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95" r:id="rId5"/>
    <p:sldId id="306" r:id="rId6"/>
    <p:sldId id="261" r:id="rId7"/>
    <p:sldId id="275" r:id="rId8"/>
    <p:sldId id="290" r:id="rId9"/>
    <p:sldId id="268" r:id="rId10"/>
    <p:sldId id="292" r:id="rId11"/>
    <p:sldId id="283" r:id="rId12"/>
    <p:sldId id="269" r:id="rId13"/>
    <p:sldId id="284" r:id="rId14"/>
    <p:sldId id="285" r:id="rId15"/>
    <p:sldId id="286" r:id="rId16"/>
    <p:sldId id="307" r:id="rId17"/>
    <p:sldId id="287" r:id="rId18"/>
    <p:sldId id="270" r:id="rId19"/>
    <p:sldId id="308" r:id="rId20"/>
    <p:sldId id="309" r:id="rId21"/>
    <p:sldId id="310" r:id="rId22"/>
    <p:sldId id="277" r:id="rId23"/>
    <p:sldId id="281" r:id="rId24"/>
    <p:sldId id="279" r:id="rId25"/>
    <p:sldId id="280" r:id="rId26"/>
    <p:sldId id="288" r:id="rId27"/>
    <p:sldId id="311" r:id="rId28"/>
    <p:sldId id="278" r:id="rId29"/>
    <p:sldId id="265" r:id="rId30"/>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5A"/>
    <a:srgbClr val="92BA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E7B611-58DA-4DE2-841E-CE0E30F0CAB7}" v="4" dt="2024-09-25T12:44:50.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6"/>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a Hallová" userId="S::hallovam@uniag.sk::11c297e8-e2cf-40dc-b098-351a91ef2171" providerId="AD" clId="Web-{5A1B2BF1-E45B-4DB6-B92E-CE21CBDF768D}"/>
    <pc:docChg chg="modSld">
      <pc:chgData name="Marcela Hallová" userId="S::hallovam@uniag.sk::11c297e8-e2cf-40dc-b098-351a91ef2171" providerId="AD" clId="Web-{5A1B2BF1-E45B-4DB6-B92E-CE21CBDF768D}" dt="2024-09-15T17:13:41.450" v="1" actId="1076"/>
      <pc:docMkLst>
        <pc:docMk/>
      </pc:docMkLst>
      <pc:sldChg chg="delSp modSp">
        <pc:chgData name="Marcela Hallová" userId="S::hallovam@uniag.sk::11c297e8-e2cf-40dc-b098-351a91ef2171" providerId="AD" clId="Web-{5A1B2BF1-E45B-4DB6-B92E-CE21CBDF768D}" dt="2024-09-15T17:13:41.450" v="1" actId="1076"/>
        <pc:sldMkLst>
          <pc:docMk/>
          <pc:sldMk cId="162941238" sldId="295"/>
        </pc:sldMkLst>
        <pc:picChg chg="mod">
          <ac:chgData name="Marcela Hallová" userId="S::hallovam@uniag.sk::11c297e8-e2cf-40dc-b098-351a91ef2171" providerId="AD" clId="Web-{5A1B2BF1-E45B-4DB6-B92E-CE21CBDF768D}" dt="2024-09-15T17:13:41.450" v="1" actId="1076"/>
          <ac:picMkLst>
            <pc:docMk/>
            <pc:sldMk cId="162941238" sldId="295"/>
            <ac:picMk id="19" creationId="{A34B1F93-7319-3B02-1A2A-A41863D32FA7}"/>
          </ac:picMkLst>
        </pc:picChg>
        <pc:picChg chg="del">
          <ac:chgData name="Marcela Hallová" userId="S::hallovam@uniag.sk::11c297e8-e2cf-40dc-b098-351a91ef2171" providerId="AD" clId="Web-{5A1B2BF1-E45B-4DB6-B92E-CE21CBDF768D}" dt="2024-09-15T17:13:30.512" v="0"/>
          <ac:picMkLst>
            <pc:docMk/>
            <pc:sldMk cId="162941238" sldId="295"/>
            <ac:picMk id="31" creationId="{6097464A-A2F6-E234-6ED2-8C5133BF7945}"/>
          </ac:picMkLst>
        </pc:picChg>
      </pc:sldChg>
    </pc:docChg>
  </pc:docChgLst>
  <pc:docChgLst>
    <pc:chgData name="Marcela Hallová" userId="S::hallovam@uniag.sk::11c297e8-e2cf-40dc-b098-351a91ef2171" providerId="AD" clId="Web-{E5F38983-5DBD-4975-BBD6-AFEC17733657}"/>
    <pc:docChg chg="addSld">
      <pc:chgData name="Marcela Hallová" userId="S::hallovam@uniag.sk::11c297e8-e2cf-40dc-b098-351a91ef2171" providerId="AD" clId="Web-{E5F38983-5DBD-4975-BBD6-AFEC17733657}" dt="2024-09-15T12:21:10.473" v="0"/>
      <pc:docMkLst>
        <pc:docMk/>
      </pc:docMkLst>
      <pc:sldChg chg="add">
        <pc:chgData name="Marcela Hallová" userId="S::hallovam@uniag.sk::11c297e8-e2cf-40dc-b098-351a91ef2171" providerId="AD" clId="Web-{E5F38983-5DBD-4975-BBD6-AFEC17733657}" dt="2024-09-15T12:21:10.473" v="0"/>
        <pc:sldMkLst>
          <pc:docMk/>
          <pc:sldMk cId="0" sldId="265"/>
        </pc:sldMkLst>
      </pc:sldChg>
    </pc:docChg>
  </pc:docChgLst>
  <pc:docChgLst>
    <pc:chgData name="Marcela Hallová" userId="S::hallovam@uniag.sk::11c297e8-e2cf-40dc-b098-351a91ef2171" providerId="AD" clId="Web-{6AE7B611-58DA-4DE2-841E-CE0E30F0CAB7}"/>
    <pc:docChg chg="modSld">
      <pc:chgData name="Marcela Hallová" userId="S::hallovam@uniag.sk::11c297e8-e2cf-40dc-b098-351a91ef2171" providerId="AD" clId="Web-{6AE7B611-58DA-4DE2-841E-CE0E30F0CAB7}" dt="2024-09-25T12:44:50.748" v="1" actId="20577"/>
      <pc:docMkLst>
        <pc:docMk/>
      </pc:docMkLst>
      <pc:sldChg chg="modSp">
        <pc:chgData name="Marcela Hallová" userId="S::hallovam@uniag.sk::11c297e8-e2cf-40dc-b098-351a91ef2171" providerId="AD" clId="Web-{6AE7B611-58DA-4DE2-841E-CE0E30F0CAB7}" dt="2024-09-25T12:44:50.748" v="1" actId="20577"/>
        <pc:sldMkLst>
          <pc:docMk/>
          <pc:sldMk cId="0" sldId="265"/>
        </pc:sldMkLst>
        <pc:spChg chg="mod">
          <ac:chgData name="Marcela Hallová" userId="S::hallovam@uniag.sk::11c297e8-e2cf-40dc-b098-351a91ef2171" providerId="AD" clId="Web-{6AE7B611-58DA-4DE2-841E-CE0E30F0CAB7}" dt="2024-09-25T12:44:50.748" v="1" actId="20577"/>
          <ac:spMkLst>
            <pc:docMk/>
            <pc:sldMk cId="0" sldId="265"/>
            <ac:spMk id="3" creationId="{00000000-0000-0000-0000-000000000000}"/>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ata5.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ata6.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ata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5.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B243BDDD-C51D-489A-9D83-484E1B007317}" type="doc">
      <dgm:prSet loTypeId="urn:microsoft.com/office/officeart/2008/layout/LinedList" loCatId="list" qsTypeId="urn:microsoft.com/office/officeart/2005/8/quickstyle/simple1" qsCatId="simple" csTypeId="urn:microsoft.com/office/officeart/2018/5/colors/Iconchunking_neutralbg_colorful1" csCatId="colorful" phldr="1"/>
      <dgm:spPr/>
      <dgm:t>
        <a:bodyPr/>
        <a:lstStyle/>
        <a:p>
          <a:endParaRPr lang="en-US"/>
        </a:p>
      </dgm:t>
    </dgm:pt>
    <dgm:pt modelId="{2B708D23-F7BA-4009-8042-F59C4DB86A34}">
      <dgm:prSet custT="1"/>
      <dgm:spPr/>
      <dgm:t>
        <a:bodyPr/>
        <a:lstStyle/>
        <a:p>
          <a:pPr>
            <a:lnSpc>
              <a:spcPct val="100000"/>
            </a:lnSpc>
          </a:pPr>
          <a:r>
            <a:rPr lang="sk-SK" sz="3200" b="1">
              <a:latin typeface="Aptos" panose="020B0004020202020204" pitchFamily="34" charset="0"/>
            </a:rPr>
            <a:t>INHALT</a:t>
          </a:r>
          <a:endParaRPr lang="en-US" sz="3200" dirty="0">
            <a:latin typeface="Aptos" panose="020B0004020202020204" pitchFamily="34" charset="0"/>
          </a:endParaRPr>
        </a:p>
      </dgm:t>
    </dgm:pt>
    <dgm:pt modelId="{294AC199-2143-4C5C-9F47-99B86156D936}" type="parTrans" cxnId="{014C43CB-3CC6-43CD-B58E-5B4857063AE5}">
      <dgm:prSet/>
      <dgm:spPr/>
      <dgm:t>
        <a:bodyPr/>
        <a:lstStyle/>
        <a:p>
          <a:endParaRPr lang="en-US" sz="2400">
            <a:latin typeface="Aptos" panose="020B0004020202020204" pitchFamily="34" charset="0"/>
          </a:endParaRPr>
        </a:p>
      </dgm:t>
    </dgm:pt>
    <dgm:pt modelId="{2B847863-9BDA-465B-98F6-E4A85A2330AD}" type="sibTrans" cxnId="{014C43CB-3CC6-43CD-B58E-5B4857063AE5}">
      <dgm:prSet/>
      <dgm:spPr/>
      <dgm:t>
        <a:bodyPr/>
        <a:lstStyle/>
        <a:p>
          <a:endParaRPr lang="en-US" sz="2400">
            <a:latin typeface="Aptos" panose="020B0004020202020204" pitchFamily="34" charset="0"/>
          </a:endParaRPr>
        </a:p>
      </dgm:t>
    </dgm:pt>
    <dgm:pt modelId="{FB63ECC2-F2C3-44FF-A373-AFC169BF9AD1}">
      <dgm:prSet custT="1"/>
      <dgm:spPr/>
      <dgm:t>
        <a:bodyPr/>
        <a:lstStyle/>
        <a:p>
          <a:pPr>
            <a:lnSpc>
              <a:spcPct val="100000"/>
            </a:lnSpc>
          </a:pPr>
          <a:r>
            <a:rPr lang="en-US" sz="2400" kern="1200">
              <a:latin typeface="Aptos" panose="020B0004020202020204" pitchFamily="34" charset="0"/>
              <a:ea typeface="+mn-ea"/>
              <a:cs typeface="+mn-cs"/>
            </a:rPr>
            <a:t>"Konzept "Digitales Wohlbefinden</a:t>
          </a:r>
          <a:endParaRPr lang="en-US" sz="2400" kern="1200" dirty="0">
            <a:latin typeface="Aptos" panose="020B0004020202020204" pitchFamily="34" charset="0"/>
            <a:ea typeface="+mn-ea"/>
            <a:cs typeface="+mn-cs"/>
          </a:endParaRPr>
        </a:p>
      </dgm:t>
    </dgm:pt>
    <dgm:pt modelId="{0E843898-55EF-4317-A849-6D38A4A6A4F2}" type="parTrans" cxnId="{3102CDD2-1FB6-4CD7-8AAB-7DFE7543CFE2}">
      <dgm:prSet/>
      <dgm:spPr/>
      <dgm:t>
        <a:bodyPr/>
        <a:lstStyle/>
        <a:p>
          <a:endParaRPr lang="en-US" sz="2400">
            <a:latin typeface="Aptos" panose="020B0004020202020204" pitchFamily="34" charset="0"/>
          </a:endParaRPr>
        </a:p>
      </dgm:t>
    </dgm:pt>
    <dgm:pt modelId="{EE950033-B44C-41B2-8F1A-FA46F6CDD9C9}" type="sibTrans" cxnId="{3102CDD2-1FB6-4CD7-8AAB-7DFE7543CFE2}">
      <dgm:prSet/>
      <dgm:spPr/>
      <dgm:t>
        <a:bodyPr/>
        <a:lstStyle/>
        <a:p>
          <a:endParaRPr lang="en-US" sz="2400">
            <a:latin typeface="Aptos" panose="020B0004020202020204" pitchFamily="34" charset="0"/>
          </a:endParaRPr>
        </a:p>
      </dgm:t>
    </dgm:pt>
    <dgm:pt modelId="{579F5918-B840-4DAD-A874-55B063A14ED8}">
      <dgm:prSet custT="1"/>
      <dgm:spPr/>
      <dgm:t>
        <a:bodyPr/>
        <a:lstStyle/>
        <a:p>
          <a:pPr>
            <a:lnSpc>
              <a:spcPct val="100000"/>
            </a:lnSpc>
          </a:pPr>
          <a:r>
            <a:rPr lang="en-US" sz="2400" kern="1200">
              <a:latin typeface="Aptos" panose="020B0004020202020204" pitchFamily="34" charset="0"/>
              <a:ea typeface="+mn-ea"/>
              <a:cs typeface="+mn-cs"/>
            </a:rPr>
            <a:t>Warum </a:t>
          </a:r>
          <a:r>
            <a:rPr lang="en-US" sz="2400" kern="1200">
              <a:latin typeface="Aptos" panose="020B0004020202020204" pitchFamily="34" charset="0"/>
              <a:ea typeface="+mn-ea"/>
              <a:cs typeface="+mn-cs"/>
            </a:rPr>
            <a:t>ist es für Erwachsene von Bedeutung?</a:t>
          </a:r>
          <a:endParaRPr lang="en-US" sz="2400" kern="1200" dirty="0">
            <a:latin typeface="Aptos" panose="020B0004020202020204" pitchFamily="34" charset="0"/>
            <a:ea typeface="+mn-ea"/>
            <a:cs typeface="+mn-cs"/>
          </a:endParaRPr>
        </a:p>
      </dgm:t>
    </dgm:pt>
    <dgm:pt modelId="{6734107E-7D19-4A42-931F-3A5FF1C620B7}" type="parTrans" cxnId="{2CA61305-8D6F-405B-B02D-CED25D02CF64}">
      <dgm:prSet/>
      <dgm:spPr/>
      <dgm:t>
        <a:bodyPr/>
        <a:lstStyle/>
        <a:p>
          <a:endParaRPr lang="en-US" sz="2400">
            <a:latin typeface="Aptos" panose="020B0004020202020204" pitchFamily="34" charset="0"/>
          </a:endParaRPr>
        </a:p>
      </dgm:t>
    </dgm:pt>
    <dgm:pt modelId="{29216139-11BC-4060-BE36-9F1CC7F809DD}" type="sibTrans" cxnId="{2CA61305-8D6F-405B-B02D-CED25D02CF64}">
      <dgm:prSet/>
      <dgm:spPr/>
      <dgm:t>
        <a:bodyPr/>
        <a:lstStyle/>
        <a:p>
          <a:endParaRPr lang="en-US" sz="2400">
            <a:latin typeface="Aptos" panose="020B0004020202020204" pitchFamily="34" charset="0"/>
          </a:endParaRPr>
        </a:p>
      </dgm:t>
    </dgm:pt>
    <dgm:pt modelId="{078842D6-6B74-42A5-B67C-0A37A4CD31A9}">
      <dgm:prSet custT="1"/>
      <dgm:spPr/>
      <dgm:t>
        <a:bodyPr/>
        <a:lstStyle/>
        <a:p>
          <a:pPr>
            <a:lnSpc>
              <a:spcPct val="100000"/>
            </a:lnSpc>
          </a:pPr>
          <a:r>
            <a:rPr lang="en-US" sz="2400" kern="1200" dirty="0">
              <a:latin typeface="Aptos" panose="020B0004020202020204" pitchFamily="34" charset="0"/>
              <a:ea typeface="+mn-ea"/>
              <a:cs typeface="+mn-cs"/>
            </a:rPr>
            <a:t>Digitales Wohlbefinden und Technologie</a:t>
          </a:r>
        </a:p>
      </dgm:t>
    </dgm:pt>
    <dgm:pt modelId="{B47EDC7C-9CE6-4AA9-982F-78B6A8C403B1}" type="parTrans" cxnId="{7827F8DB-3E16-4708-80CA-FCCE918B4AC2}">
      <dgm:prSet/>
      <dgm:spPr/>
      <dgm:t>
        <a:bodyPr/>
        <a:lstStyle/>
        <a:p>
          <a:endParaRPr lang="en-US" sz="2400">
            <a:latin typeface="Aptos" panose="020B0004020202020204" pitchFamily="34" charset="0"/>
          </a:endParaRPr>
        </a:p>
      </dgm:t>
    </dgm:pt>
    <dgm:pt modelId="{129BE90E-C04F-4DEC-8864-8FB101226F7D}" type="sibTrans" cxnId="{7827F8DB-3E16-4708-80CA-FCCE918B4AC2}">
      <dgm:prSet/>
      <dgm:spPr/>
      <dgm:t>
        <a:bodyPr/>
        <a:lstStyle/>
        <a:p>
          <a:endParaRPr lang="en-US" sz="2400">
            <a:latin typeface="Aptos" panose="020B0004020202020204" pitchFamily="34" charset="0"/>
          </a:endParaRPr>
        </a:p>
      </dgm:t>
    </dgm:pt>
    <dgm:pt modelId="{ADB94454-2E8E-4ED0-8076-D0014D06EE10}">
      <dgm:prSet custT="1"/>
      <dgm:spPr/>
      <dgm:t>
        <a:bodyPr/>
        <a:lstStyle/>
        <a:p>
          <a:pPr>
            <a:lnSpc>
              <a:spcPct val="100000"/>
            </a:lnSpc>
          </a:pPr>
          <a:r>
            <a:rPr lang="en-US" sz="2400" kern="1200">
              <a:latin typeface="Aptos" panose="020B0004020202020204" pitchFamily="34" charset="0"/>
              <a:ea typeface="+mn-ea"/>
              <a:cs typeface="+mn-cs"/>
            </a:rPr>
            <a:t>Übermäßige Bildschirmzeit und Exposition gegenüber Technologie</a:t>
          </a:r>
          <a:endParaRPr lang="en-US" sz="2400" kern="1200" dirty="0">
            <a:latin typeface="Aptos" panose="020B0004020202020204" pitchFamily="34" charset="0"/>
            <a:ea typeface="+mn-ea"/>
            <a:cs typeface="+mn-cs"/>
          </a:endParaRPr>
        </a:p>
      </dgm:t>
    </dgm:pt>
    <dgm:pt modelId="{A1F73035-1984-4496-BF33-81A8AF3D1DFE}" type="parTrans" cxnId="{83D2A868-7914-4223-AC8D-E069710DD3ED}">
      <dgm:prSet/>
      <dgm:spPr/>
      <dgm:t>
        <a:bodyPr/>
        <a:lstStyle/>
        <a:p>
          <a:endParaRPr lang="en-US" sz="2400">
            <a:latin typeface="Aptos" panose="020B0004020202020204" pitchFamily="34" charset="0"/>
          </a:endParaRPr>
        </a:p>
      </dgm:t>
    </dgm:pt>
    <dgm:pt modelId="{028CC942-95C9-49D6-90B9-E424882F2F6E}" type="sibTrans" cxnId="{83D2A868-7914-4223-AC8D-E069710DD3ED}">
      <dgm:prSet/>
      <dgm:spPr/>
      <dgm:t>
        <a:bodyPr/>
        <a:lstStyle/>
        <a:p>
          <a:endParaRPr lang="en-US" sz="2400">
            <a:latin typeface="Aptos" panose="020B0004020202020204" pitchFamily="34" charset="0"/>
          </a:endParaRPr>
        </a:p>
      </dgm:t>
    </dgm:pt>
    <dgm:pt modelId="{F2F763FE-1489-4DDB-AD36-0B076070A36D}">
      <dgm:prSet custT="1"/>
      <dgm:spPr/>
      <dgm:t>
        <a:bodyPr/>
        <a:lstStyle/>
        <a:p>
          <a:pPr>
            <a:lnSpc>
              <a:spcPct val="100000"/>
            </a:lnSpc>
          </a:pPr>
          <a:r>
            <a:rPr lang="en-US" sz="2400" kern="1200" dirty="0">
              <a:latin typeface="Aptos" panose="020B0004020202020204" pitchFamily="34" charset="0"/>
              <a:ea typeface="+mn-ea"/>
              <a:cs typeface="+mn-cs"/>
            </a:rPr>
            <a:t>Soziale Medien</a:t>
          </a:r>
        </a:p>
      </dgm:t>
    </dgm:pt>
    <dgm:pt modelId="{CD09CE58-687D-41FD-8F04-59FB72C8D090}" type="parTrans" cxnId="{1F157AB7-34A4-4CFF-859C-9F74276BFF8E}">
      <dgm:prSet/>
      <dgm:spPr/>
      <dgm:t>
        <a:bodyPr/>
        <a:lstStyle/>
        <a:p>
          <a:endParaRPr lang="en-US" sz="2400">
            <a:latin typeface="Aptos" panose="020B0004020202020204" pitchFamily="34" charset="0"/>
          </a:endParaRPr>
        </a:p>
      </dgm:t>
    </dgm:pt>
    <dgm:pt modelId="{D4AE7404-385F-4530-B09B-6476F9EAE96D}" type="sibTrans" cxnId="{1F157AB7-34A4-4CFF-859C-9F74276BFF8E}">
      <dgm:prSet/>
      <dgm:spPr/>
      <dgm:t>
        <a:bodyPr/>
        <a:lstStyle/>
        <a:p>
          <a:endParaRPr lang="en-US" sz="2400">
            <a:latin typeface="Aptos" panose="020B0004020202020204" pitchFamily="34" charset="0"/>
          </a:endParaRPr>
        </a:p>
      </dgm:t>
    </dgm:pt>
    <dgm:pt modelId="{46AFC421-5687-49E9-9DAE-960DA33BFB27}">
      <dgm:prSet custT="1"/>
      <dgm:spPr/>
      <dgm:t>
        <a:bodyPr/>
        <a:lstStyle/>
        <a:p>
          <a:pPr>
            <a:lnSpc>
              <a:spcPct val="100000"/>
            </a:lnSpc>
          </a:pPr>
          <a:r>
            <a:rPr lang="en-US" sz="2400" dirty="0">
              <a:latin typeface="Aptos" panose="020B0004020202020204" pitchFamily="34" charset="0"/>
              <a:cs typeface="Calibri" panose="020F0502020204030204" pitchFamily="34" charset="0"/>
            </a:rPr>
            <a:t>Erinnerung(en)</a:t>
          </a:r>
          <a:endParaRPr lang="en-GB" sz="2400" dirty="0">
            <a:latin typeface="Aptos" panose="020B0004020202020204" pitchFamily="34" charset="0"/>
          </a:endParaRPr>
        </a:p>
      </dgm:t>
    </dgm:pt>
    <dgm:pt modelId="{03DA47C3-4EE9-475A-9817-A62D8CDA3000}" type="parTrans" cxnId="{F6D808E7-7FFA-4F4A-9394-DEA1A2112E41}">
      <dgm:prSet/>
      <dgm:spPr/>
      <dgm:t>
        <a:bodyPr/>
        <a:lstStyle/>
        <a:p>
          <a:endParaRPr lang="en-GB" sz="2000"/>
        </a:p>
      </dgm:t>
    </dgm:pt>
    <dgm:pt modelId="{C4C9269E-D9CB-44D1-97AB-D9A252527A2C}" type="sibTrans" cxnId="{F6D808E7-7FFA-4F4A-9394-DEA1A2112E41}">
      <dgm:prSet/>
      <dgm:spPr/>
      <dgm:t>
        <a:bodyPr/>
        <a:lstStyle/>
        <a:p>
          <a:endParaRPr lang="en-GB" sz="2000"/>
        </a:p>
      </dgm:t>
    </dgm:pt>
    <dgm:pt modelId="{A9A63E0C-048F-4F60-8E83-B5D6D0084664}">
      <dgm:prSet custT="1"/>
      <dgm:spPr/>
      <dgm:t>
        <a:bodyPr/>
        <a:lstStyle/>
        <a:p>
          <a:r>
            <a:rPr lang="en-US" sz="2400" dirty="0">
              <a:latin typeface="Aptos" panose="020B0004020202020204" pitchFamily="34" charset="0"/>
              <a:cs typeface="Calibri" panose="020F0502020204030204" pitchFamily="34" charset="0"/>
            </a:rPr>
            <a:t>Informationsüberlastung und Stress</a:t>
          </a:r>
          <a:endParaRPr lang="en-GB" sz="2400" dirty="0">
            <a:latin typeface="Aptos" panose="020B0004020202020204" pitchFamily="34" charset="0"/>
          </a:endParaRPr>
        </a:p>
      </dgm:t>
    </dgm:pt>
    <dgm:pt modelId="{23FF120D-802F-4197-A72D-C75D17309934}" type="parTrans" cxnId="{C6E8558E-2BD5-44F8-B6AA-02661BC1DBB9}">
      <dgm:prSet/>
      <dgm:spPr/>
      <dgm:t>
        <a:bodyPr/>
        <a:lstStyle/>
        <a:p>
          <a:endParaRPr lang="en-GB" sz="2000"/>
        </a:p>
      </dgm:t>
    </dgm:pt>
    <dgm:pt modelId="{76FB7DFF-7792-4AAB-965A-70622164582D}" type="sibTrans" cxnId="{C6E8558E-2BD5-44F8-B6AA-02661BC1DBB9}">
      <dgm:prSet/>
      <dgm:spPr/>
      <dgm:t>
        <a:bodyPr/>
        <a:lstStyle/>
        <a:p>
          <a:endParaRPr lang="en-GB" sz="2000"/>
        </a:p>
      </dgm:t>
    </dgm:pt>
    <dgm:pt modelId="{27DDA80A-4EAA-4D66-9B0C-884472597098}" type="pres">
      <dgm:prSet presAssocID="{B243BDDD-C51D-489A-9D83-484E1B007317}" presName="vert0" presStyleCnt="0">
        <dgm:presLayoutVars>
          <dgm:dir/>
          <dgm:animOne val="branch"/>
          <dgm:animLvl val="lvl"/>
        </dgm:presLayoutVars>
      </dgm:prSet>
      <dgm:spPr/>
    </dgm:pt>
    <dgm:pt modelId="{75D8C951-EFFD-4FFC-AF76-CDA07FA13611}" type="pres">
      <dgm:prSet presAssocID="{2B708D23-F7BA-4009-8042-F59C4DB86A34}" presName="thickLine" presStyleLbl="alignNode1" presStyleIdx="0" presStyleCnt="8"/>
      <dgm:spPr/>
    </dgm:pt>
    <dgm:pt modelId="{B42A43A9-44AF-4625-8DA0-09BCE32AAA3B}" type="pres">
      <dgm:prSet presAssocID="{2B708D23-F7BA-4009-8042-F59C4DB86A34}" presName="horz1" presStyleCnt="0"/>
      <dgm:spPr/>
    </dgm:pt>
    <dgm:pt modelId="{6857DFD6-E532-4C2F-8E0F-DDB6EB97F0A2}" type="pres">
      <dgm:prSet presAssocID="{2B708D23-F7BA-4009-8042-F59C4DB86A34}" presName="tx1" presStyleLbl="revTx" presStyleIdx="0" presStyleCnt="8"/>
      <dgm:spPr/>
    </dgm:pt>
    <dgm:pt modelId="{25265A2D-DFAA-476B-B86B-5B46AD100A7D}" type="pres">
      <dgm:prSet presAssocID="{2B708D23-F7BA-4009-8042-F59C4DB86A34}" presName="vert1" presStyleCnt="0"/>
      <dgm:spPr/>
    </dgm:pt>
    <dgm:pt modelId="{BA978681-798E-4E8B-9906-702C602C2001}" type="pres">
      <dgm:prSet presAssocID="{FB63ECC2-F2C3-44FF-A373-AFC169BF9AD1}" presName="thickLine" presStyleLbl="alignNode1" presStyleIdx="1" presStyleCnt="8"/>
      <dgm:spPr/>
    </dgm:pt>
    <dgm:pt modelId="{D56C6F22-FF19-4181-981B-2901566BF9E5}" type="pres">
      <dgm:prSet presAssocID="{FB63ECC2-F2C3-44FF-A373-AFC169BF9AD1}" presName="horz1" presStyleCnt="0"/>
      <dgm:spPr/>
    </dgm:pt>
    <dgm:pt modelId="{CCC219AF-C8D7-4CA7-AF96-133CB193B538}" type="pres">
      <dgm:prSet presAssocID="{FB63ECC2-F2C3-44FF-A373-AFC169BF9AD1}" presName="tx1" presStyleLbl="revTx" presStyleIdx="1" presStyleCnt="8"/>
      <dgm:spPr/>
    </dgm:pt>
    <dgm:pt modelId="{0897EE1B-CBD1-403C-8A81-4D615CFDDEEF}" type="pres">
      <dgm:prSet presAssocID="{FB63ECC2-F2C3-44FF-A373-AFC169BF9AD1}" presName="vert1" presStyleCnt="0"/>
      <dgm:spPr/>
    </dgm:pt>
    <dgm:pt modelId="{9B43BAE5-18C7-477B-B28A-7E020CBF5F7B}" type="pres">
      <dgm:prSet presAssocID="{579F5918-B840-4DAD-A874-55B063A14ED8}" presName="thickLine" presStyleLbl="alignNode1" presStyleIdx="2" presStyleCnt="8"/>
      <dgm:spPr/>
    </dgm:pt>
    <dgm:pt modelId="{0B4067AB-CD46-4ECA-BEE7-829EDC4A5CCF}" type="pres">
      <dgm:prSet presAssocID="{579F5918-B840-4DAD-A874-55B063A14ED8}" presName="horz1" presStyleCnt="0"/>
      <dgm:spPr/>
    </dgm:pt>
    <dgm:pt modelId="{E4558840-8C6C-481B-8684-6366253DF07C}" type="pres">
      <dgm:prSet presAssocID="{579F5918-B840-4DAD-A874-55B063A14ED8}" presName="tx1" presStyleLbl="revTx" presStyleIdx="2" presStyleCnt="8"/>
      <dgm:spPr/>
    </dgm:pt>
    <dgm:pt modelId="{54BBA686-F1E4-44DA-B734-11637E00264E}" type="pres">
      <dgm:prSet presAssocID="{579F5918-B840-4DAD-A874-55B063A14ED8}" presName="vert1" presStyleCnt="0"/>
      <dgm:spPr/>
    </dgm:pt>
    <dgm:pt modelId="{FE5EB41F-DC81-47AF-8DFE-8B2FC44AE86B}" type="pres">
      <dgm:prSet presAssocID="{078842D6-6B74-42A5-B67C-0A37A4CD31A9}" presName="thickLine" presStyleLbl="alignNode1" presStyleIdx="3" presStyleCnt="8"/>
      <dgm:spPr/>
    </dgm:pt>
    <dgm:pt modelId="{35A75E32-9E93-44B9-A895-20F19CA75056}" type="pres">
      <dgm:prSet presAssocID="{078842D6-6B74-42A5-B67C-0A37A4CD31A9}" presName="horz1" presStyleCnt="0"/>
      <dgm:spPr/>
    </dgm:pt>
    <dgm:pt modelId="{267E7B5F-1C43-410C-83C8-908BF621182B}" type="pres">
      <dgm:prSet presAssocID="{078842D6-6B74-42A5-B67C-0A37A4CD31A9}" presName="tx1" presStyleLbl="revTx" presStyleIdx="3" presStyleCnt="8"/>
      <dgm:spPr/>
    </dgm:pt>
    <dgm:pt modelId="{AEE056C0-CD07-44BB-950A-9F7311746DE0}" type="pres">
      <dgm:prSet presAssocID="{078842D6-6B74-42A5-B67C-0A37A4CD31A9}" presName="vert1" presStyleCnt="0"/>
      <dgm:spPr/>
    </dgm:pt>
    <dgm:pt modelId="{996B8815-0BC1-49F5-9553-1DBF6F5EA2EA}" type="pres">
      <dgm:prSet presAssocID="{ADB94454-2E8E-4ED0-8076-D0014D06EE10}" presName="thickLine" presStyleLbl="alignNode1" presStyleIdx="4" presStyleCnt="8"/>
      <dgm:spPr/>
    </dgm:pt>
    <dgm:pt modelId="{E8C01C51-40FD-4FFB-8CCE-476A9D628DC5}" type="pres">
      <dgm:prSet presAssocID="{ADB94454-2E8E-4ED0-8076-D0014D06EE10}" presName="horz1" presStyleCnt="0"/>
      <dgm:spPr/>
    </dgm:pt>
    <dgm:pt modelId="{6EF04FAA-CDBB-45AF-B0C2-49E51794CC51}" type="pres">
      <dgm:prSet presAssocID="{ADB94454-2E8E-4ED0-8076-D0014D06EE10}" presName="tx1" presStyleLbl="revTx" presStyleIdx="4" presStyleCnt="8"/>
      <dgm:spPr/>
    </dgm:pt>
    <dgm:pt modelId="{D54F728D-CDB6-47AB-B096-56795C947C10}" type="pres">
      <dgm:prSet presAssocID="{ADB94454-2E8E-4ED0-8076-D0014D06EE10}" presName="vert1" presStyleCnt="0"/>
      <dgm:spPr/>
    </dgm:pt>
    <dgm:pt modelId="{34CE4033-56B9-4D93-B580-3B02DF1213DD}" type="pres">
      <dgm:prSet presAssocID="{F2F763FE-1489-4DDB-AD36-0B076070A36D}" presName="thickLine" presStyleLbl="alignNode1" presStyleIdx="5" presStyleCnt="8"/>
      <dgm:spPr/>
    </dgm:pt>
    <dgm:pt modelId="{174D0928-D8EC-4452-A593-695168B5AD32}" type="pres">
      <dgm:prSet presAssocID="{F2F763FE-1489-4DDB-AD36-0B076070A36D}" presName="horz1" presStyleCnt="0"/>
      <dgm:spPr/>
    </dgm:pt>
    <dgm:pt modelId="{BBC96AB2-6485-43F7-AF26-89A5A144D191}" type="pres">
      <dgm:prSet presAssocID="{F2F763FE-1489-4DDB-AD36-0B076070A36D}" presName="tx1" presStyleLbl="revTx" presStyleIdx="5" presStyleCnt="8"/>
      <dgm:spPr/>
    </dgm:pt>
    <dgm:pt modelId="{04042E64-880C-40FB-A803-5F6B7C66A7C4}" type="pres">
      <dgm:prSet presAssocID="{F2F763FE-1489-4DDB-AD36-0B076070A36D}" presName="vert1" presStyleCnt="0"/>
      <dgm:spPr/>
    </dgm:pt>
    <dgm:pt modelId="{D03B7C6A-DC66-4E77-94E2-C0013AED3E75}" type="pres">
      <dgm:prSet presAssocID="{A9A63E0C-048F-4F60-8E83-B5D6D0084664}" presName="thickLine" presStyleLbl="alignNode1" presStyleIdx="6" presStyleCnt="8"/>
      <dgm:spPr/>
    </dgm:pt>
    <dgm:pt modelId="{F5BBC907-6790-4634-AFCC-3EA54FD6F953}" type="pres">
      <dgm:prSet presAssocID="{A9A63E0C-048F-4F60-8E83-B5D6D0084664}" presName="horz1" presStyleCnt="0"/>
      <dgm:spPr/>
    </dgm:pt>
    <dgm:pt modelId="{3516CBF4-97F8-4C80-9046-72D18605D41C}" type="pres">
      <dgm:prSet presAssocID="{A9A63E0C-048F-4F60-8E83-B5D6D0084664}" presName="tx1" presStyleLbl="revTx" presStyleIdx="6" presStyleCnt="8"/>
      <dgm:spPr/>
    </dgm:pt>
    <dgm:pt modelId="{B185517F-1944-406B-9E2F-FBA28F897ABE}" type="pres">
      <dgm:prSet presAssocID="{A9A63E0C-048F-4F60-8E83-B5D6D0084664}" presName="vert1" presStyleCnt="0"/>
      <dgm:spPr/>
    </dgm:pt>
    <dgm:pt modelId="{18A69769-D611-49D6-BFBF-6354050A231C}" type="pres">
      <dgm:prSet presAssocID="{46AFC421-5687-49E9-9DAE-960DA33BFB27}" presName="thickLine" presStyleLbl="alignNode1" presStyleIdx="7" presStyleCnt="8"/>
      <dgm:spPr/>
    </dgm:pt>
    <dgm:pt modelId="{E83DAEA3-6FFD-4E39-A498-5CBA396E755B}" type="pres">
      <dgm:prSet presAssocID="{46AFC421-5687-49E9-9DAE-960DA33BFB27}" presName="horz1" presStyleCnt="0"/>
      <dgm:spPr/>
    </dgm:pt>
    <dgm:pt modelId="{3B471AF9-1970-4D3B-9943-52B1D48C20F1}" type="pres">
      <dgm:prSet presAssocID="{46AFC421-5687-49E9-9DAE-960DA33BFB27}" presName="tx1" presStyleLbl="revTx" presStyleIdx="7" presStyleCnt="8"/>
      <dgm:spPr/>
    </dgm:pt>
    <dgm:pt modelId="{EFBAC2A8-F7BB-4421-9531-29FBB025D19E}" type="pres">
      <dgm:prSet presAssocID="{46AFC421-5687-49E9-9DAE-960DA33BFB27}" presName="vert1" presStyleCnt="0"/>
      <dgm:spPr/>
    </dgm:pt>
  </dgm:ptLst>
  <dgm:cxnLst>
    <dgm:cxn modelId="{2CA61305-8D6F-405B-B02D-CED25D02CF64}" srcId="{B243BDDD-C51D-489A-9D83-484E1B007317}" destId="{579F5918-B840-4DAD-A874-55B063A14ED8}" srcOrd="2" destOrd="0" parTransId="{6734107E-7D19-4A42-931F-3A5FF1C620B7}" sibTransId="{29216139-11BC-4060-BE36-9F1CC7F809DD}"/>
    <dgm:cxn modelId="{B25E2405-0271-475D-9001-BB73DC95D213}" type="presOf" srcId="{46AFC421-5687-49E9-9DAE-960DA33BFB27}" destId="{3B471AF9-1970-4D3B-9943-52B1D48C20F1}" srcOrd="0" destOrd="0" presId="urn:microsoft.com/office/officeart/2008/layout/LinedList"/>
    <dgm:cxn modelId="{8E33C12B-176E-4F4E-AE01-70B8A47A53B5}" type="presOf" srcId="{F2F763FE-1489-4DDB-AD36-0B076070A36D}" destId="{BBC96AB2-6485-43F7-AF26-89A5A144D191}" srcOrd="0" destOrd="0" presId="urn:microsoft.com/office/officeart/2008/layout/LinedList"/>
    <dgm:cxn modelId="{83D2A868-7914-4223-AC8D-E069710DD3ED}" srcId="{B243BDDD-C51D-489A-9D83-484E1B007317}" destId="{ADB94454-2E8E-4ED0-8076-D0014D06EE10}" srcOrd="4" destOrd="0" parTransId="{A1F73035-1984-4496-BF33-81A8AF3D1DFE}" sibTransId="{028CC942-95C9-49D6-90B9-E424882F2F6E}"/>
    <dgm:cxn modelId="{0E66D569-5F97-411E-A3C4-B635DC1A6F6A}" type="presOf" srcId="{ADB94454-2E8E-4ED0-8076-D0014D06EE10}" destId="{6EF04FAA-CDBB-45AF-B0C2-49E51794CC51}" srcOrd="0" destOrd="0" presId="urn:microsoft.com/office/officeart/2008/layout/LinedList"/>
    <dgm:cxn modelId="{7E6F6853-7509-43C4-B3DD-43942D18BE05}" type="presOf" srcId="{FB63ECC2-F2C3-44FF-A373-AFC169BF9AD1}" destId="{CCC219AF-C8D7-4CA7-AF96-133CB193B538}" srcOrd="0" destOrd="0" presId="urn:microsoft.com/office/officeart/2008/layout/LinedList"/>
    <dgm:cxn modelId="{D1B94057-DC29-43A6-8D57-B67DB051726D}" type="presOf" srcId="{B243BDDD-C51D-489A-9D83-484E1B007317}" destId="{27DDA80A-4EAA-4D66-9B0C-884472597098}" srcOrd="0" destOrd="0" presId="urn:microsoft.com/office/officeart/2008/layout/LinedList"/>
    <dgm:cxn modelId="{A73F9858-CBD7-474D-B223-5805D0121F6B}" type="presOf" srcId="{078842D6-6B74-42A5-B67C-0A37A4CD31A9}" destId="{267E7B5F-1C43-410C-83C8-908BF621182B}" srcOrd="0" destOrd="0" presId="urn:microsoft.com/office/officeart/2008/layout/LinedList"/>
    <dgm:cxn modelId="{C6E8558E-2BD5-44F8-B6AA-02661BC1DBB9}" srcId="{B243BDDD-C51D-489A-9D83-484E1B007317}" destId="{A9A63E0C-048F-4F60-8E83-B5D6D0084664}" srcOrd="6" destOrd="0" parTransId="{23FF120D-802F-4197-A72D-C75D17309934}" sibTransId="{76FB7DFF-7792-4AAB-965A-70622164582D}"/>
    <dgm:cxn modelId="{3B453CB0-2FB6-49E1-B9D7-286B9EAB2AB5}" type="presOf" srcId="{2B708D23-F7BA-4009-8042-F59C4DB86A34}" destId="{6857DFD6-E532-4C2F-8E0F-DDB6EB97F0A2}" srcOrd="0" destOrd="0" presId="urn:microsoft.com/office/officeart/2008/layout/LinedList"/>
    <dgm:cxn modelId="{1F157AB7-34A4-4CFF-859C-9F74276BFF8E}" srcId="{B243BDDD-C51D-489A-9D83-484E1B007317}" destId="{F2F763FE-1489-4DDB-AD36-0B076070A36D}" srcOrd="5" destOrd="0" parTransId="{CD09CE58-687D-41FD-8F04-59FB72C8D090}" sibTransId="{D4AE7404-385F-4530-B09B-6476F9EAE96D}"/>
    <dgm:cxn modelId="{014C43CB-3CC6-43CD-B58E-5B4857063AE5}" srcId="{B243BDDD-C51D-489A-9D83-484E1B007317}" destId="{2B708D23-F7BA-4009-8042-F59C4DB86A34}" srcOrd="0" destOrd="0" parTransId="{294AC199-2143-4C5C-9F47-99B86156D936}" sibTransId="{2B847863-9BDA-465B-98F6-E4A85A2330AD}"/>
    <dgm:cxn modelId="{3102CDD2-1FB6-4CD7-8AAB-7DFE7543CFE2}" srcId="{B243BDDD-C51D-489A-9D83-484E1B007317}" destId="{FB63ECC2-F2C3-44FF-A373-AFC169BF9AD1}" srcOrd="1" destOrd="0" parTransId="{0E843898-55EF-4317-A849-6D38A4A6A4F2}" sibTransId="{EE950033-B44C-41B2-8F1A-FA46F6CDD9C9}"/>
    <dgm:cxn modelId="{7827F8DB-3E16-4708-80CA-FCCE918B4AC2}" srcId="{B243BDDD-C51D-489A-9D83-484E1B007317}" destId="{078842D6-6B74-42A5-B67C-0A37A4CD31A9}" srcOrd="3" destOrd="0" parTransId="{B47EDC7C-9CE6-4AA9-982F-78B6A8C403B1}" sibTransId="{129BE90E-C04F-4DEC-8864-8FB101226F7D}"/>
    <dgm:cxn modelId="{F6D808E7-7FFA-4F4A-9394-DEA1A2112E41}" srcId="{B243BDDD-C51D-489A-9D83-484E1B007317}" destId="{46AFC421-5687-49E9-9DAE-960DA33BFB27}" srcOrd="7" destOrd="0" parTransId="{03DA47C3-4EE9-475A-9817-A62D8CDA3000}" sibTransId="{C4C9269E-D9CB-44D1-97AB-D9A252527A2C}"/>
    <dgm:cxn modelId="{D683DEED-4028-48CC-AD98-3D9BBA2566BD}" type="presOf" srcId="{A9A63E0C-048F-4F60-8E83-B5D6D0084664}" destId="{3516CBF4-97F8-4C80-9046-72D18605D41C}" srcOrd="0" destOrd="0" presId="urn:microsoft.com/office/officeart/2008/layout/LinedList"/>
    <dgm:cxn modelId="{9F4C5EFC-C052-40F1-A672-7EA342F24687}" type="presOf" srcId="{579F5918-B840-4DAD-A874-55B063A14ED8}" destId="{E4558840-8C6C-481B-8684-6366253DF07C}" srcOrd="0" destOrd="0" presId="urn:microsoft.com/office/officeart/2008/layout/LinedList"/>
    <dgm:cxn modelId="{392A0562-D3BB-4285-976E-BBE9651A3F39}" type="presParOf" srcId="{27DDA80A-4EAA-4D66-9B0C-884472597098}" destId="{75D8C951-EFFD-4FFC-AF76-CDA07FA13611}" srcOrd="0" destOrd="0" presId="urn:microsoft.com/office/officeart/2008/layout/LinedList"/>
    <dgm:cxn modelId="{34B2180D-AC51-417E-9ACA-CD5F05B167F6}" type="presParOf" srcId="{27DDA80A-4EAA-4D66-9B0C-884472597098}" destId="{B42A43A9-44AF-4625-8DA0-09BCE32AAA3B}" srcOrd="1" destOrd="0" presId="urn:microsoft.com/office/officeart/2008/layout/LinedList"/>
    <dgm:cxn modelId="{02DDF74F-F5E4-4704-898D-B24547D034D9}" type="presParOf" srcId="{B42A43A9-44AF-4625-8DA0-09BCE32AAA3B}" destId="{6857DFD6-E532-4C2F-8E0F-DDB6EB97F0A2}" srcOrd="0" destOrd="0" presId="urn:microsoft.com/office/officeart/2008/layout/LinedList"/>
    <dgm:cxn modelId="{BC2A651B-0A98-4D32-B772-DB1BA603EA3B}" type="presParOf" srcId="{B42A43A9-44AF-4625-8DA0-09BCE32AAA3B}" destId="{25265A2D-DFAA-476B-B86B-5B46AD100A7D}" srcOrd="1" destOrd="0" presId="urn:microsoft.com/office/officeart/2008/layout/LinedList"/>
    <dgm:cxn modelId="{5A50E452-F7E1-47AD-A50C-EAA8B70B01E0}" type="presParOf" srcId="{27DDA80A-4EAA-4D66-9B0C-884472597098}" destId="{BA978681-798E-4E8B-9906-702C602C2001}" srcOrd="2" destOrd="0" presId="urn:microsoft.com/office/officeart/2008/layout/LinedList"/>
    <dgm:cxn modelId="{1714F9C2-3AC6-4FB7-A67E-850CBA48FAFC}" type="presParOf" srcId="{27DDA80A-4EAA-4D66-9B0C-884472597098}" destId="{D56C6F22-FF19-4181-981B-2901566BF9E5}" srcOrd="3" destOrd="0" presId="urn:microsoft.com/office/officeart/2008/layout/LinedList"/>
    <dgm:cxn modelId="{88FC369A-9094-49F4-A98A-44C5CC3915D0}" type="presParOf" srcId="{D56C6F22-FF19-4181-981B-2901566BF9E5}" destId="{CCC219AF-C8D7-4CA7-AF96-133CB193B538}" srcOrd="0" destOrd="0" presId="urn:microsoft.com/office/officeart/2008/layout/LinedList"/>
    <dgm:cxn modelId="{B705389A-64B1-42C3-9121-8767FC10476E}" type="presParOf" srcId="{D56C6F22-FF19-4181-981B-2901566BF9E5}" destId="{0897EE1B-CBD1-403C-8A81-4D615CFDDEEF}" srcOrd="1" destOrd="0" presId="urn:microsoft.com/office/officeart/2008/layout/LinedList"/>
    <dgm:cxn modelId="{9011CD5A-48FD-44E9-82EB-7E65D3DABE7B}" type="presParOf" srcId="{27DDA80A-4EAA-4D66-9B0C-884472597098}" destId="{9B43BAE5-18C7-477B-B28A-7E020CBF5F7B}" srcOrd="4" destOrd="0" presId="urn:microsoft.com/office/officeart/2008/layout/LinedList"/>
    <dgm:cxn modelId="{A33E6F82-BB5A-447A-AB2B-681B8CCFE491}" type="presParOf" srcId="{27DDA80A-4EAA-4D66-9B0C-884472597098}" destId="{0B4067AB-CD46-4ECA-BEE7-829EDC4A5CCF}" srcOrd="5" destOrd="0" presId="urn:microsoft.com/office/officeart/2008/layout/LinedList"/>
    <dgm:cxn modelId="{B7035F88-77C0-470B-B3C7-8C876B9B85E5}" type="presParOf" srcId="{0B4067AB-CD46-4ECA-BEE7-829EDC4A5CCF}" destId="{E4558840-8C6C-481B-8684-6366253DF07C}" srcOrd="0" destOrd="0" presId="urn:microsoft.com/office/officeart/2008/layout/LinedList"/>
    <dgm:cxn modelId="{23FB126A-1842-48AB-8B90-10081C2F10EE}" type="presParOf" srcId="{0B4067AB-CD46-4ECA-BEE7-829EDC4A5CCF}" destId="{54BBA686-F1E4-44DA-B734-11637E00264E}" srcOrd="1" destOrd="0" presId="urn:microsoft.com/office/officeart/2008/layout/LinedList"/>
    <dgm:cxn modelId="{6910C3B0-B71C-4D6A-8770-530B839EEFF9}" type="presParOf" srcId="{27DDA80A-4EAA-4D66-9B0C-884472597098}" destId="{FE5EB41F-DC81-47AF-8DFE-8B2FC44AE86B}" srcOrd="6" destOrd="0" presId="urn:microsoft.com/office/officeart/2008/layout/LinedList"/>
    <dgm:cxn modelId="{31D17906-8BDE-46BE-9034-2A34E714CD9F}" type="presParOf" srcId="{27DDA80A-4EAA-4D66-9B0C-884472597098}" destId="{35A75E32-9E93-44B9-A895-20F19CA75056}" srcOrd="7" destOrd="0" presId="urn:microsoft.com/office/officeart/2008/layout/LinedList"/>
    <dgm:cxn modelId="{0358966E-622C-4E40-8594-B32B5B863C33}" type="presParOf" srcId="{35A75E32-9E93-44B9-A895-20F19CA75056}" destId="{267E7B5F-1C43-410C-83C8-908BF621182B}" srcOrd="0" destOrd="0" presId="urn:microsoft.com/office/officeart/2008/layout/LinedList"/>
    <dgm:cxn modelId="{05B3E1A4-6599-4477-86C2-9D56E2C0FF4D}" type="presParOf" srcId="{35A75E32-9E93-44B9-A895-20F19CA75056}" destId="{AEE056C0-CD07-44BB-950A-9F7311746DE0}" srcOrd="1" destOrd="0" presId="urn:microsoft.com/office/officeart/2008/layout/LinedList"/>
    <dgm:cxn modelId="{08D72C03-0B63-4252-A43A-02D9106CEB56}" type="presParOf" srcId="{27DDA80A-4EAA-4D66-9B0C-884472597098}" destId="{996B8815-0BC1-49F5-9553-1DBF6F5EA2EA}" srcOrd="8" destOrd="0" presId="urn:microsoft.com/office/officeart/2008/layout/LinedList"/>
    <dgm:cxn modelId="{E2ADC9FA-C411-4671-8F89-25AD303CC3D3}" type="presParOf" srcId="{27DDA80A-4EAA-4D66-9B0C-884472597098}" destId="{E8C01C51-40FD-4FFB-8CCE-476A9D628DC5}" srcOrd="9" destOrd="0" presId="urn:microsoft.com/office/officeart/2008/layout/LinedList"/>
    <dgm:cxn modelId="{2BB61A54-C64F-43F8-A128-F339C7A04DD2}" type="presParOf" srcId="{E8C01C51-40FD-4FFB-8CCE-476A9D628DC5}" destId="{6EF04FAA-CDBB-45AF-B0C2-49E51794CC51}" srcOrd="0" destOrd="0" presId="urn:microsoft.com/office/officeart/2008/layout/LinedList"/>
    <dgm:cxn modelId="{EDC846F4-DB5D-4015-984B-384C2D58E3F9}" type="presParOf" srcId="{E8C01C51-40FD-4FFB-8CCE-476A9D628DC5}" destId="{D54F728D-CDB6-47AB-B096-56795C947C10}" srcOrd="1" destOrd="0" presId="urn:microsoft.com/office/officeart/2008/layout/LinedList"/>
    <dgm:cxn modelId="{85D6D661-B3E8-4D17-888E-D39B63054082}" type="presParOf" srcId="{27DDA80A-4EAA-4D66-9B0C-884472597098}" destId="{34CE4033-56B9-4D93-B580-3B02DF1213DD}" srcOrd="10" destOrd="0" presId="urn:microsoft.com/office/officeart/2008/layout/LinedList"/>
    <dgm:cxn modelId="{A884A4AF-B15E-42BE-A647-4157F47015DB}" type="presParOf" srcId="{27DDA80A-4EAA-4D66-9B0C-884472597098}" destId="{174D0928-D8EC-4452-A593-695168B5AD32}" srcOrd="11" destOrd="0" presId="urn:microsoft.com/office/officeart/2008/layout/LinedList"/>
    <dgm:cxn modelId="{F7738D9F-3035-4EE8-ADC7-83F65B03CBF9}" type="presParOf" srcId="{174D0928-D8EC-4452-A593-695168B5AD32}" destId="{BBC96AB2-6485-43F7-AF26-89A5A144D191}" srcOrd="0" destOrd="0" presId="urn:microsoft.com/office/officeart/2008/layout/LinedList"/>
    <dgm:cxn modelId="{5D86B5DC-8036-469C-BF93-5C8C1CFD9FE6}" type="presParOf" srcId="{174D0928-D8EC-4452-A593-695168B5AD32}" destId="{04042E64-880C-40FB-A803-5F6B7C66A7C4}" srcOrd="1" destOrd="0" presId="urn:microsoft.com/office/officeart/2008/layout/LinedList"/>
    <dgm:cxn modelId="{B08378A4-5373-4207-9EC4-102E4B96F00E}" type="presParOf" srcId="{27DDA80A-4EAA-4D66-9B0C-884472597098}" destId="{D03B7C6A-DC66-4E77-94E2-C0013AED3E75}" srcOrd="12" destOrd="0" presId="urn:microsoft.com/office/officeart/2008/layout/LinedList"/>
    <dgm:cxn modelId="{8F484584-FC1B-46FC-8992-6CC9B6F24B71}" type="presParOf" srcId="{27DDA80A-4EAA-4D66-9B0C-884472597098}" destId="{F5BBC907-6790-4634-AFCC-3EA54FD6F953}" srcOrd="13" destOrd="0" presId="urn:microsoft.com/office/officeart/2008/layout/LinedList"/>
    <dgm:cxn modelId="{43D8C257-73DD-4B69-A216-AB0234D72CC0}" type="presParOf" srcId="{F5BBC907-6790-4634-AFCC-3EA54FD6F953}" destId="{3516CBF4-97F8-4C80-9046-72D18605D41C}" srcOrd="0" destOrd="0" presId="urn:microsoft.com/office/officeart/2008/layout/LinedList"/>
    <dgm:cxn modelId="{FCE77F89-09D3-442A-87C2-75030F79D181}" type="presParOf" srcId="{F5BBC907-6790-4634-AFCC-3EA54FD6F953}" destId="{B185517F-1944-406B-9E2F-FBA28F897ABE}" srcOrd="1" destOrd="0" presId="urn:microsoft.com/office/officeart/2008/layout/LinedList"/>
    <dgm:cxn modelId="{530A10FF-8714-42B6-B7D6-DEA8B3C1BFA9}" type="presParOf" srcId="{27DDA80A-4EAA-4D66-9B0C-884472597098}" destId="{18A69769-D611-49D6-BFBF-6354050A231C}" srcOrd="14" destOrd="0" presId="urn:microsoft.com/office/officeart/2008/layout/LinedList"/>
    <dgm:cxn modelId="{DB5D88A4-D80B-439D-86C4-A26B78AFF7C9}" type="presParOf" srcId="{27DDA80A-4EAA-4D66-9B0C-884472597098}" destId="{E83DAEA3-6FFD-4E39-A498-5CBA396E755B}" srcOrd="15" destOrd="0" presId="urn:microsoft.com/office/officeart/2008/layout/LinedList"/>
    <dgm:cxn modelId="{8244E3ED-3EE3-41D3-A9C7-9CEDB5823E84}" type="presParOf" srcId="{E83DAEA3-6FFD-4E39-A498-5CBA396E755B}" destId="{3B471AF9-1970-4D3B-9943-52B1D48C20F1}" srcOrd="0" destOrd="0" presId="urn:microsoft.com/office/officeart/2008/layout/LinedList"/>
    <dgm:cxn modelId="{B8ACDFAD-C172-4ACF-82FB-83383954960A}" type="presParOf" srcId="{E83DAEA3-6FFD-4E39-A498-5CBA396E755B}" destId="{EFBAC2A8-F7BB-4421-9531-29FBB025D19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sp="http://schemas.microsoft.com/office/drawing/2008/diagram" xmlns:dgm="http://schemas.openxmlformats.org/drawingml/2006/diagram" xmlns:a="http://schemas.openxmlformats.org/drawingml/2006/main">
  <dgm:ptLst>
    <dgm:pt modelId="{460176A9-3008-4470-B339-7DA411F3FA3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12F2013-268E-472B-B229-B83F95114716}">
      <dgm:prSet custT="1"/>
      <dgm:spPr/>
      <dgm:t>
        <a:bodyPr/>
        <a:lstStyle/>
        <a:p>
          <a:pPr algn="just"/>
          <a:r>
            <a:rPr lang="en-GB" sz="2000" b="1" dirty="0">
              <a:latin typeface="Aptos" panose="020B0004020202020204" pitchFamily="34" charset="0"/>
            </a:rPr>
            <a:t>Die Informationsüberlastung und der Stress, zu dem sie führen kann, könnten sich negativ auf das Wohlbefinden und das digitale Wohlbefinden von Erwachsenen auswirken.</a:t>
          </a:r>
          <a:endParaRPr lang="en-US" sz="2000" dirty="0">
            <a:latin typeface="Aptos" panose="020B0004020202020204" pitchFamily="34" charset="0"/>
          </a:endParaRPr>
        </a:p>
      </dgm:t>
    </dgm:pt>
    <dgm:pt modelId="{A84CF643-293F-495D-917A-35CCC1DB2B14}" type="parTrans" cxnId="{5346C4EC-3244-4BF1-9D32-AA10197D04B4}">
      <dgm:prSet/>
      <dgm:spPr/>
      <dgm:t>
        <a:bodyPr/>
        <a:lstStyle/>
        <a:p>
          <a:endParaRPr lang="en-US" sz="1800"/>
        </a:p>
      </dgm:t>
    </dgm:pt>
    <dgm:pt modelId="{17F045DD-D7B1-4AE3-8866-E82659B8F7D8}" type="sibTrans" cxnId="{5346C4EC-3244-4BF1-9D32-AA10197D04B4}">
      <dgm:prSet/>
      <dgm:spPr/>
      <dgm:t>
        <a:bodyPr/>
        <a:lstStyle/>
        <a:p>
          <a:endParaRPr lang="en-US" sz="1800"/>
        </a:p>
      </dgm:t>
    </dgm:pt>
    <dgm:pt modelId="{F3539200-59B0-4954-8CB6-5B267AE2A7D7}">
      <dgm:prSet custT="1"/>
      <dgm:spPr/>
      <dgm:t>
        <a:bodyPr/>
        <a:lstStyle/>
        <a:p>
          <a:r>
            <a:rPr lang="en-GB" sz="1800" b="1" i="0" dirty="0">
              <a:solidFill>
                <a:srgbClr val="FFAA5A"/>
              </a:solidFill>
              <a:latin typeface="Aptos" panose="020B0004020202020204" pitchFamily="34" charset="0"/>
            </a:rPr>
            <a:t>Schwierigkeit bei der Entscheidungsfindung: </a:t>
          </a:r>
          <a:r>
            <a:rPr lang="en-GB" sz="1800" i="0" dirty="0">
              <a:latin typeface="Aptos" panose="020B0004020202020204" pitchFamily="34" charset="0"/>
            </a:rPr>
            <a:t>Erwachsene haben möglicherweise weniger Möglichkeiten, fundierte und bewusste Entscheidungen zu treffen, was zu Problemen in verschiedenen Lebensbereichen wie Arbeit und soziale Beziehungen führt.</a:t>
          </a:r>
          <a:br>
            <a:rPr lang="en-GB" sz="1800" i="0" dirty="0"/>
          </a:br>
          <a:endParaRPr lang="en-US" sz="1800" dirty="0"/>
        </a:p>
      </dgm:t>
    </dgm:pt>
    <dgm:pt modelId="{8E46C8D8-A380-43AE-9F45-5B856070FD87}" type="parTrans" cxnId="{5528877E-CEAA-440F-A76D-A000AC1A3106}">
      <dgm:prSet/>
      <dgm:spPr/>
      <dgm:t>
        <a:bodyPr/>
        <a:lstStyle/>
        <a:p>
          <a:endParaRPr lang="en-US" sz="1800"/>
        </a:p>
      </dgm:t>
    </dgm:pt>
    <dgm:pt modelId="{EF796658-6BE0-4B3C-85DE-70751AF33336}" type="sibTrans" cxnId="{5528877E-CEAA-440F-A76D-A000AC1A3106}">
      <dgm:prSet/>
      <dgm:spPr/>
      <dgm:t>
        <a:bodyPr/>
        <a:lstStyle/>
        <a:p>
          <a:endParaRPr lang="en-US" sz="1800"/>
        </a:p>
      </dgm:t>
    </dgm:pt>
    <dgm:pt modelId="{26EC05B4-FC4F-4B56-BBE6-1773FB4AAFDF}">
      <dgm:prSet custT="1"/>
      <dgm:spPr/>
      <dgm:t>
        <a:bodyPr/>
        <a:lstStyle/>
        <a:p>
          <a:r>
            <a:rPr lang="en-GB" sz="1800" b="1" i="0" dirty="0">
              <a:solidFill>
                <a:srgbClr val="FFAA5A"/>
              </a:solidFill>
              <a:latin typeface="Aptos" panose="020B0004020202020204" pitchFamily="34" charset="0"/>
            </a:rPr>
            <a:t>Geringere Produktivität: </a:t>
          </a:r>
          <a:r>
            <a:rPr lang="en-GB" sz="1800" i="0" dirty="0">
              <a:latin typeface="Aptos" panose="020B0004020202020204" pitchFamily="34" charset="0"/>
            </a:rPr>
            <a:t>Schwierigkeiten bei der Entscheidungsfindung und Konzentrationsschwierigkeiten können zu einer geringeren Produktivität führen und sich auf das Privat- und Berufsleben auswirken.</a:t>
          </a:r>
          <a:br>
            <a:rPr lang="en-GB" sz="1800" i="0" dirty="0"/>
          </a:br>
          <a:endParaRPr lang="en-US" sz="1800" dirty="0"/>
        </a:p>
      </dgm:t>
    </dgm:pt>
    <dgm:pt modelId="{FC5809E3-8E3C-4822-BD47-DE0F3B57D22B}" type="parTrans" cxnId="{9E872841-6F0E-44E0-A676-FE81D5C4F0CD}">
      <dgm:prSet/>
      <dgm:spPr/>
      <dgm:t>
        <a:bodyPr/>
        <a:lstStyle/>
        <a:p>
          <a:endParaRPr lang="en-US" sz="1800"/>
        </a:p>
      </dgm:t>
    </dgm:pt>
    <dgm:pt modelId="{BCD4F127-2615-473F-BF14-EFFB7713925E}" type="sibTrans" cxnId="{9E872841-6F0E-44E0-A676-FE81D5C4F0CD}">
      <dgm:prSet/>
      <dgm:spPr/>
      <dgm:t>
        <a:bodyPr/>
        <a:lstStyle/>
        <a:p>
          <a:endParaRPr lang="en-US" sz="1800"/>
        </a:p>
      </dgm:t>
    </dgm:pt>
    <dgm:pt modelId="{28D1D669-7C14-41B4-8FEC-D682B63C9150}">
      <dgm:prSet custT="1"/>
      <dgm:spPr/>
      <dgm:t>
        <a:bodyPr/>
        <a:lstStyle/>
        <a:p>
          <a:r>
            <a:rPr lang="en-GB" sz="1800" b="1" i="0" dirty="0">
              <a:solidFill>
                <a:srgbClr val="FFAA5A"/>
              </a:solidFill>
              <a:latin typeface="Aptos" panose="020B0004020202020204" pitchFamily="34" charset="0"/>
            </a:rPr>
            <a:t>Psychische und physische Gesundheitsprobleme: </a:t>
          </a:r>
          <a:r>
            <a:rPr lang="en-GB" sz="1800" i="0" dirty="0">
              <a:latin typeface="Aptos" panose="020B0004020202020204" pitchFamily="34" charset="0"/>
            </a:rPr>
            <a:t>Es kann zu Angstzuständen, Depressionen, geringerer Lebenszufriedenheit oder sogar Burnout führen, was auch körperliche Gesundheitsprobleme zur Folge haben kann.</a:t>
          </a:r>
          <a:br>
            <a:rPr lang="en-GB" sz="1800" i="0" dirty="0"/>
          </a:br>
          <a:endParaRPr lang="en-US" sz="1800" dirty="0"/>
        </a:p>
      </dgm:t>
    </dgm:pt>
    <dgm:pt modelId="{5CC0FA36-22D6-4E03-B158-F9A8D05BAA05}" type="parTrans" cxnId="{DB15703D-08A3-4FA1-8CA4-8C6C8625AFCF}">
      <dgm:prSet/>
      <dgm:spPr/>
      <dgm:t>
        <a:bodyPr/>
        <a:lstStyle/>
        <a:p>
          <a:endParaRPr lang="en-US" sz="1800"/>
        </a:p>
      </dgm:t>
    </dgm:pt>
    <dgm:pt modelId="{243B0457-B49E-4952-8C74-F83509474E8C}" type="sibTrans" cxnId="{DB15703D-08A3-4FA1-8CA4-8C6C8625AFCF}">
      <dgm:prSet/>
      <dgm:spPr/>
      <dgm:t>
        <a:bodyPr/>
        <a:lstStyle/>
        <a:p>
          <a:endParaRPr lang="en-US" sz="1800"/>
        </a:p>
      </dgm:t>
    </dgm:pt>
    <dgm:pt modelId="{50A21F13-5AB2-416D-AE5D-83F8F9AC2A7B}">
      <dgm:prSet custT="1"/>
      <dgm:spPr/>
      <dgm:t>
        <a:bodyPr/>
        <a:lstStyle/>
        <a:p>
          <a:r>
            <a:rPr lang="en-GB" sz="1800" b="1" i="0" dirty="0">
              <a:solidFill>
                <a:srgbClr val="FFAA5A"/>
              </a:solidFill>
              <a:latin typeface="Aptos" panose="020B0004020202020204" pitchFamily="34" charset="0"/>
            </a:rPr>
            <a:t>Digitaler Burnout: </a:t>
          </a:r>
          <a:r>
            <a:rPr lang="en-GB" sz="1800" i="0" dirty="0">
              <a:latin typeface="Aptos" panose="020B0004020202020204" pitchFamily="34" charset="0"/>
            </a:rPr>
            <a:t>Die ständige Belastung durch IO und Stress kann zu Erschöpfung und Depersonalisierung führen, was das Wohlbefinden und das digitale Wohlbefinden beeinträchtigt. </a:t>
          </a:r>
          <a:endParaRPr lang="en-US" sz="1800" dirty="0">
            <a:latin typeface="Aptos" panose="020B0004020202020204" pitchFamily="34" charset="0"/>
          </a:endParaRPr>
        </a:p>
      </dgm:t>
    </dgm:pt>
    <dgm:pt modelId="{BED7AC7D-5FF1-4124-9B91-DB734BCDE00D}" type="parTrans" cxnId="{543C5DFA-92AC-4110-9366-D53273B62618}">
      <dgm:prSet/>
      <dgm:spPr/>
      <dgm:t>
        <a:bodyPr/>
        <a:lstStyle/>
        <a:p>
          <a:endParaRPr lang="en-US" sz="1800"/>
        </a:p>
      </dgm:t>
    </dgm:pt>
    <dgm:pt modelId="{15144FE5-8F44-4694-B500-72FBC238D32C}" type="sibTrans" cxnId="{543C5DFA-92AC-4110-9366-D53273B62618}">
      <dgm:prSet/>
      <dgm:spPr/>
      <dgm:t>
        <a:bodyPr/>
        <a:lstStyle/>
        <a:p>
          <a:endParaRPr lang="en-US" sz="1800"/>
        </a:p>
      </dgm:t>
    </dgm:pt>
    <dgm:pt modelId="{B640623A-2D1F-4720-A4FC-C1310A4E5CBD}" type="pres">
      <dgm:prSet presAssocID="{460176A9-3008-4470-B339-7DA411F3FA3C}" presName="vert0" presStyleCnt="0">
        <dgm:presLayoutVars>
          <dgm:dir/>
          <dgm:animOne val="branch"/>
          <dgm:animLvl val="lvl"/>
        </dgm:presLayoutVars>
      </dgm:prSet>
      <dgm:spPr/>
    </dgm:pt>
    <dgm:pt modelId="{3C65039A-A173-49DF-AA77-FE515BC33B90}" type="pres">
      <dgm:prSet presAssocID="{212F2013-268E-472B-B229-B83F95114716}" presName="thickLine" presStyleLbl="alignNode1" presStyleIdx="0" presStyleCnt="5"/>
      <dgm:spPr/>
    </dgm:pt>
    <dgm:pt modelId="{3E518E13-88A7-4065-86D9-577C0037F1F2}" type="pres">
      <dgm:prSet presAssocID="{212F2013-268E-472B-B229-B83F95114716}" presName="horz1" presStyleCnt="0"/>
      <dgm:spPr/>
    </dgm:pt>
    <dgm:pt modelId="{39B62D15-4092-4C06-8066-7F10CBD645EB}" type="pres">
      <dgm:prSet presAssocID="{212F2013-268E-472B-B229-B83F95114716}" presName="tx1" presStyleLbl="revTx" presStyleIdx="0" presStyleCnt="5"/>
      <dgm:spPr/>
    </dgm:pt>
    <dgm:pt modelId="{0C83BA3E-2BCE-4CE7-BB13-39F9F6718EE8}" type="pres">
      <dgm:prSet presAssocID="{212F2013-268E-472B-B229-B83F95114716}" presName="vert1" presStyleCnt="0"/>
      <dgm:spPr/>
    </dgm:pt>
    <dgm:pt modelId="{A480B676-6182-4138-A101-BDE2E4AEE97D}" type="pres">
      <dgm:prSet presAssocID="{F3539200-59B0-4954-8CB6-5B267AE2A7D7}" presName="thickLine" presStyleLbl="alignNode1" presStyleIdx="1" presStyleCnt="5"/>
      <dgm:spPr/>
    </dgm:pt>
    <dgm:pt modelId="{48E63E53-6821-4FA7-86BA-2386371CD4BD}" type="pres">
      <dgm:prSet presAssocID="{F3539200-59B0-4954-8CB6-5B267AE2A7D7}" presName="horz1" presStyleCnt="0"/>
      <dgm:spPr/>
    </dgm:pt>
    <dgm:pt modelId="{9A716216-994B-4AF5-AC7D-079559277E31}" type="pres">
      <dgm:prSet presAssocID="{F3539200-59B0-4954-8CB6-5B267AE2A7D7}" presName="tx1" presStyleLbl="revTx" presStyleIdx="1" presStyleCnt="5"/>
      <dgm:spPr/>
    </dgm:pt>
    <dgm:pt modelId="{10682BAE-2DA2-4157-933B-2037195AD8BA}" type="pres">
      <dgm:prSet presAssocID="{F3539200-59B0-4954-8CB6-5B267AE2A7D7}" presName="vert1" presStyleCnt="0"/>
      <dgm:spPr/>
    </dgm:pt>
    <dgm:pt modelId="{00391F2C-4C15-4859-91DD-719C7B43F58B}" type="pres">
      <dgm:prSet presAssocID="{26EC05B4-FC4F-4B56-BBE6-1773FB4AAFDF}" presName="thickLine" presStyleLbl="alignNode1" presStyleIdx="2" presStyleCnt="5"/>
      <dgm:spPr/>
    </dgm:pt>
    <dgm:pt modelId="{41FA328D-B1D3-41CB-8372-46F339EE4A87}" type="pres">
      <dgm:prSet presAssocID="{26EC05B4-FC4F-4B56-BBE6-1773FB4AAFDF}" presName="horz1" presStyleCnt="0"/>
      <dgm:spPr/>
    </dgm:pt>
    <dgm:pt modelId="{DBFDDACA-A584-4916-9B4C-68F298AE2444}" type="pres">
      <dgm:prSet presAssocID="{26EC05B4-FC4F-4B56-BBE6-1773FB4AAFDF}" presName="tx1" presStyleLbl="revTx" presStyleIdx="2" presStyleCnt="5"/>
      <dgm:spPr/>
    </dgm:pt>
    <dgm:pt modelId="{DA06E4B3-C49E-4479-93A1-31AAE5A3F844}" type="pres">
      <dgm:prSet presAssocID="{26EC05B4-FC4F-4B56-BBE6-1773FB4AAFDF}" presName="vert1" presStyleCnt="0"/>
      <dgm:spPr/>
    </dgm:pt>
    <dgm:pt modelId="{59B91375-88CF-413D-A96D-AB03487373B0}" type="pres">
      <dgm:prSet presAssocID="{28D1D669-7C14-41B4-8FEC-D682B63C9150}" presName="thickLine" presStyleLbl="alignNode1" presStyleIdx="3" presStyleCnt="5"/>
      <dgm:spPr/>
    </dgm:pt>
    <dgm:pt modelId="{DD3EBDB3-00BE-4305-ADDC-8F694C0813C8}" type="pres">
      <dgm:prSet presAssocID="{28D1D669-7C14-41B4-8FEC-D682B63C9150}" presName="horz1" presStyleCnt="0"/>
      <dgm:spPr/>
    </dgm:pt>
    <dgm:pt modelId="{17C5F7E9-220A-40CA-95D1-9E338D76EEE6}" type="pres">
      <dgm:prSet presAssocID="{28D1D669-7C14-41B4-8FEC-D682B63C9150}" presName="tx1" presStyleLbl="revTx" presStyleIdx="3" presStyleCnt="5"/>
      <dgm:spPr/>
    </dgm:pt>
    <dgm:pt modelId="{08FA275E-2744-4D22-A48B-E14A44A21A4B}" type="pres">
      <dgm:prSet presAssocID="{28D1D669-7C14-41B4-8FEC-D682B63C9150}" presName="vert1" presStyleCnt="0"/>
      <dgm:spPr/>
    </dgm:pt>
    <dgm:pt modelId="{D2EA28D9-07F8-4CB1-B81D-1CF69ADB1D43}" type="pres">
      <dgm:prSet presAssocID="{50A21F13-5AB2-416D-AE5D-83F8F9AC2A7B}" presName="thickLine" presStyleLbl="alignNode1" presStyleIdx="4" presStyleCnt="5"/>
      <dgm:spPr/>
    </dgm:pt>
    <dgm:pt modelId="{DF645A6D-4BDD-4478-8FA9-9782EC8E2553}" type="pres">
      <dgm:prSet presAssocID="{50A21F13-5AB2-416D-AE5D-83F8F9AC2A7B}" presName="horz1" presStyleCnt="0"/>
      <dgm:spPr/>
    </dgm:pt>
    <dgm:pt modelId="{9D5B5233-56B6-4F09-A9F8-E5BF4FE37917}" type="pres">
      <dgm:prSet presAssocID="{50A21F13-5AB2-416D-AE5D-83F8F9AC2A7B}" presName="tx1" presStyleLbl="revTx" presStyleIdx="4" presStyleCnt="5"/>
      <dgm:spPr/>
    </dgm:pt>
    <dgm:pt modelId="{D43377B3-5676-492C-96A2-76085A915A12}" type="pres">
      <dgm:prSet presAssocID="{50A21F13-5AB2-416D-AE5D-83F8F9AC2A7B}" presName="vert1" presStyleCnt="0"/>
      <dgm:spPr/>
    </dgm:pt>
  </dgm:ptLst>
  <dgm:cxnLst>
    <dgm:cxn modelId="{F07F7B2A-7AD3-4CE0-AAA6-5A91C833264A}" type="presOf" srcId="{460176A9-3008-4470-B339-7DA411F3FA3C}" destId="{B640623A-2D1F-4720-A4FC-C1310A4E5CBD}" srcOrd="0" destOrd="0" presId="urn:microsoft.com/office/officeart/2008/layout/LinedList"/>
    <dgm:cxn modelId="{B0D4D12A-78F2-441A-8737-A82065217B06}" type="presOf" srcId="{212F2013-268E-472B-B229-B83F95114716}" destId="{39B62D15-4092-4C06-8066-7F10CBD645EB}" srcOrd="0" destOrd="0" presId="urn:microsoft.com/office/officeart/2008/layout/LinedList"/>
    <dgm:cxn modelId="{8C8BDC35-6792-4292-A7D4-8A668D9E4C98}" type="presOf" srcId="{50A21F13-5AB2-416D-AE5D-83F8F9AC2A7B}" destId="{9D5B5233-56B6-4F09-A9F8-E5BF4FE37917}" srcOrd="0" destOrd="0" presId="urn:microsoft.com/office/officeart/2008/layout/LinedList"/>
    <dgm:cxn modelId="{DB15703D-08A3-4FA1-8CA4-8C6C8625AFCF}" srcId="{460176A9-3008-4470-B339-7DA411F3FA3C}" destId="{28D1D669-7C14-41B4-8FEC-D682B63C9150}" srcOrd="3" destOrd="0" parTransId="{5CC0FA36-22D6-4E03-B158-F9A8D05BAA05}" sibTransId="{243B0457-B49E-4952-8C74-F83509474E8C}"/>
    <dgm:cxn modelId="{9E872841-6F0E-44E0-A676-FE81D5C4F0CD}" srcId="{460176A9-3008-4470-B339-7DA411F3FA3C}" destId="{26EC05B4-FC4F-4B56-BBE6-1773FB4AAFDF}" srcOrd="2" destOrd="0" parTransId="{FC5809E3-8E3C-4822-BD47-DE0F3B57D22B}" sibTransId="{BCD4F127-2615-473F-BF14-EFFB7713925E}"/>
    <dgm:cxn modelId="{5528877E-CEAA-440F-A76D-A000AC1A3106}" srcId="{460176A9-3008-4470-B339-7DA411F3FA3C}" destId="{F3539200-59B0-4954-8CB6-5B267AE2A7D7}" srcOrd="1" destOrd="0" parTransId="{8E46C8D8-A380-43AE-9F45-5B856070FD87}" sibTransId="{EF796658-6BE0-4B3C-85DE-70751AF33336}"/>
    <dgm:cxn modelId="{F6394791-8A13-4DDA-8D59-4CBAB5E195D0}" type="presOf" srcId="{28D1D669-7C14-41B4-8FEC-D682B63C9150}" destId="{17C5F7E9-220A-40CA-95D1-9E338D76EEE6}" srcOrd="0" destOrd="0" presId="urn:microsoft.com/office/officeart/2008/layout/LinedList"/>
    <dgm:cxn modelId="{191E66A5-DC19-4457-9BD1-62F4F865A6CA}" type="presOf" srcId="{26EC05B4-FC4F-4B56-BBE6-1773FB4AAFDF}" destId="{DBFDDACA-A584-4916-9B4C-68F298AE2444}" srcOrd="0" destOrd="0" presId="urn:microsoft.com/office/officeart/2008/layout/LinedList"/>
    <dgm:cxn modelId="{D46D28D2-0778-4DE0-A3CD-D69A28294267}" type="presOf" srcId="{F3539200-59B0-4954-8CB6-5B267AE2A7D7}" destId="{9A716216-994B-4AF5-AC7D-079559277E31}" srcOrd="0" destOrd="0" presId="urn:microsoft.com/office/officeart/2008/layout/LinedList"/>
    <dgm:cxn modelId="{5346C4EC-3244-4BF1-9D32-AA10197D04B4}" srcId="{460176A9-3008-4470-B339-7DA411F3FA3C}" destId="{212F2013-268E-472B-B229-B83F95114716}" srcOrd="0" destOrd="0" parTransId="{A84CF643-293F-495D-917A-35CCC1DB2B14}" sibTransId="{17F045DD-D7B1-4AE3-8866-E82659B8F7D8}"/>
    <dgm:cxn modelId="{543C5DFA-92AC-4110-9366-D53273B62618}" srcId="{460176A9-3008-4470-B339-7DA411F3FA3C}" destId="{50A21F13-5AB2-416D-AE5D-83F8F9AC2A7B}" srcOrd="4" destOrd="0" parTransId="{BED7AC7D-5FF1-4124-9B91-DB734BCDE00D}" sibTransId="{15144FE5-8F44-4694-B500-72FBC238D32C}"/>
    <dgm:cxn modelId="{0CD86C59-F6D2-4CCF-8C01-5FD9D3FC75AD}" type="presParOf" srcId="{B640623A-2D1F-4720-A4FC-C1310A4E5CBD}" destId="{3C65039A-A173-49DF-AA77-FE515BC33B90}" srcOrd="0" destOrd="0" presId="urn:microsoft.com/office/officeart/2008/layout/LinedList"/>
    <dgm:cxn modelId="{7BBFD913-493F-49FD-A2EC-21731640E39E}" type="presParOf" srcId="{B640623A-2D1F-4720-A4FC-C1310A4E5CBD}" destId="{3E518E13-88A7-4065-86D9-577C0037F1F2}" srcOrd="1" destOrd="0" presId="urn:microsoft.com/office/officeart/2008/layout/LinedList"/>
    <dgm:cxn modelId="{FBD8409A-BB8C-4BE3-9200-8427BEC2D929}" type="presParOf" srcId="{3E518E13-88A7-4065-86D9-577C0037F1F2}" destId="{39B62D15-4092-4C06-8066-7F10CBD645EB}" srcOrd="0" destOrd="0" presId="urn:microsoft.com/office/officeart/2008/layout/LinedList"/>
    <dgm:cxn modelId="{2C3D051F-C81B-4A48-B632-B3318A683028}" type="presParOf" srcId="{3E518E13-88A7-4065-86D9-577C0037F1F2}" destId="{0C83BA3E-2BCE-4CE7-BB13-39F9F6718EE8}" srcOrd="1" destOrd="0" presId="urn:microsoft.com/office/officeart/2008/layout/LinedList"/>
    <dgm:cxn modelId="{3CE5301E-B73A-4BDC-8477-AE76C02A5A1F}" type="presParOf" srcId="{B640623A-2D1F-4720-A4FC-C1310A4E5CBD}" destId="{A480B676-6182-4138-A101-BDE2E4AEE97D}" srcOrd="2" destOrd="0" presId="urn:microsoft.com/office/officeart/2008/layout/LinedList"/>
    <dgm:cxn modelId="{3D1A94A4-9583-46E4-BA68-E8CED74C0B0F}" type="presParOf" srcId="{B640623A-2D1F-4720-A4FC-C1310A4E5CBD}" destId="{48E63E53-6821-4FA7-86BA-2386371CD4BD}" srcOrd="3" destOrd="0" presId="urn:microsoft.com/office/officeart/2008/layout/LinedList"/>
    <dgm:cxn modelId="{02E75E83-2221-4E26-AF25-18367CD584F1}" type="presParOf" srcId="{48E63E53-6821-4FA7-86BA-2386371CD4BD}" destId="{9A716216-994B-4AF5-AC7D-079559277E31}" srcOrd="0" destOrd="0" presId="urn:microsoft.com/office/officeart/2008/layout/LinedList"/>
    <dgm:cxn modelId="{4FB84AF7-23FE-49FA-957B-6DF0DE556C88}" type="presParOf" srcId="{48E63E53-6821-4FA7-86BA-2386371CD4BD}" destId="{10682BAE-2DA2-4157-933B-2037195AD8BA}" srcOrd="1" destOrd="0" presId="urn:microsoft.com/office/officeart/2008/layout/LinedList"/>
    <dgm:cxn modelId="{54FD466D-D5B1-43C7-BC9E-151F3EBABD05}" type="presParOf" srcId="{B640623A-2D1F-4720-A4FC-C1310A4E5CBD}" destId="{00391F2C-4C15-4859-91DD-719C7B43F58B}" srcOrd="4" destOrd="0" presId="urn:microsoft.com/office/officeart/2008/layout/LinedList"/>
    <dgm:cxn modelId="{63DFDE40-C880-4407-BC31-4C2B6232A2FE}" type="presParOf" srcId="{B640623A-2D1F-4720-A4FC-C1310A4E5CBD}" destId="{41FA328D-B1D3-41CB-8372-46F339EE4A87}" srcOrd="5" destOrd="0" presId="urn:microsoft.com/office/officeart/2008/layout/LinedList"/>
    <dgm:cxn modelId="{3A73E029-CB83-467A-8AC1-E6DFEC494F5D}" type="presParOf" srcId="{41FA328D-B1D3-41CB-8372-46F339EE4A87}" destId="{DBFDDACA-A584-4916-9B4C-68F298AE2444}" srcOrd="0" destOrd="0" presId="urn:microsoft.com/office/officeart/2008/layout/LinedList"/>
    <dgm:cxn modelId="{4A386420-1367-478E-A982-6CBC05253DC0}" type="presParOf" srcId="{41FA328D-B1D3-41CB-8372-46F339EE4A87}" destId="{DA06E4B3-C49E-4479-93A1-31AAE5A3F844}" srcOrd="1" destOrd="0" presId="urn:microsoft.com/office/officeart/2008/layout/LinedList"/>
    <dgm:cxn modelId="{B4E17DAC-B6CD-4593-B96D-26F02283CA9E}" type="presParOf" srcId="{B640623A-2D1F-4720-A4FC-C1310A4E5CBD}" destId="{59B91375-88CF-413D-A96D-AB03487373B0}" srcOrd="6" destOrd="0" presId="urn:microsoft.com/office/officeart/2008/layout/LinedList"/>
    <dgm:cxn modelId="{28D4EC52-35EB-41AC-A525-C0872C87ABCF}" type="presParOf" srcId="{B640623A-2D1F-4720-A4FC-C1310A4E5CBD}" destId="{DD3EBDB3-00BE-4305-ADDC-8F694C0813C8}" srcOrd="7" destOrd="0" presId="urn:microsoft.com/office/officeart/2008/layout/LinedList"/>
    <dgm:cxn modelId="{5190FB1B-2889-46E2-91DF-D172434A8F7B}" type="presParOf" srcId="{DD3EBDB3-00BE-4305-ADDC-8F694C0813C8}" destId="{17C5F7E9-220A-40CA-95D1-9E338D76EEE6}" srcOrd="0" destOrd="0" presId="urn:microsoft.com/office/officeart/2008/layout/LinedList"/>
    <dgm:cxn modelId="{A551603F-A150-44EE-A977-0361D558C377}" type="presParOf" srcId="{DD3EBDB3-00BE-4305-ADDC-8F694C0813C8}" destId="{08FA275E-2744-4D22-A48B-E14A44A21A4B}" srcOrd="1" destOrd="0" presId="urn:microsoft.com/office/officeart/2008/layout/LinedList"/>
    <dgm:cxn modelId="{4ECF7AD9-09C8-4153-AF6C-E90DC3ABEF7F}" type="presParOf" srcId="{B640623A-2D1F-4720-A4FC-C1310A4E5CBD}" destId="{D2EA28D9-07F8-4CB1-B81D-1CF69ADB1D43}" srcOrd="8" destOrd="0" presId="urn:microsoft.com/office/officeart/2008/layout/LinedList"/>
    <dgm:cxn modelId="{31739404-4E65-430A-940C-EE7C16418C0C}" type="presParOf" srcId="{B640623A-2D1F-4720-A4FC-C1310A4E5CBD}" destId="{DF645A6D-4BDD-4478-8FA9-9782EC8E2553}" srcOrd="9" destOrd="0" presId="urn:microsoft.com/office/officeart/2008/layout/LinedList"/>
    <dgm:cxn modelId="{E745ADFF-41C1-4AA2-8811-423C565B6AF2}" type="presParOf" srcId="{DF645A6D-4BDD-4478-8FA9-9782EC8E2553}" destId="{9D5B5233-56B6-4F09-A9F8-E5BF4FE37917}" srcOrd="0" destOrd="0" presId="urn:microsoft.com/office/officeart/2008/layout/LinedList"/>
    <dgm:cxn modelId="{538BFFA4-137F-4744-A6D7-80A0339926C0}" type="presParOf" srcId="{DF645A6D-4BDD-4478-8FA9-9782EC8E2553}" destId="{D43377B3-5676-492C-96A2-76085A915A1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795DB165-D3FA-48F5-B897-6D11180F3A1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F9C2F4BE-EB9B-4688-A872-ADD58D39D041}">
      <dgm:prSet custT="1"/>
      <dgm:spPr/>
      <dgm:t>
        <a:bodyPr/>
        <a:lstStyle/>
        <a:p>
          <a:pPr>
            <a:lnSpc>
              <a:spcPct val="100000"/>
            </a:lnSpc>
          </a:pPr>
          <a:r>
            <a:rPr lang="en-US" sz="2000" dirty="0">
              <a:latin typeface="Aptos" panose="020B0004020202020204" pitchFamily="34" charset="0"/>
            </a:rPr>
            <a:t>Sie kann als eine Fähigkeit betrachtet werden, denn </a:t>
          </a:r>
          <a:br>
            <a:rPr lang="sk-SK" sz="2000" dirty="0">
              <a:latin typeface="Aptos" panose="020B0004020202020204" pitchFamily="34" charset="0"/>
            </a:rPr>
          </a:br>
          <a:r>
            <a:rPr lang="en-US" sz="2000" dirty="0">
              <a:latin typeface="Aptos" panose="020B0004020202020204" pitchFamily="34" charset="0"/>
            </a:rPr>
            <a:t>es ist eine Kompetenz, die es ermöglicht, die </a:t>
          </a:r>
          <a:br>
            <a:rPr lang="sk-SK" sz="2000" dirty="0">
              <a:latin typeface="Aptos" panose="020B0004020202020204" pitchFamily="34" charset="0"/>
            </a:rPr>
          </a:br>
          <a:r>
            <a:rPr lang="en-US" sz="2000" dirty="0">
              <a:latin typeface="Aptos" panose="020B0004020202020204" pitchFamily="34" charset="0"/>
            </a:rPr>
            <a:t>von der Technologie zu profitieren und ihre </a:t>
          </a:r>
          <a:br>
            <a:rPr lang="sk-SK" sz="2000" dirty="0">
              <a:latin typeface="Aptos" panose="020B0004020202020204" pitchFamily="34" charset="0"/>
            </a:rPr>
          </a:br>
          <a:r>
            <a:rPr lang="en-US" sz="2000" dirty="0">
              <a:latin typeface="Aptos" panose="020B0004020202020204" pitchFamily="34" charset="0"/>
            </a:rPr>
            <a:t>mit ihren negativen Auswirkungen umzugehen.</a:t>
          </a:r>
        </a:p>
      </dgm:t>
    </dgm:pt>
    <dgm:pt modelId="{8E8351F2-7651-4031-A843-6C966FB0A51A}" type="parTrans" cxnId="{FB5B30B6-57F6-4F69-9140-1141AC4B2C58}">
      <dgm:prSet/>
      <dgm:spPr/>
      <dgm:t>
        <a:bodyPr/>
        <a:lstStyle/>
        <a:p>
          <a:endParaRPr lang="en-US"/>
        </a:p>
      </dgm:t>
    </dgm:pt>
    <dgm:pt modelId="{97070667-920B-4A5C-879E-A0476EF7D076}" type="sibTrans" cxnId="{FB5B30B6-57F6-4F69-9140-1141AC4B2C58}">
      <dgm:prSet/>
      <dgm:spPr/>
      <dgm:t>
        <a:bodyPr/>
        <a:lstStyle/>
        <a:p>
          <a:endParaRPr lang="en-US"/>
        </a:p>
      </dgm:t>
    </dgm:pt>
    <dgm:pt modelId="{F896F5E4-15BF-42B7-A51E-CA6559A2EC6C}">
      <dgm:prSet custT="1"/>
      <dgm:spPr/>
      <dgm:t>
        <a:bodyPr/>
        <a:lstStyle/>
        <a:p>
          <a:pPr>
            <a:lnSpc>
              <a:spcPct val="100000"/>
            </a:lnSpc>
          </a:pPr>
          <a:r>
            <a:rPr lang="en-US" sz="2000" dirty="0">
              <a:latin typeface="Aptos" panose="020B0004020202020204" pitchFamily="34" charset="0"/>
            </a:rPr>
            <a:t>Sie kann als Zustand betrachtet werden, da sie die Ergebnisse einer echten und angemessenen Nutzung der Technologie widerspiegelt (in einer positiven Konnotation).</a:t>
          </a:r>
        </a:p>
      </dgm:t>
    </dgm:pt>
    <dgm:pt modelId="{E14449A5-0CD7-4EF3-A112-3C5B96BC3A3B}" type="parTrans" cxnId="{6FE6C4C1-99CB-403A-BFDC-9DB772E1FC40}">
      <dgm:prSet/>
      <dgm:spPr/>
      <dgm:t>
        <a:bodyPr/>
        <a:lstStyle/>
        <a:p>
          <a:endParaRPr lang="en-US"/>
        </a:p>
      </dgm:t>
    </dgm:pt>
    <dgm:pt modelId="{2A6D5719-2F96-47BE-B966-4671EADC725C}" type="sibTrans" cxnId="{6FE6C4C1-99CB-403A-BFDC-9DB772E1FC40}">
      <dgm:prSet/>
      <dgm:spPr/>
      <dgm:t>
        <a:bodyPr/>
        <a:lstStyle/>
        <a:p>
          <a:endParaRPr lang="en-US"/>
        </a:p>
      </dgm:t>
    </dgm:pt>
    <dgm:pt modelId="{2B8326B8-167C-472B-8A31-DD4D5FF85964}">
      <dgm:prSet custT="1"/>
      <dgm:spPr/>
      <dgm:t>
        <a:bodyPr/>
        <a:lstStyle/>
        <a:p>
          <a:pPr>
            <a:lnSpc>
              <a:spcPct val="100000"/>
            </a:lnSpc>
          </a:pPr>
          <a:r>
            <a:rPr lang="en-US" sz="2000" dirty="0">
              <a:latin typeface="Aptos" panose="020B0004020202020204" pitchFamily="34" charset="0"/>
            </a:rPr>
            <a:t>Sie kann als ein Weg oder ein Prozess betrachtet werden, da sie mit der Entdeckung potenzieller und geeigneter Anwendungen verbunden ist, die zum Leben der Menschen beitragen.</a:t>
          </a:r>
        </a:p>
      </dgm:t>
    </dgm:pt>
    <dgm:pt modelId="{A38A949D-1398-417C-9351-C1443C5193E1}" type="parTrans" cxnId="{86C0B731-A906-4687-BF9E-26F80F8A4B0F}">
      <dgm:prSet/>
      <dgm:spPr/>
      <dgm:t>
        <a:bodyPr/>
        <a:lstStyle/>
        <a:p>
          <a:endParaRPr lang="en-US"/>
        </a:p>
      </dgm:t>
    </dgm:pt>
    <dgm:pt modelId="{9DF25FDF-D115-4827-87D9-EA742B190B06}" type="sibTrans" cxnId="{86C0B731-A906-4687-BF9E-26F80F8A4B0F}">
      <dgm:prSet/>
      <dgm:spPr/>
      <dgm:t>
        <a:bodyPr/>
        <a:lstStyle/>
        <a:p>
          <a:endParaRPr lang="en-US"/>
        </a:p>
      </dgm:t>
    </dgm:pt>
    <dgm:pt modelId="{3D6586E9-DAD8-4FF9-A9F8-6ECE6D098BF1}" type="pres">
      <dgm:prSet presAssocID="{795DB165-D3FA-48F5-B897-6D11180F3A13}" presName="root" presStyleCnt="0">
        <dgm:presLayoutVars>
          <dgm:dir/>
          <dgm:resizeHandles val="exact"/>
        </dgm:presLayoutVars>
      </dgm:prSet>
      <dgm:spPr/>
    </dgm:pt>
    <dgm:pt modelId="{EB9EE116-6FBF-4F5B-B254-C02E10F9351E}" type="pres">
      <dgm:prSet presAssocID="{F9C2F4BE-EB9B-4688-A872-ADD58D39D041}" presName="compNode" presStyleCnt="0"/>
      <dgm:spPr/>
    </dgm:pt>
    <dgm:pt modelId="{01501B25-992C-428D-BC88-5BE162DC90C4}" type="pres">
      <dgm:prSet presAssocID="{F9C2F4BE-EB9B-4688-A872-ADD58D39D041}" presName="bgRect" presStyleLbl="bgShp" presStyleIdx="0" presStyleCnt="3"/>
      <dgm:spPr/>
    </dgm:pt>
    <dgm:pt modelId="{EBE6A6BB-A490-48D6-927D-A2E4AE497919}" type="pres">
      <dgm:prSet presAssocID="{F9C2F4BE-EB9B-4688-A872-ADD58D39D04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ight Bulb and Gear"/>
        </a:ext>
      </dgm:extLst>
    </dgm:pt>
    <dgm:pt modelId="{20B2E8CE-F129-4924-BE26-5E588B840AC3}" type="pres">
      <dgm:prSet presAssocID="{F9C2F4BE-EB9B-4688-A872-ADD58D39D041}" presName="spaceRect" presStyleCnt="0"/>
      <dgm:spPr/>
    </dgm:pt>
    <dgm:pt modelId="{DDDCAE08-0219-4A6A-823B-1BE2FD8D99F0}" type="pres">
      <dgm:prSet presAssocID="{F9C2F4BE-EB9B-4688-A872-ADD58D39D041}" presName="parTx" presStyleLbl="revTx" presStyleIdx="0" presStyleCnt="3">
        <dgm:presLayoutVars>
          <dgm:chMax val="0"/>
          <dgm:chPref val="0"/>
        </dgm:presLayoutVars>
      </dgm:prSet>
      <dgm:spPr/>
    </dgm:pt>
    <dgm:pt modelId="{246F4194-34C1-4674-A8B8-B458C70028B0}" type="pres">
      <dgm:prSet presAssocID="{97070667-920B-4A5C-879E-A0476EF7D076}" presName="sibTrans" presStyleCnt="0"/>
      <dgm:spPr/>
    </dgm:pt>
    <dgm:pt modelId="{163FD45F-56B6-417B-9F11-995B0B80338E}" type="pres">
      <dgm:prSet presAssocID="{F896F5E4-15BF-42B7-A51E-CA6559A2EC6C}" presName="compNode" presStyleCnt="0"/>
      <dgm:spPr/>
    </dgm:pt>
    <dgm:pt modelId="{6969EAE1-338E-4270-A363-8BDB06D9270B}" type="pres">
      <dgm:prSet presAssocID="{F896F5E4-15BF-42B7-A51E-CA6559A2EC6C}" presName="bgRect" presStyleLbl="bgShp" presStyleIdx="1" presStyleCnt="3"/>
      <dgm:spPr/>
    </dgm:pt>
    <dgm:pt modelId="{86AFC11D-B852-4C54-9CD8-71F36EDFF892}" type="pres">
      <dgm:prSet presAssocID="{F896F5E4-15BF-42B7-A51E-CA6559A2EC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ustache Face with Solid Fill"/>
        </a:ext>
      </dgm:extLst>
    </dgm:pt>
    <dgm:pt modelId="{0ACE72F2-4716-47E4-9D97-2AE227448777}" type="pres">
      <dgm:prSet presAssocID="{F896F5E4-15BF-42B7-A51E-CA6559A2EC6C}" presName="spaceRect" presStyleCnt="0"/>
      <dgm:spPr/>
    </dgm:pt>
    <dgm:pt modelId="{A35EC939-0C9B-40DC-BF1F-CC1B41E157FC}" type="pres">
      <dgm:prSet presAssocID="{F896F5E4-15BF-42B7-A51E-CA6559A2EC6C}" presName="parTx" presStyleLbl="revTx" presStyleIdx="1" presStyleCnt="3">
        <dgm:presLayoutVars>
          <dgm:chMax val="0"/>
          <dgm:chPref val="0"/>
        </dgm:presLayoutVars>
      </dgm:prSet>
      <dgm:spPr/>
    </dgm:pt>
    <dgm:pt modelId="{9C58E640-E9DE-47FC-B3BF-85047234746D}" type="pres">
      <dgm:prSet presAssocID="{2A6D5719-2F96-47BE-B966-4671EADC725C}" presName="sibTrans" presStyleCnt="0"/>
      <dgm:spPr/>
    </dgm:pt>
    <dgm:pt modelId="{C6846443-9ACA-4BB7-A2CC-C599F7ABBC44}" type="pres">
      <dgm:prSet presAssocID="{2B8326B8-167C-472B-8A31-DD4D5FF85964}" presName="compNode" presStyleCnt="0"/>
      <dgm:spPr/>
    </dgm:pt>
    <dgm:pt modelId="{162359B9-1524-4653-A3F3-E044AA14C1F7}" type="pres">
      <dgm:prSet presAssocID="{2B8326B8-167C-472B-8A31-DD4D5FF85964}" presName="bgRect" presStyleLbl="bgShp" presStyleIdx="2" presStyleCnt="3"/>
      <dgm:spPr/>
    </dgm:pt>
    <dgm:pt modelId="{CD9BF04D-BAA2-44A8-A540-BF02871E2FCC}" type="pres">
      <dgm:prSet presAssocID="{2B8326B8-167C-472B-8A31-DD4D5FF8596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nching Diagram"/>
        </a:ext>
      </dgm:extLst>
    </dgm:pt>
    <dgm:pt modelId="{4F770BE8-BE73-4824-8F39-6A51DBB3EC25}" type="pres">
      <dgm:prSet presAssocID="{2B8326B8-167C-472B-8A31-DD4D5FF85964}" presName="spaceRect" presStyleCnt="0"/>
      <dgm:spPr/>
    </dgm:pt>
    <dgm:pt modelId="{7044A1AB-ACD4-4F27-ACDD-8BA49208452D}" type="pres">
      <dgm:prSet presAssocID="{2B8326B8-167C-472B-8A31-DD4D5FF85964}" presName="parTx" presStyleLbl="revTx" presStyleIdx="2" presStyleCnt="3">
        <dgm:presLayoutVars>
          <dgm:chMax val="0"/>
          <dgm:chPref val="0"/>
        </dgm:presLayoutVars>
      </dgm:prSet>
      <dgm:spPr/>
    </dgm:pt>
  </dgm:ptLst>
  <dgm:cxnLst>
    <dgm:cxn modelId="{86C0B731-A906-4687-BF9E-26F80F8A4B0F}" srcId="{795DB165-D3FA-48F5-B897-6D11180F3A13}" destId="{2B8326B8-167C-472B-8A31-DD4D5FF85964}" srcOrd="2" destOrd="0" parTransId="{A38A949D-1398-417C-9351-C1443C5193E1}" sibTransId="{9DF25FDF-D115-4827-87D9-EA742B190B06}"/>
    <dgm:cxn modelId="{CD040384-E0DA-472A-B35E-FF2E9814DA18}" type="presOf" srcId="{F9C2F4BE-EB9B-4688-A872-ADD58D39D041}" destId="{DDDCAE08-0219-4A6A-823B-1BE2FD8D99F0}" srcOrd="0" destOrd="0" presId="urn:microsoft.com/office/officeart/2018/2/layout/IconVerticalSolidList"/>
    <dgm:cxn modelId="{7EF4F4AC-7DFC-4C72-8FE2-F6BD790E15C1}" type="presOf" srcId="{795DB165-D3FA-48F5-B897-6D11180F3A13}" destId="{3D6586E9-DAD8-4FF9-A9F8-6ECE6D098BF1}" srcOrd="0" destOrd="0" presId="urn:microsoft.com/office/officeart/2018/2/layout/IconVerticalSolidList"/>
    <dgm:cxn modelId="{FB5B30B6-57F6-4F69-9140-1141AC4B2C58}" srcId="{795DB165-D3FA-48F5-B897-6D11180F3A13}" destId="{F9C2F4BE-EB9B-4688-A872-ADD58D39D041}" srcOrd="0" destOrd="0" parTransId="{8E8351F2-7651-4031-A843-6C966FB0A51A}" sibTransId="{97070667-920B-4A5C-879E-A0476EF7D076}"/>
    <dgm:cxn modelId="{6FE6C4C1-99CB-403A-BFDC-9DB772E1FC40}" srcId="{795DB165-D3FA-48F5-B897-6D11180F3A13}" destId="{F896F5E4-15BF-42B7-A51E-CA6559A2EC6C}" srcOrd="1" destOrd="0" parTransId="{E14449A5-0CD7-4EF3-A112-3C5B96BC3A3B}" sibTransId="{2A6D5719-2F96-47BE-B966-4671EADC725C}"/>
    <dgm:cxn modelId="{17AAF2C2-8BC9-4690-BAEF-073DE31BB216}" type="presOf" srcId="{F896F5E4-15BF-42B7-A51E-CA6559A2EC6C}" destId="{A35EC939-0C9B-40DC-BF1F-CC1B41E157FC}" srcOrd="0" destOrd="0" presId="urn:microsoft.com/office/officeart/2018/2/layout/IconVerticalSolidList"/>
    <dgm:cxn modelId="{933932D0-D94F-4C1B-92EA-E8728AF7C70D}" type="presOf" srcId="{2B8326B8-167C-472B-8A31-DD4D5FF85964}" destId="{7044A1AB-ACD4-4F27-ACDD-8BA49208452D}" srcOrd="0" destOrd="0" presId="urn:microsoft.com/office/officeart/2018/2/layout/IconVerticalSolidList"/>
    <dgm:cxn modelId="{03378936-C748-4E7B-B643-063C7DFE611A}" type="presParOf" srcId="{3D6586E9-DAD8-4FF9-A9F8-6ECE6D098BF1}" destId="{EB9EE116-6FBF-4F5B-B254-C02E10F9351E}" srcOrd="0" destOrd="0" presId="urn:microsoft.com/office/officeart/2018/2/layout/IconVerticalSolidList"/>
    <dgm:cxn modelId="{E524F6C7-9086-4F21-8AAB-D374791A6CA2}" type="presParOf" srcId="{EB9EE116-6FBF-4F5B-B254-C02E10F9351E}" destId="{01501B25-992C-428D-BC88-5BE162DC90C4}" srcOrd="0" destOrd="0" presId="urn:microsoft.com/office/officeart/2018/2/layout/IconVerticalSolidList"/>
    <dgm:cxn modelId="{504E4429-A8B8-4997-A0A0-04C4B684AF2B}" type="presParOf" srcId="{EB9EE116-6FBF-4F5B-B254-C02E10F9351E}" destId="{EBE6A6BB-A490-48D6-927D-A2E4AE497919}" srcOrd="1" destOrd="0" presId="urn:microsoft.com/office/officeart/2018/2/layout/IconVerticalSolidList"/>
    <dgm:cxn modelId="{C3FDAA0B-9DDE-45E3-BF70-0E500EF679D2}" type="presParOf" srcId="{EB9EE116-6FBF-4F5B-B254-C02E10F9351E}" destId="{20B2E8CE-F129-4924-BE26-5E588B840AC3}" srcOrd="2" destOrd="0" presId="urn:microsoft.com/office/officeart/2018/2/layout/IconVerticalSolidList"/>
    <dgm:cxn modelId="{3C4550A4-1F57-4E05-9355-3FEDA181CED6}" type="presParOf" srcId="{EB9EE116-6FBF-4F5B-B254-C02E10F9351E}" destId="{DDDCAE08-0219-4A6A-823B-1BE2FD8D99F0}" srcOrd="3" destOrd="0" presId="urn:microsoft.com/office/officeart/2018/2/layout/IconVerticalSolidList"/>
    <dgm:cxn modelId="{48F395ED-DA5B-4BC2-8150-2E84F0F07A1D}" type="presParOf" srcId="{3D6586E9-DAD8-4FF9-A9F8-6ECE6D098BF1}" destId="{246F4194-34C1-4674-A8B8-B458C70028B0}" srcOrd="1" destOrd="0" presId="urn:microsoft.com/office/officeart/2018/2/layout/IconVerticalSolidList"/>
    <dgm:cxn modelId="{0D4C30FA-3E48-41E1-A647-8F6EDC38D860}" type="presParOf" srcId="{3D6586E9-DAD8-4FF9-A9F8-6ECE6D098BF1}" destId="{163FD45F-56B6-417B-9F11-995B0B80338E}" srcOrd="2" destOrd="0" presId="urn:microsoft.com/office/officeart/2018/2/layout/IconVerticalSolidList"/>
    <dgm:cxn modelId="{6E4ADB7F-3B8D-4668-86FB-0E1CCD4F03A2}" type="presParOf" srcId="{163FD45F-56B6-417B-9F11-995B0B80338E}" destId="{6969EAE1-338E-4270-A363-8BDB06D9270B}" srcOrd="0" destOrd="0" presId="urn:microsoft.com/office/officeart/2018/2/layout/IconVerticalSolidList"/>
    <dgm:cxn modelId="{C3E40B7E-2C93-4DA5-95A7-9D06D3F66117}" type="presParOf" srcId="{163FD45F-56B6-417B-9F11-995B0B80338E}" destId="{86AFC11D-B852-4C54-9CD8-71F36EDFF892}" srcOrd="1" destOrd="0" presId="urn:microsoft.com/office/officeart/2018/2/layout/IconVerticalSolidList"/>
    <dgm:cxn modelId="{D4325EFF-DDEF-4148-A8C8-2A0D9263BFCA}" type="presParOf" srcId="{163FD45F-56B6-417B-9F11-995B0B80338E}" destId="{0ACE72F2-4716-47E4-9D97-2AE227448777}" srcOrd="2" destOrd="0" presId="urn:microsoft.com/office/officeart/2018/2/layout/IconVerticalSolidList"/>
    <dgm:cxn modelId="{32A1524C-D199-4957-B6BA-2E6259A81B6B}" type="presParOf" srcId="{163FD45F-56B6-417B-9F11-995B0B80338E}" destId="{A35EC939-0C9B-40DC-BF1F-CC1B41E157FC}" srcOrd="3" destOrd="0" presId="urn:microsoft.com/office/officeart/2018/2/layout/IconVerticalSolidList"/>
    <dgm:cxn modelId="{0504DC99-83FA-45C5-9B85-CE780C2230E3}" type="presParOf" srcId="{3D6586E9-DAD8-4FF9-A9F8-6ECE6D098BF1}" destId="{9C58E640-E9DE-47FC-B3BF-85047234746D}" srcOrd="3" destOrd="0" presId="urn:microsoft.com/office/officeart/2018/2/layout/IconVerticalSolidList"/>
    <dgm:cxn modelId="{ECDF29E7-0625-4BF0-B414-9B8CF7BA8B60}" type="presParOf" srcId="{3D6586E9-DAD8-4FF9-A9F8-6ECE6D098BF1}" destId="{C6846443-9ACA-4BB7-A2CC-C599F7ABBC44}" srcOrd="4" destOrd="0" presId="urn:microsoft.com/office/officeart/2018/2/layout/IconVerticalSolidList"/>
    <dgm:cxn modelId="{604951BD-FF6F-4109-80DF-F8244748C003}" type="presParOf" srcId="{C6846443-9ACA-4BB7-A2CC-C599F7ABBC44}" destId="{162359B9-1524-4653-A3F3-E044AA14C1F7}" srcOrd="0" destOrd="0" presId="urn:microsoft.com/office/officeart/2018/2/layout/IconVerticalSolidList"/>
    <dgm:cxn modelId="{DF736154-4EAB-421B-8B14-5ED5D5B4DB64}" type="presParOf" srcId="{C6846443-9ACA-4BB7-A2CC-C599F7ABBC44}" destId="{CD9BF04D-BAA2-44A8-A540-BF02871E2FCC}" srcOrd="1" destOrd="0" presId="urn:microsoft.com/office/officeart/2018/2/layout/IconVerticalSolidList"/>
    <dgm:cxn modelId="{D6EE7B4D-B374-4D13-9C12-9F20D2EE1540}" type="presParOf" srcId="{C6846443-9ACA-4BB7-A2CC-C599F7ABBC44}" destId="{4F770BE8-BE73-4824-8F39-6A51DBB3EC25}" srcOrd="2" destOrd="0" presId="urn:microsoft.com/office/officeart/2018/2/layout/IconVerticalSolidList"/>
    <dgm:cxn modelId="{F51CF0F8-0945-4F1F-B190-9010255954A2}" type="presParOf" srcId="{C6846443-9ACA-4BB7-A2CC-C599F7ABBC44}" destId="{7044A1AB-ACD4-4F27-ACDD-8BA4920845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59D70BEC-2D47-4C6C-A818-4A413083F13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246361D-D827-4D9A-AE71-37C293C5E5B7}">
      <dgm:prSet/>
      <dgm:spPr/>
      <dgm:t>
        <a:bodyPr/>
        <a:lstStyle/>
        <a:p>
          <a:pPr>
            <a:lnSpc>
              <a:spcPct val="100000"/>
            </a:lnSpc>
          </a:pPr>
          <a:r>
            <a:rPr lang="en-US" i="0" dirty="0">
              <a:latin typeface="Aptos" panose="020B0004020202020204" pitchFamily="34" charset="0"/>
            </a:rPr>
            <a:t>Digitales Wohlbefinden bedeutet, seine Beziehung zur Technologie so zu gestalten, dass man einen ausgewogenen und gesunden Lebensstil führt. </a:t>
          </a:r>
          <a:endParaRPr lang="en-US" dirty="0">
            <a:latin typeface="Aptos" panose="020B0004020202020204" pitchFamily="34" charset="0"/>
          </a:endParaRPr>
        </a:p>
      </dgm:t>
    </dgm:pt>
    <dgm:pt modelId="{911D6DA6-BB77-4080-8C4D-0C164CF88D7E}" type="parTrans" cxnId="{7D0A5063-64F4-4403-B500-B9562B13CCFF}">
      <dgm:prSet/>
      <dgm:spPr/>
      <dgm:t>
        <a:bodyPr/>
        <a:lstStyle/>
        <a:p>
          <a:endParaRPr lang="en-US"/>
        </a:p>
      </dgm:t>
    </dgm:pt>
    <dgm:pt modelId="{F441ABBE-4922-47E9-A2DB-24D3ACFD801B}" type="sibTrans" cxnId="{7D0A5063-64F4-4403-B500-B9562B13CCFF}">
      <dgm:prSet/>
      <dgm:spPr/>
      <dgm:t>
        <a:bodyPr/>
        <a:lstStyle/>
        <a:p>
          <a:endParaRPr lang="en-US"/>
        </a:p>
      </dgm:t>
    </dgm:pt>
    <dgm:pt modelId="{33E8A264-7B90-4960-B842-E823844511F5}">
      <dgm:prSet/>
      <dgm:spPr/>
      <dgm:t>
        <a:bodyPr/>
        <a:lstStyle/>
        <a:p>
          <a:pPr>
            <a:lnSpc>
              <a:spcPct val="100000"/>
            </a:lnSpc>
          </a:pPr>
          <a:r>
            <a:rPr lang="en-US" i="0" dirty="0">
              <a:latin typeface="Aptos" panose="020B0004020202020204" pitchFamily="34" charset="0"/>
            </a:rPr>
            <a:t>Das digitale Wohlbefinden fördert einen ganzheitlichen Ansatz im Umgang mit der Technologie, der es erfordert, auf die körperliche Gesundheit zu achten und ein Gleichgewicht zwischen Bildschirmzeit und anderen Offline-Aktivitäten herzustellen.</a:t>
          </a:r>
          <a:endParaRPr lang="en-US" dirty="0">
            <a:latin typeface="Aptos" panose="020B0004020202020204" pitchFamily="34" charset="0"/>
          </a:endParaRPr>
        </a:p>
      </dgm:t>
    </dgm:pt>
    <dgm:pt modelId="{39E21A81-FC86-459F-97BB-BCD450640F23}" type="parTrans" cxnId="{21B80527-C840-4E6F-BD24-4A0A58091ADC}">
      <dgm:prSet/>
      <dgm:spPr/>
      <dgm:t>
        <a:bodyPr/>
        <a:lstStyle/>
        <a:p>
          <a:endParaRPr lang="en-US"/>
        </a:p>
      </dgm:t>
    </dgm:pt>
    <dgm:pt modelId="{AF9DEDC0-401E-40D8-B906-B9E6A2BB6BB3}" type="sibTrans" cxnId="{21B80527-C840-4E6F-BD24-4A0A58091ADC}">
      <dgm:prSet/>
      <dgm:spPr/>
      <dgm:t>
        <a:bodyPr/>
        <a:lstStyle/>
        <a:p>
          <a:endParaRPr lang="en-US"/>
        </a:p>
      </dgm:t>
    </dgm:pt>
    <dgm:pt modelId="{DA81646A-927E-4E9A-860D-84F5D76F2C78}">
      <dgm:prSet/>
      <dgm:spPr/>
      <dgm:t>
        <a:bodyPr/>
        <a:lstStyle/>
        <a:p>
          <a:pPr>
            <a:lnSpc>
              <a:spcPct val="100000"/>
            </a:lnSpc>
          </a:pPr>
          <a:r>
            <a:rPr lang="en-US" i="0" dirty="0">
              <a:latin typeface="Aptos" panose="020B0004020202020204" pitchFamily="34" charset="0"/>
            </a:rPr>
            <a:t>Die übermäßige Bildschirmzeit und die Exposition gegenüber der Technologie könnten die folgenden erheblichen Auswirkungen auf die körperliche Gesundheit haben:</a:t>
          </a:r>
          <a:endParaRPr lang="en-US" dirty="0">
            <a:latin typeface="Aptos" panose="020B0004020202020204" pitchFamily="34" charset="0"/>
          </a:endParaRPr>
        </a:p>
      </dgm:t>
    </dgm:pt>
    <dgm:pt modelId="{0A33A938-8B5F-4560-A6D6-FEB43B20847D}" type="parTrans" cxnId="{5F4E5D4F-1E95-44E8-BB55-5F1DDEF9D5DD}">
      <dgm:prSet/>
      <dgm:spPr/>
      <dgm:t>
        <a:bodyPr/>
        <a:lstStyle/>
        <a:p>
          <a:endParaRPr lang="en-US"/>
        </a:p>
      </dgm:t>
    </dgm:pt>
    <dgm:pt modelId="{923EF13A-6E2C-4C24-968E-3729D528B2DE}" type="sibTrans" cxnId="{5F4E5D4F-1E95-44E8-BB55-5F1DDEF9D5DD}">
      <dgm:prSet/>
      <dgm:spPr/>
      <dgm:t>
        <a:bodyPr/>
        <a:lstStyle/>
        <a:p>
          <a:endParaRPr lang="en-US"/>
        </a:p>
      </dgm:t>
    </dgm:pt>
    <dgm:pt modelId="{65F0910B-CF03-42C1-A3B8-F510B4A2B072}" type="pres">
      <dgm:prSet presAssocID="{59D70BEC-2D47-4C6C-A818-4A413083F138}" presName="root" presStyleCnt="0">
        <dgm:presLayoutVars>
          <dgm:dir/>
          <dgm:resizeHandles val="exact"/>
        </dgm:presLayoutVars>
      </dgm:prSet>
      <dgm:spPr/>
    </dgm:pt>
    <dgm:pt modelId="{27D41760-BB84-47F8-AEF0-6B6CD5DE8B97}" type="pres">
      <dgm:prSet presAssocID="{E246361D-D827-4D9A-AE71-37C293C5E5B7}" presName="compNode" presStyleCnt="0"/>
      <dgm:spPr/>
    </dgm:pt>
    <dgm:pt modelId="{04F3F470-D20A-4E18-B77A-6D2BE809AD41}" type="pres">
      <dgm:prSet presAssocID="{E246361D-D827-4D9A-AE71-37C293C5E5B7}" presName="bgRect" presStyleLbl="bgShp" presStyleIdx="0" presStyleCnt="3"/>
      <dgm:spPr/>
    </dgm:pt>
    <dgm:pt modelId="{F8505731-0BD8-4FF8-AB95-6C87D6BEBBF0}" type="pres">
      <dgm:prSet presAssocID="{E246361D-D827-4D9A-AE71-37C293C5E5B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056FFFD2-57A0-48BF-ACB6-71FFCB391115}" type="pres">
      <dgm:prSet presAssocID="{E246361D-D827-4D9A-AE71-37C293C5E5B7}" presName="spaceRect" presStyleCnt="0"/>
      <dgm:spPr/>
    </dgm:pt>
    <dgm:pt modelId="{501BA209-F0DB-4B1C-ADAB-84C2D57EF58B}" type="pres">
      <dgm:prSet presAssocID="{E246361D-D827-4D9A-AE71-37C293C5E5B7}" presName="parTx" presStyleLbl="revTx" presStyleIdx="0" presStyleCnt="3">
        <dgm:presLayoutVars>
          <dgm:chMax val="0"/>
          <dgm:chPref val="0"/>
        </dgm:presLayoutVars>
      </dgm:prSet>
      <dgm:spPr/>
    </dgm:pt>
    <dgm:pt modelId="{B80BF97D-3BA5-40AC-900C-7D866D9F70A3}" type="pres">
      <dgm:prSet presAssocID="{F441ABBE-4922-47E9-A2DB-24D3ACFD801B}" presName="sibTrans" presStyleCnt="0"/>
      <dgm:spPr/>
    </dgm:pt>
    <dgm:pt modelId="{E79D4F45-C387-4F99-954F-00E75D1C62FF}" type="pres">
      <dgm:prSet presAssocID="{33E8A264-7B90-4960-B842-E823844511F5}" presName="compNode" presStyleCnt="0"/>
      <dgm:spPr/>
    </dgm:pt>
    <dgm:pt modelId="{4FCC5805-1D5E-4118-8A20-7CB2BBB94A91}" type="pres">
      <dgm:prSet presAssocID="{33E8A264-7B90-4960-B842-E823844511F5}" presName="bgRect" presStyleLbl="bgShp" presStyleIdx="1" presStyleCnt="3"/>
      <dgm:spPr/>
    </dgm:pt>
    <dgm:pt modelId="{6BF5575A-9F68-473C-A138-C4A41C015692}" type="pres">
      <dgm:prSet presAssocID="{33E8A264-7B90-4960-B842-E823844511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ktor"/>
        </a:ext>
      </dgm:extLst>
    </dgm:pt>
    <dgm:pt modelId="{58AA0264-FF4E-4BA2-8127-526E786FC54A}" type="pres">
      <dgm:prSet presAssocID="{33E8A264-7B90-4960-B842-E823844511F5}" presName="spaceRect" presStyleCnt="0"/>
      <dgm:spPr/>
    </dgm:pt>
    <dgm:pt modelId="{8A793EAC-6776-46F9-AFCE-B42E228C596F}" type="pres">
      <dgm:prSet presAssocID="{33E8A264-7B90-4960-B842-E823844511F5}" presName="parTx" presStyleLbl="revTx" presStyleIdx="1" presStyleCnt="3">
        <dgm:presLayoutVars>
          <dgm:chMax val="0"/>
          <dgm:chPref val="0"/>
        </dgm:presLayoutVars>
      </dgm:prSet>
      <dgm:spPr/>
    </dgm:pt>
    <dgm:pt modelId="{DB824AD7-02C5-4F14-9263-AE3F1FC0080A}" type="pres">
      <dgm:prSet presAssocID="{AF9DEDC0-401E-40D8-B906-B9E6A2BB6BB3}" presName="sibTrans" presStyleCnt="0"/>
      <dgm:spPr/>
    </dgm:pt>
    <dgm:pt modelId="{BD9DD401-96AD-4414-B8EA-7BEC63929A69}" type="pres">
      <dgm:prSet presAssocID="{DA81646A-927E-4E9A-860D-84F5D76F2C78}" presName="compNode" presStyleCnt="0"/>
      <dgm:spPr/>
    </dgm:pt>
    <dgm:pt modelId="{3A0671C2-90F0-488E-818B-FEE280CC57A6}" type="pres">
      <dgm:prSet presAssocID="{DA81646A-927E-4E9A-860D-84F5D76F2C78}" presName="bgRect" presStyleLbl="bgShp" presStyleIdx="2" presStyleCnt="3"/>
      <dgm:spPr/>
    </dgm:pt>
    <dgm:pt modelId="{5C13B0DA-174C-4365-8A77-F92BC43D2456}" type="pres">
      <dgm:prSet presAssocID="{DA81646A-927E-4E9A-860D-84F5D76F2C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oskop"/>
        </a:ext>
      </dgm:extLst>
    </dgm:pt>
    <dgm:pt modelId="{AF5812F0-E6F6-45F8-B882-68851B12C521}" type="pres">
      <dgm:prSet presAssocID="{DA81646A-927E-4E9A-860D-84F5D76F2C78}" presName="spaceRect" presStyleCnt="0"/>
      <dgm:spPr/>
    </dgm:pt>
    <dgm:pt modelId="{44710137-4B6C-46AA-BEDA-133375372D35}" type="pres">
      <dgm:prSet presAssocID="{DA81646A-927E-4E9A-860D-84F5D76F2C78}" presName="parTx" presStyleLbl="revTx" presStyleIdx="2" presStyleCnt="3">
        <dgm:presLayoutVars>
          <dgm:chMax val="0"/>
          <dgm:chPref val="0"/>
        </dgm:presLayoutVars>
      </dgm:prSet>
      <dgm:spPr/>
    </dgm:pt>
  </dgm:ptLst>
  <dgm:cxnLst>
    <dgm:cxn modelId="{21B80527-C840-4E6F-BD24-4A0A58091ADC}" srcId="{59D70BEC-2D47-4C6C-A818-4A413083F138}" destId="{33E8A264-7B90-4960-B842-E823844511F5}" srcOrd="1" destOrd="0" parTransId="{39E21A81-FC86-459F-97BB-BCD450640F23}" sibTransId="{AF9DEDC0-401E-40D8-B906-B9E6A2BB6BB3}"/>
    <dgm:cxn modelId="{CF0B7730-FFAF-4C11-8623-D5A41A926600}" type="presOf" srcId="{59D70BEC-2D47-4C6C-A818-4A413083F138}" destId="{65F0910B-CF03-42C1-A3B8-F510B4A2B072}" srcOrd="0" destOrd="0" presId="urn:microsoft.com/office/officeart/2018/2/layout/IconVerticalSolidList"/>
    <dgm:cxn modelId="{7D0A5063-64F4-4403-B500-B9562B13CCFF}" srcId="{59D70BEC-2D47-4C6C-A818-4A413083F138}" destId="{E246361D-D827-4D9A-AE71-37C293C5E5B7}" srcOrd="0" destOrd="0" parTransId="{911D6DA6-BB77-4080-8C4D-0C164CF88D7E}" sibTransId="{F441ABBE-4922-47E9-A2DB-24D3ACFD801B}"/>
    <dgm:cxn modelId="{710DDC43-C3CE-4278-9D12-E237C3AE18C5}" type="presOf" srcId="{E246361D-D827-4D9A-AE71-37C293C5E5B7}" destId="{501BA209-F0DB-4B1C-ADAB-84C2D57EF58B}" srcOrd="0" destOrd="0" presId="urn:microsoft.com/office/officeart/2018/2/layout/IconVerticalSolidList"/>
    <dgm:cxn modelId="{5F4E5D4F-1E95-44E8-BB55-5F1DDEF9D5DD}" srcId="{59D70BEC-2D47-4C6C-A818-4A413083F138}" destId="{DA81646A-927E-4E9A-860D-84F5D76F2C78}" srcOrd="2" destOrd="0" parTransId="{0A33A938-8B5F-4560-A6D6-FEB43B20847D}" sibTransId="{923EF13A-6E2C-4C24-968E-3729D528B2DE}"/>
    <dgm:cxn modelId="{C32724B7-1B30-412D-A7F5-FA3232864567}" type="presOf" srcId="{33E8A264-7B90-4960-B842-E823844511F5}" destId="{8A793EAC-6776-46F9-AFCE-B42E228C596F}" srcOrd="0" destOrd="0" presId="urn:microsoft.com/office/officeart/2018/2/layout/IconVerticalSolidList"/>
    <dgm:cxn modelId="{747637C5-1E7A-49EC-A87B-C2C0FC7A65B5}" type="presOf" srcId="{DA81646A-927E-4E9A-860D-84F5D76F2C78}" destId="{44710137-4B6C-46AA-BEDA-133375372D35}" srcOrd="0" destOrd="0" presId="urn:microsoft.com/office/officeart/2018/2/layout/IconVerticalSolidList"/>
    <dgm:cxn modelId="{EA88B65A-4AE5-4F39-9E00-7A087EDA2847}" type="presParOf" srcId="{65F0910B-CF03-42C1-A3B8-F510B4A2B072}" destId="{27D41760-BB84-47F8-AEF0-6B6CD5DE8B97}" srcOrd="0" destOrd="0" presId="urn:microsoft.com/office/officeart/2018/2/layout/IconVerticalSolidList"/>
    <dgm:cxn modelId="{2A852415-2ED6-4D33-9BAD-2B481CB11473}" type="presParOf" srcId="{27D41760-BB84-47F8-AEF0-6B6CD5DE8B97}" destId="{04F3F470-D20A-4E18-B77A-6D2BE809AD41}" srcOrd="0" destOrd="0" presId="urn:microsoft.com/office/officeart/2018/2/layout/IconVerticalSolidList"/>
    <dgm:cxn modelId="{BFAC46EF-1D8B-4835-8E99-0EF922D2B91C}" type="presParOf" srcId="{27D41760-BB84-47F8-AEF0-6B6CD5DE8B97}" destId="{F8505731-0BD8-4FF8-AB95-6C87D6BEBBF0}" srcOrd="1" destOrd="0" presId="urn:microsoft.com/office/officeart/2018/2/layout/IconVerticalSolidList"/>
    <dgm:cxn modelId="{D264EEA9-9EA6-4EE2-A349-E167CFB50CA7}" type="presParOf" srcId="{27D41760-BB84-47F8-AEF0-6B6CD5DE8B97}" destId="{056FFFD2-57A0-48BF-ACB6-71FFCB391115}" srcOrd="2" destOrd="0" presId="urn:microsoft.com/office/officeart/2018/2/layout/IconVerticalSolidList"/>
    <dgm:cxn modelId="{ACF5EB50-4089-43BB-A337-F4C982818F0A}" type="presParOf" srcId="{27D41760-BB84-47F8-AEF0-6B6CD5DE8B97}" destId="{501BA209-F0DB-4B1C-ADAB-84C2D57EF58B}" srcOrd="3" destOrd="0" presId="urn:microsoft.com/office/officeart/2018/2/layout/IconVerticalSolidList"/>
    <dgm:cxn modelId="{AFB8ABD6-F998-4320-A5DA-9E6A6F323C71}" type="presParOf" srcId="{65F0910B-CF03-42C1-A3B8-F510B4A2B072}" destId="{B80BF97D-3BA5-40AC-900C-7D866D9F70A3}" srcOrd="1" destOrd="0" presId="urn:microsoft.com/office/officeart/2018/2/layout/IconVerticalSolidList"/>
    <dgm:cxn modelId="{3B4B19EA-F8C9-45FF-8D48-ADED8AAE69A9}" type="presParOf" srcId="{65F0910B-CF03-42C1-A3B8-F510B4A2B072}" destId="{E79D4F45-C387-4F99-954F-00E75D1C62FF}" srcOrd="2" destOrd="0" presId="urn:microsoft.com/office/officeart/2018/2/layout/IconVerticalSolidList"/>
    <dgm:cxn modelId="{2F953BE9-6DC4-48E9-84DB-C115246C2F20}" type="presParOf" srcId="{E79D4F45-C387-4F99-954F-00E75D1C62FF}" destId="{4FCC5805-1D5E-4118-8A20-7CB2BBB94A91}" srcOrd="0" destOrd="0" presId="urn:microsoft.com/office/officeart/2018/2/layout/IconVerticalSolidList"/>
    <dgm:cxn modelId="{3CB1182B-1E99-48CE-8832-4245C1BFB68E}" type="presParOf" srcId="{E79D4F45-C387-4F99-954F-00E75D1C62FF}" destId="{6BF5575A-9F68-473C-A138-C4A41C015692}" srcOrd="1" destOrd="0" presId="urn:microsoft.com/office/officeart/2018/2/layout/IconVerticalSolidList"/>
    <dgm:cxn modelId="{F6C5EA57-CA1C-4AF1-A3BB-E778579064DC}" type="presParOf" srcId="{E79D4F45-C387-4F99-954F-00E75D1C62FF}" destId="{58AA0264-FF4E-4BA2-8127-526E786FC54A}" srcOrd="2" destOrd="0" presId="urn:microsoft.com/office/officeart/2018/2/layout/IconVerticalSolidList"/>
    <dgm:cxn modelId="{98697862-7943-46EF-9093-3279C400F40B}" type="presParOf" srcId="{E79D4F45-C387-4F99-954F-00E75D1C62FF}" destId="{8A793EAC-6776-46F9-AFCE-B42E228C596F}" srcOrd="3" destOrd="0" presId="urn:microsoft.com/office/officeart/2018/2/layout/IconVerticalSolidList"/>
    <dgm:cxn modelId="{9FA45740-FF19-44F0-BCAC-99A7A1A83C21}" type="presParOf" srcId="{65F0910B-CF03-42C1-A3B8-F510B4A2B072}" destId="{DB824AD7-02C5-4F14-9263-AE3F1FC0080A}" srcOrd="3" destOrd="0" presId="urn:microsoft.com/office/officeart/2018/2/layout/IconVerticalSolidList"/>
    <dgm:cxn modelId="{19E5AB76-E81C-4800-9C6D-32763767CED7}" type="presParOf" srcId="{65F0910B-CF03-42C1-A3B8-F510B4A2B072}" destId="{BD9DD401-96AD-4414-B8EA-7BEC63929A69}" srcOrd="4" destOrd="0" presId="urn:microsoft.com/office/officeart/2018/2/layout/IconVerticalSolidList"/>
    <dgm:cxn modelId="{311A74C8-F00E-4ED0-9C45-4738D48B599F}" type="presParOf" srcId="{BD9DD401-96AD-4414-B8EA-7BEC63929A69}" destId="{3A0671C2-90F0-488E-818B-FEE280CC57A6}" srcOrd="0" destOrd="0" presId="urn:microsoft.com/office/officeart/2018/2/layout/IconVerticalSolidList"/>
    <dgm:cxn modelId="{2EFF3A04-2D96-4A63-AB3F-7135AB0C95A8}" type="presParOf" srcId="{BD9DD401-96AD-4414-B8EA-7BEC63929A69}" destId="{5C13B0DA-174C-4365-8A77-F92BC43D2456}" srcOrd="1" destOrd="0" presId="urn:microsoft.com/office/officeart/2018/2/layout/IconVerticalSolidList"/>
    <dgm:cxn modelId="{30F8C32E-CE90-4216-853E-6BD862688F8B}" type="presParOf" srcId="{BD9DD401-96AD-4414-B8EA-7BEC63929A69}" destId="{AF5812F0-E6F6-45F8-B882-68851B12C521}" srcOrd="2" destOrd="0" presId="urn:microsoft.com/office/officeart/2018/2/layout/IconVerticalSolidList"/>
    <dgm:cxn modelId="{3A0417E4-FC04-41C5-8A60-339057FA8F4F}" type="presParOf" srcId="{BD9DD401-96AD-4414-B8EA-7BEC63929A69}" destId="{44710137-4B6C-46AA-BEDA-133375372D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59D70BEC-2D47-4C6C-A818-4A413083F13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246361D-D827-4D9A-AE71-37C293C5E5B7}">
      <dgm:prSet custT="1"/>
      <dgm:spPr/>
      <dgm:t>
        <a:bodyPr/>
        <a:lstStyle/>
        <a:p>
          <a:pPr>
            <a:lnSpc>
              <a:spcPct val="100000"/>
            </a:lnSpc>
          </a:pPr>
          <a:r>
            <a:rPr lang="en-US" sz="1800" i="0" dirty="0">
              <a:effectLst/>
              <a:latin typeface="Aptos" panose="020B0004020202020204" pitchFamily="34" charset="0"/>
            </a:rPr>
            <a:t>Digitales Wohlbefinden erfordert die Festlegung von Grenzen und die Etablierung gesunder Gewohnheiten. </a:t>
          </a:r>
          <a:r>
            <a:rPr lang="en-US" sz="1800" i="0" dirty="0">
              <a:solidFill>
                <a:srgbClr val="0D0D0D"/>
              </a:solidFill>
              <a:effectLst/>
              <a:latin typeface="Aptos" panose="020B0004020202020204" pitchFamily="34" charset="0"/>
            </a:rPr>
            <a:t>Wenn dies nicht gewährleistet ist, kann die exzessive Nutzung von Technologien negative Auswirkungen auf die psychische Gesundheit haben.</a:t>
          </a:r>
          <a:endParaRPr lang="en-US" sz="1800" dirty="0">
            <a:latin typeface="Aptos" panose="020B0004020202020204" pitchFamily="34" charset="0"/>
          </a:endParaRPr>
        </a:p>
      </dgm:t>
    </dgm:pt>
    <dgm:pt modelId="{911D6DA6-BB77-4080-8C4D-0C164CF88D7E}" type="parTrans" cxnId="{7D0A5063-64F4-4403-B500-B9562B13CCFF}">
      <dgm:prSet/>
      <dgm:spPr/>
      <dgm:t>
        <a:bodyPr/>
        <a:lstStyle/>
        <a:p>
          <a:endParaRPr lang="en-US"/>
        </a:p>
      </dgm:t>
    </dgm:pt>
    <dgm:pt modelId="{F441ABBE-4922-47E9-A2DB-24D3ACFD801B}" type="sibTrans" cxnId="{7D0A5063-64F4-4403-B500-B9562B13CCFF}">
      <dgm:prSet/>
      <dgm:spPr/>
      <dgm:t>
        <a:bodyPr/>
        <a:lstStyle/>
        <a:p>
          <a:endParaRPr lang="en-US"/>
        </a:p>
      </dgm:t>
    </dgm:pt>
    <dgm:pt modelId="{33E8A264-7B90-4960-B842-E823844511F5}">
      <dgm:prSet custT="1"/>
      <dgm:spPr/>
      <dgm:t>
        <a:bodyPr/>
        <a:lstStyle/>
        <a:p>
          <a:pPr>
            <a:lnSpc>
              <a:spcPct val="100000"/>
            </a:lnSpc>
          </a:pPr>
          <a:r>
            <a:rPr lang="en-US" sz="1800" i="0" dirty="0">
              <a:effectLst/>
              <a:latin typeface="Aptos" panose="020B0004020202020204" pitchFamily="34" charset="0"/>
            </a:rPr>
            <a:t>Die übermäßige Bildschirmzeit und die Exposition gegenüber der Technologie könnten die folgenden erheblichen Auswirkungen auf die psychische Gesundheit und das allgemeine Wohlbefinden haben:</a:t>
          </a:r>
          <a:endParaRPr lang="en-US" sz="1800" dirty="0">
            <a:latin typeface="Aptos" panose="020B0004020202020204" pitchFamily="34" charset="0"/>
          </a:endParaRPr>
        </a:p>
      </dgm:t>
    </dgm:pt>
    <dgm:pt modelId="{39E21A81-FC86-459F-97BB-BCD450640F23}" type="parTrans" cxnId="{21B80527-C840-4E6F-BD24-4A0A58091ADC}">
      <dgm:prSet/>
      <dgm:spPr/>
      <dgm:t>
        <a:bodyPr/>
        <a:lstStyle/>
        <a:p>
          <a:endParaRPr lang="en-US"/>
        </a:p>
      </dgm:t>
    </dgm:pt>
    <dgm:pt modelId="{AF9DEDC0-401E-40D8-B906-B9E6A2BB6BB3}" type="sibTrans" cxnId="{21B80527-C840-4E6F-BD24-4A0A58091ADC}">
      <dgm:prSet/>
      <dgm:spPr/>
      <dgm:t>
        <a:bodyPr/>
        <a:lstStyle/>
        <a:p>
          <a:endParaRPr lang="en-US"/>
        </a:p>
      </dgm:t>
    </dgm:pt>
    <dgm:pt modelId="{65F0910B-CF03-42C1-A3B8-F510B4A2B072}" type="pres">
      <dgm:prSet presAssocID="{59D70BEC-2D47-4C6C-A818-4A413083F138}" presName="root" presStyleCnt="0">
        <dgm:presLayoutVars>
          <dgm:dir/>
          <dgm:resizeHandles val="exact"/>
        </dgm:presLayoutVars>
      </dgm:prSet>
      <dgm:spPr/>
    </dgm:pt>
    <dgm:pt modelId="{27D41760-BB84-47F8-AEF0-6B6CD5DE8B97}" type="pres">
      <dgm:prSet presAssocID="{E246361D-D827-4D9A-AE71-37C293C5E5B7}" presName="compNode" presStyleCnt="0"/>
      <dgm:spPr/>
    </dgm:pt>
    <dgm:pt modelId="{04F3F470-D20A-4E18-B77A-6D2BE809AD41}" type="pres">
      <dgm:prSet presAssocID="{E246361D-D827-4D9A-AE71-37C293C5E5B7}" presName="bgRect" presStyleLbl="bgShp" presStyleIdx="0" presStyleCnt="2"/>
      <dgm:spPr/>
    </dgm:pt>
    <dgm:pt modelId="{F8505731-0BD8-4FF8-AB95-6C87D6BEBBF0}" type="pres">
      <dgm:prSet presAssocID="{E246361D-D827-4D9A-AE71-37C293C5E5B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056FFFD2-57A0-48BF-ACB6-71FFCB391115}" type="pres">
      <dgm:prSet presAssocID="{E246361D-D827-4D9A-AE71-37C293C5E5B7}" presName="spaceRect" presStyleCnt="0"/>
      <dgm:spPr/>
    </dgm:pt>
    <dgm:pt modelId="{501BA209-F0DB-4B1C-ADAB-84C2D57EF58B}" type="pres">
      <dgm:prSet presAssocID="{E246361D-D827-4D9A-AE71-37C293C5E5B7}" presName="parTx" presStyleLbl="revTx" presStyleIdx="0" presStyleCnt="2">
        <dgm:presLayoutVars>
          <dgm:chMax val="0"/>
          <dgm:chPref val="0"/>
        </dgm:presLayoutVars>
      </dgm:prSet>
      <dgm:spPr/>
    </dgm:pt>
    <dgm:pt modelId="{B80BF97D-3BA5-40AC-900C-7D866D9F70A3}" type="pres">
      <dgm:prSet presAssocID="{F441ABBE-4922-47E9-A2DB-24D3ACFD801B}" presName="sibTrans" presStyleCnt="0"/>
      <dgm:spPr/>
    </dgm:pt>
    <dgm:pt modelId="{E79D4F45-C387-4F99-954F-00E75D1C62FF}" type="pres">
      <dgm:prSet presAssocID="{33E8A264-7B90-4960-B842-E823844511F5}" presName="compNode" presStyleCnt="0"/>
      <dgm:spPr/>
    </dgm:pt>
    <dgm:pt modelId="{4FCC5805-1D5E-4118-8A20-7CB2BBB94A91}" type="pres">
      <dgm:prSet presAssocID="{33E8A264-7B90-4960-B842-E823844511F5}" presName="bgRect" presStyleLbl="bgShp" presStyleIdx="1" presStyleCnt="2"/>
      <dgm:spPr/>
    </dgm:pt>
    <dgm:pt modelId="{6BF5575A-9F68-473C-A138-C4A41C015692}" type="pres">
      <dgm:prSet presAssocID="{33E8A264-7B90-4960-B842-E823844511F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ktor"/>
        </a:ext>
      </dgm:extLst>
    </dgm:pt>
    <dgm:pt modelId="{58AA0264-FF4E-4BA2-8127-526E786FC54A}" type="pres">
      <dgm:prSet presAssocID="{33E8A264-7B90-4960-B842-E823844511F5}" presName="spaceRect" presStyleCnt="0"/>
      <dgm:spPr/>
    </dgm:pt>
    <dgm:pt modelId="{8A793EAC-6776-46F9-AFCE-B42E228C596F}" type="pres">
      <dgm:prSet presAssocID="{33E8A264-7B90-4960-B842-E823844511F5}" presName="parTx" presStyleLbl="revTx" presStyleIdx="1" presStyleCnt="2">
        <dgm:presLayoutVars>
          <dgm:chMax val="0"/>
          <dgm:chPref val="0"/>
        </dgm:presLayoutVars>
      </dgm:prSet>
      <dgm:spPr/>
    </dgm:pt>
  </dgm:ptLst>
  <dgm:cxnLst>
    <dgm:cxn modelId="{21B80527-C840-4E6F-BD24-4A0A58091ADC}" srcId="{59D70BEC-2D47-4C6C-A818-4A413083F138}" destId="{33E8A264-7B90-4960-B842-E823844511F5}" srcOrd="1" destOrd="0" parTransId="{39E21A81-FC86-459F-97BB-BCD450640F23}" sibTransId="{AF9DEDC0-401E-40D8-B906-B9E6A2BB6BB3}"/>
    <dgm:cxn modelId="{CF0B7730-FFAF-4C11-8623-D5A41A926600}" type="presOf" srcId="{59D70BEC-2D47-4C6C-A818-4A413083F138}" destId="{65F0910B-CF03-42C1-A3B8-F510B4A2B072}" srcOrd="0" destOrd="0" presId="urn:microsoft.com/office/officeart/2018/2/layout/IconVerticalSolidList"/>
    <dgm:cxn modelId="{7D0A5063-64F4-4403-B500-B9562B13CCFF}" srcId="{59D70BEC-2D47-4C6C-A818-4A413083F138}" destId="{E246361D-D827-4D9A-AE71-37C293C5E5B7}" srcOrd="0" destOrd="0" parTransId="{911D6DA6-BB77-4080-8C4D-0C164CF88D7E}" sibTransId="{F441ABBE-4922-47E9-A2DB-24D3ACFD801B}"/>
    <dgm:cxn modelId="{710DDC43-C3CE-4278-9D12-E237C3AE18C5}" type="presOf" srcId="{E246361D-D827-4D9A-AE71-37C293C5E5B7}" destId="{501BA209-F0DB-4B1C-ADAB-84C2D57EF58B}" srcOrd="0" destOrd="0" presId="urn:microsoft.com/office/officeart/2018/2/layout/IconVerticalSolidList"/>
    <dgm:cxn modelId="{C32724B7-1B30-412D-A7F5-FA3232864567}" type="presOf" srcId="{33E8A264-7B90-4960-B842-E823844511F5}" destId="{8A793EAC-6776-46F9-AFCE-B42E228C596F}" srcOrd="0" destOrd="0" presId="urn:microsoft.com/office/officeart/2018/2/layout/IconVerticalSolidList"/>
    <dgm:cxn modelId="{EA88B65A-4AE5-4F39-9E00-7A087EDA2847}" type="presParOf" srcId="{65F0910B-CF03-42C1-A3B8-F510B4A2B072}" destId="{27D41760-BB84-47F8-AEF0-6B6CD5DE8B97}" srcOrd="0" destOrd="0" presId="urn:microsoft.com/office/officeart/2018/2/layout/IconVerticalSolidList"/>
    <dgm:cxn modelId="{2A852415-2ED6-4D33-9BAD-2B481CB11473}" type="presParOf" srcId="{27D41760-BB84-47F8-AEF0-6B6CD5DE8B97}" destId="{04F3F470-D20A-4E18-B77A-6D2BE809AD41}" srcOrd="0" destOrd="0" presId="urn:microsoft.com/office/officeart/2018/2/layout/IconVerticalSolidList"/>
    <dgm:cxn modelId="{BFAC46EF-1D8B-4835-8E99-0EF922D2B91C}" type="presParOf" srcId="{27D41760-BB84-47F8-AEF0-6B6CD5DE8B97}" destId="{F8505731-0BD8-4FF8-AB95-6C87D6BEBBF0}" srcOrd="1" destOrd="0" presId="urn:microsoft.com/office/officeart/2018/2/layout/IconVerticalSolidList"/>
    <dgm:cxn modelId="{D264EEA9-9EA6-4EE2-A349-E167CFB50CA7}" type="presParOf" srcId="{27D41760-BB84-47F8-AEF0-6B6CD5DE8B97}" destId="{056FFFD2-57A0-48BF-ACB6-71FFCB391115}" srcOrd="2" destOrd="0" presId="urn:microsoft.com/office/officeart/2018/2/layout/IconVerticalSolidList"/>
    <dgm:cxn modelId="{ACF5EB50-4089-43BB-A337-F4C982818F0A}" type="presParOf" srcId="{27D41760-BB84-47F8-AEF0-6B6CD5DE8B97}" destId="{501BA209-F0DB-4B1C-ADAB-84C2D57EF58B}" srcOrd="3" destOrd="0" presId="urn:microsoft.com/office/officeart/2018/2/layout/IconVerticalSolidList"/>
    <dgm:cxn modelId="{AFB8ABD6-F998-4320-A5DA-9E6A6F323C71}" type="presParOf" srcId="{65F0910B-CF03-42C1-A3B8-F510B4A2B072}" destId="{B80BF97D-3BA5-40AC-900C-7D866D9F70A3}" srcOrd="1" destOrd="0" presId="urn:microsoft.com/office/officeart/2018/2/layout/IconVerticalSolidList"/>
    <dgm:cxn modelId="{3B4B19EA-F8C9-45FF-8D48-ADED8AAE69A9}" type="presParOf" srcId="{65F0910B-CF03-42C1-A3B8-F510B4A2B072}" destId="{E79D4F45-C387-4F99-954F-00E75D1C62FF}" srcOrd="2" destOrd="0" presId="urn:microsoft.com/office/officeart/2018/2/layout/IconVerticalSolidList"/>
    <dgm:cxn modelId="{2F953BE9-6DC4-48E9-84DB-C115246C2F20}" type="presParOf" srcId="{E79D4F45-C387-4F99-954F-00E75D1C62FF}" destId="{4FCC5805-1D5E-4118-8A20-7CB2BBB94A91}" srcOrd="0" destOrd="0" presId="urn:microsoft.com/office/officeart/2018/2/layout/IconVerticalSolidList"/>
    <dgm:cxn modelId="{3CB1182B-1E99-48CE-8832-4245C1BFB68E}" type="presParOf" srcId="{E79D4F45-C387-4F99-954F-00E75D1C62FF}" destId="{6BF5575A-9F68-473C-A138-C4A41C015692}" srcOrd="1" destOrd="0" presId="urn:microsoft.com/office/officeart/2018/2/layout/IconVerticalSolidList"/>
    <dgm:cxn modelId="{F6C5EA57-CA1C-4AF1-A3BB-E778579064DC}" type="presParOf" srcId="{E79D4F45-C387-4F99-954F-00E75D1C62FF}" destId="{58AA0264-FF4E-4BA2-8127-526E786FC54A}" srcOrd="2" destOrd="0" presId="urn:microsoft.com/office/officeart/2018/2/layout/IconVerticalSolidList"/>
    <dgm:cxn modelId="{98697862-7943-46EF-9093-3279C400F40B}" type="presParOf" srcId="{E79D4F45-C387-4F99-954F-00E75D1C62FF}" destId="{8A793EAC-6776-46F9-AFCE-B42E228C596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59D70BEC-2D47-4C6C-A818-4A413083F13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246361D-D827-4D9A-AE71-37C293C5E5B7}">
      <dgm:prSet custT="1"/>
      <dgm:spPr/>
      <dgm:t>
        <a:bodyPr/>
        <a:lstStyle/>
        <a:p>
          <a:pPr>
            <a:lnSpc>
              <a:spcPct val="100000"/>
            </a:lnSpc>
          </a:pPr>
          <a:r>
            <a:rPr lang="en-US" sz="2000" i="0" dirty="0">
              <a:effectLst/>
              <a:latin typeface="Aptos" panose="020B0004020202020204" pitchFamily="34" charset="0"/>
            </a:rPr>
            <a:t>Übermäßige Bildschirmzeit und der Umgang mit Technologie können sich auch negativ auf soziale Beziehungen auswirken und die Qualität von Interaktionen, Kommunikationsfähigkeiten und das Gefühl der Verbundenheit in zwischenmenschlichen Beziehungen beeinträchtigen.</a:t>
          </a:r>
          <a:endParaRPr lang="en-US" sz="2000" dirty="0">
            <a:latin typeface="Aptos" panose="020B0004020202020204" pitchFamily="34" charset="0"/>
          </a:endParaRPr>
        </a:p>
      </dgm:t>
    </dgm:pt>
    <dgm:pt modelId="{911D6DA6-BB77-4080-8C4D-0C164CF88D7E}" type="parTrans" cxnId="{7D0A5063-64F4-4403-B500-B9562B13CCFF}">
      <dgm:prSet/>
      <dgm:spPr/>
      <dgm:t>
        <a:bodyPr/>
        <a:lstStyle/>
        <a:p>
          <a:endParaRPr lang="en-US"/>
        </a:p>
      </dgm:t>
    </dgm:pt>
    <dgm:pt modelId="{F441ABBE-4922-47E9-A2DB-24D3ACFD801B}" type="sibTrans" cxnId="{7D0A5063-64F4-4403-B500-B9562B13CCFF}">
      <dgm:prSet/>
      <dgm:spPr/>
      <dgm:t>
        <a:bodyPr/>
        <a:lstStyle/>
        <a:p>
          <a:endParaRPr lang="en-US"/>
        </a:p>
      </dgm:t>
    </dgm:pt>
    <dgm:pt modelId="{65F0910B-CF03-42C1-A3B8-F510B4A2B072}" type="pres">
      <dgm:prSet presAssocID="{59D70BEC-2D47-4C6C-A818-4A413083F138}" presName="root" presStyleCnt="0">
        <dgm:presLayoutVars>
          <dgm:dir/>
          <dgm:resizeHandles val="exact"/>
        </dgm:presLayoutVars>
      </dgm:prSet>
      <dgm:spPr/>
    </dgm:pt>
    <dgm:pt modelId="{27D41760-BB84-47F8-AEF0-6B6CD5DE8B97}" type="pres">
      <dgm:prSet presAssocID="{E246361D-D827-4D9A-AE71-37C293C5E5B7}" presName="compNode" presStyleCnt="0"/>
      <dgm:spPr/>
    </dgm:pt>
    <dgm:pt modelId="{04F3F470-D20A-4E18-B77A-6D2BE809AD41}" type="pres">
      <dgm:prSet presAssocID="{E246361D-D827-4D9A-AE71-37C293C5E5B7}" presName="bgRect" presStyleLbl="bgShp" presStyleIdx="0" presStyleCnt="1"/>
      <dgm:spPr/>
    </dgm:pt>
    <dgm:pt modelId="{F8505731-0BD8-4FF8-AB95-6C87D6BEBBF0}" type="pres">
      <dgm:prSet presAssocID="{E246361D-D827-4D9A-AE71-37C293C5E5B7}"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056FFFD2-57A0-48BF-ACB6-71FFCB391115}" type="pres">
      <dgm:prSet presAssocID="{E246361D-D827-4D9A-AE71-37C293C5E5B7}" presName="spaceRect" presStyleCnt="0"/>
      <dgm:spPr/>
    </dgm:pt>
    <dgm:pt modelId="{501BA209-F0DB-4B1C-ADAB-84C2D57EF58B}" type="pres">
      <dgm:prSet presAssocID="{E246361D-D827-4D9A-AE71-37C293C5E5B7}" presName="parTx" presStyleLbl="revTx" presStyleIdx="0" presStyleCnt="1">
        <dgm:presLayoutVars>
          <dgm:chMax val="0"/>
          <dgm:chPref val="0"/>
        </dgm:presLayoutVars>
      </dgm:prSet>
      <dgm:spPr/>
    </dgm:pt>
  </dgm:ptLst>
  <dgm:cxnLst>
    <dgm:cxn modelId="{CF0B7730-FFAF-4C11-8623-D5A41A926600}" type="presOf" srcId="{59D70BEC-2D47-4C6C-A818-4A413083F138}" destId="{65F0910B-CF03-42C1-A3B8-F510B4A2B072}" srcOrd="0" destOrd="0" presId="urn:microsoft.com/office/officeart/2018/2/layout/IconVerticalSolidList"/>
    <dgm:cxn modelId="{7D0A5063-64F4-4403-B500-B9562B13CCFF}" srcId="{59D70BEC-2D47-4C6C-A818-4A413083F138}" destId="{E246361D-D827-4D9A-AE71-37C293C5E5B7}" srcOrd="0" destOrd="0" parTransId="{911D6DA6-BB77-4080-8C4D-0C164CF88D7E}" sibTransId="{F441ABBE-4922-47E9-A2DB-24D3ACFD801B}"/>
    <dgm:cxn modelId="{710DDC43-C3CE-4278-9D12-E237C3AE18C5}" type="presOf" srcId="{E246361D-D827-4D9A-AE71-37C293C5E5B7}" destId="{501BA209-F0DB-4B1C-ADAB-84C2D57EF58B}" srcOrd="0" destOrd="0" presId="urn:microsoft.com/office/officeart/2018/2/layout/IconVerticalSolidList"/>
    <dgm:cxn modelId="{EA88B65A-4AE5-4F39-9E00-7A087EDA2847}" type="presParOf" srcId="{65F0910B-CF03-42C1-A3B8-F510B4A2B072}" destId="{27D41760-BB84-47F8-AEF0-6B6CD5DE8B97}" srcOrd="0" destOrd="0" presId="urn:microsoft.com/office/officeart/2018/2/layout/IconVerticalSolidList"/>
    <dgm:cxn modelId="{2A852415-2ED6-4D33-9BAD-2B481CB11473}" type="presParOf" srcId="{27D41760-BB84-47F8-AEF0-6B6CD5DE8B97}" destId="{04F3F470-D20A-4E18-B77A-6D2BE809AD41}" srcOrd="0" destOrd="0" presId="urn:microsoft.com/office/officeart/2018/2/layout/IconVerticalSolidList"/>
    <dgm:cxn modelId="{BFAC46EF-1D8B-4835-8E99-0EF922D2B91C}" type="presParOf" srcId="{27D41760-BB84-47F8-AEF0-6B6CD5DE8B97}" destId="{F8505731-0BD8-4FF8-AB95-6C87D6BEBBF0}" srcOrd="1" destOrd="0" presId="urn:microsoft.com/office/officeart/2018/2/layout/IconVerticalSolidList"/>
    <dgm:cxn modelId="{D264EEA9-9EA6-4EE2-A349-E167CFB50CA7}" type="presParOf" srcId="{27D41760-BB84-47F8-AEF0-6B6CD5DE8B97}" destId="{056FFFD2-57A0-48BF-ACB6-71FFCB391115}" srcOrd="2" destOrd="0" presId="urn:microsoft.com/office/officeart/2018/2/layout/IconVerticalSolidList"/>
    <dgm:cxn modelId="{ACF5EB50-4089-43BB-A337-F4C982818F0A}" type="presParOf" srcId="{27D41760-BB84-47F8-AEF0-6B6CD5DE8B97}" destId="{501BA209-F0DB-4B1C-ADAB-84C2D57EF58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59D70BEC-2D47-4C6C-A818-4A413083F13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246361D-D827-4D9A-AE71-37C293C5E5B7}">
      <dgm:prSet custT="1"/>
      <dgm:spPr/>
      <dgm:t>
        <a:bodyPr/>
        <a:lstStyle/>
        <a:p>
          <a:pPr>
            <a:lnSpc>
              <a:spcPct val="100000"/>
            </a:lnSpc>
          </a:pPr>
          <a:r>
            <a:rPr lang="en-US" sz="2000" i="0" dirty="0">
              <a:effectLst/>
              <a:latin typeface="Aptos" panose="020B0004020202020204" pitchFamily="34" charset="0"/>
            </a:rPr>
            <a:t>Eine übermäßige Bildschirmzeit und ein übermäßiger Umgang mit der Technologie können sich auch nachteilig auf die Aufmerksamkeitsspanne und die Kreativität auswirken, da sie zu Ablenkbarkeit führen, die Möglichkeiten für eine intensive Beschäftigung mit Aufgaben verringern und den Zugang zu Aktivitäten einschränken, die den kreativen Ausdruck und die Innovation fördern.</a:t>
          </a:r>
          <a:endParaRPr lang="en-US" sz="2000" dirty="0">
            <a:latin typeface="Aptos" panose="020B0004020202020204" pitchFamily="34" charset="0"/>
          </a:endParaRPr>
        </a:p>
      </dgm:t>
    </dgm:pt>
    <dgm:pt modelId="{911D6DA6-BB77-4080-8C4D-0C164CF88D7E}" type="parTrans" cxnId="{7D0A5063-64F4-4403-B500-B9562B13CCFF}">
      <dgm:prSet/>
      <dgm:spPr/>
      <dgm:t>
        <a:bodyPr/>
        <a:lstStyle/>
        <a:p>
          <a:endParaRPr lang="en-US"/>
        </a:p>
      </dgm:t>
    </dgm:pt>
    <dgm:pt modelId="{F441ABBE-4922-47E9-A2DB-24D3ACFD801B}" type="sibTrans" cxnId="{7D0A5063-64F4-4403-B500-B9562B13CCFF}">
      <dgm:prSet/>
      <dgm:spPr/>
      <dgm:t>
        <a:bodyPr/>
        <a:lstStyle/>
        <a:p>
          <a:endParaRPr lang="en-US"/>
        </a:p>
      </dgm:t>
    </dgm:pt>
    <dgm:pt modelId="{65F0910B-CF03-42C1-A3B8-F510B4A2B072}" type="pres">
      <dgm:prSet presAssocID="{59D70BEC-2D47-4C6C-A818-4A413083F138}" presName="root" presStyleCnt="0">
        <dgm:presLayoutVars>
          <dgm:dir/>
          <dgm:resizeHandles val="exact"/>
        </dgm:presLayoutVars>
      </dgm:prSet>
      <dgm:spPr/>
    </dgm:pt>
    <dgm:pt modelId="{27D41760-BB84-47F8-AEF0-6B6CD5DE8B97}" type="pres">
      <dgm:prSet presAssocID="{E246361D-D827-4D9A-AE71-37C293C5E5B7}" presName="compNode" presStyleCnt="0"/>
      <dgm:spPr/>
    </dgm:pt>
    <dgm:pt modelId="{04F3F470-D20A-4E18-B77A-6D2BE809AD41}" type="pres">
      <dgm:prSet presAssocID="{E246361D-D827-4D9A-AE71-37C293C5E5B7}" presName="bgRect" presStyleLbl="bgShp" presStyleIdx="0" presStyleCnt="1"/>
      <dgm:spPr/>
    </dgm:pt>
    <dgm:pt modelId="{F8505731-0BD8-4FF8-AB95-6C87D6BEBBF0}" type="pres">
      <dgm:prSet presAssocID="{E246361D-D827-4D9A-AE71-37C293C5E5B7}"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056FFFD2-57A0-48BF-ACB6-71FFCB391115}" type="pres">
      <dgm:prSet presAssocID="{E246361D-D827-4D9A-AE71-37C293C5E5B7}" presName="spaceRect" presStyleCnt="0"/>
      <dgm:spPr/>
    </dgm:pt>
    <dgm:pt modelId="{501BA209-F0DB-4B1C-ADAB-84C2D57EF58B}" type="pres">
      <dgm:prSet presAssocID="{E246361D-D827-4D9A-AE71-37C293C5E5B7}" presName="parTx" presStyleLbl="revTx" presStyleIdx="0" presStyleCnt="1">
        <dgm:presLayoutVars>
          <dgm:chMax val="0"/>
          <dgm:chPref val="0"/>
        </dgm:presLayoutVars>
      </dgm:prSet>
      <dgm:spPr/>
    </dgm:pt>
  </dgm:ptLst>
  <dgm:cxnLst>
    <dgm:cxn modelId="{CF0B7730-FFAF-4C11-8623-D5A41A926600}" type="presOf" srcId="{59D70BEC-2D47-4C6C-A818-4A413083F138}" destId="{65F0910B-CF03-42C1-A3B8-F510B4A2B072}" srcOrd="0" destOrd="0" presId="urn:microsoft.com/office/officeart/2018/2/layout/IconVerticalSolidList"/>
    <dgm:cxn modelId="{7D0A5063-64F4-4403-B500-B9562B13CCFF}" srcId="{59D70BEC-2D47-4C6C-A818-4A413083F138}" destId="{E246361D-D827-4D9A-AE71-37C293C5E5B7}" srcOrd="0" destOrd="0" parTransId="{911D6DA6-BB77-4080-8C4D-0C164CF88D7E}" sibTransId="{F441ABBE-4922-47E9-A2DB-24D3ACFD801B}"/>
    <dgm:cxn modelId="{710DDC43-C3CE-4278-9D12-E237C3AE18C5}" type="presOf" srcId="{E246361D-D827-4D9A-AE71-37C293C5E5B7}" destId="{501BA209-F0DB-4B1C-ADAB-84C2D57EF58B}" srcOrd="0" destOrd="0" presId="urn:microsoft.com/office/officeart/2018/2/layout/IconVerticalSolidList"/>
    <dgm:cxn modelId="{EA88B65A-4AE5-4F39-9E00-7A087EDA2847}" type="presParOf" srcId="{65F0910B-CF03-42C1-A3B8-F510B4A2B072}" destId="{27D41760-BB84-47F8-AEF0-6B6CD5DE8B97}" srcOrd="0" destOrd="0" presId="urn:microsoft.com/office/officeart/2018/2/layout/IconVerticalSolidList"/>
    <dgm:cxn modelId="{2A852415-2ED6-4D33-9BAD-2B481CB11473}" type="presParOf" srcId="{27D41760-BB84-47F8-AEF0-6B6CD5DE8B97}" destId="{04F3F470-D20A-4E18-B77A-6D2BE809AD41}" srcOrd="0" destOrd="0" presId="urn:microsoft.com/office/officeart/2018/2/layout/IconVerticalSolidList"/>
    <dgm:cxn modelId="{BFAC46EF-1D8B-4835-8E99-0EF922D2B91C}" type="presParOf" srcId="{27D41760-BB84-47F8-AEF0-6B6CD5DE8B97}" destId="{F8505731-0BD8-4FF8-AB95-6C87D6BEBBF0}" srcOrd="1" destOrd="0" presId="urn:microsoft.com/office/officeart/2018/2/layout/IconVerticalSolidList"/>
    <dgm:cxn modelId="{D264EEA9-9EA6-4EE2-A349-E167CFB50CA7}" type="presParOf" srcId="{27D41760-BB84-47F8-AEF0-6B6CD5DE8B97}" destId="{056FFFD2-57A0-48BF-ACB6-71FFCB391115}" srcOrd="2" destOrd="0" presId="urn:microsoft.com/office/officeart/2018/2/layout/IconVerticalSolidList"/>
    <dgm:cxn modelId="{ACF5EB50-4089-43BB-A337-F4C982818F0A}" type="presParOf" srcId="{27D41760-BB84-47F8-AEF0-6B6CD5DE8B97}" destId="{501BA209-F0DB-4B1C-ADAB-84C2D57EF58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sp="http://schemas.microsoft.com/office/drawing/2008/diagram" xmlns:dgm="http://schemas.openxmlformats.org/drawingml/2006/diagram" xmlns:a="http://schemas.openxmlformats.org/drawingml/2006/main">
  <dgm:ptLst>
    <dgm:pt modelId="{06E9A96B-465E-4752-BB59-FA581CCA542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9D72C62-3019-460A-B1C6-522686A68529}">
      <dgm:prSet custT="1"/>
      <dgm:spPr/>
      <dgm:t>
        <a:bodyPr/>
        <a:lstStyle/>
        <a:p>
          <a:r>
            <a:rPr lang="en-US" sz="2000" b="1" i="0" dirty="0">
              <a:solidFill>
                <a:srgbClr val="FFAA5A"/>
              </a:solidFill>
              <a:latin typeface="Aptos" panose="020B0004020202020204" pitchFamily="34" charset="0"/>
            </a:rPr>
            <a:t>Soziale Medien können </a:t>
          </a:r>
          <a:r>
            <a:rPr lang="en-US" sz="2000" b="1" dirty="0">
              <a:solidFill>
                <a:srgbClr val="FFAA5A"/>
              </a:solidFill>
              <a:latin typeface="Aptos" panose="020B0004020202020204" pitchFamily="34" charset="0"/>
            </a:rPr>
            <a:t>sich auf folgende Weise </a:t>
          </a:r>
          <a:r>
            <a:rPr lang="en-US" sz="2000" b="1" i="0" dirty="0">
              <a:solidFill>
                <a:srgbClr val="FFAA5A"/>
              </a:solidFill>
              <a:latin typeface="Aptos" panose="020B0004020202020204" pitchFamily="34" charset="0"/>
            </a:rPr>
            <a:t>negativ </a:t>
          </a:r>
          <a:r>
            <a:rPr lang="en-US" sz="2000" b="1" dirty="0">
              <a:solidFill>
                <a:srgbClr val="FFAA5A"/>
              </a:solidFill>
              <a:latin typeface="Aptos" panose="020B0004020202020204" pitchFamily="34" charset="0"/>
            </a:rPr>
            <a:t>auf das digitale Wohlbefinden des Einzelnen auswirken:</a:t>
          </a:r>
        </a:p>
      </dgm:t>
    </dgm:pt>
    <dgm:pt modelId="{02F8849D-C346-4F88-A445-B11140DCFCD7}" type="parTrans" cxnId="{5CC29793-4C0C-468B-9397-BF2026B9CDF2}">
      <dgm:prSet/>
      <dgm:spPr/>
      <dgm:t>
        <a:bodyPr/>
        <a:lstStyle/>
        <a:p>
          <a:endParaRPr lang="en-US"/>
        </a:p>
      </dgm:t>
    </dgm:pt>
    <dgm:pt modelId="{FC1D5C1F-81B2-4989-96D6-24CBD1352710}" type="sibTrans" cxnId="{5CC29793-4C0C-468B-9397-BF2026B9CDF2}">
      <dgm:prSet/>
      <dgm:spPr/>
      <dgm:t>
        <a:bodyPr/>
        <a:lstStyle/>
        <a:p>
          <a:endParaRPr lang="en-US"/>
        </a:p>
      </dgm:t>
    </dgm:pt>
    <dgm:pt modelId="{538DE7E6-9724-4794-9074-259DBD12232C}">
      <dgm:prSet custT="1"/>
      <dgm:spPr/>
      <dgm:t>
        <a:bodyPr/>
        <a:lstStyle/>
        <a:p>
          <a:r>
            <a:rPr lang="en-US" sz="1900" b="1" i="0" dirty="0">
              <a:latin typeface="Aptos" panose="020B0004020202020204" pitchFamily="34" charset="0"/>
            </a:rPr>
            <a:t>Sucht:</a:t>
          </a:r>
          <a:r>
            <a:rPr lang="en-US" sz="1900" i="0" dirty="0">
              <a:latin typeface="Aptos" panose="020B0004020202020204" pitchFamily="34" charset="0"/>
            </a:rPr>
            <a:t> Höhere Tendenz, Zeit online zu verbringen, und Vernachlässigung von Verantwortlichkeiten im wirklichen Leben.</a:t>
          </a:r>
          <a:endParaRPr lang="en-US" sz="1900" dirty="0">
            <a:latin typeface="Aptos" panose="020B0004020202020204" pitchFamily="34" charset="0"/>
          </a:endParaRPr>
        </a:p>
      </dgm:t>
    </dgm:pt>
    <dgm:pt modelId="{D230F23C-0A0E-4BD1-AC79-2965B284F447}" type="parTrans" cxnId="{C7C149A0-7025-4922-8955-8EA30D1EBFD4}">
      <dgm:prSet/>
      <dgm:spPr/>
      <dgm:t>
        <a:bodyPr/>
        <a:lstStyle/>
        <a:p>
          <a:endParaRPr lang="en-US"/>
        </a:p>
      </dgm:t>
    </dgm:pt>
    <dgm:pt modelId="{8FD2DB18-7071-4037-9DBC-72F69E6FEE05}" type="sibTrans" cxnId="{C7C149A0-7025-4922-8955-8EA30D1EBFD4}">
      <dgm:prSet/>
      <dgm:spPr/>
      <dgm:t>
        <a:bodyPr/>
        <a:lstStyle/>
        <a:p>
          <a:endParaRPr lang="en-US"/>
        </a:p>
      </dgm:t>
    </dgm:pt>
    <dgm:pt modelId="{948F7CF0-BC47-4C91-A18E-E5F2E1153E39}">
      <dgm:prSet custT="1"/>
      <dgm:spPr/>
      <dgm:t>
        <a:bodyPr/>
        <a:lstStyle/>
        <a:p>
          <a:r>
            <a:rPr lang="en-US" sz="1900" b="1" dirty="0">
              <a:latin typeface="Aptos" panose="020B0004020202020204" pitchFamily="34" charset="0"/>
            </a:rPr>
            <a:t>Psychische Probleme: </a:t>
          </a:r>
          <a:r>
            <a:rPr lang="en-US" sz="1900" dirty="0">
              <a:latin typeface="Aptos" panose="020B0004020202020204" pitchFamily="34" charset="0"/>
            </a:rPr>
            <a:t>Kann zu Angstzuständen, Depressionen, geringerem Selbstwertgefühl aufgrund von Vergleichen mit anderen Menschen führen.</a:t>
          </a:r>
        </a:p>
      </dgm:t>
    </dgm:pt>
    <dgm:pt modelId="{BDF00546-EDEB-4625-9D9C-B48C42C35883}" type="parTrans" cxnId="{E38FE1F8-C019-4B7D-A7FE-278A7D9A3494}">
      <dgm:prSet/>
      <dgm:spPr/>
      <dgm:t>
        <a:bodyPr/>
        <a:lstStyle/>
        <a:p>
          <a:endParaRPr lang="en-US"/>
        </a:p>
      </dgm:t>
    </dgm:pt>
    <dgm:pt modelId="{67625780-F7BB-41ED-A5B6-56D94BDF5354}" type="sibTrans" cxnId="{E38FE1F8-C019-4B7D-A7FE-278A7D9A3494}">
      <dgm:prSet/>
      <dgm:spPr/>
      <dgm:t>
        <a:bodyPr/>
        <a:lstStyle/>
        <a:p>
          <a:endParaRPr lang="en-US"/>
        </a:p>
      </dgm:t>
    </dgm:pt>
    <dgm:pt modelId="{B094AE62-B1C2-4112-A90E-EE8B82084459}">
      <dgm:prSet custT="1"/>
      <dgm:spPr/>
      <dgm:t>
        <a:bodyPr/>
        <a:lstStyle/>
        <a:p>
          <a:r>
            <a:rPr lang="en-US" sz="1900" b="1" dirty="0">
              <a:latin typeface="Aptos" panose="020B0004020202020204" pitchFamily="34" charset="0"/>
            </a:rPr>
            <a:t>Cybermobbing: </a:t>
          </a:r>
          <a:r>
            <a:rPr lang="en-US" sz="1900" dirty="0">
              <a:latin typeface="Aptos" panose="020B0004020202020204" pitchFamily="34" charset="0"/>
            </a:rPr>
            <a:t>Potenzielle virtuelle Gewalt mit emotionalen und psychologischen Folgen.</a:t>
          </a:r>
        </a:p>
      </dgm:t>
    </dgm:pt>
    <dgm:pt modelId="{59E4F002-FA07-4335-B5B4-A406C6E64BE9}" type="parTrans" cxnId="{4B4A7EDD-E624-4005-AE91-093E3DFC167D}">
      <dgm:prSet/>
      <dgm:spPr/>
      <dgm:t>
        <a:bodyPr/>
        <a:lstStyle/>
        <a:p>
          <a:endParaRPr lang="en-US"/>
        </a:p>
      </dgm:t>
    </dgm:pt>
    <dgm:pt modelId="{AD779085-13BC-43B7-AA29-E64547A634D2}" type="sibTrans" cxnId="{4B4A7EDD-E624-4005-AE91-093E3DFC167D}">
      <dgm:prSet/>
      <dgm:spPr/>
      <dgm:t>
        <a:bodyPr/>
        <a:lstStyle/>
        <a:p>
          <a:endParaRPr lang="en-US"/>
        </a:p>
      </dgm:t>
    </dgm:pt>
    <dgm:pt modelId="{5B2CAE3D-1488-4CF2-8A49-F18F0D7DF3D4}">
      <dgm:prSet custT="1"/>
      <dgm:spPr/>
      <dgm:t>
        <a:bodyPr/>
        <a:lstStyle/>
        <a:p>
          <a:r>
            <a:rPr lang="en-US" sz="1900" b="1" dirty="0">
              <a:latin typeface="Aptos" panose="020B0004020202020204" pitchFamily="34" charset="0"/>
            </a:rPr>
            <a:t>Fragen des Datenschutzes: </a:t>
          </a:r>
          <a:r>
            <a:rPr lang="en-US" sz="1900" dirty="0">
              <a:latin typeface="Aptos" panose="020B0004020202020204" pitchFamily="34" charset="0"/>
            </a:rPr>
            <a:t>Risiko der digitalen Sicherheit, Identitäts- und/oder Datendiebstahl.</a:t>
          </a:r>
        </a:p>
      </dgm:t>
    </dgm:pt>
    <dgm:pt modelId="{4B03A8B6-BD60-45A4-8D00-E1688BB316F8}" type="parTrans" cxnId="{66BB79B0-46E0-4954-A46A-2CBA364B3E93}">
      <dgm:prSet/>
      <dgm:spPr/>
      <dgm:t>
        <a:bodyPr/>
        <a:lstStyle/>
        <a:p>
          <a:endParaRPr lang="en-US"/>
        </a:p>
      </dgm:t>
    </dgm:pt>
    <dgm:pt modelId="{D6675FB4-C307-4795-97C8-2D9758354B33}" type="sibTrans" cxnId="{66BB79B0-46E0-4954-A46A-2CBA364B3E93}">
      <dgm:prSet/>
      <dgm:spPr/>
      <dgm:t>
        <a:bodyPr/>
        <a:lstStyle/>
        <a:p>
          <a:endParaRPr lang="en-US"/>
        </a:p>
      </dgm:t>
    </dgm:pt>
    <dgm:pt modelId="{AC01137C-C191-4847-A9B9-673FD2D21EED}">
      <dgm:prSet custT="1"/>
      <dgm:spPr/>
      <dgm:t>
        <a:bodyPr/>
        <a:lstStyle/>
        <a:p>
          <a:r>
            <a:rPr lang="en-US" sz="1900" b="1" dirty="0">
              <a:latin typeface="Aptos" panose="020B0004020202020204" pitchFamily="34" charset="0"/>
            </a:rPr>
            <a:t>Informationsüberlastung: </a:t>
          </a:r>
          <a:r>
            <a:rPr lang="en-US" sz="1900" dirty="0">
              <a:latin typeface="Aptos" panose="020B0004020202020204" pitchFamily="34" charset="0"/>
            </a:rPr>
            <a:t>Die Möglichkeit der Datenfülle, die zu einer Überforderung mit den notwendigen Informationen führt. </a:t>
          </a:r>
        </a:p>
      </dgm:t>
    </dgm:pt>
    <dgm:pt modelId="{4BC78CDB-F2EE-4CF2-A95B-79E77E9F9C2D}" type="parTrans" cxnId="{20A2FF3C-4292-415A-9238-DC70DBE1F95A}">
      <dgm:prSet/>
      <dgm:spPr/>
      <dgm:t>
        <a:bodyPr/>
        <a:lstStyle/>
        <a:p>
          <a:endParaRPr lang="en-US"/>
        </a:p>
      </dgm:t>
    </dgm:pt>
    <dgm:pt modelId="{149539AF-E144-4994-958E-C72E25206F48}" type="sibTrans" cxnId="{20A2FF3C-4292-415A-9238-DC70DBE1F95A}">
      <dgm:prSet/>
      <dgm:spPr/>
      <dgm:t>
        <a:bodyPr/>
        <a:lstStyle/>
        <a:p>
          <a:endParaRPr lang="en-US"/>
        </a:p>
      </dgm:t>
    </dgm:pt>
    <dgm:pt modelId="{FCE4FE8F-C669-47B3-8F4C-ECA1D8EAD471}">
      <dgm:prSet custT="1"/>
      <dgm:spPr/>
      <dgm:t>
        <a:bodyPr/>
        <a:lstStyle/>
        <a:p>
          <a:r>
            <a:rPr lang="en-US" sz="1900" b="1" dirty="0">
              <a:latin typeface="Aptos" panose="020B0004020202020204" pitchFamily="34" charset="0"/>
            </a:rPr>
            <a:t>Angst, etwas zu verpassen (FOMO): </a:t>
          </a:r>
          <a:r>
            <a:rPr lang="en-US" sz="1900" dirty="0">
              <a:latin typeface="Aptos" panose="020B0004020202020204" pitchFamily="34" charset="0"/>
            </a:rPr>
            <a:t>Höhere Neigung und Abhängigkeit, anderen zu folgen, was zu Unzulänglichkeiten führt.</a:t>
          </a:r>
        </a:p>
      </dgm:t>
    </dgm:pt>
    <dgm:pt modelId="{AD9BD882-3A36-47E3-9381-ECFA38DA801E}" type="parTrans" cxnId="{A49B246F-9F7E-44A5-9BA1-5B54E6C88359}">
      <dgm:prSet/>
      <dgm:spPr/>
      <dgm:t>
        <a:bodyPr/>
        <a:lstStyle/>
        <a:p>
          <a:endParaRPr lang="en-US"/>
        </a:p>
      </dgm:t>
    </dgm:pt>
    <dgm:pt modelId="{0267A968-3424-46B6-ACB4-7ADAD9BF10F3}" type="sibTrans" cxnId="{A49B246F-9F7E-44A5-9BA1-5B54E6C88359}">
      <dgm:prSet/>
      <dgm:spPr/>
      <dgm:t>
        <a:bodyPr/>
        <a:lstStyle/>
        <a:p>
          <a:endParaRPr lang="en-US"/>
        </a:p>
      </dgm:t>
    </dgm:pt>
    <dgm:pt modelId="{48267CAD-792A-4295-9932-1552BC9CF6E9}">
      <dgm:prSet custT="1"/>
      <dgm:spPr/>
      <dgm:t>
        <a:bodyPr/>
        <a:lstStyle/>
        <a:p>
          <a:r>
            <a:rPr lang="en-US" sz="1900" b="1" dirty="0">
              <a:latin typeface="Aptos" panose="020B0004020202020204" pitchFamily="34" charset="0"/>
            </a:rPr>
            <a:t>Geringere Offline-Interaktion:</a:t>
          </a:r>
          <a:r>
            <a:rPr lang="en-US" sz="1900" dirty="0">
              <a:latin typeface="Aptos" panose="020B0004020202020204" pitchFamily="34" charset="0"/>
            </a:rPr>
            <a:t> Weniger persönliche Kontakte, was zu Isolation und Einsamkeit führt.  </a:t>
          </a:r>
        </a:p>
      </dgm:t>
    </dgm:pt>
    <dgm:pt modelId="{82046CF8-C768-4BAE-843D-D242EE949C3C}" type="parTrans" cxnId="{94BFA880-EC51-4676-87C1-9B2D18B0D18E}">
      <dgm:prSet/>
      <dgm:spPr/>
      <dgm:t>
        <a:bodyPr/>
        <a:lstStyle/>
        <a:p>
          <a:endParaRPr lang="en-US"/>
        </a:p>
      </dgm:t>
    </dgm:pt>
    <dgm:pt modelId="{F80043CC-BE2F-4D1D-B451-14B33C4BA400}" type="sibTrans" cxnId="{94BFA880-EC51-4676-87C1-9B2D18B0D18E}">
      <dgm:prSet/>
      <dgm:spPr/>
      <dgm:t>
        <a:bodyPr/>
        <a:lstStyle/>
        <a:p>
          <a:endParaRPr lang="en-US"/>
        </a:p>
      </dgm:t>
    </dgm:pt>
    <dgm:pt modelId="{53924EAA-9044-48C1-8A5A-21D15F0421F2}" type="pres">
      <dgm:prSet presAssocID="{06E9A96B-465E-4752-BB59-FA581CCA5422}" presName="vert0" presStyleCnt="0">
        <dgm:presLayoutVars>
          <dgm:dir/>
          <dgm:animOne val="branch"/>
          <dgm:animLvl val="lvl"/>
        </dgm:presLayoutVars>
      </dgm:prSet>
      <dgm:spPr/>
    </dgm:pt>
    <dgm:pt modelId="{9FC56526-4345-4E3B-9B09-32187F2989E0}" type="pres">
      <dgm:prSet presAssocID="{59D72C62-3019-460A-B1C6-522686A68529}" presName="thickLine" presStyleLbl="alignNode1" presStyleIdx="0" presStyleCnt="8"/>
      <dgm:spPr/>
    </dgm:pt>
    <dgm:pt modelId="{A4A84029-9C0B-4B5F-A06B-623A2AA4D30B}" type="pres">
      <dgm:prSet presAssocID="{59D72C62-3019-460A-B1C6-522686A68529}" presName="horz1" presStyleCnt="0"/>
      <dgm:spPr/>
    </dgm:pt>
    <dgm:pt modelId="{A5828E8C-7AC6-49EC-A101-FC62BF4746FA}" type="pres">
      <dgm:prSet presAssocID="{59D72C62-3019-460A-B1C6-522686A68529}" presName="tx1" presStyleLbl="revTx" presStyleIdx="0" presStyleCnt="8"/>
      <dgm:spPr/>
    </dgm:pt>
    <dgm:pt modelId="{A3BE59F4-4894-448F-BBCF-241413F96764}" type="pres">
      <dgm:prSet presAssocID="{59D72C62-3019-460A-B1C6-522686A68529}" presName="vert1" presStyleCnt="0"/>
      <dgm:spPr/>
    </dgm:pt>
    <dgm:pt modelId="{6A2FF18A-4AED-4E71-805B-67DC75F8F27E}" type="pres">
      <dgm:prSet presAssocID="{538DE7E6-9724-4794-9074-259DBD12232C}" presName="thickLine" presStyleLbl="alignNode1" presStyleIdx="1" presStyleCnt="8"/>
      <dgm:spPr/>
    </dgm:pt>
    <dgm:pt modelId="{6575F14B-2472-4E26-8FF2-5B87F2DC69AF}" type="pres">
      <dgm:prSet presAssocID="{538DE7E6-9724-4794-9074-259DBD12232C}" presName="horz1" presStyleCnt="0"/>
      <dgm:spPr/>
    </dgm:pt>
    <dgm:pt modelId="{FFFF0908-4B0C-48F6-8D5F-8847D49A900F}" type="pres">
      <dgm:prSet presAssocID="{538DE7E6-9724-4794-9074-259DBD12232C}" presName="tx1" presStyleLbl="revTx" presStyleIdx="1" presStyleCnt="8"/>
      <dgm:spPr/>
    </dgm:pt>
    <dgm:pt modelId="{9260C369-9508-4C95-A408-BDBFAB771240}" type="pres">
      <dgm:prSet presAssocID="{538DE7E6-9724-4794-9074-259DBD12232C}" presName="vert1" presStyleCnt="0"/>
      <dgm:spPr/>
    </dgm:pt>
    <dgm:pt modelId="{006F0F52-C8F2-44D9-95BE-3F19FD465C72}" type="pres">
      <dgm:prSet presAssocID="{948F7CF0-BC47-4C91-A18E-E5F2E1153E39}" presName="thickLine" presStyleLbl="alignNode1" presStyleIdx="2" presStyleCnt="8"/>
      <dgm:spPr/>
    </dgm:pt>
    <dgm:pt modelId="{AE1773BE-057C-4AFA-8763-651794F3EF0C}" type="pres">
      <dgm:prSet presAssocID="{948F7CF0-BC47-4C91-A18E-E5F2E1153E39}" presName="horz1" presStyleCnt="0"/>
      <dgm:spPr/>
    </dgm:pt>
    <dgm:pt modelId="{7741ECF8-25A7-42E8-A069-E3E379088CDC}" type="pres">
      <dgm:prSet presAssocID="{948F7CF0-BC47-4C91-A18E-E5F2E1153E39}" presName="tx1" presStyleLbl="revTx" presStyleIdx="2" presStyleCnt="8"/>
      <dgm:spPr/>
    </dgm:pt>
    <dgm:pt modelId="{988474AB-A492-42E1-848A-716FDA174D85}" type="pres">
      <dgm:prSet presAssocID="{948F7CF0-BC47-4C91-A18E-E5F2E1153E39}" presName="vert1" presStyleCnt="0"/>
      <dgm:spPr/>
    </dgm:pt>
    <dgm:pt modelId="{DE13AF36-B03F-47D6-9E1B-E60F681B5273}" type="pres">
      <dgm:prSet presAssocID="{B094AE62-B1C2-4112-A90E-EE8B82084459}" presName="thickLine" presStyleLbl="alignNode1" presStyleIdx="3" presStyleCnt="8"/>
      <dgm:spPr/>
    </dgm:pt>
    <dgm:pt modelId="{0ED0BCB3-DD0A-4862-B10E-AC9637C953A9}" type="pres">
      <dgm:prSet presAssocID="{B094AE62-B1C2-4112-A90E-EE8B82084459}" presName="horz1" presStyleCnt="0"/>
      <dgm:spPr/>
    </dgm:pt>
    <dgm:pt modelId="{F2FFFB80-697C-420D-8C55-744F3BB04000}" type="pres">
      <dgm:prSet presAssocID="{B094AE62-B1C2-4112-A90E-EE8B82084459}" presName="tx1" presStyleLbl="revTx" presStyleIdx="3" presStyleCnt="8"/>
      <dgm:spPr/>
    </dgm:pt>
    <dgm:pt modelId="{BB0996D9-34B1-42BB-A7E6-C4133EE3A3DB}" type="pres">
      <dgm:prSet presAssocID="{B094AE62-B1C2-4112-A90E-EE8B82084459}" presName="vert1" presStyleCnt="0"/>
      <dgm:spPr/>
    </dgm:pt>
    <dgm:pt modelId="{BD68388E-1BF3-4DB5-ABA2-11346311C4E2}" type="pres">
      <dgm:prSet presAssocID="{5B2CAE3D-1488-4CF2-8A49-F18F0D7DF3D4}" presName="thickLine" presStyleLbl="alignNode1" presStyleIdx="4" presStyleCnt="8"/>
      <dgm:spPr/>
    </dgm:pt>
    <dgm:pt modelId="{FC8A759D-20F5-42C2-80D5-190D1414FD43}" type="pres">
      <dgm:prSet presAssocID="{5B2CAE3D-1488-4CF2-8A49-F18F0D7DF3D4}" presName="horz1" presStyleCnt="0"/>
      <dgm:spPr/>
    </dgm:pt>
    <dgm:pt modelId="{98CC1BCC-564C-46BB-B252-AFF6A265C163}" type="pres">
      <dgm:prSet presAssocID="{5B2CAE3D-1488-4CF2-8A49-F18F0D7DF3D4}" presName="tx1" presStyleLbl="revTx" presStyleIdx="4" presStyleCnt="8"/>
      <dgm:spPr/>
    </dgm:pt>
    <dgm:pt modelId="{9B932CD7-BBEA-4CBF-88A2-391ECAEFC14E}" type="pres">
      <dgm:prSet presAssocID="{5B2CAE3D-1488-4CF2-8A49-F18F0D7DF3D4}" presName="vert1" presStyleCnt="0"/>
      <dgm:spPr/>
    </dgm:pt>
    <dgm:pt modelId="{ECB785B8-DE13-4F51-959A-620AC2ABB49B}" type="pres">
      <dgm:prSet presAssocID="{AC01137C-C191-4847-A9B9-673FD2D21EED}" presName="thickLine" presStyleLbl="alignNode1" presStyleIdx="5" presStyleCnt="8"/>
      <dgm:spPr/>
    </dgm:pt>
    <dgm:pt modelId="{C04D7306-A8D7-4335-9673-5F9E63E114CE}" type="pres">
      <dgm:prSet presAssocID="{AC01137C-C191-4847-A9B9-673FD2D21EED}" presName="horz1" presStyleCnt="0"/>
      <dgm:spPr/>
    </dgm:pt>
    <dgm:pt modelId="{808A7DDA-09EF-4FC0-895E-1769B3991552}" type="pres">
      <dgm:prSet presAssocID="{AC01137C-C191-4847-A9B9-673FD2D21EED}" presName="tx1" presStyleLbl="revTx" presStyleIdx="5" presStyleCnt="8"/>
      <dgm:spPr/>
    </dgm:pt>
    <dgm:pt modelId="{29D4C07C-8DB4-4724-AB24-CF4BB556D06F}" type="pres">
      <dgm:prSet presAssocID="{AC01137C-C191-4847-A9B9-673FD2D21EED}" presName="vert1" presStyleCnt="0"/>
      <dgm:spPr/>
    </dgm:pt>
    <dgm:pt modelId="{0E40E8B6-D48F-431E-ADC2-5DBB1A14E098}" type="pres">
      <dgm:prSet presAssocID="{FCE4FE8F-C669-47B3-8F4C-ECA1D8EAD471}" presName="thickLine" presStyleLbl="alignNode1" presStyleIdx="6" presStyleCnt="8"/>
      <dgm:spPr/>
    </dgm:pt>
    <dgm:pt modelId="{43306FA8-20B8-473F-AE91-3FB678393FBF}" type="pres">
      <dgm:prSet presAssocID="{FCE4FE8F-C669-47B3-8F4C-ECA1D8EAD471}" presName="horz1" presStyleCnt="0"/>
      <dgm:spPr/>
    </dgm:pt>
    <dgm:pt modelId="{A19EEC8F-D3D5-4DD3-8682-79BA789AC2C0}" type="pres">
      <dgm:prSet presAssocID="{FCE4FE8F-C669-47B3-8F4C-ECA1D8EAD471}" presName="tx1" presStyleLbl="revTx" presStyleIdx="6" presStyleCnt="8"/>
      <dgm:spPr/>
    </dgm:pt>
    <dgm:pt modelId="{B152CF7A-AC15-4FFC-AFB4-6D836FE9E8F1}" type="pres">
      <dgm:prSet presAssocID="{FCE4FE8F-C669-47B3-8F4C-ECA1D8EAD471}" presName="vert1" presStyleCnt="0"/>
      <dgm:spPr/>
    </dgm:pt>
    <dgm:pt modelId="{EC0C8B97-66AA-4A25-BB29-4EEC00C8EC11}" type="pres">
      <dgm:prSet presAssocID="{48267CAD-792A-4295-9932-1552BC9CF6E9}" presName="thickLine" presStyleLbl="alignNode1" presStyleIdx="7" presStyleCnt="8"/>
      <dgm:spPr/>
    </dgm:pt>
    <dgm:pt modelId="{05A4C16F-47FE-46E0-B3D7-44E62A01DCFE}" type="pres">
      <dgm:prSet presAssocID="{48267CAD-792A-4295-9932-1552BC9CF6E9}" presName="horz1" presStyleCnt="0"/>
      <dgm:spPr/>
    </dgm:pt>
    <dgm:pt modelId="{6E0B209C-10B6-4F4D-AE1B-6FCBCFD2E6A8}" type="pres">
      <dgm:prSet presAssocID="{48267CAD-792A-4295-9932-1552BC9CF6E9}" presName="tx1" presStyleLbl="revTx" presStyleIdx="7" presStyleCnt="8"/>
      <dgm:spPr/>
    </dgm:pt>
    <dgm:pt modelId="{1E704229-E53C-4856-8823-02C1BB2FE461}" type="pres">
      <dgm:prSet presAssocID="{48267CAD-792A-4295-9932-1552BC9CF6E9}" presName="vert1" presStyleCnt="0"/>
      <dgm:spPr/>
    </dgm:pt>
  </dgm:ptLst>
  <dgm:cxnLst>
    <dgm:cxn modelId="{28A20A05-876C-4C02-AE60-E962E02F1395}" type="presOf" srcId="{FCE4FE8F-C669-47B3-8F4C-ECA1D8EAD471}" destId="{A19EEC8F-D3D5-4DD3-8682-79BA789AC2C0}" srcOrd="0" destOrd="0" presId="urn:microsoft.com/office/officeart/2008/layout/LinedList"/>
    <dgm:cxn modelId="{20A2FF3C-4292-415A-9238-DC70DBE1F95A}" srcId="{06E9A96B-465E-4752-BB59-FA581CCA5422}" destId="{AC01137C-C191-4847-A9B9-673FD2D21EED}" srcOrd="5" destOrd="0" parTransId="{4BC78CDB-F2EE-4CF2-A95B-79E77E9F9C2D}" sibTransId="{149539AF-E144-4994-958E-C72E25206F48}"/>
    <dgm:cxn modelId="{E9F02C3D-47EA-4D3D-A025-73C56757A4EA}" type="presOf" srcId="{5B2CAE3D-1488-4CF2-8A49-F18F0D7DF3D4}" destId="{98CC1BCC-564C-46BB-B252-AFF6A265C163}" srcOrd="0" destOrd="0" presId="urn:microsoft.com/office/officeart/2008/layout/LinedList"/>
    <dgm:cxn modelId="{43CE545F-317D-41EF-91BD-B43C9AC7F71F}" type="presOf" srcId="{B094AE62-B1C2-4112-A90E-EE8B82084459}" destId="{F2FFFB80-697C-420D-8C55-744F3BB04000}" srcOrd="0" destOrd="0" presId="urn:microsoft.com/office/officeart/2008/layout/LinedList"/>
    <dgm:cxn modelId="{0473A963-CC87-4EF2-B64E-B227D3235272}" type="presOf" srcId="{538DE7E6-9724-4794-9074-259DBD12232C}" destId="{FFFF0908-4B0C-48F6-8D5F-8847D49A900F}" srcOrd="0" destOrd="0" presId="urn:microsoft.com/office/officeart/2008/layout/LinedList"/>
    <dgm:cxn modelId="{21E8E46C-5500-46BE-B521-356C4A5A075F}" type="presOf" srcId="{948F7CF0-BC47-4C91-A18E-E5F2E1153E39}" destId="{7741ECF8-25A7-42E8-A069-E3E379088CDC}" srcOrd="0" destOrd="0" presId="urn:microsoft.com/office/officeart/2008/layout/LinedList"/>
    <dgm:cxn modelId="{A49B246F-9F7E-44A5-9BA1-5B54E6C88359}" srcId="{06E9A96B-465E-4752-BB59-FA581CCA5422}" destId="{FCE4FE8F-C669-47B3-8F4C-ECA1D8EAD471}" srcOrd="6" destOrd="0" parTransId="{AD9BD882-3A36-47E3-9381-ECFA38DA801E}" sibTransId="{0267A968-3424-46B6-ACB4-7ADAD9BF10F3}"/>
    <dgm:cxn modelId="{C03F007B-14DD-43CD-B6F8-DB7444646780}" type="presOf" srcId="{06E9A96B-465E-4752-BB59-FA581CCA5422}" destId="{53924EAA-9044-48C1-8A5A-21D15F0421F2}" srcOrd="0" destOrd="0" presId="urn:microsoft.com/office/officeart/2008/layout/LinedList"/>
    <dgm:cxn modelId="{94BFA880-EC51-4676-87C1-9B2D18B0D18E}" srcId="{06E9A96B-465E-4752-BB59-FA581CCA5422}" destId="{48267CAD-792A-4295-9932-1552BC9CF6E9}" srcOrd="7" destOrd="0" parTransId="{82046CF8-C768-4BAE-843D-D242EE949C3C}" sibTransId="{F80043CC-BE2F-4D1D-B451-14B33C4BA400}"/>
    <dgm:cxn modelId="{99496D84-9407-4DFA-A7F3-8E4CF368CFA9}" type="presOf" srcId="{59D72C62-3019-460A-B1C6-522686A68529}" destId="{A5828E8C-7AC6-49EC-A101-FC62BF4746FA}" srcOrd="0" destOrd="0" presId="urn:microsoft.com/office/officeart/2008/layout/LinedList"/>
    <dgm:cxn modelId="{5CC29793-4C0C-468B-9397-BF2026B9CDF2}" srcId="{06E9A96B-465E-4752-BB59-FA581CCA5422}" destId="{59D72C62-3019-460A-B1C6-522686A68529}" srcOrd="0" destOrd="0" parTransId="{02F8849D-C346-4F88-A445-B11140DCFCD7}" sibTransId="{FC1D5C1F-81B2-4989-96D6-24CBD1352710}"/>
    <dgm:cxn modelId="{C7C149A0-7025-4922-8955-8EA30D1EBFD4}" srcId="{06E9A96B-465E-4752-BB59-FA581CCA5422}" destId="{538DE7E6-9724-4794-9074-259DBD12232C}" srcOrd="1" destOrd="0" parTransId="{D230F23C-0A0E-4BD1-AC79-2965B284F447}" sibTransId="{8FD2DB18-7071-4037-9DBC-72F69E6FEE05}"/>
    <dgm:cxn modelId="{8917ACA9-045A-440D-8B25-AC95626AD1FC}" type="presOf" srcId="{AC01137C-C191-4847-A9B9-673FD2D21EED}" destId="{808A7DDA-09EF-4FC0-895E-1769B3991552}" srcOrd="0" destOrd="0" presId="urn:microsoft.com/office/officeart/2008/layout/LinedList"/>
    <dgm:cxn modelId="{66BB79B0-46E0-4954-A46A-2CBA364B3E93}" srcId="{06E9A96B-465E-4752-BB59-FA581CCA5422}" destId="{5B2CAE3D-1488-4CF2-8A49-F18F0D7DF3D4}" srcOrd="4" destOrd="0" parTransId="{4B03A8B6-BD60-45A4-8D00-E1688BB316F8}" sibTransId="{D6675FB4-C307-4795-97C8-2D9758354B33}"/>
    <dgm:cxn modelId="{4B4A7EDD-E624-4005-AE91-093E3DFC167D}" srcId="{06E9A96B-465E-4752-BB59-FA581CCA5422}" destId="{B094AE62-B1C2-4112-A90E-EE8B82084459}" srcOrd="3" destOrd="0" parTransId="{59E4F002-FA07-4335-B5B4-A406C6E64BE9}" sibTransId="{AD779085-13BC-43B7-AA29-E64547A634D2}"/>
    <dgm:cxn modelId="{6BFB08DF-969B-426C-B1D7-7502737CE0A7}" type="presOf" srcId="{48267CAD-792A-4295-9932-1552BC9CF6E9}" destId="{6E0B209C-10B6-4F4D-AE1B-6FCBCFD2E6A8}" srcOrd="0" destOrd="0" presId="urn:microsoft.com/office/officeart/2008/layout/LinedList"/>
    <dgm:cxn modelId="{E38FE1F8-C019-4B7D-A7FE-278A7D9A3494}" srcId="{06E9A96B-465E-4752-BB59-FA581CCA5422}" destId="{948F7CF0-BC47-4C91-A18E-E5F2E1153E39}" srcOrd="2" destOrd="0" parTransId="{BDF00546-EDEB-4625-9D9C-B48C42C35883}" sibTransId="{67625780-F7BB-41ED-A5B6-56D94BDF5354}"/>
    <dgm:cxn modelId="{47C9763F-EB28-426C-B2D7-F4D84D4C345F}" type="presParOf" srcId="{53924EAA-9044-48C1-8A5A-21D15F0421F2}" destId="{9FC56526-4345-4E3B-9B09-32187F2989E0}" srcOrd="0" destOrd="0" presId="urn:microsoft.com/office/officeart/2008/layout/LinedList"/>
    <dgm:cxn modelId="{5B7F350C-7E86-4321-8542-4B3719E84914}" type="presParOf" srcId="{53924EAA-9044-48C1-8A5A-21D15F0421F2}" destId="{A4A84029-9C0B-4B5F-A06B-623A2AA4D30B}" srcOrd="1" destOrd="0" presId="urn:microsoft.com/office/officeart/2008/layout/LinedList"/>
    <dgm:cxn modelId="{250667DD-5CCE-4BB4-AD2E-88661712718E}" type="presParOf" srcId="{A4A84029-9C0B-4B5F-A06B-623A2AA4D30B}" destId="{A5828E8C-7AC6-49EC-A101-FC62BF4746FA}" srcOrd="0" destOrd="0" presId="urn:microsoft.com/office/officeart/2008/layout/LinedList"/>
    <dgm:cxn modelId="{5EAE164D-25FB-4783-A902-BD4CC8E9136D}" type="presParOf" srcId="{A4A84029-9C0B-4B5F-A06B-623A2AA4D30B}" destId="{A3BE59F4-4894-448F-BBCF-241413F96764}" srcOrd="1" destOrd="0" presId="urn:microsoft.com/office/officeart/2008/layout/LinedList"/>
    <dgm:cxn modelId="{FC7BBA77-9AEA-4A77-AD03-571B69DB9FFC}" type="presParOf" srcId="{53924EAA-9044-48C1-8A5A-21D15F0421F2}" destId="{6A2FF18A-4AED-4E71-805B-67DC75F8F27E}" srcOrd="2" destOrd="0" presId="urn:microsoft.com/office/officeart/2008/layout/LinedList"/>
    <dgm:cxn modelId="{F8BDE8D2-7E90-4F3B-B474-A33ADAC94FA0}" type="presParOf" srcId="{53924EAA-9044-48C1-8A5A-21D15F0421F2}" destId="{6575F14B-2472-4E26-8FF2-5B87F2DC69AF}" srcOrd="3" destOrd="0" presId="urn:microsoft.com/office/officeart/2008/layout/LinedList"/>
    <dgm:cxn modelId="{489EAF8F-F797-4070-9F70-419A39AFEE20}" type="presParOf" srcId="{6575F14B-2472-4E26-8FF2-5B87F2DC69AF}" destId="{FFFF0908-4B0C-48F6-8D5F-8847D49A900F}" srcOrd="0" destOrd="0" presId="urn:microsoft.com/office/officeart/2008/layout/LinedList"/>
    <dgm:cxn modelId="{CD55E8F5-9B55-4DC9-A6DE-739F86FA205E}" type="presParOf" srcId="{6575F14B-2472-4E26-8FF2-5B87F2DC69AF}" destId="{9260C369-9508-4C95-A408-BDBFAB771240}" srcOrd="1" destOrd="0" presId="urn:microsoft.com/office/officeart/2008/layout/LinedList"/>
    <dgm:cxn modelId="{C5F42019-3639-4E7F-A5A2-32173277178E}" type="presParOf" srcId="{53924EAA-9044-48C1-8A5A-21D15F0421F2}" destId="{006F0F52-C8F2-44D9-95BE-3F19FD465C72}" srcOrd="4" destOrd="0" presId="urn:microsoft.com/office/officeart/2008/layout/LinedList"/>
    <dgm:cxn modelId="{29F1B054-85E5-4866-A43E-DD73960EACA5}" type="presParOf" srcId="{53924EAA-9044-48C1-8A5A-21D15F0421F2}" destId="{AE1773BE-057C-4AFA-8763-651794F3EF0C}" srcOrd="5" destOrd="0" presId="urn:microsoft.com/office/officeart/2008/layout/LinedList"/>
    <dgm:cxn modelId="{EBB74A10-8FE9-4A5D-9D23-A16DBAFCDCBF}" type="presParOf" srcId="{AE1773BE-057C-4AFA-8763-651794F3EF0C}" destId="{7741ECF8-25A7-42E8-A069-E3E379088CDC}" srcOrd="0" destOrd="0" presId="urn:microsoft.com/office/officeart/2008/layout/LinedList"/>
    <dgm:cxn modelId="{D008CA26-4481-4AAA-B0F2-2586A3BE31AB}" type="presParOf" srcId="{AE1773BE-057C-4AFA-8763-651794F3EF0C}" destId="{988474AB-A492-42E1-848A-716FDA174D85}" srcOrd="1" destOrd="0" presId="urn:microsoft.com/office/officeart/2008/layout/LinedList"/>
    <dgm:cxn modelId="{21201E8C-76F2-45C5-AEA6-BBFB6F1BD8E6}" type="presParOf" srcId="{53924EAA-9044-48C1-8A5A-21D15F0421F2}" destId="{DE13AF36-B03F-47D6-9E1B-E60F681B5273}" srcOrd="6" destOrd="0" presId="urn:microsoft.com/office/officeart/2008/layout/LinedList"/>
    <dgm:cxn modelId="{50C3F739-AAB6-4625-822D-56F05C4DA7C8}" type="presParOf" srcId="{53924EAA-9044-48C1-8A5A-21D15F0421F2}" destId="{0ED0BCB3-DD0A-4862-B10E-AC9637C953A9}" srcOrd="7" destOrd="0" presId="urn:microsoft.com/office/officeart/2008/layout/LinedList"/>
    <dgm:cxn modelId="{4EDE172B-C3DB-44D2-8121-1D0383A7575B}" type="presParOf" srcId="{0ED0BCB3-DD0A-4862-B10E-AC9637C953A9}" destId="{F2FFFB80-697C-420D-8C55-744F3BB04000}" srcOrd="0" destOrd="0" presId="urn:microsoft.com/office/officeart/2008/layout/LinedList"/>
    <dgm:cxn modelId="{3B3F0515-077A-4D93-ACEA-4C7402137DC5}" type="presParOf" srcId="{0ED0BCB3-DD0A-4862-B10E-AC9637C953A9}" destId="{BB0996D9-34B1-42BB-A7E6-C4133EE3A3DB}" srcOrd="1" destOrd="0" presId="urn:microsoft.com/office/officeart/2008/layout/LinedList"/>
    <dgm:cxn modelId="{94C65168-7C79-487F-B506-7346977C27F9}" type="presParOf" srcId="{53924EAA-9044-48C1-8A5A-21D15F0421F2}" destId="{BD68388E-1BF3-4DB5-ABA2-11346311C4E2}" srcOrd="8" destOrd="0" presId="urn:microsoft.com/office/officeart/2008/layout/LinedList"/>
    <dgm:cxn modelId="{AB6C4FAC-0719-460C-AA56-7C752A8CC1C0}" type="presParOf" srcId="{53924EAA-9044-48C1-8A5A-21D15F0421F2}" destId="{FC8A759D-20F5-42C2-80D5-190D1414FD43}" srcOrd="9" destOrd="0" presId="urn:microsoft.com/office/officeart/2008/layout/LinedList"/>
    <dgm:cxn modelId="{E8DDB4D7-D3BC-4F37-A773-3B25CDBB87A3}" type="presParOf" srcId="{FC8A759D-20F5-42C2-80D5-190D1414FD43}" destId="{98CC1BCC-564C-46BB-B252-AFF6A265C163}" srcOrd="0" destOrd="0" presId="urn:microsoft.com/office/officeart/2008/layout/LinedList"/>
    <dgm:cxn modelId="{ABB1A585-3CC6-437B-8196-A18C56816D8B}" type="presParOf" srcId="{FC8A759D-20F5-42C2-80D5-190D1414FD43}" destId="{9B932CD7-BBEA-4CBF-88A2-391ECAEFC14E}" srcOrd="1" destOrd="0" presId="urn:microsoft.com/office/officeart/2008/layout/LinedList"/>
    <dgm:cxn modelId="{E8ED8EB1-218A-4598-A126-39495EA24998}" type="presParOf" srcId="{53924EAA-9044-48C1-8A5A-21D15F0421F2}" destId="{ECB785B8-DE13-4F51-959A-620AC2ABB49B}" srcOrd="10" destOrd="0" presId="urn:microsoft.com/office/officeart/2008/layout/LinedList"/>
    <dgm:cxn modelId="{C638A4C2-3BCC-41D3-9235-97ECE0DD6E5C}" type="presParOf" srcId="{53924EAA-9044-48C1-8A5A-21D15F0421F2}" destId="{C04D7306-A8D7-4335-9673-5F9E63E114CE}" srcOrd="11" destOrd="0" presId="urn:microsoft.com/office/officeart/2008/layout/LinedList"/>
    <dgm:cxn modelId="{AEC2A511-116B-454A-BA68-14E918821071}" type="presParOf" srcId="{C04D7306-A8D7-4335-9673-5F9E63E114CE}" destId="{808A7DDA-09EF-4FC0-895E-1769B3991552}" srcOrd="0" destOrd="0" presId="urn:microsoft.com/office/officeart/2008/layout/LinedList"/>
    <dgm:cxn modelId="{23955994-9F54-4FA0-992E-A41EBBB82D6D}" type="presParOf" srcId="{C04D7306-A8D7-4335-9673-5F9E63E114CE}" destId="{29D4C07C-8DB4-4724-AB24-CF4BB556D06F}" srcOrd="1" destOrd="0" presId="urn:microsoft.com/office/officeart/2008/layout/LinedList"/>
    <dgm:cxn modelId="{B639459B-4860-4E96-B8B4-2451FEB7BD10}" type="presParOf" srcId="{53924EAA-9044-48C1-8A5A-21D15F0421F2}" destId="{0E40E8B6-D48F-431E-ADC2-5DBB1A14E098}" srcOrd="12" destOrd="0" presId="urn:microsoft.com/office/officeart/2008/layout/LinedList"/>
    <dgm:cxn modelId="{A4DA229A-19C2-412D-973D-D290154226FF}" type="presParOf" srcId="{53924EAA-9044-48C1-8A5A-21D15F0421F2}" destId="{43306FA8-20B8-473F-AE91-3FB678393FBF}" srcOrd="13" destOrd="0" presId="urn:microsoft.com/office/officeart/2008/layout/LinedList"/>
    <dgm:cxn modelId="{DCEDA8CE-CA87-49BE-9940-33B384EB49EB}" type="presParOf" srcId="{43306FA8-20B8-473F-AE91-3FB678393FBF}" destId="{A19EEC8F-D3D5-4DD3-8682-79BA789AC2C0}" srcOrd="0" destOrd="0" presId="urn:microsoft.com/office/officeart/2008/layout/LinedList"/>
    <dgm:cxn modelId="{513384EC-F503-4D31-B4A2-C14E5FA2FE84}" type="presParOf" srcId="{43306FA8-20B8-473F-AE91-3FB678393FBF}" destId="{B152CF7A-AC15-4FFC-AFB4-6D836FE9E8F1}" srcOrd="1" destOrd="0" presId="urn:microsoft.com/office/officeart/2008/layout/LinedList"/>
    <dgm:cxn modelId="{E45C236A-4F5C-47FE-B9DC-E0DA0ECD10FC}" type="presParOf" srcId="{53924EAA-9044-48C1-8A5A-21D15F0421F2}" destId="{EC0C8B97-66AA-4A25-BB29-4EEC00C8EC11}" srcOrd="14" destOrd="0" presId="urn:microsoft.com/office/officeart/2008/layout/LinedList"/>
    <dgm:cxn modelId="{9E2E1718-7892-495D-A41A-174F66961A57}" type="presParOf" srcId="{53924EAA-9044-48C1-8A5A-21D15F0421F2}" destId="{05A4C16F-47FE-46E0-B3D7-44E62A01DCFE}" srcOrd="15" destOrd="0" presId="urn:microsoft.com/office/officeart/2008/layout/LinedList"/>
    <dgm:cxn modelId="{7614698C-5AC4-48A9-B67E-50253F37D212}" type="presParOf" srcId="{05A4C16F-47FE-46E0-B3D7-44E62A01DCFE}" destId="{6E0B209C-10B6-4F4D-AE1B-6FCBCFD2E6A8}" srcOrd="0" destOrd="0" presId="urn:microsoft.com/office/officeart/2008/layout/LinedList"/>
    <dgm:cxn modelId="{CA1DB83B-8E4A-4E37-9945-8170AF82AFAB}" type="presParOf" srcId="{05A4C16F-47FE-46E0-B3D7-44E62A01DCFE}" destId="{1E704229-E53C-4856-8823-02C1BB2FE461}" srcOrd="1" destOrd="0" presId="urn:microsoft.com/office/officeart/2008/layout/Lin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D95395CA-B4C7-4943-B982-A53B5B016DA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0F80E10-EC98-414E-A711-2E57978EF158}">
      <dgm:prSet custT="1"/>
      <dgm:spPr/>
      <dgm:t>
        <a:bodyPr/>
        <a:lstStyle/>
        <a:p>
          <a:pPr>
            <a:lnSpc>
              <a:spcPct val="100000"/>
            </a:lnSpc>
          </a:pPr>
          <a:r>
            <a:rPr lang="en-US" sz="1600" i="0" dirty="0">
              <a:latin typeface="Aptos" panose="020B0004020202020204" pitchFamily="34" charset="0"/>
            </a:rPr>
            <a:t>Die Auswirkungen des Internets und der sozialen Medien auf das menschliche Leben werden meist auf der Grundlage negativer Annahmen betrachtet.</a:t>
          </a:r>
          <a:r>
            <a:rPr lang="en-US" sz="1600" baseline="30000" dirty="0">
              <a:latin typeface="Aptos" panose="020B0004020202020204" pitchFamily="34" charset="0"/>
            </a:rPr>
            <a:t>4 </a:t>
          </a:r>
          <a:r>
            <a:rPr lang="en-US" sz="1600" i="0" dirty="0">
              <a:latin typeface="Aptos" panose="020B0004020202020204" pitchFamily="34" charset="0"/>
            </a:rPr>
            <a:t> Erwachsene, die diese Technologien richtig und effektiv nutzen können, haben jedoch Zugang zu vielen Möglichkeiten, einschließlich der persönlichen Entwicklung und des kontinuierlichen Lernens, und können Chancen zur Verbesserung ihres Lebens nutzen. Die gezielte Nutzung sozialer Medien trägt zum </a:t>
          </a:r>
          <a:r>
            <a:rPr lang="en-US" sz="1600" dirty="0">
              <a:latin typeface="Aptos" panose="020B0004020202020204" pitchFamily="34" charset="0"/>
            </a:rPr>
            <a:t>digitalen Wohlbefinden </a:t>
          </a:r>
          <a:r>
            <a:rPr lang="en-US" sz="1600" i="0" dirty="0">
              <a:latin typeface="Aptos" panose="020B0004020202020204" pitchFamily="34" charset="0"/>
            </a:rPr>
            <a:t>bei</a:t>
          </a:r>
          <a:r>
            <a:rPr lang="en-US" sz="1600" dirty="0">
              <a:latin typeface="Aptos" panose="020B0004020202020204" pitchFamily="34" charset="0"/>
            </a:rPr>
            <a:t>. </a:t>
          </a:r>
          <a:r>
            <a:rPr lang="en-US" sz="1600" i="0" dirty="0">
              <a:latin typeface="Aptos" panose="020B0004020202020204" pitchFamily="34" charset="0"/>
            </a:rPr>
            <a:t>Im Folgenden sind einige der Vorteile aufgeführt</a:t>
          </a:r>
          <a:r>
            <a:rPr lang="en-US" sz="1600" baseline="30000" dirty="0">
              <a:latin typeface="Aptos" panose="020B0004020202020204" pitchFamily="34" charset="0"/>
            </a:rPr>
            <a:t> 4 </a:t>
          </a:r>
          <a:r>
            <a:rPr lang="en-US" sz="1600" i="0" dirty="0">
              <a:latin typeface="Aptos" panose="020B0004020202020204" pitchFamily="34" charset="0"/>
            </a:rPr>
            <a:t> : </a:t>
          </a:r>
          <a:endParaRPr lang="en-US" sz="1600" dirty="0">
            <a:latin typeface="Aptos" panose="020B0004020202020204" pitchFamily="34" charset="0"/>
          </a:endParaRPr>
        </a:p>
      </dgm:t>
    </dgm:pt>
    <dgm:pt modelId="{DA35BAA2-48DF-4DC9-BB0D-76566263D837}" type="parTrans" cxnId="{01567AD5-A437-4223-8B16-189DE94F9B2A}">
      <dgm:prSet/>
      <dgm:spPr/>
      <dgm:t>
        <a:bodyPr/>
        <a:lstStyle/>
        <a:p>
          <a:endParaRPr lang="en-US"/>
        </a:p>
      </dgm:t>
    </dgm:pt>
    <dgm:pt modelId="{91BA04AE-F406-443C-AEE3-42416514CE8A}" type="sibTrans" cxnId="{01567AD5-A437-4223-8B16-189DE94F9B2A}">
      <dgm:prSet/>
      <dgm:spPr/>
      <dgm:t>
        <a:bodyPr/>
        <a:lstStyle/>
        <a:p>
          <a:endParaRPr lang="en-US"/>
        </a:p>
      </dgm:t>
    </dgm:pt>
    <dgm:pt modelId="{D9029F21-7FA2-4094-9EB7-C5A59F0B6F2E}">
      <dgm:prSet custT="1"/>
      <dgm:spPr/>
      <dgm:t>
        <a:bodyPr/>
        <a:lstStyle/>
        <a:p>
          <a:pPr>
            <a:lnSpc>
              <a:spcPct val="100000"/>
            </a:lnSpc>
          </a:pPr>
          <a:r>
            <a:rPr lang="en-US" sz="1600" b="1" i="0" dirty="0">
              <a:latin typeface="Aptos" panose="020B0004020202020204" pitchFamily="34" charset="0"/>
            </a:rPr>
            <a:t>Bessere soziale Beziehungen: </a:t>
          </a:r>
          <a:r>
            <a:rPr lang="en-US" sz="1600" i="0" dirty="0">
              <a:latin typeface="Aptos" panose="020B0004020202020204" pitchFamily="34" charset="0"/>
            </a:rPr>
            <a:t>Soziale Medien stärken die Verbindungen zu Freunden, Familien und Gemeinschaften unabhängig von geografischen Barrieren.</a:t>
          </a:r>
          <a:endParaRPr lang="en-US" sz="1600" dirty="0">
            <a:latin typeface="Aptos" panose="020B0004020202020204" pitchFamily="34" charset="0"/>
          </a:endParaRPr>
        </a:p>
      </dgm:t>
    </dgm:pt>
    <dgm:pt modelId="{52AB5E27-9C88-4B4F-A90F-E53CE71F5229}" type="parTrans" cxnId="{8C11FFE9-4404-4749-8AAE-C149D02700F0}">
      <dgm:prSet/>
      <dgm:spPr/>
      <dgm:t>
        <a:bodyPr/>
        <a:lstStyle/>
        <a:p>
          <a:endParaRPr lang="en-US"/>
        </a:p>
      </dgm:t>
    </dgm:pt>
    <dgm:pt modelId="{C9A5B34D-53BD-4213-A780-A8518E899B9E}" type="sibTrans" cxnId="{8C11FFE9-4404-4749-8AAE-C149D02700F0}">
      <dgm:prSet/>
      <dgm:spPr/>
      <dgm:t>
        <a:bodyPr/>
        <a:lstStyle/>
        <a:p>
          <a:endParaRPr lang="en-US"/>
        </a:p>
      </dgm:t>
    </dgm:pt>
    <dgm:pt modelId="{2BE022A5-12A8-4E88-8960-80D4E8CDDD10}">
      <dgm:prSet custT="1"/>
      <dgm:spPr/>
      <dgm:t>
        <a:bodyPr/>
        <a:lstStyle/>
        <a:p>
          <a:pPr>
            <a:lnSpc>
              <a:spcPct val="100000"/>
            </a:lnSpc>
          </a:pPr>
          <a:r>
            <a:rPr lang="en-US" sz="1600" b="1" i="0" dirty="0">
              <a:latin typeface="Aptos" panose="020B0004020202020204" pitchFamily="34" charset="0"/>
            </a:rPr>
            <a:t>Unterstützung der psychischen Gesundheit: </a:t>
          </a:r>
          <a:r>
            <a:rPr lang="en-US" sz="1600" i="0" dirty="0">
              <a:latin typeface="Aptos" panose="020B0004020202020204" pitchFamily="34" charset="0"/>
            </a:rPr>
            <a:t>Soziale Medien schärfen das Bewusstsein und bieten unmittelbaren Zugang zu Ressourcen für psychische Gesundheit, einschließlich Therapiemöglichkeiten, insbesondere in abgelegenen Gebieten. Außerdem können sie mit Hilfe </a:t>
          </a:r>
          <a:r>
            <a:rPr lang="en-US" sz="1600" dirty="0">
              <a:latin typeface="Aptos" panose="020B0004020202020204" pitchFamily="34" charset="0"/>
            </a:rPr>
            <a:t>einiger maschineller Lerntechniken </a:t>
          </a:r>
          <a:r>
            <a:rPr lang="en-US" sz="1600" i="0" dirty="0">
              <a:latin typeface="Aptos" panose="020B0004020202020204" pitchFamily="34" charset="0"/>
            </a:rPr>
            <a:t>als Instrument zur Untersuchung, Behandlung und Vorbeugung einiger psychischer </a:t>
          </a:r>
          <a:r>
            <a:rPr lang="en-US" sz="1600" dirty="0">
              <a:latin typeface="Aptos" panose="020B0004020202020204" pitchFamily="34" charset="0"/>
            </a:rPr>
            <a:t>Störungen </a:t>
          </a:r>
          <a:r>
            <a:rPr lang="en-US" sz="1600" i="0" dirty="0">
              <a:latin typeface="Aptos" panose="020B0004020202020204" pitchFamily="34" charset="0"/>
            </a:rPr>
            <a:t>eingesetzt werden</a:t>
          </a:r>
          <a:r>
            <a:rPr lang="en-US" sz="1600" dirty="0">
              <a:latin typeface="Aptos" panose="020B0004020202020204" pitchFamily="34" charset="0"/>
            </a:rPr>
            <a:t>.</a:t>
          </a:r>
          <a:br>
            <a:rPr lang="en-US" sz="1600" i="0" dirty="0">
              <a:latin typeface="Aptos" panose="020B0004020202020204" pitchFamily="34" charset="0"/>
            </a:rPr>
          </a:br>
          <a:endParaRPr lang="en-US" sz="1600" dirty="0">
            <a:latin typeface="Aptos" panose="020B0004020202020204" pitchFamily="34" charset="0"/>
          </a:endParaRPr>
        </a:p>
      </dgm:t>
    </dgm:pt>
    <dgm:pt modelId="{47B76F18-6980-47F5-A51B-269CD230E43B}" type="parTrans" cxnId="{5BF5526B-8B19-4E5C-A163-7C01E15ECD02}">
      <dgm:prSet/>
      <dgm:spPr/>
      <dgm:t>
        <a:bodyPr/>
        <a:lstStyle/>
        <a:p>
          <a:endParaRPr lang="en-US"/>
        </a:p>
      </dgm:t>
    </dgm:pt>
    <dgm:pt modelId="{2A03A15A-68C7-4AB6-81CD-E6FA1CD54BB6}" type="sibTrans" cxnId="{5BF5526B-8B19-4E5C-A163-7C01E15ECD02}">
      <dgm:prSet/>
      <dgm:spPr/>
      <dgm:t>
        <a:bodyPr/>
        <a:lstStyle/>
        <a:p>
          <a:endParaRPr lang="en-US"/>
        </a:p>
      </dgm:t>
    </dgm:pt>
    <dgm:pt modelId="{56F3FD17-CEDD-438B-A7BC-4991B3C49271}" type="pres">
      <dgm:prSet presAssocID="{D95395CA-B4C7-4943-B982-A53B5B016DA3}" presName="root" presStyleCnt="0">
        <dgm:presLayoutVars>
          <dgm:dir/>
          <dgm:resizeHandles val="exact"/>
        </dgm:presLayoutVars>
      </dgm:prSet>
      <dgm:spPr/>
    </dgm:pt>
    <dgm:pt modelId="{9D3DC7E2-B281-418D-A0D2-B542E9DC69A3}" type="pres">
      <dgm:prSet presAssocID="{10F80E10-EC98-414E-A711-2E57978EF158}" presName="compNode" presStyleCnt="0"/>
      <dgm:spPr/>
    </dgm:pt>
    <dgm:pt modelId="{B154DB43-79D3-4BA1-899A-0605D1394E63}" type="pres">
      <dgm:prSet presAssocID="{10F80E10-EC98-414E-A711-2E57978EF158}" presName="bgRect" presStyleLbl="bgShp" presStyleIdx="0" presStyleCnt="3"/>
      <dgm:spPr/>
    </dgm:pt>
    <dgm:pt modelId="{E7E003B2-F745-4E7D-9097-9EB3C6502AEB}" type="pres">
      <dgm:prSet presAssocID="{10F80E10-EC98-414E-A711-2E57978EF15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ipojenia"/>
        </a:ext>
      </dgm:extLst>
    </dgm:pt>
    <dgm:pt modelId="{75A21C30-35A5-4260-BF91-33215C5BEFEE}" type="pres">
      <dgm:prSet presAssocID="{10F80E10-EC98-414E-A711-2E57978EF158}" presName="spaceRect" presStyleCnt="0"/>
      <dgm:spPr/>
    </dgm:pt>
    <dgm:pt modelId="{7CC51084-2ADD-412B-A578-CCC4FC957C08}" type="pres">
      <dgm:prSet presAssocID="{10F80E10-EC98-414E-A711-2E57978EF158}" presName="parTx" presStyleLbl="revTx" presStyleIdx="0" presStyleCnt="3">
        <dgm:presLayoutVars>
          <dgm:chMax val="0"/>
          <dgm:chPref val="0"/>
        </dgm:presLayoutVars>
      </dgm:prSet>
      <dgm:spPr/>
    </dgm:pt>
    <dgm:pt modelId="{AEF46185-E075-4277-9B33-AD1C5CA0F90D}" type="pres">
      <dgm:prSet presAssocID="{91BA04AE-F406-443C-AEE3-42416514CE8A}" presName="sibTrans" presStyleCnt="0"/>
      <dgm:spPr/>
    </dgm:pt>
    <dgm:pt modelId="{38BD9FC6-72B1-43A4-AF19-75CDF4CA97BF}" type="pres">
      <dgm:prSet presAssocID="{D9029F21-7FA2-4094-9EB7-C5A59F0B6F2E}" presName="compNode" presStyleCnt="0"/>
      <dgm:spPr/>
    </dgm:pt>
    <dgm:pt modelId="{3933DA12-C830-4F3E-9FBE-BFEA12D556BF}" type="pres">
      <dgm:prSet presAssocID="{D9029F21-7FA2-4094-9EB7-C5A59F0B6F2E}" presName="bgRect" presStyleLbl="bgShp" presStyleIdx="1" presStyleCnt="3"/>
      <dgm:spPr/>
    </dgm:pt>
    <dgm:pt modelId="{3C5FB2C5-3A3B-49AD-BC0D-A95EC743B9C3}" type="pres">
      <dgm:prSet presAssocID="{D9029F21-7FA2-4094-9EB7-C5A59F0B6F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ocial Network"/>
        </a:ext>
      </dgm:extLst>
    </dgm:pt>
    <dgm:pt modelId="{7A2A352D-F928-49BB-8D79-D23DF0A214CD}" type="pres">
      <dgm:prSet presAssocID="{D9029F21-7FA2-4094-9EB7-C5A59F0B6F2E}" presName="spaceRect" presStyleCnt="0"/>
      <dgm:spPr/>
    </dgm:pt>
    <dgm:pt modelId="{0113F7E2-DBA2-4DEF-9C8E-FD3771475361}" type="pres">
      <dgm:prSet presAssocID="{D9029F21-7FA2-4094-9EB7-C5A59F0B6F2E}" presName="parTx" presStyleLbl="revTx" presStyleIdx="1" presStyleCnt="3">
        <dgm:presLayoutVars>
          <dgm:chMax val="0"/>
          <dgm:chPref val="0"/>
        </dgm:presLayoutVars>
      </dgm:prSet>
      <dgm:spPr/>
    </dgm:pt>
    <dgm:pt modelId="{B4B7983C-7E4A-48AE-BA27-C059A8676C04}" type="pres">
      <dgm:prSet presAssocID="{C9A5B34D-53BD-4213-A780-A8518E899B9E}" presName="sibTrans" presStyleCnt="0"/>
      <dgm:spPr/>
    </dgm:pt>
    <dgm:pt modelId="{A2E09061-524D-4094-B3C0-5147C888D82C}" type="pres">
      <dgm:prSet presAssocID="{2BE022A5-12A8-4E88-8960-80D4E8CDDD10}" presName="compNode" presStyleCnt="0"/>
      <dgm:spPr/>
    </dgm:pt>
    <dgm:pt modelId="{43B0727E-7827-417F-9887-30618023789C}" type="pres">
      <dgm:prSet presAssocID="{2BE022A5-12A8-4E88-8960-80D4E8CDDD10}" presName="bgRect" presStyleLbl="bgShp" presStyleIdx="2" presStyleCnt="3"/>
      <dgm:spPr/>
    </dgm:pt>
    <dgm:pt modelId="{AEE03A71-A58C-4CB1-A95E-4E31E2F1906E}" type="pres">
      <dgm:prSet presAssocID="{2BE022A5-12A8-4E88-8960-80D4E8CDDD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nternet"/>
        </a:ext>
      </dgm:extLst>
    </dgm:pt>
    <dgm:pt modelId="{ABC6A24F-E6FC-4355-B77D-903A52F68EE6}" type="pres">
      <dgm:prSet presAssocID="{2BE022A5-12A8-4E88-8960-80D4E8CDDD10}" presName="spaceRect" presStyleCnt="0"/>
      <dgm:spPr/>
    </dgm:pt>
    <dgm:pt modelId="{C9E2349E-4118-4267-8D42-B0B4982EB5BF}" type="pres">
      <dgm:prSet presAssocID="{2BE022A5-12A8-4E88-8960-80D4E8CDDD10}" presName="parTx" presStyleLbl="revTx" presStyleIdx="2" presStyleCnt="3">
        <dgm:presLayoutVars>
          <dgm:chMax val="0"/>
          <dgm:chPref val="0"/>
        </dgm:presLayoutVars>
      </dgm:prSet>
      <dgm:spPr/>
    </dgm:pt>
  </dgm:ptLst>
  <dgm:cxnLst>
    <dgm:cxn modelId="{5BF5526B-8B19-4E5C-A163-7C01E15ECD02}" srcId="{D95395CA-B4C7-4943-B982-A53B5B016DA3}" destId="{2BE022A5-12A8-4E88-8960-80D4E8CDDD10}" srcOrd="2" destOrd="0" parTransId="{47B76F18-6980-47F5-A51B-269CD230E43B}" sibTransId="{2A03A15A-68C7-4AB6-81CD-E6FA1CD54BB6}"/>
    <dgm:cxn modelId="{723F847E-9966-448E-995C-AC3F3F616704}" type="presOf" srcId="{D9029F21-7FA2-4094-9EB7-C5A59F0B6F2E}" destId="{0113F7E2-DBA2-4DEF-9C8E-FD3771475361}" srcOrd="0" destOrd="0" presId="urn:microsoft.com/office/officeart/2018/2/layout/IconVerticalSolidList"/>
    <dgm:cxn modelId="{CB169199-A293-4FF5-AF29-31A20549B397}" type="presOf" srcId="{D95395CA-B4C7-4943-B982-A53B5B016DA3}" destId="{56F3FD17-CEDD-438B-A7BC-4991B3C49271}" srcOrd="0" destOrd="0" presId="urn:microsoft.com/office/officeart/2018/2/layout/IconVerticalSolidList"/>
    <dgm:cxn modelId="{351816AF-AE86-4681-BA90-A79117F0A45C}" type="presOf" srcId="{10F80E10-EC98-414E-A711-2E57978EF158}" destId="{7CC51084-2ADD-412B-A578-CCC4FC957C08}" srcOrd="0" destOrd="0" presId="urn:microsoft.com/office/officeart/2018/2/layout/IconVerticalSolidList"/>
    <dgm:cxn modelId="{5046BECC-E85D-4A37-AF1B-334BBBDA9876}" type="presOf" srcId="{2BE022A5-12A8-4E88-8960-80D4E8CDDD10}" destId="{C9E2349E-4118-4267-8D42-B0B4982EB5BF}" srcOrd="0" destOrd="0" presId="urn:microsoft.com/office/officeart/2018/2/layout/IconVerticalSolidList"/>
    <dgm:cxn modelId="{01567AD5-A437-4223-8B16-189DE94F9B2A}" srcId="{D95395CA-B4C7-4943-B982-A53B5B016DA3}" destId="{10F80E10-EC98-414E-A711-2E57978EF158}" srcOrd="0" destOrd="0" parTransId="{DA35BAA2-48DF-4DC9-BB0D-76566263D837}" sibTransId="{91BA04AE-F406-443C-AEE3-42416514CE8A}"/>
    <dgm:cxn modelId="{8C11FFE9-4404-4749-8AAE-C149D02700F0}" srcId="{D95395CA-B4C7-4943-B982-A53B5B016DA3}" destId="{D9029F21-7FA2-4094-9EB7-C5A59F0B6F2E}" srcOrd="1" destOrd="0" parTransId="{52AB5E27-9C88-4B4F-A90F-E53CE71F5229}" sibTransId="{C9A5B34D-53BD-4213-A780-A8518E899B9E}"/>
    <dgm:cxn modelId="{0E04ED6F-3BFC-43C2-88CB-2830E299239F}" type="presParOf" srcId="{56F3FD17-CEDD-438B-A7BC-4991B3C49271}" destId="{9D3DC7E2-B281-418D-A0D2-B542E9DC69A3}" srcOrd="0" destOrd="0" presId="urn:microsoft.com/office/officeart/2018/2/layout/IconVerticalSolidList"/>
    <dgm:cxn modelId="{53D2BB65-B651-4D78-A2C8-948789B07644}" type="presParOf" srcId="{9D3DC7E2-B281-418D-A0D2-B542E9DC69A3}" destId="{B154DB43-79D3-4BA1-899A-0605D1394E63}" srcOrd="0" destOrd="0" presId="urn:microsoft.com/office/officeart/2018/2/layout/IconVerticalSolidList"/>
    <dgm:cxn modelId="{F2201A93-4321-4389-8886-9CC3FE81810F}" type="presParOf" srcId="{9D3DC7E2-B281-418D-A0D2-B542E9DC69A3}" destId="{E7E003B2-F745-4E7D-9097-9EB3C6502AEB}" srcOrd="1" destOrd="0" presId="urn:microsoft.com/office/officeart/2018/2/layout/IconVerticalSolidList"/>
    <dgm:cxn modelId="{7814EA08-E4F4-430F-AB8F-581A62154E56}" type="presParOf" srcId="{9D3DC7E2-B281-418D-A0D2-B542E9DC69A3}" destId="{75A21C30-35A5-4260-BF91-33215C5BEFEE}" srcOrd="2" destOrd="0" presId="urn:microsoft.com/office/officeart/2018/2/layout/IconVerticalSolidList"/>
    <dgm:cxn modelId="{60A348E2-A1E7-4B9E-B51B-5B590F422F16}" type="presParOf" srcId="{9D3DC7E2-B281-418D-A0D2-B542E9DC69A3}" destId="{7CC51084-2ADD-412B-A578-CCC4FC957C08}" srcOrd="3" destOrd="0" presId="urn:microsoft.com/office/officeart/2018/2/layout/IconVerticalSolidList"/>
    <dgm:cxn modelId="{13807399-D19F-4BDE-9F26-96A17278C751}" type="presParOf" srcId="{56F3FD17-CEDD-438B-A7BC-4991B3C49271}" destId="{AEF46185-E075-4277-9B33-AD1C5CA0F90D}" srcOrd="1" destOrd="0" presId="urn:microsoft.com/office/officeart/2018/2/layout/IconVerticalSolidList"/>
    <dgm:cxn modelId="{EFD08BE5-AB26-4FDE-8B3C-19C7FAB48899}" type="presParOf" srcId="{56F3FD17-CEDD-438B-A7BC-4991B3C49271}" destId="{38BD9FC6-72B1-43A4-AF19-75CDF4CA97BF}" srcOrd="2" destOrd="0" presId="urn:microsoft.com/office/officeart/2018/2/layout/IconVerticalSolidList"/>
    <dgm:cxn modelId="{EEC4AE61-B4BF-495F-8D09-CE44C245FB85}" type="presParOf" srcId="{38BD9FC6-72B1-43A4-AF19-75CDF4CA97BF}" destId="{3933DA12-C830-4F3E-9FBE-BFEA12D556BF}" srcOrd="0" destOrd="0" presId="urn:microsoft.com/office/officeart/2018/2/layout/IconVerticalSolidList"/>
    <dgm:cxn modelId="{0331DA9C-DF79-4033-A7A3-9C7C4A17216D}" type="presParOf" srcId="{38BD9FC6-72B1-43A4-AF19-75CDF4CA97BF}" destId="{3C5FB2C5-3A3B-49AD-BC0D-A95EC743B9C3}" srcOrd="1" destOrd="0" presId="urn:microsoft.com/office/officeart/2018/2/layout/IconVerticalSolidList"/>
    <dgm:cxn modelId="{3C5BDFF2-A958-485E-BEE9-9718C534D6F9}" type="presParOf" srcId="{38BD9FC6-72B1-43A4-AF19-75CDF4CA97BF}" destId="{7A2A352D-F928-49BB-8D79-D23DF0A214CD}" srcOrd="2" destOrd="0" presId="urn:microsoft.com/office/officeart/2018/2/layout/IconVerticalSolidList"/>
    <dgm:cxn modelId="{E1C3226E-825A-49D5-8C97-E3ACCEB4DA4D}" type="presParOf" srcId="{38BD9FC6-72B1-43A4-AF19-75CDF4CA97BF}" destId="{0113F7E2-DBA2-4DEF-9C8E-FD3771475361}" srcOrd="3" destOrd="0" presId="urn:microsoft.com/office/officeart/2018/2/layout/IconVerticalSolidList"/>
    <dgm:cxn modelId="{E175192C-B574-4CC8-A2DE-3CA3A5011F2F}" type="presParOf" srcId="{56F3FD17-CEDD-438B-A7BC-4991B3C49271}" destId="{B4B7983C-7E4A-48AE-BA27-C059A8676C04}" srcOrd="3" destOrd="0" presId="urn:microsoft.com/office/officeart/2018/2/layout/IconVerticalSolidList"/>
    <dgm:cxn modelId="{E4F99956-37AF-426A-B21F-16C0E34FDBBB}" type="presParOf" srcId="{56F3FD17-CEDD-438B-A7BC-4991B3C49271}" destId="{A2E09061-524D-4094-B3C0-5147C888D82C}" srcOrd="4" destOrd="0" presId="urn:microsoft.com/office/officeart/2018/2/layout/IconVerticalSolidList"/>
    <dgm:cxn modelId="{FA00FAAA-762D-4C5D-98D3-E299954AEA6F}" type="presParOf" srcId="{A2E09061-524D-4094-B3C0-5147C888D82C}" destId="{43B0727E-7827-417F-9887-30618023789C}" srcOrd="0" destOrd="0" presId="urn:microsoft.com/office/officeart/2018/2/layout/IconVerticalSolidList"/>
    <dgm:cxn modelId="{4E640928-032C-4910-8D9F-C03907C88CF7}" type="presParOf" srcId="{A2E09061-524D-4094-B3C0-5147C888D82C}" destId="{AEE03A71-A58C-4CB1-A95E-4E31E2F1906E}" srcOrd="1" destOrd="0" presId="urn:microsoft.com/office/officeart/2018/2/layout/IconVerticalSolidList"/>
    <dgm:cxn modelId="{7D6295F3-4A80-4FB7-857E-11355E7C430F}" type="presParOf" srcId="{A2E09061-524D-4094-B3C0-5147C888D82C}" destId="{ABC6A24F-E6FC-4355-B77D-903A52F68EE6}" srcOrd="2" destOrd="0" presId="urn:microsoft.com/office/officeart/2018/2/layout/IconVerticalSolidList"/>
    <dgm:cxn modelId="{B8FAD619-76A3-4BEA-AF18-C8339D5C1D84}" type="presParOf" srcId="{A2E09061-524D-4094-B3C0-5147C888D82C}" destId="{C9E2349E-4118-4267-8D42-B0B4982EB5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10B4FAD1-F01A-45D0-9980-296507812121}" type="doc">
      <dgm:prSet loTypeId="urn:microsoft.com/office/officeart/2018/2/layout/IconVerticalSolidList" loCatId="icon" qsTypeId="urn:microsoft.com/office/officeart/2005/8/quickstyle/simple1" qsCatId="simple" csTypeId="urn:microsoft.com/office/officeart/2005/8/colors/accent5_1" csCatId="accent5" phldr="1"/>
      <dgm:spPr/>
      <dgm:t>
        <a:bodyPr/>
        <a:lstStyle/>
        <a:p>
          <a:endParaRPr lang="en-US"/>
        </a:p>
      </dgm:t>
    </dgm:pt>
    <dgm:pt modelId="{49A185E8-EFEE-44F5-AA73-11BF3E6CD0B2}">
      <dgm:prSet custT="1"/>
      <dgm:spPr/>
      <dgm:t>
        <a:bodyPr/>
        <a:lstStyle/>
        <a:p>
          <a:pPr>
            <a:lnSpc>
              <a:spcPct val="100000"/>
            </a:lnSpc>
          </a:pPr>
          <a:r>
            <a:rPr lang="en-US" sz="2400" b="1" i="0" dirty="0">
              <a:latin typeface="Aptos" panose="020B0004020202020204" pitchFamily="34" charset="0"/>
            </a:rPr>
            <a:t>Sonstige Leistungen</a:t>
          </a:r>
          <a:endParaRPr lang="en-US" sz="2400" dirty="0">
            <a:latin typeface="Aptos" panose="020B0004020202020204" pitchFamily="34" charset="0"/>
          </a:endParaRPr>
        </a:p>
      </dgm:t>
    </dgm:pt>
    <dgm:pt modelId="{3C863F84-6F24-4283-83A1-4BD7CC92BCA7}" type="parTrans" cxnId="{9E8608A6-3344-4004-87F6-26BB21863B75}">
      <dgm:prSet/>
      <dgm:spPr/>
      <dgm:t>
        <a:bodyPr/>
        <a:lstStyle/>
        <a:p>
          <a:endParaRPr lang="en-US" sz="1600">
            <a:latin typeface="Aptos" panose="020B0004020202020204" pitchFamily="34" charset="0"/>
          </a:endParaRPr>
        </a:p>
      </dgm:t>
    </dgm:pt>
    <dgm:pt modelId="{684CCA59-FCDB-4415-A0B7-6C7F7B769322}" type="sibTrans" cxnId="{9E8608A6-3344-4004-87F6-26BB21863B75}">
      <dgm:prSet/>
      <dgm:spPr/>
      <dgm:t>
        <a:bodyPr/>
        <a:lstStyle/>
        <a:p>
          <a:endParaRPr lang="en-US" sz="1600">
            <a:latin typeface="Aptos" panose="020B0004020202020204" pitchFamily="34" charset="0"/>
          </a:endParaRPr>
        </a:p>
      </dgm:t>
    </dgm:pt>
    <dgm:pt modelId="{076F660D-B071-4169-879C-ADE9521B9033}">
      <dgm:prSet custT="1"/>
      <dgm:spPr/>
      <dgm:t>
        <a:bodyPr/>
        <a:lstStyle/>
        <a:p>
          <a:pPr>
            <a:lnSpc>
              <a:spcPct val="100000"/>
            </a:lnSpc>
          </a:pPr>
          <a:r>
            <a:rPr lang="en-US" sz="1600" b="1" i="0">
              <a:latin typeface="Aptos" panose="020B0004020202020204" pitchFamily="34" charset="0"/>
            </a:rPr>
            <a:t>Bildung:</a:t>
          </a:r>
          <a:r>
            <a:rPr lang="en-US" sz="1600" i="0">
              <a:latin typeface="Aptos" panose="020B0004020202020204" pitchFamily="34" charset="0"/>
            </a:rPr>
            <a:t> Es könnte für Bildungszwecke durch Ressourcen, Werkzeuge und Diskussionen zu vielen Themen genutzt werden, was eine Ergänzung zum traditionellen Lernen darstellt. </a:t>
          </a:r>
          <a:endParaRPr lang="en-US" sz="1600">
            <a:latin typeface="Aptos" panose="020B0004020202020204" pitchFamily="34" charset="0"/>
          </a:endParaRPr>
        </a:p>
      </dgm:t>
    </dgm:pt>
    <dgm:pt modelId="{039CC391-2370-4282-BFE9-1D93B37B19E2}" type="parTrans" cxnId="{720C8E26-3CDC-4D90-A197-1F57AD5F09B4}">
      <dgm:prSet/>
      <dgm:spPr/>
      <dgm:t>
        <a:bodyPr/>
        <a:lstStyle/>
        <a:p>
          <a:endParaRPr lang="en-US" sz="1600">
            <a:latin typeface="Aptos" panose="020B0004020202020204" pitchFamily="34" charset="0"/>
          </a:endParaRPr>
        </a:p>
      </dgm:t>
    </dgm:pt>
    <dgm:pt modelId="{4A0D8D92-6645-4BFD-8938-292A5DBE86E4}" type="sibTrans" cxnId="{720C8E26-3CDC-4D90-A197-1F57AD5F09B4}">
      <dgm:prSet/>
      <dgm:spPr/>
      <dgm:t>
        <a:bodyPr/>
        <a:lstStyle/>
        <a:p>
          <a:endParaRPr lang="en-US" sz="1600">
            <a:latin typeface="Aptos" panose="020B0004020202020204" pitchFamily="34" charset="0"/>
          </a:endParaRPr>
        </a:p>
      </dgm:t>
    </dgm:pt>
    <dgm:pt modelId="{F6EBB7CE-1C27-4225-9DC4-D9F51DC8E5AF}">
      <dgm:prSet custT="1"/>
      <dgm:spPr/>
      <dgm:t>
        <a:bodyPr/>
        <a:lstStyle/>
        <a:p>
          <a:pPr>
            <a:lnSpc>
              <a:spcPct val="100000"/>
            </a:lnSpc>
          </a:pPr>
          <a:r>
            <a:rPr lang="en-US" sz="1600" b="1" i="0">
              <a:latin typeface="Aptos" panose="020B0004020202020204" pitchFamily="34" charset="0"/>
            </a:rPr>
            <a:t>Selbstdarstellung:</a:t>
          </a:r>
          <a:r>
            <a:rPr lang="en-US" sz="1600" i="0">
              <a:latin typeface="Aptos" panose="020B0004020202020204" pitchFamily="34" charset="0"/>
            </a:rPr>
            <a:t> Es bietet Werkzeuge für Fotografie, Video und Schreiben, mit denen die Nutzer ihre Gefühle und Perspektiven ausdrücken können. </a:t>
          </a:r>
          <a:endParaRPr lang="en-US" sz="1600">
            <a:latin typeface="Aptos" panose="020B0004020202020204" pitchFamily="34" charset="0"/>
          </a:endParaRPr>
        </a:p>
      </dgm:t>
    </dgm:pt>
    <dgm:pt modelId="{0876E564-9D94-4CE7-A88C-2187844307DA}" type="parTrans" cxnId="{3B294FE7-88CF-4841-BCCD-0451600D87F6}">
      <dgm:prSet/>
      <dgm:spPr/>
      <dgm:t>
        <a:bodyPr/>
        <a:lstStyle/>
        <a:p>
          <a:endParaRPr lang="en-US" sz="1600">
            <a:latin typeface="Aptos" panose="020B0004020202020204" pitchFamily="34" charset="0"/>
          </a:endParaRPr>
        </a:p>
      </dgm:t>
    </dgm:pt>
    <dgm:pt modelId="{75207335-7990-4027-8EAC-5BB2544FD1B3}" type="sibTrans" cxnId="{3B294FE7-88CF-4841-BCCD-0451600D87F6}">
      <dgm:prSet/>
      <dgm:spPr/>
      <dgm:t>
        <a:bodyPr/>
        <a:lstStyle/>
        <a:p>
          <a:endParaRPr lang="en-US" sz="1600">
            <a:latin typeface="Aptos" panose="020B0004020202020204" pitchFamily="34" charset="0"/>
          </a:endParaRPr>
        </a:p>
      </dgm:t>
    </dgm:pt>
    <dgm:pt modelId="{9DAC6B7C-0CF0-45C6-B7DD-FECB19A2BD38}">
      <dgm:prSet custT="1"/>
      <dgm:spPr/>
      <dgm:t>
        <a:bodyPr/>
        <a:lstStyle/>
        <a:p>
          <a:pPr>
            <a:lnSpc>
              <a:spcPct val="100000"/>
            </a:lnSpc>
          </a:pPr>
          <a:r>
            <a:rPr lang="en-US" sz="1600" b="1" i="0">
              <a:latin typeface="Aptos" panose="020B0004020202020204" pitchFamily="34" charset="0"/>
            </a:rPr>
            <a:t>Entwicklung von Netzwerken: </a:t>
          </a:r>
          <a:r>
            <a:rPr lang="en-US" sz="1600" i="0">
              <a:latin typeface="Aptos" panose="020B0004020202020204" pitchFamily="34" charset="0"/>
            </a:rPr>
            <a:t>Sie erleichtert es dem Einzelnen, berufliche Kontakte zu knüpfen und Beschäftigungsmöglichkeiten zu erlangen.</a:t>
          </a:r>
          <a:endParaRPr lang="en-US" sz="1600">
            <a:latin typeface="Aptos" panose="020B0004020202020204" pitchFamily="34" charset="0"/>
          </a:endParaRPr>
        </a:p>
      </dgm:t>
    </dgm:pt>
    <dgm:pt modelId="{46BE8520-4CB6-42D2-A089-8E496BB96BF7}" type="parTrans" cxnId="{E0A13EF0-CBD1-4576-A10E-A70A5C155D75}">
      <dgm:prSet/>
      <dgm:spPr/>
      <dgm:t>
        <a:bodyPr/>
        <a:lstStyle/>
        <a:p>
          <a:endParaRPr lang="en-US" sz="1600">
            <a:latin typeface="Aptos" panose="020B0004020202020204" pitchFamily="34" charset="0"/>
          </a:endParaRPr>
        </a:p>
      </dgm:t>
    </dgm:pt>
    <dgm:pt modelId="{2F0C105A-A16C-4791-B72F-C71A4AE5E6B2}" type="sibTrans" cxnId="{E0A13EF0-CBD1-4576-A10E-A70A5C155D75}">
      <dgm:prSet/>
      <dgm:spPr/>
      <dgm:t>
        <a:bodyPr/>
        <a:lstStyle/>
        <a:p>
          <a:endParaRPr lang="en-US" sz="1600">
            <a:latin typeface="Aptos" panose="020B0004020202020204" pitchFamily="34" charset="0"/>
          </a:endParaRPr>
        </a:p>
      </dgm:t>
    </dgm:pt>
    <dgm:pt modelId="{01754A67-25FB-4E18-9317-BD4A5345ABCE}">
      <dgm:prSet custT="1"/>
      <dgm:spPr/>
      <dgm:t>
        <a:bodyPr/>
        <a:lstStyle/>
        <a:p>
          <a:pPr>
            <a:lnSpc>
              <a:spcPct val="100000"/>
            </a:lnSpc>
          </a:pPr>
          <a:r>
            <a:rPr lang="en-US" sz="1600" b="1">
              <a:latin typeface="Aptos" panose="020B0004020202020204" pitchFamily="34" charset="0"/>
            </a:rPr>
            <a:t>Verbreitung: </a:t>
          </a:r>
          <a:r>
            <a:rPr lang="en-US" sz="1600">
              <a:latin typeface="Aptos" panose="020B0004020202020204" pitchFamily="34" charset="0"/>
            </a:rPr>
            <a:t>Sie hilft beim Austausch von Nachrichten und Informationen und ermöglicht es den Menschen, informiert und auf dem Laufenden zu bleiben.</a:t>
          </a:r>
        </a:p>
      </dgm:t>
    </dgm:pt>
    <dgm:pt modelId="{42F6A258-D149-4B26-9BAA-C447E8AA1B10}" type="parTrans" cxnId="{B3AEA752-27C1-4A8C-B969-556A1E4E469F}">
      <dgm:prSet/>
      <dgm:spPr/>
      <dgm:t>
        <a:bodyPr/>
        <a:lstStyle/>
        <a:p>
          <a:endParaRPr lang="en-US" sz="1600">
            <a:latin typeface="Aptos" panose="020B0004020202020204" pitchFamily="34" charset="0"/>
          </a:endParaRPr>
        </a:p>
      </dgm:t>
    </dgm:pt>
    <dgm:pt modelId="{3E3DB27F-F888-4BFE-8D5C-2D7452ACD787}" type="sibTrans" cxnId="{B3AEA752-27C1-4A8C-B969-556A1E4E469F}">
      <dgm:prSet/>
      <dgm:spPr/>
      <dgm:t>
        <a:bodyPr/>
        <a:lstStyle/>
        <a:p>
          <a:endParaRPr lang="en-US" sz="1600">
            <a:latin typeface="Aptos" panose="020B0004020202020204" pitchFamily="34" charset="0"/>
          </a:endParaRPr>
        </a:p>
      </dgm:t>
    </dgm:pt>
    <dgm:pt modelId="{3AE14F6F-B83A-458B-AFD2-DA7CCD1951B7}">
      <dgm:prSet custT="1"/>
      <dgm:spPr/>
      <dgm:t>
        <a:bodyPr/>
        <a:lstStyle/>
        <a:p>
          <a:pPr>
            <a:lnSpc>
              <a:spcPct val="100000"/>
            </a:lnSpc>
          </a:pPr>
          <a:r>
            <a:rPr lang="en-US" sz="1600" b="1" i="0">
              <a:latin typeface="Aptos" panose="020B0004020202020204" pitchFamily="34" charset="0"/>
            </a:rPr>
            <a:t>Bewusstseinsbildung: </a:t>
          </a:r>
          <a:r>
            <a:rPr lang="en-US" sz="1600" i="0">
              <a:latin typeface="Aptos" panose="020B0004020202020204" pitchFamily="34" charset="0"/>
            </a:rPr>
            <a:t>Sie trägt dazu bei, das Bewusstsein für soziale Fragen zu schärfen und sich Gehör zu verschaffen. </a:t>
          </a:r>
          <a:endParaRPr lang="en-US" sz="1600">
            <a:latin typeface="Aptos" panose="020B0004020202020204" pitchFamily="34" charset="0"/>
          </a:endParaRPr>
        </a:p>
      </dgm:t>
    </dgm:pt>
    <dgm:pt modelId="{D466549D-0904-41DF-8B39-5C123262379B}" type="parTrans" cxnId="{4EE9E98C-AE68-4E29-B6BA-88555ED192C1}">
      <dgm:prSet/>
      <dgm:spPr/>
      <dgm:t>
        <a:bodyPr/>
        <a:lstStyle/>
        <a:p>
          <a:endParaRPr lang="en-US" sz="1600">
            <a:latin typeface="Aptos" panose="020B0004020202020204" pitchFamily="34" charset="0"/>
          </a:endParaRPr>
        </a:p>
      </dgm:t>
    </dgm:pt>
    <dgm:pt modelId="{11AAC7A4-3035-4F3F-9537-E5DFE720BE32}" type="sibTrans" cxnId="{4EE9E98C-AE68-4E29-B6BA-88555ED192C1}">
      <dgm:prSet/>
      <dgm:spPr/>
      <dgm:t>
        <a:bodyPr/>
        <a:lstStyle/>
        <a:p>
          <a:endParaRPr lang="en-US" sz="1600">
            <a:latin typeface="Aptos" panose="020B0004020202020204" pitchFamily="34" charset="0"/>
          </a:endParaRPr>
        </a:p>
      </dgm:t>
    </dgm:pt>
    <dgm:pt modelId="{17E9923F-8A31-4C86-82ED-F8961DF7E8F9}" type="pres">
      <dgm:prSet presAssocID="{10B4FAD1-F01A-45D0-9980-296507812121}" presName="root" presStyleCnt="0">
        <dgm:presLayoutVars>
          <dgm:dir/>
          <dgm:resizeHandles val="exact"/>
        </dgm:presLayoutVars>
      </dgm:prSet>
      <dgm:spPr/>
    </dgm:pt>
    <dgm:pt modelId="{B30C6061-6F0E-44F3-9279-5A400C246A00}" type="pres">
      <dgm:prSet presAssocID="{49A185E8-EFEE-44F5-AA73-11BF3E6CD0B2}" presName="compNode" presStyleCnt="0"/>
      <dgm:spPr/>
    </dgm:pt>
    <dgm:pt modelId="{588628CF-FB44-405A-B071-8BF94613D907}" type="pres">
      <dgm:prSet presAssocID="{49A185E8-EFEE-44F5-AA73-11BF3E6CD0B2}" presName="bgRect" presStyleLbl="bgShp" presStyleIdx="0" presStyleCnt="6" custLinFactNeighborX="245" custLinFactNeighborY="-50235"/>
      <dgm:spPr>
        <a:solidFill>
          <a:srgbClr val="92BAB5"/>
        </a:solidFill>
      </dgm:spPr>
    </dgm:pt>
    <dgm:pt modelId="{AFB384EB-8023-4CC6-9AB7-52C4B6B7C1A0}" type="pres">
      <dgm:prSet presAssocID="{49A185E8-EFEE-44F5-AA73-11BF3E6CD0B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pward trend"/>
        </a:ext>
      </dgm:extLst>
    </dgm:pt>
    <dgm:pt modelId="{C86E7432-6241-4BEC-8E84-0E9E1F03361C}" type="pres">
      <dgm:prSet presAssocID="{49A185E8-EFEE-44F5-AA73-11BF3E6CD0B2}" presName="spaceRect" presStyleCnt="0"/>
      <dgm:spPr/>
    </dgm:pt>
    <dgm:pt modelId="{406690D6-4A7D-4ED6-885F-136C62F1D830}" type="pres">
      <dgm:prSet presAssocID="{49A185E8-EFEE-44F5-AA73-11BF3E6CD0B2}" presName="parTx" presStyleLbl="revTx" presStyleIdx="0" presStyleCnt="6">
        <dgm:presLayoutVars>
          <dgm:chMax val="0"/>
          <dgm:chPref val="0"/>
        </dgm:presLayoutVars>
      </dgm:prSet>
      <dgm:spPr/>
    </dgm:pt>
    <dgm:pt modelId="{9865A8AB-C469-4D29-A5DA-2CE6FD247910}" type="pres">
      <dgm:prSet presAssocID="{684CCA59-FCDB-4415-A0B7-6C7F7B769322}" presName="sibTrans" presStyleCnt="0"/>
      <dgm:spPr/>
    </dgm:pt>
    <dgm:pt modelId="{555A4D19-27C0-4832-B7E8-C99CF1F8DE9A}" type="pres">
      <dgm:prSet presAssocID="{076F660D-B071-4169-879C-ADE9521B9033}" presName="compNode" presStyleCnt="0"/>
      <dgm:spPr/>
    </dgm:pt>
    <dgm:pt modelId="{E9B1ACA2-F456-4A02-8D7E-FA281AEFCC23}" type="pres">
      <dgm:prSet presAssocID="{076F660D-B071-4169-879C-ADE9521B9033}" presName="bgRect" presStyleLbl="bgShp" presStyleIdx="1" presStyleCnt="6"/>
      <dgm:spPr/>
    </dgm:pt>
    <dgm:pt modelId="{33706E04-C7E6-49F2-B65E-976D12A95063}" type="pres">
      <dgm:prSet presAssocID="{076F660D-B071-4169-879C-ADE9521B903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rieda"/>
        </a:ext>
      </dgm:extLst>
    </dgm:pt>
    <dgm:pt modelId="{4E3C8E20-752B-47CD-8962-4A0E4FF721CD}" type="pres">
      <dgm:prSet presAssocID="{076F660D-B071-4169-879C-ADE9521B9033}" presName="spaceRect" presStyleCnt="0"/>
      <dgm:spPr/>
    </dgm:pt>
    <dgm:pt modelId="{BC086E5D-42D4-4D2E-B543-402546958D34}" type="pres">
      <dgm:prSet presAssocID="{076F660D-B071-4169-879C-ADE9521B9033}" presName="parTx" presStyleLbl="revTx" presStyleIdx="1" presStyleCnt="6">
        <dgm:presLayoutVars>
          <dgm:chMax val="0"/>
          <dgm:chPref val="0"/>
        </dgm:presLayoutVars>
      </dgm:prSet>
      <dgm:spPr/>
    </dgm:pt>
    <dgm:pt modelId="{6075C73D-0BDC-4D4B-ABF8-DE098BBC099E}" type="pres">
      <dgm:prSet presAssocID="{4A0D8D92-6645-4BFD-8938-292A5DBE86E4}" presName="sibTrans" presStyleCnt="0"/>
      <dgm:spPr/>
    </dgm:pt>
    <dgm:pt modelId="{33A1007A-74AD-4520-B4B7-9456F90C59FC}" type="pres">
      <dgm:prSet presAssocID="{F6EBB7CE-1C27-4225-9DC4-D9F51DC8E5AF}" presName="compNode" presStyleCnt="0"/>
      <dgm:spPr/>
    </dgm:pt>
    <dgm:pt modelId="{244D7F3B-6135-4C17-BE6D-15B3A21A29FC}" type="pres">
      <dgm:prSet presAssocID="{F6EBB7CE-1C27-4225-9DC4-D9F51DC8E5AF}" presName="bgRect" presStyleLbl="bgShp" presStyleIdx="2" presStyleCnt="6"/>
      <dgm:spPr/>
    </dgm:pt>
    <dgm:pt modelId="{415EA54D-2151-4997-9CC3-BE2468E99CEB}" type="pres">
      <dgm:prSet presAssocID="{F6EBB7CE-1C27-4225-9DC4-D9F51DC8E5A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brázky"/>
        </a:ext>
      </dgm:extLst>
    </dgm:pt>
    <dgm:pt modelId="{8B4FDA23-E61A-4112-A846-A734AF1A7BEF}" type="pres">
      <dgm:prSet presAssocID="{F6EBB7CE-1C27-4225-9DC4-D9F51DC8E5AF}" presName="spaceRect" presStyleCnt="0"/>
      <dgm:spPr/>
    </dgm:pt>
    <dgm:pt modelId="{E6503FFD-F65E-48BA-A08F-F227839873DB}" type="pres">
      <dgm:prSet presAssocID="{F6EBB7CE-1C27-4225-9DC4-D9F51DC8E5AF}" presName="parTx" presStyleLbl="revTx" presStyleIdx="2" presStyleCnt="6">
        <dgm:presLayoutVars>
          <dgm:chMax val="0"/>
          <dgm:chPref val="0"/>
        </dgm:presLayoutVars>
      </dgm:prSet>
      <dgm:spPr/>
    </dgm:pt>
    <dgm:pt modelId="{B9BF965A-F528-4F75-B3FC-51FC5F8F71AE}" type="pres">
      <dgm:prSet presAssocID="{75207335-7990-4027-8EAC-5BB2544FD1B3}" presName="sibTrans" presStyleCnt="0"/>
      <dgm:spPr/>
    </dgm:pt>
    <dgm:pt modelId="{77FBF9E9-803C-4C05-860D-16ABE236D183}" type="pres">
      <dgm:prSet presAssocID="{9DAC6B7C-0CF0-45C6-B7DD-FECB19A2BD38}" presName="compNode" presStyleCnt="0"/>
      <dgm:spPr/>
    </dgm:pt>
    <dgm:pt modelId="{9CDB783E-7B6F-4B68-AE90-6D594A27C068}" type="pres">
      <dgm:prSet presAssocID="{9DAC6B7C-0CF0-45C6-B7DD-FECB19A2BD38}" presName="bgRect" presStyleLbl="bgShp" presStyleIdx="3" presStyleCnt="6"/>
      <dgm:spPr/>
    </dgm:pt>
    <dgm:pt modelId="{4B0599B3-9D5A-473F-AA74-9C346E6DB0EF}" type="pres">
      <dgm:prSet presAssocID="{9DAC6B7C-0CF0-45C6-B7DD-FECB19A2BD3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ipojenia"/>
        </a:ext>
      </dgm:extLst>
    </dgm:pt>
    <dgm:pt modelId="{CBF18C41-C78B-4663-9A3F-38C660A06F40}" type="pres">
      <dgm:prSet presAssocID="{9DAC6B7C-0CF0-45C6-B7DD-FECB19A2BD38}" presName="spaceRect" presStyleCnt="0"/>
      <dgm:spPr/>
    </dgm:pt>
    <dgm:pt modelId="{0BEB8B17-C313-4E06-BD9A-4888AE6DBA88}" type="pres">
      <dgm:prSet presAssocID="{9DAC6B7C-0CF0-45C6-B7DD-FECB19A2BD38}" presName="parTx" presStyleLbl="revTx" presStyleIdx="3" presStyleCnt="6">
        <dgm:presLayoutVars>
          <dgm:chMax val="0"/>
          <dgm:chPref val="0"/>
        </dgm:presLayoutVars>
      </dgm:prSet>
      <dgm:spPr/>
    </dgm:pt>
    <dgm:pt modelId="{863DF6BC-1AD4-45EE-996E-B68D69311501}" type="pres">
      <dgm:prSet presAssocID="{2F0C105A-A16C-4791-B72F-C71A4AE5E6B2}" presName="sibTrans" presStyleCnt="0"/>
      <dgm:spPr/>
    </dgm:pt>
    <dgm:pt modelId="{33B89B72-3C93-4DA4-991A-197EB5A849EC}" type="pres">
      <dgm:prSet presAssocID="{01754A67-25FB-4E18-9317-BD4A5345ABCE}" presName="compNode" presStyleCnt="0"/>
      <dgm:spPr/>
    </dgm:pt>
    <dgm:pt modelId="{444686CF-51CC-483E-A655-1A06881C1611}" type="pres">
      <dgm:prSet presAssocID="{01754A67-25FB-4E18-9317-BD4A5345ABCE}" presName="bgRect" presStyleLbl="bgShp" presStyleIdx="4" presStyleCnt="6"/>
      <dgm:spPr/>
    </dgm:pt>
    <dgm:pt modelId="{67BA1CFB-D559-4A93-8048-B3DC5661EEC4}" type="pres">
      <dgm:prSet presAssocID="{01754A67-25FB-4E18-9317-BD4A5345ABC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Noviny"/>
        </a:ext>
      </dgm:extLst>
    </dgm:pt>
    <dgm:pt modelId="{8A2AD4A5-1098-4B21-97FA-9C2B816A841B}" type="pres">
      <dgm:prSet presAssocID="{01754A67-25FB-4E18-9317-BD4A5345ABCE}" presName="spaceRect" presStyleCnt="0"/>
      <dgm:spPr/>
    </dgm:pt>
    <dgm:pt modelId="{2D2815C7-7997-40CB-90A5-405B3A31E8C5}" type="pres">
      <dgm:prSet presAssocID="{01754A67-25FB-4E18-9317-BD4A5345ABCE}" presName="parTx" presStyleLbl="revTx" presStyleIdx="4" presStyleCnt="6">
        <dgm:presLayoutVars>
          <dgm:chMax val="0"/>
          <dgm:chPref val="0"/>
        </dgm:presLayoutVars>
      </dgm:prSet>
      <dgm:spPr/>
    </dgm:pt>
    <dgm:pt modelId="{364D64BC-DDA6-49A5-B437-574307460EB8}" type="pres">
      <dgm:prSet presAssocID="{3E3DB27F-F888-4BFE-8D5C-2D7452ACD787}" presName="sibTrans" presStyleCnt="0"/>
      <dgm:spPr/>
    </dgm:pt>
    <dgm:pt modelId="{D3A1F25E-6E37-433A-BA2F-7BC8F044492E}" type="pres">
      <dgm:prSet presAssocID="{3AE14F6F-B83A-458B-AFD2-DA7CCD1951B7}" presName="compNode" presStyleCnt="0"/>
      <dgm:spPr/>
    </dgm:pt>
    <dgm:pt modelId="{D41F3908-D282-429D-A0FB-E82EF44044AD}" type="pres">
      <dgm:prSet presAssocID="{3AE14F6F-B83A-458B-AFD2-DA7CCD1951B7}" presName="bgRect" presStyleLbl="bgShp" presStyleIdx="5" presStyleCnt="6"/>
      <dgm:spPr/>
    </dgm:pt>
    <dgm:pt modelId="{D4248EA8-30D2-475A-B180-880E4B12A20C}" type="pres">
      <dgm:prSet presAssocID="{3AE14F6F-B83A-458B-AFD2-DA7CCD1951B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arketing"/>
        </a:ext>
      </dgm:extLst>
    </dgm:pt>
    <dgm:pt modelId="{89332592-1F2D-4E35-B832-E1399EC46E4D}" type="pres">
      <dgm:prSet presAssocID="{3AE14F6F-B83A-458B-AFD2-DA7CCD1951B7}" presName="spaceRect" presStyleCnt="0"/>
      <dgm:spPr/>
    </dgm:pt>
    <dgm:pt modelId="{36FFC3D0-89CD-446B-8223-A970BB9A62A2}" type="pres">
      <dgm:prSet presAssocID="{3AE14F6F-B83A-458B-AFD2-DA7CCD1951B7}" presName="parTx" presStyleLbl="revTx" presStyleIdx="5" presStyleCnt="6">
        <dgm:presLayoutVars>
          <dgm:chMax val="0"/>
          <dgm:chPref val="0"/>
        </dgm:presLayoutVars>
      </dgm:prSet>
      <dgm:spPr/>
    </dgm:pt>
  </dgm:ptLst>
  <dgm:cxnLst>
    <dgm:cxn modelId="{720C8E26-3CDC-4D90-A197-1F57AD5F09B4}" srcId="{10B4FAD1-F01A-45D0-9980-296507812121}" destId="{076F660D-B071-4169-879C-ADE9521B9033}" srcOrd="1" destOrd="0" parTransId="{039CC391-2370-4282-BFE9-1D93B37B19E2}" sibTransId="{4A0D8D92-6645-4BFD-8938-292A5DBE86E4}"/>
    <dgm:cxn modelId="{07D9F96B-651D-4CFE-8A13-FFA563055455}" type="presOf" srcId="{076F660D-B071-4169-879C-ADE9521B9033}" destId="{BC086E5D-42D4-4D2E-B543-402546958D34}" srcOrd="0" destOrd="0" presId="urn:microsoft.com/office/officeart/2018/2/layout/IconVerticalSolidList"/>
    <dgm:cxn modelId="{805A6C6F-5241-40C9-A19E-15620302B434}" type="presOf" srcId="{01754A67-25FB-4E18-9317-BD4A5345ABCE}" destId="{2D2815C7-7997-40CB-90A5-405B3A31E8C5}" srcOrd="0" destOrd="0" presId="urn:microsoft.com/office/officeart/2018/2/layout/IconVerticalSolidList"/>
    <dgm:cxn modelId="{04CE8A50-317F-459E-A1D9-C7F115869FA7}" type="presOf" srcId="{10B4FAD1-F01A-45D0-9980-296507812121}" destId="{17E9923F-8A31-4C86-82ED-F8961DF7E8F9}" srcOrd="0" destOrd="0" presId="urn:microsoft.com/office/officeart/2018/2/layout/IconVerticalSolidList"/>
    <dgm:cxn modelId="{B3AEA752-27C1-4A8C-B969-556A1E4E469F}" srcId="{10B4FAD1-F01A-45D0-9980-296507812121}" destId="{01754A67-25FB-4E18-9317-BD4A5345ABCE}" srcOrd="4" destOrd="0" parTransId="{42F6A258-D149-4B26-9BAA-C447E8AA1B10}" sibTransId="{3E3DB27F-F888-4BFE-8D5C-2D7452ACD787}"/>
    <dgm:cxn modelId="{D1DB2558-F562-4CAE-8741-93DCE2B755DC}" type="presOf" srcId="{9DAC6B7C-0CF0-45C6-B7DD-FECB19A2BD38}" destId="{0BEB8B17-C313-4E06-BD9A-4888AE6DBA88}" srcOrd="0" destOrd="0" presId="urn:microsoft.com/office/officeart/2018/2/layout/IconVerticalSolidList"/>
    <dgm:cxn modelId="{4EE9E98C-AE68-4E29-B6BA-88555ED192C1}" srcId="{10B4FAD1-F01A-45D0-9980-296507812121}" destId="{3AE14F6F-B83A-458B-AFD2-DA7CCD1951B7}" srcOrd="5" destOrd="0" parTransId="{D466549D-0904-41DF-8B39-5C123262379B}" sibTransId="{11AAC7A4-3035-4F3F-9537-E5DFE720BE32}"/>
    <dgm:cxn modelId="{56402EA3-E1F1-4CC8-9354-EDD3F83489E9}" type="presOf" srcId="{49A185E8-EFEE-44F5-AA73-11BF3E6CD0B2}" destId="{406690D6-4A7D-4ED6-885F-136C62F1D830}" srcOrd="0" destOrd="0" presId="urn:microsoft.com/office/officeart/2018/2/layout/IconVerticalSolidList"/>
    <dgm:cxn modelId="{9E8608A6-3344-4004-87F6-26BB21863B75}" srcId="{10B4FAD1-F01A-45D0-9980-296507812121}" destId="{49A185E8-EFEE-44F5-AA73-11BF3E6CD0B2}" srcOrd="0" destOrd="0" parTransId="{3C863F84-6F24-4283-83A1-4BD7CC92BCA7}" sibTransId="{684CCA59-FCDB-4415-A0B7-6C7F7B769322}"/>
    <dgm:cxn modelId="{562FEFC6-F638-4EE4-98DB-0C10BD50F2F9}" type="presOf" srcId="{3AE14F6F-B83A-458B-AFD2-DA7CCD1951B7}" destId="{36FFC3D0-89CD-446B-8223-A970BB9A62A2}" srcOrd="0" destOrd="0" presId="urn:microsoft.com/office/officeart/2018/2/layout/IconVerticalSolidList"/>
    <dgm:cxn modelId="{D745F9D2-DE4A-40BC-8D79-F1952E7299EB}" type="presOf" srcId="{F6EBB7CE-1C27-4225-9DC4-D9F51DC8E5AF}" destId="{E6503FFD-F65E-48BA-A08F-F227839873DB}" srcOrd="0" destOrd="0" presId="urn:microsoft.com/office/officeart/2018/2/layout/IconVerticalSolidList"/>
    <dgm:cxn modelId="{3B294FE7-88CF-4841-BCCD-0451600D87F6}" srcId="{10B4FAD1-F01A-45D0-9980-296507812121}" destId="{F6EBB7CE-1C27-4225-9DC4-D9F51DC8E5AF}" srcOrd="2" destOrd="0" parTransId="{0876E564-9D94-4CE7-A88C-2187844307DA}" sibTransId="{75207335-7990-4027-8EAC-5BB2544FD1B3}"/>
    <dgm:cxn modelId="{E0A13EF0-CBD1-4576-A10E-A70A5C155D75}" srcId="{10B4FAD1-F01A-45D0-9980-296507812121}" destId="{9DAC6B7C-0CF0-45C6-B7DD-FECB19A2BD38}" srcOrd="3" destOrd="0" parTransId="{46BE8520-4CB6-42D2-A089-8E496BB96BF7}" sibTransId="{2F0C105A-A16C-4791-B72F-C71A4AE5E6B2}"/>
    <dgm:cxn modelId="{CF6F3CB6-2981-4FD9-AFFC-1A0857E3169A}" type="presParOf" srcId="{17E9923F-8A31-4C86-82ED-F8961DF7E8F9}" destId="{B30C6061-6F0E-44F3-9279-5A400C246A00}" srcOrd="0" destOrd="0" presId="urn:microsoft.com/office/officeart/2018/2/layout/IconVerticalSolidList"/>
    <dgm:cxn modelId="{B7220876-2ACD-4B94-B3A0-F70DF089E457}" type="presParOf" srcId="{B30C6061-6F0E-44F3-9279-5A400C246A00}" destId="{588628CF-FB44-405A-B071-8BF94613D907}" srcOrd="0" destOrd="0" presId="urn:microsoft.com/office/officeart/2018/2/layout/IconVerticalSolidList"/>
    <dgm:cxn modelId="{E13A29B7-99A0-4AFA-9760-95E90FE19372}" type="presParOf" srcId="{B30C6061-6F0E-44F3-9279-5A400C246A00}" destId="{AFB384EB-8023-4CC6-9AB7-52C4B6B7C1A0}" srcOrd="1" destOrd="0" presId="urn:microsoft.com/office/officeart/2018/2/layout/IconVerticalSolidList"/>
    <dgm:cxn modelId="{E49E5596-76E0-49C0-9FCD-0645E33DBA73}" type="presParOf" srcId="{B30C6061-6F0E-44F3-9279-5A400C246A00}" destId="{C86E7432-6241-4BEC-8E84-0E9E1F03361C}" srcOrd="2" destOrd="0" presId="urn:microsoft.com/office/officeart/2018/2/layout/IconVerticalSolidList"/>
    <dgm:cxn modelId="{0FCAB819-CA14-4DA2-A9FA-663D0A621A5E}" type="presParOf" srcId="{B30C6061-6F0E-44F3-9279-5A400C246A00}" destId="{406690D6-4A7D-4ED6-885F-136C62F1D830}" srcOrd="3" destOrd="0" presId="urn:microsoft.com/office/officeart/2018/2/layout/IconVerticalSolidList"/>
    <dgm:cxn modelId="{E2DD7F26-4ABF-421E-9CB3-505C33A7E637}" type="presParOf" srcId="{17E9923F-8A31-4C86-82ED-F8961DF7E8F9}" destId="{9865A8AB-C469-4D29-A5DA-2CE6FD247910}" srcOrd="1" destOrd="0" presId="urn:microsoft.com/office/officeart/2018/2/layout/IconVerticalSolidList"/>
    <dgm:cxn modelId="{87ADA441-C35D-4349-81CC-F494100132BA}" type="presParOf" srcId="{17E9923F-8A31-4C86-82ED-F8961DF7E8F9}" destId="{555A4D19-27C0-4832-B7E8-C99CF1F8DE9A}" srcOrd="2" destOrd="0" presId="urn:microsoft.com/office/officeart/2018/2/layout/IconVerticalSolidList"/>
    <dgm:cxn modelId="{66FE2831-DD57-4EE0-81FC-ED479669CC98}" type="presParOf" srcId="{555A4D19-27C0-4832-B7E8-C99CF1F8DE9A}" destId="{E9B1ACA2-F456-4A02-8D7E-FA281AEFCC23}" srcOrd="0" destOrd="0" presId="urn:microsoft.com/office/officeart/2018/2/layout/IconVerticalSolidList"/>
    <dgm:cxn modelId="{A29131DB-98B4-46A4-A8AF-2A837E10F7E2}" type="presParOf" srcId="{555A4D19-27C0-4832-B7E8-C99CF1F8DE9A}" destId="{33706E04-C7E6-49F2-B65E-976D12A95063}" srcOrd="1" destOrd="0" presId="urn:microsoft.com/office/officeart/2018/2/layout/IconVerticalSolidList"/>
    <dgm:cxn modelId="{07FF48E4-5236-44C3-BEAC-5B82249EE4E8}" type="presParOf" srcId="{555A4D19-27C0-4832-B7E8-C99CF1F8DE9A}" destId="{4E3C8E20-752B-47CD-8962-4A0E4FF721CD}" srcOrd="2" destOrd="0" presId="urn:microsoft.com/office/officeart/2018/2/layout/IconVerticalSolidList"/>
    <dgm:cxn modelId="{4D74A932-F279-4B79-935E-660E419F5719}" type="presParOf" srcId="{555A4D19-27C0-4832-B7E8-C99CF1F8DE9A}" destId="{BC086E5D-42D4-4D2E-B543-402546958D34}" srcOrd="3" destOrd="0" presId="urn:microsoft.com/office/officeart/2018/2/layout/IconVerticalSolidList"/>
    <dgm:cxn modelId="{E65C1455-7142-49E7-8D71-88263963C7F2}" type="presParOf" srcId="{17E9923F-8A31-4C86-82ED-F8961DF7E8F9}" destId="{6075C73D-0BDC-4D4B-ABF8-DE098BBC099E}" srcOrd="3" destOrd="0" presId="urn:microsoft.com/office/officeart/2018/2/layout/IconVerticalSolidList"/>
    <dgm:cxn modelId="{76AEE29C-9240-4F39-86CD-9C8004332E9B}" type="presParOf" srcId="{17E9923F-8A31-4C86-82ED-F8961DF7E8F9}" destId="{33A1007A-74AD-4520-B4B7-9456F90C59FC}" srcOrd="4" destOrd="0" presId="urn:microsoft.com/office/officeart/2018/2/layout/IconVerticalSolidList"/>
    <dgm:cxn modelId="{0B881C1A-E2B1-4CDD-9D54-CB137AED363A}" type="presParOf" srcId="{33A1007A-74AD-4520-B4B7-9456F90C59FC}" destId="{244D7F3B-6135-4C17-BE6D-15B3A21A29FC}" srcOrd="0" destOrd="0" presId="urn:microsoft.com/office/officeart/2018/2/layout/IconVerticalSolidList"/>
    <dgm:cxn modelId="{72F93CEB-4B77-4D00-8075-5E247A41952A}" type="presParOf" srcId="{33A1007A-74AD-4520-B4B7-9456F90C59FC}" destId="{415EA54D-2151-4997-9CC3-BE2468E99CEB}" srcOrd="1" destOrd="0" presId="urn:microsoft.com/office/officeart/2018/2/layout/IconVerticalSolidList"/>
    <dgm:cxn modelId="{A92F030F-6BEB-4398-9F84-4917D99F920C}" type="presParOf" srcId="{33A1007A-74AD-4520-B4B7-9456F90C59FC}" destId="{8B4FDA23-E61A-4112-A846-A734AF1A7BEF}" srcOrd="2" destOrd="0" presId="urn:microsoft.com/office/officeart/2018/2/layout/IconVerticalSolidList"/>
    <dgm:cxn modelId="{F78F8FF8-888A-469C-8C1F-DDB60B679B95}" type="presParOf" srcId="{33A1007A-74AD-4520-B4B7-9456F90C59FC}" destId="{E6503FFD-F65E-48BA-A08F-F227839873DB}" srcOrd="3" destOrd="0" presId="urn:microsoft.com/office/officeart/2018/2/layout/IconVerticalSolidList"/>
    <dgm:cxn modelId="{CFACA432-4707-4FE7-B894-61BDBBC4B9FB}" type="presParOf" srcId="{17E9923F-8A31-4C86-82ED-F8961DF7E8F9}" destId="{B9BF965A-F528-4F75-B3FC-51FC5F8F71AE}" srcOrd="5" destOrd="0" presId="urn:microsoft.com/office/officeart/2018/2/layout/IconVerticalSolidList"/>
    <dgm:cxn modelId="{4FE0C767-AFB9-4BF2-B29C-DEDC15E0CD72}" type="presParOf" srcId="{17E9923F-8A31-4C86-82ED-F8961DF7E8F9}" destId="{77FBF9E9-803C-4C05-860D-16ABE236D183}" srcOrd="6" destOrd="0" presId="urn:microsoft.com/office/officeart/2018/2/layout/IconVerticalSolidList"/>
    <dgm:cxn modelId="{0044E9AD-1D6E-4DF2-A1D6-B05C4A706E52}" type="presParOf" srcId="{77FBF9E9-803C-4C05-860D-16ABE236D183}" destId="{9CDB783E-7B6F-4B68-AE90-6D594A27C068}" srcOrd="0" destOrd="0" presId="urn:microsoft.com/office/officeart/2018/2/layout/IconVerticalSolidList"/>
    <dgm:cxn modelId="{FDB2C4F1-B43B-4D76-930B-1A3BD688C1DA}" type="presParOf" srcId="{77FBF9E9-803C-4C05-860D-16ABE236D183}" destId="{4B0599B3-9D5A-473F-AA74-9C346E6DB0EF}" srcOrd="1" destOrd="0" presId="urn:microsoft.com/office/officeart/2018/2/layout/IconVerticalSolidList"/>
    <dgm:cxn modelId="{765D5945-F474-442B-9521-1E255F20A2E7}" type="presParOf" srcId="{77FBF9E9-803C-4C05-860D-16ABE236D183}" destId="{CBF18C41-C78B-4663-9A3F-38C660A06F40}" srcOrd="2" destOrd="0" presId="urn:microsoft.com/office/officeart/2018/2/layout/IconVerticalSolidList"/>
    <dgm:cxn modelId="{D62235F0-3E4F-4651-8A0B-6165974BE837}" type="presParOf" srcId="{77FBF9E9-803C-4C05-860D-16ABE236D183}" destId="{0BEB8B17-C313-4E06-BD9A-4888AE6DBA88}" srcOrd="3" destOrd="0" presId="urn:microsoft.com/office/officeart/2018/2/layout/IconVerticalSolidList"/>
    <dgm:cxn modelId="{82055C55-0E19-465E-B147-FC9BB42EA753}" type="presParOf" srcId="{17E9923F-8A31-4C86-82ED-F8961DF7E8F9}" destId="{863DF6BC-1AD4-45EE-996E-B68D69311501}" srcOrd="7" destOrd="0" presId="urn:microsoft.com/office/officeart/2018/2/layout/IconVerticalSolidList"/>
    <dgm:cxn modelId="{621A3B61-02AF-4DCC-B052-DBFD29C3B4EB}" type="presParOf" srcId="{17E9923F-8A31-4C86-82ED-F8961DF7E8F9}" destId="{33B89B72-3C93-4DA4-991A-197EB5A849EC}" srcOrd="8" destOrd="0" presId="urn:microsoft.com/office/officeart/2018/2/layout/IconVerticalSolidList"/>
    <dgm:cxn modelId="{7746BBFB-833E-4911-8907-D60BE48E279C}" type="presParOf" srcId="{33B89B72-3C93-4DA4-991A-197EB5A849EC}" destId="{444686CF-51CC-483E-A655-1A06881C1611}" srcOrd="0" destOrd="0" presId="urn:microsoft.com/office/officeart/2018/2/layout/IconVerticalSolidList"/>
    <dgm:cxn modelId="{91084E39-1B78-4860-B612-23681212D643}" type="presParOf" srcId="{33B89B72-3C93-4DA4-991A-197EB5A849EC}" destId="{67BA1CFB-D559-4A93-8048-B3DC5661EEC4}" srcOrd="1" destOrd="0" presId="urn:microsoft.com/office/officeart/2018/2/layout/IconVerticalSolidList"/>
    <dgm:cxn modelId="{8328B2CC-6213-4858-B840-1C5FB4DA2F67}" type="presParOf" srcId="{33B89B72-3C93-4DA4-991A-197EB5A849EC}" destId="{8A2AD4A5-1098-4B21-97FA-9C2B816A841B}" srcOrd="2" destOrd="0" presId="urn:microsoft.com/office/officeart/2018/2/layout/IconVerticalSolidList"/>
    <dgm:cxn modelId="{95862E3B-4D9E-49FF-AC79-4225C44B7C7C}" type="presParOf" srcId="{33B89B72-3C93-4DA4-991A-197EB5A849EC}" destId="{2D2815C7-7997-40CB-90A5-405B3A31E8C5}" srcOrd="3" destOrd="0" presId="urn:microsoft.com/office/officeart/2018/2/layout/IconVerticalSolidList"/>
    <dgm:cxn modelId="{305145AC-668C-4CB5-8C44-98498F5FBB52}" type="presParOf" srcId="{17E9923F-8A31-4C86-82ED-F8961DF7E8F9}" destId="{364D64BC-DDA6-49A5-B437-574307460EB8}" srcOrd="9" destOrd="0" presId="urn:microsoft.com/office/officeart/2018/2/layout/IconVerticalSolidList"/>
    <dgm:cxn modelId="{4EC4F7ED-B38F-4BD4-A3E5-0FE4FB84EAC4}" type="presParOf" srcId="{17E9923F-8A31-4C86-82ED-F8961DF7E8F9}" destId="{D3A1F25E-6E37-433A-BA2F-7BC8F044492E}" srcOrd="10" destOrd="0" presId="urn:microsoft.com/office/officeart/2018/2/layout/IconVerticalSolidList"/>
    <dgm:cxn modelId="{8A740CC8-B940-460F-908F-AB591AC54E96}" type="presParOf" srcId="{D3A1F25E-6E37-433A-BA2F-7BC8F044492E}" destId="{D41F3908-D282-429D-A0FB-E82EF44044AD}" srcOrd="0" destOrd="0" presId="urn:microsoft.com/office/officeart/2018/2/layout/IconVerticalSolidList"/>
    <dgm:cxn modelId="{0B26EAEC-07A3-4CB7-821F-F9C704667E55}" type="presParOf" srcId="{D3A1F25E-6E37-433A-BA2F-7BC8F044492E}" destId="{D4248EA8-30D2-475A-B180-880E4B12A20C}" srcOrd="1" destOrd="0" presId="urn:microsoft.com/office/officeart/2018/2/layout/IconVerticalSolidList"/>
    <dgm:cxn modelId="{C31C8AD7-B982-4912-8E86-4299B6215588}" type="presParOf" srcId="{D3A1F25E-6E37-433A-BA2F-7BC8F044492E}" destId="{89332592-1F2D-4E35-B832-E1399EC46E4D}" srcOrd="2" destOrd="0" presId="urn:microsoft.com/office/officeart/2018/2/layout/IconVerticalSolidList"/>
    <dgm:cxn modelId="{447D3D4B-9993-4979-94E1-020275F67A6F}" type="presParOf" srcId="{D3A1F25E-6E37-433A-BA2F-7BC8F044492E}" destId="{36FFC3D0-89CD-446B-8223-A970BB9A62A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8C951-EFFD-4FFC-AF76-CDA07FA13611}">
      <dsp:nvSpPr>
        <dsp:cNvPr id="0" name=""/>
        <dsp:cNvSpPr/>
      </dsp:nvSpPr>
      <dsp:spPr>
        <a:xfrm>
          <a:off x="0" y="0"/>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7DFD6-E532-4C2F-8E0F-DDB6EB97F0A2}">
      <dsp:nvSpPr>
        <dsp:cNvPr id="0" name=""/>
        <dsp:cNvSpPr/>
      </dsp:nvSpPr>
      <dsp:spPr>
        <a:xfrm>
          <a:off x="0" y="0"/>
          <a:ext cx="6972975" cy="60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100000"/>
            </a:lnSpc>
            <a:spcBef>
              <a:spcPct val="0"/>
            </a:spcBef>
            <a:spcAft>
              <a:spcPct val="35000"/>
            </a:spcAft>
            <a:buNone/>
          </a:pPr>
          <a:r>
            <a:rPr lang="sk-SK" sz="3200" b="1" kern="1200">
              <a:latin typeface="Aptos" panose="020B0004020202020204" pitchFamily="34" charset="0"/>
            </a:rPr>
            <a:t>CONTENT</a:t>
          </a:r>
          <a:endParaRPr lang="en-US" sz="3200" kern="1200" dirty="0">
            <a:latin typeface="Aptos" panose="020B0004020202020204" pitchFamily="34" charset="0"/>
          </a:endParaRPr>
        </a:p>
      </dsp:txBody>
      <dsp:txXfrm>
        <a:off x="0" y="0"/>
        <a:ext cx="6972975" cy="600527"/>
      </dsp:txXfrm>
    </dsp:sp>
    <dsp:sp modelId="{BA978681-798E-4E8B-9906-702C602C2001}">
      <dsp:nvSpPr>
        <dsp:cNvPr id="0" name=""/>
        <dsp:cNvSpPr/>
      </dsp:nvSpPr>
      <dsp:spPr>
        <a:xfrm>
          <a:off x="0" y="600527"/>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C219AF-C8D7-4CA7-AF96-133CB193B538}">
      <dsp:nvSpPr>
        <dsp:cNvPr id="0" name=""/>
        <dsp:cNvSpPr/>
      </dsp:nvSpPr>
      <dsp:spPr>
        <a:xfrm>
          <a:off x="0" y="600527"/>
          <a:ext cx="6972975" cy="60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a:latin typeface="Aptos" panose="020B0004020202020204" pitchFamily="34" charset="0"/>
              <a:ea typeface="+mn-ea"/>
              <a:cs typeface="+mn-cs"/>
            </a:rPr>
            <a:t>“Digital Wellbeing” Concept</a:t>
          </a:r>
          <a:endParaRPr lang="en-US" sz="2400" kern="1200" dirty="0">
            <a:latin typeface="Aptos" panose="020B0004020202020204" pitchFamily="34" charset="0"/>
            <a:ea typeface="+mn-ea"/>
            <a:cs typeface="+mn-cs"/>
          </a:endParaRPr>
        </a:p>
      </dsp:txBody>
      <dsp:txXfrm>
        <a:off x="0" y="600527"/>
        <a:ext cx="6972975" cy="600527"/>
      </dsp:txXfrm>
    </dsp:sp>
    <dsp:sp modelId="{9B43BAE5-18C7-477B-B28A-7E020CBF5F7B}">
      <dsp:nvSpPr>
        <dsp:cNvPr id="0" name=""/>
        <dsp:cNvSpPr/>
      </dsp:nvSpPr>
      <dsp:spPr>
        <a:xfrm>
          <a:off x="0" y="1201054"/>
          <a:ext cx="69729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58840-8C6C-481B-8684-6366253DF07C}">
      <dsp:nvSpPr>
        <dsp:cNvPr id="0" name=""/>
        <dsp:cNvSpPr/>
      </dsp:nvSpPr>
      <dsp:spPr>
        <a:xfrm>
          <a:off x="0" y="1201055"/>
          <a:ext cx="6972975" cy="60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a:latin typeface="Aptos" panose="020B0004020202020204" pitchFamily="34" charset="0"/>
              <a:ea typeface="+mn-ea"/>
              <a:cs typeface="+mn-cs"/>
            </a:rPr>
            <a:t>Why </a:t>
          </a:r>
          <a:r>
            <a:rPr lang="en-US" sz="2400" kern="1200">
              <a:latin typeface="Calibri" panose="020F0502020204030204" pitchFamily="34" charset="0"/>
              <a:ea typeface="+mn-ea"/>
              <a:cs typeface="Calibri" panose="020F0502020204030204" pitchFamily="34" charset="0"/>
            </a:rPr>
            <a:t>Does</a:t>
          </a:r>
          <a:r>
            <a:rPr lang="en-US" sz="2400" kern="1200">
              <a:latin typeface="Aptos" panose="020B0004020202020204" pitchFamily="34" charset="0"/>
              <a:ea typeface="+mn-ea"/>
              <a:cs typeface="+mn-cs"/>
            </a:rPr>
            <a:t> it Matter for Adults?</a:t>
          </a:r>
          <a:endParaRPr lang="en-US" sz="2400" kern="1200" dirty="0">
            <a:latin typeface="Aptos" panose="020B0004020202020204" pitchFamily="34" charset="0"/>
            <a:ea typeface="+mn-ea"/>
            <a:cs typeface="+mn-cs"/>
          </a:endParaRPr>
        </a:p>
      </dsp:txBody>
      <dsp:txXfrm>
        <a:off x="0" y="1201055"/>
        <a:ext cx="6972975" cy="600527"/>
      </dsp:txXfrm>
    </dsp:sp>
    <dsp:sp modelId="{FE5EB41F-DC81-47AF-8DFE-8B2FC44AE86B}">
      <dsp:nvSpPr>
        <dsp:cNvPr id="0" name=""/>
        <dsp:cNvSpPr/>
      </dsp:nvSpPr>
      <dsp:spPr>
        <a:xfrm>
          <a:off x="0" y="1801582"/>
          <a:ext cx="69729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E7B5F-1C43-410C-83C8-908BF621182B}">
      <dsp:nvSpPr>
        <dsp:cNvPr id="0" name=""/>
        <dsp:cNvSpPr/>
      </dsp:nvSpPr>
      <dsp:spPr>
        <a:xfrm>
          <a:off x="0" y="1801582"/>
          <a:ext cx="6972975" cy="60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ea typeface="+mn-ea"/>
              <a:cs typeface="+mn-cs"/>
            </a:rPr>
            <a:t>Digital Wellbeing and Technology</a:t>
          </a:r>
        </a:p>
      </dsp:txBody>
      <dsp:txXfrm>
        <a:off x="0" y="1801582"/>
        <a:ext cx="6972975" cy="600527"/>
      </dsp:txXfrm>
    </dsp:sp>
    <dsp:sp modelId="{996B8815-0BC1-49F5-9553-1DBF6F5EA2EA}">
      <dsp:nvSpPr>
        <dsp:cNvPr id="0" name=""/>
        <dsp:cNvSpPr/>
      </dsp:nvSpPr>
      <dsp:spPr>
        <a:xfrm>
          <a:off x="0" y="2402109"/>
          <a:ext cx="69729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04FAA-CDBB-45AF-B0C2-49E51794CC51}">
      <dsp:nvSpPr>
        <dsp:cNvPr id="0" name=""/>
        <dsp:cNvSpPr/>
      </dsp:nvSpPr>
      <dsp:spPr>
        <a:xfrm>
          <a:off x="0" y="2402110"/>
          <a:ext cx="6972975" cy="60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a:latin typeface="Aptos" panose="020B0004020202020204" pitchFamily="34" charset="0"/>
              <a:ea typeface="+mn-ea"/>
              <a:cs typeface="+mn-cs"/>
            </a:rPr>
            <a:t>Excessive Screen Time and Exposure to Technology</a:t>
          </a:r>
          <a:endParaRPr lang="en-US" sz="2400" kern="1200" dirty="0">
            <a:latin typeface="Aptos" panose="020B0004020202020204" pitchFamily="34" charset="0"/>
            <a:ea typeface="+mn-ea"/>
            <a:cs typeface="+mn-cs"/>
          </a:endParaRPr>
        </a:p>
      </dsp:txBody>
      <dsp:txXfrm>
        <a:off x="0" y="2402110"/>
        <a:ext cx="6972975" cy="600527"/>
      </dsp:txXfrm>
    </dsp:sp>
    <dsp:sp modelId="{34CE4033-56B9-4D93-B580-3B02DF1213DD}">
      <dsp:nvSpPr>
        <dsp:cNvPr id="0" name=""/>
        <dsp:cNvSpPr/>
      </dsp:nvSpPr>
      <dsp:spPr>
        <a:xfrm>
          <a:off x="0" y="3002637"/>
          <a:ext cx="69729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C96AB2-6485-43F7-AF26-89A5A144D191}">
      <dsp:nvSpPr>
        <dsp:cNvPr id="0" name=""/>
        <dsp:cNvSpPr/>
      </dsp:nvSpPr>
      <dsp:spPr>
        <a:xfrm>
          <a:off x="0" y="3002637"/>
          <a:ext cx="6972975" cy="60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ea typeface="+mn-ea"/>
              <a:cs typeface="+mn-cs"/>
            </a:rPr>
            <a:t>Social Media</a:t>
          </a:r>
        </a:p>
      </dsp:txBody>
      <dsp:txXfrm>
        <a:off x="0" y="3002637"/>
        <a:ext cx="6972975" cy="600527"/>
      </dsp:txXfrm>
    </dsp:sp>
    <dsp:sp modelId="{D03B7C6A-DC66-4E77-94E2-C0013AED3E75}">
      <dsp:nvSpPr>
        <dsp:cNvPr id="0" name=""/>
        <dsp:cNvSpPr/>
      </dsp:nvSpPr>
      <dsp:spPr>
        <a:xfrm>
          <a:off x="0" y="3603164"/>
          <a:ext cx="69729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6CBF4-97F8-4C80-9046-72D18605D41C}">
      <dsp:nvSpPr>
        <dsp:cNvPr id="0" name=""/>
        <dsp:cNvSpPr/>
      </dsp:nvSpPr>
      <dsp:spPr>
        <a:xfrm>
          <a:off x="0" y="3603165"/>
          <a:ext cx="6972975" cy="60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ptos" panose="020B0004020202020204" pitchFamily="34" charset="0"/>
              <a:cs typeface="Calibri" panose="020F0502020204030204" pitchFamily="34" charset="0"/>
            </a:rPr>
            <a:t>Information Overload and Stress</a:t>
          </a:r>
          <a:endParaRPr lang="en-GB" sz="2400" kern="1200" dirty="0">
            <a:latin typeface="Aptos" panose="020B0004020202020204" pitchFamily="34" charset="0"/>
          </a:endParaRPr>
        </a:p>
      </dsp:txBody>
      <dsp:txXfrm>
        <a:off x="0" y="3603165"/>
        <a:ext cx="6972975" cy="600527"/>
      </dsp:txXfrm>
    </dsp:sp>
    <dsp:sp modelId="{18A69769-D611-49D6-BFBF-6354050A231C}">
      <dsp:nvSpPr>
        <dsp:cNvPr id="0" name=""/>
        <dsp:cNvSpPr/>
      </dsp:nvSpPr>
      <dsp:spPr>
        <a:xfrm>
          <a:off x="0" y="4203692"/>
          <a:ext cx="69729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471AF9-1970-4D3B-9943-52B1D48C20F1}">
      <dsp:nvSpPr>
        <dsp:cNvPr id="0" name=""/>
        <dsp:cNvSpPr/>
      </dsp:nvSpPr>
      <dsp:spPr>
        <a:xfrm>
          <a:off x="0" y="4203692"/>
          <a:ext cx="6972975" cy="600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ct val="35000"/>
            </a:spcAft>
            <a:buNone/>
          </a:pPr>
          <a:r>
            <a:rPr lang="en-US" sz="2400" kern="1200" dirty="0">
              <a:latin typeface="Aptos" panose="020B0004020202020204" pitchFamily="34" charset="0"/>
              <a:cs typeface="Calibri" panose="020F0502020204030204" pitchFamily="34" charset="0"/>
            </a:rPr>
            <a:t>Reminder(s)</a:t>
          </a:r>
          <a:endParaRPr lang="en-GB" sz="2400" kern="1200" dirty="0">
            <a:latin typeface="Aptos" panose="020B0004020202020204" pitchFamily="34" charset="0"/>
          </a:endParaRPr>
        </a:p>
      </dsp:txBody>
      <dsp:txXfrm>
        <a:off x="0" y="4203692"/>
        <a:ext cx="6972975" cy="6005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5039A-A173-49DF-AA77-FE515BC33B90}">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B62D15-4092-4C06-8066-7F10CBD645EB}">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GB" sz="2000" b="1" kern="1200" dirty="0">
              <a:latin typeface="Aptos" panose="020B0004020202020204" pitchFamily="34" charset="0"/>
            </a:rPr>
            <a:t>Information Overload and Stress it could lead to could have some negative impacts on adults’ wellbeing and digital wellbeing.</a:t>
          </a:r>
          <a:endParaRPr lang="en-US" sz="2000" kern="1200" dirty="0">
            <a:latin typeface="Aptos" panose="020B0004020202020204" pitchFamily="34" charset="0"/>
          </a:endParaRPr>
        </a:p>
      </dsp:txBody>
      <dsp:txXfrm>
        <a:off x="0" y="675"/>
        <a:ext cx="6900512" cy="1106957"/>
      </dsp:txXfrm>
    </dsp:sp>
    <dsp:sp modelId="{A480B676-6182-4138-A101-BDE2E4AEE97D}">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716216-994B-4AF5-AC7D-079559277E31}">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i="0" kern="1200" dirty="0">
              <a:solidFill>
                <a:srgbClr val="FFAA5A"/>
              </a:solidFill>
              <a:latin typeface="Aptos" panose="020B0004020202020204" pitchFamily="34" charset="0"/>
            </a:rPr>
            <a:t>Difficulty in Decision Making: </a:t>
          </a:r>
          <a:r>
            <a:rPr lang="en-GB" sz="1800" i="0" kern="1200" dirty="0">
              <a:latin typeface="Aptos" panose="020B0004020202020204" pitchFamily="34" charset="0"/>
            </a:rPr>
            <a:t>Adults may have lower possibility of making informed and mindful decisions, leading to problems in different areas of life such as work and social relations.</a:t>
          </a:r>
          <a:br>
            <a:rPr lang="en-GB" sz="1800" i="0" kern="1200" dirty="0"/>
          </a:br>
          <a:endParaRPr lang="en-US" sz="1800" kern="1200" dirty="0"/>
        </a:p>
      </dsp:txBody>
      <dsp:txXfrm>
        <a:off x="0" y="1107633"/>
        <a:ext cx="6900512" cy="1106957"/>
      </dsp:txXfrm>
    </dsp:sp>
    <dsp:sp modelId="{00391F2C-4C15-4859-91DD-719C7B43F58B}">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DDACA-A584-4916-9B4C-68F298AE2444}">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i="0" kern="1200" dirty="0">
              <a:solidFill>
                <a:srgbClr val="FFAA5A"/>
              </a:solidFill>
              <a:latin typeface="Aptos" panose="020B0004020202020204" pitchFamily="34" charset="0"/>
            </a:rPr>
            <a:t>Lower Productivity: </a:t>
          </a:r>
          <a:r>
            <a:rPr lang="en-GB" sz="1800" i="0" kern="1200" dirty="0">
              <a:latin typeface="Aptos" panose="020B0004020202020204" pitchFamily="34" charset="0"/>
            </a:rPr>
            <a:t>Difficulty in decision making and losing focus may lead to lower productivity, impacting personal and professional life.</a:t>
          </a:r>
          <a:br>
            <a:rPr lang="en-GB" sz="1800" i="0" kern="1200" dirty="0"/>
          </a:br>
          <a:endParaRPr lang="en-US" sz="1800" kern="1200" dirty="0"/>
        </a:p>
      </dsp:txBody>
      <dsp:txXfrm>
        <a:off x="0" y="2214591"/>
        <a:ext cx="6900512" cy="1106957"/>
      </dsp:txXfrm>
    </dsp:sp>
    <dsp:sp modelId="{59B91375-88CF-413D-A96D-AB03487373B0}">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C5F7E9-220A-40CA-95D1-9E338D76EEE6}">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i="0" kern="1200" dirty="0">
              <a:solidFill>
                <a:srgbClr val="FFAA5A"/>
              </a:solidFill>
              <a:latin typeface="Aptos" panose="020B0004020202020204" pitchFamily="34" charset="0"/>
            </a:rPr>
            <a:t>Mental &amp; Physical Health Issues: </a:t>
          </a:r>
          <a:r>
            <a:rPr lang="en-GB" sz="1800" i="0" kern="1200" dirty="0">
              <a:latin typeface="Aptos" panose="020B0004020202020204" pitchFamily="34" charset="0"/>
            </a:rPr>
            <a:t>It may lead anxiety, depression, lower life satisfaction or even burnout, which can also lead physical health problems.</a:t>
          </a:r>
          <a:br>
            <a:rPr lang="en-GB" sz="1800" i="0" kern="1200" dirty="0"/>
          </a:br>
          <a:endParaRPr lang="en-US" sz="1800" kern="1200" dirty="0"/>
        </a:p>
      </dsp:txBody>
      <dsp:txXfrm>
        <a:off x="0" y="3321549"/>
        <a:ext cx="6900512" cy="1106957"/>
      </dsp:txXfrm>
    </dsp:sp>
    <dsp:sp modelId="{D2EA28D9-07F8-4CB1-B81D-1CF69ADB1D43}">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B5233-56B6-4F09-A9F8-E5BF4FE37917}">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i="0" kern="1200" dirty="0">
              <a:solidFill>
                <a:srgbClr val="FFAA5A"/>
              </a:solidFill>
              <a:latin typeface="Aptos" panose="020B0004020202020204" pitchFamily="34" charset="0"/>
            </a:rPr>
            <a:t>Digital Burnout: </a:t>
          </a:r>
          <a:r>
            <a:rPr lang="en-GB" sz="1800" i="0" kern="1200" dirty="0">
              <a:latin typeface="Aptos" panose="020B0004020202020204" pitchFamily="34" charset="0"/>
            </a:rPr>
            <a:t>Continuous exposure to IO and stress may lead to exhaustion and depersonalization, which impairs wellbeing and digital wellbeing. </a:t>
          </a:r>
          <a:endParaRPr lang="en-US" sz="1800" kern="1200" dirty="0">
            <a:latin typeface="Aptos" panose="020B0004020202020204" pitchFamily="34" charset="0"/>
          </a:endParaRPr>
        </a:p>
      </dsp:txBody>
      <dsp:txXfrm>
        <a:off x="0" y="4428507"/>
        <a:ext cx="6900512" cy="1106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01B25-992C-428D-BC88-5BE162DC90C4}">
      <dsp:nvSpPr>
        <dsp:cNvPr id="0" name=""/>
        <dsp:cNvSpPr/>
      </dsp:nvSpPr>
      <dsp:spPr>
        <a:xfrm>
          <a:off x="0" y="2740"/>
          <a:ext cx="7317316" cy="13100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E6A6BB-A490-48D6-927D-A2E4AE497919}">
      <dsp:nvSpPr>
        <dsp:cNvPr id="0" name=""/>
        <dsp:cNvSpPr/>
      </dsp:nvSpPr>
      <dsp:spPr>
        <a:xfrm>
          <a:off x="396283" y="297496"/>
          <a:ext cx="721219" cy="7205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DCAE08-0219-4A6A-823B-1BE2FD8D99F0}">
      <dsp:nvSpPr>
        <dsp:cNvPr id="0" name=""/>
        <dsp:cNvSpPr/>
      </dsp:nvSpPr>
      <dsp:spPr>
        <a:xfrm>
          <a:off x="1513785" y="2740"/>
          <a:ext cx="5643139" cy="1311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80" tIns="138780" rIns="138780" bIns="13878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ptos" panose="020B0004020202020204" pitchFamily="34" charset="0"/>
            </a:rPr>
            <a:t>It can be considered as an ability; because </a:t>
          </a:r>
          <a:br>
            <a:rPr lang="sk-SK" sz="2000" kern="1200" dirty="0">
              <a:latin typeface="Aptos" panose="020B0004020202020204" pitchFamily="34" charset="0"/>
            </a:rPr>
          </a:br>
          <a:r>
            <a:rPr lang="en-US" sz="2000" kern="1200" dirty="0">
              <a:latin typeface="Aptos" panose="020B0004020202020204" pitchFamily="34" charset="0"/>
            </a:rPr>
            <a:t>it is a competence to be able to benefit </a:t>
          </a:r>
          <a:br>
            <a:rPr lang="sk-SK" sz="2000" kern="1200" dirty="0">
              <a:latin typeface="Aptos" panose="020B0004020202020204" pitchFamily="34" charset="0"/>
            </a:rPr>
          </a:br>
          <a:r>
            <a:rPr lang="en-US" sz="2000" kern="1200" dirty="0">
              <a:latin typeface="Aptos" panose="020B0004020202020204" pitchFamily="34" charset="0"/>
            </a:rPr>
            <a:t>from technology and to manage its </a:t>
          </a:r>
          <a:br>
            <a:rPr lang="sk-SK" sz="2000" kern="1200" dirty="0">
              <a:latin typeface="Aptos" panose="020B0004020202020204" pitchFamily="34" charset="0"/>
            </a:rPr>
          </a:br>
          <a:r>
            <a:rPr lang="en-US" sz="2000" kern="1200" dirty="0">
              <a:latin typeface="Aptos" panose="020B0004020202020204" pitchFamily="34" charset="0"/>
            </a:rPr>
            <a:t>negative impacts conveniently.</a:t>
          </a:r>
        </a:p>
      </dsp:txBody>
      <dsp:txXfrm>
        <a:off x="1513785" y="2740"/>
        <a:ext cx="5643139" cy="1311307"/>
      </dsp:txXfrm>
    </dsp:sp>
    <dsp:sp modelId="{6969EAE1-338E-4270-A363-8BDB06D9270B}">
      <dsp:nvSpPr>
        <dsp:cNvPr id="0" name=""/>
        <dsp:cNvSpPr/>
      </dsp:nvSpPr>
      <dsp:spPr>
        <a:xfrm>
          <a:off x="0" y="1590113"/>
          <a:ext cx="7317316" cy="13100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FC11D-B852-4C54-9CD8-71F36EDFF892}">
      <dsp:nvSpPr>
        <dsp:cNvPr id="0" name=""/>
        <dsp:cNvSpPr/>
      </dsp:nvSpPr>
      <dsp:spPr>
        <a:xfrm>
          <a:off x="396283" y="1884869"/>
          <a:ext cx="721219" cy="7205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EC939-0C9B-40DC-BF1F-CC1B41E157FC}">
      <dsp:nvSpPr>
        <dsp:cNvPr id="0" name=""/>
        <dsp:cNvSpPr/>
      </dsp:nvSpPr>
      <dsp:spPr>
        <a:xfrm>
          <a:off x="1513785" y="1590113"/>
          <a:ext cx="5643139" cy="1311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80" tIns="138780" rIns="138780" bIns="13878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ptos" panose="020B0004020202020204" pitchFamily="34" charset="0"/>
            </a:rPr>
            <a:t>It can be considered as a state; as it reflects the results of true and appropriate use of technology (in favorable connotation).</a:t>
          </a:r>
        </a:p>
      </dsp:txBody>
      <dsp:txXfrm>
        <a:off x="1513785" y="1590113"/>
        <a:ext cx="5643139" cy="1311307"/>
      </dsp:txXfrm>
    </dsp:sp>
    <dsp:sp modelId="{162359B9-1524-4653-A3F3-E044AA14C1F7}">
      <dsp:nvSpPr>
        <dsp:cNvPr id="0" name=""/>
        <dsp:cNvSpPr/>
      </dsp:nvSpPr>
      <dsp:spPr>
        <a:xfrm>
          <a:off x="0" y="3177485"/>
          <a:ext cx="7317316" cy="13100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BF04D-BAA2-44A8-A540-BF02871E2FCC}">
      <dsp:nvSpPr>
        <dsp:cNvPr id="0" name=""/>
        <dsp:cNvSpPr/>
      </dsp:nvSpPr>
      <dsp:spPr>
        <a:xfrm>
          <a:off x="396283" y="3472241"/>
          <a:ext cx="721219" cy="7205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4A1AB-ACD4-4F27-ACDD-8BA49208452D}">
      <dsp:nvSpPr>
        <dsp:cNvPr id="0" name=""/>
        <dsp:cNvSpPr/>
      </dsp:nvSpPr>
      <dsp:spPr>
        <a:xfrm>
          <a:off x="1513785" y="3177485"/>
          <a:ext cx="5643139" cy="1311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780" tIns="138780" rIns="138780" bIns="138780"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ptos" panose="020B0004020202020204" pitchFamily="34" charset="0"/>
            </a:rPr>
            <a:t>It can be considered as a pathway or process; as it is related to discovery of potential and appropriate uses to contribute people’s lives.</a:t>
          </a:r>
        </a:p>
      </dsp:txBody>
      <dsp:txXfrm>
        <a:off x="1513785" y="3177485"/>
        <a:ext cx="5643139" cy="13113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3F470-D20A-4E18-B77A-6D2BE809AD41}">
      <dsp:nvSpPr>
        <dsp:cNvPr id="0" name=""/>
        <dsp:cNvSpPr/>
      </dsp:nvSpPr>
      <dsp:spPr>
        <a:xfrm>
          <a:off x="0" y="355"/>
          <a:ext cx="10927927" cy="8325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05731-0BD8-4FF8-AB95-6C87D6BEBBF0}">
      <dsp:nvSpPr>
        <dsp:cNvPr id="0" name=""/>
        <dsp:cNvSpPr/>
      </dsp:nvSpPr>
      <dsp:spPr>
        <a:xfrm>
          <a:off x="251847" y="187680"/>
          <a:ext cx="457904" cy="457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BA209-F0DB-4B1C-ADAB-84C2D57EF58B}">
      <dsp:nvSpPr>
        <dsp:cNvPr id="0" name=""/>
        <dsp:cNvSpPr/>
      </dsp:nvSpPr>
      <dsp:spPr>
        <a:xfrm>
          <a:off x="961599" y="355"/>
          <a:ext cx="9966327" cy="83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12" tIns="88112" rIns="88112" bIns="88112" numCol="1" spcCol="1270" anchor="ctr" anchorCtr="0">
          <a:noAutofit/>
        </a:bodyPr>
        <a:lstStyle/>
        <a:p>
          <a:pPr marL="0" lvl="0" indent="0" algn="l" defTabSz="844550">
            <a:lnSpc>
              <a:spcPct val="100000"/>
            </a:lnSpc>
            <a:spcBef>
              <a:spcPct val="0"/>
            </a:spcBef>
            <a:spcAft>
              <a:spcPct val="35000"/>
            </a:spcAft>
            <a:buNone/>
          </a:pPr>
          <a:r>
            <a:rPr lang="en-US" sz="1900" i="0" kern="1200" dirty="0">
              <a:latin typeface="Aptos" panose="020B0004020202020204" pitchFamily="34" charset="0"/>
            </a:rPr>
            <a:t>Digital wellbeing involves managing one's relationship with technology to have a balanced and healthy lifestyle. </a:t>
          </a:r>
          <a:endParaRPr lang="en-US" sz="1900" kern="1200" dirty="0">
            <a:latin typeface="Aptos" panose="020B0004020202020204" pitchFamily="34" charset="0"/>
          </a:endParaRPr>
        </a:p>
      </dsp:txBody>
      <dsp:txXfrm>
        <a:off x="961599" y="355"/>
        <a:ext cx="9966327" cy="832553"/>
      </dsp:txXfrm>
    </dsp:sp>
    <dsp:sp modelId="{4FCC5805-1D5E-4118-8A20-7CB2BBB94A91}">
      <dsp:nvSpPr>
        <dsp:cNvPr id="0" name=""/>
        <dsp:cNvSpPr/>
      </dsp:nvSpPr>
      <dsp:spPr>
        <a:xfrm>
          <a:off x="0" y="1041048"/>
          <a:ext cx="10927927" cy="8325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5575A-9F68-473C-A138-C4A41C015692}">
      <dsp:nvSpPr>
        <dsp:cNvPr id="0" name=""/>
        <dsp:cNvSpPr/>
      </dsp:nvSpPr>
      <dsp:spPr>
        <a:xfrm>
          <a:off x="251847" y="1228372"/>
          <a:ext cx="457904" cy="457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93EAC-6776-46F9-AFCE-B42E228C596F}">
      <dsp:nvSpPr>
        <dsp:cNvPr id="0" name=""/>
        <dsp:cNvSpPr/>
      </dsp:nvSpPr>
      <dsp:spPr>
        <a:xfrm>
          <a:off x="961599" y="1041048"/>
          <a:ext cx="9966327" cy="83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12" tIns="88112" rIns="88112" bIns="88112" numCol="1" spcCol="1270" anchor="ctr" anchorCtr="0">
          <a:noAutofit/>
        </a:bodyPr>
        <a:lstStyle/>
        <a:p>
          <a:pPr marL="0" lvl="0" indent="0" algn="l" defTabSz="844550">
            <a:lnSpc>
              <a:spcPct val="100000"/>
            </a:lnSpc>
            <a:spcBef>
              <a:spcPct val="0"/>
            </a:spcBef>
            <a:spcAft>
              <a:spcPct val="35000"/>
            </a:spcAft>
            <a:buNone/>
          </a:pPr>
          <a:r>
            <a:rPr lang="en-US" sz="1900" i="0" kern="1200" dirty="0">
              <a:latin typeface="Aptos" panose="020B0004020202020204" pitchFamily="34" charset="0"/>
            </a:rPr>
            <a:t>Digital wellbeing encourages a holistic approach to technology that requires paying attention to physical health and balancing between screen time and other offline activities.</a:t>
          </a:r>
          <a:endParaRPr lang="en-US" sz="1900" kern="1200" dirty="0">
            <a:latin typeface="Aptos" panose="020B0004020202020204" pitchFamily="34" charset="0"/>
          </a:endParaRPr>
        </a:p>
      </dsp:txBody>
      <dsp:txXfrm>
        <a:off x="961599" y="1041048"/>
        <a:ext cx="9966327" cy="832553"/>
      </dsp:txXfrm>
    </dsp:sp>
    <dsp:sp modelId="{3A0671C2-90F0-488E-818B-FEE280CC57A6}">
      <dsp:nvSpPr>
        <dsp:cNvPr id="0" name=""/>
        <dsp:cNvSpPr/>
      </dsp:nvSpPr>
      <dsp:spPr>
        <a:xfrm>
          <a:off x="0" y="2081740"/>
          <a:ext cx="10927927" cy="8325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13B0DA-174C-4365-8A77-F92BC43D2456}">
      <dsp:nvSpPr>
        <dsp:cNvPr id="0" name=""/>
        <dsp:cNvSpPr/>
      </dsp:nvSpPr>
      <dsp:spPr>
        <a:xfrm>
          <a:off x="251847" y="2269064"/>
          <a:ext cx="457904" cy="457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710137-4B6C-46AA-BEDA-133375372D35}">
      <dsp:nvSpPr>
        <dsp:cNvPr id="0" name=""/>
        <dsp:cNvSpPr/>
      </dsp:nvSpPr>
      <dsp:spPr>
        <a:xfrm>
          <a:off x="961599" y="2081740"/>
          <a:ext cx="9966327" cy="832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112" tIns="88112" rIns="88112" bIns="88112" numCol="1" spcCol="1270" anchor="ctr" anchorCtr="0">
          <a:noAutofit/>
        </a:bodyPr>
        <a:lstStyle/>
        <a:p>
          <a:pPr marL="0" lvl="0" indent="0" algn="l" defTabSz="844550">
            <a:lnSpc>
              <a:spcPct val="100000"/>
            </a:lnSpc>
            <a:spcBef>
              <a:spcPct val="0"/>
            </a:spcBef>
            <a:spcAft>
              <a:spcPct val="35000"/>
            </a:spcAft>
            <a:buNone/>
          </a:pPr>
          <a:r>
            <a:rPr lang="en-US" sz="1900" i="0" kern="1200" dirty="0">
              <a:latin typeface="Aptos" panose="020B0004020202020204" pitchFamily="34" charset="0"/>
            </a:rPr>
            <a:t>Excessive Screen Time and Exposure to Technology could have the following significant impacts on Physical Health:</a:t>
          </a:r>
          <a:endParaRPr lang="en-US" sz="1900" kern="1200" dirty="0">
            <a:latin typeface="Aptos" panose="020B0004020202020204" pitchFamily="34" charset="0"/>
          </a:endParaRPr>
        </a:p>
      </dsp:txBody>
      <dsp:txXfrm>
        <a:off x="961599" y="2081740"/>
        <a:ext cx="9966327" cy="832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3F470-D20A-4E18-B77A-6D2BE809AD41}">
      <dsp:nvSpPr>
        <dsp:cNvPr id="0" name=""/>
        <dsp:cNvSpPr/>
      </dsp:nvSpPr>
      <dsp:spPr>
        <a:xfrm>
          <a:off x="0" y="282356"/>
          <a:ext cx="10927927" cy="1065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05731-0BD8-4FF8-AB95-6C87D6BEBBF0}">
      <dsp:nvSpPr>
        <dsp:cNvPr id="0" name=""/>
        <dsp:cNvSpPr/>
      </dsp:nvSpPr>
      <dsp:spPr>
        <a:xfrm>
          <a:off x="322364" y="522132"/>
          <a:ext cx="586117" cy="5861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BA209-F0DB-4B1C-ADAB-84C2D57EF58B}">
      <dsp:nvSpPr>
        <dsp:cNvPr id="0" name=""/>
        <dsp:cNvSpPr/>
      </dsp:nvSpPr>
      <dsp:spPr>
        <a:xfrm>
          <a:off x="1230847" y="282356"/>
          <a:ext cx="9697079" cy="106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783" tIns="112783" rIns="112783" bIns="112783" numCol="1" spcCol="1270" anchor="ctr" anchorCtr="0">
          <a:noAutofit/>
        </a:bodyPr>
        <a:lstStyle/>
        <a:p>
          <a:pPr marL="0" lvl="0" indent="0" algn="l" defTabSz="800100">
            <a:lnSpc>
              <a:spcPct val="100000"/>
            </a:lnSpc>
            <a:spcBef>
              <a:spcPct val="0"/>
            </a:spcBef>
            <a:spcAft>
              <a:spcPct val="35000"/>
            </a:spcAft>
            <a:buNone/>
          </a:pPr>
          <a:r>
            <a:rPr lang="en-US" sz="1800" i="0" kern="1200" dirty="0">
              <a:effectLst/>
              <a:latin typeface="Aptos" panose="020B0004020202020204" pitchFamily="34" charset="0"/>
            </a:rPr>
            <a:t>Digital wellbeing requires setting boundaries and establishing healthy habits. </a:t>
          </a:r>
          <a:r>
            <a:rPr lang="en-US" sz="1800" i="0" kern="1200" dirty="0">
              <a:solidFill>
                <a:srgbClr val="0D0D0D"/>
              </a:solidFill>
              <a:effectLst/>
              <a:latin typeface="Aptos" panose="020B0004020202020204" pitchFamily="34" charset="0"/>
            </a:rPr>
            <a:t>If this is not ensured, individuals may experience adverse mental health outcomes associated with excessive technology use.</a:t>
          </a:r>
          <a:endParaRPr lang="en-US" sz="1800" kern="1200" dirty="0">
            <a:latin typeface="Aptos" panose="020B0004020202020204" pitchFamily="34" charset="0"/>
          </a:endParaRPr>
        </a:p>
      </dsp:txBody>
      <dsp:txXfrm>
        <a:off x="1230847" y="282356"/>
        <a:ext cx="9697079" cy="1065668"/>
      </dsp:txXfrm>
    </dsp:sp>
    <dsp:sp modelId="{4FCC5805-1D5E-4118-8A20-7CB2BBB94A91}">
      <dsp:nvSpPr>
        <dsp:cNvPr id="0" name=""/>
        <dsp:cNvSpPr/>
      </dsp:nvSpPr>
      <dsp:spPr>
        <a:xfrm>
          <a:off x="0" y="1566624"/>
          <a:ext cx="10927927" cy="10656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5575A-9F68-473C-A138-C4A41C015692}">
      <dsp:nvSpPr>
        <dsp:cNvPr id="0" name=""/>
        <dsp:cNvSpPr/>
      </dsp:nvSpPr>
      <dsp:spPr>
        <a:xfrm>
          <a:off x="322364" y="1806399"/>
          <a:ext cx="586117" cy="5861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93EAC-6776-46F9-AFCE-B42E228C596F}">
      <dsp:nvSpPr>
        <dsp:cNvPr id="0" name=""/>
        <dsp:cNvSpPr/>
      </dsp:nvSpPr>
      <dsp:spPr>
        <a:xfrm>
          <a:off x="1230847" y="1566624"/>
          <a:ext cx="9697079" cy="1065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783" tIns="112783" rIns="112783" bIns="112783" numCol="1" spcCol="1270" anchor="ctr" anchorCtr="0">
          <a:noAutofit/>
        </a:bodyPr>
        <a:lstStyle/>
        <a:p>
          <a:pPr marL="0" lvl="0" indent="0" algn="l" defTabSz="800100">
            <a:lnSpc>
              <a:spcPct val="100000"/>
            </a:lnSpc>
            <a:spcBef>
              <a:spcPct val="0"/>
            </a:spcBef>
            <a:spcAft>
              <a:spcPct val="35000"/>
            </a:spcAft>
            <a:buNone/>
          </a:pPr>
          <a:r>
            <a:rPr lang="en-US" sz="1800" i="0" kern="1200" dirty="0">
              <a:effectLst/>
              <a:latin typeface="Aptos" panose="020B0004020202020204" pitchFamily="34" charset="0"/>
            </a:rPr>
            <a:t>Excessive Screen Time and Exposure to Technology could have the following significant impacts on Mental Health and Overall Wellbeing:</a:t>
          </a:r>
          <a:endParaRPr lang="en-US" sz="1800" kern="1200" dirty="0">
            <a:latin typeface="Aptos" panose="020B0004020202020204" pitchFamily="34" charset="0"/>
          </a:endParaRPr>
        </a:p>
      </dsp:txBody>
      <dsp:txXfrm>
        <a:off x="1230847" y="1566624"/>
        <a:ext cx="9697079" cy="10656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3F470-D20A-4E18-B77A-6D2BE809AD41}">
      <dsp:nvSpPr>
        <dsp:cNvPr id="0" name=""/>
        <dsp:cNvSpPr/>
      </dsp:nvSpPr>
      <dsp:spPr>
        <a:xfrm>
          <a:off x="0" y="603012"/>
          <a:ext cx="10927927" cy="1191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05731-0BD8-4FF8-AB95-6C87D6BEBBF0}">
      <dsp:nvSpPr>
        <dsp:cNvPr id="0" name=""/>
        <dsp:cNvSpPr/>
      </dsp:nvSpPr>
      <dsp:spPr>
        <a:xfrm>
          <a:off x="360290" y="870997"/>
          <a:ext cx="655073" cy="6550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BA209-F0DB-4B1C-ADAB-84C2D57EF58B}">
      <dsp:nvSpPr>
        <dsp:cNvPr id="0" name=""/>
        <dsp:cNvSpPr/>
      </dsp:nvSpPr>
      <dsp:spPr>
        <a:xfrm>
          <a:off x="1375654" y="603012"/>
          <a:ext cx="9552272" cy="1191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052" tIns="126052" rIns="126052" bIns="126052"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ptos" panose="020B0004020202020204" pitchFamily="34" charset="0"/>
            </a:rPr>
            <a:t>E</a:t>
          </a:r>
          <a:r>
            <a:rPr lang="en-US" sz="2000" i="0" kern="1200" dirty="0">
              <a:effectLst/>
              <a:latin typeface="Aptos" panose="020B0004020202020204" pitchFamily="34" charset="0"/>
            </a:rPr>
            <a:t>xcessive screen time and exposure to technology may have detrimental effects on social relations, as well, impacting the quality of interactions, communication skills, and sense of connection within interpersonal relationships.</a:t>
          </a:r>
          <a:endParaRPr lang="en-US" sz="2000" kern="1200" dirty="0">
            <a:latin typeface="Aptos" panose="020B0004020202020204" pitchFamily="34" charset="0"/>
          </a:endParaRPr>
        </a:p>
      </dsp:txBody>
      <dsp:txXfrm>
        <a:off x="1375654" y="603012"/>
        <a:ext cx="9552272" cy="11910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3F470-D20A-4E18-B77A-6D2BE809AD41}">
      <dsp:nvSpPr>
        <dsp:cNvPr id="0" name=""/>
        <dsp:cNvSpPr/>
      </dsp:nvSpPr>
      <dsp:spPr>
        <a:xfrm>
          <a:off x="0" y="389523"/>
          <a:ext cx="10927927" cy="16180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05731-0BD8-4FF8-AB95-6C87D6BEBBF0}">
      <dsp:nvSpPr>
        <dsp:cNvPr id="0" name=""/>
        <dsp:cNvSpPr/>
      </dsp:nvSpPr>
      <dsp:spPr>
        <a:xfrm>
          <a:off x="489451" y="753578"/>
          <a:ext cx="889911" cy="8899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BA209-F0DB-4B1C-ADAB-84C2D57EF58B}">
      <dsp:nvSpPr>
        <dsp:cNvPr id="0" name=""/>
        <dsp:cNvSpPr/>
      </dsp:nvSpPr>
      <dsp:spPr>
        <a:xfrm>
          <a:off x="1868814" y="389523"/>
          <a:ext cx="9059112" cy="161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41" tIns="171241" rIns="171241" bIns="171241" numCol="1" spcCol="1270" anchor="ctr" anchorCtr="0">
          <a:noAutofit/>
        </a:bodyPr>
        <a:lstStyle/>
        <a:p>
          <a:pPr marL="0" lvl="0" indent="0" algn="l" defTabSz="889000">
            <a:lnSpc>
              <a:spcPct val="100000"/>
            </a:lnSpc>
            <a:spcBef>
              <a:spcPct val="0"/>
            </a:spcBef>
            <a:spcAft>
              <a:spcPct val="35000"/>
            </a:spcAft>
            <a:buNone/>
          </a:pPr>
          <a:r>
            <a:rPr lang="en-US" sz="2000" kern="1200" dirty="0">
              <a:latin typeface="Aptos" panose="020B0004020202020204" pitchFamily="34" charset="0"/>
            </a:rPr>
            <a:t>E</a:t>
          </a:r>
          <a:r>
            <a:rPr lang="en-US" sz="2000" i="0" kern="1200" dirty="0">
              <a:effectLst/>
              <a:latin typeface="Aptos" panose="020B0004020202020204" pitchFamily="34" charset="0"/>
            </a:rPr>
            <a:t>xcessive screen time and exposure to technology may have detrimental effects also on attention span and creativity, leading to distractibility, reducing opportunities for deep engagement with tasks, and limiting exposure to activities that foster creative expression and innovation.</a:t>
          </a:r>
          <a:endParaRPr lang="en-US" sz="2000" kern="1200" dirty="0">
            <a:latin typeface="Aptos" panose="020B0004020202020204" pitchFamily="34" charset="0"/>
          </a:endParaRPr>
        </a:p>
      </dsp:txBody>
      <dsp:txXfrm>
        <a:off x="1868814" y="389523"/>
        <a:ext cx="9059112" cy="16180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56526-4345-4E3B-9B09-32187F2989E0}">
      <dsp:nvSpPr>
        <dsp:cNvPr id="0" name=""/>
        <dsp:cNvSpPr/>
      </dsp:nvSpPr>
      <dsp:spPr>
        <a:xfrm>
          <a:off x="0" y="0"/>
          <a:ext cx="1102463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828E8C-7AC6-49EC-A101-FC62BF4746FA}">
      <dsp:nvSpPr>
        <dsp:cNvPr id="0" name=""/>
        <dsp:cNvSpPr/>
      </dsp:nvSpPr>
      <dsp:spPr>
        <a:xfrm>
          <a:off x="0" y="0"/>
          <a:ext cx="11024635" cy="6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i="0" kern="1200" dirty="0">
              <a:solidFill>
                <a:srgbClr val="FFAA5A"/>
              </a:solidFill>
              <a:latin typeface="Aptos" panose="020B0004020202020204" pitchFamily="34" charset="0"/>
            </a:rPr>
            <a:t>Social media can negativel</a:t>
          </a:r>
          <a:r>
            <a:rPr lang="en-US" sz="2000" b="1" kern="1200" dirty="0">
              <a:solidFill>
                <a:srgbClr val="FFAA5A"/>
              </a:solidFill>
              <a:latin typeface="Aptos" panose="020B0004020202020204" pitchFamily="34" charset="0"/>
            </a:rPr>
            <a:t>y impact the digital wellbeing of individuals in following ways:</a:t>
          </a:r>
        </a:p>
      </dsp:txBody>
      <dsp:txXfrm>
        <a:off x="0" y="0"/>
        <a:ext cx="11024635" cy="640817"/>
      </dsp:txXfrm>
    </dsp:sp>
    <dsp:sp modelId="{6A2FF18A-4AED-4E71-805B-67DC75F8F27E}">
      <dsp:nvSpPr>
        <dsp:cNvPr id="0" name=""/>
        <dsp:cNvSpPr/>
      </dsp:nvSpPr>
      <dsp:spPr>
        <a:xfrm>
          <a:off x="0" y="640817"/>
          <a:ext cx="11024635"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F0908-4B0C-48F6-8D5F-8847D49A900F}">
      <dsp:nvSpPr>
        <dsp:cNvPr id="0" name=""/>
        <dsp:cNvSpPr/>
      </dsp:nvSpPr>
      <dsp:spPr>
        <a:xfrm>
          <a:off x="0" y="640817"/>
          <a:ext cx="11024635" cy="6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i="0" kern="1200" dirty="0">
              <a:latin typeface="Aptos" panose="020B0004020202020204" pitchFamily="34" charset="0"/>
            </a:rPr>
            <a:t>Addiction:</a:t>
          </a:r>
          <a:r>
            <a:rPr lang="en-US" sz="1900" i="0" kern="1200" dirty="0">
              <a:latin typeface="Aptos" panose="020B0004020202020204" pitchFamily="34" charset="0"/>
            </a:rPr>
            <a:t> Higher tendency to spend time online, and neglection of real-life responsibilities.</a:t>
          </a:r>
          <a:endParaRPr lang="en-US" sz="1900" kern="1200" dirty="0">
            <a:latin typeface="Aptos" panose="020B0004020202020204" pitchFamily="34" charset="0"/>
          </a:endParaRPr>
        </a:p>
      </dsp:txBody>
      <dsp:txXfrm>
        <a:off x="0" y="640817"/>
        <a:ext cx="11024635" cy="640817"/>
      </dsp:txXfrm>
    </dsp:sp>
    <dsp:sp modelId="{006F0F52-C8F2-44D9-95BE-3F19FD465C72}">
      <dsp:nvSpPr>
        <dsp:cNvPr id="0" name=""/>
        <dsp:cNvSpPr/>
      </dsp:nvSpPr>
      <dsp:spPr>
        <a:xfrm>
          <a:off x="0" y="1281634"/>
          <a:ext cx="11024635"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41ECF8-25A7-42E8-A069-E3E379088CDC}">
      <dsp:nvSpPr>
        <dsp:cNvPr id="0" name=""/>
        <dsp:cNvSpPr/>
      </dsp:nvSpPr>
      <dsp:spPr>
        <a:xfrm>
          <a:off x="0" y="1281634"/>
          <a:ext cx="11024635" cy="6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Aptos" panose="020B0004020202020204" pitchFamily="34" charset="0"/>
            </a:rPr>
            <a:t>Mental Issues: </a:t>
          </a:r>
          <a:r>
            <a:rPr lang="en-US" sz="1900" kern="1200" dirty="0">
              <a:latin typeface="Aptos" panose="020B0004020202020204" pitchFamily="34" charset="0"/>
            </a:rPr>
            <a:t>Potential to lead anxiety, depression, lower self-esteem due to comparisons with other people.</a:t>
          </a:r>
        </a:p>
      </dsp:txBody>
      <dsp:txXfrm>
        <a:off x="0" y="1281634"/>
        <a:ext cx="11024635" cy="640817"/>
      </dsp:txXfrm>
    </dsp:sp>
    <dsp:sp modelId="{DE13AF36-B03F-47D6-9E1B-E60F681B5273}">
      <dsp:nvSpPr>
        <dsp:cNvPr id="0" name=""/>
        <dsp:cNvSpPr/>
      </dsp:nvSpPr>
      <dsp:spPr>
        <a:xfrm>
          <a:off x="0" y="1922450"/>
          <a:ext cx="11024635"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FFFB80-697C-420D-8C55-744F3BB04000}">
      <dsp:nvSpPr>
        <dsp:cNvPr id="0" name=""/>
        <dsp:cNvSpPr/>
      </dsp:nvSpPr>
      <dsp:spPr>
        <a:xfrm>
          <a:off x="0" y="1922451"/>
          <a:ext cx="11024635" cy="6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Aptos" panose="020B0004020202020204" pitchFamily="34" charset="0"/>
            </a:rPr>
            <a:t>Cyberbullying: </a:t>
          </a:r>
          <a:r>
            <a:rPr lang="en-US" sz="1900" kern="1200" dirty="0">
              <a:latin typeface="Aptos" panose="020B0004020202020204" pitchFamily="34" charset="0"/>
            </a:rPr>
            <a:t>Potential virtual violence with emotional and psychological consequences.</a:t>
          </a:r>
        </a:p>
      </dsp:txBody>
      <dsp:txXfrm>
        <a:off x="0" y="1922451"/>
        <a:ext cx="11024635" cy="640817"/>
      </dsp:txXfrm>
    </dsp:sp>
    <dsp:sp modelId="{BD68388E-1BF3-4DB5-ABA2-11346311C4E2}">
      <dsp:nvSpPr>
        <dsp:cNvPr id="0" name=""/>
        <dsp:cNvSpPr/>
      </dsp:nvSpPr>
      <dsp:spPr>
        <a:xfrm>
          <a:off x="0" y="2563268"/>
          <a:ext cx="11024635"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CC1BCC-564C-46BB-B252-AFF6A265C163}">
      <dsp:nvSpPr>
        <dsp:cNvPr id="0" name=""/>
        <dsp:cNvSpPr/>
      </dsp:nvSpPr>
      <dsp:spPr>
        <a:xfrm>
          <a:off x="0" y="2563268"/>
          <a:ext cx="11024635" cy="6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Aptos" panose="020B0004020202020204" pitchFamily="34" charset="0"/>
            </a:rPr>
            <a:t>Privacy Issues: </a:t>
          </a:r>
          <a:r>
            <a:rPr lang="en-US" sz="1900" kern="1200" dirty="0">
              <a:latin typeface="Aptos" panose="020B0004020202020204" pitchFamily="34" charset="0"/>
            </a:rPr>
            <a:t>Risk of digital security, identity and/or data theft.</a:t>
          </a:r>
        </a:p>
      </dsp:txBody>
      <dsp:txXfrm>
        <a:off x="0" y="2563268"/>
        <a:ext cx="11024635" cy="640817"/>
      </dsp:txXfrm>
    </dsp:sp>
    <dsp:sp modelId="{ECB785B8-DE13-4F51-959A-620AC2ABB49B}">
      <dsp:nvSpPr>
        <dsp:cNvPr id="0" name=""/>
        <dsp:cNvSpPr/>
      </dsp:nvSpPr>
      <dsp:spPr>
        <a:xfrm>
          <a:off x="0" y="3204084"/>
          <a:ext cx="11024635"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A7DDA-09EF-4FC0-895E-1769B3991552}">
      <dsp:nvSpPr>
        <dsp:cNvPr id="0" name=""/>
        <dsp:cNvSpPr/>
      </dsp:nvSpPr>
      <dsp:spPr>
        <a:xfrm>
          <a:off x="0" y="3204085"/>
          <a:ext cx="11024635" cy="6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Aptos" panose="020B0004020202020204" pitchFamily="34" charset="0"/>
            </a:rPr>
            <a:t>Information overload: </a:t>
          </a:r>
          <a:r>
            <a:rPr lang="en-US" sz="1900" kern="1200" dirty="0">
              <a:latin typeface="Aptos" panose="020B0004020202020204" pitchFamily="34" charset="0"/>
            </a:rPr>
            <a:t>Possibility of data abundancy and its leading to overwhelming necessary information. </a:t>
          </a:r>
        </a:p>
      </dsp:txBody>
      <dsp:txXfrm>
        <a:off x="0" y="3204085"/>
        <a:ext cx="11024635" cy="640817"/>
      </dsp:txXfrm>
    </dsp:sp>
    <dsp:sp modelId="{0E40E8B6-D48F-431E-ADC2-5DBB1A14E098}">
      <dsp:nvSpPr>
        <dsp:cNvPr id="0" name=""/>
        <dsp:cNvSpPr/>
      </dsp:nvSpPr>
      <dsp:spPr>
        <a:xfrm>
          <a:off x="0" y="3844901"/>
          <a:ext cx="11024635"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9EEC8F-D3D5-4DD3-8682-79BA789AC2C0}">
      <dsp:nvSpPr>
        <dsp:cNvPr id="0" name=""/>
        <dsp:cNvSpPr/>
      </dsp:nvSpPr>
      <dsp:spPr>
        <a:xfrm>
          <a:off x="0" y="3844902"/>
          <a:ext cx="11024635" cy="6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Aptos" panose="020B0004020202020204" pitchFamily="34" charset="0"/>
            </a:rPr>
            <a:t>Fear of Missing Out (FOMO): </a:t>
          </a:r>
          <a:r>
            <a:rPr lang="en-US" sz="1900" kern="1200" dirty="0">
              <a:latin typeface="Aptos" panose="020B0004020202020204" pitchFamily="34" charset="0"/>
            </a:rPr>
            <a:t>Higher inclination and dependency to follow others, leading to inadequacy.</a:t>
          </a:r>
        </a:p>
      </dsp:txBody>
      <dsp:txXfrm>
        <a:off x="0" y="3844902"/>
        <a:ext cx="11024635" cy="640817"/>
      </dsp:txXfrm>
    </dsp:sp>
    <dsp:sp modelId="{EC0C8B97-66AA-4A25-BB29-4EEC00C8EC11}">
      <dsp:nvSpPr>
        <dsp:cNvPr id="0" name=""/>
        <dsp:cNvSpPr/>
      </dsp:nvSpPr>
      <dsp:spPr>
        <a:xfrm>
          <a:off x="0" y="4485719"/>
          <a:ext cx="1102463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0B209C-10B6-4F4D-AE1B-6FCBCFD2E6A8}">
      <dsp:nvSpPr>
        <dsp:cNvPr id="0" name=""/>
        <dsp:cNvSpPr/>
      </dsp:nvSpPr>
      <dsp:spPr>
        <a:xfrm>
          <a:off x="0" y="4485719"/>
          <a:ext cx="11024635" cy="640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Aptos" panose="020B0004020202020204" pitchFamily="34" charset="0"/>
            </a:rPr>
            <a:t>Reduced Offline Interaction:</a:t>
          </a:r>
          <a:r>
            <a:rPr lang="en-US" sz="1900" kern="1200" dirty="0">
              <a:latin typeface="Aptos" panose="020B0004020202020204" pitchFamily="34" charset="0"/>
            </a:rPr>
            <a:t> Decreased face-to-face connections, leading to isolation and loneliness.  </a:t>
          </a:r>
        </a:p>
      </dsp:txBody>
      <dsp:txXfrm>
        <a:off x="0" y="4485719"/>
        <a:ext cx="11024635" cy="6408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4DB43-79D3-4BA1-899A-0605D1394E63}">
      <dsp:nvSpPr>
        <dsp:cNvPr id="0" name=""/>
        <dsp:cNvSpPr/>
      </dsp:nvSpPr>
      <dsp:spPr>
        <a:xfrm>
          <a:off x="0" y="4615"/>
          <a:ext cx="10662685" cy="14554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003B2-F745-4E7D-9097-9EB3C6502AEB}">
      <dsp:nvSpPr>
        <dsp:cNvPr id="0" name=""/>
        <dsp:cNvSpPr/>
      </dsp:nvSpPr>
      <dsp:spPr>
        <a:xfrm>
          <a:off x="440285" y="332100"/>
          <a:ext cx="801301" cy="8005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51084-2ADD-412B-A578-CCC4FC957C08}">
      <dsp:nvSpPr>
        <dsp:cNvPr id="0" name=""/>
        <dsp:cNvSpPr/>
      </dsp:nvSpPr>
      <dsp:spPr>
        <a:xfrm>
          <a:off x="1681872" y="4615"/>
          <a:ext cx="8914917" cy="1456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90" tIns="154190" rIns="154190" bIns="154190" numCol="1" spcCol="1270" anchor="ctr" anchorCtr="0">
          <a:noAutofit/>
        </a:bodyPr>
        <a:lstStyle/>
        <a:p>
          <a:pPr marL="0" lvl="0" indent="0" algn="l" defTabSz="711200">
            <a:lnSpc>
              <a:spcPct val="100000"/>
            </a:lnSpc>
            <a:spcBef>
              <a:spcPct val="0"/>
            </a:spcBef>
            <a:spcAft>
              <a:spcPct val="35000"/>
            </a:spcAft>
            <a:buNone/>
          </a:pPr>
          <a:r>
            <a:rPr lang="en-US" sz="1600" i="0" kern="1200" dirty="0">
              <a:latin typeface="Aptos" panose="020B0004020202020204" pitchFamily="34" charset="0"/>
            </a:rPr>
            <a:t>The impact of the internet and social media on human life is mostly considered based on negative assumptions.</a:t>
          </a:r>
          <a:r>
            <a:rPr lang="en-US" sz="1600" kern="1200" baseline="30000" dirty="0">
              <a:latin typeface="Aptos" panose="020B0004020202020204" pitchFamily="34" charset="0"/>
            </a:rPr>
            <a:t>4 </a:t>
          </a:r>
          <a:r>
            <a:rPr lang="en-US" sz="1600" i="0" kern="1200" dirty="0">
              <a:latin typeface="Aptos" panose="020B0004020202020204" pitchFamily="34" charset="0"/>
            </a:rPr>
            <a:t>However, adults who can use these technologies correctly and effectively can access many opportunities, including personal development and continuous learning, and can take advantage of opportunities to improve their lives. Purposeful use of social media contributes </a:t>
          </a:r>
          <a:r>
            <a:rPr lang="en-US" sz="1600" kern="1200" dirty="0">
              <a:latin typeface="Aptos" panose="020B0004020202020204" pitchFamily="34" charset="0"/>
            </a:rPr>
            <a:t>Digital Wellbeing. </a:t>
          </a:r>
          <a:r>
            <a:rPr lang="en-US" sz="1600" i="0" kern="1200" dirty="0">
              <a:latin typeface="Aptos" panose="020B0004020202020204" pitchFamily="34" charset="0"/>
            </a:rPr>
            <a:t>Here below are some of its benefits</a:t>
          </a:r>
          <a:r>
            <a:rPr lang="en-US" sz="1600" kern="1200" baseline="30000" dirty="0">
              <a:latin typeface="Aptos" panose="020B0004020202020204" pitchFamily="34" charset="0"/>
            </a:rPr>
            <a:t> 4 </a:t>
          </a:r>
          <a:r>
            <a:rPr lang="en-US" sz="1600" i="0" kern="1200" dirty="0">
              <a:latin typeface="Aptos" panose="020B0004020202020204" pitchFamily="34" charset="0"/>
            </a:rPr>
            <a:t>: </a:t>
          </a:r>
          <a:endParaRPr lang="en-US" sz="1600" kern="1200" dirty="0">
            <a:latin typeface="Aptos" panose="020B0004020202020204" pitchFamily="34" charset="0"/>
          </a:endParaRPr>
        </a:p>
      </dsp:txBody>
      <dsp:txXfrm>
        <a:off x="1681872" y="4615"/>
        <a:ext cx="8914917" cy="1456912"/>
      </dsp:txXfrm>
    </dsp:sp>
    <dsp:sp modelId="{3933DA12-C830-4F3E-9FBE-BFEA12D556BF}">
      <dsp:nvSpPr>
        <dsp:cNvPr id="0" name=""/>
        <dsp:cNvSpPr/>
      </dsp:nvSpPr>
      <dsp:spPr>
        <a:xfrm>
          <a:off x="0" y="1814718"/>
          <a:ext cx="10662685" cy="14554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5FB2C5-3A3B-49AD-BC0D-A95EC743B9C3}">
      <dsp:nvSpPr>
        <dsp:cNvPr id="0" name=""/>
        <dsp:cNvSpPr/>
      </dsp:nvSpPr>
      <dsp:spPr>
        <a:xfrm>
          <a:off x="440285" y="2142204"/>
          <a:ext cx="801301" cy="8005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3F7E2-DBA2-4DEF-9C8E-FD3771475361}">
      <dsp:nvSpPr>
        <dsp:cNvPr id="0" name=""/>
        <dsp:cNvSpPr/>
      </dsp:nvSpPr>
      <dsp:spPr>
        <a:xfrm>
          <a:off x="1681872" y="1814718"/>
          <a:ext cx="8914917" cy="1456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90" tIns="154190" rIns="154190" bIns="154190" numCol="1" spcCol="1270" anchor="ctr" anchorCtr="0">
          <a:noAutofit/>
        </a:bodyPr>
        <a:lstStyle/>
        <a:p>
          <a:pPr marL="0" lvl="0" indent="0" algn="l" defTabSz="711200">
            <a:lnSpc>
              <a:spcPct val="100000"/>
            </a:lnSpc>
            <a:spcBef>
              <a:spcPct val="0"/>
            </a:spcBef>
            <a:spcAft>
              <a:spcPct val="35000"/>
            </a:spcAft>
            <a:buNone/>
          </a:pPr>
          <a:r>
            <a:rPr lang="en-US" sz="1600" b="1" i="0" kern="1200" dirty="0">
              <a:latin typeface="Aptos" panose="020B0004020202020204" pitchFamily="34" charset="0"/>
            </a:rPr>
            <a:t>Enhanced Social Connection: </a:t>
          </a:r>
          <a:r>
            <a:rPr lang="en-US" sz="1600" i="0" kern="1200" dirty="0">
              <a:latin typeface="Aptos" panose="020B0004020202020204" pitchFamily="34" charset="0"/>
            </a:rPr>
            <a:t>Social media strengthens connections with friends, families, and communities regardless of geographical barriers.</a:t>
          </a:r>
          <a:endParaRPr lang="en-US" sz="1600" kern="1200" dirty="0">
            <a:latin typeface="Aptos" panose="020B0004020202020204" pitchFamily="34" charset="0"/>
          </a:endParaRPr>
        </a:p>
      </dsp:txBody>
      <dsp:txXfrm>
        <a:off x="1681872" y="1814718"/>
        <a:ext cx="8914917" cy="1456912"/>
      </dsp:txXfrm>
    </dsp:sp>
    <dsp:sp modelId="{43B0727E-7827-417F-9887-30618023789C}">
      <dsp:nvSpPr>
        <dsp:cNvPr id="0" name=""/>
        <dsp:cNvSpPr/>
      </dsp:nvSpPr>
      <dsp:spPr>
        <a:xfrm>
          <a:off x="0" y="3624821"/>
          <a:ext cx="10662685" cy="14554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E03A71-A58C-4CB1-A95E-4E31E2F1906E}">
      <dsp:nvSpPr>
        <dsp:cNvPr id="0" name=""/>
        <dsp:cNvSpPr/>
      </dsp:nvSpPr>
      <dsp:spPr>
        <a:xfrm>
          <a:off x="440285" y="3952307"/>
          <a:ext cx="801301" cy="8005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E2349E-4118-4267-8D42-B0B4982EB5BF}">
      <dsp:nvSpPr>
        <dsp:cNvPr id="0" name=""/>
        <dsp:cNvSpPr/>
      </dsp:nvSpPr>
      <dsp:spPr>
        <a:xfrm>
          <a:off x="1681872" y="3624821"/>
          <a:ext cx="8914917" cy="1456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190" tIns="154190" rIns="154190" bIns="154190" numCol="1" spcCol="1270" anchor="ctr" anchorCtr="0">
          <a:noAutofit/>
        </a:bodyPr>
        <a:lstStyle/>
        <a:p>
          <a:pPr marL="0" lvl="0" indent="0" algn="l" defTabSz="711200">
            <a:lnSpc>
              <a:spcPct val="100000"/>
            </a:lnSpc>
            <a:spcBef>
              <a:spcPct val="0"/>
            </a:spcBef>
            <a:spcAft>
              <a:spcPct val="35000"/>
            </a:spcAft>
            <a:buNone/>
          </a:pPr>
          <a:r>
            <a:rPr lang="en-US" sz="1600" b="1" i="0" kern="1200" dirty="0">
              <a:latin typeface="Aptos" panose="020B0004020202020204" pitchFamily="34" charset="0"/>
            </a:rPr>
            <a:t>Mental Health Support: </a:t>
          </a:r>
          <a:r>
            <a:rPr lang="en-US" sz="1600" i="0" kern="1200" dirty="0">
              <a:latin typeface="Aptos" panose="020B0004020202020204" pitchFamily="34" charset="0"/>
            </a:rPr>
            <a:t>Social media raises awareness and provides immediate access to mental health resources, including therapy options, especially in remote areas. Also, it can be used as a tool to screen, treat and prevent some mental healt</a:t>
          </a:r>
          <a:r>
            <a:rPr lang="en-US" sz="1600" kern="1200" dirty="0">
              <a:latin typeface="Aptos" panose="020B0004020202020204" pitchFamily="34" charset="0"/>
            </a:rPr>
            <a:t>h disorders by the help of some machine learning techniques.</a:t>
          </a:r>
          <a:br>
            <a:rPr lang="en-US" sz="1600" i="0" kern="1200" dirty="0">
              <a:latin typeface="Aptos" panose="020B0004020202020204" pitchFamily="34" charset="0"/>
            </a:rPr>
          </a:br>
          <a:endParaRPr lang="en-US" sz="1600" kern="1200" dirty="0">
            <a:latin typeface="Aptos" panose="020B0004020202020204" pitchFamily="34" charset="0"/>
          </a:endParaRPr>
        </a:p>
      </dsp:txBody>
      <dsp:txXfrm>
        <a:off x="1681872" y="3624821"/>
        <a:ext cx="8914917" cy="14569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628CF-FB44-405A-B071-8BF94613D907}">
      <dsp:nvSpPr>
        <dsp:cNvPr id="0" name=""/>
        <dsp:cNvSpPr/>
      </dsp:nvSpPr>
      <dsp:spPr>
        <a:xfrm>
          <a:off x="0" y="0"/>
          <a:ext cx="8136759" cy="770445"/>
        </a:xfrm>
        <a:prstGeom prst="roundRect">
          <a:avLst>
            <a:gd name="adj" fmla="val 10000"/>
          </a:avLst>
        </a:prstGeom>
        <a:solidFill>
          <a:srgbClr val="92BAB5"/>
        </a:solidFill>
        <a:ln>
          <a:noFill/>
        </a:ln>
        <a:effectLst/>
      </dsp:spPr>
      <dsp:style>
        <a:lnRef idx="0">
          <a:scrgbClr r="0" g="0" b="0"/>
        </a:lnRef>
        <a:fillRef idx="1">
          <a:scrgbClr r="0" g="0" b="0"/>
        </a:fillRef>
        <a:effectRef idx="0">
          <a:scrgbClr r="0" g="0" b="0"/>
        </a:effectRef>
        <a:fontRef idx="minor"/>
      </dsp:style>
    </dsp:sp>
    <dsp:sp modelId="{AFB384EB-8023-4CC6-9AB7-52C4B6B7C1A0}">
      <dsp:nvSpPr>
        <dsp:cNvPr id="0" name=""/>
        <dsp:cNvSpPr/>
      </dsp:nvSpPr>
      <dsp:spPr>
        <a:xfrm>
          <a:off x="233059" y="175158"/>
          <a:ext cx="423745" cy="4237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690D6-4A7D-4ED6-885F-136C62F1D830}">
      <dsp:nvSpPr>
        <dsp:cNvPr id="0" name=""/>
        <dsp:cNvSpPr/>
      </dsp:nvSpPr>
      <dsp:spPr>
        <a:xfrm>
          <a:off x="889864" y="1808"/>
          <a:ext cx="724689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1066800">
            <a:lnSpc>
              <a:spcPct val="100000"/>
            </a:lnSpc>
            <a:spcBef>
              <a:spcPct val="0"/>
            </a:spcBef>
            <a:spcAft>
              <a:spcPct val="35000"/>
            </a:spcAft>
            <a:buNone/>
          </a:pPr>
          <a:r>
            <a:rPr lang="en-US" sz="2400" b="1" i="0" kern="1200" dirty="0">
              <a:latin typeface="Aptos" panose="020B0004020202020204" pitchFamily="34" charset="0"/>
            </a:rPr>
            <a:t>Other Benefits</a:t>
          </a:r>
          <a:endParaRPr lang="en-US" sz="2400" kern="1200" dirty="0">
            <a:latin typeface="Aptos" panose="020B0004020202020204" pitchFamily="34" charset="0"/>
          </a:endParaRPr>
        </a:p>
      </dsp:txBody>
      <dsp:txXfrm>
        <a:off x="889864" y="1808"/>
        <a:ext cx="7246894" cy="770445"/>
      </dsp:txXfrm>
    </dsp:sp>
    <dsp:sp modelId="{E9B1ACA2-F456-4A02-8D7E-FA281AEFCC23}">
      <dsp:nvSpPr>
        <dsp:cNvPr id="0" name=""/>
        <dsp:cNvSpPr/>
      </dsp:nvSpPr>
      <dsp:spPr>
        <a:xfrm>
          <a:off x="0" y="964865"/>
          <a:ext cx="8136759" cy="77044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706E04-C7E6-49F2-B65E-976D12A95063}">
      <dsp:nvSpPr>
        <dsp:cNvPr id="0" name=""/>
        <dsp:cNvSpPr/>
      </dsp:nvSpPr>
      <dsp:spPr>
        <a:xfrm>
          <a:off x="233059" y="1138215"/>
          <a:ext cx="423745" cy="4237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086E5D-42D4-4D2E-B543-402546958D34}">
      <dsp:nvSpPr>
        <dsp:cNvPr id="0" name=""/>
        <dsp:cNvSpPr/>
      </dsp:nvSpPr>
      <dsp:spPr>
        <a:xfrm>
          <a:off x="889864" y="964865"/>
          <a:ext cx="724689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711200">
            <a:lnSpc>
              <a:spcPct val="100000"/>
            </a:lnSpc>
            <a:spcBef>
              <a:spcPct val="0"/>
            </a:spcBef>
            <a:spcAft>
              <a:spcPct val="35000"/>
            </a:spcAft>
            <a:buNone/>
          </a:pPr>
          <a:r>
            <a:rPr lang="en-US" sz="1600" b="1" i="0" kern="1200">
              <a:latin typeface="Aptos" panose="020B0004020202020204" pitchFamily="34" charset="0"/>
            </a:rPr>
            <a:t>Education:</a:t>
          </a:r>
          <a:r>
            <a:rPr lang="en-US" sz="1600" i="0" kern="1200">
              <a:latin typeface="Aptos" panose="020B0004020202020204" pitchFamily="34" charset="0"/>
            </a:rPr>
            <a:t> It could be used for educational purposes through resources, tools and discussions on many topics, which is supplementary to traditional learning. </a:t>
          </a:r>
          <a:endParaRPr lang="en-US" sz="1600" kern="1200">
            <a:latin typeface="Aptos" panose="020B0004020202020204" pitchFamily="34" charset="0"/>
          </a:endParaRPr>
        </a:p>
      </dsp:txBody>
      <dsp:txXfrm>
        <a:off x="889864" y="964865"/>
        <a:ext cx="7246894" cy="770445"/>
      </dsp:txXfrm>
    </dsp:sp>
    <dsp:sp modelId="{244D7F3B-6135-4C17-BE6D-15B3A21A29FC}">
      <dsp:nvSpPr>
        <dsp:cNvPr id="0" name=""/>
        <dsp:cNvSpPr/>
      </dsp:nvSpPr>
      <dsp:spPr>
        <a:xfrm>
          <a:off x="0" y="1927922"/>
          <a:ext cx="8136759" cy="77044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5EA54D-2151-4997-9CC3-BE2468E99CEB}">
      <dsp:nvSpPr>
        <dsp:cNvPr id="0" name=""/>
        <dsp:cNvSpPr/>
      </dsp:nvSpPr>
      <dsp:spPr>
        <a:xfrm>
          <a:off x="233059" y="2101272"/>
          <a:ext cx="423745" cy="4237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503FFD-F65E-48BA-A08F-F227839873DB}">
      <dsp:nvSpPr>
        <dsp:cNvPr id="0" name=""/>
        <dsp:cNvSpPr/>
      </dsp:nvSpPr>
      <dsp:spPr>
        <a:xfrm>
          <a:off x="889864" y="1927922"/>
          <a:ext cx="724689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711200">
            <a:lnSpc>
              <a:spcPct val="100000"/>
            </a:lnSpc>
            <a:spcBef>
              <a:spcPct val="0"/>
            </a:spcBef>
            <a:spcAft>
              <a:spcPct val="35000"/>
            </a:spcAft>
            <a:buNone/>
          </a:pPr>
          <a:r>
            <a:rPr lang="en-US" sz="1600" b="1" i="0" kern="1200">
              <a:latin typeface="Aptos" panose="020B0004020202020204" pitchFamily="34" charset="0"/>
            </a:rPr>
            <a:t>Self-Expression:</a:t>
          </a:r>
          <a:r>
            <a:rPr lang="en-US" sz="1600" i="0" kern="1200">
              <a:latin typeface="Aptos" panose="020B0004020202020204" pitchFamily="34" charset="0"/>
            </a:rPr>
            <a:t> It offers tools for photography, video and writing, enabling users to express their feelings and perspectives. </a:t>
          </a:r>
          <a:endParaRPr lang="en-US" sz="1600" kern="1200">
            <a:latin typeface="Aptos" panose="020B0004020202020204" pitchFamily="34" charset="0"/>
          </a:endParaRPr>
        </a:p>
      </dsp:txBody>
      <dsp:txXfrm>
        <a:off x="889864" y="1927922"/>
        <a:ext cx="7246894" cy="770445"/>
      </dsp:txXfrm>
    </dsp:sp>
    <dsp:sp modelId="{9CDB783E-7B6F-4B68-AE90-6D594A27C068}">
      <dsp:nvSpPr>
        <dsp:cNvPr id="0" name=""/>
        <dsp:cNvSpPr/>
      </dsp:nvSpPr>
      <dsp:spPr>
        <a:xfrm>
          <a:off x="0" y="2890979"/>
          <a:ext cx="8136759" cy="77044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0599B3-9D5A-473F-AA74-9C346E6DB0EF}">
      <dsp:nvSpPr>
        <dsp:cNvPr id="0" name=""/>
        <dsp:cNvSpPr/>
      </dsp:nvSpPr>
      <dsp:spPr>
        <a:xfrm>
          <a:off x="233059" y="3064329"/>
          <a:ext cx="423745" cy="4237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EB8B17-C313-4E06-BD9A-4888AE6DBA88}">
      <dsp:nvSpPr>
        <dsp:cNvPr id="0" name=""/>
        <dsp:cNvSpPr/>
      </dsp:nvSpPr>
      <dsp:spPr>
        <a:xfrm>
          <a:off x="889864" y="2890979"/>
          <a:ext cx="724689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711200">
            <a:lnSpc>
              <a:spcPct val="100000"/>
            </a:lnSpc>
            <a:spcBef>
              <a:spcPct val="0"/>
            </a:spcBef>
            <a:spcAft>
              <a:spcPct val="35000"/>
            </a:spcAft>
            <a:buNone/>
          </a:pPr>
          <a:r>
            <a:rPr lang="en-US" sz="1600" b="1" i="0" kern="1200">
              <a:latin typeface="Aptos" panose="020B0004020202020204" pitchFamily="34" charset="0"/>
            </a:rPr>
            <a:t>Network Development: </a:t>
          </a:r>
          <a:r>
            <a:rPr lang="en-US" sz="1600" i="0" kern="1200">
              <a:latin typeface="Aptos" panose="020B0004020202020204" pitchFamily="34" charset="0"/>
            </a:rPr>
            <a:t>It facilitates individuals to establish professional contacts and attain job opportunities.</a:t>
          </a:r>
          <a:endParaRPr lang="en-US" sz="1600" kern="1200">
            <a:latin typeface="Aptos" panose="020B0004020202020204" pitchFamily="34" charset="0"/>
          </a:endParaRPr>
        </a:p>
      </dsp:txBody>
      <dsp:txXfrm>
        <a:off x="889864" y="2890979"/>
        <a:ext cx="7246894" cy="770445"/>
      </dsp:txXfrm>
    </dsp:sp>
    <dsp:sp modelId="{444686CF-51CC-483E-A655-1A06881C1611}">
      <dsp:nvSpPr>
        <dsp:cNvPr id="0" name=""/>
        <dsp:cNvSpPr/>
      </dsp:nvSpPr>
      <dsp:spPr>
        <a:xfrm>
          <a:off x="0" y="3854036"/>
          <a:ext cx="8136759" cy="77044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BA1CFB-D559-4A93-8048-B3DC5661EEC4}">
      <dsp:nvSpPr>
        <dsp:cNvPr id="0" name=""/>
        <dsp:cNvSpPr/>
      </dsp:nvSpPr>
      <dsp:spPr>
        <a:xfrm>
          <a:off x="233059" y="4027386"/>
          <a:ext cx="423745" cy="4237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2815C7-7997-40CB-90A5-405B3A31E8C5}">
      <dsp:nvSpPr>
        <dsp:cNvPr id="0" name=""/>
        <dsp:cNvSpPr/>
      </dsp:nvSpPr>
      <dsp:spPr>
        <a:xfrm>
          <a:off x="889864" y="3854036"/>
          <a:ext cx="724689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711200">
            <a:lnSpc>
              <a:spcPct val="100000"/>
            </a:lnSpc>
            <a:spcBef>
              <a:spcPct val="0"/>
            </a:spcBef>
            <a:spcAft>
              <a:spcPct val="35000"/>
            </a:spcAft>
            <a:buNone/>
          </a:pPr>
          <a:r>
            <a:rPr lang="en-US" sz="1600" b="1" kern="1200">
              <a:latin typeface="Aptos" panose="020B0004020202020204" pitchFamily="34" charset="0"/>
            </a:rPr>
            <a:t>Dissemination: </a:t>
          </a:r>
          <a:r>
            <a:rPr lang="en-US" sz="1600" kern="1200">
              <a:latin typeface="Aptos" panose="020B0004020202020204" pitchFamily="34" charset="0"/>
            </a:rPr>
            <a:t>It helps sharing news and information and enables people to stay informed and updated.</a:t>
          </a:r>
        </a:p>
      </dsp:txBody>
      <dsp:txXfrm>
        <a:off x="889864" y="3854036"/>
        <a:ext cx="7246894" cy="770445"/>
      </dsp:txXfrm>
    </dsp:sp>
    <dsp:sp modelId="{D41F3908-D282-429D-A0FB-E82EF44044AD}">
      <dsp:nvSpPr>
        <dsp:cNvPr id="0" name=""/>
        <dsp:cNvSpPr/>
      </dsp:nvSpPr>
      <dsp:spPr>
        <a:xfrm>
          <a:off x="0" y="4817093"/>
          <a:ext cx="8136759" cy="77044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248EA8-30D2-475A-B180-880E4B12A20C}">
      <dsp:nvSpPr>
        <dsp:cNvPr id="0" name=""/>
        <dsp:cNvSpPr/>
      </dsp:nvSpPr>
      <dsp:spPr>
        <a:xfrm>
          <a:off x="233059" y="4990443"/>
          <a:ext cx="423745" cy="42374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FFC3D0-89CD-446B-8223-A970BB9A62A2}">
      <dsp:nvSpPr>
        <dsp:cNvPr id="0" name=""/>
        <dsp:cNvSpPr/>
      </dsp:nvSpPr>
      <dsp:spPr>
        <a:xfrm>
          <a:off x="889864" y="4817093"/>
          <a:ext cx="7246894" cy="770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39" tIns="81539" rIns="81539" bIns="81539" numCol="1" spcCol="1270" anchor="ctr" anchorCtr="0">
          <a:noAutofit/>
        </a:bodyPr>
        <a:lstStyle/>
        <a:p>
          <a:pPr marL="0" lvl="0" indent="0" algn="l" defTabSz="711200">
            <a:lnSpc>
              <a:spcPct val="100000"/>
            </a:lnSpc>
            <a:spcBef>
              <a:spcPct val="0"/>
            </a:spcBef>
            <a:spcAft>
              <a:spcPct val="35000"/>
            </a:spcAft>
            <a:buNone/>
          </a:pPr>
          <a:r>
            <a:rPr lang="en-US" sz="1600" b="1" i="0" kern="1200">
              <a:latin typeface="Aptos" panose="020B0004020202020204" pitchFamily="34" charset="0"/>
            </a:rPr>
            <a:t>Awareness Creation: </a:t>
          </a:r>
          <a:r>
            <a:rPr lang="en-US" sz="1600" i="0" kern="1200">
              <a:latin typeface="Aptos" panose="020B0004020202020204" pitchFamily="34" charset="0"/>
            </a:rPr>
            <a:t>It helps raising awareness on social issues and making voices heard. </a:t>
          </a:r>
          <a:endParaRPr lang="en-US" sz="1600" kern="1200">
            <a:latin typeface="Aptos" panose="020B0004020202020204" pitchFamily="34" charset="0"/>
          </a:endParaRPr>
        </a:p>
      </dsp:txBody>
      <dsp:txXfrm>
        <a:off x="889864" y="4817093"/>
        <a:ext cx="7246894" cy="7704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r="http://schemas.openxmlformats.org/officeDocument/2006/relationships" xmlns:dgm1612="http://schemas.microsoft.com/office/drawing/2016/12/diagram"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r="http://schemas.openxmlformats.org/officeDocument/2006/relationships" xmlns:dgm1612="http://schemas.microsoft.com/office/drawing/2016/12/diagram"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r="http://schemas.openxmlformats.org/officeDocument/2006/relationships" xmlns:dgm1612="http://schemas.microsoft.com/office/drawing/2016/12/diagram"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r="http://schemas.openxmlformats.org/officeDocument/2006/relationships" xmlns:dgm1612="http://schemas.microsoft.com/office/drawing/2016/12/diagram"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r="http://schemas.openxmlformats.org/officeDocument/2006/relationships" xmlns:dgm1612="http://schemas.microsoft.com/office/drawing/2016/12/diagram"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r="http://schemas.openxmlformats.org/officeDocument/2006/relationships" xmlns:dgm1612="http://schemas.microsoft.com/office/drawing/2016/12/diagram"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r="http://schemas.openxmlformats.org/officeDocument/2006/relationships" xmlns:dgm1612="http://schemas.microsoft.com/office/drawing/2016/12/diagram"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E1BEA-F70C-4AFF-A133-4D3A22394798}" type="datetimeFigureOut">
              <a:rPr lang="en-GB" smtClean="0"/>
              <a:t>25/09/2024</a:t>
            </a:fld>
            <a:endParaRPr lang="en-GB"/>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055D9-B580-43E4-B07F-E535618EA544}" type="slidenum">
              <a:rPr lang="en-GB" smtClean="0"/>
              <a:t>'#'</a:t>
            </a:fld>
            <a:endParaRPr lang="en-GB"/>
          </a:p>
        </p:txBody>
      </p:sp>
    </p:spTree>
    <p:extLst>
      <p:ext uri="{BB962C8B-B14F-4D97-AF65-F5344CB8AC3E}">
        <p14:creationId xmlns:p14="http://schemas.microsoft.com/office/powerpoint/2010/main" val="33088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780055D9-B580-43E4-B07F-E535618EA544}" type="slidenum">
              <a:rPr lang="en-GB" smtClean="0"/>
              <a:t>15</a:t>
            </a:fld>
            <a:endParaRPr lang="en-GB"/>
          </a:p>
        </p:txBody>
      </p:sp>
    </p:spTree>
    <p:extLst>
      <p:ext uri="{BB962C8B-B14F-4D97-AF65-F5344CB8AC3E}">
        <p14:creationId xmlns:p14="http://schemas.microsoft.com/office/powerpoint/2010/main" val="4183139664"/>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780055D9-B580-43E4-B07F-E535618EA544}" type="slidenum">
              <a:rPr lang="en-GB" smtClean="0"/>
              <a:t>16</a:t>
            </a:fld>
            <a:endParaRPr lang="en-GB"/>
          </a:p>
        </p:txBody>
      </p:sp>
    </p:spTree>
    <p:extLst>
      <p:ext uri="{BB962C8B-B14F-4D97-AF65-F5344CB8AC3E}">
        <p14:creationId xmlns:p14="http://schemas.microsoft.com/office/powerpoint/2010/main" val="3601737805"/>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780055D9-B580-43E4-B07F-E535618EA544}" type="slidenum">
              <a:rPr lang="en-GB" smtClean="0"/>
              <a:t>17</a:t>
            </a:fld>
            <a:endParaRPr lang="en-GB"/>
          </a:p>
        </p:txBody>
      </p:sp>
    </p:spTree>
    <p:extLst>
      <p:ext uri="{BB962C8B-B14F-4D97-AF65-F5344CB8AC3E}">
        <p14:creationId xmlns:p14="http://schemas.microsoft.com/office/powerpoint/2010/main" val="165744169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780055D9-B580-43E4-B07F-E535618EA544}" type="slidenum">
              <a:rPr lang="en-GB" smtClean="0"/>
              <a:t>18</a:t>
            </a:fld>
            <a:endParaRPr lang="en-GB"/>
          </a:p>
        </p:txBody>
      </p:sp>
    </p:spTree>
    <p:extLst>
      <p:ext uri="{BB962C8B-B14F-4D97-AF65-F5344CB8AC3E}">
        <p14:creationId xmlns:p14="http://schemas.microsoft.com/office/powerpoint/2010/main" val="3144934037"/>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780055D9-B580-43E4-B07F-E535618EA544}" type="slidenum">
              <a:rPr lang="en-GB" smtClean="0"/>
              <a:t>20</a:t>
            </a:fld>
            <a:endParaRPr lang="en-GB"/>
          </a:p>
        </p:txBody>
      </p:sp>
    </p:spTree>
    <p:extLst>
      <p:ext uri="{BB962C8B-B14F-4D97-AF65-F5344CB8AC3E}">
        <p14:creationId xmlns:p14="http://schemas.microsoft.com/office/powerpoint/2010/main" val="1425446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2649480"/>
            <a:ext cx="9144000" cy="745313"/>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mbria" panose="02040503050406030204" pitchFamily="18" charset="0"/>
                <a:ea typeface="Cambria" panose="02040503050406030204" pitchFamily="18" charset="0"/>
              </a:rPr>
              <a:t>ERASMUS+KA220-ADU - </a:t>
            </a:r>
            <a:r>
              <a:rPr lang="en-US" sz="2000" dirty="0">
                <a:solidFill>
                  <a:srgbClr val="FFAA5A"/>
                </a:solidFill>
                <a:latin typeface="Cambria" panose="02040503050406030204" pitchFamily="18" charset="0"/>
                <a:ea typeface="Cambria" panose="02040503050406030204" pitchFamily="18" charset="0"/>
              </a:rPr>
              <a:t>Cooperation partnerships in adult education</a:t>
            </a:r>
            <a:endParaRPr lang="sk-SK" sz="2000" dirty="0">
              <a:solidFill>
                <a:srgbClr val="FFAA5A"/>
              </a:solidFill>
              <a:latin typeface="Cambria" panose="02040503050406030204" pitchFamily="18" charset="0"/>
              <a:ea typeface="Cambria" panose="02040503050406030204" pitchFamily="18" charset="0"/>
            </a:endParaRPr>
          </a:p>
          <a:p>
            <a:r>
              <a:rPr lang="sk-SK" sz="2000" dirty="0">
                <a:solidFill>
                  <a:srgbClr val="FFAA5A"/>
                </a:solidFill>
                <a:latin typeface="Cambria" panose="02040503050406030204" pitchFamily="18" charset="0"/>
                <a:ea typeface="Cambria" panose="02040503050406030204" pitchFamily="18" charset="0"/>
              </a:rPr>
              <a:t>KA220-ADU-2BF13E10 </a:t>
            </a:r>
            <a:endParaRPr lang="en-GB" sz="2000" dirty="0">
              <a:solidFill>
                <a:srgbClr val="FFAA5A"/>
              </a:solidFill>
              <a:latin typeface="Cambria" panose="02040503050406030204" pitchFamily="18" charset="0"/>
              <a:ea typeface="Cambria" panose="02040503050406030204" pitchFamily="18" charset="0"/>
            </a:endParaRP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042061"/>
            <a:ext cx="9597656" cy="1292662"/>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Building Digital Resilience by Making Digital Wellbeing and</a:t>
            </a:r>
            <a:b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en-US"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Security Accessible to All</a:t>
            </a:r>
            <a:b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b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&lt;&lt;</a:t>
            </a:r>
            <a:r>
              <a:rPr kumimoji="0" lang="sk-SK" sz="2600" b="1" i="0" u="none" strike="noStrike" kern="1200" cap="none" spc="0" normalizeH="0" baseline="0" noProof="0" dirty="0" err="1">
                <a:ln>
                  <a:noFill/>
                </a:ln>
                <a:solidFill>
                  <a:srgbClr val="92BAB5"/>
                </a:solidFill>
                <a:effectLst/>
                <a:uLnTx/>
                <a:uFillTx/>
                <a:latin typeface="Cambria" panose="02040503050406030204" pitchFamily="18" charset="0"/>
                <a:ea typeface="Cambria" panose="02040503050406030204" pitchFamily="18" charset="0"/>
                <a:cs typeface="+mj-cs"/>
              </a:rPr>
              <a:t>DigiWELL</a:t>
            </a:r>
            <a:r>
              <a:rPr kumimoji="0" lang="sk-SK" sz="2600" b="1" i="0" u="none" strike="noStrike" kern="1200" cap="none" spc="0" normalizeH="0" baseline="0" noProof="0" dirty="0">
                <a:ln>
                  <a:noFill/>
                </a:ln>
                <a:solidFill>
                  <a:srgbClr val="92BAB5"/>
                </a:solidFill>
                <a:effectLst/>
                <a:uLnTx/>
                <a:uFillTx/>
                <a:latin typeface="Cambria" panose="02040503050406030204" pitchFamily="18" charset="0"/>
                <a:ea typeface="Cambria" panose="02040503050406030204" pitchFamily="18" charset="0"/>
                <a:cs typeface="+mj-cs"/>
              </a:rPr>
              <a:t>&gt;&gt;</a:t>
            </a:r>
            <a:endParaRPr lang="en-GB" sz="2600" dirty="0"/>
          </a:p>
        </p:txBody>
      </p:sp>
      <p:grpSp>
        <p:nvGrpSpPr>
          <p:cNvPr id="2" name="Skupina 6">
            <a:extLst>
              <a:ext uri="{FF2B5EF4-FFF2-40B4-BE49-F238E27FC236}">
                <a16:creationId xmlns:a16="http://schemas.microsoft.com/office/drawing/2014/main" id="{7742E34A-6003-4057-7109-B4DCB96D35A2}"/>
              </a:ext>
            </a:extLst>
          </p:cNvPr>
          <p:cNvGrpSpPr/>
          <p:nvPr userDrawn="1"/>
        </p:nvGrpSpPr>
        <p:grpSpPr>
          <a:xfrm>
            <a:off x="404037" y="5915131"/>
            <a:ext cx="11602577" cy="790052"/>
            <a:chOff x="435935" y="5851336"/>
            <a:chExt cx="11602577" cy="790052"/>
          </a:xfrm>
        </p:grpSpPr>
        <p:pic>
          <p:nvPicPr>
            <p:cNvPr id="3" name="Obrázok 7" descr="Obrázok, na ktorom je text">
              <a:extLst>
                <a:ext uri="{FF2B5EF4-FFF2-40B4-BE49-F238E27FC236}">
                  <a16:creationId xmlns:a16="http://schemas.microsoft.com/office/drawing/2014/main" id="{B188D6EE-9640-2F18-BB35-B6223AACBA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935" y="5963498"/>
              <a:ext cx="2290456" cy="529376"/>
            </a:xfrm>
            <a:prstGeom prst="rect">
              <a:avLst/>
            </a:prstGeom>
          </p:spPr>
        </p:pic>
        <p:pic>
          <p:nvPicPr>
            <p:cNvPr id="4" name="Obrázok 8">
              <a:extLst>
                <a:ext uri="{FF2B5EF4-FFF2-40B4-BE49-F238E27FC236}">
                  <a16:creationId xmlns:a16="http://schemas.microsoft.com/office/drawing/2014/main" id="{94663C1E-6A81-5255-6A8A-1BA39AA9AE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12223" y="5851336"/>
              <a:ext cx="1826289" cy="737473"/>
            </a:xfrm>
            <a:prstGeom prst="rect">
              <a:avLst/>
            </a:prstGeom>
          </p:spPr>
        </p:pic>
        <p:pic>
          <p:nvPicPr>
            <p:cNvPr id="5" name="Obrázok 9">
              <a:extLst>
                <a:ext uri="{FF2B5EF4-FFF2-40B4-BE49-F238E27FC236}">
                  <a16:creationId xmlns:a16="http://schemas.microsoft.com/office/drawing/2014/main" id="{3B80CD3C-F3EB-86BE-9402-CCA53F62F2A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26391" y="5863719"/>
              <a:ext cx="777669" cy="777669"/>
            </a:xfrm>
            <a:prstGeom prst="rect">
              <a:avLst/>
            </a:prstGeom>
          </p:spPr>
        </p:pic>
        <p:pic>
          <p:nvPicPr>
            <p:cNvPr id="6" name="Picture 2" descr="Slovenská poľnohospodárska univerzita v Nitre">
              <a:extLst>
                <a:ext uri="{FF2B5EF4-FFF2-40B4-BE49-F238E27FC236}">
                  <a16:creationId xmlns:a16="http://schemas.microsoft.com/office/drawing/2014/main" id="{18C12442-9888-DF01-0D04-E54CFC51996F}"/>
                </a:ext>
              </a:extLst>
            </p:cNvPr>
            <p:cNvPicPr>
              <a:picLocks noChangeAspect="1" noChangeArrowheads="1"/>
            </p:cNvPicPr>
            <p:nvPr userDrawn="1"/>
          </p:nvPicPr>
          <p:blipFill>
            <a:blip r:embed="rId5" cstate="hqprint">
              <a:extLst>
                <a:ext uri="{28A0092B-C50C-407E-A947-70E740481C1C}">
                  <a14:useLocalDpi xmlns:a14="http://schemas.microsoft.com/office/drawing/2010/main" val="0"/>
                </a:ext>
              </a:extLst>
            </a:blip>
            <a:srcRect/>
            <a:stretch>
              <a:fillRect/>
            </a:stretch>
          </p:blipFill>
          <p:spPr bwMode="auto">
            <a:xfrm>
              <a:off x="3589235" y="5963498"/>
              <a:ext cx="1128044" cy="504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
              <a:extLst>
                <a:ext uri="{FF2B5EF4-FFF2-40B4-BE49-F238E27FC236}">
                  <a16:creationId xmlns:a16="http://schemas.microsoft.com/office/drawing/2014/main" id="{A12653CD-F652-4955-2DF8-1F145D4874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717279"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2C24E57-7917-345F-39EB-C946DC5995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85578" y="5945929"/>
              <a:ext cx="1156727" cy="564513"/>
            </a:xfrm>
            <a:prstGeom prst="rect">
              <a:avLst/>
            </a:prstGeom>
          </p:spPr>
        </p:pic>
        <p:pic>
          <p:nvPicPr>
            <p:cNvPr id="10" name="Picture 9" descr="AIFED - Formación, cultura y empleo en Granada">
              <a:extLst>
                <a:ext uri="{FF2B5EF4-FFF2-40B4-BE49-F238E27FC236}">
                  <a16:creationId xmlns:a16="http://schemas.microsoft.com/office/drawing/2014/main" id="{2A4BD905-BF5D-7F6B-DC78-E8B21C77798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898797" y="5968999"/>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DE1F00A-E68C-4D66-6740-C74D4C1A96A7}"/>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566511" y="594592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yzygia Foundation">
              <a:extLst>
                <a:ext uri="{FF2B5EF4-FFF2-40B4-BE49-F238E27FC236}">
                  <a16:creationId xmlns:a16="http://schemas.microsoft.com/office/drawing/2014/main" id="{641A6490-CDF8-6265-0143-32A2FCE4E694}"/>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606409" y="6252553"/>
              <a:ext cx="1419225" cy="2822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60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415600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25/09/2024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25/09/2024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a:t>
            </a:fld>
            <a:endParaRPr lang="en-GB"/>
          </a:p>
        </p:txBody>
      </p:sp>
    </p:spTree>
    <p:extLst>
      <p:ext uri="{BB962C8B-B14F-4D97-AF65-F5344CB8AC3E}">
        <p14:creationId xmlns:p14="http://schemas.microsoft.com/office/powerpoint/2010/main" val="255605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Titel der Folie einfügen</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png"/><Relationship Id="rId18" Type="http://schemas.openxmlformats.org/officeDocument/2006/relationships/image" Target="../media/image9.png"/><Relationship Id="rId3" Type="http://schemas.openxmlformats.org/officeDocument/2006/relationships/hyperlink" Target="https://www.flickr.com/photos/rodeime/15116947119" TargetMode="External"/><Relationship Id="rId7" Type="http://schemas.openxmlformats.org/officeDocument/2006/relationships/image" Target="../media/image14.svg"/><Relationship Id="rId12" Type="http://schemas.openxmlformats.org/officeDocument/2006/relationships/image" Target="../media/image4.png"/><Relationship Id="rId17" Type="http://schemas.openxmlformats.org/officeDocument/2006/relationships/image" Target="../media/image8.png"/><Relationship Id="rId2" Type="http://schemas.openxmlformats.org/officeDocument/2006/relationships/image" Target="../media/image10.jpg"/><Relationship Id="rId16"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3.png"/><Relationship Id="rId5" Type="http://schemas.openxmlformats.org/officeDocument/2006/relationships/image" Target="../media/image12.svg"/><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zenodo.org/records/10250536" TargetMode="External"/><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s://assets.cureus.com/uploads/review_article/pdf/109723/20221109-8938-qzuyg1.pdf" TargetMode="Externa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2" Type="http://schemas.openxmlformats.org/officeDocument/2006/relationships/image" Target="../media/image5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image" Target="../media/image5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digiwell.sk/digital-resilience-building-manual-methodolog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4.tif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atareportal.com/reports/digital-2024-global-overview-repor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16="http://schemas.microsoft.com/office/drawing/2014/main" xmlns:a14="http://schemas.microsoft.com/office/drawing/2010/main" xmlns:a1611="http://schemas.microsoft.com/office/drawing/2016/11/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3"/>
            <a:ext cx="5334930" cy="1477510"/>
          </a:xfrm>
        </p:spPr>
        <p:txBody>
          <a:bodyPr vert="horz" lIns="91440" tIns="45720" rIns="91440" bIns="45720" rtlCol="0" anchor="b">
            <a:normAutofit/>
          </a:bodyPr>
          <a:lstStyle/>
          <a:p>
            <a:pPr algn="ctr">
              <a:spcBef>
                <a:spcPts val="1000"/>
              </a:spcBef>
              <a:spcAft>
                <a:spcPts val="600"/>
              </a:spcAft>
              <a:buClr>
                <a:srgbClr val="FFAA5A"/>
              </a:buClr>
            </a:pPr>
            <a:r>
              <a:rPr lang="en-US" b="1" dirty="0">
                <a:solidFill>
                  <a:srgbClr val="FFAA5A"/>
                </a:solidFill>
                <a:latin typeface="+mn-lt"/>
                <a:ea typeface="Cambria" panose="02040503050406030204" pitchFamily="18" charset="0"/>
                <a:cs typeface="Calibri" panose="020F0502020204030204" pitchFamily="34" charset="0"/>
              </a:rPr>
              <a:t>Digitales Wohlbefinden</a:t>
            </a:r>
          </a:p>
        </p:txBody>
      </p:sp>
      <p:pic>
        <p:nvPicPr>
          <p:cNvPr id="7" name="Picture 12" descr="Obrázok, na ktorom je nebo, voda, exteriér, osoba&#10;&#10;Automaticky generovaný popis">
            <a:extLst>
              <a:ext uri="{FF2B5EF4-FFF2-40B4-BE49-F238E27FC236}">
                <a16:creationId xmlns:a16="http://schemas.microsoft.com/office/drawing/2014/main" id="{4895F832-F23A-EB44-A8CF-F6C9E1155710}"/>
              </a:ext>
            </a:extLst>
          </p:cNvPr>
          <p:cNvPicPr>
            <a:picLocks noChangeAspect="1"/>
          </p:cNvPicPr>
          <p:nvPr/>
        </p:nvPicPr>
        <p:blipFill>
          <a:blip r:embed="rId2">
            <a:alphaModFix amt="7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Grafický objekt 11" descr="Smartfón obrys">
            <a:extLst>
              <a:ext uri="{FF2B5EF4-FFF2-40B4-BE49-F238E27FC236}">
                <a16:creationId xmlns:a16="http://schemas.microsoft.com/office/drawing/2014/main" id="{BAFE05D7-1248-91EA-E195-9AA5B45250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65805">
            <a:off x="1685671" y="1534886"/>
            <a:ext cx="914400" cy="914400"/>
          </a:xfrm>
          <a:prstGeom prst="rect">
            <a:avLst/>
          </a:prstGeom>
        </p:spPr>
      </p:pic>
      <p:pic>
        <p:nvPicPr>
          <p:cNvPr id="14" name="Grafický objekt 13" descr="Internet obrys">
            <a:extLst>
              <a:ext uri="{FF2B5EF4-FFF2-40B4-BE49-F238E27FC236}">
                <a16:creationId xmlns:a16="http://schemas.microsoft.com/office/drawing/2014/main" id="{C6FB75F4-E4BA-75A9-910F-FD8D43EBC6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8057" y="2772394"/>
            <a:ext cx="914400" cy="914400"/>
          </a:xfrm>
          <a:prstGeom prst="rect">
            <a:avLst/>
          </a:prstGeom>
        </p:spPr>
      </p:pic>
      <p:pic>
        <p:nvPicPr>
          <p:cNvPr id="17" name="Grafický objekt 16" descr="Wi-Fi obrys">
            <a:extLst>
              <a:ext uri="{FF2B5EF4-FFF2-40B4-BE49-F238E27FC236}">
                <a16:creationId xmlns:a16="http://schemas.microsoft.com/office/drawing/2014/main" id="{182B619F-6959-7F39-3BA3-193DB24585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85257" y="3979506"/>
            <a:ext cx="914400" cy="914400"/>
          </a:xfrm>
          <a:prstGeom prst="rect">
            <a:avLst/>
          </a:prstGeom>
        </p:spPr>
      </p:pic>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932448" y="1062326"/>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a:latin typeface="+mn-lt"/>
              </a:rPr>
              <a:t>Aufbau digitaler Resilienz </a:t>
            </a:r>
            <a:br>
              <a:rPr lang="sk-SK" sz="1400" dirty="0">
                <a:latin typeface="+mn-lt"/>
              </a:rPr>
            </a:br>
            <a:r>
              <a:rPr lang="en-US" sz="1400" dirty="0">
                <a:latin typeface="+mn-lt"/>
              </a:rPr>
              <a:t>indem wir digitales Wohlbefinden </a:t>
            </a:r>
            <a:br>
              <a:rPr lang="sk-SK" sz="1400" dirty="0">
                <a:latin typeface="+mn-lt"/>
              </a:rPr>
            </a:br>
            <a:r>
              <a:rPr lang="en-US" sz="1400" dirty="0">
                <a:latin typeface="+mn-lt"/>
              </a:rPr>
              <a:t>und Sicherheit für alle zugänglich machen</a:t>
            </a:r>
            <a:br>
              <a:rPr lang="en-US" sz="1400" dirty="0">
                <a:latin typeface="+mn-lt"/>
              </a:rPr>
            </a:br>
            <a:r>
              <a:rPr lang="en-US" sz="1100" dirty="0">
                <a:latin typeface="+mn-lt"/>
              </a:rPr>
              <a:t>2022-2-SK01-KA220-ADU-000096888</a:t>
            </a:r>
            <a:endParaRPr lang="en-GB" sz="1400" dirty="0">
              <a:latin typeface="+mn-lt"/>
            </a:endParaRPr>
          </a:p>
        </p:txBody>
      </p:sp>
    </p:spTree>
    <p:extLst>
      <p:ext uri="{BB962C8B-B14F-4D97-AF65-F5344CB8AC3E}">
        <p14:creationId xmlns:p14="http://schemas.microsoft.com/office/powerpoint/2010/main" val="162941238"/>
      </p:ext>
    </p:extLst>
  </p:cSld>
  <p:clrMapOvr>
    <a:masterClrMapping/>
  </p:clrMapOvr>
</p:sld>
</file>

<file path=ppt/slides/slide10.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390064" y="250031"/>
            <a:ext cx="9706135" cy="1055875"/>
          </a:xfrm>
        </p:spPr>
        <p:txBody>
          <a:bodyPr>
            <a:normAutofit fontScale="90000"/>
          </a:bodyPr>
          <a:lstStyle/>
          <a:p>
            <a:pPr>
              <a:spcAft>
                <a:spcPts val="600"/>
              </a:spcAft>
            </a:pPr>
            <a:r>
              <a:rPr lang="en-US" sz="4000" dirty="0">
                <a:latin typeface="Aptos" panose="020B0004020202020204" pitchFamily="34" charset="0"/>
                <a:cs typeface="Calibri" panose="020F0502020204030204" pitchFamily="34" charset="0"/>
              </a:rPr>
              <a:t>Der Einfluss der Technologie auf das digitale Wohlbefinden</a:t>
            </a:r>
          </a:p>
        </p:txBody>
      </p:sp>
      <p:sp>
        <p:nvSpPr>
          <p:cNvPr id="3" name="Content Placeholder 2"/>
          <p:cNvSpPr>
            <a:spLocks noGrp="1"/>
          </p:cNvSpPr>
          <p:nvPr>
            <p:ph idx="1"/>
          </p:nvPr>
        </p:nvSpPr>
        <p:spPr>
          <a:xfrm>
            <a:off x="480060" y="1305906"/>
            <a:ext cx="7291281" cy="5159673"/>
          </a:xfrm>
        </p:spPr>
        <p:txBody>
          <a:bodyPr>
            <a:normAutofit lnSpcReduction="10000"/>
          </a:bodyPr>
          <a:lstStyle/>
          <a:p>
            <a:pPr>
              <a:spcAft>
                <a:spcPts val="600"/>
              </a:spcAft>
            </a:pPr>
            <a:r>
              <a:rPr lang="en-US" dirty="0">
                <a:latin typeface="Aptos" panose="020B0004020202020204" pitchFamily="34" charset="0"/>
              </a:rPr>
              <a:t>Es ist offensichtlich, dass der Einsatz von Technologie nicht nur positive, sondern auch negative Auswirkungen auf den Menschen hat. </a:t>
            </a:r>
          </a:p>
          <a:p>
            <a:pPr>
              <a:spcAft>
                <a:spcPts val="600"/>
              </a:spcAft>
            </a:pPr>
            <a:r>
              <a:rPr lang="en-US" i="0" dirty="0">
                <a:effectLst/>
                <a:latin typeface="Aptos" panose="020B0004020202020204" pitchFamily="34" charset="0"/>
              </a:rPr>
              <a:t>Die Unterscheidung dazwischen - positive oder negative Auswirkungen der Technologie - hängt davon ab, inwieweit der Einzelne </a:t>
            </a:r>
            <a:r>
              <a:rPr lang="sk-SK" i="0" dirty="0">
                <a:effectLst/>
                <a:latin typeface="Aptos" panose="020B0004020202020204" pitchFamily="34" charset="0"/>
              </a:rPr>
              <a:t>davon betroffen ist:</a:t>
            </a:r>
          </a:p>
          <a:p>
            <a:pPr marL="914400" lvl="1" indent="-457200">
              <a:spcAft>
                <a:spcPts val="600"/>
              </a:spcAft>
              <a:buClr>
                <a:srgbClr val="FFAA5A"/>
              </a:buClr>
              <a:buFont typeface="+mj-lt"/>
              <a:buAutoNum type="arabicParenR"/>
            </a:pPr>
            <a:r>
              <a:rPr lang="en-US" sz="2800" i="0" dirty="0">
                <a:effectLst/>
                <a:latin typeface="Aptos" panose="020B0004020202020204" pitchFamily="34" charset="0"/>
              </a:rPr>
              <a:t>ein Bewusstsein für das digitale Wohlergehen haben, </a:t>
            </a:r>
            <a:endParaRPr lang="sk-SK" sz="2800" dirty="0">
              <a:latin typeface="Aptos" panose="020B0004020202020204" pitchFamily="34" charset="0"/>
            </a:endParaRPr>
          </a:p>
          <a:p>
            <a:pPr marL="914400" lvl="1" indent="-457200">
              <a:spcAft>
                <a:spcPts val="600"/>
              </a:spcAft>
              <a:buClr>
                <a:srgbClr val="FFAA5A"/>
              </a:buClr>
              <a:buFont typeface="+mj-lt"/>
              <a:buAutoNum type="arabicParenR"/>
            </a:pPr>
            <a:r>
              <a:rPr lang="en-US" sz="2800" i="0" dirty="0">
                <a:effectLst/>
                <a:latin typeface="Aptos" panose="020B0004020202020204" pitchFamily="34" charset="0"/>
              </a:rPr>
              <a:t>ein umfassendes Verständnis für diese Auswirkungen haben und </a:t>
            </a:r>
            <a:endParaRPr lang="sk-SK" sz="2800" dirty="0">
              <a:latin typeface="Aptos" panose="020B0004020202020204" pitchFamily="34" charset="0"/>
            </a:endParaRPr>
          </a:p>
          <a:p>
            <a:pPr marL="914400" lvl="1" indent="-457200">
              <a:spcAft>
                <a:spcPts val="600"/>
              </a:spcAft>
              <a:buClr>
                <a:srgbClr val="FFAA5A"/>
              </a:buClr>
              <a:buFont typeface="+mj-lt"/>
              <a:buAutoNum type="arabicParenR"/>
            </a:pPr>
            <a:r>
              <a:rPr lang="en-US" sz="2800" i="0" dirty="0">
                <a:effectLst/>
                <a:latin typeface="Aptos" panose="020B0004020202020204" pitchFamily="34" charset="0"/>
              </a:rPr>
              <a:t>gesunde Gewohnheiten zu entwickeln und einen achtsamen und verantwortungsvollen Umgang mit der Technik zu pflegen. </a:t>
            </a:r>
          </a:p>
          <a:p>
            <a:pPr marL="0" indent="0">
              <a:spcAft>
                <a:spcPts val="600"/>
              </a:spcAft>
              <a:buNone/>
            </a:pPr>
            <a:endParaRPr lang="en-US" i="0" dirty="0">
              <a:effectLst/>
              <a:latin typeface="Aptos" panose="020B0004020202020204" pitchFamily="34" charset="0"/>
            </a:endParaRPr>
          </a:p>
        </p:txBody>
      </p:sp>
      <p:pic>
        <p:nvPicPr>
          <p:cNvPr id="4" name="Resim 3">
            <a:extLst>
              <a:ext uri="{FF2B5EF4-FFF2-40B4-BE49-F238E27FC236}">
                <a16:creationId xmlns:a16="http://schemas.microsoft.com/office/drawing/2014/main" id="{D9BA3EE6-9EB3-CD4B-9B04-BB1FDFB629DE}"/>
              </a:ext>
            </a:extLst>
          </p:cNvPr>
          <p:cNvPicPr>
            <a:picLocks noChangeAspect="1"/>
          </p:cNvPicPr>
          <p:nvPr/>
        </p:nvPicPr>
        <p:blipFill rotWithShape="1">
          <a:blip r:embed="rId2"/>
          <a:srcRect r="3" b="3"/>
          <a:stretch/>
        </p:blipFill>
        <p:spPr>
          <a:xfrm>
            <a:off x="7923702" y="1305906"/>
            <a:ext cx="3676326" cy="3676326"/>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317756"/>
      </p:ext>
    </p:extLst>
  </p:cSld>
  <p:clrMapOvr>
    <a:masterClrMapping/>
  </p:clrMapOvr>
</p:sld>
</file>

<file path=ppt/slides/slide11.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5730" y="1153572"/>
            <a:ext cx="3761504" cy="4461163"/>
          </a:xfrm>
        </p:spPr>
        <p:txBody>
          <a:bodyPr>
            <a:normAutofit/>
          </a:bodyPr>
          <a:lstStyle/>
          <a:p>
            <a:pPr>
              <a:spcAft>
                <a:spcPts val="600"/>
              </a:spcAft>
            </a:pPr>
            <a:r>
              <a:rPr lang="en-US" sz="4400" dirty="0">
                <a:solidFill>
                  <a:srgbClr val="FFFFFF"/>
                </a:solidFill>
                <a:latin typeface="Aptos" panose="020B0004020202020204" pitchFamily="34" charset="0"/>
                <a:cs typeface="Calibri" panose="020F0502020204030204" pitchFamily="34" charset="0"/>
              </a:rPr>
              <a:t>Die Auswirkungen der Technologie auf das digitale Wohlbefinden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167272" y="320040"/>
            <a:ext cx="7439892" cy="6219824"/>
          </a:xfrm>
        </p:spPr>
        <p:txBody>
          <a:bodyPr anchor="ctr">
            <a:normAutofit/>
          </a:bodyPr>
          <a:lstStyle/>
          <a:p>
            <a:pPr marL="0" indent="0">
              <a:spcAft>
                <a:spcPts val="600"/>
              </a:spcAft>
              <a:buNone/>
            </a:pPr>
            <a:r>
              <a:rPr lang="en-US" sz="2400" b="1" dirty="0">
                <a:solidFill>
                  <a:srgbClr val="92BAB5"/>
                </a:solidFill>
                <a:latin typeface="Aptos" panose="020B0004020202020204" pitchFamily="34" charset="0"/>
              </a:rPr>
              <a:t>Die wichtigsten positiven Auswirkungen der Technologie</a:t>
            </a:r>
          </a:p>
          <a:p>
            <a:pPr algn="just">
              <a:spcAft>
                <a:spcPts val="600"/>
              </a:spcAft>
            </a:pPr>
            <a:r>
              <a:rPr lang="en-US" sz="2400" dirty="0">
                <a:latin typeface="Aptos" panose="020B0004020202020204" pitchFamily="34" charset="0"/>
              </a:rPr>
              <a:t>Zugang zu Informationen: Er ermöglicht einen schnellen Zugang zu Informationen und Ressourcen und hilft den Menschen, Entscheidungen zu treffen und Probleme zu lösen. </a:t>
            </a:r>
          </a:p>
          <a:p>
            <a:pPr algn="just">
              <a:spcAft>
                <a:spcPts val="600"/>
              </a:spcAft>
            </a:pPr>
            <a:r>
              <a:rPr lang="en-US" sz="2400" dirty="0">
                <a:latin typeface="Aptos" panose="020B0004020202020204" pitchFamily="34" charset="0"/>
              </a:rPr>
              <a:t>Vereinfachung der Hauptaufgaben: Es bietet Werkzeuge zur Vereinfachung der wichtigsten täglichen Aufgaben in verschiedenen Bereichen wie Einkaufen und Bankgeschäfte. </a:t>
            </a:r>
          </a:p>
          <a:p>
            <a:pPr algn="just">
              <a:spcAft>
                <a:spcPts val="600"/>
              </a:spcAft>
            </a:pPr>
            <a:r>
              <a:rPr lang="en-US" sz="2400" dirty="0">
                <a:latin typeface="Aptos" panose="020B0004020202020204" pitchFamily="34" charset="0"/>
              </a:rPr>
              <a:t>Höhere Konnektivität: Es hilft den Menschen, sich unabhängig von der Entfernung online miteinander zu verbinden.</a:t>
            </a:r>
          </a:p>
          <a:p>
            <a:pPr algn="just">
              <a:spcAft>
                <a:spcPts val="600"/>
              </a:spcAft>
            </a:pPr>
            <a:r>
              <a:rPr lang="en-US" sz="2400" dirty="0">
                <a:latin typeface="Aptos" panose="020B0004020202020204" pitchFamily="34" charset="0"/>
              </a:rPr>
              <a:t>Entwicklung von Netzwerken: Sie trägt zum Aufbau von Netzwerken für verschiedene Zwecke wie Werbung, Bildung und Lernen, Arbeitssuche oder Informationsaustausch bei.</a:t>
            </a:r>
          </a:p>
          <a:p>
            <a:pPr marL="0" indent="0">
              <a:spcAft>
                <a:spcPts val="600"/>
              </a:spcAft>
              <a:buNone/>
            </a:pPr>
            <a:endParaRPr lang="en-US" sz="2400" i="0" dirty="0">
              <a:effectLst/>
              <a:latin typeface="Aptos" panose="020B0004020202020204" pitchFamily="34" charset="0"/>
            </a:endParaRPr>
          </a:p>
        </p:txBody>
      </p:sp>
    </p:spTree>
    <p:extLst>
      <p:ext uri="{BB962C8B-B14F-4D97-AF65-F5344CB8AC3E}">
        <p14:creationId xmlns:p14="http://schemas.microsoft.com/office/powerpoint/2010/main" val="2339486448"/>
      </p:ext>
    </p:extLst>
  </p:cSld>
  <p:clrMapOvr>
    <a:masterClrMapping/>
  </p:clrMapOvr>
</p:sld>
</file>

<file path=ppt/slides/slide12.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 y="1153572"/>
            <a:ext cx="3704354" cy="4461163"/>
          </a:xfrm>
        </p:spPr>
        <p:txBody>
          <a:bodyPr>
            <a:normAutofit/>
          </a:bodyPr>
          <a:lstStyle/>
          <a:p>
            <a:pPr>
              <a:spcAft>
                <a:spcPts val="600"/>
              </a:spcAft>
            </a:pPr>
            <a:r>
              <a:rPr lang="en-US" sz="4400" dirty="0">
                <a:solidFill>
                  <a:srgbClr val="FFFFFF"/>
                </a:solidFill>
                <a:latin typeface="Aptos" panose="020B0004020202020204" pitchFamily="34" charset="0"/>
                <a:cs typeface="Calibri" panose="020F0502020204030204" pitchFamily="34" charset="0"/>
              </a:rPr>
              <a:t>Die Auswirkungen der Technologie auf das digitale Wohlbefinden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263390" y="422910"/>
            <a:ext cx="6949440" cy="6012180"/>
          </a:xfrm>
        </p:spPr>
        <p:txBody>
          <a:bodyPr anchor="ctr">
            <a:normAutofit/>
          </a:bodyPr>
          <a:lstStyle/>
          <a:p>
            <a:pPr marL="0" indent="0">
              <a:spcAft>
                <a:spcPts val="600"/>
              </a:spcAft>
              <a:buNone/>
            </a:pPr>
            <a:r>
              <a:rPr lang="en-US" sz="2400" b="1" dirty="0">
                <a:solidFill>
                  <a:srgbClr val="92BAB5"/>
                </a:solidFill>
                <a:latin typeface="Aptos" panose="020B0004020202020204" pitchFamily="34" charset="0"/>
              </a:rPr>
              <a:t>Die wichtigsten positiven Auswirkungen der Technologie</a:t>
            </a:r>
          </a:p>
          <a:p>
            <a:pPr>
              <a:spcAft>
                <a:spcPts val="600"/>
              </a:spcAft>
            </a:pPr>
            <a:r>
              <a:rPr lang="en-US" sz="2400" dirty="0">
                <a:latin typeface="Aptos" panose="020B0004020202020204" pitchFamily="34" charset="0"/>
              </a:rPr>
              <a:t>Ausdruck: Sie bietet Plattformen für den Ausdruck von Ideen und für die Selbstreflexion. </a:t>
            </a:r>
          </a:p>
          <a:p>
            <a:pPr>
              <a:spcAft>
                <a:spcPts val="600"/>
              </a:spcAft>
            </a:pPr>
            <a:r>
              <a:rPr lang="en-US" sz="2400" dirty="0">
                <a:latin typeface="Aptos" panose="020B0004020202020204" pitchFamily="34" charset="0"/>
              </a:rPr>
              <a:t>Beitrag zu Bildung und Lernen: Es trägt zur allgemeinen und beruflichen Bildung bei, indem es den persönlichen Unterricht ergänzt und selbstbestimmtes Lernen ermöglicht.</a:t>
            </a:r>
          </a:p>
          <a:p>
            <a:pPr>
              <a:spcAft>
                <a:spcPts val="600"/>
              </a:spcAft>
            </a:pPr>
            <a:r>
              <a:rPr lang="en-US" sz="2400" dirty="0">
                <a:latin typeface="Aptos" panose="020B0004020202020204" pitchFamily="34" charset="0"/>
              </a:rPr>
              <a:t>Gesundheit und Wellness: Sie bietet Informationen zur Gesundheitsfürsorge und Tools wie Gesundheits-Tracker oder Apps, die zu Gesundheit und Wellness beitragen. </a:t>
            </a:r>
          </a:p>
          <a:p>
            <a:pPr>
              <a:spcAft>
                <a:spcPts val="600"/>
              </a:spcAft>
            </a:pPr>
            <a:r>
              <a:rPr lang="en-US" sz="2400" dirty="0">
                <a:latin typeface="Aptos" panose="020B0004020202020204" pitchFamily="34" charset="0"/>
              </a:rPr>
              <a:t>Entspannung: Es bietet Unterhaltungsmöglichkeiten und auch Werkzeuge zum Abbau von Stress und Angstzuständen.</a:t>
            </a:r>
          </a:p>
          <a:p>
            <a:pPr marL="0" indent="0">
              <a:spcAft>
                <a:spcPts val="600"/>
              </a:spcAft>
              <a:buNone/>
            </a:pPr>
            <a:endParaRPr lang="en-US" sz="2400" i="0" dirty="0">
              <a:effectLst/>
              <a:latin typeface="Aptos" panose="020B0004020202020204" pitchFamily="34" charset="0"/>
            </a:endParaRPr>
          </a:p>
        </p:txBody>
      </p:sp>
    </p:spTree>
    <p:extLst>
      <p:ext uri="{BB962C8B-B14F-4D97-AF65-F5344CB8AC3E}">
        <p14:creationId xmlns:p14="http://schemas.microsoft.com/office/powerpoint/2010/main" val="3415006672"/>
      </p:ext>
    </p:extLst>
  </p:cSld>
  <p:clrMapOvr>
    <a:masterClrMapping/>
  </p:clrMapOvr>
</p:sld>
</file>

<file path=ppt/slides/slide13.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 y="1153572"/>
            <a:ext cx="3704354" cy="4461163"/>
          </a:xfrm>
        </p:spPr>
        <p:txBody>
          <a:bodyPr>
            <a:normAutofit/>
          </a:bodyPr>
          <a:lstStyle/>
          <a:p>
            <a:pPr>
              <a:spcAft>
                <a:spcPts val="600"/>
              </a:spcAft>
            </a:pPr>
            <a:r>
              <a:rPr lang="en-US" sz="4400" dirty="0">
                <a:solidFill>
                  <a:srgbClr val="FFFFFF"/>
                </a:solidFill>
                <a:latin typeface="Aptos" panose="020B0004020202020204" pitchFamily="34" charset="0"/>
                <a:cs typeface="Calibri" panose="020F0502020204030204" pitchFamily="34" charset="0"/>
              </a:rPr>
              <a:t>Der Einfluss der Technologie auf das digitale Wohlbefinden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263390" y="319088"/>
            <a:ext cx="6949440" cy="5590222"/>
          </a:xfrm>
        </p:spPr>
        <p:txBody>
          <a:bodyPr anchor="ctr">
            <a:normAutofit/>
          </a:bodyPr>
          <a:lstStyle/>
          <a:p>
            <a:pPr>
              <a:spcAft>
                <a:spcPts val="600"/>
              </a:spcAft>
            </a:pPr>
            <a:r>
              <a:rPr lang="en-GB" sz="2400" dirty="0">
                <a:latin typeface="Aptos" panose="020B0004020202020204" pitchFamily="34" charset="0"/>
              </a:rPr>
              <a:t>Neben ihren zahlreichen positiven Auswirkungen hat die Technologie auch mehrere und komplizierte negative Auswirkungen für Erwachsene. </a:t>
            </a:r>
          </a:p>
          <a:p>
            <a:pPr>
              <a:spcAft>
                <a:spcPts val="600"/>
              </a:spcAft>
            </a:pPr>
            <a:r>
              <a:rPr lang="en-GB" sz="2400" dirty="0">
                <a:latin typeface="Aptos" panose="020B0004020202020204" pitchFamily="34" charset="0"/>
              </a:rPr>
              <a:t>Ein konkreter Weg zur Veranschaulichung der Auswirkungen der Technologie könnte darin bestehen, die folgenden Haupttriebkräfte als Objektiv zu verwenden:</a:t>
            </a:r>
          </a:p>
          <a:p>
            <a:pPr marL="914400" lvl="1" indent="-457200">
              <a:spcAft>
                <a:spcPts val="600"/>
              </a:spcAft>
              <a:buClr>
                <a:srgbClr val="FFAA5A"/>
              </a:buClr>
              <a:buFont typeface="+mj-lt"/>
              <a:buAutoNum type="arabicParenR"/>
            </a:pPr>
            <a:r>
              <a:rPr lang="en-GB" dirty="0">
                <a:latin typeface="Aptos" panose="020B0004020202020204" pitchFamily="34" charset="0"/>
              </a:rPr>
              <a:t>Exzessive Bildschirmzeit und Technologieexposition</a:t>
            </a:r>
          </a:p>
          <a:p>
            <a:pPr marL="914400" lvl="1" indent="-457200">
              <a:spcAft>
                <a:spcPts val="600"/>
              </a:spcAft>
              <a:buClr>
                <a:srgbClr val="FFAA5A"/>
              </a:buClr>
              <a:buFont typeface="+mj-lt"/>
              <a:buAutoNum type="arabicParenR"/>
            </a:pPr>
            <a:r>
              <a:rPr lang="en-GB" dirty="0">
                <a:latin typeface="Aptos" panose="020B0004020202020204" pitchFamily="34" charset="0"/>
              </a:rPr>
              <a:t>Soziale Medien</a:t>
            </a:r>
          </a:p>
          <a:p>
            <a:pPr marL="914400" lvl="1" indent="-457200">
              <a:spcAft>
                <a:spcPts val="600"/>
              </a:spcAft>
              <a:buClr>
                <a:srgbClr val="FFAA5A"/>
              </a:buClr>
              <a:buFont typeface="+mj-lt"/>
              <a:buAutoNum type="arabicParenR"/>
            </a:pPr>
            <a:r>
              <a:rPr lang="en-GB" dirty="0">
                <a:latin typeface="Aptos" panose="020B0004020202020204" pitchFamily="34" charset="0"/>
              </a:rPr>
              <a:t>Informationsüberlastung und technologiebedingter Stress</a:t>
            </a:r>
          </a:p>
          <a:p>
            <a:pPr marL="0" indent="0">
              <a:spcAft>
                <a:spcPts val="600"/>
              </a:spcAft>
              <a:buNone/>
            </a:pPr>
            <a:endParaRPr lang="en-US" sz="2400" i="0" dirty="0">
              <a:effectLst/>
              <a:latin typeface="Aptos" panose="020B0004020202020204" pitchFamily="34" charset="0"/>
            </a:endParaRPr>
          </a:p>
        </p:txBody>
      </p:sp>
      <p:sp>
        <p:nvSpPr>
          <p:cNvPr id="4" name="Metin kutusu 5">
            <a:extLst>
              <a:ext uri="{FF2B5EF4-FFF2-40B4-BE49-F238E27FC236}">
                <a16:creationId xmlns:a16="http://schemas.microsoft.com/office/drawing/2014/main" id="{5C2BBAC0-0342-2864-D463-7FD3E3709578}"/>
              </a:ext>
            </a:extLst>
          </p:cNvPr>
          <p:cNvSpPr txBox="1"/>
          <p:nvPr/>
        </p:nvSpPr>
        <p:spPr>
          <a:xfrm>
            <a:off x="3832879" y="5218784"/>
            <a:ext cx="7208501" cy="1164871"/>
          </a:xfrm>
          <a:prstGeom prst="rect">
            <a:avLst/>
          </a:prstGeom>
          <a:noFill/>
        </p:spPr>
        <p:txBody>
          <a:bodyPr wrap="square">
            <a:spAutoFit/>
          </a:bodyPr>
          <a:lstStyle/>
          <a:p>
            <a:pPr marL="0" indent="0" algn="just">
              <a:lnSpc>
                <a:spcPct val="150000"/>
              </a:lnSpc>
              <a:spcAft>
                <a:spcPts val="600"/>
              </a:spcAft>
              <a:buNone/>
            </a:pPr>
            <a:r>
              <a:rPr lang="en-US" sz="1600" dirty="0">
                <a:solidFill>
                  <a:schemeClr val="accent2"/>
                </a:solidFill>
                <a:latin typeface="Aptos" panose="020B0004020202020204" pitchFamily="34" charset="0"/>
              </a:rPr>
              <a:t>P.s.: </a:t>
            </a:r>
            <a:r>
              <a:rPr lang="en-US" sz="1600" dirty="0">
                <a:latin typeface="Aptos" panose="020B0004020202020204" pitchFamily="34" charset="0"/>
              </a:rPr>
              <a:t>Es ist auch möglich, die Auswirkungen der Technologie aus verschiedenen Perspektiven zu betrachten. Die folgenden Teile dieser Folie sollen veranschaulichen, wie Technologie das Leben des Einzelnen und sein allgemeines Wohlbefinden beeinflussen kann.</a:t>
            </a:r>
          </a:p>
        </p:txBody>
      </p:sp>
    </p:spTree>
    <p:extLst>
      <p:ext uri="{BB962C8B-B14F-4D97-AF65-F5344CB8AC3E}">
        <p14:creationId xmlns:p14="http://schemas.microsoft.com/office/powerpoint/2010/main" val="4289941289"/>
      </p:ext>
    </p:extLst>
  </p:cSld>
  <p:clrMapOvr>
    <a:masterClrMapping/>
  </p:clrMapOvr>
</p:sld>
</file>

<file path=ppt/slides/slide14.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itle 1">
            <a:extLst>
              <a:ext uri="{FF2B5EF4-FFF2-40B4-BE49-F238E27FC236}">
                <a16:creationId xmlns:a16="http://schemas.microsoft.com/office/drawing/2014/main" id="{0F001E23-6AB2-1847-BC37-451A72DC21E6}"/>
              </a:ext>
            </a:extLst>
          </p:cNvPr>
          <p:cNvSpPr>
            <a:spLocks noGrp="1"/>
          </p:cNvSpPr>
          <p:nvPr>
            <p:ph type="title"/>
          </p:nvPr>
        </p:nvSpPr>
        <p:spPr>
          <a:xfrm>
            <a:off x="91444" y="83151"/>
            <a:ext cx="9699541" cy="1096671"/>
          </a:xfrm>
        </p:spPr>
        <p:txBody>
          <a:bodyPr>
            <a:normAutofit/>
          </a:bodyPr>
          <a:lstStyle/>
          <a:p>
            <a:pPr>
              <a:spcAft>
                <a:spcPts val="600"/>
              </a:spcAft>
            </a:pPr>
            <a:r>
              <a:rPr lang="en-US" sz="3200" dirty="0">
                <a:latin typeface="Aptos" panose="020B0004020202020204" pitchFamily="34" charset="0"/>
                <a:cs typeface="Calibri" panose="020F0502020204030204" pitchFamily="34" charset="0"/>
              </a:rPr>
              <a:t>Übermäßige Bildschirmzeit und Exposition gegenüber Technologie</a:t>
            </a:r>
          </a:p>
        </p:txBody>
      </p:sp>
      <p:sp>
        <p:nvSpPr>
          <p:cNvPr id="3" name="Content Placeholder 2"/>
          <p:cNvSpPr>
            <a:spLocks noGrp="1"/>
          </p:cNvSpPr>
          <p:nvPr>
            <p:ph idx="1"/>
          </p:nvPr>
        </p:nvSpPr>
        <p:spPr>
          <a:xfrm>
            <a:off x="445770" y="1690688"/>
            <a:ext cx="5785791" cy="4160061"/>
          </a:xfrm>
        </p:spPr>
        <p:txBody>
          <a:bodyPr>
            <a:normAutofit/>
          </a:bodyPr>
          <a:lstStyle/>
          <a:p>
            <a:pPr marL="0" indent="0">
              <a:spcAft>
                <a:spcPts val="600"/>
              </a:spcAft>
              <a:buNone/>
            </a:pPr>
            <a:r>
              <a:rPr lang="en-US" b="1" i="0" dirty="0">
                <a:effectLst/>
                <a:latin typeface="Aptos" panose="020B0004020202020204" pitchFamily="34" charset="0"/>
              </a:rPr>
              <a:t>Ausgedehnte Bildschirmarbeit und der Umgang mit Technologie </a:t>
            </a:r>
            <a:r>
              <a:rPr lang="en-US" i="0" dirty="0">
                <a:effectLst/>
                <a:latin typeface="Aptos" panose="020B0004020202020204" pitchFamily="34" charset="0"/>
              </a:rPr>
              <a:t>haben negative Auswirkungen auf die körperliche Gesundheit, die psychische Gesundheit und das Wohlbefinden, die sozialen Beziehungen, die Aufmerksamkeitsspanne und die Produktivität . </a:t>
            </a:r>
            <a:r>
              <a:rPr lang="en-US" baseline="30000" dirty="0">
                <a:latin typeface="Aptos" panose="020B0004020202020204" pitchFamily="34" charset="0"/>
                <a:cs typeface="Calibri" panose="020F0502020204030204" pitchFamily="34" charset="0"/>
              </a:rPr>
              <a:t>3</a:t>
            </a:r>
          </a:p>
          <a:p>
            <a:pPr marL="0" indent="0">
              <a:spcAft>
                <a:spcPts val="600"/>
              </a:spcAft>
              <a:buNone/>
            </a:pPr>
            <a:r>
              <a:rPr lang="en-US" dirty="0">
                <a:latin typeface="Aptos" panose="020B0004020202020204" pitchFamily="34" charset="0"/>
              </a:rPr>
              <a:t>Die Gesamtfolgen schmälern das Wohlbefinden und das digitale Wohlbefinden. </a:t>
            </a:r>
            <a:endParaRPr lang="en-US" i="0" dirty="0">
              <a:effectLst/>
              <a:latin typeface="Aptos" panose="020B0004020202020204" pitchFamily="34" charset="0"/>
            </a:endParaRPr>
          </a:p>
        </p:txBody>
      </p:sp>
      <p:pic>
        <p:nvPicPr>
          <p:cNvPr id="2" name="Resim 1">
            <a:extLst>
              <a:ext uri="{FF2B5EF4-FFF2-40B4-BE49-F238E27FC236}">
                <a16:creationId xmlns:a16="http://schemas.microsoft.com/office/drawing/2014/main" id="{C5B66A19-B62C-FE40-B0EF-5AA15A7EF1ED}"/>
              </a:ext>
            </a:extLst>
          </p:cNvPr>
          <p:cNvPicPr>
            <a:picLocks noChangeAspect="1"/>
          </p:cNvPicPr>
          <p:nvPr/>
        </p:nvPicPr>
        <p:blipFill>
          <a:blip r:embed="rId2"/>
          <a:srcRect r="3" b="3"/>
          <a:stretch/>
        </p:blipFill>
        <p:spPr>
          <a:xfrm>
            <a:off x="6835140" y="1218734"/>
            <a:ext cx="4662018" cy="466201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Metin kutusu 4">
            <a:extLst>
              <a:ext uri="{FF2B5EF4-FFF2-40B4-BE49-F238E27FC236}">
                <a16:creationId xmlns:a16="http://schemas.microsoft.com/office/drawing/2014/main" id="{A5296DA7-1AC4-4B0A-9A3C-2C4346BD816F}"/>
              </a:ext>
            </a:extLst>
          </p:cNvPr>
          <p:cNvSpPr txBox="1"/>
          <p:nvPr/>
        </p:nvSpPr>
        <p:spPr>
          <a:xfrm>
            <a:off x="545111" y="6314365"/>
            <a:ext cx="10515600" cy="307777"/>
          </a:xfrm>
          <a:prstGeom prst="rect">
            <a:avLst/>
          </a:prstGeom>
          <a:noFill/>
        </p:spPr>
        <p:txBody>
          <a:bodyPr wrap="square" rtlCol="0">
            <a:spAutoFit/>
          </a:bodyPr>
          <a:lstStyle/>
          <a:p>
            <a:pPr>
              <a:spcAft>
                <a:spcPts val="600"/>
              </a:spcAft>
            </a:pPr>
            <a:r>
              <a:rPr lang="en-US" sz="1400" dirty="0">
                <a:latin typeface="Aptos" panose="020B0004020202020204" pitchFamily="34" charset="0"/>
              </a:rPr>
              <a:t>3. Bildschirme stehlen Zeit: Wie exzessive Bildschirmnutzung das Leben junger Menschen beeinflusst. </a:t>
            </a:r>
            <a:r>
              <a:rPr lang="en-US" sz="1400" dirty="0">
                <a:latin typeface="Aptos" panose="020B0004020202020204" pitchFamily="34" charset="0"/>
                <a:hlinkClick r:id="rId3"/>
              </a:rPr>
              <a:t>https://zenodo.org/records/10250536</a:t>
            </a:r>
            <a:endParaRPr lang="en-US" sz="1400" dirty="0">
              <a:latin typeface="Aptos" panose="020B0004020202020204" pitchFamily="34" charset="0"/>
            </a:endParaRPr>
          </a:p>
        </p:txBody>
      </p:sp>
    </p:spTree>
    <p:extLst>
      <p:ext uri="{BB962C8B-B14F-4D97-AF65-F5344CB8AC3E}">
        <p14:creationId xmlns:p14="http://schemas.microsoft.com/office/powerpoint/2010/main" val="782409165"/>
      </p:ext>
    </p:extLst>
  </p:cSld>
  <p:clrMapOvr>
    <a:masterClrMapping/>
  </p:clrMapOvr>
</p:sld>
</file>

<file path=ppt/slides/slide15.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FC7FF854-A3A2-93B7-C9A2-A30E89A93DD1}"/>
              </a:ext>
            </a:extLst>
          </p:cNvPr>
          <p:cNvGraphicFramePr>
            <a:graphicFrameLocks noGrp="1"/>
          </p:cNvGraphicFramePr>
          <p:nvPr>
            <p:ph idx="1"/>
            <p:extLst>
              <p:ext uri="{D42A27DB-BD31-4B8C-83A1-F6EECF244321}">
                <p14:modId xmlns:p14="http://schemas.microsoft.com/office/powerpoint/2010/main" val="1589568589"/>
              </p:ext>
            </p:extLst>
          </p:nvPr>
        </p:nvGraphicFramePr>
        <p:xfrm>
          <a:off x="773536" y="1223010"/>
          <a:ext cx="10927927" cy="291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D058785-2A19-49A8-B3FC-A8C28297B1D9}"/>
              </a:ext>
            </a:extLst>
          </p:cNvPr>
          <p:cNvSpPr txBox="1"/>
          <p:nvPr/>
        </p:nvSpPr>
        <p:spPr>
          <a:xfrm>
            <a:off x="691115" y="5132144"/>
            <a:ext cx="3271390" cy="464871"/>
          </a:xfrm>
          <a:prstGeom prst="rect">
            <a:avLst/>
          </a:prstGeom>
          <a:noFill/>
        </p:spPr>
        <p:txBody>
          <a:bodyPr wrap="square">
            <a:spAutoFit/>
          </a:bodyPr>
          <a:lstStyle/>
          <a:p>
            <a:pPr marL="0" indent="0">
              <a:lnSpc>
                <a:spcPct val="150000"/>
              </a:lnSpc>
              <a:spcAft>
                <a:spcPts val="600"/>
              </a:spcAft>
              <a:buNone/>
            </a:pPr>
            <a:r>
              <a:rPr lang="en-US" sz="1800" b="1" dirty="0">
                <a:solidFill>
                  <a:schemeClr val="accent2"/>
                </a:solidFill>
                <a:latin typeface="Aptos" panose="020B0004020202020204" pitchFamily="34" charset="0"/>
                <a:cs typeface="Calibri" panose="020F0502020204030204" pitchFamily="34" charset="0"/>
              </a:rPr>
              <a:t>Auswirkungen auf die körperliche Gesundheit</a:t>
            </a:r>
          </a:p>
        </p:txBody>
      </p:sp>
      <p:sp>
        <p:nvSpPr>
          <p:cNvPr id="8" name="TextBox 7">
            <a:extLst>
              <a:ext uri="{FF2B5EF4-FFF2-40B4-BE49-F238E27FC236}">
                <a16:creationId xmlns:a16="http://schemas.microsoft.com/office/drawing/2014/main" id="{CFDBD366-8A8E-444A-80C5-70ED2B599F60}"/>
              </a:ext>
            </a:extLst>
          </p:cNvPr>
          <p:cNvSpPr txBox="1"/>
          <p:nvPr/>
        </p:nvSpPr>
        <p:spPr>
          <a:xfrm>
            <a:off x="3962505" y="4296201"/>
            <a:ext cx="4015634" cy="2357697"/>
          </a:xfrm>
          <a:prstGeom prst="rect">
            <a:avLst/>
          </a:prstGeom>
          <a:noFill/>
        </p:spPr>
        <p:txBody>
          <a:bodyPr wrap="square" lIns="91440" tIns="45720" rIns="91440" bIns="45720" numCol="2" anchor="t">
            <a:spAutoFit/>
          </a:bodyPr>
          <a:lstStyle/>
          <a:p>
            <a:pPr marL="285750" indent="-285750">
              <a:lnSpc>
                <a:spcPct val="150000"/>
              </a:lnSpc>
              <a:spcAft>
                <a:spcPts val="600"/>
              </a:spcAft>
              <a:buClr>
                <a:srgbClr val="FFAA5A"/>
              </a:buClr>
              <a:buFont typeface="Wingdings" panose="05000000000000000000" pitchFamily="2" charset="2"/>
              <a:buChar char="§"/>
            </a:pPr>
            <a:r>
              <a:rPr lang="en-US" sz="1800" dirty="0">
                <a:latin typeface="Aptos" panose="020B0004020202020204" pitchFamily="34" charset="0"/>
                <a:cs typeface="Calibri" panose="020F0502020204030204" pitchFamily="34" charset="0"/>
              </a:rPr>
              <a:t>Fettleibigkeit und </a:t>
            </a:r>
            <a:r>
              <a:rPr lang="en-US" sz="1800" dirty="0">
                <a:latin typeface="Aptos" panose="020B0004020202020204" pitchFamily="34" charset="0"/>
                <a:cs typeface="Calibri" panose="020F0502020204030204" pitchFamily="34" charset="0"/>
              </a:rPr>
              <a:t>Bewegungsmangel</a:t>
            </a:r>
          </a:p>
          <a:p>
            <a:pPr marL="285750" indent="-285750">
              <a:lnSpc>
                <a:spcPct val="150000"/>
              </a:lnSpc>
              <a:spcAft>
                <a:spcPts val="600"/>
              </a:spcAft>
              <a:buClr>
                <a:srgbClr val="FFAA5A"/>
              </a:buClr>
              <a:buFont typeface="Wingdings" panose="05000000000000000000" pitchFamily="2" charset="2"/>
              <a:buChar char="§"/>
            </a:pPr>
            <a:r>
              <a:rPr lang="en-US" dirty="0">
                <a:latin typeface="Aptos" panose="020B0004020202020204" pitchFamily="34" charset="0"/>
                <a:cs typeface="Calibri" panose="020F0502020204030204" pitchFamily="34" charset="0"/>
              </a:rPr>
              <a:t>Haltungsprobleme</a:t>
            </a:r>
          </a:p>
          <a:p>
            <a:pPr marL="285750" indent="-285750">
              <a:lnSpc>
                <a:spcPct val="150000"/>
              </a:lnSpc>
              <a:spcAft>
                <a:spcPts val="600"/>
              </a:spcAft>
              <a:buClr>
                <a:srgbClr val="FFAA5A"/>
              </a:buClr>
              <a:buFont typeface="Wingdings" panose="05000000000000000000" pitchFamily="2" charset="2"/>
              <a:buChar char="§"/>
            </a:pPr>
            <a:r>
              <a:rPr lang="en-US" sz="1800" dirty="0">
                <a:latin typeface="Aptos" panose="020B0004020202020204" pitchFamily="34" charset="0"/>
                <a:cs typeface="Calibri" panose="020F0502020204030204" pitchFamily="34" charset="0"/>
              </a:rPr>
              <a:t>Beeinträchtigung des Sehvermögens</a:t>
            </a:r>
          </a:p>
          <a:p>
            <a:pPr marL="285750" indent="-285750">
              <a:lnSpc>
                <a:spcPct val="150000"/>
              </a:lnSpc>
              <a:spcAft>
                <a:spcPts val="600"/>
              </a:spcAft>
              <a:buClr>
                <a:srgbClr val="FFAA5A"/>
              </a:buClr>
              <a:buFont typeface="Wingdings" panose="05000000000000000000" pitchFamily="2" charset="2"/>
              <a:buChar char="§"/>
            </a:pPr>
            <a:r>
              <a:rPr lang="en-US" dirty="0">
                <a:latin typeface="Aptos" panose="020B0004020202020204" pitchFamily="34" charset="0"/>
                <a:cs typeface="Calibri"/>
              </a:rPr>
              <a:t>Schlaf-Störungen</a:t>
            </a:r>
          </a:p>
          <a:p>
            <a:pPr marL="285750" indent="-285750">
              <a:lnSpc>
                <a:spcPct val="150000"/>
              </a:lnSpc>
              <a:spcAft>
                <a:spcPts val="600"/>
              </a:spcAft>
              <a:buClr>
                <a:srgbClr val="FFAA5A"/>
              </a:buClr>
              <a:buFont typeface="Wingdings" panose="05000000000000000000" pitchFamily="2" charset="2"/>
              <a:buChar char="§"/>
            </a:pPr>
            <a:endParaRPr lang="en-US" b="1" dirty="0">
              <a:latin typeface="Aptos" panose="020B0004020202020204" pitchFamily="34" charset="0"/>
              <a:cs typeface="Calibri" panose="020F0502020204030204" pitchFamily="34" charset="0"/>
            </a:endParaRPr>
          </a:p>
        </p:txBody>
      </p:sp>
      <p:sp>
        <p:nvSpPr>
          <p:cNvPr id="10" name="Title 1">
            <a:extLst>
              <a:ext uri="{FF2B5EF4-FFF2-40B4-BE49-F238E27FC236}">
                <a16:creationId xmlns:a16="http://schemas.microsoft.com/office/drawing/2014/main" id="{FE369110-DC83-9A4A-A4CA-E5A704132495}"/>
              </a:ext>
            </a:extLst>
          </p:cNvPr>
          <p:cNvSpPr>
            <a:spLocks noGrp="1"/>
          </p:cNvSpPr>
          <p:nvPr>
            <p:ph type="title"/>
          </p:nvPr>
        </p:nvSpPr>
        <p:spPr>
          <a:xfrm>
            <a:off x="691115" y="82136"/>
            <a:ext cx="11238947" cy="857250"/>
          </a:xfrm>
        </p:spPr>
        <p:txBody>
          <a:bodyPr>
            <a:normAutofit fontScale="90000"/>
          </a:bodyPr>
          <a:lstStyle/>
          <a:p>
            <a:pPr algn="l">
              <a:spcAft>
                <a:spcPts val="600"/>
              </a:spcAft>
            </a:pPr>
            <a:r>
              <a:rPr lang="en-US" sz="4000" dirty="0">
                <a:latin typeface="Aptos" panose="020B0004020202020204" pitchFamily="34" charset="0"/>
                <a:cs typeface="Calibri" panose="020F0502020204030204" pitchFamily="34" charset="0"/>
              </a:rPr>
              <a:t>Übermäßige Bildschirmzeit und Exposition gegenüber Technologie</a:t>
            </a:r>
            <a:endParaRPr lang="en-US" sz="4000" dirty="0">
              <a:solidFill>
                <a:srgbClr val="FFAA5A"/>
              </a:solidFill>
              <a:latin typeface="Aptos" panose="020B0004020202020204" pitchFamily="34" charset="0"/>
              <a:cs typeface="Calibri" panose="020F0502020204030204" pitchFamily="34" charset="0"/>
            </a:endParaRPr>
          </a:p>
        </p:txBody>
      </p:sp>
      <p:sp>
        <p:nvSpPr>
          <p:cNvPr id="2" name="TextBox 7">
            <a:extLst>
              <a:ext uri="{FF2B5EF4-FFF2-40B4-BE49-F238E27FC236}">
                <a16:creationId xmlns:a16="http://schemas.microsoft.com/office/drawing/2014/main" id="{718468AC-22E5-407B-F5F6-586754CABDA8}"/>
              </a:ext>
            </a:extLst>
          </p:cNvPr>
          <p:cNvSpPr txBox="1"/>
          <p:nvPr/>
        </p:nvSpPr>
        <p:spPr>
          <a:xfrm>
            <a:off x="7978139" y="4296201"/>
            <a:ext cx="3723323" cy="2246769"/>
          </a:xfrm>
          <a:prstGeom prst="rect">
            <a:avLst/>
          </a:prstGeom>
          <a:noFill/>
        </p:spPr>
        <p:txBody>
          <a:bodyPr wrap="square" lIns="91440" tIns="45720" rIns="91440" bIns="45720" numCol="2" anchor="t">
            <a:spAutoFit/>
          </a:bodyPr>
          <a:lstStyle/>
          <a:p>
            <a:pPr marL="285750" indent="-285750">
              <a:lnSpc>
                <a:spcPct val="150000"/>
              </a:lnSpc>
              <a:spcAft>
                <a:spcPts val="600"/>
              </a:spcAft>
              <a:buClr>
                <a:srgbClr val="FFAA5A"/>
              </a:buClr>
              <a:buFont typeface="Wingdings" panose="05000000000000000000" pitchFamily="2" charset="2"/>
              <a:buChar char="§"/>
            </a:pPr>
            <a:r>
              <a:rPr lang="en-US" dirty="0">
                <a:latin typeface="Aptos" panose="020B0004020202020204" pitchFamily="34" charset="0"/>
                <a:cs typeface="Calibri"/>
              </a:rPr>
              <a:t>Metabolische </a:t>
            </a:r>
            <a:r>
              <a:rPr lang="en-US" dirty="0">
                <a:latin typeface="Aptos" panose="020B0004020202020204" pitchFamily="34" charset="0"/>
                <a:cs typeface="Calibri"/>
              </a:rPr>
              <a:t>Störungen im Zusammenhang mit Angst und </a:t>
            </a:r>
            <a:r>
              <a:rPr lang="en-US" dirty="0">
                <a:latin typeface="Aptos" panose="020B0004020202020204" pitchFamily="34" charset="0"/>
                <a:cs typeface="Calibri"/>
              </a:rPr>
              <a:t>Depression</a:t>
            </a:r>
            <a:endParaRPr lang="tr-TR" dirty="0">
              <a:latin typeface="Aptos" panose="020B0004020202020204" pitchFamily="34" charset="0"/>
              <a:cs typeface="Calibri"/>
            </a:endParaRPr>
          </a:p>
          <a:p>
            <a:pPr marL="285750" indent="-285750">
              <a:lnSpc>
                <a:spcPct val="150000"/>
              </a:lnSpc>
              <a:spcAft>
                <a:spcPts val="600"/>
              </a:spcAft>
              <a:buClr>
                <a:srgbClr val="FFAA5A"/>
              </a:buClr>
              <a:buFont typeface="Wingdings" panose="05000000000000000000" pitchFamily="2" charset="2"/>
              <a:buChar char="§"/>
            </a:pPr>
            <a:r>
              <a:rPr lang="en-US" dirty="0">
                <a:latin typeface="Aptos" panose="020B0004020202020204" pitchFamily="34" charset="0"/>
                <a:cs typeface="calibri light"/>
              </a:rPr>
              <a:t>Strahlenexposition</a:t>
            </a:r>
            <a:endParaRPr lang="en-US" dirty="0">
              <a:latin typeface="Aptos" panose="020B0004020202020204" pitchFamily="34" charset="0"/>
              <a:cs typeface="Calibri" panose="020F0502020204030204" pitchFamily="34" charset="0"/>
            </a:endParaRPr>
          </a:p>
          <a:p>
            <a:pPr marL="285750" indent="-285750">
              <a:lnSpc>
                <a:spcPct val="150000"/>
              </a:lnSpc>
              <a:spcAft>
                <a:spcPts val="600"/>
              </a:spcAft>
              <a:buClr>
                <a:srgbClr val="FFAA5A"/>
              </a:buClr>
              <a:buFont typeface="Wingdings" panose="05000000000000000000" pitchFamily="2" charset="2"/>
              <a:buChar char="§"/>
            </a:pPr>
            <a:endParaRPr lang="en-US" b="1"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191109902"/>
      </p:ext>
    </p:extLst>
  </p:cSld>
  <p:clrMapOvr>
    <a:masterClrMapping/>
  </p:clrMapOvr>
</p:sld>
</file>

<file path=ppt/slides/slide16.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FC7FF854-A3A2-93B7-C9A2-A30E89A93DD1}"/>
              </a:ext>
            </a:extLst>
          </p:cNvPr>
          <p:cNvGraphicFramePr>
            <a:graphicFrameLocks noGrp="1"/>
          </p:cNvGraphicFramePr>
          <p:nvPr>
            <p:ph idx="1"/>
            <p:extLst>
              <p:ext uri="{D42A27DB-BD31-4B8C-83A1-F6EECF244321}">
                <p14:modId xmlns:p14="http://schemas.microsoft.com/office/powerpoint/2010/main" val="1439128743"/>
              </p:ext>
            </p:extLst>
          </p:nvPr>
        </p:nvGraphicFramePr>
        <p:xfrm>
          <a:off x="773535" y="803332"/>
          <a:ext cx="10927927" cy="2914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D058785-2A19-49A8-B3FC-A8C28297B1D9}"/>
              </a:ext>
            </a:extLst>
          </p:cNvPr>
          <p:cNvSpPr txBox="1"/>
          <p:nvPr/>
        </p:nvSpPr>
        <p:spPr>
          <a:xfrm>
            <a:off x="873995" y="4812104"/>
            <a:ext cx="3271390" cy="883383"/>
          </a:xfrm>
          <a:prstGeom prst="rect">
            <a:avLst/>
          </a:prstGeom>
          <a:noFill/>
        </p:spPr>
        <p:txBody>
          <a:bodyPr wrap="square">
            <a:spAutoFit/>
          </a:bodyPr>
          <a:lstStyle/>
          <a:p>
            <a:pPr marL="0" indent="0">
              <a:lnSpc>
                <a:spcPct val="150000"/>
              </a:lnSpc>
              <a:spcAft>
                <a:spcPts val="600"/>
              </a:spcAft>
              <a:buNone/>
            </a:pPr>
            <a:r>
              <a:rPr lang="en-GB" sz="1800" b="1" dirty="0">
                <a:solidFill>
                  <a:schemeClr val="accent2"/>
                </a:solidFill>
                <a:latin typeface="Aptos" panose="020B0004020202020204" pitchFamily="34" charset="0"/>
                <a:cs typeface="Calibri" panose="020F0502020204030204" pitchFamily="34" charset="0"/>
              </a:rPr>
              <a:t>Auswirkungen auf psychische Gesundheit und Wohlbefinden</a:t>
            </a:r>
          </a:p>
        </p:txBody>
      </p:sp>
      <p:sp>
        <p:nvSpPr>
          <p:cNvPr id="8" name="TextBox 7">
            <a:extLst>
              <a:ext uri="{FF2B5EF4-FFF2-40B4-BE49-F238E27FC236}">
                <a16:creationId xmlns:a16="http://schemas.microsoft.com/office/drawing/2014/main" id="{CFDBD366-8A8E-444A-80C5-70ED2B599F60}"/>
              </a:ext>
            </a:extLst>
          </p:cNvPr>
          <p:cNvSpPr txBox="1"/>
          <p:nvPr/>
        </p:nvSpPr>
        <p:spPr>
          <a:xfrm>
            <a:off x="3962505" y="4296201"/>
            <a:ext cx="4084112" cy="1985159"/>
          </a:xfrm>
          <a:prstGeom prst="rect">
            <a:avLst/>
          </a:prstGeom>
          <a:noFill/>
        </p:spPr>
        <p:txBody>
          <a:bodyPr wrap="square" lIns="91440" tIns="45720" rIns="91440" bIns="45720" numCol="2" anchor="t">
            <a:spAutoFit/>
          </a:bodyPr>
          <a:lstStyle/>
          <a:p>
            <a:pPr marL="285750" indent="-285750">
              <a:lnSpc>
                <a:spcPct val="150000"/>
              </a:lnSpc>
              <a:spcAft>
                <a:spcPts val="600"/>
              </a:spcAft>
              <a:buClr>
                <a:srgbClr val="FFAA5A"/>
              </a:buClr>
              <a:buFont typeface="Wingdings" panose="05000000000000000000" pitchFamily="2" charset="2"/>
              <a:buChar char="§"/>
            </a:pPr>
            <a:r>
              <a:rPr lang="en-GB" sz="1800" dirty="0">
                <a:latin typeface="Aptos" panose="020B0004020202020204" pitchFamily="34" charset="0"/>
                <a:cs typeface="Calibri" panose="020F0502020204030204" pitchFamily="34" charset="0"/>
              </a:rPr>
              <a:t>Depression</a:t>
            </a:r>
          </a:p>
          <a:p>
            <a:pPr marL="285750" indent="-285750">
              <a:lnSpc>
                <a:spcPct val="150000"/>
              </a:lnSpc>
              <a:spcAft>
                <a:spcPts val="600"/>
              </a:spcAft>
              <a:buClr>
                <a:srgbClr val="FFAA5A"/>
              </a:buClr>
              <a:buFont typeface="Wingdings" panose="05000000000000000000" pitchFamily="2" charset="2"/>
              <a:buChar char="§"/>
            </a:pPr>
            <a:r>
              <a:rPr lang="en-GB" sz="1800" dirty="0">
                <a:latin typeface="Aptos" panose="020B0004020202020204" pitchFamily="34" charset="0"/>
                <a:cs typeface="Calibri" panose="020F0502020204030204" pitchFamily="34" charset="0"/>
              </a:rPr>
              <a:t>Ängste</a:t>
            </a:r>
          </a:p>
          <a:p>
            <a:pPr marL="285750" indent="-285750">
              <a:lnSpc>
                <a:spcPct val="150000"/>
              </a:lnSpc>
              <a:spcAft>
                <a:spcPts val="600"/>
              </a:spcAft>
              <a:buClr>
                <a:srgbClr val="FFAA5A"/>
              </a:buClr>
              <a:buFont typeface="Wingdings" panose="05000000000000000000" pitchFamily="2" charset="2"/>
              <a:buChar char="§"/>
            </a:pPr>
            <a:r>
              <a:rPr lang="en-GB" sz="1800" dirty="0">
                <a:latin typeface="Aptos" panose="020B0004020202020204" pitchFamily="34" charset="0"/>
                <a:cs typeface="Calibri" panose="020F0502020204030204" pitchFamily="34" charset="0"/>
              </a:rPr>
              <a:t>Selbstbeschädigung und Aggression</a:t>
            </a:r>
          </a:p>
          <a:p>
            <a:pPr marL="285750" indent="-285750">
              <a:lnSpc>
                <a:spcPct val="150000"/>
              </a:lnSpc>
              <a:spcAft>
                <a:spcPts val="600"/>
              </a:spcAft>
              <a:buClr>
                <a:srgbClr val="FFAA5A"/>
              </a:buClr>
              <a:buFont typeface="Wingdings" panose="05000000000000000000" pitchFamily="2" charset="2"/>
              <a:buChar char="§"/>
            </a:pPr>
            <a:r>
              <a:rPr lang="en-GB" sz="1800" dirty="0">
                <a:latin typeface="Aptos" panose="020B0004020202020204" pitchFamily="34" charset="0"/>
                <a:cs typeface="Calibri" panose="020F0502020204030204" pitchFamily="34" charset="0"/>
              </a:rPr>
              <a:t>Schlaf-Störungen</a:t>
            </a:r>
          </a:p>
          <a:p>
            <a:pPr marL="285750" indent="-285750">
              <a:lnSpc>
                <a:spcPct val="150000"/>
              </a:lnSpc>
              <a:spcAft>
                <a:spcPts val="600"/>
              </a:spcAft>
              <a:buClr>
                <a:srgbClr val="FFAA5A"/>
              </a:buClr>
              <a:buFont typeface="Wingdings" panose="05000000000000000000" pitchFamily="2" charset="2"/>
              <a:buChar char="§"/>
            </a:pPr>
            <a:endParaRPr lang="en-US" b="1" dirty="0">
              <a:latin typeface="Aptos" panose="020B0004020202020204" pitchFamily="34" charset="0"/>
              <a:cs typeface="Calibri" panose="020F0502020204030204" pitchFamily="34" charset="0"/>
            </a:endParaRPr>
          </a:p>
        </p:txBody>
      </p:sp>
      <p:sp>
        <p:nvSpPr>
          <p:cNvPr id="10" name="Title 1">
            <a:extLst>
              <a:ext uri="{FF2B5EF4-FFF2-40B4-BE49-F238E27FC236}">
                <a16:creationId xmlns:a16="http://schemas.microsoft.com/office/drawing/2014/main" id="{FE369110-DC83-9A4A-A4CA-E5A704132495}"/>
              </a:ext>
            </a:extLst>
          </p:cNvPr>
          <p:cNvSpPr>
            <a:spLocks noGrp="1"/>
          </p:cNvSpPr>
          <p:nvPr>
            <p:ph type="title"/>
          </p:nvPr>
        </p:nvSpPr>
        <p:spPr>
          <a:xfrm>
            <a:off x="691115" y="82136"/>
            <a:ext cx="11238947" cy="857250"/>
          </a:xfrm>
        </p:spPr>
        <p:txBody>
          <a:bodyPr>
            <a:normAutofit fontScale="90000"/>
          </a:bodyPr>
          <a:lstStyle/>
          <a:p>
            <a:pPr algn="l">
              <a:spcAft>
                <a:spcPts val="600"/>
              </a:spcAft>
            </a:pPr>
            <a:r>
              <a:rPr lang="en-US" sz="4000" dirty="0">
                <a:latin typeface="Aptos" panose="020B0004020202020204" pitchFamily="34" charset="0"/>
                <a:cs typeface="Calibri" panose="020F0502020204030204" pitchFamily="34" charset="0"/>
              </a:rPr>
              <a:t>Übermäßige Bildschirmzeit und Exposition gegenüber Technologie</a:t>
            </a:r>
            <a:endParaRPr lang="en-US" sz="4000" dirty="0">
              <a:solidFill>
                <a:srgbClr val="FFAA5A"/>
              </a:solidFill>
              <a:latin typeface="Aptos" panose="020B0004020202020204" pitchFamily="34" charset="0"/>
              <a:cs typeface="Calibri" panose="020F0502020204030204" pitchFamily="34" charset="0"/>
            </a:endParaRPr>
          </a:p>
        </p:txBody>
      </p:sp>
      <p:sp>
        <p:nvSpPr>
          <p:cNvPr id="2" name="TextBox 7">
            <a:extLst>
              <a:ext uri="{FF2B5EF4-FFF2-40B4-BE49-F238E27FC236}">
                <a16:creationId xmlns:a16="http://schemas.microsoft.com/office/drawing/2014/main" id="{718468AC-22E5-407B-F5F6-586754CABDA8}"/>
              </a:ext>
            </a:extLst>
          </p:cNvPr>
          <p:cNvSpPr txBox="1"/>
          <p:nvPr/>
        </p:nvSpPr>
        <p:spPr>
          <a:xfrm>
            <a:off x="7772401" y="4296201"/>
            <a:ext cx="3929062" cy="2246769"/>
          </a:xfrm>
          <a:prstGeom prst="rect">
            <a:avLst/>
          </a:prstGeom>
          <a:noFill/>
        </p:spPr>
        <p:txBody>
          <a:bodyPr wrap="square" lIns="91440" tIns="45720" rIns="91440" bIns="45720" numCol="2" anchor="t">
            <a:spAutoFit/>
          </a:bodyPr>
          <a:lstStyle/>
          <a:p>
            <a:pPr marL="285750" indent="-285750">
              <a:lnSpc>
                <a:spcPct val="150000"/>
              </a:lnSpc>
              <a:spcAft>
                <a:spcPts val="600"/>
              </a:spcAft>
              <a:buClr>
                <a:srgbClr val="FFAA5A"/>
              </a:buClr>
              <a:buFont typeface="Wingdings" panose="05000000000000000000" pitchFamily="2" charset="2"/>
              <a:buChar char="§"/>
            </a:pPr>
            <a:r>
              <a:rPr lang="en-GB" dirty="0">
                <a:latin typeface="Aptos" panose="020B0004020202020204" pitchFamily="34" charset="0"/>
                <a:cs typeface="Calibri"/>
              </a:rPr>
              <a:t>Negatives Körperbild und geringes Selbstwertgefühl</a:t>
            </a:r>
          </a:p>
          <a:p>
            <a:pPr marL="285750" indent="-285750">
              <a:lnSpc>
                <a:spcPct val="150000"/>
              </a:lnSpc>
              <a:spcAft>
                <a:spcPts val="600"/>
              </a:spcAft>
              <a:buClr>
                <a:srgbClr val="FFAA5A"/>
              </a:buClr>
              <a:buFont typeface="Wingdings" panose="05000000000000000000" pitchFamily="2" charset="2"/>
              <a:buChar char="§"/>
            </a:pPr>
            <a:endParaRPr lang="sk-SK" dirty="0">
              <a:latin typeface="Aptos" panose="020B0004020202020204" pitchFamily="34" charset="0"/>
              <a:cs typeface="Calibri"/>
            </a:endParaRPr>
          </a:p>
          <a:p>
            <a:pPr marL="285750" indent="-285750">
              <a:lnSpc>
                <a:spcPct val="150000"/>
              </a:lnSpc>
              <a:spcAft>
                <a:spcPts val="600"/>
              </a:spcAft>
              <a:buClr>
                <a:srgbClr val="FFAA5A"/>
              </a:buClr>
              <a:buFont typeface="Wingdings" panose="05000000000000000000" pitchFamily="2" charset="2"/>
              <a:buChar char="§"/>
            </a:pPr>
            <a:r>
              <a:rPr lang="en-GB" dirty="0">
                <a:latin typeface="Aptos" panose="020B0004020202020204" pitchFamily="34" charset="0"/>
                <a:cs typeface="Calibri"/>
              </a:rPr>
              <a:t>Eskapismus (Ausweichen vor Problemen im wirklichen Leben)</a:t>
            </a:r>
          </a:p>
          <a:p>
            <a:pPr marL="285750" indent="-285750">
              <a:lnSpc>
                <a:spcPct val="150000"/>
              </a:lnSpc>
              <a:spcAft>
                <a:spcPts val="600"/>
              </a:spcAft>
              <a:buClr>
                <a:srgbClr val="FFAA5A"/>
              </a:buClr>
              <a:buFont typeface="Wingdings" panose="05000000000000000000" pitchFamily="2" charset="2"/>
              <a:buChar char="§"/>
            </a:pPr>
            <a:endParaRPr lang="en-US" b="1"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1852269057"/>
      </p:ext>
    </p:extLst>
  </p:cSld>
  <p:clrMapOvr>
    <a:masterClrMapping/>
  </p:clrMapOvr>
</p:sld>
</file>

<file path=ppt/slides/slide17.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FC7FF854-A3A2-93B7-C9A2-A30E89A93DD1}"/>
              </a:ext>
            </a:extLst>
          </p:cNvPr>
          <p:cNvGraphicFramePr>
            <a:graphicFrameLocks noGrp="1"/>
          </p:cNvGraphicFramePr>
          <p:nvPr>
            <p:ph idx="1"/>
            <p:extLst>
              <p:ext uri="{D42A27DB-BD31-4B8C-83A1-F6EECF244321}">
                <p14:modId xmlns:p14="http://schemas.microsoft.com/office/powerpoint/2010/main" val="1342846188"/>
              </p:ext>
            </p:extLst>
          </p:nvPr>
        </p:nvGraphicFramePr>
        <p:xfrm>
          <a:off x="773535" y="803332"/>
          <a:ext cx="10927927" cy="2397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D058785-2A19-49A8-B3FC-A8C28297B1D9}"/>
              </a:ext>
            </a:extLst>
          </p:cNvPr>
          <p:cNvSpPr txBox="1"/>
          <p:nvPr/>
        </p:nvSpPr>
        <p:spPr>
          <a:xfrm>
            <a:off x="773535" y="4536202"/>
            <a:ext cx="3271390" cy="883383"/>
          </a:xfrm>
          <a:prstGeom prst="rect">
            <a:avLst/>
          </a:prstGeom>
          <a:noFill/>
        </p:spPr>
        <p:txBody>
          <a:bodyPr wrap="square">
            <a:spAutoFit/>
          </a:bodyPr>
          <a:lstStyle/>
          <a:p>
            <a:pPr marL="0" indent="0">
              <a:lnSpc>
                <a:spcPct val="150000"/>
              </a:lnSpc>
              <a:spcAft>
                <a:spcPts val="600"/>
              </a:spcAft>
              <a:buNone/>
            </a:pPr>
            <a:r>
              <a:rPr lang="en-GB" sz="1800" b="1" dirty="0">
                <a:solidFill>
                  <a:schemeClr val="accent2"/>
                </a:solidFill>
                <a:latin typeface="Aptos" panose="020B0004020202020204" pitchFamily="34" charset="0"/>
                <a:cs typeface="Calibri" panose="020F0502020204030204" pitchFamily="34" charset="0"/>
              </a:rPr>
              <a:t>Auswirkungen auf die sozialen Bindungen</a:t>
            </a:r>
          </a:p>
        </p:txBody>
      </p:sp>
      <p:sp>
        <p:nvSpPr>
          <p:cNvPr id="8" name="TextBox 7">
            <a:extLst>
              <a:ext uri="{FF2B5EF4-FFF2-40B4-BE49-F238E27FC236}">
                <a16:creationId xmlns:a16="http://schemas.microsoft.com/office/drawing/2014/main" id="{CFDBD366-8A8E-444A-80C5-70ED2B599F60}"/>
              </a:ext>
            </a:extLst>
          </p:cNvPr>
          <p:cNvSpPr txBox="1"/>
          <p:nvPr/>
        </p:nvSpPr>
        <p:spPr>
          <a:xfrm>
            <a:off x="3089367" y="3823731"/>
            <a:ext cx="4084112" cy="3191708"/>
          </a:xfrm>
          <a:prstGeom prst="rect">
            <a:avLst/>
          </a:prstGeom>
          <a:noFill/>
        </p:spPr>
        <p:txBody>
          <a:bodyPr wrap="square" lIns="91440" tIns="45720" rIns="91440" bIns="45720" numCol="2" anchor="t">
            <a:spAutoFit/>
          </a:bodyPr>
          <a:lstStyle/>
          <a:p>
            <a:pPr marL="285750" indent="-285750">
              <a:lnSpc>
                <a:spcPct val="150000"/>
              </a:lnSpc>
              <a:spcAft>
                <a:spcPts val="600"/>
              </a:spcAft>
              <a:buClr>
                <a:srgbClr val="FFAA5A"/>
              </a:buClr>
              <a:buFont typeface="Wingdings" panose="05000000000000000000" pitchFamily="2" charset="2"/>
              <a:buChar char="§"/>
            </a:pPr>
            <a:r>
              <a:rPr lang="en-GB" sz="1800" dirty="0">
                <a:latin typeface="Aptos" panose="020B0004020202020204" pitchFamily="34" charset="0"/>
                <a:cs typeface="Calibri" panose="020F0502020204030204" pitchFamily="34" charset="0"/>
              </a:rPr>
              <a:t>Abnehmende Familienzeit</a:t>
            </a:r>
          </a:p>
          <a:p>
            <a:pPr marL="285750" indent="-285750">
              <a:lnSpc>
                <a:spcPct val="150000"/>
              </a:lnSpc>
              <a:spcAft>
                <a:spcPts val="600"/>
              </a:spcAft>
              <a:buClr>
                <a:srgbClr val="FFAA5A"/>
              </a:buClr>
              <a:buFont typeface="Wingdings" panose="05000000000000000000" pitchFamily="2" charset="2"/>
              <a:buChar char="§"/>
            </a:pPr>
            <a:r>
              <a:rPr lang="en-GB" sz="1800" dirty="0">
                <a:latin typeface="Aptos" panose="020B0004020202020204" pitchFamily="34" charset="0"/>
                <a:cs typeface="Calibri" panose="020F0502020204030204" pitchFamily="34" charset="0"/>
              </a:rPr>
              <a:t>Reduzierte Interaktion von Angesicht zu Angesicht / Blickkontakt</a:t>
            </a:r>
          </a:p>
          <a:p>
            <a:pPr marL="285750" indent="-285750">
              <a:lnSpc>
                <a:spcPct val="150000"/>
              </a:lnSpc>
              <a:spcAft>
                <a:spcPts val="600"/>
              </a:spcAft>
              <a:buClr>
                <a:srgbClr val="FFAA5A"/>
              </a:buClr>
              <a:buFont typeface="Wingdings" panose="05000000000000000000" pitchFamily="2" charset="2"/>
              <a:buChar char="§"/>
            </a:pPr>
            <a:endParaRPr lang="sk-SK" sz="1800" dirty="0">
              <a:latin typeface="Aptos" panose="020B0004020202020204" pitchFamily="34" charset="0"/>
              <a:cs typeface="Calibri" panose="020F0502020204030204" pitchFamily="34" charset="0"/>
            </a:endParaRPr>
          </a:p>
          <a:p>
            <a:pPr marL="285750" indent="-285750">
              <a:lnSpc>
                <a:spcPct val="150000"/>
              </a:lnSpc>
              <a:spcAft>
                <a:spcPts val="600"/>
              </a:spcAft>
              <a:buClr>
                <a:srgbClr val="FFAA5A"/>
              </a:buClr>
              <a:buFont typeface="Wingdings" panose="05000000000000000000" pitchFamily="2" charset="2"/>
              <a:buChar char="§"/>
            </a:pPr>
            <a:r>
              <a:rPr lang="en-GB" sz="1800" dirty="0">
                <a:latin typeface="Aptos" panose="020B0004020202020204" pitchFamily="34" charset="0"/>
                <a:cs typeface="Calibri" panose="020F0502020204030204" pitchFamily="34" charset="0"/>
              </a:rPr>
              <a:t>Verminderte Kommunikationsfähigkeiten im wirklichen Leben</a:t>
            </a:r>
          </a:p>
          <a:p>
            <a:pPr marL="285750" indent="-285750">
              <a:lnSpc>
                <a:spcPct val="150000"/>
              </a:lnSpc>
              <a:spcAft>
                <a:spcPts val="600"/>
              </a:spcAft>
              <a:buClr>
                <a:srgbClr val="FFAA5A"/>
              </a:buClr>
              <a:buFont typeface="Wingdings" panose="05000000000000000000" pitchFamily="2" charset="2"/>
              <a:buChar char="§"/>
            </a:pPr>
            <a:r>
              <a:rPr lang="en-GB" sz="1800" dirty="0">
                <a:latin typeface="Aptos" panose="020B0004020202020204" pitchFamily="34" charset="0"/>
                <a:cs typeface="Calibri" panose="020F0502020204030204" pitchFamily="34" charset="0"/>
              </a:rPr>
              <a:t>Weniger emphatisches Verstehen</a:t>
            </a:r>
          </a:p>
          <a:p>
            <a:pPr marL="285750" indent="-285750">
              <a:lnSpc>
                <a:spcPct val="150000"/>
              </a:lnSpc>
              <a:spcAft>
                <a:spcPts val="600"/>
              </a:spcAft>
              <a:buClr>
                <a:srgbClr val="FFAA5A"/>
              </a:buClr>
              <a:buFont typeface="Wingdings" panose="05000000000000000000" pitchFamily="2" charset="2"/>
              <a:buChar char="§"/>
            </a:pPr>
            <a:endParaRPr lang="en-US" b="1" dirty="0">
              <a:latin typeface="Aptos" panose="020B0004020202020204" pitchFamily="34" charset="0"/>
              <a:cs typeface="Calibri" panose="020F0502020204030204" pitchFamily="34" charset="0"/>
            </a:endParaRPr>
          </a:p>
        </p:txBody>
      </p:sp>
      <p:sp>
        <p:nvSpPr>
          <p:cNvPr id="10" name="Title 1">
            <a:extLst>
              <a:ext uri="{FF2B5EF4-FFF2-40B4-BE49-F238E27FC236}">
                <a16:creationId xmlns:a16="http://schemas.microsoft.com/office/drawing/2014/main" id="{FE369110-DC83-9A4A-A4CA-E5A704132495}"/>
              </a:ext>
            </a:extLst>
          </p:cNvPr>
          <p:cNvSpPr>
            <a:spLocks noGrp="1"/>
          </p:cNvSpPr>
          <p:nvPr>
            <p:ph type="title"/>
          </p:nvPr>
        </p:nvSpPr>
        <p:spPr>
          <a:xfrm>
            <a:off x="691115" y="82136"/>
            <a:ext cx="11238947" cy="857250"/>
          </a:xfrm>
        </p:spPr>
        <p:txBody>
          <a:bodyPr>
            <a:normAutofit fontScale="90000"/>
          </a:bodyPr>
          <a:lstStyle/>
          <a:p>
            <a:pPr algn="l">
              <a:spcAft>
                <a:spcPts val="600"/>
              </a:spcAft>
            </a:pPr>
            <a:r>
              <a:rPr lang="en-US" sz="4000" dirty="0">
                <a:latin typeface="Aptos" panose="020B0004020202020204" pitchFamily="34" charset="0"/>
                <a:cs typeface="Calibri" panose="020F0502020204030204" pitchFamily="34" charset="0"/>
              </a:rPr>
              <a:t>Übermäßige Bildschirmzeit und Exposition gegenüber Technologie</a:t>
            </a:r>
            <a:endParaRPr lang="en-US" sz="4000" dirty="0">
              <a:solidFill>
                <a:srgbClr val="FFAA5A"/>
              </a:solidFill>
              <a:latin typeface="Aptos" panose="020B0004020202020204" pitchFamily="34" charset="0"/>
              <a:cs typeface="Calibri" panose="020F0502020204030204" pitchFamily="34" charset="0"/>
            </a:endParaRPr>
          </a:p>
        </p:txBody>
      </p:sp>
      <p:sp>
        <p:nvSpPr>
          <p:cNvPr id="2" name="TextBox 7">
            <a:extLst>
              <a:ext uri="{FF2B5EF4-FFF2-40B4-BE49-F238E27FC236}">
                <a16:creationId xmlns:a16="http://schemas.microsoft.com/office/drawing/2014/main" id="{718468AC-22E5-407B-F5F6-586754CABDA8}"/>
              </a:ext>
            </a:extLst>
          </p:cNvPr>
          <p:cNvSpPr txBox="1"/>
          <p:nvPr/>
        </p:nvSpPr>
        <p:spPr>
          <a:xfrm>
            <a:off x="7524780" y="3823731"/>
            <a:ext cx="3929062" cy="2830711"/>
          </a:xfrm>
          <a:prstGeom prst="rect">
            <a:avLst/>
          </a:prstGeom>
          <a:noFill/>
        </p:spPr>
        <p:txBody>
          <a:bodyPr wrap="square" lIns="91440" tIns="45720" rIns="91440" bIns="45720" numCol="2" anchor="t">
            <a:spAutoFit/>
          </a:bodyPr>
          <a:lstStyle/>
          <a:p>
            <a:pPr marL="285750" indent="-285750">
              <a:lnSpc>
                <a:spcPct val="150000"/>
              </a:lnSpc>
              <a:spcAft>
                <a:spcPts val="600"/>
              </a:spcAft>
              <a:buClr>
                <a:srgbClr val="FFAA5A"/>
              </a:buClr>
              <a:buFont typeface="Wingdings" panose="05000000000000000000" pitchFamily="2" charset="2"/>
              <a:buChar char="§"/>
            </a:pPr>
            <a:r>
              <a:rPr lang="en-GB" dirty="0">
                <a:latin typeface="Aptos" panose="020B0004020202020204" pitchFamily="34" charset="0"/>
                <a:cs typeface="Calibri"/>
              </a:rPr>
              <a:t>Schwierigkeiten bei der Interpretation sozialer Anhaltspunkte</a:t>
            </a:r>
          </a:p>
          <a:p>
            <a:pPr marL="285750" indent="-285750">
              <a:lnSpc>
                <a:spcPct val="150000"/>
              </a:lnSpc>
              <a:spcAft>
                <a:spcPts val="600"/>
              </a:spcAft>
              <a:buClr>
                <a:srgbClr val="FFAA5A"/>
              </a:buClr>
              <a:buFont typeface="Wingdings" panose="05000000000000000000" pitchFamily="2" charset="2"/>
              <a:buChar char="§"/>
            </a:pPr>
            <a:r>
              <a:rPr lang="en-GB" dirty="0">
                <a:latin typeface="Aptos" panose="020B0004020202020204" pitchFamily="34" charset="0"/>
                <a:cs typeface="Calibri"/>
              </a:rPr>
              <a:t>Soziale Isolation</a:t>
            </a:r>
          </a:p>
          <a:p>
            <a:pPr marL="285750" indent="-285750">
              <a:lnSpc>
                <a:spcPct val="150000"/>
              </a:lnSpc>
              <a:spcAft>
                <a:spcPts val="600"/>
              </a:spcAft>
              <a:buClr>
                <a:srgbClr val="FFAA5A"/>
              </a:buClr>
              <a:buFont typeface="Wingdings" panose="05000000000000000000" pitchFamily="2" charset="2"/>
              <a:buChar char="§"/>
            </a:pPr>
            <a:endParaRPr lang="sk-SK" dirty="0">
              <a:latin typeface="Aptos" panose="020B0004020202020204" pitchFamily="34" charset="0"/>
              <a:cs typeface="Calibri"/>
            </a:endParaRPr>
          </a:p>
          <a:p>
            <a:pPr marL="285750" indent="-285750">
              <a:lnSpc>
                <a:spcPct val="150000"/>
              </a:lnSpc>
              <a:spcAft>
                <a:spcPts val="600"/>
              </a:spcAft>
              <a:buClr>
                <a:srgbClr val="FFAA5A"/>
              </a:buClr>
              <a:buFont typeface="Wingdings" panose="05000000000000000000" pitchFamily="2" charset="2"/>
              <a:buChar char="§"/>
            </a:pPr>
            <a:endParaRPr lang="sk-SK" dirty="0">
              <a:latin typeface="Aptos" panose="020B0004020202020204" pitchFamily="34" charset="0"/>
              <a:cs typeface="Calibri"/>
            </a:endParaRPr>
          </a:p>
          <a:p>
            <a:pPr marL="285750" indent="-285750">
              <a:lnSpc>
                <a:spcPct val="150000"/>
              </a:lnSpc>
              <a:spcAft>
                <a:spcPts val="600"/>
              </a:spcAft>
              <a:buClr>
                <a:srgbClr val="FFAA5A"/>
              </a:buClr>
              <a:buFont typeface="Wingdings" panose="05000000000000000000" pitchFamily="2" charset="2"/>
              <a:buChar char="§"/>
            </a:pPr>
            <a:r>
              <a:rPr lang="en-GB" dirty="0">
                <a:latin typeface="Aptos" panose="020B0004020202020204" pitchFamily="34" charset="0"/>
                <a:cs typeface="Calibri"/>
              </a:rPr>
              <a:t>Abhängigkeit von virtuellen Verbindungen</a:t>
            </a:r>
          </a:p>
          <a:p>
            <a:pPr marL="285750" indent="-285750">
              <a:lnSpc>
                <a:spcPct val="150000"/>
              </a:lnSpc>
              <a:spcAft>
                <a:spcPts val="600"/>
              </a:spcAft>
              <a:buClr>
                <a:srgbClr val="FFAA5A"/>
              </a:buClr>
              <a:buFont typeface="Wingdings" panose="05000000000000000000" pitchFamily="2" charset="2"/>
              <a:buChar char="§"/>
            </a:pPr>
            <a:r>
              <a:rPr lang="en-GB" dirty="0">
                <a:latin typeface="Aptos" panose="020B0004020202020204" pitchFamily="34" charset="0"/>
                <a:cs typeface="Calibri"/>
              </a:rPr>
              <a:t>Weniger Selbstregulierung</a:t>
            </a:r>
          </a:p>
          <a:p>
            <a:pPr marL="285750" indent="-285750">
              <a:lnSpc>
                <a:spcPct val="150000"/>
              </a:lnSpc>
              <a:spcAft>
                <a:spcPts val="600"/>
              </a:spcAft>
              <a:buClr>
                <a:srgbClr val="FFAA5A"/>
              </a:buClr>
              <a:buFont typeface="Wingdings" panose="05000000000000000000" pitchFamily="2" charset="2"/>
              <a:buChar char="§"/>
            </a:pPr>
            <a:endParaRPr lang="en-US" b="1"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376934840"/>
      </p:ext>
    </p:extLst>
  </p:cSld>
  <p:clrMapOvr>
    <a:masterClrMapping/>
  </p:clrMapOvr>
</p:sld>
</file>

<file path=ppt/slides/slide18.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FC7FF854-A3A2-93B7-C9A2-A30E89A93DD1}"/>
              </a:ext>
            </a:extLst>
          </p:cNvPr>
          <p:cNvGraphicFramePr>
            <a:graphicFrameLocks noGrp="1"/>
          </p:cNvGraphicFramePr>
          <p:nvPr>
            <p:ph idx="1"/>
            <p:extLst>
              <p:ext uri="{D42A27DB-BD31-4B8C-83A1-F6EECF244321}">
                <p14:modId xmlns:p14="http://schemas.microsoft.com/office/powerpoint/2010/main" val="2036803534"/>
              </p:ext>
            </p:extLst>
          </p:nvPr>
        </p:nvGraphicFramePr>
        <p:xfrm>
          <a:off x="773535" y="803332"/>
          <a:ext cx="10927927" cy="2397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D058785-2A19-49A8-B3FC-A8C28297B1D9}"/>
              </a:ext>
            </a:extLst>
          </p:cNvPr>
          <p:cNvSpPr txBox="1"/>
          <p:nvPr/>
        </p:nvSpPr>
        <p:spPr>
          <a:xfrm>
            <a:off x="430635" y="4536202"/>
            <a:ext cx="3271390" cy="883383"/>
          </a:xfrm>
          <a:prstGeom prst="rect">
            <a:avLst/>
          </a:prstGeom>
          <a:noFill/>
        </p:spPr>
        <p:txBody>
          <a:bodyPr wrap="square">
            <a:spAutoFit/>
          </a:bodyPr>
          <a:lstStyle/>
          <a:p>
            <a:pPr marL="0" indent="0">
              <a:lnSpc>
                <a:spcPct val="150000"/>
              </a:lnSpc>
              <a:spcAft>
                <a:spcPts val="600"/>
              </a:spcAft>
              <a:buNone/>
            </a:pPr>
            <a:r>
              <a:rPr lang="en-US" b="1" dirty="0">
                <a:solidFill>
                  <a:schemeClr val="accent2"/>
                </a:solidFill>
                <a:latin typeface="Aptos" panose="020B0004020202020204" pitchFamily="34" charset="0"/>
                <a:cs typeface="Calibri" panose="020F0502020204030204" pitchFamily="34" charset="0"/>
              </a:rPr>
              <a:t>Auswirkung auf Aufmerksamkeit </a:t>
            </a:r>
            <a:br>
              <a:rPr lang="sk-SK" b="1" dirty="0">
                <a:solidFill>
                  <a:schemeClr val="accent2"/>
                </a:solidFill>
                <a:latin typeface="Aptos" panose="020B0004020202020204" pitchFamily="34" charset="0"/>
                <a:cs typeface="Calibri" panose="020F0502020204030204" pitchFamily="34" charset="0"/>
              </a:rPr>
            </a:br>
            <a:r>
              <a:rPr lang="en-US" b="1" dirty="0">
                <a:solidFill>
                  <a:schemeClr val="accent2"/>
                </a:solidFill>
                <a:latin typeface="Aptos" panose="020B0004020202020204" pitchFamily="34" charset="0"/>
                <a:cs typeface="Calibri" panose="020F0502020204030204" pitchFamily="34" charset="0"/>
              </a:rPr>
              <a:t>Aufmerksamkeitsspanne und Kreativität</a:t>
            </a:r>
          </a:p>
        </p:txBody>
      </p:sp>
      <p:sp>
        <p:nvSpPr>
          <p:cNvPr id="8" name="TextBox 7">
            <a:extLst>
              <a:ext uri="{FF2B5EF4-FFF2-40B4-BE49-F238E27FC236}">
                <a16:creationId xmlns:a16="http://schemas.microsoft.com/office/drawing/2014/main" id="{CFDBD366-8A8E-444A-80C5-70ED2B599F60}"/>
              </a:ext>
            </a:extLst>
          </p:cNvPr>
          <p:cNvSpPr txBox="1"/>
          <p:nvPr/>
        </p:nvSpPr>
        <p:spPr>
          <a:xfrm>
            <a:off x="3089367" y="3823731"/>
            <a:ext cx="4084112" cy="2816156"/>
          </a:xfrm>
          <a:prstGeom prst="rect">
            <a:avLst/>
          </a:prstGeom>
          <a:noFill/>
        </p:spPr>
        <p:txBody>
          <a:bodyPr wrap="square" lIns="91440" tIns="45720" rIns="91440" bIns="45720" numCol="2" anchor="t">
            <a:spAutoFit/>
          </a:bodyPr>
          <a:lstStyle/>
          <a:p>
            <a:pPr marL="285750" indent="-285750">
              <a:lnSpc>
                <a:spcPct val="150000"/>
              </a:lnSpc>
              <a:spcAft>
                <a:spcPts val="600"/>
              </a:spcAft>
              <a:buClr>
                <a:srgbClr val="FFAA5A"/>
              </a:buClr>
              <a:buFont typeface="Wingdings" panose="05000000000000000000" pitchFamily="2" charset="2"/>
              <a:buChar char="§"/>
            </a:pPr>
            <a:r>
              <a:rPr lang="en-GB" sz="1800" dirty="0">
                <a:latin typeface="Aptos" panose="020B0004020202020204" pitchFamily="34" charset="0"/>
                <a:cs typeface="Calibri" panose="020F0502020204030204" pitchFamily="34" charset="0"/>
              </a:rPr>
              <a:t>Verminderte Fähigkeit zur Konzentration</a:t>
            </a:r>
          </a:p>
          <a:p>
            <a:pPr marL="285750" indent="-285750">
              <a:lnSpc>
                <a:spcPct val="150000"/>
              </a:lnSpc>
              <a:spcAft>
                <a:spcPts val="600"/>
              </a:spcAft>
              <a:buClr>
                <a:srgbClr val="FFAA5A"/>
              </a:buClr>
              <a:buFont typeface="Wingdings" panose="05000000000000000000" pitchFamily="2" charset="2"/>
              <a:buChar char="§"/>
            </a:pPr>
            <a:r>
              <a:rPr lang="en-GB" sz="1800" dirty="0">
                <a:latin typeface="Aptos" panose="020B0004020202020204" pitchFamily="34" charset="0"/>
                <a:cs typeface="Calibri" panose="020F0502020204030204" pitchFamily="34" charset="0"/>
              </a:rPr>
              <a:t>Ablenkung</a:t>
            </a:r>
            <a:endParaRPr lang="sk-SK" sz="1800" dirty="0">
              <a:latin typeface="Aptos" panose="020B0004020202020204" pitchFamily="34" charset="0"/>
              <a:cs typeface="Calibri" panose="020F0502020204030204" pitchFamily="34" charset="0"/>
            </a:endParaRPr>
          </a:p>
          <a:p>
            <a:pPr marL="285750" indent="-285750">
              <a:lnSpc>
                <a:spcPct val="150000"/>
              </a:lnSpc>
              <a:spcAft>
                <a:spcPts val="600"/>
              </a:spcAft>
              <a:buClr>
                <a:srgbClr val="FFAA5A"/>
              </a:buClr>
              <a:buFont typeface="Wingdings" panose="05000000000000000000" pitchFamily="2" charset="2"/>
              <a:buChar char="§"/>
            </a:pPr>
            <a:endParaRPr lang="sk-SK" sz="1800" dirty="0">
              <a:latin typeface="Aptos" panose="020B0004020202020204" pitchFamily="34" charset="0"/>
              <a:cs typeface="Calibri" panose="020F0502020204030204" pitchFamily="34" charset="0"/>
            </a:endParaRPr>
          </a:p>
          <a:p>
            <a:pPr marL="285750" indent="-285750">
              <a:lnSpc>
                <a:spcPct val="150000"/>
              </a:lnSpc>
              <a:spcAft>
                <a:spcPts val="600"/>
              </a:spcAft>
              <a:buClr>
                <a:srgbClr val="FFAA5A"/>
              </a:buClr>
              <a:buFont typeface="Wingdings" panose="05000000000000000000" pitchFamily="2" charset="2"/>
              <a:buChar char="§"/>
            </a:pPr>
            <a:endParaRPr lang="sk-SK" dirty="0">
              <a:latin typeface="Aptos" panose="020B0004020202020204" pitchFamily="34" charset="0"/>
              <a:cs typeface="Calibri" panose="020F0502020204030204" pitchFamily="34" charset="0"/>
            </a:endParaRPr>
          </a:p>
          <a:p>
            <a:pPr marL="285750" indent="-285750">
              <a:lnSpc>
                <a:spcPct val="150000"/>
              </a:lnSpc>
              <a:spcAft>
                <a:spcPts val="600"/>
              </a:spcAft>
              <a:buClr>
                <a:srgbClr val="FFAA5A"/>
              </a:buClr>
              <a:buFont typeface="Wingdings" panose="05000000000000000000" pitchFamily="2" charset="2"/>
              <a:buChar char="§"/>
            </a:pPr>
            <a:r>
              <a:rPr lang="en-GB" sz="1800" dirty="0">
                <a:latin typeface="Aptos" panose="020B0004020202020204" pitchFamily="34" charset="0"/>
                <a:cs typeface="Calibri" panose="020F0502020204030204" pitchFamily="34" charset="0"/>
              </a:rPr>
              <a:t>Reduzierte Informationsverarbeitung</a:t>
            </a:r>
          </a:p>
          <a:p>
            <a:pPr marL="285750" indent="-285750">
              <a:lnSpc>
                <a:spcPct val="150000"/>
              </a:lnSpc>
              <a:spcAft>
                <a:spcPts val="600"/>
              </a:spcAft>
              <a:buClr>
                <a:srgbClr val="FFAA5A"/>
              </a:buClr>
              <a:buFont typeface="Wingdings" panose="05000000000000000000" pitchFamily="2" charset="2"/>
              <a:buChar char="§"/>
            </a:pPr>
            <a:r>
              <a:rPr lang="en-GB" sz="1800" dirty="0">
                <a:latin typeface="Aptos" panose="020B0004020202020204" pitchFamily="34" charset="0"/>
                <a:cs typeface="Calibri" panose="020F0502020204030204" pitchFamily="34" charset="0"/>
              </a:rPr>
              <a:t>Reduziertes Deep-Thinking</a:t>
            </a:r>
          </a:p>
          <a:p>
            <a:pPr marL="285750" indent="-285750">
              <a:lnSpc>
                <a:spcPct val="150000"/>
              </a:lnSpc>
              <a:spcAft>
                <a:spcPts val="600"/>
              </a:spcAft>
              <a:buClr>
                <a:srgbClr val="FFAA5A"/>
              </a:buClr>
              <a:buFont typeface="Wingdings" panose="05000000000000000000" pitchFamily="2" charset="2"/>
              <a:buChar char="§"/>
            </a:pPr>
            <a:endParaRPr lang="en-US" b="1" dirty="0">
              <a:latin typeface="Aptos" panose="020B0004020202020204" pitchFamily="34" charset="0"/>
              <a:cs typeface="Calibri" panose="020F0502020204030204" pitchFamily="34" charset="0"/>
            </a:endParaRPr>
          </a:p>
        </p:txBody>
      </p:sp>
      <p:sp>
        <p:nvSpPr>
          <p:cNvPr id="10" name="Title 1">
            <a:extLst>
              <a:ext uri="{FF2B5EF4-FFF2-40B4-BE49-F238E27FC236}">
                <a16:creationId xmlns:a16="http://schemas.microsoft.com/office/drawing/2014/main" id="{FE369110-DC83-9A4A-A4CA-E5A704132495}"/>
              </a:ext>
            </a:extLst>
          </p:cNvPr>
          <p:cNvSpPr>
            <a:spLocks noGrp="1"/>
          </p:cNvSpPr>
          <p:nvPr>
            <p:ph type="title"/>
          </p:nvPr>
        </p:nvSpPr>
        <p:spPr>
          <a:xfrm>
            <a:off x="691115" y="82136"/>
            <a:ext cx="11238947" cy="857250"/>
          </a:xfrm>
        </p:spPr>
        <p:txBody>
          <a:bodyPr>
            <a:normAutofit fontScale="90000"/>
          </a:bodyPr>
          <a:lstStyle/>
          <a:p>
            <a:pPr algn="l">
              <a:spcAft>
                <a:spcPts val="600"/>
              </a:spcAft>
            </a:pPr>
            <a:r>
              <a:rPr lang="en-US" sz="4000" dirty="0">
                <a:latin typeface="Aptos" panose="020B0004020202020204" pitchFamily="34" charset="0"/>
                <a:cs typeface="Calibri" panose="020F0502020204030204" pitchFamily="34" charset="0"/>
              </a:rPr>
              <a:t>Übermäßige Bildschirmzeit und Exposition gegenüber Technologie</a:t>
            </a:r>
            <a:endParaRPr lang="en-US" sz="4000" dirty="0">
              <a:solidFill>
                <a:srgbClr val="FFAA5A"/>
              </a:solidFill>
              <a:latin typeface="Aptos" panose="020B0004020202020204" pitchFamily="34" charset="0"/>
              <a:cs typeface="Calibri" panose="020F0502020204030204" pitchFamily="34" charset="0"/>
            </a:endParaRPr>
          </a:p>
        </p:txBody>
      </p:sp>
      <p:sp>
        <p:nvSpPr>
          <p:cNvPr id="2" name="TextBox 7">
            <a:extLst>
              <a:ext uri="{FF2B5EF4-FFF2-40B4-BE49-F238E27FC236}">
                <a16:creationId xmlns:a16="http://schemas.microsoft.com/office/drawing/2014/main" id="{718468AC-22E5-407B-F5F6-586754CABDA8}"/>
              </a:ext>
            </a:extLst>
          </p:cNvPr>
          <p:cNvSpPr txBox="1"/>
          <p:nvPr/>
        </p:nvSpPr>
        <p:spPr>
          <a:xfrm>
            <a:off x="7524780" y="3823731"/>
            <a:ext cx="3929062" cy="2662267"/>
          </a:xfrm>
          <a:prstGeom prst="rect">
            <a:avLst/>
          </a:prstGeom>
          <a:noFill/>
        </p:spPr>
        <p:txBody>
          <a:bodyPr wrap="square" lIns="91440" tIns="45720" rIns="91440" bIns="45720" numCol="2" anchor="t">
            <a:spAutoFit/>
          </a:bodyPr>
          <a:lstStyle/>
          <a:p>
            <a:pPr marL="285750" indent="-285750">
              <a:lnSpc>
                <a:spcPct val="150000"/>
              </a:lnSpc>
              <a:spcAft>
                <a:spcPts val="600"/>
              </a:spcAft>
              <a:buClr>
                <a:srgbClr val="FFAA5A"/>
              </a:buClr>
              <a:buFont typeface="Wingdings" panose="05000000000000000000" pitchFamily="2" charset="2"/>
              <a:buChar char="§"/>
            </a:pPr>
            <a:r>
              <a:rPr lang="en-GB" dirty="0">
                <a:latin typeface="Aptos" panose="020B0004020202020204" pitchFamily="34" charset="0"/>
                <a:cs typeface="Calibri"/>
              </a:rPr>
              <a:t>Abhängigkeit von der virtuellen Umgebung und damit verbundene verminderte Kreativität</a:t>
            </a:r>
          </a:p>
          <a:p>
            <a:pPr marL="285750" indent="-285750">
              <a:lnSpc>
                <a:spcPct val="150000"/>
              </a:lnSpc>
              <a:spcAft>
                <a:spcPts val="600"/>
              </a:spcAft>
              <a:buClr>
                <a:srgbClr val="FFAA5A"/>
              </a:buClr>
              <a:buFont typeface="Wingdings" panose="05000000000000000000" pitchFamily="2" charset="2"/>
              <a:buChar char="§"/>
            </a:pPr>
            <a:r>
              <a:rPr lang="en-GB" dirty="0">
                <a:latin typeface="Aptos" panose="020B0004020202020204" pitchFamily="34" charset="0"/>
                <a:cs typeface="Calibri"/>
              </a:rPr>
              <a:t>Abhängigkeit von externen Impulsen</a:t>
            </a:r>
          </a:p>
          <a:p>
            <a:pPr marL="285750" indent="-285750">
              <a:lnSpc>
                <a:spcPct val="150000"/>
              </a:lnSpc>
              <a:spcAft>
                <a:spcPts val="600"/>
              </a:spcAft>
              <a:buClr>
                <a:srgbClr val="FFAA5A"/>
              </a:buClr>
              <a:buFont typeface="Wingdings" panose="05000000000000000000" pitchFamily="2" charset="2"/>
              <a:buChar char="§"/>
            </a:pPr>
            <a:endParaRPr lang="en-US" b="1"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455516637"/>
      </p:ext>
    </p:extLst>
  </p:cSld>
  <p:clrMapOvr>
    <a:masterClrMapping/>
  </p:clrMapOvr>
</p:sld>
</file>

<file path=ppt/slides/slide19.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21EA7FA8-6652-4CC5-90F4-3D48CAC0C2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3692C05-4093-1243-85F1-BC82CC341A3E}"/>
              </a:ext>
            </a:extLst>
          </p:cNvPr>
          <p:cNvSpPr>
            <a:spLocks noGrp="1"/>
          </p:cNvSpPr>
          <p:nvPr>
            <p:ph type="title"/>
          </p:nvPr>
        </p:nvSpPr>
        <p:spPr>
          <a:xfrm>
            <a:off x="836676" y="365125"/>
            <a:ext cx="10515600" cy="902424"/>
          </a:xfrm>
        </p:spPr>
        <p:txBody>
          <a:bodyPr>
            <a:normAutofit/>
          </a:bodyPr>
          <a:lstStyle/>
          <a:p>
            <a:pPr algn="l">
              <a:spcAft>
                <a:spcPts val="600"/>
              </a:spcAft>
            </a:pPr>
            <a:r>
              <a:rPr lang="en-US" dirty="0">
                <a:latin typeface="Aptos" panose="020B0004020202020204" pitchFamily="34" charset="0"/>
                <a:cs typeface="Calibri" panose="020F0502020204030204" pitchFamily="34" charset="0"/>
              </a:rPr>
              <a:t>Soziale Medien</a:t>
            </a:r>
          </a:p>
        </p:txBody>
      </p:sp>
      <p:sp>
        <p:nvSpPr>
          <p:cNvPr id="3" name="Content Placeholder 2"/>
          <p:cNvSpPr>
            <a:spLocks noGrp="1"/>
          </p:cNvSpPr>
          <p:nvPr>
            <p:ph idx="1"/>
          </p:nvPr>
        </p:nvSpPr>
        <p:spPr>
          <a:xfrm>
            <a:off x="628650" y="1417321"/>
            <a:ext cx="6445986" cy="4759642"/>
          </a:xfrm>
        </p:spPr>
        <p:txBody>
          <a:bodyPr>
            <a:normAutofit fontScale="92500" lnSpcReduction="10000"/>
          </a:bodyPr>
          <a:lstStyle/>
          <a:p>
            <a:pPr>
              <a:spcAft>
                <a:spcPts val="600"/>
              </a:spcAft>
            </a:pPr>
            <a:r>
              <a:rPr lang="en-US" i="0" dirty="0">
                <a:effectLst/>
                <a:latin typeface="Aptos" panose="020B0004020202020204" pitchFamily="34" charset="0"/>
              </a:rPr>
              <a:t>Die allgemeine Nutzung sozialer Medien hat ein kompliziertes Umfeld geschaffen, mit dem Erwachsene umgehen müssen.</a:t>
            </a:r>
            <a:r>
              <a:rPr lang="en-US" dirty="0">
                <a:latin typeface="Aptos" panose="020B0004020202020204" pitchFamily="34" charset="0"/>
              </a:rPr>
              <a:t> Auf der einen Seite bietet sie viele Möglichkeiten, auf der anderen Seite schafft sie ernsthafte Risiken, Gefahren oder Bedenken für das Wohlergehen der Erwachsenen. </a:t>
            </a:r>
          </a:p>
          <a:p>
            <a:pPr>
              <a:spcAft>
                <a:spcPts val="600"/>
              </a:spcAft>
            </a:pPr>
            <a:r>
              <a:rPr lang="en-US" b="1" dirty="0">
                <a:latin typeface="Aptos" panose="020B0004020202020204" pitchFamily="34" charset="0"/>
              </a:rPr>
              <a:t>Die Sicherstellung des digitalen Wohlbefindens des Einzelnen erfordert ein klares Verständnis der negativen Auswirkungen der sozialen Medien auf das Wohlbefinden der Menschen und das digitale Wohlbefinden, aber auch die Berücksichtigung ihrer potenziellen Vorteile. </a:t>
            </a:r>
          </a:p>
        </p:txBody>
      </p:sp>
      <p:pic>
        <p:nvPicPr>
          <p:cNvPr id="2" name="Resim 1">
            <a:extLst>
              <a:ext uri="{FF2B5EF4-FFF2-40B4-BE49-F238E27FC236}">
                <a16:creationId xmlns:a16="http://schemas.microsoft.com/office/drawing/2014/main" id="{899691CC-E4B9-CD4D-B56E-EFC1A830BEBA}"/>
              </a:ext>
            </a:extLst>
          </p:cNvPr>
          <p:cNvPicPr>
            <a:picLocks noChangeAspect="1"/>
          </p:cNvPicPr>
          <p:nvPr/>
        </p:nvPicPr>
        <p:blipFill>
          <a:blip r:embed="rId2"/>
          <a:srcRect l="232" r="1" b="1"/>
          <a:stretch/>
        </p:blipFill>
        <p:spPr>
          <a:xfrm>
            <a:off x="7074636" y="2008729"/>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Tree>
    <p:extLst>
      <p:ext uri="{BB962C8B-B14F-4D97-AF65-F5344CB8AC3E}">
        <p14:creationId xmlns:p14="http://schemas.microsoft.com/office/powerpoint/2010/main" val="1509348292"/>
      </p:ext>
    </p:extLst>
  </p:cSld>
  <p:clrMapOvr>
    <a:masterClrMapping/>
  </p:clrMapOvr>
</p:sld>
</file>

<file path=ppt/slides/slide2.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773620"/>
            <a:ext cx="4058316" cy="5583126"/>
          </a:xfrm>
        </p:spPr>
        <p:txBody>
          <a:bodyPr>
            <a:normAutofit/>
          </a:bodyPr>
          <a:lstStyle/>
          <a:p>
            <a:pPr algn="r"/>
            <a:r>
              <a:rPr lang="en-US" dirty="0">
                <a:solidFill>
                  <a:srgbClr val="FFAA5A"/>
                </a:solidFill>
                <a:latin typeface="Aptos" panose="020B0004020202020204" pitchFamily="34" charset="0"/>
                <a:cs typeface="Calibri Light" panose="020F0302020204030204" pitchFamily="34" charset="0"/>
              </a:rPr>
              <a:t>DIGITALES WOHLBEFINDEN: </a:t>
            </a:r>
            <a:br>
              <a:rPr lang="en-US" dirty="0">
                <a:latin typeface="Aptos" panose="020B0004020202020204" pitchFamily="34" charset="0"/>
                <a:cs typeface="Calibri Light" panose="020F0302020204030204" pitchFamily="34" charset="0"/>
              </a:rPr>
            </a:br>
            <a:r>
              <a:rPr lang="en-GB" dirty="0">
                <a:latin typeface="Aptos" panose="020B0004020202020204" pitchFamily="34" charset="0"/>
                <a:cs typeface="Calibri Light" panose="020F0302020204030204" pitchFamily="34" charset="0"/>
              </a:rPr>
              <a:t>Der Einfluss der Technologie auf das digitale Wohlbefinden</a:t>
            </a:r>
            <a:endParaRPr lang="en-US" dirty="0">
              <a:latin typeface="Aptos" panose="020B0004020202020204" pitchFamily="34" charset="0"/>
              <a:cs typeface="Calibri Light" panose="020F0302020204030204" pitchFamily="34" charset="0"/>
            </a:endParaRPr>
          </a:p>
        </p:txBody>
      </p:sp>
      <p:graphicFrame>
        <p:nvGraphicFramePr>
          <p:cNvPr id="5" name="Content Placeholder 2">
            <a:extLst>
              <a:ext uri="{FF2B5EF4-FFF2-40B4-BE49-F238E27FC236}">
                <a16:creationId xmlns:a16="http://schemas.microsoft.com/office/drawing/2014/main" id="{DEFD9242-E62D-2E9A-A16F-757E78B1BF90}"/>
              </a:ext>
            </a:extLst>
          </p:cNvPr>
          <p:cNvGraphicFramePr>
            <a:graphicFrameLocks noGrp="1"/>
          </p:cNvGraphicFramePr>
          <p:nvPr>
            <p:ph idx="1"/>
            <p:extLst>
              <p:ext uri="{D42A27DB-BD31-4B8C-83A1-F6EECF244321}">
                <p14:modId xmlns:p14="http://schemas.microsoft.com/office/powerpoint/2010/main" val="3579591228"/>
              </p:ext>
            </p:extLst>
          </p:nvPr>
        </p:nvGraphicFramePr>
        <p:xfrm>
          <a:off x="4747253" y="1173671"/>
          <a:ext cx="6972975" cy="4804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92177"/>
      </p:ext>
    </p:extLst>
  </p:cSld>
  <p:clrMapOvr>
    <a:masterClrMapping/>
  </p:clrMapOvr>
</p:sld>
</file>

<file path=ppt/slides/slide20.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6C3A51AC-AA67-043D-DB6A-0CE4D4A485CB}"/>
              </a:ext>
            </a:extLst>
          </p:cNvPr>
          <p:cNvGraphicFramePr>
            <a:graphicFrameLocks noGrp="1"/>
          </p:cNvGraphicFramePr>
          <p:nvPr>
            <p:ph idx="1"/>
            <p:extLst>
              <p:ext uri="{D42A27DB-BD31-4B8C-83A1-F6EECF244321}">
                <p14:modId xmlns:p14="http://schemas.microsoft.com/office/powerpoint/2010/main" val="3081921404"/>
              </p:ext>
            </p:extLst>
          </p:nvPr>
        </p:nvGraphicFramePr>
        <p:xfrm>
          <a:off x="691115" y="1366338"/>
          <a:ext cx="11024635" cy="5126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53692C05-4093-1243-85F1-BC82CC341A3E}"/>
              </a:ext>
            </a:extLst>
          </p:cNvPr>
          <p:cNvSpPr>
            <a:spLocks noGrp="1"/>
          </p:cNvSpPr>
          <p:nvPr>
            <p:ph type="title"/>
          </p:nvPr>
        </p:nvSpPr>
        <p:spPr>
          <a:xfrm>
            <a:off x="691115" y="365126"/>
            <a:ext cx="11238947" cy="1058364"/>
          </a:xfrm>
        </p:spPr>
        <p:txBody>
          <a:bodyPr>
            <a:normAutofit/>
          </a:bodyPr>
          <a:lstStyle/>
          <a:p>
            <a:pPr algn="l">
              <a:spcAft>
                <a:spcPts val="600"/>
              </a:spcAft>
            </a:pPr>
            <a:r>
              <a:rPr lang="en-US" sz="3800" dirty="0">
                <a:latin typeface="Aptos" panose="020B0004020202020204" pitchFamily="34" charset="0"/>
                <a:cs typeface="Calibri" panose="020F0502020204030204" pitchFamily="34" charset="0"/>
              </a:rPr>
              <a:t>Soziale Medien</a:t>
            </a:r>
          </a:p>
        </p:txBody>
      </p:sp>
    </p:spTree>
    <p:extLst>
      <p:ext uri="{BB962C8B-B14F-4D97-AF65-F5344CB8AC3E}">
        <p14:creationId xmlns:p14="http://schemas.microsoft.com/office/powerpoint/2010/main" val="1439907381"/>
      </p:ext>
    </p:extLst>
  </p:cSld>
  <p:clrMapOvr>
    <a:masterClrMapping/>
  </p:clrMapOvr>
</p:sld>
</file>

<file path=ppt/slides/slide21.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56BC36D5-C2F0-3BC2-9373-0881C726A3B7}"/>
              </a:ext>
            </a:extLst>
          </p:cNvPr>
          <p:cNvGraphicFramePr>
            <a:graphicFrameLocks noGrp="1"/>
          </p:cNvGraphicFramePr>
          <p:nvPr>
            <p:ph idx="1"/>
            <p:extLst>
              <p:ext uri="{D42A27DB-BD31-4B8C-83A1-F6EECF244321}">
                <p14:modId xmlns:p14="http://schemas.microsoft.com/office/powerpoint/2010/main" val="2412612200"/>
              </p:ext>
            </p:extLst>
          </p:nvPr>
        </p:nvGraphicFramePr>
        <p:xfrm>
          <a:off x="691114" y="885826"/>
          <a:ext cx="10662685" cy="508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etin kutusu 4">
            <a:extLst>
              <a:ext uri="{FF2B5EF4-FFF2-40B4-BE49-F238E27FC236}">
                <a16:creationId xmlns:a16="http://schemas.microsoft.com/office/drawing/2014/main" id="{A5296DA7-1AC4-4B0A-9A3C-2C4346BD816F}"/>
              </a:ext>
            </a:extLst>
          </p:cNvPr>
          <p:cNvSpPr txBox="1"/>
          <p:nvPr/>
        </p:nvSpPr>
        <p:spPr>
          <a:xfrm>
            <a:off x="738184" y="6215875"/>
            <a:ext cx="10515600" cy="461665"/>
          </a:xfrm>
          <a:prstGeom prst="rect">
            <a:avLst/>
          </a:prstGeom>
          <a:noFill/>
        </p:spPr>
        <p:txBody>
          <a:bodyPr wrap="square" lIns="91440" tIns="45720" rIns="91440" bIns="45720" rtlCol="0" anchor="t">
            <a:spAutoFit/>
          </a:bodyPr>
          <a:lstStyle/>
          <a:p>
            <a:r>
              <a:rPr lang="en-US" sz="1200" dirty="0">
                <a:latin typeface="Aptos" panose="020B0004020202020204" pitchFamily="34" charset="0"/>
                <a:hlinkClick r:id="rId7"/>
              </a:rPr>
              <a:t>4. </a:t>
            </a:r>
            <a:r>
              <a:rPr lang="tr-TR" sz="1200" dirty="0">
                <a:latin typeface="Aptos" panose="020B0004020202020204" pitchFamily="34" charset="0"/>
                <a:hlinkClick r:id="rId7"/>
              </a:rPr>
              <a:t>Gupta, C., Jogdand, S., &amp; Kumar, M., (2022). Überprüfung der Auswirkungen der sozialen Medien auf die psychische Gesundheit von Jugendlichen und jungen Erwachsenen. </a:t>
            </a:r>
            <a:r>
              <a:rPr lang="tr-TR" sz="1200" i="1" dirty="0">
                <a:latin typeface="Aptos" panose="020B0004020202020204" pitchFamily="34" charset="0"/>
                <a:hlinkClick r:id="rId7"/>
              </a:rPr>
              <a:t>Cureus, 14</a:t>
            </a:r>
            <a:r>
              <a:rPr lang="tr-TR" sz="1200" dirty="0">
                <a:latin typeface="Aptos" panose="020B0004020202020204" pitchFamily="34" charset="0"/>
                <a:hlinkClick r:id="rId7"/>
              </a:rPr>
              <a:t>(10), e30143.</a:t>
            </a:r>
          </a:p>
        </p:txBody>
      </p:sp>
      <p:sp>
        <p:nvSpPr>
          <p:cNvPr id="7" name="Title 1">
            <a:extLst>
              <a:ext uri="{FF2B5EF4-FFF2-40B4-BE49-F238E27FC236}">
                <a16:creationId xmlns:a16="http://schemas.microsoft.com/office/drawing/2014/main" id="{53692C05-4093-1243-85F1-BC82CC341A3E}"/>
              </a:ext>
            </a:extLst>
          </p:cNvPr>
          <p:cNvSpPr>
            <a:spLocks noGrp="1"/>
          </p:cNvSpPr>
          <p:nvPr>
            <p:ph type="title"/>
          </p:nvPr>
        </p:nvSpPr>
        <p:spPr>
          <a:xfrm>
            <a:off x="691114" y="176531"/>
            <a:ext cx="4566685" cy="709294"/>
          </a:xfrm>
        </p:spPr>
        <p:txBody>
          <a:bodyPr>
            <a:normAutofit/>
          </a:bodyPr>
          <a:lstStyle/>
          <a:p>
            <a:pPr algn="l">
              <a:spcAft>
                <a:spcPts val="600"/>
              </a:spcAft>
            </a:pPr>
            <a:r>
              <a:rPr lang="en-US" sz="3800" dirty="0">
                <a:latin typeface="Aptos" panose="020B0004020202020204" pitchFamily="34" charset="0"/>
                <a:cs typeface="Calibri" panose="020F0502020204030204" pitchFamily="34" charset="0"/>
              </a:rPr>
              <a:t>Soziale Medien</a:t>
            </a:r>
            <a:endParaRPr lang="en-US" sz="3800" dirty="0">
              <a:solidFill>
                <a:srgbClr val="FFAA5A"/>
              </a:solidFill>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266417455"/>
      </p:ext>
    </p:extLst>
  </p:cSld>
  <p:clrMapOvr>
    <a:masterClrMapping/>
  </p:clrMapOvr>
</p:sld>
</file>

<file path=ppt/slides/slide22.xml><?xml version="1.0" encoding="utf-8"?>
<p:sld xmlns:a16="http://schemas.microsoft.com/office/drawing/2014/main" xmlns:adec="http://schemas.microsoft.com/office/drawing/2017/decorative" xmlns:p16="http://schemas.microsoft.com/office/powerpoint/2015/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itle 1">
            <a:extLst>
              <a:ext uri="{FF2B5EF4-FFF2-40B4-BE49-F238E27FC236}">
                <a16:creationId xmlns:a16="http://schemas.microsoft.com/office/drawing/2014/main" id="{53692C05-4093-1243-85F1-BC82CC341A3E}"/>
              </a:ext>
            </a:extLst>
          </p:cNvPr>
          <p:cNvSpPr>
            <a:spLocks noGrp="1"/>
          </p:cNvSpPr>
          <p:nvPr>
            <p:ph type="title"/>
          </p:nvPr>
        </p:nvSpPr>
        <p:spPr>
          <a:xfrm>
            <a:off x="479394" y="1070800"/>
            <a:ext cx="2298096" cy="5583126"/>
          </a:xfrm>
        </p:spPr>
        <p:txBody>
          <a:bodyPr>
            <a:normAutofit/>
          </a:bodyPr>
          <a:lstStyle/>
          <a:p>
            <a:pPr algn="r">
              <a:spcAft>
                <a:spcPts val="600"/>
              </a:spcAft>
            </a:pPr>
            <a:r>
              <a:rPr lang="en-US" sz="5400" dirty="0">
                <a:solidFill>
                  <a:srgbClr val="FFAA5A"/>
                </a:solidFill>
                <a:latin typeface="Aptos" panose="020B0004020202020204" pitchFamily="34" charset="0"/>
                <a:cs typeface="Calibri" panose="020F0502020204030204" pitchFamily="34" charset="0"/>
              </a:rPr>
              <a:t>Soziale Medien</a:t>
            </a:r>
          </a:p>
        </p:txBody>
      </p:sp>
      <p:cxnSp>
        <p:nvCxnSpPr>
          <p:cNvPr id="15" name="Straight Connector 1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2">
            <a:extLst>
              <a:ext uri="{FF2B5EF4-FFF2-40B4-BE49-F238E27FC236}">
                <a16:creationId xmlns:a16="http://schemas.microsoft.com/office/drawing/2014/main" id="{2C3383F7-7AD7-2DF6-D582-B423A22AA0F8}"/>
              </a:ext>
            </a:extLst>
          </p:cNvPr>
          <p:cNvGraphicFramePr>
            <a:graphicFrameLocks noGrp="1"/>
          </p:cNvGraphicFramePr>
          <p:nvPr>
            <p:ph idx="1"/>
            <p:extLst>
              <p:ext uri="{D42A27DB-BD31-4B8C-83A1-F6EECF244321}">
                <p14:modId xmlns:p14="http://schemas.microsoft.com/office/powerpoint/2010/main" val="2903925907"/>
              </p:ext>
            </p:extLst>
          </p:nvPr>
        </p:nvGraphicFramePr>
        <p:xfrm>
          <a:off x="3575842" y="634326"/>
          <a:ext cx="813675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1046781"/>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690" y="1423490"/>
            <a:ext cx="10662685" cy="4548685"/>
          </a:xfrm>
        </p:spPr>
        <p:txBody>
          <a:bodyPr>
            <a:noAutofit/>
          </a:bodyPr>
          <a:lstStyle/>
          <a:p>
            <a:pPr marL="0" indent="0">
              <a:lnSpc>
                <a:spcPct val="150000"/>
              </a:lnSpc>
              <a:spcAft>
                <a:spcPts val="600"/>
              </a:spcAft>
              <a:buNone/>
            </a:pPr>
            <a:br>
              <a:rPr lang="en-US" sz="1800" b="1" i="0" dirty="0">
                <a:effectLst/>
                <a:latin typeface="+mj-lt"/>
              </a:rPr>
            </a:br>
            <a:endParaRPr lang="en-US" sz="1800" b="1" i="0" dirty="0">
              <a:effectLst/>
              <a:latin typeface="+mj-lt"/>
            </a:endParaRPr>
          </a:p>
          <a:p>
            <a:pPr marL="0" indent="0">
              <a:lnSpc>
                <a:spcPct val="150000"/>
              </a:lnSpc>
              <a:spcAft>
                <a:spcPts val="600"/>
              </a:spcAft>
              <a:buNone/>
            </a:pPr>
            <a:br>
              <a:rPr lang="en-US" sz="1800" b="1" i="0" dirty="0">
                <a:effectLst/>
                <a:latin typeface="+mj-lt"/>
              </a:rPr>
            </a:br>
            <a:endParaRPr lang="en-US" sz="1800" b="1" i="0" dirty="0">
              <a:effectLst/>
              <a:latin typeface="+mj-lt"/>
            </a:endParaRPr>
          </a:p>
          <a:p>
            <a:pPr marL="0" indent="0">
              <a:lnSpc>
                <a:spcPct val="150000"/>
              </a:lnSpc>
              <a:spcAft>
                <a:spcPts val="600"/>
              </a:spcAft>
              <a:buNone/>
            </a:pPr>
            <a:endParaRPr lang="en-US" sz="1800" b="1" i="0" dirty="0">
              <a:effectLst/>
              <a:latin typeface="+mj-lt"/>
            </a:endParaRPr>
          </a:p>
        </p:txBody>
      </p:sp>
      <p:sp>
        <p:nvSpPr>
          <p:cNvPr id="7" name="Title 1">
            <a:extLst>
              <a:ext uri="{FF2B5EF4-FFF2-40B4-BE49-F238E27FC236}">
                <a16:creationId xmlns:a16="http://schemas.microsoft.com/office/drawing/2014/main" id="{53692C05-4093-1243-85F1-BC82CC341A3E}"/>
              </a:ext>
            </a:extLst>
          </p:cNvPr>
          <p:cNvSpPr>
            <a:spLocks noGrp="1"/>
          </p:cNvSpPr>
          <p:nvPr>
            <p:ph type="title"/>
          </p:nvPr>
        </p:nvSpPr>
        <p:spPr>
          <a:xfrm>
            <a:off x="691115" y="365126"/>
            <a:ext cx="11238947" cy="1058364"/>
          </a:xfrm>
        </p:spPr>
        <p:txBody>
          <a:bodyPr>
            <a:normAutofit/>
          </a:bodyPr>
          <a:lstStyle/>
          <a:p>
            <a:pPr algn="l">
              <a:spcAft>
                <a:spcPts val="600"/>
              </a:spcAft>
            </a:pPr>
            <a:r>
              <a:rPr lang="en-US" sz="3800" dirty="0">
                <a:latin typeface="Aptos" panose="020B0004020202020204" pitchFamily="34" charset="0"/>
                <a:cs typeface="Calibri" panose="020F0502020204030204" pitchFamily="34" charset="0"/>
              </a:rPr>
              <a:t>Informationsüberlastung und Stress</a:t>
            </a:r>
          </a:p>
        </p:txBody>
      </p:sp>
      <p:sp>
        <p:nvSpPr>
          <p:cNvPr id="5" name="Metin kutusu 4">
            <a:extLst>
              <a:ext uri="{FF2B5EF4-FFF2-40B4-BE49-F238E27FC236}">
                <a16:creationId xmlns:a16="http://schemas.microsoft.com/office/drawing/2014/main" id="{74E2F1B5-EC65-224F-8B17-07D0DDBEB523}"/>
              </a:ext>
            </a:extLst>
          </p:cNvPr>
          <p:cNvSpPr txBox="1"/>
          <p:nvPr/>
        </p:nvSpPr>
        <p:spPr>
          <a:xfrm>
            <a:off x="762552" y="1371503"/>
            <a:ext cx="7432757" cy="4510722"/>
          </a:xfrm>
          <a:prstGeom prst="rect">
            <a:avLst/>
          </a:prstGeom>
          <a:noFill/>
        </p:spPr>
        <p:txBody>
          <a:bodyPr wrap="square" lIns="91440" tIns="45720" rIns="91440" bIns="45720" anchor="t">
            <a:spAutoFit/>
          </a:bodyPr>
          <a:lstStyle/>
          <a:p>
            <a:r>
              <a:rPr lang="en-US" sz="2000" b="0" i="0" dirty="0">
                <a:solidFill>
                  <a:schemeClr val="accent2"/>
                </a:solidFill>
                <a:effectLst/>
                <a:latin typeface="Aptos" panose="020B0004020202020204" pitchFamily="34" charset="0"/>
              </a:rPr>
              <a:t>Die Informationsüberlastung (IO) </a:t>
            </a:r>
            <a:r>
              <a:rPr lang="en-US" sz="2000" b="0" i="0" dirty="0">
                <a:solidFill>
                  <a:srgbClr val="404040"/>
                </a:solidFill>
                <a:effectLst/>
                <a:latin typeface="Aptos" panose="020B0004020202020204" pitchFamily="34" charset="0"/>
              </a:rPr>
              <a:t>in der digitalen Welt ist das Ergebnis des Überangebots an Informationen auf verschiedenen Online-Plattformen und der </a:t>
            </a:r>
            <a:r>
              <a:rPr lang="en-US" sz="2000" dirty="0">
                <a:solidFill>
                  <a:srgbClr val="404040"/>
                </a:solidFill>
                <a:latin typeface="Aptos" panose="020B0004020202020204" pitchFamily="34" charset="0"/>
              </a:rPr>
              <a:t>schnellen </a:t>
            </a:r>
            <a:r>
              <a:rPr lang="en-US" sz="2000" b="0" i="0" dirty="0">
                <a:solidFill>
                  <a:srgbClr val="404040"/>
                </a:solidFill>
                <a:effectLst/>
                <a:latin typeface="Aptos" panose="020B0004020202020204" pitchFamily="34" charset="0"/>
              </a:rPr>
              <a:t>Informationsbereitstellung. Da die Zahl der </a:t>
            </a:r>
            <a:r>
              <a:rPr lang="en-US" sz="2000" b="0" i="0" dirty="0">
                <a:solidFill>
                  <a:srgbClr val="404040"/>
                </a:solidFill>
                <a:effectLst/>
                <a:latin typeface="Aptos" panose="020B0004020202020204" pitchFamily="34" charset="0"/>
              </a:rPr>
              <a:t>Online-Tools und -Ressourcen </a:t>
            </a:r>
            <a:r>
              <a:rPr lang="en-US" sz="2000" b="0" i="0" dirty="0">
                <a:solidFill>
                  <a:srgbClr val="404040"/>
                </a:solidFill>
                <a:effectLst/>
                <a:latin typeface="Aptos" panose="020B0004020202020204" pitchFamily="34" charset="0"/>
              </a:rPr>
              <a:t>rasch zunimmt</a:t>
            </a:r>
            <a:r>
              <a:rPr lang="en-US" sz="2000" b="0" i="0" dirty="0">
                <a:solidFill>
                  <a:srgbClr val="404040"/>
                </a:solidFill>
                <a:effectLst/>
                <a:latin typeface="Aptos" panose="020B0004020202020204" pitchFamily="34" charset="0"/>
              </a:rPr>
              <a:t>, </a:t>
            </a:r>
            <a:r>
              <a:rPr lang="en-US" sz="2000" dirty="0">
                <a:solidFill>
                  <a:srgbClr val="404040"/>
                </a:solidFill>
                <a:latin typeface="Aptos" panose="020B0004020202020204" pitchFamily="34" charset="0"/>
              </a:rPr>
              <a:t>steigt die Menge der online verfügbaren Informationen von Tag zu Tag. </a:t>
            </a:r>
            <a:endParaRPr lang="en-US" sz="2000" b="0" i="0" dirty="0">
              <a:solidFill>
                <a:srgbClr val="404040"/>
              </a:solidFill>
              <a:effectLst/>
              <a:latin typeface="Aptos" panose="020B0004020202020204" pitchFamily="34" charset="0"/>
            </a:endParaRPr>
          </a:p>
          <a:p>
            <a:endParaRPr lang="en-US" sz="2000" dirty="0">
              <a:solidFill>
                <a:srgbClr val="404040"/>
              </a:solidFill>
              <a:latin typeface="Aptos" panose="020B0004020202020204" pitchFamily="34" charset="0"/>
            </a:endParaRPr>
          </a:p>
          <a:p>
            <a:r>
              <a:rPr lang="en-US" sz="2000" b="0" i="0" dirty="0">
                <a:solidFill>
                  <a:srgbClr val="404040"/>
                </a:solidFill>
                <a:effectLst/>
                <a:latin typeface="Aptos" panose="020B0004020202020204" pitchFamily="34" charset="0"/>
              </a:rPr>
              <a:t>IO kann </a:t>
            </a:r>
            <a:r>
              <a:rPr lang="en-US" sz="2000" b="0" i="0" dirty="0">
                <a:effectLst/>
                <a:latin typeface="Aptos" panose="020B0004020202020204" pitchFamily="34" charset="0"/>
              </a:rPr>
              <a:t>bei Erwachsenen </a:t>
            </a:r>
            <a:r>
              <a:rPr lang="en-US" sz="2000" dirty="0">
                <a:latin typeface="Aptos" panose="020B0004020202020204" pitchFamily="34" charset="0"/>
              </a:rPr>
              <a:t>aus folgenden Gründen</a:t>
            </a:r>
            <a:r>
              <a:rPr lang="en-US" sz="2000" b="0" i="0" dirty="0">
                <a:solidFill>
                  <a:srgbClr val="404040"/>
                </a:solidFill>
                <a:effectLst/>
                <a:latin typeface="Aptos" panose="020B0004020202020204" pitchFamily="34" charset="0"/>
              </a:rPr>
              <a:t> zu </a:t>
            </a:r>
            <a:r>
              <a:rPr lang="en-US" sz="2000" b="0" i="0" dirty="0">
                <a:solidFill>
                  <a:schemeClr val="accent2"/>
                </a:solidFill>
                <a:effectLst/>
                <a:latin typeface="Aptos" panose="020B0004020202020204" pitchFamily="34" charset="0"/>
              </a:rPr>
              <a:t>Stress </a:t>
            </a:r>
            <a:r>
              <a:rPr lang="en-US" sz="2000" b="0" i="0" dirty="0">
                <a:solidFill>
                  <a:srgbClr val="404040"/>
                </a:solidFill>
                <a:effectLst/>
                <a:latin typeface="Aptos" panose="020B0004020202020204" pitchFamily="34" charset="0"/>
              </a:rPr>
              <a:t>führen</a:t>
            </a:r>
            <a:r>
              <a:rPr lang="en-US" sz="2000" dirty="0">
                <a:latin typeface="Aptos" panose="020B0004020202020204" pitchFamily="34" charset="0"/>
              </a:rPr>
              <a:t>:</a:t>
            </a:r>
          </a:p>
          <a:p>
            <a:pPr marL="742950" lvl="1" indent="-285750">
              <a:lnSpc>
                <a:spcPct val="150000"/>
              </a:lnSpc>
              <a:buClr>
                <a:srgbClr val="FFAA5A"/>
              </a:buClr>
              <a:buFont typeface="Wingdings" pitchFamily="2" charset="2"/>
              <a:buChar char="§"/>
            </a:pPr>
            <a:r>
              <a:rPr lang="en-US" sz="2000" dirty="0">
                <a:latin typeface="Aptos" panose="020B0004020202020204" pitchFamily="34" charset="0"/>
              </a:rPr>
              <a:t>IO kann die Entscheidungsfindung erschweren.</a:t>
            </a:r>
          </a:p>
          <a:p>
            <a:pPr marL="742950" lvl="1" indent="-285750">
              <a:lnSpc>
                <a:spcPct val="150000"/>
              </a:lnSpc>
              <a:buClr>
                <a:srgbClr val="FFAA5A"/>
              </a:buClr>
              <a:buFont typeface="Wingdings" pitchFamily="2" charset="2"/>
              <a:buChar char="§"/>
            </a:pPr>
            <a:r>
              <a:rPr lang="en-US" sz="2000" dirty="0">
                <a:latin typeface="Aptos" panose="020B0004020202020204" pitchFamily="34" charset="0"/>
              </a:rPr>
              <a:t>IO kann das Gefühl der mangelnden Kontrolle über Informationen fördern.</a:t>
            </a:r>
          </a:p>
          <a:p>
            <a:pPr marL="742950" lvl="1" indent="-285750">
              <a:lnSpc>
                <a:spcPct val="150000"/>
              </a:lnSpc>
              <a:buClr>
                <a:srgbClr val="FFAA5A"/>
              </a:buClr>
              <a:buFont typeface="Wingdings" pitchFamily="2" charset="2"/>
              <a:buChar char="§"/>
            </a:pPr>
            <a:r>
              <a:rPr lang="en-US" sz="2000" dirty="0">
                <a:latin typeface="Aptos" panose="020B0004020202020204" pitchFamily="34" charset="0"/>
              </a:rPr>
              <a:t>IO kann zu einer Beeinträchtigung der Aufmerksamkeitsspanne und der Konzentration führen.</a:t>
            </a:r>
          </a:p>
          <a:p>
            <a:pPr marL="742950" lvl="1" indent="-285750">
              <a:lnSpc>
                <a:spcPct val="150000"/>
              </a:lnSpc>
              <a:buClr>
                <a:srgbClr val="FFAA5A"/>
              </a:buClr>
              <a:buFont typeface="Wingdings" pitchFamily="2" charset="2"/>
              <a:buChar char="§"/>
            </a:pPr>
            <a:r>
              <a:rPr lang="en-US" sz="2000" dirty="0">
                <a:latin typeface="Aptos" panose="020B0004020202020204" pitchFamily="34" charset="0"/>
              </a:rPr>
              <a:t>IO kann die Angst auslösen, etwas zu verpassen.</a:t>
            </a:r>
          </a:p>
          <a:p>
            <a:pPr marL="742950" lvl="1" indent="-285750">
              <a:lnSpc>
                <a:spcPct val="150000"/>
              </a:lnSpc>
              <a:buClr>
                <a:srgbClr val="FFAA5A"/>
              </a:buClr>
              <a:buFont typeface="Wingdings" pitchFamily="2" charset="2"/>
              <a:buChar char="§"/>
            </a:pPr>
            <a:r>
              <a:rPr lang="en-US" sz="2000" dirty="0">
                <a:latin typeface="Aptos" panose="020B0004020202020204" pitchFamily="34" charset="0"/>
              </a:rPr>
              <a:t>IO kann den Zeitdruck erhöhen. </a:t>
            </a:r>
          </a:p>
        </p:txBody>
      </p:sp>
      <p:pic>
        <p:nvPicPr>
          <p:cNvPr id="2" name="Resim 1">
            <a:extLst>
              <a:ext uri="{FF2B5EF4-FFF2-40B4-BE49-F238E27FC236}">
                <a16:creationId xmlns:a16="http://schemas.microsoft.com/office/drawing/2014/main" id="{0C0DF74A-5A3C-BD4C-A84B-0604F9576AF4}"/>
              </a:ext>
            </a:extLst>
          </p:cNvPr>
          <p:cNvPicPr>
            <a:picLocks noChangeAspect="1"/>
          </p:cNvPicPr>
          <p:nvPr/>
        </p:nvPicPr>
        <p:blipFill>
          <a:blip r:embed="rId2"/>
          <a:stretch>
            <a:fillRect/>
          </a:stretch>
        </p:blipFill>
        <p:spPr>
          <a:xfrm>
            <a:off x="8330618" y="1475477"/>
            <a:ext cx="3599443" cy="3599443"/>
          </a:xfrm>
          <a:prstGeom prst="rect">
            <a:avLst/>
          </a:prstGeom>
        </p:spPr>
      </p:pic>
    </p:spTree>
    <p:extLst>
      <p:ext uri="{BB962C8B-B14F-4D97-AF65-F5344CB8AC3E}">
        <p14:creationId xmlns:p14="http://schemas.microsoft.com/office/powerpoint/2010/main" val="658952929"/>
      </p:ext>
    </p:extLst>
  </p:cSld>
  <p:clrMapOvr>
    <a:masterClrMapping/>
  </p:clrMapOvr>
</p:sld>
</file>

<file path=ppt/slides/slide24.xml><?xml version="1.0" encoding="utf-8"?>
<p:sld xmlns:a16="http://schemas.microsoft.com/office/drawing/2014/main" xmlns:adec="http://schemas.microsoft.com/office/drawing/2017/decorative" xmlns:p16="http://schemas.microsoft.com/office/powerpoint/2015/main" xmlns:ask="http://schemas.microsoft.com/office/drawing/2018/sketchyshapes"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pPr>
              <a:spcAft>
                <a:spcPts val="600"/>
              </a:spcAft>
            </a:pPr>
            <a:r>
              <a:rPr lang="en-US" sz="4600" dirty="0">
                <a:latin typeface="Aptos" panose="020B0004020202020204" pitchFamily="34" charset="0"/>
                <a:cs typeface="Calibri" panose="020F0502020204030204" pitchFamily="34" charset="0"/>
              </a:rPr>
              <a:t>Informationsüberlastung und Stress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2C65A4E-BBEF-43AE-34B7-B66715365F75}"/>
              </a:ext>
            </a:extLst>
          </p:cNvPr>
          <p:cNvGraphicFramePr>
            <a:graphicFrameLocks noGrp="1"/>
          </p:cNvGraphicFramePr>
          <p:nvPr>
            <p:ph idx="1"/>
            <p:extLst>
              <p:ext uri="{D42A27DB-BD31-4B8C-83A1-F6EECF244321}">
                <p14:modId xmlns:p14="http://schemas.microsoft.com/office/powerpoint/2010/main" val="275095273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5170459"/>
      </p:ext>
    </p:extLst>
  </p:cSld>
  <p:clrMapOvr>
    <a:masterClrMapping/>
  </p:clrMapOvr>
</p:sld>
</file>

<file path=ppt/slides/slide25.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Başlık 1">
            <a:extLst>
              <a:ext uri="{FF2B5EF4-FFF2-40B4-BE49-F238E27FC236}">
                <a16:creationId xmlns:a16="http://schemas.microsoft.com/office/drawing/2014/main" id="{125F85EE-0741-464A-89E5-9FE05AD7F2C3}"/>
              </a:ext>
            </a:extLst>
          </p:cNvPr>
          <p:cNvSpPr>
            <a:spLocks noGrp="1"/>
          </p:cNvSpPr>
          <p:nvPr>
            <p:ph type="title"/>
          </p:nvPr>
        </p:nvSpPr>
        <p:spPr>
          <a:xfrm>
            <a:off x="176935" y="148158"/>
            <a:ext cx="5393360" cy="927081"/>
          </a:xfrm>
        </p:spPr>
        <p:txBody>
          <a:bodyPr>
            <a:normAutofit/>
          </a:bodyPr>
          <a:lstStyle/>
          <a:p>
            <a:pPr algn="l"/>
            <a:r>
              <a:rPr lang="en-US" sz="4400" dirty="0">
                <a:latin typeface="Aptos" panose="020B0004020202020204" pitchFamily="34" charset="0"/>
              </a:rPr>
              <a:t>REMINDERS</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4D43C8CB-ADCB-F147-B1DE-A917435214D0}"/>
              </a:ext>
            </a:extLst>
          </p:cNvPr>
          <p:cNvSpPr>
            <a:spLocks noGrp="1"/>
          </p:cNvSpPr>
          <p:nvPr>
            <p:ph idx="1"/>
          </p:nvPr>
        </p:nvSpPr>
        <p:spPr>
          <a:xfrm>
            <a:off x="311422" y="1325880"/>
            <a:ext cx="5920139" cy="4851083"/>
          </a:xfrm>
        </p:spPr>
        <p:txBody>
          <a:bodyPr>
            <a:normAutofit lnSpcReduction="10000"/>
          </a:bodyPr>
          <a:lstStyle/>
          <a:p>
            <a:pPr>
              <a:spcAft>
                <a:spcPts val="600"/>
              </a:spcAft>
            </a:pPr>
            <a:r>
              <a:rPr lang="en-GB" dirty="0">
                <a:latin typeface="Aptos" panose="020B0004020202020204" pitchFamily="34" charset="0"/>
              </a:rPr>
              <a:t>Digitales Wohlbefinden ist ein ganzheitliches Thema, das die Versuche des Einzelnen, eine gesunde Beziehung zur Technologie aufzubauen, und die Ergebnisse dieser Versuche (ihren Zustand) umfasst. </a:t>
            </a:r>
          </a:p>
          <a:p>
            <a:pPr>
              <a:spcAft>
                <a:spcPts val="600"/>
              </a:spcAft>
            </a:pPr>
            <a:r>
              <a:rPr lang="en-GB" dirty="0">
                <a:latin typeface="Aptos" panose="020B0004020202020204" pitchFamily="34" charset="0"/>
              </a:rPr>
              <a:t>Je mehr Erwachsene das digitale Wohlbefinden kennen, verstehen und praktizieren, desto mehr haben sie die Möglichkeit, wirklich von der Technologie zu profitieren und ihre negativen Auswirkungen zu beseitigen. </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Resim 4">
            <a:extLst>
              <a:ext uri="{FF2B5EF4-FFF2-40B4-BE49-F238E27FC236}">
                <a16:creationId xmlns:a16="http://schemas.microsoft.com/office/drawing/2014/main" id="{BB5D2F0A-3C14-8B4B-A8B2-6DBCCD66CAF9}"/>
              </a:ext>
            </a:extLst>
          </p:cNvPr>
          <p:cNvPicPr>
            <a:picLocks noChangeAspect="1"/>
          </p:cNvPicPr>
          <p:nvPr/>
        </p:nvPicPr>
        <p:blipFill>
          <a:blip r:embed="rId2"/>
          <a:srcRect r="2" b="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432895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80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just">
              <a:lnSpc>
                <a:spcPts val="1803"/>
              </a:lnSpc>
              <a:spcBef>
                <a:spcPct val="0"/>
              </a:spcBef>
            </a:pPr>
            <a:r>
              <a:rPr lang="en-US" sz="2650" b="1" dirty="0">
                <a:solidFill>
                  <a:srgbClr val="92BAB5"/>
                </a:solidFill>
                <a:latin typeface="Aptos"/>
                <a:ea typeface="Inter"/>
                <a:cs typeface="Inter"/>
                <a:sym typeface="Inter"/>
              </a:rPr>
              <a:t>Freie </a:t>
            </a:r>
            <a:r>
              <a:rPr lang="en-US" sz="2650" b="1" dirty="0">
                <a:solidFill>
                  <a:srgbClr val="92BAB5"/>
                </a:solidFill>
                <a:latin typeface="Aptos"/>
                <a:ea typeface="Inter"/>
                <a:cs typeface="Inter"/>
                <a:sym typeface="Inter"/>
              </a:rPr>
              <a:t>Lizenz </a:t>
            </a:r>
          </a:p>
          <a:p>
            <a:pPr algn="just">
              <a:lnSpc>
                <a:spcPts val="1803"/>
              </a:lnSpc>
              <a:spcBef>
                <a:spcPct val="0"/>
              </a:spcBef>
            </a:pPr>
            <a:r>
              <a:rPr lang="en-US" sz="2133" dirty="0">
                <a:latin typeface="Aptos" panose="020B0004020202020204" pitchFamily="34" charset="0"/>
                <a:ea typeface="Inter"/>
                <a:cs typeface="Inter"/>
                <a:sym typeface="Inter"/>
              </a:rPr>
              <a:t> </a:t>
            </a:r>
          </a:p>
          <a:p>
            <a:pPr algn="just">
              <a:lnSpc>
                <a:spcPts val="1803"/>
              </a:lnSpc>
              <a:spcBef>
                <a:spcPct val="0"/>
              </a:spcBef>
            </a:pPr>
            <a:r>
              <a:rPr lang="en-US" sz="2133" dirty="0">
                <a:latin typeface="Aptos" panose="020B0004020202020204" pitchFamily="34" charset="0"/>
                <a:ea typeface="Inter"/>
                <a:cs typeface="Inter"/>
                <a:sym typeface="Inter"/>
              </a:rPr>
              <a:t>Das hier im Rahmen des Projekts "Building Digital Resilience by Making Digital Wellbeing and Security Accessible to All 2022-2-SK01-KA220-ADU-000096888" entwickelte Produkt wurde mit Unterstützung der Europäischen Kommission entwickelt und gibt ausschließlich die Meinung des Autors wieder. Die Europäische Kommission ist nicht für den Inhalt der Dokumente verantwortlich. </a:t>
            </a:r>
          </a:p>
          <a:p>
            <a:pPr algn="just">
              <a:lnSpc>
                <a:spcPts val="1803"/>
              </a:lnSpc>
              <a:spcBef>
                <a:spcPct val="0"/>
              </a:spcBef>
            </a:pPr>
            <a:r>
              <a:rPr lang="en-US" sz="2100" dirty="0">
                <a:latin typeface="Aptos"/>
                <a:ea typeface="Inter"/>
                <a:cs typeface="Inter"/>
                <a:sym typeface="Inter"/>
              </a:rPr>
              <a:t>Die Veröffentlichung steht unter der Creative Commons </a:t>
            </a:r>
            <a:r>
              <a:rPr lang="en-US" sz="2100">
                <a:latin typeface="Aptos"/>
                <a:ea typeface="Inter"/>
                <a:cs typeface="Inter"/>
                <a:sym typeface="Inter"/>
              </a:rPr>
              <a:t>Lizenz </a:t>
            </a:r>
            <a:r>
              <a:rPr lang="en-US" sz="2100" dirty="0">
                <a:latin typeface="Aptos"/>
                <a:ea typeface="Inter"/>
                <a:cs typeface="Inter"/>
                <a:sym typeface="Inter"/>
              </a:rPr>
              <a:t>CC BY- NC SA.</a:t>
            </a:r>
            <a:endParaRPr lang="en-US" sz="2100" dirty="0">
              <a:latin typeface="Aptos"/>
              <a:ea typeface="Inter"/>
              <a:cs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n-US" sz="2133" dirty="0">
                <a:latin typeface="Aptos" panose="020B0004020202020204" pitchFamily="34" charset="0"/>
                <a:ea typeface="Inter"/>
                <a:cs typeface="Inter"/>
                <a:sym typeface="Inter"/>
              </a:rPr>
              <a:t> </a:t>
            </a: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n-US" sz="2133" dirty="0">
                <a:latin typeface="Aptos" panose="020B0004020202020204" pitchFamily="34" charset="0"/>
                <a:ea typeface="Inter"/>
                <a:cs typeface="Inter"/>
                <a:sym typeface="Inter"/>
              </a:rPr>
              <a:t>Diese Lizenz erlaubt Ihnen, das Werk zu verbreiten, zu remixen, zu verbessern und darauf aufzubauen, jedoch nur nicht kommerziell. Bei der Verwendung des Werkes sowie von Auszügen daraus </a:t>
            </a:r>
            <a:r>
              <a:rPr lang="sk-SK" sz="2133" dirty="0">
                <a:latin typeface="Aptos" panose="020B0004020202020204" pitchFamily="34" charset="0"/>
                <a:ea typeface="Inter"/>
                <a:cs typeface="Inter"/>
                <a:sym typeface="Inter"/>
              </a:rPr>
              <a:t>muss</a:t>
            </a:r>
            <a:r>
              <a:rPr lang="en-US" sz="2133" dirty="0">
                <a:latin typeface="Aptos" panose="020B0004020202020204" pitchFamily="34" charset="0"/>
                <a:ea typeface="Inter"/>
                <a:cs typeface="Inter"/>
                <a:sym typeface="Inter"/>
              </a:rPr>
              <a:t>: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müssen die Quelle und ein Link zur Lizenz angegeben werden und eventuelle Änderungen müssen erwähnt werden. Die Urheberrechte verbleiben bei den Autoren der Dokumente.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das Werk darf nicht zu kommerziellen Zwecken verwendet werden. </a:t>
            </a:r>
          </a:p>
          <a:p>
            <a:pPr marL="647732" lvl="1" indent="-342917" algn="just">
              <a:lnSpc>
                <a:spcPts val="1803"/>
              </a:lnSpc>
              <a:spcBef>
                <a:spcPct val="0"/>
              </a:spcBef>
              <a:buFont typeface="+mj-lt"/>
              <a:buAutoNum type="arabicPeriod"/>
            </a:pPr>
            <a:r>
              <a:rPr lang="en-US" sz="2133" dirty="0">
                <a:latin typeface="Aptos" panose="020B0004020202020204" pitchFamily="34" charset="0"/>
                <a:ea typeface="Inter"/>
                <a:cs typeface="Inter"/>
                <a:sym typeface="Inter"/>
              </a:rPr>
              <a:t>Wenn Sie das Werk neu komponieren, konvertieren oder darauf aufbauen, müssen Ihre Beiträge unter derselben Lizenz wie das Original veröffentlicht werden.  </a:t>
            </a:r>
          </a:p>
          <a:p>
            <a:pPr algn="just">
              <a:lnSpc>
                <a:spcPts val="1803"/>
              </a:lnSpc>
              <a:spcBef>
                <a:spcPct val="0"/>
              </a:spcBef>
            </a:pPr>
            <a:r>
              <a:rPr lang="en-US" sz="2133" b="1" dirty="0">
                <a:solidFill>
                  <a:srgbClr val="FFAA5A"/>
                </a:solidFill>
                <a:latin typeface="Aptos" panose="020B0004020202020204" pitchFamily="34" charset="0"/>
                <a:ea typeface="Inter"/>
                <a:cs typeface="Inter"/>
                <a:sym typeface="Inter"/>
              </a:rPr>
              <a:t>Haftungsausschluss:</a:t>
            </a:r>
          </a:p>
          <a:p>
            <a:pPr algn="just">
              <a:lnSpc>
                <a:spcPts val="1803"/>
              </a:lnSpc>
              <a:spcBef>
                <a:spcPct val="0"/>
              </a:spcBef>
            </a:pPr>
            <a:r>
              <a:rPr lang="en-US" sz="2133" dirty="0">
                <a:latin typeface="Aptos" panose="020B0004020202020204" pitchFamily="34" charset="0"/>
                <a:ea typeface="Inter"/>
                <a:cs typeface="Inter"/>
                <a:sym typeface="Inter"/>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p>
          <a:p>
            <a:pPr algn="just">
              <a:lnSpc>
                <a:spcPts val="1803"/>
              </a:lnSpc>
              <a:spcBef>
                <a:spcPct val="0"/>
              </a:spcBef>
            </a:pPr>
            <a:r>
              <a:rPr lang="en-US" sz="2133" dirty="0">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Tree>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latin typeface="Aptos" panose="020B0004020202020204" pitchFamily="34" charset="0"/>
                <a:cs typeface="Calibri Light" panose="020F0302020204030204" pitchFamily="34" charset="0"/>
              </a:rPr>
              <a:t>"Konzept "Digitales Wohlbefinden</a:t>
            </a:r>
          </a:p>
        </p:txBody>
      </p:sp>
      <p:sp>
        <p:nvSpPr>
          <p:cNvPr id="3" name="Content Placeholder 2"/>
          <p:cNvSpPr>
            <a:spLocks noGrp="1"/>
          </p:cNvSpPr>
          <p:nvPr>
            <p:ph idx="1"/>
          </p:nvPr>
        </p:nvSpPr>
        <p:spPr>
          <a:xfrm>
            <a:off x="838200" y="1423490"/>
            <a:ext cx="10662684" cy="4662990"/>
          </a:xfrm>
        </p:spPr>
        <p:txBody>
          <a:bodyPr>
            <a:normAutofit/>
          </a:bodyPr>
          <a:lstStyle/>
          <a:p>
            <a:pPr marL="0" indent="0" algn="just">
              <a:buNone/>
            </a:pPr>
            <a:r>
              <a:rPr lang="en-US" dirty="0">
                <a:latin typeface="Aptos" panose="020B0004020202020204" pitchFamily="34" charset="0"/>
                <a:ea typeface="Times New Roman" panose="02020603050405020304" pitchFamily="18" charset="0"/>
              </a:rPr>
              <a:t>Die folgenden </a:t>
            </a:r>
            <a:r>
              <a:rPr lang="en-US" dirty="0">
                <a:solidFill>
                  <a:schemeClr val="accent2"/>
                </a:solidFill>
                <a:latin typeface="Aptos" panose="020B0004020202020204" pitchFamily="34" charset="0"/>
                <a:ea typeface="Times New Roman" panose="02020603050405020304" pitchFamily="18" charset="0"/>
              </a:rPr>
              <a:t>drei </a:t>
            </a:r>
            <a:r>
              <a:rPr lang="en-US" dirty="0">
                <a:latin typeface="Aptos" panose="020B0004020202020204" pitchFamily="34" charset="0"/>
                <a:ea typeface="Times New Roman" panose="02020603050405020304" pitchFamily="18" charset="0"/>
              </a:rPr>
              <a:t>Definitionen</a:t>
            </a:r>
            <a:r>
              <a:rPr lang="en-US" baseline="30000" dirty="0">
                <a:latin typeface="Aptos" panose="020B0004020202020204" pitchFamily="34" charset="0"/>
                <a:ea typeface="Times New Roman" panose="02020603050405020304" pitchFamily="18" charset="0"/>
              </a:rPr>
              <a:t>1</a:t>
            </a:r>
            <a:r>
              <a:rPr lang="en-US" dirty="0">
                <a:latin typeface="Aptos" panose="020B0004020202020204" pitchFamily="34" charset="0"/>
                <a:ea typeface="Times New Roman" panose="02020603050405020304" pitchFamily="18" charset="0"/>
              </a:rPr>
              <a:t> ergänzen sich gegenseitig: </a:t>
            </a:r>
            <a:endParaRPr lang="en-US" b="1" dirty="0">
              <a:latin typeface="Aptos" panose="020B0004020202020204" pitchFamily="34" charset="0"/>
              <a:ea typeface="Times New Roman" panose="02020603050405020304" pitchFamily="18" charset="0"/>
            </a:endParaRPr>
          </a:p>
          <a:p>
            <a:pPr algn="just">
              <a:spcAft>
                <a:spcPts val="600"/>
              </a:spcAft>
              <a:buFont typeface="Wingdings" pitchFamily="2" charset="2"/>
              <a:buChar char="§"/>
            </a:pPr>
            <a:r>
              <a:rPr lang="en-US" dirty="0">
                <a:latin typeface="Aptos" panose="020B0004020202020204" pitchFamily="34" charset="0"/>
                <a:cs typeface="Calibri" panose="020F0502020204030204" pitchFamily="34" charset="0"/>
              </a:rPr>
              <a:t>Es ist die </a:t>
            </a:r>
            <a:r>
              <a:rPr lang="en-US" u="sng" dirty="0">
                <a:solidFill>
                  <a:schemeClr val="accent2"/>
                </a:solidFill>
                <a:latin typeface="Aptos" panose="020B0004020202020204" pitchFamily="34" charset="0"/>
                <a:cs typeface="Calibri" panose="020F0502020204030204" pitchFamily="34" charset="0"/>
              </a:rPr>
              <a:t>Fähigkeit </a:t>
            </a:r>
            <a:r>
              <a:rPr lang="en-US" dirty="0">
                <a:latin typeface="Aptos" panose="020B0004020202020204" pitchFamily="34" charset="0"/>
                <a:cs typeface="Calibri" panose="020F0502020204030204" pitchFamily="34" charset="0"/>
              </a:rPr>
              <a:t>einer Person, die negativen Auswirkungen der Technologie auf ihr berufliches und privates Leben wirksam zu bewältigen.</a:t>
            </a:r>
          </a:p>
          <a:p>
            <a:pPr algn="just">
              <a:spcAft>
                <a:spcPts val="600"/>
              </a:spcAft>
              <a:buFont typeface="Wingdings" pitchFamily="2" charset="2"/>
              <a:buChar char="§"/>
            </a:pPr>
            <a:r>
              <a:rPr lang="en-US" dirty="0">
                <a:latin typeface="Aptos" panose="020B0004020202020204" pitchFamily="34" charset="0"/>
                <a:cs typeface="Calibri" panose="020F0502020204030204" pitchFamily="34" charset="0"/>
              </a:rPr>
              <a:t>Ein </a:t>
            </a:r>
            <a:r>
              <a:rPr lang="en-US" u="sng" dirty="0">
                <a:solidFill>
                  <a:schemeClr val="accent2"/>
                </a:solidFill>
                <a:latin typeface="Aptos" panose="020B0004020202020204" pitchFamily="34" charset="0"/>
                <a:cs typeface="Calibri" panose="020F0502020204030204" pitchFamily="34" charset="0"/>
              </a:rPr>
              <a:t>Zustand</a:t>
            </a:r>
            <a:r>
              <a:rPr lang="en-US" dirty="0">
                <a:latin typeface="Aptos" panose="020B0004020202020204" pitchFamily="34" charset="0"/>
                <a:cs typeface="Calibri" panose="020F0502020204030204" pitchFamily="34" charset="0"/>
              </a:rPr>
              <a:t>, in dem man sich persönlich in einem guten Zustand befindet, den man durch die gesunde Nutzung der digitalen Technologie erfährt.</a:t>
            </a:r>
          </a:p>
          <a:p>
            <a:pPr algn="just">
              <a:spcAft>
                <a:spcPts val="600"/>
              </a:spcAft>
              <a:buFont typeface="Wingdings" pitchFamily="2" charset="2"/>
              <a:buChar char="§"/>
            </a:pPr>
            <a:r>
              <a:rPr lang="en-US" dirty="0">
                <a:latin typeface="Aptos" panose="020B0004020202020204" pitchFamily="34" charset="0"/>
                <a:cs typeface="Calibri" panose="020F0502020204030204" pitchFamily="34" charset="0"/>
              </a:rPr>
              <a:t>Es geht um die </a:t>
            </a:r>
            <a:r>
              <a:rPr lang="en-US" u="sng" dirty="0">
                <a:solidFill>
                  <a:schemeClr val="accent2"/>
                </a:solidFill>
                <a:latin typeface="Aptos" panose="020B0004020202020204" pitchFamily="34" charset="0"/>
                <a:cs typeface="Calibri" panose="020F0502020204030204" pitchFamily="34" charset="0"/>
              </a:rPr>
              <a:t>Möglichkeiten, wie </a:t>
            </a:r>
            <a:r>
              <a:rPr lang="en-US" dirty="0">
                <a:latin typeface="Aptos" panose="020B0004020202020204" pitchFamily="34" charset="0"/>
                <a:cs typeface="Calibri" panose="020F0502020204030204" pitchFamily="34" charset="0"/>
              </a:rPr>
              <a:t>die Technologie den Menschen helfen kann, gesund zu leben.</a:t>
            </a:r>
          </a:p>
          <a:p>
            <a:pPr marL="0" indent="0" algn="just">
              <a:spcAft>
                <a:spcPts val="600"/>
              </a:spcAft>
              <a:buNone/>
            </a:pPr>
            <a:r>
              <a:rPr lang="en-US" dirty="0">
                <a:latin typeface="Aptos" panose="020B0004020202020204" pitchFamily="34" charset="0"/>
                <a:cs typeface="Calibri" panose="020F0502020204030204" pitchFamily="34" charset="0"/>
              </a:rPr>
              <a:t>Digitales Wohlbefinden kann als eine Fähigkeit, ein Zustand oder ein Weg betrachtet werden, die sich alle darauf beziehen, dass Menschen in ihrer Beziehung zur Technologie in einem günstigen Zustand sind oder diesen anstreben.  </a:t>
            </a:r>
          </a:p>
        </p:txBody>
      </p:sp>
      <p:sp>
        <p:nvSpPr>
          <p:cNvPr id="4" name="Metin kutusu 3">
            <a:extLst>
              <a:ext uri="{FF2B5EF4-FFF2-40B4-BE49-F238E27FC236}">
                <a16:creationId xmlns:a16="http://schemas.microsoft.com/office/drawing/2014/main" id="{02FAE662-F63A-E14C-BB7D-242F3BBF27DB}"/>
              </a:ext>
            </a:extLst>
          </p:cNvPr>
          <p:cNvSpPr txBox="1"/>
          <p:nvPr/>
        </p:nvSpPr>
        <p:spPr>
          <a:xfrm>
            <a:off x="838200" y="6215875"/>
            <a:ext cx="10515600" cy="276999"/>
          </a:xfrm>
          <a:prstGeom prst="rect">
            <a:avLst/>
          </a:prstGeom>
          <a:noFill/>
        </p:spPr>
        <p:txBody>
          <a:bodyPr wrap="square" lIns="91440" tIns="45720" rIns="91440" bIns="45720" rtlCol="0" anchor="t">
            <a:spAutoFit/>
          </a:bodyPr>
          <a:lstStyle/>
          <a:p>
            <a:pPr marL="228600" indent="-228600">
              <a:buAutoNum type="arabicPeriod"/>
            </a:pPr>
            <a:r>
              <a:rPr lang="en-US" sz="1200" dirty="0">
                <a:latin typeface="+mj-lt"/>
                <a:hlinkClick r:id="rId2"/>
              </a:rPr>
              <a:t>DigiWELL Projekt Output: Handbuch &amp; Methodik für den Aufbau digitaler Resilienz</a:t>
            </a:r>
            <a:endParaRPr lang="en-US" sz="1200" dirty="0">
              <a:latin typeface="+mj-lt"/>
              <a:cs typeface="Calibri Light"/>
              <a:hlinkClick r:id="rId2"/>
            </a:endParaRPr>
          </a:p>
        </p:txBody>
      </p:sp>
    </p:spTree>
    <p:extLst>
      <p:ext uri="{BB962C8B-B14F-4D97-AF65-F5344CB8AC3E}">
        <p14:creationId xmlns:p14="http://schemas.microsoft.com/office/powerpoint/2010/main" val="642908143"/>
      </p:ext>
    </p:extLst>
  </p:cSld>
  <p:clrMapOvr>
    <a:masterClrMapping/>
  </p:clrMapOvr>
</p:sld>
</file>

<file path=ppt/slides/slide4.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latin typeface="Aptos" panose="020B0004020202020204" pitchFamily="34" charset="0"/>
                <a:cs typeface="Calibri Light" panose="020F0302020204030204" pitchFamily="34" charset="0"/>
              </a:rPr>
              <a:t>"Konzept "Digitales Wohlbefinden</a:t>
            </a:r>
          </a:p>
        </p:txBody>
      </p:sp>
      <p:graphicFrame>
        <p:nvGraphicFramePr>
          <p:cNvPr id="7" name="Content Placeholder 2">
            <a:extLst>
              <a:ext uri="{FF2B5EF4-FFF2-40B4-BE49-F238E27FC236}">
                <a16:creationId xmlns:a16="http://schemas.microsoft.com/office/drawing/2014/main" id="{0294E8A8-F03D-B828-0E81-670AEEE75561}"/>
              </a:ext>
            </a:extLst>
          </p:cNvPr>
          <p:cNvGraphicFramePr>
            <a:graphicFrameLocks noGrp="1"/>
          </p:cNvGraphicFramePr>
          <p:nvPr>
            <p:ph idx="1"/>
            <p:extLst>
              <p:ext uri="{D42A27DB-BD31-4B8C-83A1-F6EECF244321}">
                <p14:modId xmlns:p14="http://schemas.microsoft.com/office/powerpoint/2010/main" val="1274007200"/>
              </p:ext>
            </p:extLst>
          </p:nvPr>
        </p:nvGraphicFramePr>
        <p:xfrm>
          <a:off x="838200" y="1676218"/>
          <a:ext cx="7317316" cy="4491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a:extLst>
              <a:ext uri="{FF2B5EF4-FFF2-40B4-BE49-F238E27FC236}">
                <a16:creationId xmlns:a16="http://schemas.microsoft.com/office/drawing/2014/main" id="{91BD0601-E156-6041-9EF7-7FDDB3596BCA}"/>
              </a:ext>
            </a:extLst>
          </p:cNvPr>
          <p:cNvPicPr>
            <a:picLocks noChangeAspect="1"/>
          </p:cNvPicPr>
          <p:nvPr/>
        </p:nvPicPr>
        <p:blipFill>
          <a:blip r:embed="rId7"/>
          <a:stretch>
            <a:fillRect/>
          </a:stretch>
        </p:blipFill>
        <p:spPr>
          <a:xfrm>
            <a:off x="8155516" y="1746250"/>
            <a:ext cx="3365500" cy="3365500"/>
          </a:xfrm>
          <a:prstGeom prst="rect">
            <a:avLst/>
          </a:prstGeom>
          <a:ln>
            <a:noFill/>
          </a:ln>
          <a:effectLst>
            <a:softEdge rad="112500"/>
          </a:effectLst>
        </p:spPr>
      </p:pic>
    </p:spTree>
    <p:extLst>
      <p:ext uri="{BB962C8B-B14F-4D97-AF65-F5344CB8AC3E}">
        <p14:creationId xmlns:p14="http://schemas.microsoft.com/office/powerpoint/2010/main" val="3361096398"/>
      </p:ext>
    </p:extLst>
  </p:cSld>
  <p:clrMapOvr>
    <a:masterClrMapping/>
  </p:clrMapOvr>
</p:sld>
</file>

<file path=ppt/slides/slide5.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Arc 3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6A4C95A1-14F6-E2F3-883E-7B402EAEFA69}"/>
              </a:ext>
            </a:extLst>
          </p:cNvPr>
          <p:cNvSpPr>
            <a:spLocks noGrp="1"/>
          </p:cNvSpPr>
          <p:nvPr>
            <p:ph type="title"/>
          </p:nvPr>
        </p:nvSpPr>
        <p:spPr>
          <a:xfrm>
            <a:off x="3302213" y="479493"/>
            <a:ext cx="8051587" cy="937827"/>
          </a:xfrm>
        </p:spPr>
        <p:txBody>
          <a:bodyPr>
            <a:normAutofit/>
          </a:bodyPr>
          <a:lstStyle/>
          <a:p>
            <a:r>
              <a:rPr lang="en-US" sz="4400" dirty="0">
                <a:latin typeface="Aptos" panose="020B0004020202020204" pitchFamily="34" charset="0"/>
                <a:ea typeface="Cambria"/>
              </a:rPr>
              <a:t>Die Reise zum digitalen Wohlbefinden</a:t>
            </a:r>
          </a:p>
        </p:txBody>
      </p:sp>
      <p:sp>
        <p:nvSpPr>
          <p:cNvPr id="33" name="Freeform: Shape 3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giyim, dizüstü, bilgisayar, mobilya içeren bir resim&#10;&#10;Açıklama otomatik olarak oluşturuldu">
            <a:extLst>
              <a:ext uri="{FF2B5EF4-FFF2-40B4-BE49-F238E27FC236}">
                <a16:creationId xmlns:a16="http://schemas.microsoft.com/office/drawing/2014/main" id="{FBCBAA80-6BEF-4E0E-25B6-990A722BFD79}"/>
              </a:ext>
            </a:extLst>
          </p:cNvPr>
          <p:cNvPicPr>
            <a:picLocks noChangeAspect="1"/>
          </p:cNvPicPr>
          <p:nvPr/>
        </p:nvPicPr>
        <p:blipFill>
          <a:blip r:embed="rId2"/>
          <a:stretch>
            <a:fillRect/>
          </a:stretch>
        </p:blipFill>
        <p:spPr>
          <a:xfrm>
            <a:off x="332550" y="506530"/>
            <a:ext cx="2873333" cy="422549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çerik Yer Tutucusu 2">
            <a:extLst>
              <a:ext uri="{FF2B5EF4-FFF2-40B4-BE49-F238E27FC236}">
                <a16:creationId xmlns:a16="http://schemas.microsoft.com/office/drawing/2014/main" id="{2CB08756-1599-4332-6E75-893C5C0ED86F}"/>
              </a:ext>
            </a:extLst>
          </p:cNvPr>
          <p:cNvSpPr>
            <a:spLocks noGrp="1"/>
          </p:cNvSpPr>
          <p:nvPr>
            <p:ph idx="1"/>
          </p:nvPr>
        </p:nvSpPr>
        <p:spPr>
          <a:xfrm>
            <a:off x="3538433" y="1805055"/>
            <a:ext cx="8417347" cy="4858635"/>
          </a:xfrm>
        </p:spPr>
        <p:txBody>
          <a:bodyPr vert="horz" lIns="91440" tIns="45720" rIns="91440" bIns="45720" rtlCol="0">
            <a:normAutofit fontScale="92500" lnSpcReduction="10000"/>
          </a:bodyPr>
          <a:lstStyle/>
          <a:p>
            <a:pPr algn="just"/>
            <a:r>
              <a:rPr lang="en-US" sz="2000" dirty="0">
                <a:latin typeface="Aptos" panose="020B0004020202020204" pitchFamily="34" charset="0"/>
                <a:ea typeface="Cambria"/>
              </a:rPr>
              <a:t>In der pulsierenden Stadt </a:t>
            </a:r>
            <a:r>
              <a:rPr lang="en-US" sz="2000" dirty="0" err="1">
                <a:latin typeface="Aptos" panose="020B0004020202020204" pitchFamily="34" charset="0"/>
                <a:ea typeface="Cambria"/>
              </a:rPr>
              <a:t>Digiton </a:t>
            </a:r>
            <a:r>
              <a:rPr lang="en-US" sz="2000" dirty="0">
                <a:latin typeface="Aptos" panose="020B0004020202020204" pitchFamily="34" charset="0"/>
                <a:ea typeface="Cambria"/>
              </a:rPr>
              <a:t>fühlte sich Ava, eine Grafikdesignerin, von ihrer ständigen Beschäftigung mit digitalen Geräten überfordert. Anfangs stiegen ihre Produktivität und Kreativität, doch schon bald forderten die endlosen Benachrichtigungen und die Bildschirmzeit ihren Tribut an ihrer Gesundheit und ihrem Glück. </a:t>
            </a:r>
            <a:endParaRPr lang="en-US" sz="2000" dirty="0">
              <a:latin typeface="Aptos" panose="020B0004020202020204" pitchFamily="34" charset="0"/>
            </a:endParaRPr>
          </a:p>
          <a:p>
            <a:pPr algn="just"/>
            <a:r>
              <a:rPr lang="en-US" sz="2000" dirty="0">
                <a:latin typeface="Aptos" panose="020B0004020202020204" pitchFamily="34" charset="0"/>
                <a:ea typeface="Cambria"/>
              </a:rPr>
              <a:t>Ava erkannte, dass sie etwas ändern musste, und meldete sich zu einem Kurs über digitales Wohlbefinden an. Sie lernte, dass digitales Wohlbefinden bedeutet, mit den negativen Auswirkungen der Technologie umzugehen, ein gesundes Verhältnis zu ihren Geräten zu pflegen und sie zu nutzen, um ihr Leben zu verbessern, anstatt es zu beeinträchtigen. </a:t>
            </a:r>
          </a:p>
          <a:p>
            <a:pPr algn="just"/>
            <a:r>
              <a:rPr lang="en-US" sz="2000" dirty="0">
                <a:latin typeface="Aptos" panose="020B0004020202020204" pitchFamily="34" charset="0"/>
                <a:ea typeface="Cambria"/>
              </a:rPr>
              <a:t>Ava setzte um, was sie gelernt hatte: Sie setzte Grenzen für die Bildschirmzeit, nutzte Apps zur Förderung gesünderer Gewohnheiten und plante regelmäßige digitale Entgiftungen. Allmählich fand sie ihr Gleichgewicht wieder und wandelte ihre Beziehung zur Technologie in eine Beziehung um, die ihr Wohlbefinden und ihr berufliches Wachstum förderte. </a:t>
            </a:r>
            <a:endParaRPr lang="en-US" sz="2000" dirty="0">
              <a:latin typeface="Aptos" panose="020B0004020202020204" pitchFamily="34" charset="0"/>
            </a:endParaRPr>
          </a:p>
          <a:p>
            <a:pPr algn="just"/>
            <a:r>
              <a:rPr lang="en-US" sz="2000" dirty="0">
                <a:latin typeface="Aptos" panose="020B0004020202020204" pitchFamily="34" charset="0"/>
                <a:ea typeface="Cambria"/>
              </a:rPr>
              <a:t>Anhand von Avas Geschichte sehen wir digitales Wohlbefinden als eine Fähigkeit, mit Technologie umzugehen, als einen Zustand persönlicher Gesundheit und als einen Weg, die positiven Beiträge der Technologie zu unserem Leben zu entdecken. Avas Reise inspiriert uns dazu, die Technologie für uns arbeiten zu lassen und einen günstigen Zustand in unserer Beziehung zu digitalen Werkzeugen sicherzustellen.</a:t>
            </a:r>
            <a:endParaRPr lang="en-US" sz="2000" dirty="0">
              <a:latin typeface="Aptos" panose="020B0004020202020204" pitchFamily="34" charset="0"/>
            </a:endParaRPr>
          </a:p>
        </p:txBody>
      </p:sp>
    </p:spTree>
    <p:extLst>
      <p:ext uri="{BB962C8B-B14F-4D97-AF65-F5344CB8AC3E}">
        <p14:creationId xmlns:p14="http://schemas.microsoft.com/office/powerpoint/2010/main" val="2661744413"/>
      </p:ext>
    </p:extLst>
  </p:cSld>
  <p:clrMapOvr>
    <a:masterClrMapping/>
  </p:clrMapOvr>
</p:sld>
</file>

<file path=ppt/slides/slide6.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dirty="0">
                <a:solidFill>
                  <a:srgbClr val="FFFFFF"/>
                </a:solidFill>
                <a:latin typeface="Aptos" panose="020B0004020202020204" pitchFamily="34" charset="0"/>
                <a:cs typeface="Calibri Light" panose="020F0302020204030204" pitchFamily="34" charset="0"/>
              </a:rPr>
              <a:t>Digitales Wohlbefinden: Warum ist es für Erwachsene wichtig?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7417032" cy="5695156"/>
          </a:xfrm>
        </p:spPr>
        <p:txBody>
          <a:bodyPr anchor="ctr">
            <a:normAutofit/>
          </a:bodyPr>
          <a:lstStyle/>
          <a:p>
            <a:pPr marL="0" indent="0">
              <a:spcAft>
                <a:spcPts val="600"/>
              </a:spcAft>
              <a:buNone/>
            </a:pPr>
            <a:r>
              <a:rPr lang="en-US" sz="2400" dirty="0">
                <a:latin typeface="Aptos" panose="020B0004020202020204" pitchFamily="34" charset="0"/>
                <a:cs typeface="Calibri" panose="020F0502020204030204" pitchFamily="34" charset="0"/>
              </a:rPr>
              <a:t>Für Erwachsene ist ein gesundes, ausgewogenes, erfülltes und nachhaltiges Leben in der digitalen Welt unerlässlich. Genauer gesagt</a:t>
            </a:r>
            <a:r>
              <a:rPr lang="sk-SK" sz="2400" dirty="0">
                <a:latin typeface="Aptos" panose="020B0004020202020204" pitchFamily="34" charset="0"/>
                <a:cs typeface="Calibri" panose="020F0502020204030204" pitchFamily="34" charset="0"/>
              </a:rPr>
              <a:t>:</a:t>
            </a:r>
            <a:endParaRPr lang="en-US" sz="2400" dirty="0">
              <a:latin typeface="Aptos" panose="020B0004020202020204" pitchFamily="34" charset="0"/>
              <a:cs typeface="Calibri" panose="020F0502020204030204" pitchFamily="34" charset="0"/>
            </a:endParaRPr>
          </a:p>
          <a:p>
            <a:pPr>
              <a:spcAft>
                <a:spcPts val="600"/>
              </a:spcAft>
            </a:pPr>
            <a:r>
              <a:rPr lang="en-US" sz="2400" dirty="0">
                <a:latin typeface="Aptos" panose="020B0004020202020204" pitchFamily="34" charset="0"/>
                <a:cs typeface="Calibri" panose="020F0502020204030204" pitchFamily="34" charset="0"/>
              </a:rPr>
              <a:t>Das ist ein wichtiges menschliches Bedürfnis im digitalen Zeitalter.</a:t>
            </a:r>
            <a:endParaRPr lang="sk-SK" sz="2400" dirty="0">
              <a:latin typeface="Aptos" panose="020B0004020202020204" pitchFamily="34" charset="0"/>
              <a:cs typeface="Calibri" panose="020F0502020204030204" pitchFamily="34" charset="0"/>
            </a:endParaRPr>
          </a:p>
          <a:p>
            <a:pPr>
              <a:spcAft>
                <a:spcPts val="600"/>
              </a:spcAft>
            </a:pPr>
            <a:r>
              <a:rPr lang="en-US" sz="2400" dirty="0">
                <a:latin typeface="Aptos" panose="020B0004020202020204" pitchFamily="34" charset="0"/>
                <a:cs typeface="Calibri" panose="020F0502020204030204" pitchFamily="34" charset="0"/>
              </a:rPr>
              <a:t>Sie trägt zur physischen, psychischen und sozialen Gesundheit und zum Wohlbefinden der Menschen bei.</a:t>
            </a:r>
          </a:p>
          <a:p>
            <a:pPr>
              <a:spcAft>
                <a:spcPts val="600"/>
              </a:spcAft>
            </a:pPr>
            <a:r>
              <a:rPr lang="en-US" sz="2400" dirty="0">
                <a:latin typeface="Aptos" panose="020B0004020202020204" pitchFamily="34" charset="0"/>
                <a:cs typeface="Calibri" panose="020F0502020204030204" pitchFamily="34" charset="0"/>
              </a:rPr>
              <a:t>Es geht darum, dass die Menschen die Kontrolle über ihr Leben haben.</a:t>
            </a:r>
          </a:p>
          <a:p>
            <a:pPr>
              <a:spcAft>
                <a:spcPts val="600"/>
              </a:spcAft>
            </a:pPr>
            <a:r>
              <a:rPr lang="en-US" sz="2400" dirty="0">
                <a:latin typeface="Aptos" panose="020B0004020202020204" pitchFamily="34" charset="0"/>
                <a:cs typeface="Calibri" panose="020F0502020204030204" pitchFamily="34" charset="0"/>
              </a:rPr>
              <a:t>Sie fördert die Entwicklung gesunder Gewohnheiten im Umgang mit der digitalen Welt.</a:t>
            </a:r>
          </a:p>
          <a:p>
            <a:pPr>
              <a:spcAft>
                <a:spcPts val="600"/>
              </a:spcAft>
            </a:pPr>
            <a:r>
              <a:rPr lang="en-US" sz="2400" dirty="0">
                <a:latin typeface="Aptos" panose="020B0004020202020204" pitchFamily="34" charset="0"/>
                <a:cs typeface="Calibri" panose="020F0502020204030204" pitchFamily="34" charset="0"/>
              </a:rPr>
              <a:t>Es geht darum, einen achtsamen und verantwortungsvollen Umgang mit der digitalen Welt zu entwickeln.</a:t>
            </a:r>
          </a:p>
          <a:p>
            <a:pPr>
              <a:spcAft>
                <a:spcPts val="600"/>
              </a:spcAft>
            </a:pPr>
            <a:r>
              <a:rPr lang="en-US" sz="2400" dirty="0">
                <a:latin typeface="Aptos" panose="020B0004020202020204" pitchFamily="34" charset="0"/>
                <a:cs typeface="Calibri" panose="020F0502020204030204" pitchFamily="34" charset="0"/>
              </a:rPr>
              <a:t>Sie ist die Schlüsselkomponente für den Aufbau digitaler Resilienz.</a:t>
            </a:r>
          </a:p>
          <a:p>
            <a:pPr lvl="1">
              <a:spcAft>
                <a:spcPts val="600"/>
              </a:spcAft>
              <a:buFont typeface="Wingdings" pitchFamily="2" charset="2"/>
              <a:buChar char="§"/>
            </a:pPr>
            <a:endParaRPr lang="en-US"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49289912"/>
      </p:ext>
    </p:extLst>
  </p:cSld>
  <p:clrMapOvr>
    <a:masterClrMapping/>
  </p:clrMapOvr>
</p:sld>
</file>

<file path=ppt/slides/slide7.xml><?xml version="1.0" encoding="utf-8"?>
<p:sld xmlns:a16="http://schemas.microsoft.com/office/drawing/2014/main" xmlns:adec="http://schemas.microsoft.com/office/drawing/2017/decorative" xmlns:p16="http://schemas.microsoft.com/office/powerpoint/2015/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id="{BE27E721-AF77-4034-76E7-B653B6962007}"/>
              </a:ext>
            </a:extLst>
          </p:cNvPr>
          <p:cNvSpPr>
            <a:spLocks noGrp="1"/>
          </p:cNvSpPr>
          <p:nvPr>
            <p:ph type="title"/>
          </p:nvPr>
        </p:nvSpPr>
        <p:spPr>
          <a:xfrm>
            <a:off x="838200" y="365125"/>
            <a:ext cx="10515600" cy="857885"/>
          </a:xfrm>
        </p:spPr>
        <p:txBody>
          <a:bodyPr>
            <a:normAutofit/>
          </a:bodyPr>
          <a:lstStyle/>
          <a:p>
            <a:r>
              <a:rPr lang="en-US" dirty="0">
                <a:latin typeface="Aptos" panose="020B0004020202020204" pitchFamily="34" charset="0"/>
                <a:ea typeface="Cambria"/>
              </a:rPr>
              <a:t>Getrennt, um wieder zu verbinden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id="{29B82E99-8401-914C-FF78-385CEA300671}"/>
              </a:ext>
            </a:extLst>
          </p:cNvPr>
          <p:cNvSpPr>
            <a:spLocks noGrp="1"/>
          </p:cNvSpPr>
          <p:nvPr>
            <p:ph idx="1"/>
          </p:nvPr>
        </p:nvSpPr>
        <p:spPr>
          <a:xfrm>
            <a:off x="838200" y="1323910"/>
            <a:ext cx="11140440" cy="5054665"/>
          </a:xfrm>
        </p:spPr>
        <p:txBody>
          <a:bodyPr vert="horz" lIns="91440" tIns="45720" rIns="91440" bIns="45720" rtlCol="0">
            <a:normAutofit lnSpcReduction="10000"/>
          </a:bodyPr>
          <a:lstStyle/>
          <a:p>
            <a:pPr marL="0" indent="0" algn="just">
              <a:buNone/>
            </a:pPr>
            <a:r>
              <a:rPr lang="en-US" sz="2000" dirty="0">
                <a:latin typeface="Aptos" panose="020B0004020202020204" pitchFamily="34" charset="0"/>
                <a:ea typeface="Cambria"/>
              </a:rPr>
              <a:t>Eines Morgens geschah etwas Ungewöhnliches. Tom erhielt eine E-Mail von einem unbekannten Absender mit dem Titel "Take Control". Neugierig geworden, öffnete Tom die E-Mail und fand darin eine einfache Nachricht: "Beachte, was wichtig ist. Trennen Sie die Verbindung, um sich wieder zu verbinden." Verblüfft und fasziniert beschloss Tom, sich der Herausforderung zu stellen. Er begann damit, sein Handy bei einem Spaziergang im Park zurückzulassen. Als er durch die Grünanlagen schlenderte, bemerkte er das Lachen spielender Kinder und den ruhigen Klang eines nahe gelegenen Brunnens - Geräusche und Anblicke, die er normalerweise nicht wahrnahm.</a:t>
            </a:r>
            <a:endParaRPr lang="en-US" sz="2000" dirty="0">
              <a:latin typeface="Aptos" panose="020B0004020202020204" pitchFamily="34" charset="0"/>
            </a:endParaRPr>
          </a:p>
          <a:p>
            <a:pPr marL="0" indent="0" algn="just">
              <a:buNone/>
            </a:pPr>
            <a:r>
              <a:rPr lang="en-US" sz="2000" dirty="0">
                <a:latin typeface="Aptos" panose="020B0004020202020204" pitchFamily="34" charset="0"/>
                <a:ea typeface="Cambria"/>
              </a:rPr>
              <a:t>Inspiriert von dieser Erfahrung machte sich Tom auf den Weg, um seine Stadt und sich selbst neu zu entdecken. Er besuchte Museen, lokale Märkte und Cafés - alles ohne das ständige Piepen seines Telefons. Er begann, in stillen Ecken von Bibliotheken Bücher zu lesen, mit Fremden ins Gespräch zu kommen und Veranstaltungen in der Gemeinde zu besuchen, und fand Freude an echten, ungefilterten Erfahrungen. Als aus Tagen Wochen wurden, erkannte Tom, dass seine digitalen Gewohnheiten ihn kontrollierten, und es war an der Zeit, dies zu ändern. </a:t>
            </a:r>
            <a:endParaRPr lang="sk-SK" sz="2000" dirty="0">
              <a:latin typeface="Aptos" panose="020B0004020202020204" pitchFamily="34" charset="0"/>
              <a:ea typeface="Cambria"/>
            </a:endParaRPr>
          </a:p>
          <a:p>
            <a:pPr marL="0" indent="0" algn="just">
              <a:buNone/>
            </a:pPr>
            <a:r>
              <a:rPr lang="en-US" sz="2000" dirty="0">
                <a:latin typeface="Aptos" panose="020B0004020202020204" pitchFamily="34" charset="0"/>
                <a:ea typeface="Cambria"/>
              </a:rPr>
              <a:t>Er führte für sich selbst Regeln ein, indem er die Bildschirmzeit einschränkte, Benachrichtigungen nach der Arbeit ausschaltete und sich mehr auf persönliche Gespräche einließ. Langsam gewann er die Kontrolle über sein digitales Leben zurück und entschied, wann und wie er online war. Am Ende war Toms Leben wie verwandelt. Die E-Mail, die einst wie eine kleine Welle erschien, wurde zu einer Welle der Veränderung, die ihn zu einem Leben führte, in dem die Technologie ein Werkzeug und kein Tyrann war. Er lernte, die Technologie zu kontrollieren und sicherzustellen, dass sie sein Leben bereicherte, ohne es zu dominieren. Toms Abenteuer, das durch eine mysteriöse E-Mail ausgelöst wurde, lehrte ihn die unschätzbare Lektion, im Augenblick präsent zu sein und die digitale Welt nach seinen eigenen Bedingungen zu meistern.</a:t>
            </a:r>
          </a:p>
        </p:txBody>
      </p:sp>
    </p:spTree>
    <p:extLst>
      <p:ext uri="{BB962C8B-B14F-4D97-AF65-F5344CB8AC3E}">
        <p14:creationId xmlns:p14="http://schemas.microsoft.com/office/powerpoint/2010/main" val="2348543682"/>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latin typeface="Aptos" panose="020B0004020202020204" pitchFamily="34" charset="0"/>
                <a:cs typeface="Calibri Light" panose="020F0302020204030204" pitchFamily="34" charset="0"/>
              </a:rPr>
              <a:t>Digitales Wohlbefinden und Technologie</a:t>
            </a:r>
          </a:p>
        </p:txBody>
      </p:sp>
      <p:sp>
        <p:nvSpPr>
          <p:cNvPr id="3" name="Content Placeholder 2"/>
          <p:cNvSpPr>
            <a:spLocks noGrp="1"/>
          </p:cNvSpPr>
          <p:nvPr>
            <p:ph idx="1"/>
          </p:nvPr>
        </p:nvSpPr>
        <p:spPr>
          <a:xfrm>
            <a:off x="838200" y="1423490"/>
            <a:ext cx="10911840" cy="4645840"/>
          </a:xfrm>
        </p:spPr>
        <p:txBody>
          <a:bodyPr>
            <a:normAutofit lnSpcReduction="10000"/>
          </a:bodyPr>
          <a:lstStyle/>
          <a:p>
            <a:pPr algn="just">
              <a:spcAft>
                <a:spcPts val="600"/>
              </a:spcAft>
            </a:pPr>
            <a:r>
              <a:rPr lang="en-US" sz="2400" dirty="0">
                <a:latin typeface="Aptos" panose="020B0004020202020204" pitchFamily="34" charset="0"/>
                <a:cs typeface="Calibri" panose="020F0502020204030204" pitchFamily="34" charset="0"/>
              </a:rPr>
              <a:t>Die Technologie ist heute, ob absichtlich oder unabsichtlich, Teil der meisten unserer Lebensbereiche. Sie ist meist ein unvermeidlicher Teil unseres Arbeits- und Berufslebens, unserer Lehr- und Lernerfahrungen und unserer täglichen sozialen Interaktionen und Kommunikation. Sie steht mit vielen Menschen in Verbindung, entweder durch Hardware (z. B. PC, Tablets, Smartphones...) oder durch Webtools, soziale Medien, Apps usw.</a:t>
            </a:r>
          </a:p>
          <a:p>
            <a:pPr algn="just">
              <a:spcAft>
                <a:spcPts val="600"/>
              </a:spcAft>
            </a:pPr>
            <a:r>
              <a:rPr lang="en-US" sz="2400" dirty="0">
                <a:latin typeface="Aptos" panose="020B0004020202020204" pitchFamily="34" charset="0"/>
                <a:cs typeface="Calibri" panose="020F0502020204030204" pitchFamily="34" charset="0"/>
              </a:rPr>
              <a:t>Es ist offensichtlich, dass die Technologie die Verbindung mit den Menschen vertieft hat und weiter vertiefen wird. Das digitale Wachstum bei der Nutzung von vernetzten Geräten und Diensten hat sich auf der Grundlage der Daten vom Januar 2024 wie folgt verändert</a:t>
            </a:r>
            <a:r>
              <a:rPr lang="en-US" sz="2400" baseline="30000" dirty="0">
                <a:latin typeface="Aptos" panose="020B0004020202020204" pitchFamily="34" charset="0"/>
                <a:cs typeface="Calibri" panose="020F0502020204030204" pitchFamily="34" charset="0"/>
              </a:rPr>
              <a:t>2</a:t>
            </a:r>
            <a:r>
              <a:rPr lang="en-US" sz="2400" dirty="0">
                <a:latin typeface="Aptos" panose="020B0004020202020204" pitchFamily="34" charset="0"/>
                <a:cs typeface="Calibri" panose="020F0502020204030204" pitchFamily="34" charset="0"/>
              </a:rPr>
              <a:t> : </a:t>
            </a:r>
          </a:p>
          <a:p>
            <a:pPr lvl="1">
              <a:spcAft>
                <a:spcPts val="600"/>
              </a:spcAft>
              <a:buFont typeface="Wingdings" pitchFamily="2" charset="2"/>
              <a:buChar char="§"/>
            </a:pPr>
            <a:r>
              <a:rPr lang="en-US" sz="2000" dirty="0">
                <a:latin typeface="Aptos" panose="020B0004020202020204" pitchFamily="34" charset="0"/>
                <a:cs typeface="Calibri" panose="020F0502020204030204" pitchFamily="34" charset="0"/>
              </a:rPr>
              <a:t>+ 0,9 % Technologiebeteiligung der Gesamtbevölkerung (Veränderung gegenüber dem Vorjahr + 74 Millionen Menschen)</a:t>
            </a:r>
          </a:p>
          <a:p>
            <a:pPr lvl="1">
              <a:spcAft>
                <a:spcPts val="600"/>
              </a:spcAft>
              <a:buFont typeface="Wingdings" pitchFamily="2" charset="2"/>
              <a:buChar char="§"/>
            </a:pPr>
            <a:r>
              <a:rPr lang="en-US" sz="2000" dirty="0">
                <a:latin typeface="Aptos" panose="020B0004020202020204" pitchFamily="34" charset="0"/>
                <a:cs typeface="Calibri" panose="020F0502020204030204" pitchFamily="34" charset="0"/>
              </a:rPr>
              <a:t>+ 2,5 % Einzelne Mobilfunkteilnehmer (Veränderung gegenüber dem Vorjahr + 138 Millionen Menschen)</a:t>
            </a:r>
          </a:p>
          <a:p>
            <a:pPr lvl="1">
              <a:spcAft>
                <a:spcPts val="600"/>
              </a:spcAft>
              <a:buFont typeface="Wingdings" pitchFamily="2" charset="2"/>
              <a:buChar char="§"/>
            </a:pPr>
            <a:r>
              <a:rPr lang="en-US" sz="2000" dirty="0">
                <a:latin typeface="Aptos" panose="020B0004020202020204" pitchFamily="34" charset="0"/>
                <a:cs typeface="Calibri" panose="020F0502020204030204" pitchFamily="34" charset="0"/>
              </a:rPr>
              <a:t>+ 1,8 % Personen, die das Internet nutzen (Veränderung gegenüber dem Vorjahr + 97 Millionen Personen)</a:t>
            </a:r>
          </a:p>
          <a:p>
            <a:pPr lvl="1">
              <a:spcAft>
                <a:spcPts val="600"/>
              </a:spcAft>
              <a:buFont typeface="Wingdings" pitchFamily="2" charset="2"/>
              <a:buChar char="§"/>
            </a:pPr>
            <a:r>
              <a:rPr lang="en-US" sz="2000" dirty="0">
                <a:latin typeface="Aptos" panose="020B0004020202020204" pitchFamily="34" charset="0"/>
                <a:cs typeface="Calibri" panose="020F0502020204030204" pitchFamily="34" charset="0"/>
              </a:rPr>
              <a:t>+ 5,6 % Social Media Nutzeridentitäten (Veränderung gegenüber dem Vorjahr + 266 Millionen Menschen)</a:t>
            </a:r>
          </a:p>
          <a:p>
            <a:pPr lvl="1">
              <a:spcAft>
                <a:spcPts val="600"/>
              </a:spcAft>
              <a:buFont typeface="Wingdings" pitchFamily="2" charset="2"/>
              <a:buChar char="§"/>
            </a:pPr>
            <a:endParaRPr lang="en-US" sz="2000" dirty="0">
              <a:latin typeface="Aptos" panose="020B0004020202020204" pitchFamily="34" charset="0"/>
              <a:cs typeface="Calibri" panose="020F0502020204030204" pitchFamily="34" charset="0"/>
            </a:endParaRPr>
          </a:p>
          <a:p>
            <a:pPr lvl="1">
              <a:spcAft>
                <a:spcPts val="600"/>
              </a:spcAft>
              <a:buFont typeface="Wingdings" pitchFamily="2" charset="2"/>
              <a:buChar char="§"/>
            </a:pPr>
            <a:endParaRPr lang="en-US" sz="2000" dirty="0">
              <a:latin typeface="Aptos" panose="020B0004020202020204" pitchFamily="34" charset="0"/>
              <a:cs typeface="Calibri" panose="020F0502020204030204" pitchFamily="34" charset="0"/>
            </a:endParaRPr>
          </a:p>
        </p:txBody>
      </p:sp>
      <p:sp>
        <p:nvSpPr>
          <p:cNvPr id="5" name="Metin kutusu 4">
            <a:extLst>
              <a:ext uri="{FF2B5EF4-FFF2-40B4-BE49-F238E27FC236}">
                <a16:creationId xmlns:a16="http://schemas.microsoft.com/office/drawing/2014/main" id="{AED7DE07-AC62-E24A-92FA-84DE6E131D19}"/>
              </a:ext>
            </a:extLst>
          </p:cNvPr>
          <p:cNvSpPr txBox="1"/>
          <p:nvPr/>
        </p:nvSpPr>
        <p:spPr>
          <a:xfrm>
            <a:off x="838200" y="6215875"/>
            <a:ext cx="10515600" cy="276999"/>
          </a:xfrm>
          <a:prstGeom prst="rect">
            <a:avLst/>
          </a:prstGeom>
          <a:noFill/>
        </p:spPr>
        <p:txBody>
          <a:bodyPr wrap="square" rtlCol="0">
            <a:spAutoFit/>
          </a:bodyPr>
          <a:lstStyle/>
          <a:p>
            <a:r>
              <a:rPr lang="en-US" sz="1200" dirty="0">
                <a:latin typeface="+mj-lt"/>
              </a:rPr>
              <a:t>2. Digital 2024: Globaler Überblicksbericht. DATAREPORTAL. </a:t>
            </a:r>
            <a:r>
              <a:rPr lang="en-US" sz="1200" dirty="0">
                <a:latin typeface="+mj-lt"/>
                <a:hlinkClick r:id="rId2"/>
              </a:rPr>
              <a:t>https://datareportal.com/reports/digital-2024-global-overview-report</a:t>
            </a:r>
            <a:endParaRPr lang="en-US" sz="1200" dirty="0">
              <a:latin typeface="+mj-lt"/>
            </a:endParaRPr>
          </a:p>
        </p:txBody>
      </p:sp>
    </p:spTree>
    <p:extLst>
      <p:ext uri="{BB962C8B-B14F-4D97-AF65-F5344CB8AC3E}">
        <p14:creationId xmlns:p14="http://schemas.microsoft.com/office/powerpoint/2010/main" val="666342196"/>
      </p:ext>
    </p:extLst>
  </p:cSld>
  <p:clrMapOvr>
    <a:masterClrMapping/>
  </p:clrMapOvr>
</p:sld>
</file>

<file path=ppt/slides/slide9.xml><?xml version="1.0" encoding="utf-8"?>
<p:sld xmlns:a16="http://schemas.microsoft.com/office/drawing/2014/main" xmlns:adec="http://schemas.microsoft.com/office/drawing/2017/decorative" xmlns:p16="http://schemas.microsoft.com/office/powerpoint/2015/main" xmlns:ask="http://schemas.microsoft.com/office/drawing/2018/sketchyshapes"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latin typeface="Aptos" panose="020B0004020202020204" pitchFamily="34" charset="0"/>
                <a:cs typeface="Calibri Light" panose="020F0302020204030204" pitchFamily="34" charset="0"/>
              </a:rPr>
              <a:t>Digitales Wohlbefinden und Technologie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853928" cy="4545202"/>
          </a:xfrm>
        </p:spPr>
        <p:txBody>
          <a:bodyPr>
            <a:normAutofit/>
          </a:bodyPr>
          <a:lstStyle/>
          <a:p>
            <a:pPr algn="just">
              <a:spcAft>
                <a:spcPts val="600"/>
              </a:spcAft>
            </a:pPr>
            <a:r>
              <a:rPr lang="en-US" sz="2400" dirty="0">
                <a:latin typeface="Aptos" panose="020B0004020202020204" pitchFamily="34" charset="0"/>
                <a:cs typeface="Calibri" panose="020F0502020204030204" pitchFamily="34" charset="0"/>
              </a:rPr>
              <a:t>In Anbetracht der zunehmenden Einbindung der Technologie und ihrer potenziellen Folgen ist es erforderlich, die Auswirkungen der Technologie zu verstehen und ihre Auswirkungen auf das allgemeine Wohlbefinden und das digitale Wohlbefinden zu steuern. </a:t>
            </a:r>
          </a:p>
          <a:p>
            <a:pPr>
              <a:spcAft>
                <a:spcPts val="600"/>
              </a:spcAft>
            </a:pPr>
            <a:r>
              <a:rPr lang="en-US" sz="2400" dirty="0">
                <a:latin typeface="Aptos" panose="020B0004020202020204" pitchFamily="34" charset="0"/>
                <a:cs typeface="Calibri" panose="020F0502020204030204" pitchFamily="34" charset="0"/>
              </a:rPr>
              <a:t>Das digitale Wohlbefinden umfasst drei Hauptkomponenten:</a:t>
            </a:r>
          </a:p>
          <a:p>
            <a:pPr marL="800100" lvl="1" indent="-342900">
              <a:spcAft>
                <a:spcPts val="600"/>
              </a:spcAft>
              <a:buClr>
                <a:schemeClr val="accent2"/>
              </a:buClr>
              <a:buFont typeface="+mj-lt"/>
              <a:buAutoNum type="alphaLcParenR"/>
            </a:pPr>
            <a:r>
              <a:rPr lang="en-US" dirty="0">
                <a:latin typeface="Aptos" panose="020B0004020202020204" pitchFamily="34" charset="0"/>
                <a:cs typeface="Calibri" panose="020F0502020204030204" pitchFamily="34" charset="0"/>
              </a:rPr>
              <a:t>Die Auswirkungen der Technologie verstehen und erkennen.</a:t>
            </a:r>
            <a:br>
              <a:rPr lang="en-US" dirty="0">
                <a:latin typeface="Aptos" panose="020B0004020202020204" pitchFamily="34" charset="0"/>
                <a:cs typeface="Calibri" panose="020F0502020204030204" pitchFamily="34" charset="0"/>
              </a:rPr>
            </a:br>
            <a:r>
              <a:rPr lang="en-US" i="1" dirty="0">
                <a:latin typeface="Aptos" panose="020B0004020202020204" pitchFamily="34" charset="0"/>
                <a:cs typeface="Calibri" panose="020F0502020204030204" pitchFamily="34" charset="0"/>
              </a:rPr>
              <a:t>(Dies werden Sie in diesem aktuellen Abschnitt entdecken)</a:t>
            </a:r>
          </a:p>
          <a:p>
            <a:pPr marL="800100" lvl="1" indent="-342900">
              <a:spcAft>
                <a:spcPts val="600"/>
              </a:spcAft>
              <a:buClr>
                <a:schemeClr val="accent2"/>
              </a:buClr>
              <a:buFont typeface="+mj-lt"/>
              <a:buAutoNum type="alphaLcParenR"/>
            </a:pPr>
            <a:r>
              <a:rPr lang="en-US" dirty="0">
                <a:latin typeface="Aptos" panose="020B0004020202020204" pitchFamily="34" charset="0"/>
                <a:cs typeface="Calibri" panose="020F0502020204030204" pitchFamily="34" charset="0"/>
              </a:rPr>
              <a:t>Ein positives Verhältnis zur Technologie zu haben, indem man gesunde digitale Gewohnheiten entwickelt.</a:t>
            </a:r>
            <a:br>
              <a:rPr lang="en-US" dirty="0">
                <a:latin typeface="Aptos" panose="020B0004020202020204" pitchFamily="34" charset="0"/>
                <a:cs typeface="Calibri" panose="020F0502020204030204" pitchFamily="34" charset="0"/>
              </a:rPr>
            </a:br>
            <a:r>
              <a:rPr lang="en-US" i="1" dirty="0">
                <a:latin typeface="Aptos" panose="020B0004020202020204" pitchFamily="34" charset="0"/>
                <a:cs typeface="Calibri" panose="020F0502020204030204" pitchFamily="34" charset="0"/>
              </a:rPr>
              <a:t>(Sie werden dies in den nächsten Abschnitten entdecken)</a:t>
            </a:r>
          </a:p>
          <a:p>
            <a:pPr marL="800100" lvl="1" indent="-342900">
              <a:spcAft>
                <a:spcPts val="600"/>
              </a:spcAft>
              <a:buClr>
                <a:schemeClr val="accent2"/>
              </a:buClr>
              <a:buFont typeface="+mj-lt"/>
              <a:buAutoNum type="alphaLcParenR"/>
            </a:pPr>
            <a:r>
              <a:rPr lang="en-US" dirty="0">
                <a:latin typeface="Aptos" panose="020B0004020202020204" pitchFamily="34" charset="0"/>
                <a:cs typeface="Calibri" panose="020F0502020204030204" pitchFamily="34" charset="0"/>
              </a:rPr>
              <a:t>Umsetzung der besten Praktiken, um ein allgemeines Wohlbefinden zu gewährleisten.</a:t>
            </a:r>
            <a:br>
              <a:rPr lang="en-US" dirty="0">
                <a:latin typeface="Aptos" panose="020B0004020202020204" pitchFamily="34" charset="0"/>
                <a:cs typeface="Calibri" panose="020F0502020204030204" pitchFamily="34" charset="0"/>
              </a:rPr>
            </a:br>
            <a:r>
              <a:rPr lang="en-US" i="1" dirty="0">
                <a:latin typeface="Aptos" panose="020B0004020202020204" pitchFamily="34" charset="0"/>
                <a:cs typeface="Calibri" panose="020F0502020204030204" pitchFamily="34" charset="0"/>
              </a:rPr>
              <a:t>(Sie werden dies in den nächsten Abschnitten erfahren)</a:t>
            </a:r>
            <a:endParaRPr lang="en-US"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481741769"/>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C39A8C05164174D8B0CC0E9EA7C08B6" ma:contentTypeVersion="15" ma:contentTypeDescription="Ein neues Dokument erstellen." ma:contentTypeScope="" ma:versionID="cd94e70e8da22fe44071c72a07f388b5">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63453924f74aff769f56436a1675a4d0"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9F8ED1-FF98-4C1E-A78A-36B5A4DB3248}">
  <ds:schemaRefs>
    <ds:schemaRef ds:uri="http://schemas.microsoft.com/office/2006/documentManagement/types"/>
    <ds:schemaRef ds:uri="http://schemas.microsoft.com/office/2006/metadata/properties"/>
    <ds:schemaRef ds:uri="48bc9dea-9bf6-49de-a95a-f1fa7fcbbbfa"/>
    <ds:schemaRef ds:uri="http://purl.org/dc/terms/"/>
    <ds:schemaRef ds:uri="http://www.w3.org/XML/1998/namespace"/>
    <ds:schemaRef ds:uri="86c132ca-d2ce-4f1f-9992-28ad6e1060fc"/>
    <ds:schemaRef ds:uri="http://purl.org/dc/dcmitype/"/>
    <ds:schemaRef ds:uri="http://schemas.openxmlformats.org/package/2006/metadata/core-properti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BDCFBBB3-BF06-496B-A145-2D9F6AF3C65A}">
  <ds:schemaRefs>
    <ds:schemaRef ds:uri="http://schemas.microsoft.com/sharepoint/v3/contenttype/forms"/>
  </ds:schemaRefs>
</ds:datastoreItem>
</file>

<file path=customXml/itemProps3.xml><?xml version="1.0" encoding="utf-8"?>
<ds:datastoreItem xmlns:ds="http://schemas.openxmlformats.org/officeDocument/2006/customXml" ds:itemID="{A230458A-DA6B-486B-B884-EBACF66D5D21}"/>
</file>

<file path=docProps/app.xml><?xml version="1.0" encoding="utf-8"?>
<ap:Properties xmlns:vt="http://schemas.openxmlformats.org/officeDocument/2006/docPropsVTypes" xmlns:ap="http://schemas.openxmlformats.org/officeDocument/2006/extended-properties">
  <ap:TotalTime>3638</ap:TotalTime>
  <ap:Words>2728</ap:Words>
  <ap:Application>Microsoft Office PowerPoint</ap:Application>
  <ap:PresentationFormat>Širokouhlá</ap:PresentationFormat>
  <ap:Paragraphs>178</ap:Paragraphs>
  <ap:Slides>26</ap:Slides>
  <ap:Notes>5</ap:Notes>
  <ap:HiddenSlides>0</ap:HiddenSlides>
  <ap:MMClips>0</ap:MMClips>
  <ap:ScaleCrop>false</ap:ScaleCrop>
  <ap:HeadingPairs>
    <vt:vector baseType="variant" size="4">
      <vt:variant>
        <vt:lpstr>Motív</vt:lpstr>
      </vt:variant>
      <vt:variant>
        <vt:i4>1</vt:i4>
      </vt:variant>
      <vt:variant>
        <vt:lpstr>Nadpisy snímok</vt:lpstr>
      </vt:variant>
      <vt:variant>
        <vt:i4>26</vt:i4>
      </vt:variant>
    </vt:vector>
  </ap:HeadingPairs>
  <ap:TitlesOfParts>
    <vt:vector baseType="lpstr" size="27">
      <vt:lpstr>Motív Office</vt:lpstr>
      <vt:lpstr>Digital Wellbeing</vt:lpstr>
      <vt:lpstr>DIGITAL WELL-BEING:  The Impact of Technology on Digital Wellbeing</vt:lpstr>
      <vt:lpstr>“Digital Wellbeing” Concept</vt:lpstr>
      <vt:lpstr>“Digital Wellbeing” Concept</vt:lpstr>
      <vt:lpstr>Journey to Digital Wellbeing</vt:lpstr>
      <vt:lpstr>Digital Wellbeing: Why Does it Matter for Adults?</vt:lpstr>
      <vt:lpstr>Disconnected to Reconnect</vt:lpstr>
      <vt:lpstr>Digital Wellbeing and Technology</vt:lpstr>
      <vt:lpstr>Digital Wellbeing and Technology</vt:lpstr>
      <vt:lpstr>The Impact of Technology on Digital Wellbeing</vt:lpstr>
      <vt:lpstr>The Impact of Technology on Digital Wellbeing</vt:lpstr>
      <vt:lpstr>The Impact of Technology on Digital Wellbeing</vt:lpstr>
      <vt:lpstr>The Impact of Technology on Digital Wellbeing</vt:lpstr>
      <vt:lpstr>Excessive Screen Time and Exposure to Technology</vt:lpstr>
      <vt:lpstr>Excessive Screen Time and Exposure to Technology</vt:lpstr>
      <vt:lpstr>Excessive Screen Time and Exposure to Technology</vt:lpstr>
      <vt:lpstr>Excessive Screen Time and Exposure to Technology</vt:lpstr>
      <vt:lpstr>Excessive Screen Time and Exposure to Technology</vt:lpstr>
      <vt:lpstr>Social Media</vt:lpstr>
      <vt:lpstr>Social Media</vt:lpstr>
      <vt:lpstr>Social Media</vt:lpstr>
      <vt:lpstr>Social Media</vt:lpstr>
      <vt:lpstr>Information Overload and Stress</vt:lpstr>
      <vt:lpstr>Information Overload and Stress</vt:lpstr>
      <vt:lpstr>REMINDERS</vt:lpstr>
      <vt:lpstr>Prezentácia programu PowerPoint</vt:lpstr>
    </vt:vector>
  </ap:TitlesOfParts>
  <ap:Company/>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Hanova Martina</dc:creator>
  <cp:keywords>, docId:8D321FA6CDE1BBC8E551612890062DCA</cp:keywords>
  <cp:lastModifiedBy>Marcela Hallová</cp:lastModifiedBy>
  <cp:revision>195</cp:revision>
  <dcterms:created xsi:type="dcterms:W3CDTF">2023-02-23T17:03:29Z</dcterms:created>
  <dcterms:modified xsi:type="dcterms:W3CDTF">2024-09-25T12:44:53Z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