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 id="2147483669" r:id="rId6"/>
    <p:sldMasterId id="2147483678"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Lst>
  <p:sldSz cy="6858000" cx="12192000"/>
  <p:notesSz cx="7104050" cy="10234600"/>
  <p:embeddedFontLst>
    <p:embeddedFont>
      <p:font typeface="Play"/>
      <p:regular r:id="rId38"/>
      <p:bold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0" roundtripDataSignature="AMtx7miozfPHDv5aMcoF71/2eSzEZR6B7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9D87F9F-7853-49AC-BB1A-2A8661FD5AEC}">
  <a:tblStyle styleId="{89D87F9F-7853-49AC-BB1A-2A8661FD5AEC}"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1.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slide" Target="slides/slide27.xml"/><Relationship Id="rId12" Type="http://schemas.openxmlformats.org/officeDocument/2006/relationships/slide" Target="slides/slide4.xml"/><Relationship Id="rId34" Type="http://schemas.openxmlformats.org/officeDocument/2006/relationships/slide" Target="slides/slide26.xml"/><Relationship Id="rId15" Type="http://schemas.openxmlformats.org/officeDocument/2006/relationships/slide" Target="slides/slide7.xml"/><Relationship Id="rId37" Type="http://schemas.openxmlformats.org/officeDocument/2006/relationships/slide" Target="slides/slide29.xml"/><Relationship Id="rId14" Type="http://schemas.openxmlformats.org/officeDocument/2006/relationships/slide" Target="slides/slide6.xml"/><Relationship Id="rId36" Type="http://schemas.openxmlformats.org/officeDocument/2006/relationships/slide" Target="slides/slide28.xml"/><Relationship Id="rId17" Type="http://schemas.openxmlformats.org/officeDocument/2006/relationships/slide" Target="slides/slide9.xml"/><Relationship Id="rId39" Type="http://schemas.openxmlformats.org/officeDocument/2006/relationships/font" Target="fonts/Play-bold.fntdata"/><Relationship Id="rId16" Type="http://schemas.openxmlformats.org/officeDocument/2006/relationships/slide" Target="slides/slide8.xml"/><Relationship Id="rId38" Type="http://schemas.openxmlformats.org/officeDocument/2006/relationships/font" Target="fonts/Play-regular.fntdata"/><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3078427" cy="513508"/>
          </a:xfrm>
          <a:prstGeom prst="rect">
            <a:avLst/>
          </a:prstGeom>
          <a:noFill/>
          <a:ln>
            <a:noFill/>
          </a:ln>
        </p:spPr>
        <p:txBody>
          <a:bodyPr anchorCtr="0" anchor="t" bIns="47375" lIns="94775" spcFirstLastPara="1" rIns="94775" wrap="square" tIns="473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3993" y="0"/>
            <a:ext cx="3078427" cy="513508"/>
          </a:xfrm>
          <a:prstGeom prst="rect">
            <a:avLst/>
          </a:prstGeom>
          <a:noFill/>
          <a:ln>
            <a:noFill/>
          </a:ln>
        </p:spPr>
        <p:txBody>
          <a:bodyPr anchorCtr="0" anchor="t" bIns="47375" lIns="94775" spcFirstLastPara="1" rIns="94775" wrap="square" tIns="4737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81013" y="1279525"/>
            <a:ext cx="6142037"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10407" y="4925407"/>
            <a:ext cx="5683250" cy="4029879"/>
          </a:xfrm>
          <a:prstGeom prst="rect">
            <a:avLst/>
          </a:prstGeom>
          <a:noFill/>
          <a:ln>
            <a:noFill/>
          </a:ln>
        </p:spPr>
        <p:txBody>
          <a:bodyPr anchorCtr="0" anchor="t" bIns="47375" lIns="94775" spcFirstLastPara="1" rIns="94775" wrap="square" tIns="4737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9721107"/>
            <a:ext cx="3078427" cy="513507"/>
          </a:xfrm>
          <a:prstGeom prst="rect">
            <a:avLst/>
          </a:prstGeom>
          <a:noFill/>
          <a:ln>
            <a:noFill/>
          </a:ln>
        </p:spPr>
        <p:txBody>
          <a:bodyPr anchorCtr="0" anchor="b" bIns="47375" lIns="94775" spcFirstLastPara="1" rIns="94775" wrap="square" tIns="473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3993" y="9721107"/>
            <a:ext cx="3078427" cy="513507"/>
          </a:xfrm>
          <a:prstGeom prst="rect">
            <a:avLst/>
          </a:prstGeom>
          <a:noFill/>
          <a:ln>
            <a:noFill/>
          </a:ln>
        </p:spPr>
        <p:txBody>
          <a:bodyPr anchorCtr="0" anchor="b" bIns="47375" lIns="94775" spcFirstLastPara="1" rIns="94775" wrap="square" tIns="473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notes"/>
          <p:cNvSpPr txBox="1"/>
          <p:nvPr>
            <p:ph idx="1" type="body"/>
          </p:nvPr>
        </p:nvSpPr>
        <p:spPr>
          <a:xfrm>
            <a:off x="710407" y="4925407"/>
            <a:ext cx="5683250" cy="4029879"/>
          </a:xfrm>
          <a:prstGeom prst="rect">
            <a:avLst/>
          </a:prstGeom>
        </p:spPr>
        <p:txBody>
          <a:bodyPr anchorCtr="0" anchor="t" bIns="47375" lIns="94775" spcFirstLastPara="1" rIns="94775" wrap="square" tIns="47375">
            <a:noAutofit/>
          </a:bodyPr>
          <a:lstStyle/>
          <a:p>
            <a:pPr indent="0" lvl="0" marL="0" rtl="0" algn="l">
              <a:spcBef>
                <a:spcPts val="0"/>
              </a:spcBef>
              <a:spcAft>
                <a:spcPts val="0"/>
              </a:spcAft>
              <a:buNone/>
            </a:pPr>
            <a:r>
              <a:t/>
            </a:r>
            <a:endParaRPr/>
          </a:p>
        </p:txBody>
      </p:sp>
      <p:sp>
        <p:nvSpPr>
          <p:cNvPr id="254" name="Google Shape;254;p1:notes"/>
          <p:cNvSpPr/>
          <p:nvPr>
            <p:ph idx="2" type="sldImg"/>
          </p:nvPr>
        </p:nvSpPr>
        <p:spPr>
          <a:xfrm>
            <a:off x="481013" y="1279525"/>
            <a:ext cx="6142037"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10:notes"/>
          <p:cNvSpPr txBox="1"/>
          <p:nvPr>
            <p:ph idx="1" type="body"/>
          </p:nvPr>
        </p:nvSpPr>
        <p:spPr>
          <a:xfrm>
            <a:off x="710407" y="4925407"/>
            <a:ext cx="5683250" cy="4029879"/>
          </a:xfrm>
          <a:prstGeom prst="rect">
            <a:avLst/>
          </a:prstGeom>
        </p:spPr>
        <p:txBody>
          <a:bodyPr anchorCtr="0" anchor="t" bIns="47375" lIns="94775" spcFirstLastPara="1" rIns="94775" wrap="square" tIns="47375">
            <a:noAutofit/>
          </a:bodyPr>
          <a:lstStyle/>
          <a:p>
            <a:pPr indent="0" lvl="0" marL="0" rtl="0" algn="l">
              <a:spcBef>
                <a:spcPts val="0"/>
              </a:spcBef>
              <a:spcAft>
                <a:spcPts val="0"/>
              </a:spcAft>
              <a:buNone/>
            </a:pPr>
            <a:r>
              <a:t/>
            </a:r>
            <a:endParaRPr/>
          </a:p>
        </p:txBody>
      </p:sp>
      <p:sp>
        <p:nvSpPr>
          <p:cNvPr id="373" name="Google Shape;373;p10:notes"/>
          <p:cNvSpPr/>
          <p:nvPr>
            <p:ph idx="2" type="sldImg"/>
          </p:nvPr>
        </p:nvSpPr>
        <p:spPr>
          <a:xfrm>
            <a:off x="481013" y="1279525"/>
            <a:ext cx="6142037"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11:notes"/>
          <p:cNvSpPr txBox="1"/>
          <p:nvPr>
            <p:ph idx="1" type="body"/>
          </p:nvPr>
        </p:nvSpPr>
        <p:spPr>
          <a:xfrm>
            <a:off x="710407" y="4925407"/>
            <a:ext cx="5683250" cy="4029879"/>
          </a:xfrm>
          <a:prstGeom prst="rect">
            <a:avLst/>
          </a:prstGeom>
        </p:spPr>
        <p:txBody>
          <a:bodyPr anchorCtr="0" anchor="t" bIns="47375" lIns="94775" spcFirstLastPara="1" rIns="94775" wrap="square" tIns="47375">
            <a:noAutofit/>
          </a:bodyPr>
          <a:lstStyle/>
          <a:p>
            <a:pPr indent="0" lvl="0" marL="0" rtl="0" algn="l">
              <a:spcBef>
                <a:spcPts val="0"/>
              </a:spcBef>
              <a:spcAft>
                <a:spcPts val="0"/>
              </a:spcAft>
              <a:buNone/>
            </a:pPr>
            <a:r>
              <a:t/>
            </a:r>
            <a:endParaRPr/>
          </a:p>
        </p:txBody>
      </p:sp>
      <p:sp>
        <p:nvSpPr>
          <p:cNvPr id="384" name="Google Shape;384;p11:notes"/>
          <p:cNvSpPr/>
          <p:nvPr>
            <p:ph idx="2" type="sldImg"/>
          </p:nvPr>
        </p:nvSpPr>
        <p:spPr>
          <a:xfrm>
            <a:off x="481013" y="1279525"/>
            <a:ext cx="6142037"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12:notes"/>
          <p:cNvSpPr txBox="1"/>
          <p:nvPr>
            <p:ph idx="1" type="body"/>
          </p:nvPr>
        </p:nvSpPr>
        <p:spPr>
          <a:xfrm>
            <a:off x="710407" y="4925407"/>
            <a:ext cx="5683250" cy="4029879"/>
          </a:xfrm>
          <a:prstGeom prst="rect">
            <a:avLst/>
          </a:prstGeom>
        </p:spPr>
        <p:txBody>
          <a:bodyPr anchorCtr="0" anchor="t" bIns="47375" lIns="94775" spcFirstLastPara="1" rIns="94775" wrap="square" tIns="47375">
            <a:noAutofit/>
          </a:bodyPr>
          <a:lstStyle/>
          <a:p>
            <a:pPr indent="0" lvl="0" marL="0" rtl="0" algn="l">
              <a:spcBef>
                <a:spcPts val="0"/>
              </a:spcBef>
              <a:spcAft>
                <a:spcPts val="0"/>
              </a:spcAft>
              <a:buNone/>
            </a:pPr>
            <a:r>
              <a:t/>
            </a:r>
            <a:endParaRPr/>
          </a:p>
        </p:txBody>
      </p:sp>
      <p:sp>
        <p:nvSpPr>
          <p:cNvPr id="395" name="Google Shape;395;p12:notes"/>
          <p:cNvSpPr/>
          <p:nvPr>
            <p:ph idx="2" type="sldImg"/>
          </p:nvPr>
        </p:nvSpPr>
        <p:spPr>
          <a:xfrm>
            <a:off x="481013" y="1279525"/>
            <a:ext cx="6142037"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13:notes"/>
          <p:cNvSpPr txBox="1"/>
          <p:nvPr>
            <p:ph idx="1" type="body"/>
          </p:nvPr>
        </p:nvSpPr>
        <p:spPr>
          <a:xfrm>
            <a:off x="710407" y="4925407"/>
            <a:ext cx="5683250" cy="4029879"/>
          </a:xfrm>
          <a:prstGeom prst="rect">
            <a:avLst/>
          </a:prstGeom>
        </p:spPr>
        <p:txBody>
          <a:bodyPr anchorCtr="0" anchor="t" bIns="47375" lIns="94775" spcFirstLastPara="1" rIns="94775" wrap="square" tIns="47375">
            <a:noAutofit/>
          </a:bodyPr>
          <a:lstStyle/>
          <a:p>
            <a:pPr indent="0" lvl="0" marL="0" rtl="0" algn="l">
              <a:spcBef>
                <a:spcPts val="0"/>
              </a:spcBef>
              <a:spcAft>
                <a:spcPts val="0"/>
              </a:spcAft>
              <a:buNone/>
            </a:pPr>
            <a:r>
              <a:t/>
            </a:r>
            <a:endParaRPr/>
          </a:p>
        </p:txBody>
      </p:sp>
      <p:sp>
        <p:nvSpPr>
          <p:cNvPr id="406" name="Google Shape;406;p13:notes"/>
          <p:cNvSpPr/>
          <p:nvPr>
            <p:ph idx="2" type="sldImg"/>
          </p:nvPr>
        </p:nvSpPr>
        <p:spPr>
          <a:xfrm>
            <a:off x="481013" y="1279525"/>
            <a:ext cx="6142037"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14:notes"/>
          <p:cNvSpPr txBox="1"/>
          <p:nvPr>
            <p:ph idx="1" type="body"/>
          </p:nvPr>
        </p:nvSpPr>
        <p:spPr>
          <a:xfrm>
            <a:off x="710407" y="4925407"/>
            <a:ext cx="5683250" cy="4029879"/>
          </a:xfrm>
          <a:prstGeom prst="rect">
            <a:avLst/>
          </a:prstGeom>
        </p:spPr>
        <p:txBody>
          <a:bodyPr anchorCtr="0" anchor="t" bIns="47375" lIns="94775" spcFirstLastPara="1" rIns="94775" wrap="square" tIns="47375">
            <a:noAutofit/>
          </a:bodyPr>
          <a:lstStyle/>
          <a:p>
            <a:pPr indent="0" lvl="0" marL="0" rtl="0" algn="l">
              <a:spcBef>
                <a:spcPts val="0"/>
              </a:spcBef>
              <a:spcAft>
                <a:spcPts val="0"/>
              </a:spcAft>
              <a:buNone/>
            </a:pPr>
            <a:r>
              <a:t/>
            </a:r>
            <a:endParaRPr/>
          </a:p>
        </p:txBody>
      </p:sp>
      <p:sp>
        <p:nvSpPr>
          <p:cNvPr id="416" name="Google Shape;416;p14:notes"/>
          <p:cNvSpPr/>
          <p:nvPr>
            <p:ph idx="2" type="sldImg"/>
          </p:nvPr>
        </p:nvSpPr>
        <p:spPr>
          <a:xfrm>
            <a:off x="481013" y="1279525"/>
            <a:ext cx="6142037"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15:notes"/>
          <p:cNvSpPr txBox="1"/>
          <p:nvPr>
            <p:ph idx="1" type="body"/>
          </p:nvPr>
        </p:nvSpPr>
        <p:spPr>
          <a:xfrm>
            <a:off x="710407" y="4925407"/>
            <a:ext cx="5683250" cy="4029879"/>
          </a:xfrm>
          <a:prstGeom prst="rect">
            <a:avLst/>
          </a:prstGeom>
        </p:spPr>
        <p:txBody>
          <a:bodyPr anchorCtr="0" anchor="t" bIns="47375" lIns="94775" spcFirstLastPara="1" rIns="94775" wrap="square" tIns="47375">
            <a:noAutofit/>
          </a:bodyPr>
          <a:lstStyle/>
          <a:p>
            <a:pPr indent="0" lvl="0" marL="0" rtl="0" algn="l">
              <a:spcBef>
                <a:spcPts val="0"/>
              </a:spcBef>
              <a:spcAft>
                <a:spcPts val="0"/>
              </a:spcAft>
              <a:buNone/>
            </a:pPr>
            <a:r>
              <a:t/>
            </a:r>
            <a:endParaRPr/>
          </a:p>
        </p:txBody>
      </p:sp>
      <p:sp>
        <p:nvSpPr>
          <p:cNvPr id="426" name="Google Shape;426;p15:notes"/>
          <p:cNvSpPr/>
          <p:nvPr>
            <p:ph idx="2" type="sldImg"/>
          </p:nvPr>
        </p:nvSpPr>
        <p:spPr>
          <a:xfrm>
            <a:off x="481013" y="1279525"/>
            <a:ext cx="6142037"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16:notes"/>
          <p:cNvSpPr txBox="1"/>
          <p:nvPr>
            <p:ph idx="1" type="body"/>
          </p:nvPr>
        </p:nvSpPr>
        <p:spPr>
          <a:xfrm>
            <a:off x="710407" y="4925407"/>
            <a:ext cx="5683250" cy="4029879"/>
          </a:xfrm>
          <a:prstGeom prst="rect">
            <a:avLst/>
          </a:prstGeom>
        </p:spPr>
        <p:txBody>
          <a:bodyPr anchorCtr="0" anchor="t" bIns="47375" lIns="94775" spcFirstLastPara="1" rIns="94775" wrap="square" tIns="47375">
            <a:noAutofit/>
          </a:bodyPr>
          <a:lstStyle/>
          <a:p>
            <a:pPr indent="0" lvl="0" marL="0" rtl="0" algn="l">
              <a:spcBef>
                <a:spcPts val="0"/>
              </a:spcBef>
              <a:spcAft>
                <a:spcPts val="0"/>
              </a:spcAft>
              <a:buNone/>
            </a:pPr>
            <a:r>
              <a:t/>
            </a:r>
            <a:endParaRPr/>
          </a:p>
        </p:txBody>
      </p:sp>
      <p:sp>
        <p:nvSpPr>
          <p:cNvPr id="435" name="Google Shape;435;p16:notes"/>
          <p:cNvSpPr/>
          <p:nvPr>
            <p:ph idx="2" type="sldImg"/>
          </p:nvPr>
        </p:nvSpPr>
        <p:spPr>
          <a:xfrm>
            <a:off x="481013" y="1279525"/>
            <a:ext cx="6142037"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17:notes"/>
          <p:cNvSpPr txBox="1"/>
          <p:nvPr>
            <p:ph idx="1" type="body"/>
          </p:nvPr>
        </p:nvSpPr>
        <p:spPr>
          <a:xfrm>
            <a:off x="710407" y="4925407"/>
            <a:ext cx="5683250" cy="4029879"/>
          </a:xfrm>
          <a:prstGeom prst="rect">
            <a:avLst/>
          </a:prstGeom>
        </p:spPr>
        <p:txBody>
          <a:bodyPr anchorCtr="0" anchor="t" bIns="47375" lIns="94775" spcFirstLastPara="1" rIns="94775" wrap="square" tIns="47375">
            <a:noAutofit/>
          </a:bodyPr>
          <a:lstStyle/>
          <a:p>
            <a:pPr indent="0" lvl="0" marL="0" rtl="0" algn="l">
              <a:spcBef>
                <a:spcPts val="0"/>
              </a:spcBef>
              <a:spcAft>
                <a:spcPts val="0"/>
              </a:spcAft>
              <a:buNone/>
            </a:pPr>
            <a:r>
              <a:t/>
            </a:r>
            <a:endParaRPr/>
          </a:p>
        </p:txBody>
      </p:sp>
      <p:sp>
        <p:nvSpPr>
          <p:cNvPr id="444" name="Google Shape;444;p17:notes"/>
          <p:cNvSpPr/>
          <p:nvPr>
            <p:ph idx="2" type="sldImg"/>
          </p:nvPr>
        </p:nvSpPr>
        <p:spPr>
          <a:xfrm>
            <a:off x="481013" y="1279525"/>
            <a:ext cx="6142037"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18:notes"/>
          <p:cNvSpPr txBox="1"/>
          <p:nvPr>
            <p:ph idx="1" type="body"/>
          </p:nvPr>
        </p:nvSpPr>
        <p:spPr>
          <a:xfrm>
            <a:off x="710407" y="4925407"/>
            <a:ext cx="5683250" cy="4029879"/>
          </a:xfrm>
          <a:prstGeom prst="rect">
            <a:avLst/>
          </a:prstGeom>
        </p:spPr>
        <p:txBody>
          <a:bodyPr anchorCtr="0" anchor="t" bIns="47375" lIns="94775" spcFirstLastPara="1" rIns="94775" wrap="square" tIns="47375">
            <a:noAutofit/>
          </a:bodyPr>
          <a:lstStyle/>
          <a:p>
            <a:pPr indent="0" lvl="0" marL="0" rtl="0" algn="l">
              <a:spcBef>
                <a:spcPts val="0"/>
              </a:spcBef>
              <a:spcAft>
                <a:spcPts val="0"/>
              </a:spcAft>
              <a:buNone/>
            </a:pPr>
            <a:r>
              <a:t/>
            </a:r>
            <a:endParaRPr/>
          </a:p>
        </p:txBody>
      </p:sp>
      <p:sp>
        <p:nvSpPr>
          <p:cNvPr id="453" name="Google Shape;453;p18:notes"/>
          <p:cNvSpPr/>
          <p:nvPr>
            <p:ph idx="2" type="sldImg"/>
          </p:nvPr>
        </p:nvSpPr>
        <p:spPr>
          <a:xfrm>
            <a:off x="481013" y="1279525"/>
            <a:ext cx="6142037"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19:notes"/>
          <p:cNvSpPr txBox="1"/>
          <p:nvPr>
            <p:ph idx="1" type="body"/>
          </p:nvPr>
        </p:nvSpPr>
        <p:spPr>
          <a:xfrm>
            <a:off x="710407" y="4925407"/>
            <a:ext cx="5683250" cy="4029879"/>
          </a:xfrm>
          <a:prstGeom prst="rect">
            <a:avLst/>
          </a:prstGeom>
        </p:spPr>
        <p:txBody>
          <a:bodyPr anchorCtr="0" anchor="t" bIns="47375" lIns="94775" spcFirstLastPara="1" rIns="94775" wrap="square" tIns="47375">
            <a:noAutofit/>
          </a:bodyPr>
          <a:lstStyle/>
          <a:p>
            <a:pPr indent="0" lvl="0" marL="0" rtl="0" algn="l">
              <a:spcBef>
                <a:spcPts val="0"/>
              </a:spcBef>
              <a:spcAft>
                <a:spcPts val="0"/>
              </a:spcAft>
              <a:buNone/>
            </a:pPr>
            <a:r>
              <a:t/>
            </a:r>
            <a:endParaRPr/>
          </a:p>
        </p:txBody>
      </p:sp>
      <p:sp>
        <p:nvSpPr>
          <p:cNvPr id="459" name="Google Shape;459;p19:notes"/>
          <p:cNvSpPr/>
          <p:nvPr>
            <p:ph idx="2" type="sldImg"/>
          </p:nvPr>
        </p:nvSpPr>
        <p:spPr>
          <a:xfrm>
            <a:off x="481013" y="1279525"/>
            <a:ext cx="6142037"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notes"/>
          <p:cNvSpPr txBox="1"/>
          <p:nvPr>
            <p:ph idx="1" type="body"/>
          </p:nvPr>
        </p:nvSpPr>
        <p:spPr>
          <a:xfrm>
            <a:off x="710407" y="4925407"/>
            <a:ext cx="5683250" cy="4029879"/>
          </a:xfrm>
          <a:prstGeom prst="rect">
            <a:avLst/>
          </a:prstGeom>
        </p:spPr>
        <p:txBody>
          <a:bodyPr anchorCtr="0" anchor="t" bIns="47375" lIns="94775" spcFirstLastPara="1" rIns="94775" wrap="square" tIns="47375">
            <a:noAutofit/>
          </a:bodyPr>
          <a:lstStyle/>
          <a:p>
            <a:pPr indent="0" lvl="0" marL="0" rtl="0" algn="l">
              <a:spcBef>
                <a:spcPts val="0"/>
              </a:spcBef>
              <a:spcAft>
                <a:spcPts val="0"/>
              </a:spcAft>
              <a:buNone/>
            </a:pPr>
            <a:r>
              <a:t/>
            </a:r>
            <a:endParaRPr/>
          </a:p>
        </p:txBody>
      </p:sp>
      <p:sp>
        <p:nvSpPr>
          <p:cNvPr id="278" name="Google Shape;278;p2:notes"/>
          <p:cNvSpPr/>
          <p:nvPr>
            <p:ph idx="2" type="sldImg"/>
          </p:nvPr>
        </p:nvSpPr>
        <p:spPr>
          <a:xfrm>
            <a:off x="481013" y="1279525"/>
            <a:ext cx="6142037"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20:notes"/>
          <p:cNvSpPr txBox="1"/>
          <p:nvPr>
            <p:ph idx="1" type="body"/>
          </p:nvPr>
        </p:nvSpPr>
        <p:spPr>
          <a:xfrm>
            <a:off x="710407" y="4925407"/>
            <a:ext cx="5683250" cy="4029879"/>
          </a:xfrm>
          <a:prstGeom prst="rect">
            <a:avLst/>
          </a:prstGeom>
        </p:spPr>
        <p:txBody>
          <a:bodyPr anchorCtr="0" anchor="t" bIns="47375" lIns="94775" spcFirstLastPara="1" rIns="94775" wrap="square" tIns="47375">
            <a:noAutofit/>
          </a:bodyPr>
          <a:lstStyle/>
          <a:p>
            <a:pPr indent="0" lvl="0" marL="0" rtl="0" algn="l">
              <a:spcBef>
                <a:spcPts val="0"/>
              </a:spcBef>
              <a:spcAft>
                <a:spcPts val="0"/>
              </a:spcAft>
              <a:buNone/>
            </a:pPr>
            <a:r>
              <a:t/>
            </a:r>
            <a:endParaRPr/>
          </a:p>
        </p:txBody>
      </p:sp>
      <p:sp>
        <p:nvSpPr>
          <p:cNvPr id="469" name="Google Shape;469;p20:notes"/>
          <p:cNvSpPr/>
          <p:nvPr>
            <p:ph idx="2" type="sldImg"/>
          </p:nvPr>
        </p:nvSpPr>
        <p:spPr>
          <a:xfrm>
            <a:off x="481013" y="1279525"/>
            <a:ext cx="6142037"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21:notes"/>
          <p:cNvSpPr txBox="1"/>
          <p:nvPr>
            <p:ph idx="1" type="body"/>
          </p:nvPr>
        </p:nvSpPr>
        <p:spPr>
          <a:xfrm>
            <a:off x="710407" y="4925407"/>
            <a:ext cx="5683250" cy="4029879"/>
          </a:xfrm>
          <a:prstGeom prst="rect">
            <a:avLst/>
          </a:prstGeom>
        </p:spPr>
        <p:txBody>
          <a:bodyPr anchorCtr="0" anchor="t" bIns="47375" lIns="94775" spcFirstLastPara="1" rIns="94775" wrap="square" tIns="47375">
            <a:noAutofit/>
          </a:bodyPr>
          <a:lstStyle/>
          <a:p>
            <a:pPr indent="0" lvl="0" marL="0" rtl="0" algn="l">
              <a:spcBef>
                <a:spcPts val="0"/>
              </a:spcBef>
              <a:spcAft>
                <a:spcPts val="0"/>
              </a:spcAft>
              <a:buNone/>
            </a:pPr>
            <a:r>
              <a:t/>
            </a:r>
            <a:endParaRPr/>
          </a:p>
        </p:txBody>
      </p:sp>
      <p:sp>
        <p:nvSpPr>
          <p:cNvPr id="480" name="Google Shape;480;p21:notes"/>
          <p:cNvSpPr/>
          <p:nvPr>
            <p:ph idx="2" type="sldImg"/>
          </p:nvPr>
        </p:nvSpPr>
        <p:spPr>
          <a:xfrm>
            <a:off x="481013" y="1279525"/>
            <a:ext cx="6142037"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22:notes"/>
          <p:cNvSpPr txBox="1"/>
          <p:nvPr>
            <p:ph idx="1" type="body"/>
          </p:nvPr>
        </p:nvSpPr>
        <p:spPr>
          <a:xfrm>
            <a:off x="710407" y="4925407"/>
            <a:ext cx="5683250" cy="4029879"/>
          </a:xfrm>
          <a:prstGeom prst="rect">
            <a:avLst/>
          </a:prstGeom>
        </p:spPr>
        <p:txBody>
          <a:bodyPr anchorCtr="0" anchor="t" bIns="47375" lIns="94775" spcFirstLastPara="1" rIns="94775" wrap="square" tIns="47375">
            <a:noAutofit/>
          </a:bodyPr>
          <a:lstStyle/>
          <a:p>
            <a:pPr indent="0" lvl="0" marL="0" rtl="0" algn="l">
              <a:spcBef>
                <a:spcPts val="0"/>
              </a:spcBef>
              <a:spcAft>
                <a:spcPts val="0"/>
              </a:spcAft>
              <a:buNone/>
            </a:pPr>
            <a:r>
              <a:t/>
            </a:r>
            <a:endParaRPr/>
          </a:p>
        </p:txBody>
      </p:sp>
      <p:sp>
        <p:nvSpPr>
          <p:cNvPr id="490" name="Google Shape;490;p22:notes"/>
          <p:cNvSpPr/>
          <p:nvPr>
            <p:ph idx="2" type="sldImg"/>
          </p:nvPr>
        </p:nvSpPr>
        <p:spPr>
          <a:xfrm>
            <a:off x="481013" y="1279525"/>
            <a:ext cx="6142037"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23:notes"/>
          <p:cNvSpPr txBox="1"/>
          <p:nvPr>
            <p:ph idx="1" type="body"/>
          </p:nvPr>
        </p:nvSpPr>
        <p:spPr>
          <a:xfrm>
            <a:off x="710407" y="4925407"/>
            <a:ext cx="5683250" cy="4029879"/>
          </a:xfrm>
          <a:prstGeom prst="rect">
            <a:avLst/>
          </a:prstGeom>
        </p:spPr>
        <p:txBody>
          <a:bodyPr anchorCtr="0" anchor="t" bIns="47375" lIns="94775" spcFirstLastPara="1" rIns="94775" wrap="square" tIns="47375">
            <a:noAutofit/>
          </a:bodyPr>
          <a:lstStyle/>
          <a:p>
            <a:pPr indent="0" lvl="0" marL="0" rtl="0" algn="l">
              <a:spcBef>
                <a:spcPts val="0"/>
              </a:spcBef>
              <a:spcAft>
                <a:spcPts val="0"/>
              </a:spcAft>
              <a:buNone/>
            </a:pPr>
            <a:r>
              <a:t/>
            </a:r>
            <a:endParaRPr/>
          </a:p>
        </p:txBody>
      </p:sp>
      <p:sp>
        <p:nvSpPr>
          <p:cNvPr id="501" name="Google Shape;501;p23:notes"/>
          <p:cNvSpPr/>
          <p:nvPr>
            <p:ph idx="2" type="sldImg"/>
          </p:nvPr>
        </p:nvSpPr>
        <p:spPr>
          <a:xfrm>
            <a:off x="481013" y="1279525"/>
            <a:ext cx="6142037"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24:notes"/>
          <p:cNvSpPr txBox="1"/>
          <p:nvPr>
            <p:ph idx="1" type="body"/>
          </p:nvPr>
        </p:nvSpPr>
        <p:spPr>
          <a:xfrm>
            <a:off x="710407" y="4925407"/>
            <a:ext cx="5683250" cy="4029879"/>
          </a:xfrm>
          <a:prstGeom prst="rect">
            <a:avLst/>
          </a:prstGeom>
        </p:spPr>
        <p:txBody>
          <a:bodyPr anchorCtr="0" anchor="t" bIns="47375" lIns="94775" spcFirstLastPara="1" rIns="94775" wrap="square" tIns="47375">
            <a:noAutofit/>
          </a:bodyPr>
          <a:lstStyle/>
          <a:p>
            <a:pPr indent="0" lvl="0" marL="0" rtl="0" algn="l">
              <a:spcBef>
                <a:spcPts val="0"/>
              </a:spcBef>
              <a:spcAft>
                <a:spcPts val="0"/>
              </a:spcAft>
              <a:buNone/>
            </a:pPr>
            <a:r>
              <a:t/>
            </a:r>
            <a:endParaRPr/>
          </a:p>
        </p:txBody>
      </p:sp>
      <p:sp>
        <p:nvSpPr>
          <p:cNvPr id="512" name="Google Shape;512;p24:notes"/>
          <p:cNvSpPr/>
          <p:nvPr>
            <p:ph idx="2" type="sldImg"/>
          </p:nvPr>
        </p:nvSpPr>
        <p:spPr>
          <a:xfrm>
            <a:off x="481013" y="1279525"/>
            <a:ext cx="6142037"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25:notes"/>
          <p:cNvSpPr/>
          <p:nvPr>
            <p:ph idx="2" type="sldImg"/>
          </p:nvPr>
        </p:nvSpPr>
        <p:spPr>
          <a:xfrm>
            <a:off x="481013" y="1279525"/>
            <a:ext cx="6142037"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2" name="Google Shape;522;p25:notes"/>
          <p:cNvSpPr txBox="1"/>
          <p:nvPr>
            <p:ph idx="1" type="body"/>
          </p:nvPr>
        </p:nvSpPr>
        <p:spPr>
          <a:xfrm>
            <a:off x="710407" y="4925407"/>
            <a:ext cx="5683250" cy="4029879"/>
          </a:xfrm>
          <a:prstGeom prst="rect">
            <a:avLst/>
          </a:prstGeom>
          <a:noFill/>
          <a:ln>
            <a:noFill/>
          </a:ln>
        </p:spPr>
        <p:txBody>
          <a:bodyPr anchorCtr="0" anchor="t" bIns="47375" lIns="94775" spcFirstLastPara="1" rIns="94775" wrap="square" tIns="47375">
            <a:noAutofit/>
          </a:bodyPr>
          <a:lstStyle/>
          <a:p>
            <a:pPr indent="0" lvl="0" marL="0" rtl="0" algn="l">
              <a:spcBef>
                <a:spcPts val="0"/>
              </a:spcBef>
              <a:spcAft>
                <a:spcPts val="0"/>
              </a:spcAft>
              <a:buNone/>
            </a:pPr>
            <a:r>
              <a:t/>
            </a:r>
            <a:endParaRPr/>
          </a:p>
        </p:txBody>
      </p:sp>
      <p:sp>
        <p:nvSpPr>
          <p:cNvPr id="523" name="Google Shape;523;p25:notes"/>
          <p:cNvSpPr txBox="1"/>
          <p:nvPr>
            <p:ph idx="12" type="sldNum"/>
          </p:nvPr>
        </p:nvSpPr>
        <p:spPr>
          <a:xfrm>
            <a:off x="4023993" y="9721107"/>
            <a:ext cx="3078427" cy="513507"/>
          </a:xfrm>
          <a:prstGeom prst="rect">
            <a:avLst/>
          </a:prstGeom>
          <a:noFill/>
          <a:ln>
            <a:noFill/>
          </a:ln>
        </p:spPr>
        <p:txBody>
          <a:bodyPr anchorCtr="0" anchor="b" bIns="47375" lIns="94775" spcFirstLastPara="1" rIns="94775" wrap="square" tIns="473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26:notes"/>
          <p:cNvSpPr txBox="1"/>
          <p:nvPr>
            <p:ph idx="1" type="body"/>
          </p:nvPr>
        </p:nvSpPr>
        <p:spPr>
          <a:xfrm>
            <a:off x="710407" y="4925407"/>
            <a:ext cx="5683250" cy="4029879"/>
          </a:xfrm>
          <a:prstGeom prst="rect">
            <a:avLst/>
          </a:prstGeom>
        </p:spPr>
        <p:txBody>
          <a:bodyPr anchorCtr="0" anchor="t" bIns="47375" lIns="94775" spcFirstLastPara="1" rIns="94775" wrap="square" tIns="47375">
            <a:noAutofit/>
          </a:bodyPr>
          <a:lstStyle/>
          <a:p>
            <a:pPr indent="0" lvl="0" marL="0" rtl="0" algn="l">
              <a:spcBef>
                <a:spcPts val="0"/>
              </a:spcBef>
              <a:spcAft>
                <a:spcPts val="0"/>
              </a:spcAft>
              <a:buNone/>
            </a:pPr>
            <a:r>
              <a:t/>
            </a:r>
            <a:endParaRPr/>
          </a:p>
        </p:txBody>
      </p:sp>
      <p:sp>
        <p:nvSpPr>
          <p:cNvPr id="530" name="Google Shape;530;p26:notes"/>
          <p:cNvSpPr/>
          <p:nvPr>
            <p:ph idx="2" type="sldImg"/>
          </p:nvPr>
        </p:nvSpPr>
        <p:spPr>
          <a:xfrm>
            <a:off x="481013" y="1279525"/>
            <a:ext cx="6142037"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27:notes"/>
          <p:cNvSpPr txBox="1"/>
          <p:nvPr>
            <p:ph idx="1" type="body"/>
          </p:nvPr>
        </p:nvSpPr>
        <p:spPr>
          <a:xfrm>
            <a:off x="710407" y="4925407"/>
            <a:ext cx="5683250" cy="4029879"/>
          </a:xfrm>
          <a:prstGeom prst="rect">
            <a:avLst/>
          </a:prstGeom>
        </p:spPr>
        <p:txBody>
          <a:bodyPr anchorCtr="0" anchor="t" bIns="47375" lIns="94775" spcFirstLastPara="1" rIns="94775" wrap="square" tIns="47375">
            <a:noAutofit/>
          </a:bodyPr>
          <a:lstStyle/>
          <a:p>
            <a:pPr indent="0" lvl="0" marL="0" rtl="0" algn="l">
              <a:spcBef>
                <a:spcPts val="0"/>
              </a:spcBef>
              <a:spcAft>
                <a:spcPts val="0"/>
              </a:spcAft>
              <a:buNone/>
            </a:pPr>
            <a:r>
              <a:t/>
            </a:r>
            <a:endParaRPr/>
          </a:p>
        </p:txBody>
      </p:sp>
      <p:sp>
        <p:nvSpPr>
          <p:cNvPr id="553" name="Google Shape;553;p27:notes"/>
          <p:cNvSpPr/>
          <p:nvPr>
            <p:ph idx="2" type="sldImg"/>
          </p:nvPr>
        </p:nvSpPr>
        <p:spPr>
          <a:xfrm>
            <a:off x="481013" y="1279525"/>
            <a:ext cx="6142037"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p28:notes"/>
          <p:cNvSpPr txBox="1"/>
          <p:nvPr>
            <p:ph idx="1" type="body"/>
          </p:nvPr>
        </p:nvSpPr>
        <p:spPr>
          <a:xfrm>
            <a:off x="710407" y="4925407"/>
            <a:ext cx="5683250" cy="4029879"/>
          </a:xfrm>
          <a:prstGeom prst="rect">
            <a:avLst/>
          </a:prstGeom>
        </p:spPr>
        <p:txBody>
          <a:bodyPr anchorCtr="0" anchor="t" bIns="47375" lIns="94775" spcFirstLastPara="1" rIns="94775" wrap="square" tIns="47375">
            <a:noAutofit/>
          </a:bodyPr>
          <a:lstStyle/>
          <a:p>
            <a:pPr indent="0" lvl="0" marL="0" rtl="0" algn="l">
              <a:spcBef>
                <a:spcPts val="0"/>
              </a:spcBef>
              <a:spcAft>
                <a:spcPts val="0"/>
              </a:spcAft>
              <a:buNone/>
            </a:pPr>
            <a:r>
              <a:t/>
            </a:r>
            <a:endParaRPr/>
          </a:p>
        </p:txBody>
      </p:sp>
      <p:sp>
        <p:nvSpPr>
          <p:cNvPr id="568" name="Google Shape;568;p28:notes"/>
          <p:cNvSpPr/>
          <p:nvPr>
            <p:ph idx="2" type="sldImg"/>
          </p:nvPr>
        </p:nvSpPr>
        <p:spPr>
          <a:xfrm>
            <a:off x="481013" y="1279525"/>
            <a:ext cx="6142037"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29:notes"/>
          <p:cNvSpPr txBox="1"/>
          <p:nvPr>
            <p:ph idx="1" type="body"/>
          </p:nvPr>
        </p:nvSpPr>
        <p:spPr>
          <a:xfrm>
            <a:off x="710407" y="4925407"/>
            <a:ext cx="5683250" cy="4029879"/>
          </a:xfrm>
          <a:prstGeom prst="rect">
            <a:avLst/>
          </a:prstGeom>
        </p:spPr>
        <p:txBody>
          <a:bodyPr anchorCtr="0" anchor="t" bIns="47375" lIns="94775" spcFirstLastPara="1" rIns="94775" wrap="square" tIns="47375">
            <a:noAutofit/>
          </a:bodyPr>
          <a:lstStyle/>
          <a:p>
            <a:pPr indent="0" lvl="0" marL="0" rtl="0" algn="l">
              <a:spcBef>
                <a:spcPts val="0"/>
              </a:spcBef>
              <a:spcAft>
                <a:spcPts val="0"/>
              </a:spcAft>
              <a:buNone/>
            </a:pPr>
            <a:r>
              <a:t/>
            </a:r>
            <a:endParaRPr/>
          </a:p>
        </p:txBody>
      </p:sp>
      <p:sp>
        <p:nvSpPr>
          <p:cNvPr id="574" name="Google Shape;574;p29:notes"/>
          <p:cNvSpPr/>
          <p:nvPr>
            <p:ph idx="2" type="sldImg"/>
          </p:nvPr>
        </p:nvSpPr>
        <p:spPr>
          <a:xfrm>
            <a:off x="481013" y="1279525"/>
            <a:ext cx="6142037"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3:notes"/>
          <p:cNvSpPr txBox="1"/>
          <p:nvPr>
            <p:ph idx="1" type="body"/>
          </p:nvPr>
        </p:nvSpPr>
        <p:spPr>
          <a:xfrm>
            <a:off x="710407" y="4925407"/>
            <a:ext cx="5683250" cy="4029879"/>
          </a:xfrm>
          <a:prstGeom prst="rect">
            <a:avLst/>
          </a:prstGeom>
        </p:spPr>
        <p:txBody>
          <a:bodyPr anchorCtr="0" anchor="t" bIns="47375" lIns="94775" spcFirstLastPara="1" rIns="94775" wrap="square" tIns="47375">
            <a:noAutofit/>
          </a:bodyPr>
          <a:lstStyle/>
          <a:p>
            <a:pPr indent="0" lvl="0" marL="0" rtl="0" algn="l">
              <a:spcBef>
                <a:spcPts val="0"/>
              </a:spcBef>
              <a:spcAft>
                <a:spcPts val="0"/>
              </a:spcAft>
              <a:buNone/>
            </a:pPr>
            <a:r>
              <a:t/>
            </a:r>
            <a:endParaRPr/>
          </a:p>
        </p:txBody>
      </p:sp>
      <p:sp>
        <p:nvSpPr>
          <p:cNvPr id="299" name="Google Shape;299;p3:notes"/>
          <p:cNvSpPr/>
          <p:nvPr>
            <p:ph idx="2" type="sldImg"/>
          </p:nvPr>
        </p:nvSpPr>
        <p:spPr>
          <a:xfrm>
            <a:off x="481013" y="1279525"/>
            <a:ext cx="6142037"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4:notes"/>
          <p:cNvSpPr txBox="1"/>
          <p:nvPr>
            <p:ph idx="1" type="body"/>
          </p:nvPr>
        </p:nvSpPr>
        <p:spPr>
          <a:xfrm>
            <a:off x="710407" y="4925407"/>
            <a:ext cx="5683250" cy="4029879"/>
          </a:xfrm>
          <a:prstGeom prst="rect">
            <a:avLst/>
          </a:prstGeom>
        </p:spPr>
        <p:txBody>
          <a:bodyPr anchorCtr="0" anchor="t" bIns="47375" lIns="94775" spcFirstLastPara="1" rIns="94775" wrap="square" tIns="47375">
            <a:noAutofit/>
          </a:bodyPr>
          <a:lstStyle/>
          <a:p>
            <a:pPr indent="0" lvl="0" marL="0" rtl="0" algn="l">
              <a:spcBef>
                <a:spcPts val="0"/>
              </a:spcBef>
              <a:spcAft>
                <a:spcPts val="0"/>
              </a:spcAft>
              <a:buNone/>
            </a:pPr>
            <a:r>
              <a:t/>
            </a:r>
            <a:endParaRPr/>
          </a:p>
        </p:txBody>
      </p:sp>
      <p:sp>
        <p:nvSpPr>
          <p:cNvPr id="308" name="Google Shape;308;p4:notes"/>
          <p:cNvSpPr/>
          <p:nvPr>
            <p:ph idx="2" type="sldImg"/>
          </p:nvPr>
        </p:nvSpPr>
        <p:spPr>
          <a:xfrm>
            <a:off x="481013" y="1279525"/>
            <a:ext cx="6142037"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5:notes"/>
          <p:cNvSpPr txBox="1"/>
          <p:nvPr>
            <p:ph idx="1" type="body"/>
          </p:nvPr>
        </p:nvSpPr>
        <p:spPr>
          <a:xfrm>
            <a:off x="710407" y="4925407"/>
            <a:ext cx="5683250" cy="4029879"/>
          </a:xfrm>
          <a:prstGeom prst="rect">
            <a:avLst/>
          </a:prstGeom>
        </p:spPr>
        <p:txBody>
          <a:bodyPr anchorCtr="0" anchor="t" bIns="47375" lIns="94775" spcFirstLastPara="1" rIns="94775" wrap="square" tIns="47375">
            <a:noAutofit/>
          </a:bodyPr>
          <a:lstStyle/>
          <a:p>
            <a:pPr indent="0" lvl="0" marL="0" rtl="0" algn="l">
              <a:spcBef>
                <a:spcPts val="0"/>
              </a:spcBef>
              <a:spcAft>
                <a:spcPts val="0"/>
              </a:spcAft>
              <a:buNone/>
            </a:pPr>
            <a:r>
              <a:t/>
            </a:r>
            <a:endParaRPr/>
          </a:p>
        </p:txBody>
      </p:sp>
      <p:sp>
        <p:nvSpPr>
          <p:cNvPr id="317" name="Google Shape;317;p5:notes"/>
          <p:cNvSpPr/>
          <p:nvPr>
            <p:ph idx="2" type="sldImg"/>
          </p:nvPr>
        </p:nvSpPr>
        <p:spPr>
          <a:xfrm>
            <a:off x="481013" y="1279525"/>
            <a:ext cx="6142037"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6:notes"/>
          <p:cNvSpPr txBox="1"/>
          <p:nvPr>
            <p:ph idx="1" type="body"/>
          </p:nvPr>
        </p:nvSpPr>
        <p:spPr>
          <a:xfrm>
            <a:off x="710407" y="4925407"/>
            <a:ext cx="5683250" cy="4029879"/>
          </a:xfrm>
          <a:prstGeom prst="rect">
            <a:avLst/>
          </a:prstGeom>
        </p:spPr>
        <p:txBody>
          <a:bodyPr anchorCtr="0" anchor="t" bIns="47375" lIns="94775" spcFirstLastPara="1" rIns="94775" wrap="square" tIns="47375">
            <a:noAutofit/>
          </a:bodyPr>
          <a:lstStyle/>
          <a:p>
            <a:pPr indent="0" lvl="0" marL="0" rtl="0" algn="l">
              <a:spcBef>
                <a:spcPts val="0"/>
              </a:spcBef>
              <a:spcAft>
                <a:spcPts val="0"/>
              </a:spcAft>
              <a:buNone/>
            </a:pPr>
            <a:r>
              <a:t/>
            </a:r>
            <a:endParaRPr/>
          </a:p>
        </p:txBody>
      </p:sp>
      <p:sp>
        <p:nvSpPr>
          <p:cNvPr id="326" name="Google Shape;326;p6:notes"/>
          <p:cNvSpPr/>
          <p:nvPr>
            <p:ph idx="2" type="sldImg"/>
          </p:nvPr>
        </p:nvSpPr>
        <p:spPr>
          <a:xfrm>
            <a:off x="481013" y="1279525"/>
            <a:ext cx="6142037"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7:notes"/>
          <p:cNvSpPr txBox="1"/>
          <p:nvPr>
            <p:ph idx="1" type="body"/>
          </p:nvPr>
        </p:nvSpPr>
        <p:spPr>
          <a:xfrm>
            <a:off x="710407" y="4925407"/>
            <a:ext cx="5683250" cy="4029879"/>
          </a:xfrm>
          <a:prstGeom prst="rect">
            <a:avLst/>
          </a:prstGeom>
        </p:spPr>
        <p:txBody>
          <a:bodyPr anchorCtr="0" anchor="t" bIns="47375" lIns="94775" spcFirstLastPara="1" rIns="94775" wrap="square" tIns="47375">
            <a:noAutofit/>
          </a:bodyPr>
          <a:lstStyle/>
          <a:p>
            <a:pPr indent="0" lvl="0" marL="0" rtl="0" algn="l">
              <a:spcBef>
                <a:spcPts val="0"/>
              </a:spcBef>
              <a:spcAft>
                <a:spcPts val="0"/>
              </a:spcAft>
              <a:buNone/>
            </a:pPr>
            <a:r>
              <a:t/>
            </a:r>
            <a:endParaRPr/>
          </a:p>
        </p:txBody>
      </p:sp>
      <p:sp>
        <p:nvSpPr>
          <p:cNvPr id="336" name="Google Shape;336;p7:notes"/>
          <p:cNvSpPr/>
          <p:nvPr>
            <p:ph idx="2" type="sldImg"/>
          </p:nvPr>
        </p:nvSpPr>
        <p:spPr>
          <a:xfrm>
            <a:off x="481013" y="1279525"/>
            <a:ext cx="6142037"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8:notes"/>
          <p:cNvSpPr txBox="1"/>
          <p:nvPr>
            <p:ph idx="1" type="body"/>
          </p:nvPr>
        </p:nvSpPr>
        <p:spPr>
          <a:xfrm>
            <a:off x="710407" y="4925407"/>
            <a:ext cx="5683250" cy="4029879"/>
          </a:xfrm>
          <a:prstGeom prst="rect">
            <a:avLst/>
          </a:prstGeom>
        </p:spPr>
        <p:txBody>
          <a:bodyPr anchorCtr="0" anchor="t" bIns="47375" lIns="94775" spcFirstLastPara="1" rIns="94775" wrap="square" tIns="47375">
            <a:noAutofit/>
          </a:bodyPr>
          <a:lstStyle/>
          <a:p>
            <a:pPr indent="0" lvl="0" marL="0" rtl="0" algn="l">
              <a:spcBef>
                <a:spcPts val="0"/>
              </a:spcBef>
              <a:spcAft>
                <a:spcPts val="0"/>
              </a:spcAft>
              <a:buNone/>
            </a:pPr>
            <a:r>
              <a:t/>
            </a:r>
            <a:endParaRPr/>
          </a:p>
        </p:txBody>
      </p:sp>
      <p:sp>
        <p:nvSpPr>
          <p:cNvPr id="348" name="Google Shape;348;p8:notes"/>
          <p:cNvSpPr/>
          <p:nvPr>
            <p:ph idx="2" type="sldImg"/>
          </p:nvPr>
        </p:nvSpPr>
        <p:spPr>
          <a:xfrm>
            <a:off x="481013" y="1279525"/>
            <a:ext cx="6142037" cy="3454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9:notes"/>
          <p:cNvSpPr/>
          <p:nvPr>
            <p:ph idx="2" type="sldImg"/>
          </p:nvPr>
        </p:nvSpPr>
        <p:spPr>
          <a:xfrm>
            <a:off x="481013" y="1279525"/>
            <a:ext cx="6142037"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p9:notes"/>
          <p:cNvSpPr txBox="1"/>
          <p:nvPr>
            <p:ph idx="1" type="body"/>
          </p:nvPr>
        </p:nvSpPr>
        <p:spPr>
          <a:xfrm>
            <a:off x="710407" y="4925407"/>
            <a:ext cx="5683250" cy="4029879"/>
          </a:xfrm>
          <a:prstGeom prst="rect">
            <a:avLst/>
          </a:prstGeom>
          <a:noFill/>
          <a:ln>
            <a:noFill/>
          </a:ln>
        </p:spPr>
        <p:txBody>
          <a:bodyPr anchorCtr="0" anchor="t" bIns="47375" lIns="94775" spcFirstLastPara="1" rIns="94775" wrap="square" tIns="47375">
            <a:noAutofit/>
          </a:bodyPr>
          <a:lstStyle/>
          <a:p>
            <a:pPr indent="0" lvl="0" marL="0" rtl="0" algn="l">
              <a:spcBef>
                <a:spcPts val="0"/>
              </a:spcBef>
              <a:spcAft>
                <a:spcPts val="0"/>
              </a:spcAft>
              <a:buNone/>
            </a:pPr>
            <a:r>
              <a:t/>
            </a:r>
            <a:endParaRPr/>
          </a:p>
        </p:txBody>
      </p:sp>
      <p:sp>
        <p:nvSpPr>
          <p:cNvPr id="361" name="Google Shape;361;p9:notes"/>
          <p:cNvSpPr txBox="1"/>
          <p:nvPr>
            <p:ph idx="12" type="sldNum"/>
          </p:nvPr>
        </p:nvSpPr>
        <p:spPr>
          <a:xfrm>
            <a:off x="4023993" y="9721107"/>
            <a:ext cx="3078427" cy="513507"/>
          </a:xfrm>
          <a:prstGeom prst="rect">
            <a:avLst/>
          </a:prstGeom>
          <a:noFill/>
          <a:ln>
            <a:noFill/>
          </a:ln>
        </p:spPr>
        <p:txBody>
          <a:bodyPr anchorCtr="0" anchor="b" bIns="47375" lIns="94775" spcFirstLastPara="1" rIns="94775" wrap="square" tIns="473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6.jpg"/><Relationship Id="rId4" Type="http://schemas.openxmlformats.org/officeDocument/2006/relationships/image" Target="../media/image14.png"/><Relationship Id="rId10" Type="http://schemas.openxmlformats.org/officeDocument/2006/relationships/image" Target="../media/image11.png"/><Relationship Id="rId9"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5.png"/><Relationship Id="rId7" Type="http://schemas.openxmlformats.org/officeDocument/2006/relationships/image" Target="../media/image23.jpg"/><Relationship Id="rId8" Type="http://schemas.openxmlformats.org/officeDocument/2006/relationships/image" Target="../media/image7.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6.jpg"/><Relationship Id="rId11" Type="http://schemas.openxmlformats.org/officeDocument/2006/relationships/image" Target="../media/image2.png"/><Relationship Id="rId10" Type="http://schemas.openxmlformats.org/officeDocument/2006/relationships/image" Target="../media/image11.png"/><Relationship Id="rId9"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5.png"/><Relationship Id="rId7" Type="http://schemas.openxmlformats.org/officeDocument/2006/relationships/image" Target="../media/image23.jpg"/><Relationship Id="rId8" Type="http://schemas.openxmlformats.org/officeDocument/2006/relationships/image" Target="../media/image7.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15" name="Shape 15"/>
        <p:cNvGrpSpPr/>
        <p:nvPr/>
      </p:nvGrpSpPr>
      <p:grpSpPr>
        <a:xfrm>
          <a:off x="0" y="0"/>
          <a:ext cx="0" cy="0"/>
          <a:chOff x="0" y="0"/>
          <a:chExt cx="0" cy="0"/>
        </a:xfrm>
      </p:grpSpPr>
      <p:sp>
        <p:nvSpPr>
          <p:cNvPr id="16" name="Google Shape;16;p7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7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7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7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7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zvislý text" type="vertTx">
  <p:cSld name="VERTICAL_TEXT">
    <p:spTree>
      <p:nvGrpSpPr>
        <p:cNvPr id="72" name="Shape 72"/>
        <p:cNvGrpSpPr/>
        <p:nvPr/>
      </p:nvGrpSpPr>
      <p:grpSpPr>
        <a:xfrm>
          <a:off x="0" y="0"/>
          <a:ext cx="0" cy="0"/>
          <a:chOff x="0" y="0"/>
          <a:chExt cx="0" cy="0"/>
        </a:xfrm>
      </p:grpSpPr>
      <p:sp>
        <p:nvSpPr>
          <p:cNvPr id="73" name="Google Shape;73;p10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0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0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0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0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vislý nadpis a text" type="vertTitleAndTx">
  <p:cSld name="VERTICAL_TITLE_AND_VERTICAL_TEXT">
    <p:spTree>
      <p:nvGrpSpPr>
        <p:cNvPr id="78" name="Shape 78"/>
        <p:cNvGrpSpPr/>
        <p:nvPr/>
      </p:nvGrpSpPr>
      <p:grpSpPr>
        <a:xfrm>
          <a:off x="0" y="0"/>
          <a:ext cx="0" cy="0"/>
          <a:chOff x="0" y="0"/>
          <a:chExt cx="0" cy="0"/>
        </a:xfrm>
      </p:grpSpPr>
      <p:sp>
        <p:nvSpPr>
          <p:cNvPr id="79" name="Google Shape;79;p10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0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0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0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0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87" name="Shape 87"/>
        <p:cNvGrpSpPr/>
        <p:nvPr/>
      </p:nvGrpSpPr>
      <p:grpSpPr>
        <a:xfrm>
          <a:off x="0" y="0"/>
          <a:ext cx="0" cy="0"/>
          <a:chOff x="0" y="0"/>
          <a:chExt cx="0" cy="0"/>
        </a:xfrm>
      </p:grpSpPr>
      <p:sp>
        <p:nvSpPr>
          <p:cNvPr id="88" name="Google Shape;88;p77"/>
          <p:cNvSpPr txBox="1"/>
          <p:nvPr>
            <p:ph type="title"/>
          </p:nvPr>
        </p:nvSpPr>
        <p:spPr>
          <a:xfrm>
            <a:off x="691116" y="365126"/>
            <a:ext cx="10662684" cy="105836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7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á snímka">
  <p:cSld name="Úvodná snímka">
    <p:spTree>
      <p:nvGrpSpPr>
        <p:cNvPr id="90" name="Shape 90"/>
        <p:cNvGrpSpPr/>
        <p:nvPr/>
      </p:nvGrpSpPr>
      <p:grpSpPr>
        <a:xfrm>
          <a:off x="0" y="0"/>
          <a:ext cx="0" cy="0"/>
          <a:chOff x="0" y="0"/>
          <a:chExt cx="0" cy="0"/>
        </a:xfrm>
      </p:grpSpPr>
      <p:sp>
        <p:nvSpPr>
          <p:cNvPr id="91" name="Google Shape;91;p103"/>
          <p:cNvSpPr txBox="1"/>
          <p:nvPr/>
        </p:nvSpPr>
        <p:spPr>
          <a:xfrm>
            <a:off x="1524000" y="2649480"/>
            <a:ext cx="9144000" cy="745313"/>
          </a:xfrm>
          <a:prstGeom prst="rect">
            <a:avLst/>
          </a:prstGeom>
          <a:noFill/>
          <a:ln>
            <a:noFill/>
          </a:ln>
        </p:spPr>
        <p:txBody>
          <a:bodyPr anchorCtr="0" anchor="b" bIns="45700" lIns="91425" spcFirstLastPara="1" rIns="91425" wrap="square" tIns="45700">
            <a:normAutofit/>
          </a:bodyPr>
          <a:lstStyle/>
          <a:p>
            <a:pPr indent="0" lvl="0" marL="0" marR="0" rtl="0" algn="ctr">
              <a:lnSpc>
                <a:spcPct val="100000"/>
              </a:lnSpc>
              <a:spcBef>
                <a:spcPts val="0"/>
              </a:spcBef>
              <a:spcAft>
                <a:spcPts val="0"/>
              </a:spcAft>
              <a:buClr>
                <a:srgbClr val="FFAA5A"/>
              </a:buClr>
              <a:buSzPts val="2000"/>
              <a:buFont typeface="Cambria"/>
              <a:buNone/>
            </a:pPr>
            <a:r>
              <a:rPr b="1" lang="en-US" sz="2000">
                <a:solidFill>
                  <a:srgbClr val="FFAA5A"/>
                </a:solidFill>
                <a:latin typeface="Cambria"/>
                <a:ea typeface="Cambria"/>
                <a:cs typeface="Cambria"/>
                <a:sym typeface="Cambria"/>
              </a:rPr>
              <a:t>ERASMUS+KA220-ADU - Cooperation partnerships in adult education</a:t>
            </a:r>
            <a:endParaRPr b="1" sz="2000">
              <a:solidFill>
                <a:srgbClr val="FFAA5A"/>
              </a:solidFill>
              <a:latin typeface="Cambria"/>
              <a:ea typeface="Cambria"/>
              <a:cs typeface="Cambria"/>
              <a:sym typeface="Cambria"/>
            </a:endParaRPr>
          </a:p>
          <a:p>
            <a:pPr indent="0" lvl="0" marL="0" marR="0" rtl="0" algn="ctr">
              <a:lnSpc>
                <a:spcPct val="100000"/>
              </a:lnSpc>
              <a:spcBef>
                <a:spcPts val="0"/>
              </a:spcBef>
              <a:spcAft>
                <a:spcPts val="0"/>
              </a:spcAft>
              <a:buClr>
                <a:srgbClr val="FFAA5A"/>
              </a:buClr>
              <a:buSzPts val="2000"/>
              <a:buFont typeface="Cambria"/>
              <a:buNone/>
            </a:pPr>
            <a:r>
              <a:rPr b="1" lang="en-US" sz="2000">
                <a:solidFill>
                  <a:srgbClr val="FFAA5A"/>
                </a:solidFill>
                <a:latin typeface="Cambria"/>
                <a:ea typeface="Cambria"/>
                <a:cs typeface="Cambria"/>
                <a:sym typeface="Cambria"/>
              </a:rPr>
              <a:t>KA220-ADU-2BF13E10 </a:t>
            </a:r>
            <a:endParaRPr b="1" sz="2000">
              <a:solidFill>
                <a:srgbClr val="FFAA5A"/>
              </a:solidFill>
              <a:latin typeface="Cambria"/>
              <a:ea typeface="Cambria"/>
              <a:cs typeface="Cambria"/>
              <a:sym typeface="Cambria"/>
            </a:endParaRPr>
          </a:p>
        </p:txBody>
      </p:sp>
      <p:sp>
        <p:nvSpPr>
          <p:cNvPr id="92" name="Google Shape;92;p103"/>
          <p:cNvSpPr txBox="1"/>
          <p:nvPr/>
        </p:nvSpPr>
        <p:spPr>
          <a:xfrm>
            <a:off x="1297172" y="1042061"/>
            <a:ext cx="9597656" cy="12926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600" u="none" cap="none" strike="noStrike">
                <a:solidFill>
                  <a:srgbClr val="92BAB5"/>
                </a:solidFill>
                <a:latin typeface="Cambria"/>
                <a:ea typeface="Cambria"/>
                <a:cs typeface="Cambria"/>
                <a:sym typeface="Cambria"/>
              </a:rPr>
              <a:t>Building Digital Resilience by Making Digital Wellbeing and</a:t>
            </a:r>
            <a:br>
              <a:rPr b="1" i="0" lang="en-US" sz="2600" u="none" cap="none" strike="noStrike">
                <a:solidFill>
                  <a:srgbClr val="92BAB5"/>
                </a:solidFill>
                <a:latin typeface="Cambria"/>
                <a:ea typeface="Cambria"/>
                <a:cs typeface="Cambria"/>
                <a:sym typeface="Cambria"/>
              </a:rPr>
            </a:br>
            <a:r>
              <a:rPr b="1" i="0" lang="en-US" sz="2600" u="none" cap="none" strike="noStrike">
                <a:solidFill>
                  <a:srgbClr val="92BAB5"/>
                </a:solidFill>
                <a:latin typeface="Cambria"/>
                <a:ea typeface="Cambria"/>
                <a:cs typeface="Cambria"/>
                <a:sym typeface="Cambria"/>
              </a:rPr>
              <a:t>Security Accessible to All</a:t>
            </a:r>
            <a:br>
              <a:rPr b="1" i="0" lang="en-US" sz="2600" u="none" cap="none" strike="noStrike">
                <a:solidFill>
                  <a:srgbClr val="92BAB5"/>
                </a:solidFill>
                <a:latin typeface="Cambria"/>
                <a:ea typeface="Cambria"/>
                <a:cs typeface="Cambria"/>
                <a:sym typeface="Cambria"/>
              </a:rPr>
            </a:br>
            <a:r>
              <a:rPr b="1" i="0" lang="en-US" sz="2600" u="none" cap="none" strike="noStrike">
                <a:solidFill>
                  <a:srgbClr val="92BAB5"/>
                </a:solidFill>
                <a:latin typeface="Cambria"/>
                <a:ea typeface="Cambria"/>
                <a:cs typeface="Cambria"/>
                <a:sym typeface="Cambria"/>
              </a:rPr>
              <a:t>&lt;&lt;DigiWELL&gt;&gt;</a:t>
            </a:r>
            <a:endParaRPr sz="2600">
              <a:solidFill>
                <a:schemeClr val="dk1"/>
              </a:solidFill>
              <a:latin typeface="Calibri"/>
              <a:ea typeface="Calibri"/>
              <a:cs typeface="Calibri"/>
              <a:sym typeface="Calibri"/>
            </a:endParaRPr>
          </a:p>
        </p:txBody>
      </p:sp>
      <p:grpSp>
        <p:nvGrpSpPr>
          <p:cNvPr id="93" name="Google Shape;93;p103"/>
          <p:cNvGrpSpPr/>
          <p:nvPr/>
        </p:nvGrpSpPr>
        <p:grpSpPr>
          <a:xfrm>
            <a:off x="404037" y="5915131"/>
            <a:ext cx="11602577" cy="790052"/>
            <a:chOff x="435935" y="5851336"/>
            <a:chExt cx="11602577" cy="790052"/>
          </a:xfrm>
        </p:grpSpPr>
        <p:pic>
          <p:nvPicPr>
            <p:cNvPr descr="Obrázok, na ktorom je text" id="94" name="Google Shape;94;p103"/>
            <p:cNvPicPr preferRelativeResize="0"/>
            <p:nvPr/>
          </p:nvPicPr>
          <p:blipFill rotWithShape="1">
            <a:blip r:embed="rId2">
              <a:alphaModFix/>
            </a:blip>
            <a:srcRect b="0" l="0" r="0" t="0"/>
            <a:stretch/>
          </p:blipFill>
          <p:spPr>
            <a:xfrm>
              <a:off x="435935" y="5963498"/>
              <a:ext cx="2290456" cy="529376"/>
            </a:xfrm>
            <a:prstGeom prst="rect">
              <a:avLst/>
            </a:prstGeom>
            <a:noFill/>
            <a:ln>
              <a:noFill/>
            </a:ln>
          </p:spPr>
        </p:pic>
        <p:pic>
          <p:nvPicPr>
            <p:cNvPr id="95" name="Google Shape;95;p103"/>
            <p:cNvPicPr preferRelativeResize="0"/>
            <p:nvPr/>
          </p:nvPicPr>
          <p:blipFill rotWithShape="1">
            <a:blip r:embed="rId3">
              <a:alphaModFix/>
            </a:blip>
            <a:srcRect b="0" l="0" r="0" t="0"/>
            <a:stretch/>
          </p:blipFill>
          <p:spPr>
            <a:xfrm>
              <a:off x="10212223" y="5851336"/>
              <a:ext cx="1826289" cy="737473"/>
            </a:xfrm>
            <a:prstGeom prst="rect">
              <a:avLst/>
            </a:prstGeom>
            <a:noFill/>
            <a:ln>
              <a:noFill/>
            </a:ln>
          </p:spPr>
        </p:pic>
        <p:pic>
          <p:nvPicPr>
            <p:cNvPr id="96" name="Google Shape;96;p103"/>
            <p:cNvPicPr preferRelativeResize="0"/>
            <p:nvPr/>
          </p:nvPicPr>
          <p:blipFill rotWithShape="1">
            <a:blip r:embed="rId4">
              <a:alphaModFix/>
            </a:blip>
            <a:srcRect b="0" l="0" r="0" t="0"/>
            <a:stretch/>
          </p:blipFill>
          <p:spPr>
            <a:xfrm>
              <a:off x="2726391" y="5863719"/>
              <a:ext cx="777669" cy="777669"/>
            </a:xfrm>
            <a:prstGeom prst="rect">
              <a:avLst/>
            </a:prstGeom>
            <a:noFill/>
            <a:ln>
              <a:noFill/>
            </a:ln>
          </p:spPr>
        </p:pic>
        <p:pic>
          <p:nvPicPr>
            <p:cNvPr descr="Slovenská poľnohospodárska univerzita v Nitre" id="97" name="Google Shape;97;p103"/>
            <p:cNvPicPr preferRelativeResize="0"/>
            <p:nvPr/>
          </p:nvPicPr>
          <p:blipFill rotWithShape="1">
            <a:blip r:embed="rId5">
              <a:alphaModFix/>
            </a:blip>
            <a:srcRect b="0" l="0" r="0" t="0"/>
            <a:stretch/>
          </p:blipFill>
          <p:spPr>
            <a:xfrm>
              <a:off x="3589235" y="5963498"/>
              <a:ext cx="1128044" cy="504492"/>
            </a:xfrm>
            <a:prstGeom prst="rect">
              <a:avLst/>
            </a:prstGeom>
            <a:noFill/>
            <a:ln>
              <a:noFill/>
            </a:ln>
          </p:spPr>
        </p:pic>
        <p:pic>
          <p:nvPicPr>
            <p:cNvPr descr="Logo" id="98" name="Google Shape;98;p103"/>
            <p:cNvPicPr preferRelativeResize="0"/>
            <p:nvPr/>
          </p:nvPicPr>
          <p:blipFill rotWithShape="1">
            <a:blip r:embed="rId6">
              <a:alphaModFix/>
            </a:blip>
            <a:srcRect b="0" l="0" r="0" t="0"/>
            <a:stretch/>
          </p:blipFill>
          <p:spPr>
            <a:xfrm>
              <a:off x="4717279" y="5963498"/>
              <a:ext cx="968299" cy="504492"/>
            </a:xfrm>
            <a:prstGeom prst="rect">
              <a:avLst/>
            </a:prstGeom>
            <a:noFill/>
            <a:ln>
              <a:noFill/>
            </a:ln>
          </p:spPr>
        </p:pic>
        <p:pic>
          <p:nvPicPr>
            <p:cNvPr id="99" name="Google Shape;99;p103"/>
            <p:cNvPicPr preferRelativeResize="0"/>
            <p:nvPr/>
          </p:nvPicPr>
          <p:blipFill rotWithShape="1">
            <a:blip r:embed="rId7">
              <a:alphaModFix/>
            </a:blip>
            <a:srcRect b="0" l="0" r="0" t="0"/>
            <a:stretch/>
          </p:blipFill>
          <p:spPr>
            <a:xfrm>
              <a:off x="5685578" y="5945929"/>
              <a:ext cx="1156727" cy="564513"/>
            </a:xfrm>
            <a:prstGeom prst="rect">
              <a:avLst/>
            </a:prstGeom>
            <a:noFill/>
            <a:ln>
              <a:noFill/>
            </a:ln>
          </p:spPr>
        </p:pic>
        <p:pic>
          <p:nvPicPr>
            <p:cNvPr descr="AIFED - Formación, cultura y empleo en Granada" id="100" name="Google Shape;100;p103"/>
            <p:cNvPicPr preferRelativeResize="0"/>
            <p:nvPr/>
          </p:nvPicPr>
          <p:blipFill rotWithShape="1">
            <a:blip r:embed="rId8">
              <a:alphaModFix/>
            </a:blip>
            <a:srcRect b="0" l="0" r="0" t="0"/>
            <a:stretch/>
          </p:blipFill>
          <p:spPr>
            <a:xfrm>
              <a:off x="6898797" y="5968999"/>
              <a:ext cx="1521023" cy="523875"/>
            </a:xfrm>
            <a:prstGeom prst="rect">
              <a:avLst/>
            </a:prstGeom>
            <a:noFill/>
            <a:ln>
              <a:noFill/>
            </a:ln>
          </p:spPr>
        </p:pic>
        <p:pic>
          <p:nvPicPr>
            <p:cNvPr id="101" name="Google Shape;101;p103"/>
            <p:cNvPicPr preferRelativeResize="0"/>
            <p:nvPr/>
          </p:nvPicPr>
          <p:blipFill rotWithShape="1">
            <a:blip r:embed="rId9">
              <a:alphaModFix/>
            </a:blip>
            <a:srcRect b="0" l="0" r="0" t="0"/>
            <a:stretch/>
          </p:blipFill>
          <p:spPr>
            <a:xfrm>
              <a:off x="8566511" y="5945929"/>
              <a:ext cx="1499020" cy="228600"/>
            </a:xfrm>
            <a:prstGeom prst="rect">
              <a:avLst/>
            </a:prstGeom>
            <a:noFill/>
            <a:ln>
              <a:noFill/>
            </a:ln>
          </p:spPr>
        </p:pic>
        <p:pic>
          <p:nvPicPr>
            <p:cNvPr descr="Syzygia Foundation" id="102" name="Google Shape;102;p103"/>
            <p:cNvPicPr preferRelativeResize="0"/>
            <p:nvPr/>
          </p:nvPicPr>
          <p:blipFill rotWithShape="1">
            <a:blip r:embed="rId10">
              <a:alphaModFix/>
            </a:blip>
            <a:srcRect b="0" l="0" r="0" t="0"/>
            <a:stretch/>
          </p:blipFill>
          <p:spPr>
            <a:xfrm>
              <a:off x="8606409" y="6252553"/>
              <a:ext cx="1419225" cy="282282"/>
            </a:xfrm>
            <a:prstGeom prst="rect">
              <a:avLst/>
            </a:prstGeom>
            <a:noFill/>
            <a:ln>
              <a:noFill/>
            </a:ln>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103" name="Shape 103"/>
        <p:cNvGrpSpPr/>
        <p:nvPr/>
      </p:nvGrpSpPr>
      <p:grpSpPr>
        <a:xfrm>
          <a:off x="0" y="0"/>
          <a:ext cx="0" cy="0"/>
          <a:chOff x="0" y="0"/>
          <a:chExt cx="0" cy="0"/>
        </a:xfrm>
      </p:grpSpPr>
      <p:sp>
        <p:nvSpPr>
          <p:cNvPr id="104" name="Google Shape;104;p104"/>
          <p:cNvSpPr txBox="1"/>
          <p:nvPr>
            <p:ph type="title"/>
          </p:nvPr>
        </p:nvSpPr>
        <p:spPr>
          <a:xfrm>
            <a:off x="691116" y="365126"/>
            <a:ext cx="10662684" cy="105836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10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6" name="Google Shape;106;p10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anie" type="twoTxTwoObj">
  <p:cSld name="TWO_OBJECTS_WITH_TEXT">
    <p:spTree>
      <p:nvGrpSpPr>
        <p:cNvPr id="107" name="Shape 107"/>
        <p:cNvGrpSpPr/>
        <p:nvPr/>
      </p:nvGrpSpPr>
      <p:grpSpPr>
        <a:xfrm>
          <a:off x="0" y="0"/>
          <a:ext cx="0" cy="0"/>
          <a:chOff x="0" y="0"/>
          <a:chExt cx="0" cy="0"/>
        </a:xfrm>
      </p:grpSpPr>
      <p:sp>
        <p:nvSpPr>
          <p:cNvPr id="108" name="Google Shape;108;p10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10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0" name="Google Shape;110;p10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10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2" name="Google Shape;112;p10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n nadpis" type="titleOnly">
  <p:cSld name="TITLE_ONLY">
    <p:spTree>
      <p:nvGrpSpPr>
        <p:cNvPr id="113" name="Shape 113"/>
        <p:cNvGrpSpPr/>
        <p:nvPr/>
      </p:nvGrpSpPr>
      <p:grpSpPr>
        <a:xfrm>
          <a:off x="0" y="0"/>
          <a:ext cx="0" cy="0"/>
          <a:chOff x="0" y="0"/>
          <a:chExt cx="0" cy="0"/>
        </a:xfrm>
      </p:grpSpPr>
      <p:sp>
        <p:nvSpPr>
          <p:cNvPr id="114" name="Google Shape;114;p106"/>
          <p:cNvSpPr txBox="1"/>
          <p:nvPr>
            <p:ph type="title"/>
          </p:nvPr>
        </p:nvSpPr>
        <p:spPr>
          <a:xfrm>
            <a:off x="691116" y="365126"/>
            <a:ext cx="10662684" cy="105836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a" type="blank">
  <p:cSld name="BLANK">
    <p:spTree>
      <p:nvGrpSpPr>
        <p:cNvPr id="115" name="Shape 115"/>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popisom" type="objTx">
  <p:cSld name="OBJECT_WITH_CAPTION_TEXT">
    <p:spTree>
      <p:nvGrpSpPr>
        <p:cNvPr id="116" name="Shape 116"/>
        <p:cNvGrpSpPr/>
        <p:nvPr/>
      </p:nvGrpSpPr>
      <p:grpSpPr>
        <a:xfrm>
          <a:off x="0" y="0"/>
          <a:ext cx="0" cy="0"/>
          <a:chOff x="0" y="0"/>
          <a:chExt cx="0" cy="0"/>
        </a:xfrm>
      </p:grpSpPr>
      <p:sp>
        <p:nvSpPr>
          <p:cNvPr id="117" name="Google Shape;117;p10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92BAB5"/>
              </a:buClr>
              <a:buSzPts val="3200"/>
              <a:buFont typeface="Cambr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10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19" name="Google Shape;119;p10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20" name="Google Shape;120;p10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1" name="Google Shape;121;p10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2" name="Google Shape;122;p10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ok s popisom" type="picTx">
  <p:cSld name="PICTURE_WITH_CAPTION_TEXT">
    <p:spTree>
      <p:nvGrpSpPr>
        <p:cNvPr id="123" name="Shape 123"/>
        <p:cNvGrpSpPr/>
        <p:nvPr/>
      </p:nvGrpSpPr>
      <p:grpSpPr>
        <a:xfrm>
          <a:off x="0" y="0"/>
          <a:ext cx="0" cy="0"/>
          <a:chOff x="0" y="0"/>
          <a:chExt cx="0" cy="0"/>
        </a:xfrm>
      </p:grpSpPr>
      <p:sp>
        <p:nvSpPr>
          <p:cNvPr id="124" name="Google Shape;124;p10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92BAB5"/>
              </a:buClr>
              <a:buSzPts val="3200"/>
              <a:buFont typeface="Cambr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5" name="Google Shape;125;p109"/>
          <p:cNvSpPr/>
          <p:nvPr>
            <p:ph idx="2" type="pic"/>
          </p:nvPr>
        </p:nvSpPr>
        <p:spPr>
          <a:xfrm>
            <a:off x="5183188" y="987425"/>
            <a:ext cx="6172200" cy="4873625"/>
          </a:xfrm>
          <a:prstGeom prst="rect">
            <a:avLst/>
          </a:prstGeom>
          <a:noFill/>
          <a:ln>
            <a:noFill/>
          </a:ln>
        </p:spPr>
      </p:sp>
      <p:sp>
        <p:nvSpPr>
          <p:cNvPr id="126" name="Google Shape;126;p10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27" name="Google Shape;127;p10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8" name="Google Shape;128;p10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9" name="Google Shape;129;p10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á snímka" type="title">
  <p:cSld name="TITLE">
    <p:spTree>
      <p:nvGrpSpPr>
        <p:cNvPr id="21" name="Shape 21"/>
        <p:cNvGrpSpPr/>
        <p:nvPr/>
      </p:nvGrpSpPr>
      <p:grpSpPr>
        <a:xfrm>
          <a:off x="0" y="0"/>
          <a:ext cx="0" cy="0"/>
          <a:chOff x="0" y="0"/>
          <a:chExt cx="0" cy="0"/>
        </a:xfrm>
      </p:grpSpPr>
      <p:sp>
        <p:nvSpPr>
          <p:cNvPr id="22" name="Google Shape;22;p9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9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9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9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9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133" name="Shape 133"/>
        <p:cNvGrpSpPr/>
        <p:nvPr/>
      </p:nvGrpSpPr>
      <p:grpSpPr>
        <a:xfrm>
          <a:off x="0" y="0"/>
          <a:ext cx="0" cy="0"/>
          <a:chOff x="0" y="0"/>
          <a:chExt cx="0" cy="0"/>
        </a:xfrm>
      </p:grpSpPr>
      <p:sp>
        <p:nvSpPr>
          <p:cNvPr id="134" name="Google Shape;134;p79"/>
          <p:cNvSpPr txBox="1"/>
          <p:nvPr>
            <p:ph type="title"/>
          </p:nvPr>
        </p:nvSpPr>
        <p:spPr>
          <a:xfrm>
            <a:off x="691116" y="365126"/>
            <a:ext cx="10662684" cy="105836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7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á snímka">
  <p:cSld name="Úvodná snímka">
    <p:spTree>
      <p:nvGrpSpPr>
        <p:cNvPr id="136" name="Shape 136"/>
        <p:cNvGrpSpPr/>
        <p:nvPr/>
      </p:nvGrpSpPr>
      <p:grpSpPr>
        <a:xfrm>
          <a:off x="0" y="0"/>
          <a:ext cx="0" cy="0"/>
          <a:chOff x="0" y="0"/>
          <a:chExt cx="0" cy="0"/>
        </a:xfrm>
      </p:grpSpPr>
      <p:sp>
        <p:nvSpPr>
          <p:cNvPr id="137" name="Google Shape;137;p86"/>
          <p:cNvSpPr txBox="1"/>
          <p:nvPr/>
        </p:nvSpPr>
        <p:spPr>
          <a:xfrm>
            <a:off x="1524000" y="3657895"/>
            <a:ext cx="9144000" cy="480677"/>
          </a:xfrm>
          <a:prstGeom prst="rect">
            <a:avLst/>
          </a:prstGeom>
          <a:noFill/>
          <a:ln>
            <a:noFill/>
          </a:ln>
        </p:spPr>
        <p:txBody>
          <a:bodyPr anchorCtr="0" anchor="b" bIns="45700" lIns="91425" spcFirstLastPara="1" rIns="91425" wrap="square" tIns="45700">
            <a:normAutofit/>
          </a:bodyPr>
          <a:lstStyle/>
          <a:p>
            <a:pPr indent="0" lvl="0" marL="0" marR="0" rtl="0" algn="ctr">
              <a:lnSpc>
                <a:spcPct val="100000"/>
              </a:lnSpc>
              <a:spcBef>
                <a:spcPts val="0"/>
              </a:spcBef>
              <a:spcAft>
                <a:spcPts val="0"/>
              </a:spcAft>
              <a:buClr>
                <a:srgbClr val="FFAA5A"/>
              </a:buClr>
              <a:buSzPts val="2000"/>
              <a:buFont typeface="Calibri"/>
              <a:buNone/>
            </a:pPr>
            <a:r>
              <a:rPr b="1" i="0" lang="en-US" sz="2000" u="none" cap="none" strike="noStrike">
                <a:solidFill>
                  <a:srgbClr val="FFAA5A"/>
                </a:solidFill>
                <a:latin typeface="Calibri"/>
                <a:ea typeface="Calibri"/>
                <a:cs typeface="Calibri"/>
                <a:sym typeface="Calibri"/>
              </a:rPr>
              <a:t>2022-2-SK01-KA220-ADU-000096888</a:t>
            </a:r>
            <a:endParaRPr/>
          </a:p>
        </p:txBody>
      </p:sp>
      <p:sp>
        <p:nvSpPr>
          <p:cNvPr id="138" name="Google Shape;138;p86"/>
          <p:cNvSpPr txBox="1"/>
          <p:nvPr/>
        </p:nvSpPr>
        <p:spPr>
          <a:xfrm>
            <a:off x="1297172" y="1979409"/>
            <a:ext cx="9597656" cy="169277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600" u="none" cap="none" strike="noStrike">
                <a:solidFill>
                  <a:srgbClr val="92BAB5"/>
                </a:solidFill>
                <a:latin typeface="Calibri"/>
                <a:ea typeface="Calibri"/>
                <a:cs typeface="Calibri"/>
                <a:sym typeface="Calibri"/>
              </a:rPr>
              <a:t>Building Digital Resilience </a:t>
            </a:r>
            <a:br>
              <a:rPr b="1" i="0" lang="en-US" sz="2600" u="none" cap="none" strike="noStrike">
                <a:solidFill>
                  <a:srgbClr val="92BAB5"/>
                </a:solidFill>
                <a:latin typeface="Calibri"/>
                <a:ea typeface="Calibri"/>
                <a:cs typeface="Calibri"/>
                <a:sym typeface="Calibri"/>
              </a:rPr>
            </a:br>
            <a:r>
              <a:rPr b="1" i="0" lang="en-US" sz="2600" u="none" cap="none" strike="noStrike">
                <a:solidFill>
                  <a:srgbClr val="92BAB5"/>
                </a:solidFill>
                <a:latin typeface="Calibri"/>
                <a:ea typeface="Calibri"/>
                <a:cs typeface="Calibri"/>
                <a:sym typeface="Calibri"/>
              </a:rPr>
              <a:t>by Making Digital Wellbeing and Security </a:t>
            </a:r>
            <a:br>
              <a:rPr b="1" i="0" lang="en-US" sz="2600" u="none" cap="none" strike="noStrike">
                <a:solidFill>
                  <a:srgbClr val="92BAB5"/>
                </a:solidFill>
                <a:latin typeface="Calibri"/>
                <a:ea typeface="Calibri"/>
                <a:cs typeface="Calibri"/>
                <a:sym typeface="Calibri"/>
              </a:rPr>
            </a:br>
            <a:r>
              <a:rPr b="1" i="0" lang="en-US" sz="2600" u="none" cap="none" strike="noStrike">
                <a:solidFill>
                  <a:srgbClr val="92BAB5"/>
                </a:solidFill>
                <a:latin typeface="Calibri"/>
                <a:ea typeface="Calibri"/>
                <a:cs typeface="Calibri"/>
                <a:sym typeface="Calibri"/>
              </a:rPr>
              <a:t>Accessible to All</a:t>
            </a:r>
            <a:br>
              <a:rPr b="1" i="0" lang="en-US" sz="2600" u="none" cap="none" strike="noStrike">
                <a:solidFill>
                  <a:srgbClr val="92BAB5"/>
                </a:solidFill>
                <a:latin typeface="Calibri"/>
                <a:ea typeface="Calibri"/>
                <a:cs typeface="Calibri"/>
                <a:sym typeface="Calibri"/>
              </a:rPr>
            </a:br>
            <a:r>
              <a:rPr b="1" i="0" lang="en-US" sz="2600" u="none" cap="none" strike="noStrike">
                <a:solidFill>
                  <a:srgbClr val="92BAB5"/>
                </a:solidFill>
                <a:latin typeface="Calibri"/>
                <a:ea typeface="Calibri"/>
                <a:cs typeface="Calibri"/>
                <a:sym typeface="Calibri"/>
              </a:rPr>
              <a:t>DigiWELL</a:t>
            </a:r>
            <a:endParaRPr b="0" i="0" sz="2600" u="none" cap="none" strike="noStrike">
              <a:solidFill>
                <a:schemeClr val="dk1"/>
              </a:solidFill>
              <a:latin typeface="Calibri"/>
              <a:ea typeface="Calibri"/>
              <a:cs typeface="Calibri"/>
              <a:sym typeface="Calibri"/>
            </a:endParaRPr>
          </a:p>
        </p:txBody>
      </p:sp>
      <p:pic>
        <p:nvPicPr>
          <p:cNvPr descr="Obrázok, na ktorom je text" id="139" name="Google Shape;139;p86"/>
          <p:cNvPicPr preferRelativeResize="0"/>
          <p:nvPr/>
        </p:nvPicPr>
        <p:blipFill rotWithShape="1">
          <a:blip r:embed="rId2">
            <a:alphaModFix/>
          </a:blip>
          <a:srcRect b="0" l="0" r="0" t="0"/>
          <a:stretch/>
        </p:blipFill>
        <p:spPr>
          <a:xfrm>
            <a:off x="1675075" y="1109487"/>
            <a:ext cx="2785830" cy="643868"/>
          </a:xfrm>
          <a:prstGeom prst="rect">
            <a:avLst/>
          </a:prstGeom>
          <a:noFill/>
          <a:ln>
            <a:noFill/>
          </a:ln>
        </p:spPr>
      </p:pic>
      <p:pic>
        <p:nvPicPr>
          <p:cNvPr id="140" name="Google Shape;140;p86"/>
          <p:cNvPicPr preferRelativeResize="0"/>
          <p:nvPr/>
        </p:nvPicPr>
        <p:blipFill rotWithShape="1">
          <a:blip r:embed="rId3">
            <a:alphaModFix/>
          </a:blip>
          <a:srcRect b="0" l="0" r="0" t="0"/>
          <a:stretch/>
        </p:blipFill>
        <p:spPr>
          <a:xfrm>
            <a:off x="9063959" y="777514"/>
            <a:ext cx="1307223" cy="1307223"/>
          </a:xfrm>
          <a:prstGeom prst="rect">
            <a:avLst/>
          </a:prstGeom>
          <a:noFill/>
          <a:ln>
            <a:noFill/>
          </a:ln>
        </p:spPr>
      </p:pic>
      <p:grpSp>
        <p:nvGrpSpPr>
          <p:cNvPr id="141" name="Google Shape;141;p86"/>
          <p:cNvGrpSpPr/>
          <p:nvPr/>
        </p:nvGrpSpPr>
        <p:grpSpPr>
          <a:xfrm>
            <a:off x="1111053" y="5744184"/>
            <a:ext cx="10432806" cy="737473"/>
            <a:chOff x="2911015" y="5847007"/>
            <a:chExt cx="10432806" cy="737473"/>
          </a:xfrm>
        </p:grpSpPr>
        <p:pic>
          <p:nvPicPr>
            <p:cNvPr id="142" name="Google Shape;142;p86"/>
            <p:cNvPicPr preferRelativeResize="0"/>
            <p:nvPr/>
          </p:nvPicPr>
          <p:blipFill rotWithShape="1">
            <a:blip r:embed="rId4">
              <a:alphaModFix/>
            </a:blip>
            <a:srcRect b="0" l="0" r="0" t="0"/>
            <a:stretch/>
          </p:blipFill>
          <p:spPr>
            <a:xfrm>
              <a:off x="11517532" y="5847007"/>
              <a:ext cx="1826289" cy="737473"/>
            </a:xfrm>
            <a:prstGeom prst="rect">
              <a:avLst/>
            </a:prstGeom>
            <a:noFill/>
            <a:ln>
              <a:noFill/>
            </a:ln>
          </p:spPr>
        </p:pic>
        <p:pic>
          <p:nvPicPr>
            <p:cNvPr descr="Slovenská poľnohospodárska univerzita v Nitre" id="143" name="Google Shape;143;p86"/>
            <p:cNvPicPr preferRelativeResize="0"/>
            <p:nvPr/>
          </p:nvPicPr>
          <p:blipFill rotWithShape="1">
            <a:blip r:embed="rId5">
              <a:alphaModFix/>
            </a:blip>
            <a:srcRect b="0" l="0" r="0" t="0"/>
            <a:stretch/>
          </p:blipFill>
          <p:spPr>
            <a:xfrm>
              <a:off x="2911015" y="5933486"/>
              <a:ext cx="1128044" cy="534504"/>
            </a:xfrm>
            <a:prstGeom prst="rect">
              <a:avLst/>
            </a:prstGeom>
            <a:noFill/>
            <a:ln>
              <a:noFill/>
            </a:ln>
          </p:spPr>
        </p:pic>
        <p:pic>
          <p:nvPicPr>
            <p:cNvPr descr="Logo" id="144" name="Google Shape;144;p86"/>
            <p:cNvPicPr preferRelativeResize="0"/>
            <p:nvPr/>
          </p:nvPicPr>
          <p:blipFill rotWithShape="1">
            <a:blip r:embed="rId6">
              <a:alphaModFix/>
            </a:blip>
            <a:srcRect b="0" l="0" r="0" t="0"/>
            <a:stretch/>
          </p:blipFill>
          <p:spPr>
            <a:xfrm>
              <a:off x="5569350" y="5963498"/>
              <a:ext cx="968299" cy="504492"/>
            </a:xfrm>
            <a:prstGeom prst="rect">
              <a:avLst/>
            </a:prstGeom>
            <a:noFill/>
            <a:ln>
              <a:noFill/>
            </a:ln>
          </p:spPr>
        </p:pic>
        <p:pic>
          <p:nvPicPr>
            <p:cNvPr id="145" name="Google Shape;145;p86"/>
            <p:cNvPicPr preferRelativeResize="0"/>
            <p:nvPr/>
          </p:nvPicPr>
          <p:blipFill rotWithShape="1">
            <a:blip r:embed="rId7">
              <a:alphaModFix/>
            </a:blip>
            <a:srcRect b="0" l="0" r="0" t="0"/>
            <a:stretch/>
          </p:blipFill>
          <p:spPr>
            <a:xfrm>
              <a:off x="6739235" y="5933486"/>
              <a:ext cx="1156727" cy="564513"/>
            </a:xfrm>
            <a:prstGeom prst="rect">
              <a:avLst/>
            </a:prstGeom>
            <a:noFill/>
            <a:ln>
              <a:noFill/>
            </a:ln>
          </p:spPr>
        </p:pic>
        <p:pic>
          <p:nvPicPr>
            <p:cNvPr descr="AIFED - Formación, cultura y empleo en Granada" id="146" name="Google Shape;146;p86"/>
            <p:cNvPicPr preferRelativeResize="0"/>
            <p:nvPr/>
          </p:nvPicPr>
          <p:blipFill rotWithShape="1">
            <a:blip r:embed="rId8">
              <a:alphaModFix/>
            </a:blip>
            <a:srcRect b="0" l="0" r="0" t="0"/>
            <a:stretch/>
          </p:blipFill>
          <p:spPr>
            <a:xfrm>
              <a:off x="8189109" y="5921371"/>
              <a:ext cx="1521023" cy="523875"/>
            </a:xfrm>
            <a:prstGeom prst="rect">
              <a:avLst/>
            </a:prstGeom>
            <a:noFill/>
            <a:ln>
              <a:noFill/>
            </a:ln>
          </p:spPr>
        </p:pic>
        <p:pic>
          <p:nvPicPr>
            <p:cNvPr id="147" name="Google Shape;147;p86"/>
            <p:cNvPicPr preferRelativeResize="0"/>
            <p:nvPr/>
          </p:nvPicPr>
          <p:blipFill rotWithShape="1">
            <a:blip r:embed="rId9">
              <a:alphaModFix/>
            </a:blip>
            <a:srcRect b="0" l="0" r="0" t="0"/>
            <a:stretch/>
          </p:blipFill>
          <p:spPr>
            <a:xfrm>
              <a:off x="9911718" y="5954709"/>
              <a:ext cx="1499020" cy="228600"/>
            </a:xfrm>
            <a:prstGeom prst="rect">
              <a:avLst/>
            </a:prstGeom>
            <a:noFill/>
            <a:ln>
              <a:noFill/>
            </a:ln>
          </p:spPr>
        </p:pic>
        <p:pic>
          <p:nvPicPr>
            <p:cNvPr descr="Syzygia Foundation" id="148" name="Google Shape;148;p86"/>
            <p:cNvPicPr preferRelativeResize="0"/>
            <p:nvPr/>
          </p:nvPicPr>
          <p:blipFill rotWithShape="1">
            <a:blip r:embed="rId10">
              <a:alphaModFix/>
            </a:blip>
            <a:srcRect b="0" l="0" r="0" t="0"/>
            <a:stretch/>
          </p:blipFill>
          <p:spPr>
            <a:xfrm>
              <a:off x="9951615" y="6291863"/>
              <a:ext cx="1419225" cy="282282"/>
            </a:xfrm>
            <a:prstGeom prst="rect">
              <a:avLst/>
            </a:prstGeom>
            <a:noFill/>
            <a:ln>
              <a:noFill/>
            </a:ln>
          </p:spPr>
        </p:pic>
      </p:grpSp>
      <p:pic>
        <p:nvPicPr>
          <p:cNvPr id="149" name="Google Shape;149;p86"/>
          <p:cNvPicPr preferRelativeResize="0"/>
          <p:nvPr/>
        </p:nvPicPr>
        <p:blipFill rotWithShape="1">
          <a:blip r:embed="rId11">
            <a:alphaModFix/>
          </a:blip>
          <a:srcRect b="0" l="0" r="0" t="0"/>
          <a:stretch/>
        </p:blipFill>
        <p:spPr>
          <a:xfrm>
            <a:off x="2640572" y="5507489"/>
            <a:ext cx="887333" cy="116626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150" name="Shape 150"/>
        <p:cNvGrpSpPr/>
        <p:nvPr/>
      </p:nvGrpSpPr>
      <p:grpSpPr>
        <a:xfrm>
          <a:off x="0" y="0"/>
          <a:ext cx="0" cy="0"/>
          <a:chOff x="0" y="0"/>
          <a:chExt cx="0" cy="0"/>
        </a:xfrm>
      </p:grpSpPr>
      <p:sp>
        <p:nvSpPr>
          <p:cNvPr id="151" name="Google Shape;151;p87"/>
          <p:cNvSpPr txBox="1"/>
          <p:nvPr>
            <p:ph type="title"/>
          </p:nvPr>
        </p:nvSpPr>
        <p:spPr>
          <a:xfrm>
            <a:off x="691116" y="365126"/>
            <a:ext cx="10662684" cy="105836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2" name="Google Shape;152;p8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3" name="Google Shape;153;p8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anie" type="twoTxTwoObj">
  <p:cSld name="TWO_OBJECTS_WITH_TEXT">
    <p:spTree>
      <p:nvGrpSpPr>
        <p:cNvPr id="154" name="Shape 154"/>
        <p:cNvGrpSpPr/>
        <p:nvPr/>
      </p:nvGrpSpPr>
      <p:grpSpPr>
        <a:xfrm>
          <a:off x="0" y="0"/>
          <a:ext cx="0" cy="0"/>
          <a:chOff x="0" y="0"/>
          <a:chExt cx="0" cy="0"/>
        </a:xfrm>
      </p:grpSpPr>
      <p:sp>
        <p:nvSpPr>
          <p:cNvPr id="155" name="Google Shape;155;p8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6" name="Google Shape;156;p8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57" name="Google Shape;157;p8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8" name="Google Shape;158;p8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59" name="Google Shape;159;p8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n nadpis" type="titleOnly">
  <p:cSld name="TITLE_ONLY">
    <p:spTree>
      <p:nvGrpSpPr>
        <p:cNvPr id="160" name="Shape 160"/>
        <p:cNvGrpSpPr/>
        <p:nvPr/>
      </p:nvGrpSpPr>
      <p:grpSpPr>
        <a:xfrm>
          <a:off x="0" y="0"/>
          <a:ext cx="0" cy="0"/>
          <a:chOff x="0" y="0"/>
          <a:chExt cx="0" cy="0"/>
        </a:xfrm>
      </p:grpSpPr>
      <p:sp>
        <p:nvSpPr>
          <p:cNvPr id="161" name="Google Shape;161;p89"/>
          <p:cNvSpPr txBox="1"/>
          <p:nvPr>
            <p:ph type="title"/>
          </p:nvPr>
        </p:nvSpPr>
        <p:spPr>
          <a:xfrm>
            <a:off x="691116" y="365126"/>
            <a:ext cx="10662684" cy="105836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92BAB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a" type="blank">
  <p:cSld name="BLANK">
    <p:spTree>
      <p:nvGrpSpPr>
        <p:cNvPr id="162" name="Shape 162"/>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popisom" type="objTx">
  <p:cSld name="OBJECT_WITH_CAPTION_TEXT">
    <p:spTree>
      <p:nvGrpSpPr>
        <p:cNvPr id="163" name="Shape 163"/>
        <p:cNvGrpSpPr/>
        <p:nvPr/>
      </p:nvGrpSpPr>
      <p:grpSpPr>
        <a:xfrm>
          <a:off x="0" y="0"/>
          <a:ext cx="0" cy="0"/>
          <a:chOff x="0" y="0"/>
          <a:chExt cx="0" cy="0"/>
        </a:xfrm>
      </p:grpSpPr>
      <p:sp>
        <p:nvSpPr>
          <p:cNvPr id="164" name="Google Shape;164;p9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92BAB5"/>
              </a:buClr>
              <a:buSzPts val="3200"/>
              <a:buFont typeface="Cambr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5" name="Google Shape;165;p9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66" name="Google Shape;166;p9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67" name="Google Shape;167;p9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8" name="Google Shape;168;p9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9" name="Google Shape;169;p9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ok s popisom" type="picTx">
  <p:cSld name="PICTURE_WITH_CAPTION_TEXT">
    <p:spTree>
      <p:nvGrpSpPr>
        <p:cNvPr id="170" name="Shape 170"/>
        <p:cNvGrpSpPr/>
        <p:nvPr/>
      </p:nvGrpSpPr>
      <p:grpSpPr>
        <a:xfrm>
          <a:off x="0" y="0"/>
          <a:ext cx="0" cy="0"/>
          <a:chOff x="0" y="0"/>
          <a:chExt cx="0" cy="0"/>
        </a:xfrm>
      </p:grpSpPr>
      <p:sp>
        <p:nvSpPr>
          <p:cNvPr id="171" name="Google Shape;171;p9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92BAB5"/>
              </a:buClr>
              <a:buSzPts val="3200"/>
              <a:buFont typeface="Cambri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2" name="Google Shape;172;p92"/>
          <p:cNvSpPr/>
          <p:nvPr>
            <p:ph idx="2" type="pic"/>
          </p:nvPr>
        </p:nvSpPr>
        <p:spPr>
          <a:xfrm>
            <a:off x="5183188" y="987425"/>
            <a:ext cx="6172200" cy="4873625"/>
          </a:xfrm>
          <a:prstGeom prst="rect">
            <a:avLst/>
          </a:prstGeom>
          <a:noFill/>
          <a:ln>
            <a:noFill/>
          </a:ln>
        </p:spPr>
      </p:sp>
      <p:sp>
        <p:nvSpPr>
          <p:cNvPr id="173" name="Google Shape;173;p9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74" name="Google Shape;174;p9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5" name="Google Shape;175;p92"/>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6" name="Google Shape;176;p92"/>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3" name="Shape 183"/>
        <p:cNvGrpSpPr/>
        <p:nvPr/>
      </p:nvGrpSpPr>
      <p:grpSpPr>
        <a:xfrm>
          <a:off x="0" y="0"/>
          <a:ext cx="0" cy="0"/>
          <a:chOff x="0" y="0"/>
          <a:chExt cx="0" cy="0"/>
        </a:xfrm>
      </p:grpSpPr>
      <p:sp>
        <p:nvSpPr>
          <p:cNvPr id="184" name="Google Shape;184;p81"/>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81"/>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81"/>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7" name="Shape 187"/>
        <p:cNvGrpSpPr/>
        <p:nvPr/>
      </p:nvGrpSpPr>
      <p:grpSpPr>
        <a:xfrm>
          <a:off x="0" y="0"/>
          <a:ext cx="0" cy="0"/>
          <a:chOff x="0" y="0"/>
          <a:chExt cx="0" cy="0"/>
        </a:xfrm>
      </p:grpSpPr>
      <p:sp>
        <p:nvSpPr>
          <p:cNvPr id="188" name="Google Shape;188;p110"/>
          <p:cNvSpPr txBox="1"/>
          <p:nvPr>
            <p:ph type="ctrTitle"/>
          </p:nvPr>
        </p:nvSpPr>
        <p:spPr>
          <a:xfrm>
            <a:off x="457200" y="1420283"/>
            <a:ext cx="5181600" cy="98001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9" name="Google Shape;189;p110"/>
          <p:cNvSpPr txBox="1"/>
          <p:nvPr>
            <p:ph idx="1" type="subTitle"/>
          </p:nvPr>
        </p:nvSpPr>
        <p:spPr>
          <a:xfrm>
            <a:off x="914400" y="2590800"/>
            <a:ext cx="4267200" cy="1168400"/>
          </a:xfrm>
          <a:prstGeom prst="rect">
            <a:avLst/>
          </a:prstGeom>
          <a:noFill/>
          <a:ln>
            <a:noFill/>
          </a:ln>
        </p:spPr>
        <p:txBody>
          <a:bodyPr anchorCtr="0" anchor="t" bIns="45700" lIns="91425" spcFirstLastPara="1" rIns="91425" wrap="square" tIns="45700">
            <a:normAutofit/>
          </a:bodyPr>
          <a:lstStyle>
            <a:lvl1pPr lvl="0" algn="ctr">
              <a:spcBef>
                <a:spcPts val="427"/>
              </a:spcBef>
              <a:spcAft>
                <a:spcPts val="0"/>
              </a:spcAft>
              <a:buClr>
                <a:srgbClr val="888888"/>
              </a:buClr>
              <a:buSzPts val="2133"/>
              <a:buNone/>
              <a:defRPr>
                <a:solidFill>
                  <a:srgbClr val="888888"/>
                </a:solidFill>
              </a:defRPr>
            </a:lvl1pPr>
            <a:lvl2pPr lvl="1" algn="ctr">
              <a:spcBef>
                <a:spcPts val="373"/>
              </a:spcBef>
              <a:spcAft>
                <a:spcPts val="0"/>
              </a:spcAft>
              <a:buClr>
                <a:srgbClr val="888888"/>
              </a:buClr>
              <a:buSzPts val="1867"/>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267"/>
              </a:spcBef>
              <a:spcAft>
                <a:spcPts val="0"/>
              </a:spcAft>
              <a:buClr>
                <a:srgbClr val="888888"/>
              </a:buClr>
              <a:buSzPts val="1333"/>
              <a:buNone/>
              <a:defRPr>
                <a:solidFill>
                  <a:srgbClr val="888888"/>
                </a:solidFill>
              </a:defRPr>
            </a:lvl4pPr>
            <a:lvl5pPr lvl="4" algn="ctr">
              <a:spcBef>
                <a:spcPts val="267"/>
              </a:spcBef>
              <a:spcAft>
                <a:spcPts val="0"/>
              </a:spcAft>
              <a:buClr>
                <a:srgbClr val="888888"/>
              </a:buClr>
              <a:buSzPts val="1333"/>
              <a:buNone/>
              <a:defRPr>
                <a:solidFill>
                  <a:srgbClr val="888888"/>
                </a:solidFill>
              </a:defRPr>
            </a:lvl5pPr>
            <a:lvl6pPr lvl="5" algn="ctr">
              <a:spcBef>
                <a:spcPts val="267"/>
              </a:spcBef>
              <a:spcAft>
                <a:spcPts val="0"/>
              </a:spcAft>
              <a:buClr>
                <a:srgbClr val="888888"/>
              </a:buClr>
              <a:buSzPts val="1333"/>
              <a:buNone/>
              <a:defRPr>
                <a:solidFill>
                  <a:srgbClr val="888888"/>
                </a:solidFill>
              </a:defRPr>
            </a:lvl6pPr>
            <a:lvl7pPr lvl="6" algn="ctr">
              <a:spcBef>
                <a:spcPts val="267"/>
              </a:spcBef>
              <a:spcAft>
                <a:spcPts val="0"/>
              </a:spcAft>
              <a:buClr>
                <a:srgbClr val="888888"/>
              </a:buClr>
              <a:buSzPts val="1333"/>
              <a:buNone/>
              <a:defRPr>
                <a:solidFill>
                  <a:srgbClr val="888888"/>
                </a:solidFill>
              </a:defRPr>
            </a:lvl7pPr>
            <a:lvl8pPr lvl="7" algn="ctr">
              <a:spcBef>
                <a:spcPts val="267"/>
              </a:spcBef>
              <a:spcAft>
                <a:spcPts val="0"/>
              </a:spcAft>
              <a:buClr>
                <a:srgbClr val="888888"/>
              </a:buClr>
              <a:buSzPts val="1333"/>
              <a:buNone/>
              <a:defRPr>
                <a:solidFill>
                  <a:srgbClr val="888888"/>
                </a:solidFill>
              </a:defRPr>
            </a:lvl8pPr>
            <a:lvl9pPr lvl="8" algn="ctr">
              <a:spcBef>
                <a:spcPts val="267"/>
              </a:spcBef>
              <a:spcAft>
                <a:spcPts val="0"/>
              </a:spcAft>
              <a:buClr>
                <a:srgbClr val="888888"/>
              </a:buClr>
              <a:buSzPts val="1333"/>
              <a:buNone/>
              <a:defRPr>
                <a:solidFill>
                  <a:srgbClr val="888888"/>
                </a:solidFill>
              </a:defRPr>
            </a:lvl9pPr>
          </a:lstStyle>
          <a:p/>
        </p:txBody>
      </p:sp>
      <p:sp>
        <p:nvSpPr>
          <p:cNvPr id="190" name="Google Shape;190;p110"/>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1" name="Google Shape;191;p110"/>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110"/>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lavička sekcie" type="secHead">
  <p:cSld name="SECTION_HEADER">
    <p:spTree>
      <p:nvGrpSpPr>
        <p:cNvPr id="27" name="Shape 27"/>
        <p:cNvGrpSpPr/>
        <p:nvPr/>
      </p:nvGrpSpPr>
      <p:grpSpPr>
        <a:xfrm>
          <a:off x="0" y="0"/>
          <a:ext cx="0" cy="0"/>
          <a:chOff x="0" y="0"/>
          <a:chExt cx="0" cy="0"/>
        </a:xfrm>
      </p:grpSpPr>
      <p:sp>
        <p:nvSpPr>
          <p:cNvPr id="28" name="Google Shape;28;p9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9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0" name="Google Shape;30;p9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9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9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3" name="Shape 193"/>
        <p:cNvGrpSpPr/>
        <p:nvPr/>
      </p:nvGrpSpPr>
      <p:grpSpPr>
        <a:xfrm>
          <a:off x="0" y="0"/>
          <a:ext cx="0" cy="0"/>
          <a:chOff x="0" y="0"/>
          <a:chExt cx="0" cy="0"/>
        </a:xfrm>
      </p:grpSpPr>
      <p:sp>
        <p:nvSpPr>
          <p:cNvPr id="194" name="Google Shape;194;p111"/>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5" name="Google Shape;195;p111"/>
          <p:cNvSpPr txBox="1"/>
          <p:nvPr>
            <p:ph idx="1" type="body"/>
          </p:nvPr>
        </p:nvSpPr>
        <p:spPr>
          <a:xfrm>
            <a:off x="304800" y="1066800"/>
            <a:ext cx="5486400" cy="3017309"/>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6" name="Google Shape;196;p111"/>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111"/>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111"/>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9" name="Shape 199"/>
        <p:cNvGrpSpPr/>
        <p:nvPr/>
      </p:nvGrpSpPr>
      <p:grpSpPr>
        <a:xfrm>
          <a:off x="0" y="0"/>
          <a:ext cx="0" cy="0"/>
          <a:chOff x="0" y="0"/>
          <a:chExt cx="0" cy="0"/>
        </a:xfrm>
      </p:grpSpPr>
      <p:sp>
        <p:nvSpPr>
          <p:cNvPr id="200" name="Google Shape;200;p112"/>
          <p:cNvSpPr txBox="1"/>
          <p:nvPr>
            <p:ph type="title"/>
          </p:nvPr>
        </p:nvSpPr>
        <p:spPr>
          <a:xfrm>
            <a:off x="481542" y="2937934"/>
            <a:ext cx="5181600" cy="90805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2667"/>
              <a:buFont typeface="Calibri"/>
              <a:buNone/>
              <a:defRPr b="1" sz="2667"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1" name="Google Shape;201;p112"/>
          <p:cNvSpPr txBox="1"/>
          <p:nvPr>
            <p:ph idx="1" type="body"/>
          </p:nvPr>
        </p:nvSpPr>
        <p:spPr>
          <a:xfrm>
            <a:off x="481542" y="1937809"/>
            <a:ext cx="5181600" cy="1000125"/>
          </a:xfrm>
          <a:prstGeom prst="rect">
            <a:avLst/>
          </a:prstGeom>
          <a:noFill/>
          <a:ln>
            <a:noFill/>
          </a:ln>
        </p:spPr>
        <p:txBody>
          <a:bodyPr anchorCtr="0" anchor="b" bIns="45700" lIns="91425" spcFirstLastPara="1" rIns="91425" wrap="square" tIns="45700">
            <a:normAutofit/>
          </a:bodyPr>
          <a:lstStyle>
            <a:lvl1pPr indent="-228600" lvl="0" marL="457200" algn="l">
              <a:spcBef>
                <a:spcPts val="267"/>
              </a:spcBef>
              <a:spcAft>
                <a:spcPts val="0"/>
              </a:spcAft>
              <a:buClr>
                <a:srgbClr val="888888"/>
              </a:buClr>
              <a:buSzPts val="1333"/>
              <a:buNone/>
              <a:defRPr sz="1333">
                <a:solidFill>
                  <a:srgbClr val="888888"/>
                </a:solidFill>
              </a:defRPr>
            </a:lvl1pPr>
            <a:lvl2pPr indent="-228600" lvl="1" marL="914400" algn="l">
              <a:spcBef>
                <a:spcPts val="240"/>
              </a:spcBef>
              <a:spcAft>
                <a:spcPts val="0"/>
              </a:spcAft>
              <a:buClr>
                <a:srgbClr val="888888"/>
              </a:buClr>
              <a:buSzPts val="1200"/>
              <a:buNone/>
              <a:defRPr sz="1200">
                <a:solidFill>
                  <a:srgbClr val="888888"/>
                </a:solidFill>
              </a:defRPr>
            </a:lvl2pPr>
            <a:lvl3pPr indent="-228600" lvl="2" marL="1371600" algn="l">
              <a:spcBef>
                <a:spcPts val="213"/>
              </a:spcBef>
              <a:spcAft>
                <a:spcPts val="0"/>
              </a:spcAft>
              <a:buClr>
                <a:srgbClr val="888888"/>
              </a:buClr>
              <a:buSzPts val="1067"/>
              <a:buNone/>
              <a:defRPr sz="1067">
                <a:solidFill>
                  <a:srgbClr val="888888"/>
                </a:solidFill>
              </a:defRPr>
            </a:lvl3pPr>
            <a:lvl4pPr indent="-228600" lvl="3" marL="1828800" algn="l">
              <a:spcBef>
                <a:spcPts val="187"/>
              </a:spcBef>
              <a:spcAft>
                <a:spcPts val="0"/>
              </a:spcAft>
              <a:buClr>
                <a:srgbClr val="888888"/>
              </a:buClr>
              <a:buSzPts val="933"/>
              <a:buNone/>
              <a:defRPr sz="933">
                <a:solidFill>
                  <a:srgbClr val="888888"/>
                </a:solidFill>
              </a:defRPr>
            </a:lvl4pPr>
            <a:lvl5pPr indent="-228600" lvl="4" marL="2286000" algn="l">
              <a:spcBef>
                <a:spcPts val="187"/>
              </a:spcBef>
              <a:spcAft>
                <a:spcPts val="0"/>
              </a:spcAft>
              <a:buClr>
                <a:srgbClr val="888888"/>
              </a:buClr>
              <a:buSzPts val="933"/>
              <a:buNone/>
              <a:defRPr sz="933">
                <a:solidFill>
                  <a:srgbClr val="888888"/>
                </a:solidFill>
              </a:defRPr>
            </a:lvl5pPr>
            <a:lvl6pPr indent="-228600" lvl="5" marL="2743200" algn="l">
              <a:spcBef>
                <a:spcPts val="187"/>
              </a:spcBef>
              <a:spcAft>
                <a:spcPts val="0"/>
              </a:spcAft>
              <a:buClr>
                <a:srgbClr val="888888"/>
              </a:buClr>
              <a:buSzPts val="933"/>
              <a:buNone/>
              <a:defRPr sz="933">
                <a:solidFill>
                  <a:srgbClr val="888888"/>
                </a:solidFill>
              </a:defRPr>
            </a:lvl6pPr>
            <a:lvl7pPr indent="-228600" lvl="6" marL="3200400" algn="l">
              <a:spcBef>
                <a:spcPts val="187"/>
              </a:spcBef>
              <a:spcAft>
                <a:spcPts val="0"/>
              </a:spcAft>
              <a:buClr>
                <a:srgbClr val="888888"/>
              </a:buClr>
              <a:buSzPts val="933"/>
              <a:buNone/>
              <a:defRPr sz="933">
                <a:solidFill>
                  <a:srgbClr val="888888"/>
                </a:solidFill>
              </a:defRPr>
            </a:lvl7pPr>
            <a:lvl8pPr indent="-228600" lvl="7" marL="3657600" algn="l">
              <a:spcBef>
                <a:spcPts val="187"/>
              </a:spcBef>
              <a:spcAft>
                <a:spcPts val="0"/>
              </a:spcAft>
              <a:buClr>
                <a:srgbClr val="888888"/>
              </a:buClr>
              <a:buSzPts val="933"/>
              <a:buNone/>
              <a:defRPr sz="933">
                <a:solidFill>
                  <a:srgbClr val="888888"/>
                </a:solidFill>
              </a:defRPr>
            </a:lvl8pPr>
            <a:lvl9pPr indent="-228600" lvl="8" marL="4114800" algn="l">
              <a:spcBef>
                <a:spcPts val="187"/>
              </a:spcBef>
              <a:spcAft>
                <a:spcPts val="0"/>
              </a:spcAft>
              <a:buClr>
                <a:srgbClr val="888888"/>
              </a:buClr>
              <a:buSzPts val="933"/>
              <a:buNone/>
              <a:defRPr sz="933">
                <a:solidFill>
                  <a:srgbClr val="888888"/>
                </a:solidFill>
              </a:defRPr>
            </a:lvl9pPr>
          </a:lstStyle>
          <a:p/>
        </p:txBody>
      </p:sp>
      <p:sp>
        <p:nvSpPr>
          <p:cNvPr id="202" name="Google Shape;202;p112"/>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112"/>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112"/>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05" name="Shape 205"/>
        <p:cNvGrpSpPr/>
        <p:nvPr/>
      </p:nvGrpSpPr>
      <p:grpSpPr>
        <a:xfrm>
          <a:off x="0" y="0"/>
          <a:ext cx="0" cy="0"/>
          <a:chOff x="0" y="0"/>
          <a:chExt cx="0" cy="0"/>
        </a:xfrm>
      </p:grpSpPr>
      <p:sp>
        <p:nvSpPr>
          <p:cNvPr id="206" name="Google Shape;206;p113"/>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7" name="Google Shape;207;p113"/>
          <p:cNvSpPr txBox="1"/>
          <p:nvPr>
            <p:ph idx="1" type="body"/>
          </p:nvPr>
        </p:nvSpPr>
        <p:spPr>
          <a:xfrm>
            <a:off x="304800" y="1066800"/>
            <a:ext cx="2692400" cy="3017309"/>
          </a:xfrm>
          <a:prstGeom prst="rect">
            <a:avLst/>
          </a:prstGeom>
          <a:noFill/>
          <a:ln>
            <a:noFill/>
          </a:ln>
        </p:spPr>
        <p:txBody>
          <a:bodyPr anchorCtr="0" anchor="t" bIns="45700" lIns="91425" spcFirstLastPara="1" rIns="91425" wrap="square" tIns="45700">
            <a:normAutofit/>
          </a:bodyPr>
          <a:lstStyle>
            <a:lvl1pPr indent="-347154" lvl="0" marL="457200" algn="l">
              <a:spcBef>
                <a:spcPts val="373"/>
              </a:spcBef>
              <a:spcAft>
                <a:spcPts val="0"/>
              </a:spcAft>
              <a:buClr>
                <a:schemeClr val="dk1"/>
              </a:buClr>
              <a:buSzPts val="1867"/>
              <a:buChar char="•"/>
              <a:defRPr sz="1867"/>
            </a:lvl1pPr>
            <a:lvl2pPr indent="-330200" lvl="1" marL="914400" algn="l">
              <a:spcBef>
                <a:spcPts val="320"/>
              </a:spcBef>
              <a:spcAft>
                <a:spcPts val="0"/>
              </a:spcAft>
              <a:buClr>
                <a:schemeClr val="dk1"/>
              </a:buClr>
              <a:buSzPts val="1600"/>
              <a:buChar char="–"/>
              <a:defRPr sz="1600"/>
            </a:lvl2pPr>
            <a:lvl3pPr indent="-313245" lvl="2" marL="1371600" algn="l">
              <a:spcBef>
                <a:spcPts val="267"/>
              </a:spcBef>
              <a:spcAft>
                <a:spcPts val="0"/>
              </a:spcAft>
              <a:buClr>
                <a:schemeClr val="dk1"/>
              </a:buClr>
              <a:buSzPts val="1333"/>
              <a:buChar char="•"/>
              <a:defRPr sz="1333"/>
            </a:lvl3pPr>
            <a:lvl4pPr indent="-304800" lvl="3" marL="1828800" algn="l">
              <a:spcBef>
                <a:spcPts val="240"/>
              </a:spcBef>
              <a:spcAft>
                <a:spcPts val="0"/>
              </a:spcAft>
              <a:buClr>
                <a:schemeClr val="dk1"/>
              </a:buClr>
              <a:buSzPts val="1200"/>
              <a:buChar char="–"/>
              <a:defRPr sz="1200"/>
            </a:lvl4pPr>
            <a:lvl5pPr indent="-304800" lvl="4" marL="2286000" algn="l">
              <a:spcBef>
                <a:spcPts val="240"/>
              </a:spcBef>
              <a:spcAft>
                <a:spcPts val="0"/>
              </a:spcAft>
              <a:buClr>
                <a:schemeClr val="dk1"/>
              </a:buClr>
              <a:buSzPts val="1200"/>
              <a:buChar char="»"/>
              <a:defRPr sz="1200"/>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208" name="Google Shape;208;p113"/>
          <p:cNvSpPr txBox="1"/>
          <p:nvPr>
            <p:ph idx="2" type="body"/>
          </p:nvPr>
        </p:nvSpPr>
        <p:spPr>
          <a:xfrm>
            <a:off x="3098800" y="1066800"/>
            <a:ext cx="2692400" cy="3017309"/>
          </a:xfrm>
          <a:prstGeom prst="rect">
            <a:avLst/>
          </a:prstGeom>
          <a:noFill/>
          <a:ln>
            <a:noFill/>
          </a:ln>
        </p:spPr>
        <p:txBody>
          <a:bodyPr anchorCtr="0" anchor="t" bIns="45700" lIns="91425" spcFirstLastPara="1" rIns="91425" wrap="square" tIns="45700">
            <a:normAutofit/>
          </a:bodyPr>
          <a:lstStyle>
            <a:lvl1pPr indent="-347154" lvl="0" marL="457200" algn="l">
              <a:spcBef>
                <a:spcPts val="373"/>
              </a:spcBef>
              <a:spcAft>
                <a:spcPts val="0"/>
              </a:spcAft>
              <a:buClr>
                <a:schemeClr val="dk1"/>
              </a:buClr>
              <a:buSzPts val="1867"/>
              <a:buChar char="•"/>
              <a:defRPr sz="1867"/>
            </a:lvl1pPr>
            <a:lvl2pPr indent="-330200" lvl="1" marL="914400" algn="l">
              <a:spcBef>
                <a:spcPts val="320"/>
              </a:spcBef>
              <a:spcAft>
                <a:spcPts val="0"/>
              </a:spcAft>
              <a:buClr>
                <a:schemeClr val="dk1"/>
              </a:buClr>
              <a:buSzPts val="1600"/>
              <a:buChar char="–"/>
              <a:defRPr sz="1600"/>
            </a:lvl2pPr>
            <a:lvl3pPr indent="-313245" lvl="2" marL="1371600" algn="l">
              <a:spcBef>
                <a:spcPts val="267"/>
              </a:spcBef>
              <a:spcAft>
                <a:spcPts val="0"/>
              </a:spcAft>
              <a:buClr>
                <a:schemeClr val="dk1"/>
              </a:buClr>
              <a:buSzPts val="1333"/>
              <a:buChar char="•"/>
              <a:defRPr sz="1333"/>
            </a:lvl3pPr>
            <a:lvl4pPr indent="-304800" lvl="3" marL="1828800" algn="l">
              <a:spcBef>
                <a:spcPts val="240"/>
              </a:spcBef>
              <a:spcAft>
                <a:spcPts val="0"/>
              </a:spcAft>
              <a:buClr>
                <a:schemeClr val="dk1"/>
              </a:buClr>
              <a:buSzPts val="1200"/>
              <a:buChar char="–"/>
              <a:defRPr sz="1200"/>
            </a:lvl4pPr>
            <a:lvl5pPr indent="-304800" lvl="4" marL="2286000" algn="l">
              <a:spcBef>
                <a:spcPts val="240"/>
              </a:spcBef>
              <a:spcAft>
                <a:spcPts val="0"/>
              </a:spcAft>
              <a:buClr>
                <a:schemeClr val="dk1"/>
              </a:buClr>
              <a:buSzPts val="1200"/>
              <a:buChar char="»"/>
              <a:defRPr sz="1200"/>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209" name="Google Shape;209;p113"/>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0" name="Google Shape;210;p113"/>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1" name="Google Shape;211;p113"/>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12" name="Shape 212"/>
        <p:cNvGrpSpPr/>
        <p:nvPr/>
      </p:nvGrpSpPr>
      <p:grpSpPr>
        <a:xfrm>
          <a:off x="0" y="0"/>
          <a:ext cx="0" cy="0"/>
          <a:chOff x="0" y="0"/>
          <a:chExt cx="0" cy="0"/>
        </a:xfrm>
      </p:grpSpPr>
      <p:sp>
        <p:nvSpPr>
          <p:cNvPr id="213" name="Google Shape;213;p114"/>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2933"/>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4" name="Google Shape;214;p114"/>
          <p:cNvSpPr txBox="1"/>
          <p:nvPr>
            <p:ph idx="1" type="body"/>
          </p:nvPr>
        </p:nvSpPr>
        <p:spPr>
          <a:xfrm>
            <a:off x="304800" y="1023409"/>
            <a:ext cx="2693459" cy="426508"/>
          </a:xfrm>
          <a:prstGeom prst="rect">
            <a:avLst/>
          </a:prstGeom>
          <a:noFill/>
          <a:ln>
            <a:noFill/>
          </a:ln>
        </p:spPr>
        <p:txBody>
          <a:bodyPr anchorCtr="0" anchor="b" bIns="45700" lIns="91425" spcFirstLastPara="1" rIns="91425" wrap="square" tIns="45700">
            <a:normAutofit/>
          </a:bodyPr>
          <a:lstStyle>
            <a:lvl1pPr indent="-228600" lvl="0" marL="457200" algn="l">
              <a:spcBef>
                <a:spcPts val="320"/>
              </a:spcBef>
              <a:spcAft>
                <a:spcPts val="0"/>
              </a:spcAft>
              <a:buClr>
                <a:schemeClr val="dk1"/>
              </a:buClr>
              <a:buSzPts val="1600"/>
              <a:buNone/>
              <a:defRPr b="1" sz="1600"/>
            </a:lvl1pPr>
            <a:lvl2pPr indent="-228600" lvl="1" marL="914400" algn="l">
              <a:spcBef>
                <a:spcPts val="267"/>
              </a:spcBef>
              <a:spcAft>
                <a:spcPts val="0"/>
              </a:spcAft>
              <a:buClr>
                <a:schemeClr val="dk1"/>
              </a:buClr>
              <a:buSzPts val="1333"/>
              <a:buNone/>
              <a:defRPr b="1" sz="1333"/>
            </a:lvl2pPr>
            <a:lvl3pPr indent="-228600" lvl="2" marL="1371600" algn="l">
              <a:spcBef>
                <a:spcPts val="240"/>
              </a:spcBef>
              <a:spcAft>
                <a:spcPts val="0"/>
              </a:spcAft>
              <a:buClr>
                <a:schemeClr val="dk1"/>
              </a:buClr>
              <a:buSzPts val="1200"/>
              <a:buNone/>
              <a:defRPr b="1" sz="1200"/>
            </a:lvl3pPr>
            <a:lvl4pPr indent="-228600" lvl="3" marL="1828800" algn="l">
              <a:spcBef>
                <a:spcPts val="213"/>
              </a:spcBef>
              <a:spcAft>
                <a:spcPts val="0"/>
              </a:spcAft>
              <a:buClr>
                <a:schemeClr val="dk1"/>
              </a:buClr>
              <a:buSzPts val="1067"/>
              <a:buNone/>
              <a:defRPr b="1" sz="1067"/>
            </a:lvl4pPr>
            <a:lvl5pPr indent="-228600" lvl="4" marL="2286000" algn="l">
              <a:spcBef>
                <a:spcPts val="213"/>
              </a:spcBef>
              <a:spcAft>
                <a:spcPts val="0"/>
              </a:spcAft>
              <a:buClr>
                <a:schemeClr val="dk1"/>
              </a:buClr>
              <a:buSzPts val="1067"/>
              <a:buNone/>
              <a:defRPr b="1" sz="1067"/>
            </a:lvl5pPr>
            <a:lvl6pPr indent="-228600" lvl="5" marL="2743200" algn="l">
              <a:spcBef>
                <a:spcPts val="213"/>
              </a:spcBef>
              <a:spcAft>
                <a:spcPts val="0"/>
              </a:spcAft>
              <a:buClr>
                <a:schemeClr val="dk1"/>
              </a:buClr>
              <a:buSzPts val="1067"/>
              <a:buNone/>
              <a:defRPr b="1" sz="1067"/>
            </a:lvl6pPr>
            <a:lvl7pPr indent="-228600" lvl="6" marL="3200400" algn="l">
              <a:spcBef>
                <a:spcPts val="213"/>
              </a:spcBef>
              <a:spcAft>
                <a:spcPts val="0"/>
              </a:spcAft>
              <a:buClr>
                <a:schemeClr val="dk1"/>
              </a:buClr>
              <a:buSzPts val="1067"/>
              <a:buNone/>
              <a:defRPr b="1" sz="1067"/>
            </a:lvl7pPr>
            <a:lvl8pPr indent="-228600" lvl="7" marL="3657600" algn="l">
              <a:spcBef>
                <a:spcPts val="213"/>
              </a:spcBef>
              <a:spcAft>
                <a:spcPts val="0"/>
              </a:spcAft>
              <a:buClr>
                <a:schemeClr val="dk1"/>
              </a:buClr>
              <a:buSzPts val="1067"/>
              <a:buNone/>
              <a:defRPr b="1" sz="1067"/>
            </a:lvl8pPr>
            <a:lvl9pPr indent="-228600" lvl="8" marL="4114800" algn="l">
              <a:spcBef>
                <a:spcPts val="213"/>
              </a:spcBef>
              <a:spcAft>
                <a:spcPts val="0"/>
              </a:spcAft>
              <a:buClr>
                <a:schemeClr val="dk1"/>
              </a:buClr>
              <a:buSzPts val="1067"/>
              <a:buNone/>
              <a:defRPr b="1" sz="1067"/>
            </a:lvl9pPr>
          </a:lstStyle>
          <a:p/>
        </p:txBody>
      </p:sp>
      <p:sp>
        <p:nvSpPr>
          <p:cNvPr id="215" name="Google Shape;215;p114"/>
          <p:cNvSpPr txBox="1"/>
          <p:nvPr>
            <p:ph idx="2" type="body"/>
          </p:nvPr>
        </p:nvSpPr>
        <p:spPr>
          <a:xfrm>
            <a:off x="304800" y="1449917"/>
            <a:ext cx="2693459" cy="2634192"/>
          </a:xfrm>
          <a:prstGeom prst="rect">
            <a:avLst/>
          </a:prstGeom>
          <a:noFill/>
          <a:ln>
            <a:noFill/>
          </a:ln>
        </p:spPr>
        <p:txBody>
          <a:bodyPr anchorCtr="0" anchor="t" bIns="45700" lIns="91425" spcFirstLastPara="1" rIns="91425" wrap="square" tIns="45700">
            <a:normAutofit/>
          </a:bodyPr>
          <a:lstStyle>
            <a:lvl1pPr indent="-330200" lvl="0" marL="457200" algn="l">
              <a:spcBef>
                <a:spcPts val="320"/>
              </a:spcBef>
              <a:spcAft>
                <a:spcPts val="0"/>
              </a:spcAft>
              <a:buClr>
                <a:schemeClr val="dk1"/>
              </a:buClr>
              <a:buSzPts val="1600"/>
              <a:buChar char="•"/>
              <a:defRPr sz="1600"/>
            </a:lvl1pPr>
            <a:lvl2pPr indent="-313245" lvl="1" marL="914400" algn="l">
              <a:spcBef>
                <a:spcPts val="267"/>
              </a:spcBef>
              <a:spcAft>
                <a:spcPts val="0"/>
              </a:spcAft>
              <a:buClr>
                <a:schemeClr val="dk1"/>
              </a:buClr>
              <a:buSzPts val="1333"/>
              <a:buChar char="–"/>
              <a:defRPr sz="1333"/>
            </a:lvl2pPr>
            <a:lvl3pPr indent="-304800" lvl="2" marL="1371600" algn="l">
              <a:spcBef>
                <a:spcPts val="240"/>
              </a:spcBef>
              <a:spcAft>
                <a:spcPts val="0"/>
              </a:spcAft>
              <a:buClr>
                <a:schemeClr val="dk1"/>
              </a:buClr>
              <a:buSzPts val="1200"/>
              <a:buChar char="•"/>
              <a:defRPr sz="1200"/>
            </a:lvl3pPr>
            <a:lvl4pPr indent="-296354" lvl="3" marL="1828800" algn="l">
              <a:spcBef>
                <a:spcPts val="213"/>
              </a:spcBef>
              <a:spcAft>
                <a:spcPts val="0"/>
              </a:spcAft>
              <a:buClr>
                <a:schemeClr val="dk1"/>
              </a:buClr>
              <a:buSzPts val="1067"/>
              <a:buChar char="–"/>
              <a:defRPr sz="1067"/>
            </a:lvl4pPr>
            <a:lvl5pPr indent="-296354" lvl="4" marL="2286000" algn="l">
              <a:spcBef>
                <a:spcPts val="213"/>
              </a:spcBef>
              <a:spcAft>
                <a:spcPts val="0"/>
              </a:spcAft>
              <a:buClr>
                <a:schemeClr val="dk1"/>
              </a:buClr>
              <a:buSzPts val="1067"/>
              <a:buChar char="»"/>
              <a:defRPr sz="1067"/>
            </a:lvl5pPr>
            <a:lvl6pPr indent="-296354" lvl="5" marL="2743200" algn="l">
              <a:spcBef>
                <a:spcPts val="213"/>
              </a:spcBef>
              <a:spcAft>
                <a:spcPts val="0"/>
              </a:spcAft>
              <a:buClr>
                <a:schemeClr val="dk1"/>
              </a:buClr>
              <a:buSzPts val="1067"/>
              <a:buChar char="•"/>
              <a:defRPr sz="1067"/>
            </a:lvl6pPr>
            <a:lvl7pPr indent="-296354" lvl="6" marL="3200400" algn="l">
              <a:spcBef>
                <a:spcPts val="213"/>
              </a:spcBef>
              <a:spcAft>
                <a:spcPts val="0"/>
              </a:spcAft>
              <a:buClr>
                <a:schemeClr val="dk1"/>
              </a:buClr>
              <a:buSzPts val="1067"/>
              <a:buChar char="•"/>
              <a:defRPr sz="1067"/>
            </a:lvl7pPr>
            <a:lvl8pPr indent="-296354" lvl="7" marL="3657600" algn="l">
              <a:spcBef>
                <a:spcPts val="213"/>
              </a:spcBef>
              <a:spcAft>
                <a:spcPts val="0"/>
              </a:spcAft>
              <a:buClr>
                <a:schemeClr val="dk1"/>
              </a:buClr>
              <a:buSzPts val="1067"/>
              <a:buChar char="•"/>
              <a:defRPr sz="1067"/>
            </a:lvl8pPr>
            <a:lvl9pPr indent="-296354" lvl="8" marL="4114800" algn="l">
              <a:spcBef>
                <a:spcPts val="213"/>
              </a:spcBef>
              <a:spcAft>
                <a:spcPts val="0"/>
              </a:spcAft>
              <a:buClr>
                <a:schemeClr val="dk1"/>
              </a:buClr>
              <a:buSzPts val="1067"/>
              <a:buChar char="•"/>
              <a:defRPr sz="1067"/>
            </a:lvl9pPr>
          </a:lstStyle>
          <a:p/>
        </p:txBody>
      </p:sp>
      <p:sp>
        <p:nvSpPr>
          <p:cNvPr id="216" name="Google Shape;216;p114"/>
          <p:cNvSpPr txBox="1"/>
          <p:nvPr>
            <p:ph idx="3" type="body"/>
          </p:nvPr>
        </p:nvSpPr>
        <p:spPr>
          <a:xfrm>
            <a:off x="3096684" y="1023409"/>
            <a:ext cx="2694517" cy="426508"/>
          </a:xfrm>
          <a:prstGeom prst="rect">
            <a:avLst/>
          </a:prstGeom>
          <a:noFill/>
          <a:ln>
            <a:noFill/>
          </a:ln>
        </p:spPr>
        <p:txBody>
          <a:bodyPr anchorCtr="0" anchor="b" bIns="45700" lIns="91425" spcFirstLastPara="1" rIns="91425" wrap="square" tIns="45700">
            <a:normAutofit/>
          </a:bodyPr>
          <a:lstStyle>
            <a:lvl1pPr indent="-228600" lvl="0" marL="457200" algn="l">
              <a:spcBef>
                <a:spcPts val="320"/>
              </a:spcBef>
              <a:spcAft>
                <a:spcPts val="0"/>
              </a:spcAft>
              <a:buClr>
                <a:schemeClr val="dk1"/>
              </a:buClr>
              <a:buSzPts val="1600"/>
              <a:buNone/>
              <a:defRPr b="1" sz="1600"/>
            </a:lvl1pPr>
            <a:lvl2pPr indent="-228600" lvl="1" marL="914400" algn="l">
              <a:spcBef>
                <a:spcPts val="267"/>
              </a:spcBef>
              <a:spcAft>
                <a:spcPts val="0"/>
              </a:spcAft>
              <a:buClr>
                <a:schemeClr val="dk1"/>
              </a:buClr>
              <a:buSzPts val="1333"/>
              <a:buNone/>
              <a:defRPr b="1" sz="1333"/>
            </a:lvl2pPr>
            <a:lvl3pPr indent="-228600" lvl="2" marL="1371600" algn="l">
              <a:spcBef>
                <a:spcPts val="240"/>
              </a:spcBef>
              <a:spcAft>
                <a:spcPts val="0"/>
              </a:spcAft>
              <a:buClr>
                <a:schemeClr val="dk1"/>
              </a:buClr>
              <a:buSzPts val="1200"/>
              <a:buNone/>
              <a:defRPr b="1" sz="1200"/>
            </a:lvl3pPr>
            <a:lvl4pPr indent="-228600" lvl="3" marL="1828800" algn="l">
              <a:spcBef>
                <a:spcPts val="213"/>
              </a:spcBef>
              <a:spcAft>
                <a:spcPts val="0"/>
              </a:spcAft>
              <a:buClr>
                <a:schemeClr val="dk1"/>
              </a:buClr>
              <a:buSzPts val="1067"/>
              <a:buNone/>
              <a:defRPr b="1" sz="1067"/>
            </a:lvl4pPr>
            <a:lvl5pPr indent="-228600" lvl="4" marL="2286000" algn="l">
              <a:spcBef>
                <a:spcPts val="213"/>
              </a:spcBef>
              <a:spcAft>
                <a:spcPts val="0"/>
              </a:spcAft>
              <a:buClr>
                <a:schemeClr val="dk1"/>
              </a:buClr>
              <a:buSzPts val="1067"/>
              <a:buNone/>
              <a:defRPr b="1" sz="1067"/>
            </a:lvl5pPr>
            <a:lvl6pPr indent="-228600" lvl="5" marL="2743200" algn="l">
              <a:spcBef>
                <a:spcPts val="213"/>
              </a:spcBef>
              <a:spcAft>
                <a:spcPts val="0"/>
              </a:spcAft>
              <a:buClr>
                <a:schemeClr val="dk1"/>
              </a:buClr>
              <a:buSzPts val="1067"/>
              <a:buNone/>
              <a:defRPr b="1" sz="1067"/>
            </a:lvl6pPr>
            <a:lvl7pPr indent="-228600" lvl="6" marL="3200400" algn="l">
              <a:spcBef>
                <a:spcPts val="213"/>
              </a:spcBef>
              <a:spcAft>
                <a:spcPts val="0"/>
              </a:spcAft>
              <a:buClr>
                <a:schemeClr val="dk1"/>
              </a:buClr>
              <a:buSzPts val="1067"/>
              <a:buNone/>
              <a:defRPr b="1" sz="1067"/>
            </a:lvl7pPr>
            <a:lvl8pPr indent="-228600" lvl="7" marL="3657600" algn="l">
              <a:spcBef>
                <a:spcPts val="213"/>
              </a:spcBef>
              <a:spcAft>
                <a:spcPts val="0"/>
              </a:spcAft>
              <a:buClr>
                <a:schemeClr val="dk1"/>
              </a:buClr>
              <a:buSzPts val="1067"/>
              <a:buNone/>
              <a:defRPr b="1" sz="1067"/>
            </a:lvl8pPr>
            <a:lvl9pPr indent="-228600" lvl="8" marL="4114800" algn="l">
              <a:spcBef>
                <a:spcPts val="213"/>
              </a:spcBef>
              <a:spcAft>
                <a:spcPts val="0"/>
              </a:spcAft>
              <a:buClr>
                <a:schemeClr val="dk1"/>
              </a:buClr>
              <a:buSzPts val="1067"/>
              <a:buNone/>
              <a:defRPr b="1" sz="1067"/>
            </a:lvl9pPr>
          </a:lstStyle>
          <a:p/>
        </p:txBody>
      </p:sp>
      <p:sp>
        <p:nvSpPr>
          <p:cNvPr id="217" name="Google Shape;217;p114"/>
          <p:cNvSpPr txBox="1"/>
          <p:nvPr>
            <p:ph idx="4" type="body"/>
          </p:nvPr>
        </p:nvSpPr>
        <p:spPr>
          <a:xfrm>
            <a:off x="3096684" y="1449917"/>
            <a:ext cx="2694517" cy="2634192"/>
          </a:xfrm>
          <a:prstGeom prst="rect">
            <a:avLst/>
          </a:prstGeom>
          <a:noFill/>
          <a:ln>
            <a:noFill/>
          </a:ln>
        </p:spPr>
        <p:txBody>
          <a:bodyPr anchorCtr="0" anchor="t" bIns="45700" lIns="91425" spcFirstLastPara="1" rIns="91425" wrap="square" tIns="45700">
            <a:normAutofit/>
          </a:bodyPr>
          <a:lstStyle>
            <a:lvl1pPr indent="-330200" lvl="0" marL="457200" algn="l">
              <a:spcBef>
                <a:spcPts val="320"/>
              </a:spcBef>
              <a:spcAft>
                <a:spcPts val="0"/>
              </a:spcAft>
              <a:buClr>
                <a:schemeClr val="dk1"/>
              </a:buClr>
              <a:buSzPts val="1600"/>
              <a:buChar char="•"/>
              <a:defRPr sz="1600"/>
            </a:lvl1pPr>
            <a:lvl2pPr indent="-313245" lvl="1" marL="914400" algn="l">
              <a:spcBef>
                <a:spcPts val="267"/>
              </a:spcBef>
              <a:spcAft>
                <a:spcPts val="0"/>
              </a:spcAft>
              <a:buClr>
                <a:schemeClr val="dk1"/>
              </a:buClr>
              <a:buSzPts val="1333"/>
              <a:buChar char="–"/>
              <a:defRPr sz="1333"/>
            </a:lvl2pPr>
            <a:lvl3pPr indent="-304800" lvl="2" marL="1371600" algn="l">
              <a:spcBef>
                <a:spcPts val="240"/>
              </a:spcBef>
              <a:spcAft>
                <a:spcPts val="0"/>
              </a:spcAft>
              <a:buClr>
                <a:schemeClr val="dk1"/>
              </a:buClr>
              <a:buSzPts val="1200"/>
              <a:buChar char="•"/>
              <a:defRPr sz="1200"/>
            </a:lvl3pPr>
            <a:lvl4pPr indent="-296354" lvl="3" marL="1828800" algn="l">
              <a:spcBef>
                <a:spcPts val="213"/>
              </a:spcBef>
              <a:spcAft>
                <a:spcPts val="0"/>
              </a:spcAft>
              <a:buClr>
                <a:schemeClr val="dk1"/>
              </a:buClr>
              <a:buSzPts val="1067"/>
              <a:buChar char="–"/>
              <a:defRPr sz="1067"/>
            </a:lvl4pPr>
            <a:lvl5pPr indent="-296354" lvl="4" marL="2286000" algn="l">
              <a:spcBef>
                <a:spcPts val="213"/>
              </a:spcBef>
              <a:spcAft>
                <a:spcPts val="0"/>
              </a:spcAft>
              <a:buClr>
                <a:schemeClr val="dk1"/>
              </a:buClr>
              <a:buSzPts val="1067"/>
              <a:buChar char="»"/>
              <a:defRPr sz="1067"/>
            </a:lvl5pPr>
            <a:lvl6pPr indent="-296354" lvl="5" marL="2743200" algn="l">
              <a:spcBef>
                <a:spcPts val="213"/>
              </a:spcBef>
              <a:spcAft>
                <a:spcPts val="0"/>
              </a:spcAft>
              <a:buClr>
                <a:schemeClr val="dk1"/>
              </a:buClr>
              <a:buSzPts val="1067"/>
              <a:buChar char="•"/>
              <a:defRPr sz="1067"/>
            </a:lvl6pPr>
            <a:lvl7pPr indent="-296354" lvl="6" marL="3200400" algn="l">
              <a:spcBef>
                <a:spcPts val="213"/>
              </a:spcBef>
              <a:spcAft>
                <a:spcPts val="0"/>
              </a:spcAft>
              <a:buClr>
                <a:schemeClr val="dk1"/>
              </a:buClr>
              <a:buSzPts val="1067"/>
              <a:buChar char="•"/>
              <a:defRPr sz="1067"/>
            </a:lvl7pPr>
            <a:lvl8pPr indent="-296354" lvl="7" marL="3657600" algn="l">
              <a:spcBef>
                <a:spcPts val="213"/>
              </a:spcBef>
              <a:spcAft>
                <a:spcPts val="0"/>
              </a:spcAft>
              <a:buClr>
                <a:schemeClr val="dk1"/>
              </a:buClr>
              <a:buSzPts val="1067"/>
              <a:buChar char="•"/>
              <a:defRPr sz="1067"/>
            </a:lvl8pPr>
            <a:lvl9pPr indent="-296354" lvl="8" marL="4114800" algn="l">
              <a:spcBef>
                <a:spcPts val="213"/>
              </a:spcBef>
              <a:spcAft>
                <a:spcPts val="0"/>
              </a:spcAft>
              <a:buClr>
                <a:schemeClr val="dk1"/>
              </a:buClr>
              <a:buSzPts val="1067"/>
              <a:buChar char="•"/>
              <a:defRPr sz="1067"/>
            </a:lvl9pPr>
          </a:lstStyle>
          <a:p/>
        </p:txBody>
      </p:sp>
      <p:sp>
        <p:nvSpPr>
          <p:cNvPr id="218" name="Google Shape;218;p114"/>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9" name="Google Shape;219;p114"/>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0" name="Google Shape;220;p114"/>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1" name="Shape 221"/>
        <p:cNvGrpSpPr/>
        <p:nvPr/>
      </p:nvGrpSpPr>
      <p:grpSpPr>
        <a:xfrm>
          <a:off x="0" y="0"/>
          <a:ext cx="0" cy="0"/>
          <a:chOff x="0" y="0"/>
          <a:chExt cx="0" cy="0"/>
        </a:xfrm>
      </p:grpSpPr>
      <p:sp>
        <p:nvSpPr>
          <p:cNvPr id="222" name="Google Shape;222;p115"/>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3" name="Google Shape;223;p115"/>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4" name="Google Shape;224;p115"/>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5" name="Google Shape;225;p115"/>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26" name="Shape 226"/>
        <p:cNvGrpSpPr/>
        <p:nvPr/>
      </p:nvGrpSpPr>
      <p:grpSpPr>
        <a:xfrm>
          <a:off x="0" y="0"/>
          <a:ext cx="0" cy="0"/>
          <a:chOff x="0" y="0"/>
          <a:chExt cx="0" cy="0"/>
        </a:xfrm>
      </p:grpSpPr>
      <p:sp>
        <p:nvSpPr>
          <p:cNvPr id="227" name="Google Shape;227;p116"/>
          <p:cNvSpPr txBox="1"/>
          <p:nvPr>
            <p:ph type="title"/>
          </p:nvPr>
        </p:nvSpPr>
        <p:spPr>
          <a:xfrm>
            <a:off x="304800" y="182033"/>
            <a:ext cx="2005542" cy="7747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333"/>
              <a:buFont typeface="Calibri"/>
              <a:buNone/>
              <a:defRPr b="1" sz="13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8" name="Google Shape;228;p116"/>
          <p:cNvSpPr txBox="1"/>
          <p:nvPr>
            <p:ph idx="1" type="body"/>
          </p:nvPr>
        </p:nvSpPr>
        <p:spPr>
          <a:xfrm>
            <a:off x="2383367" y="182034"/>
            <a:ext cx="3407833" cy="3902075"/>
          </a:xfrm>
          <a:prstGeom prst="rect">
            <a:avLst/>
          </a:prstGeom>
          <a:noFill/>
          <a:ln>
            <a:noFill/>
          </a:ln>
        </p:spPr>
        <p:txBody>
          <a:bodyPr anchorCtr="0" anchor="t" bIns="45700" lIns="91425" spcFirstLastPara="1" rIns="91425" wrap="square" tIns="45700">
            <a:normAutofit/>
          </a:bodyPr>
          <a:lstStyle>
            <a:lvl1pPr indent="-364045" lvl="0" marL="457200" algn="l">
              <a:spcBef>
                <a:spcPts val="427"/>
              </a:spcBef>
              <a:spcAft>
                <a:spcPts val="0"/>
              </a:spcAft>
              <a:buClr>
                <a:schemeClr val="dk1"/>
              </a:buClr>
              <a:buSzPts val="2133"/>
              <a:buChar char="•"/>
              <a:defRPr sz="2133"/>
            </a:lvl1pPr>
            <a:lvl2pPr indent="-347154" lvl="1" marL="914400" algn="l">
              <a:spcBef>
                <a:spcPts val="373"/>
              </a:spcBef>
              <a:spcAft>
                <a:spcPts val="0"/>
              </a:spcAft>
              <a:buClr>
                <a:schemeClr val="dk1"/>
              </a:buClr>
              <a:buSzPts val="1867"/>
              <a:buChar char="–"/>
              <a:defRPr sz="1867"/>
            </a:lvl2pPr>
            <a:lvl3pPr indent="-330200" lvl="2" marL="1371600" algn="l">
              <a:spcBef>
                <a:spcPts val="320"/>
              </a:spcBef>
              <a:spcAft>
                <a:spcPts val="0"/>
              </a:spcAft>
              <a:buClr>
                <a:schemeClr val="dk1"/>
              </a:buClr>
              <a:buSzPts val="1600"/>
              <a:buChar char="•"/>
              <a:defRPr sz="1600"/>
            </a:lvl3pPr>
            <a:lvl4pPr indent="-313245" lvl="3" marL="1828800" algn="l">
              <a:spcBef>
                <a:spcPts val="267"/>
              </a:spcBef>
              <a:spcAft>
                <a:spcPts val="0"/>
              </a:spcAft>
              <a:buClr>
                <a:schemeClr val="dk1"/>
              </a:buClr>
              <a:buSzPts val="1333"/>
              <a:buChar char="–"/>
              <a:defRPr sz="1333"/>
            </a:lvl4pPr>
            <a:lvl5pPr indent="-313245" lvl="4" marL="2286000" algn="l">
              <a:spcBef>
                <a:spcPts val="267"/>
              </a:spcBef>
              <a:spcAft>
                <a:spcPts val="0"/>
              </a:spcAft>
              <a:buClr>
                <a:schemeClr val="dk1"/>
              </a:buClr>
              <a:buSzPts val="1333"/>
              <a:buChar char="»"/>
              <a:defRPr sz="1333"/>
            </a:lvl5pPr>
            <a:lvl6pPr indent="-313245" lvl="5" marL="2743200" algn="l">
              <a:spcBef>
                <a:spcPts val="267"/>
              </a:spcBef>
              <a:spcAft>
                <a:spcPts val="0"/>
              </a:spcAft>
              <a:buClr>
                <a:schemeClr val="dk1"/>
              </a:buClr>
              <a:buSzPts val="1333"/>
              <a:buChar char="•"/>
              <a:defRPr sz="1333"/>
            </a:lvl6pPr>
            <a:lvl7pPr indent="-313245" lvl="6" marL="3200400" algn="l">
              <a:spcBef>
                <a:spcPts val="267"/>
              </a:spcBef>
              <a:spcAft>
                <a:spcPts val="0"/>
              </a:spcAft>
              <a:buClr>
                <a:schemeClr val="dk1"/>
              </a:buClr>
              <a:buSzPts val="1333"/>
              <a:buChar char="•"/>
              <a:defRPr sz="1333"/>
            </a:lvl7pPr>
            <a:lvl8pPr indent="-313245" lvl="7" marL="3657600" algn="l">
              <a:spcBef>
                <a:spcPts val="267"/>
              </a:spcBef>
              <a:spcAft>
                <a:spcPts val="0"/>
              </a:spcAft>
              <a:buClr>
                <a:schemeClr val="dk1"/>
              </a:buClr>
              <a:buSzPts val="1333"/>
              <a:buChar char="•"/>
              <a:defRPr sz="1333"/>
            </a:lvl8pPr>
            <a:lvl9pPr indent="-313245" lvl="8" marL="4114800" algn="l">
              <a:spcBef>
                <a:spcPts val="267"/>
              </a:spcBef>
              <a:spcAft>
                <a:spcPts val="0"/>
              </a:spcAft>
              <a:buClr>
                <a:schemeClr val="dk1"/>
              </a:buClr>
              <a:buSzPts val="1333"/>
              <a:buChar char="•"/>
              <a:defRPr sz="1333"/>
            </a:lvl9pPr>
          </a:lstStyle>
          <a:p/>
        </p:txBody>
      </p:sp>
      <p:sp>
        <p:nvSpPr>
          <p:cNvPr id="229" name="Google Shape;229;p116"/>
          <p:cNvSpPr txBox="1"/>
          <p:nvPr>
            <p:ph idx="2" type="body"/>
          </p:nvPr>
        </p:nvSpPr>
        <p:spPr>
          <a:xfrm>
            <a:off x="304800" y="956734"/>
            <a:ext cx="2005542" cy="3127375"/>
          </a:xfrm>
          <a:prstGeom prst="rect">
            <a:avLst/>
          </a:prstGeom>
          <a:noFill/>
          <a:ln>
            <a:noFill/>
          </a:ln>
        </p:spPr>
        <p:txBody>
          <a:bodyPr anchorCtr="0" anchor="t" bIns="45700" lIns="91425" spcFirstLastPara="1" rIns="91425" wrap="square" tIns="45700">
            <a:normAutofit/>
          </a:bodyPr>
          <a:lstStyle>
            <a:lvl1pPr indent="-228600" lvl="0" marL="457200" algn="l">
              <a:spcBef>
                <a:spcPts val="187"/>
              </a:spcBef>
              <a:spcAft>
                <a:spcPts val="0"/>
              </a:spcAft>
              <a:buClr>
                <a:schemeClr val="dk1"/>
              </a:buClr>
              <a:buSzPts val="933"/>
              <a:buNone/>
              <a:defRPr sz="933"/>
            </a:lvl1pPr>
            <a:lvl2pPr indent="-228600" lvl="1" marL="914400" algn="l">
              <a:spcBef>
                <a:spcPts val="160"/>
              </a:spcBef>
              <a:spcAft>
                <a:spcPts val="0"/>
              </a:spcAft>
              <a:buClr>
                <a:schemeClr val="dk1"/>
              </a:buClr>
              <a:buSzPts val="800"/>
              <a:buNone/>
              <a:defRPr sz="800"/>
            </a:lvl2pPr>
            <a:lvl3pPr indent="-228600" lvl="2" marL="1371600" algn="l">
              <a:spcBef>
                <a:spcPts val="133"/>
              </a:spcBef>
              <a:spcAft>
                <a:spcPts val="0"/>
              </a:spcAft>
              <a:buClr>
                <a:schemeClr val="dk1"/>
              </a:buClr>
              <a:buSzPts val="667"/>
              <a:buNone/>
              <a:defRPr sz="667"/>
            </a:lvl3pPr>
            <a:lvl4pPr indent="-228600" lvl="3" marL="1828800" algn="l">
              <a:spcBef>
                <a:spcPts val="120"/>
              </a:spcBef>
              <a:spcAft>
                <a:spcPts val="0"/>
              </a:spcAft>
              <a:buClr>
                <a:schemeClr val="dk1"/>
              </a:buClr>
              <a:buSzPts val="600"/>
              <a:buNone/>
              <a:defRPr sz="600"/>
            </a:lvl4pPr>
            <a:lvl5pPr indent="-228600" lvl="4" marL="2286000" algn="l">
              <a:spcBef>
                <a:spcPts val="120"/>
              </a:spcBef>
              <a:spcAft>
                <a:spcPts val="0"/>
              </a:spcAft>
              <a:buClr>
                <a:schemeClr val="dk1"/>
              </a:buClr>
              <a:buSzPts val="600"/>
              <a:buNone/>
              <a:defRPr sz="600"/>
            </a:lvl5pPr>
            <a:lvl6pPr indent="-228600" lvl="5" marL="2743200" algn="l">
              <a:spcBef>
                <a:spcPts val="120"/>
              </a:spcBef>
              <a:spcAft>
                <a:spcPts val="0"/>
              </a:spcAft>
              <a:buClr>
                <a:schemeClr val="dk1"/>
              </a:buClr>
              <a:buSzPts val="600"/>
              <a:buNone/>
              <a:defRPr sz="600"/>
            </a:lvl6pPr>
            <a:lvl7pPr indent="-228600" lvl="6" marL="3200400" algn="l">
              <a:spcBef>
                <a:spcPts val="120"/>
              </a:spcBef>
              <a:spcAft>
                <a:spcPts val="0"/>
              </a:spcAft>
              <a:buClr>
                <a:schemeClr val="dk1"/>
              </a:buClr>
              <a:buSzPts val="600"/>
              <a:buNone/>
              <a:defRPr sz="600"/>
            </a:lvl7pPr>
            <a:lvl8pPr indent="-228600" lvl="7" marL="3657600" algn="l">
              <a:spcBef>
                <a:spcPts val="120"/>
              </a:spcBef>
              <a:spcAft>
                <a:spcPts val="0"/>
              </a:spcAft>
              <a:buClr>
                <a:schemeClr val="dk1"/>
              </a:buClr>
              <a:buSzPts val="600"/>
              <a:buNone/>
              <a:defRPr sz="600"/>
            </a:lvl8pPr>
            <a:lvl9pPr indent="-228600" lvl="8" marL="4114800" algn="l">
              <a:spcBef>
                <a:spcPts val="120"/>
              </a:spcBef>
              <a:spcAft>
                <a:spcPts val="0"/>
              </a:spcAft>
              <a:buClr>
                <a:schemeClr val="dk1"/>
              </a:buClr>
              <a:buSzPts val="600"/>
              <a:buNone/>
              <a:defRPr sz="600"/>
            </a:lvl9pPr>
          </a:lstStyle>
          <a:p/>
        </p:txBody>
      </p:sp>
      <p:sp>
        <p:nvSpPr>
          <p:cNvPr id="230" name="Google Shape;230;p116"/>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1" name="Google Shape;231;p116"/>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116"/>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33" name="Shape 233"/>
        <p:cNvGrpSpPr/>
        <p:nvPr/>
      </p:nvGrpSpPr>
      <p:grpSpPr>
        <a:xfrm>
          <a:off x="0" y="0"/>
          <a:ext cx="0" cy="0"/>
          <a:chOff x="0" y="0"/>
          <a:chExt cx="0" cy="0"/>
        </a:xfrm>
      </p:grpSpPr>
      <p:sp>
        <p:nvSpPr>
          <p:cNvPr id="234" name="Google Shape;234;p117"/>
          <p:cNvSpPr txBox="1"/>
          <p:nvPr>
            <p:ph type="title"/>
          </p:nvPr>
        </p:nvSpPr>
        <p:spPr>
          <a:xfrm>
            <a:off x="1194859" y="3200400"/>
            <a:ext cx="3657600" cy="37782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333"/>
              <a:buFont typeface="Calibri"/>
              <a:buNone/>
              <a:defRPr b="1" sz="13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5" name="Google Shape;235;p117"/>
          <p:cNvSpPr/>
          <p:nvPr>
            <p:ph idx="2" type="pic"/>
          </p:nvPr>
        </p:nvSpPr>
        <p:spPr>
          <a:xfrm>
            <a:off x="1194859" y="408517"/>
            <a:ext cx="3657600" cy="2743200"/>
          </a:xfrm>
          <a:prstGeom prst="rect">
            <a:avLst/>
          </a:prstGeom>
          <a:noFill/>
          <a:ln>
            <a:noFill/>
          </a:ln>
        </p:spPr>
      </p:sp>
      <p:sp>
        <p:nvSpPr>
          <p:cNvPr id="236" name="Google Shape;236;p117"/>
          <p:cNvSpPr txBox="1"/>
          <p:nvPr>
            <p:ph idx="1" type="body"/>
          </p:nvPr>
        </p:nvSpPr>
        <p:spPr>
          <a:xfrm>
            <a:off x="1194859" y="3578225"/>
            <a:ext cx="3657600" cy="536575"/>
          </a:xfrm>
          <a:prstGeom prst="rect">
            <a:avLst/>
          </a:prstGeom>
          <a:noFill/>
          <a:ln>
            <a:noFill/>
          </a:ln>
        </p:spPr>
        <p:txBody>
          <a:bodyPr anchorCtr="0" anchor="t" bIns="45700" lIns="91425" spcFirstLastPara="1" rIns="91425" wrap="square" tIns="45700">
            <a:normAutofit/>
          </a:bodyPr>
          <a:lstStyle>
            <a:lvl1pPr indent="-228600" lvl="0" marL="457200" algn="l">
              <a:spcBef>
                <a:spcPts val="187"/>
              </a:spcBef>
              <a:spcAft>
                <a:spcPts val="0"/>
              </a:spcAft>
              <a:buClr>
                <a:schemeClr val="dk1"/>
              </a:buClr>
              <a:buSzPts val="933"/>
              <a:buNone/>
              <a:defRPr sz="933"/>
            </a:lvl1pPr>
            <a:lvl2pPr indent="-228600" lvl="1" marL="914400" algn="l">
              <a:spcBef>
                <a:spcPts val="160"/>
              </a:spcBef>
              <a:spcAft>
                <a:spcPts val="0"/>
              </a:spcAft>
              <a:buClr>
                <a:schemeClr val="dk1"/>
              </a:buClr>
              <a:buSzPts val="800"/>
              <a:buNone/>
              <a:defRPr sz="800"/>
            </a:lvl2pPr>
            <a:lvl3pPr indent="-228600" lvl="2" marL="1371600" algn="l">
              <a:spcBef>
                <a:spcPts val="133"/>
              </a:spcBef>
              <a:spcAft>
                <a:spcPts val="0"/>
              </a:spcAft>
              <a:buClr>
                <a:schemeClr val="dk1"/>
              </a:buClr>
              <a:buSzPts val="667"/>
              <a:buNone/>
              <a:defRPr sz="667"/>
            </a:lvl3pPr>
            <a:lvl4pPr indent="-228600" lvl="3" marL="1828800" algn="l">
              <a:spcBef>
                <a:spcPts val="120"/>
              </a:spcBef>
              <a:spcAft>
                <a:spcPts val="0"/>
              </a:spcAft>
              <a:buClr>
                <a:schemeClr val="dk1"/>
              </a:buClr>
              <a:buSzPts val="600"/>
              <a:buNone/>
              <a:defRPr sz="600"/>
            </a:lvl4pPr>
            <a:lvl5pPr indent="-228600" lvl="4" marL="2286000" algn="l">
              <a:spcBef>
                <a:spcPts val="120"/>
              </a:spcBef>
              <a:spcAft>
                <a:spcPts val="0"/>
              </a:spcAft>
              <a:buClr>
                <a:schemeClr val="dk1"/>
              </a:buClr>
              <a:buSzPts val="600"/>
              <a:buNone/>
              <a:defRPr sz="600"/>
            </a:lvl5pPr>
            <a:lvl6pPr indent="-228600" lvl="5" marL="2743200" algn="l">
              <a:spcBef>
                <a:spcPts val="120"/>
              </a:spcBef>
              <a:spcAft>
                <a:spcPts val="0"/>
              </a:spcAft>
              <a:buClr>
                <a:schemeClr val="dk1"/>
              </a:buClr>
              <a:buSzPts val="600"/>
              <a:buNone/>
              <a:defRPr sz="600"/>
            </a:lvl6pPr>
            <a:lvl7pPr indent="-228600" lvl="6" marL="3200400" algn="l">
              <a:spcBef>
                <a:spcPts val="120"/>
              </a:spcBef>
              <a:spcAft>
                <a:spcPts val="0"/>
              </a:spcAft>
              <a:buClr>
                <a:schemeClr val="dk1"/>
              </a:buClr>
              <a:buSzPts val="600"/>
              <a:buNone/>
              <a:defRPr sz="600"/>
            </a:lvl7pPr>
            <a:lvl8pPr indent="-228600" lvl="7" marL="3657600" algn="l">
              <a:spcBef>
                <a:spcPts val="120"/>
              </a:spcBef>
              <a:spcAft>
                <a:spcPts val="0"/>
              </a:spcAft>
              <a:buClr>
                <a:schemeClr val="dk1"/>
              </a:buClr>
              <a:buSzPts val="600"/>
              <a:buNone/>
              <a:defRPr sz="600"/>
            </a:lvl8pPr>
            <a:lvl9pPr indent="-228600" lvl="8" marL="4114800" algn="l">
              <a:spcBef>
                <a:spcPts val="120"/>
              </a:spcBef>
              <a:spcAft>
                <a:spcPts val="0"/>
              </a:spcAft>
              <a:buClr>
                <a:schemeClr val="dk1"/>
              </a:buClr>
              <a:buSzPts val="600"/>
              <a:buNone/>
              <a:defRPr sz="600"/>
            </a:lvl9pPr>
          </a:lstStyle>
          <a:p/>
        </p:txBody>
      </p:sp>
      <p:sp>
        <p:nvSpPr>
          <p:cNvPr id="237" name="Google Shape;237;p117"/>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8" name="Google Shape;238;p117"/>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9" name="Google Shape;239;p117"/>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40" name="Shape 240"/>
        <p:cNvGrpSpPr/>
        <p:nvPr/>
      </p:nvGrpSpPr>
      <p:grpSpPr>
        <a:xfrm>
          <a:off x="0" y="0"/>
          <a:ext cx="0" cy="0"/>
          <a:chOff x="0" y="0"/>
          <a:chExt cx="0" cy="0"/>
        </a:xfrm>
      </p:grpSpPr>
      <p:sp>
        <p:nvSpPr>
          <p:cNvPr id="241" name="Google Shape;241;p118"/>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2" name="Google Shape;242;p118"/>
          <p:cNvSpPr txBox="1"/>
          <p:nvPr>
            <p:ph idx="1" type="body"/>
          </p:nvPr>
        </p:nvSpPr>
        <p:spPr>
          <a:xfrm rot="5400000">
            <a:off x="1539346" y="-167746"/>
            <a:ext cx="3017309" cy="548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3" name="Google Shape;243;p118"/>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4" name="Google Shape;244;p118"/>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118"/>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46" name="Shape 246"/>
        <p:cNvGrpSpPr/>
        <p:nvPr/>
      </p:nvGrpSpPr>
      <p:grpSpPr>
        <a:xfrm>
          <a:off x="0" y="0"/>
          <a:ext cx="0" cy="0"/>
          <a:chOff x="0" y="0"/>
          <a:chExt cx="0" cy="0"/>
        </a:xfrm>
      </p:grpSpPr>
      <p:sp>
        <p:nvSpPr>
          <p:cNvPr id="247" name="Google Shape;247;p119"/>
          <p:cNvSpPr txBox="1"/>
          <p:nvPr>
            <p:ph type="title"/>
          </p:nvPr>
        </p:nvSpPr>
        <p:spPr>
          <a:xfrm rot="5400000">
            <a:off x="3154892" y="1447800"/>
            <a:ext cx="3901017" cy="13716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8" name="Google Shape;248;p119"/>
          <p:cNvSpPr txBox="1"/>
          <p:nvPr>
            <p:ph idx="1" type="body"/>
          </p:nvPr>
        </p:nvSpPr>
        <p:spPr>
          <a:xfrm rot="5400000">
            <a:off x="360892" y="127000"/>
            <a:ext cx="3901017" cy="40132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9" name="Google Shape;249;p119"/>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0" name="Google Shape;250;p119"/>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1" name="Google Shape;251;p119"/>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33" name="Shape 33"/>
        <p:cNvGrpSpPr/>
        <p:nvPr/>
      </p:nvGrpSpPr>
      <p:grpSpPr>
        <a:xfrm>
          <a:off x="0" y="0"/>
          <a:ext cx="0" cy="0"/>
          <a:chOff x="0" y="0"/>
          <a:chExt cx="0" cy="0"/>
        </a:xfrm>
      </p:grpSpPr>
      <p:sp>
        <p:nvSpPr>
          <p:cNvPr id="34" name="Google Shape;34;p9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9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9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9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9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9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anie" type="twoTxTwoObj">
  <p:cSld name="TWO_OBJECTS_WITH_TEXT">
    <p:spTree>
      <p:nvGrpSpPr>
        <p:cNvPr id="40" name="Shape 40"/>
        <p:cNvGrpSpPr/>
        <p:nvPr/>
      </p:nvGrpSpPr>
      <p:grpSpPr>
        <a:xfrm>
          <a:off x="0" y="0"/>
          <a:ext cx="0" cy="0"/>
          <a:chOff x="0" y="0"/>
          <a:chExt cx="0" cy="0"/>
        </a:xfrm>
      </p:grpSpPr>
      <p:sp>
        <p:nvSpPr>
          <p:cNvPr id="41" name="Google Shape;41;p9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9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9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9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9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9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9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9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n nadpis" type="titleOnly">
  <p:cSld name="TITLE_ONLY">
    <p:spTree>
      <p:nvGrpSpPr>
        <p:cNvPr id="49" name="Shape 49"/>
        <p:cNvGrpSpPr/>
        <p:nvPr/>
      </p:nvGrpSpPr>
      <p:grpSpPr>
        <a:xfrm>
          <a:off x="0" y="0"/>
          <a:ext cx="0" cy="0"/>
          <a:chOff x="0" y="0"/>
          <a:chExt cx="0" cy="0"/>
        </a:xfrm>
      </p:grpSpPr>
      <p:sp>
        <p:nvSpPr>
          <p:cNvPr id="50" name="Google Shape;50;p9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9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9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9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a" type="blank">
  <p:cSld name="BLANK">
    <p:spTree>
      <p:nvGrpSpPr>
        <p:cNvPr id="54" name="Shape 54"/>
        <p:cNvGrpSpPr/>
        <p:nvPr/>
      </p:nvGrpSpPr>
      <p:grpSpPr>
        <a:xfrm>
          <a:off x="0" y="0"/>
          <a:ext cx="0" cy="0"/>
          <a:chOff x="0" y="0"/>
          <a:chExt cx="0" cy="0"/>
        </a:xfrm>
      </p:grpSpPr>
      <p:sp>
        <p:nvSpPr>
          <p:cNvPr id="55" name="Google Shape;55;p9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9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9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popisom" type="objTx">
  <p:cSld name="OBJECT_WITH_CAPTION_TEXT">
    <p:spTree>
      <p:nvGrpSpPr>
        <p:cNvPr id="58" name="Shape 58"/>
        <p:cNvGrpSpPr/>
        <p:nvPr/>
      </p:nvGrpSpPr>
      <p:grpSpPr>
        <a:xfrm>
          <a:off x="0" y="0"/>
          <a:ext cx="0" cy="0"/>
          <a:chOff x="0" y="0"/>
          <a:chExt cx="0" cy="0"/>
        </a:xfrm>
      </p:grpSpPr>
      <p:sp>
        <p:nvSpPr>
          <p:cNvPr id="59" name="Google Shape;59;p9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ok s popisom" type="picTx">
  <p:cSld name="PICTURE_WITH_CAPTION_TEXT">
    <p:spTree>
      <p:nvGrpSpPr>
        <p:cNvPr id="65" name="Shape 65"/>
        <p:cNvGrpSpPr/>
        <p:nvPr/>
      </p:nvGrpSpPr>
      <p:grpSpPr>
        <a:xfrm>
          <a:off x="0" y="0"/>
          <a:ext cx="0" cy="0"/>
          <a:chOff x="0" y="0"/>
          <a:chExt cx="0" cy="0"/>
        </a:xfrm>
      </p:grpSpPr>
      <p:sp>
        <p:nvSpPr>
          <p:cNvPr id="66" name="Google Shape;66;p10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0"/>
          <p:cNvSpPr/>
          <p:nvPr>
            <p:ph idx="2" type="pic"/>
          </p:nvPr>
        </p:nvSpPr>
        <p:spPr>
          <a:xfrm>
            <a:off x="5183188" y="987425"/>
            <a:ext cx="6172200" cy="4873625"/>
          </a:xfrm>
          <a:prstGeom prst="rect">
            <a:avLst/>
          </a:prstGeom>
          <a:noFill/>
          <a:ln>
            <a:noFill/>
          </a:ln>
        </p:spPr>
      </p:sp>
      <p:sp>
        <p:nvSpPr>
          <p:cNvPr id="68" name="Google Shape;68;p10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theme" Target="../theme/theme2.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9" Type="http://schemas.openxmlformats.org/officeDocument/2006/relationships/theme" Target="../theme/theme4.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11" Type="http://schemas.openxmlformats.org/officeDocument/2006/relationships/slideLayout" Target="../slideLayouts/slideLayout38.xml"/><Relationship Id="rId10" Type="http://schemas.openxmlformats.org/officeDocument/2006/relationships/slideLayout" Target="../slideLayouts/slideLayout37.xml"/><Relationship Id="rId12" Type="http://schemas.openxmlformats.org/officeDocument/2006/relationships/theme" Target="../theme/theme3.xml"/><Relationship Id="rId9" Type="http://schemas.openxmlformats.org/officeDocument/2006/relationships/slideLayout" Target="../slideLayouts/slideLayout36.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7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7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7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7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76"/>
          <p:cNvSpPr txBox="1"/>
          <p:nvPr>
            <p:ph type="title"/>
          </p:nvPr>
        </p:nvSpPr>
        <p:spPr>
          <a:xfrm>
            <a:off x="691116" y="365126"/>
            <a:ext cx="10662684" cy="1058364"/>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rgbClr val="92BAB5"/>
              </a:buClr>
              <a:buSzPts val="4800"/>
              <a:buFont typeface="Cambria"/>
              <a:buNone/>
              <a:defRPr b="1" i="0" sz="4800" u="none" cap="none" strike="noStrike">
                <a:solidFill>
                  <a:srgbClr val="92BAB5"/>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76"/>
          <p:cNvSpPr txBox="1"/>
          <p:nvPr>
            <p:ph idx="1" type="body"/>
          </p:nvPr>
        </p:nvSpPr>
        <p:spPr>
          <a:xfrm>
            <a:off x="691116" y="1658679"/>
            <a:ext cx="10662684" cy="3944679"/>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FFAA5A"/>
              </a:buClr>
              <a:buSzPts val="2800"/>
              <a:buFont typeface="Noto Sans Symbols"/>
              <a:buChar char="❑"/>
              <a:defRPr b="0" i="0" sz="2800" u="none" cap="none" strike="noStrike">
                <a:solidFill>
                  <a:schemeClr val="dk1"/>
                </a:solidFill>
                <a:latin typeface="Cambria"/>
                <a:ea typeface="Cambria"/>
                <a:cs typeface="Cambria"/>
                <a:sym typeface="Cambri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0" name="Shape 130"/>
        <p:cNvGrpSpPr/>
        <p:nvPr/>
      </p:nvGrpSpPr>
      <p:grpSpPr>
        <a:xfrm>
          <a:off x="0" y="0"/>
          <a:ext cx="0" cy="0"/>
          <a:chOff x="0" y="0"/>
          <a:chExt cx="0" cy="0"/>
        </a:xfrm>
      </p:grpSpPr>
      <p:sp>
        <p:nvSpPr>
          <p:cNvPr id="131" name="Google Shape;131;p78"/>
          <p:cNvSpPr txBox="1"/>
          <p:nvPr>
            <p:ph type="title"/>
          </p:nvPr>
        </p:nvSpPr>
        <p:spPr>
          <a:xfrm>
            <a:off x="691116" y="365126"/>
            <a:ext cx="10662684" cy="1058364"/>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rgbClr val="92BAB5"/>
              </a:buClr>
              <a:buSzPts val="4800"/>
              <a:buFont typeface="Cambria"/>
              <a:buNone/>
              <a:defRPr b="1" i="0" sz="4800" u="none" cap="none" strike="noStrike">
                <a:solidFill>
                  <a:srgbClr val="92BAB5"/>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2" name="Google Shape;132;p78"/>
          <p:cNvSpPr txBox="1"/>
          <p:nvPr>
            <p:ph idx="1" type="body"/>
          </p:nvPr>
        </p:nvSpPr>
        <p:spPr>
          <a:xfrm>
            <a:off x="691116" y="1658679"/>
            <a:ext cx="10662684" cy="3944679"/>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FFAA5A"/>
              </a:buClr>
              <a:buSzPts val="2800"/>
              <a:buFont typeface="Noto Sans Symbols"/>
              <a:buChar char="❑"/>
              <a:defRPr b="0" i="0" sz="2800" u="none" cap="none" strike="noStrike">
                <a:solidFill>
                  <a:schemeClr val="dk1"/>
                </a:solidFill>
                <a:latin typeface="Cambria"/>
                <a:ea typeface="Cambria"/>
                <a:cs typeface="Cambria"/>
                <a:sym typeface="Cambri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7" name="Shape 177"/>
        <p:cNvGrpSpPr/>
        <p:nvPr/>
      </p:nvGrpSpPr>
      <p:grpSpPr>
        <a:xfrm>
          <a:off x="0" y="0"/>
          <a:ext cx="0" cy="0"/>
          <a:chOff x="0" y="0"/>
          <a:chExt cx="0" cy="0"/>
        </a:xfrm>
      </p:grpSpPr>
      <p:sp>
        <p:nvSpPr>
          <p:cNvPr id="178" name="Google Shape;178;p80"/>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2933"/>
              <a:buFont typeface="Calibri"/>
              <a:buNone/>
              <a:defRPr b="0" i="0" sz="2933"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9" name="Google Shape;179;p80"/>
          <p:cNvSpPr txBox="1"/>
          <p:nvPr>
            <p:ph idx="1" type="body"/>
          </p:nvPr>
        </p:nvSpPr>
        <p:spPr>
          <a:xfrm>
            <a:off x="304800" y="1066800"/>
            <a:ext cx="5486400" cy="3017309"/>
          </a:xfrm>
          <a:prstGeom prst="rect">
            <a:avLst/>
          </a:prstGeom>
          <a:noFill/>
          <a:ln>
            <a:noFill/>
          </a:ln>
        </p:spPr>
        <p:txBody>
          <a:bodyPr anchorCtr="0" anchor="t" bIns="45700" lIns="91425" spcFirstLastPara="1" rIns="91425" wrap="square" tIns="45700">
            <a:normAutofit/>
          </a:bodyPr>
          <a:lstStyle>
            <a:lvl1pPr indent="-364045" lvl="0" marL="457200" marR="0" rtl="0" algn="l">
              <a:spcBef>
                <a:spcPts val="427"/>
              </a:spcBef>
              <a:spcAft>
                <a:spcPts val="0"/>
              </a:spcAft>
              <a:buClr>
                <a:schemeClr val="dk1"/>
              </a:buClr>
              <a:buSzPts val="2133"/>
              <a:buFont typeface="Arial"/>
              <a:buChar char="•"/>
              <a:defRPr b="0" i="0" sz="2133" u="none" cap="none" strike="noStrike">
                <a:solidFill>
                  <a:schemeClr val="dk1"/>
                </a:solidFill>
                <a:latin typeface="Calibri"/>
                <a:ea typeface="Calibri"/>
                <a:cs typeface="Calibri"/>
                <a:sym typeface="Calibri"/>
              </a:defRPr>
            </a:lvl1pPr>
            <a:lvl2pPr indent="-347154" lvl="1" marL="914400" marR="0" rtl="0" algn="l">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80" name="Google Shape;180;p80"/>
          <p:cNvSpPr txBox="1"/>
          <p:nvPr>
            <p:ph idx="10" type="dt"/>
          </p:nvPr>
        </p:nvSpPr>
        <p:spPr>
          <a:xfrm>
            <a:off x="304800" y="4237567"/>
            <a:ext cx="1422400" cy="243417"/>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1" name="Google Shape;181;p80"/>
          <p:cNvSpPr txBox="1"/>
          <p:nvPr>
            <p:ph idx="11" type="ftr"/>
          </p:nvPr>
        </p:nvSpPr>
        <p:spPr>
          <a:xfrm>
            <a:off x="2082800" y="4237567"/>
            <a:ext cx="1930400" cy="243417"/>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2" name="Google Shape;182;p80"/>
          <p:cNvSpPr txBox="1"/>
          <p:nvPr>
            <p:ph idx="12" type="sldNum"/>
          </p:nvPr>
        </p:nvSpPr>
        <p:spPr>
          <a:xfrm>
            <a:off x="4368800" y="4237567"/>
            <a:ext cx="1422400" cy="24341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800" u="none" cap="none" strike="noStrike">
                <a:solidFill>
                  <a:srgbClr val="888888"/>
                </a:solidFill>
                <a:latin typeface="Calibri"/>
                <a:ea typeface="Calibri"/>
                <a:cs typeface="Calibri"/>
                <a:sym typeface="Calibri"/>
              </a:defRPr>
            </a:lvl1pPr>
            <a:lvl2pPr indent="0" lvl="1" marL="0" marR="0" rtl="0" algn="r">
              <a:spcBef>
                <a:spcPts val="0"/>
              </a:spcBef>
              <a:buNone/>
              <a:defRPr b="0" i="0" sz="800" u="none" cap="none" strike="noStrike">
                <a:solidFill>
                  <a:srgbClr val="888888"/>
                </a:solidFill>
                <a:latin typeface="Calibri"/>
                <a:ea typeface="Calibri"/>
                <a:cs typeface="Calibri"/>
                <a:sym typeface="Calibri"/>
              </a:defRPr>
            </a:lvl2pPr>
            <a:lvl3pPr indent="0" lvl="2" marL="0" marR="0" rtl="0" algn="r">
              <a:spcBef>
                <a:spcPts val="0"/>
              </a:spcBef>
              <a:buNone/>
              <a:defRPr b="0" i="0" sz="800" u="none" cap="none" strike="noStrike">
                <a:solidFill>
                  <a:srgbClr val="888888"/>
                </a:solidFill>
                <a:latin typeface="Calibri"/>
                <a:ea typeface="Calibri"/>
                <a:cs typeface="Calibri"/>
                <a:sym typeface="Calibri"/>
              </a:defRPr>
            </a:lvl3pPr>
            <a:lvl4pPr indent="0" lvl="3" marL="0" marR="0" rtl="0" algn="r">
              <a:spcBef>
                <a:spcPts val="0"/>
              </a:spcBef>
              <a:buNone/>
              <a:defRPr b="0" i="0" sz="800" u="none" cap="none" strike="noStrike">
                <a:solidFill>
                  <a:srgbClr val="888888"/>
                </a:solidFill>
                <a:latin typeface="Calibri"/>
                <a:ea typeface="Calibri"/>
                <a:cs typeface="Calibri"/>
                <a:sym typeface="Calibri"/>
              </a:defRPr>
            </a:lvl4pPr>
            <a:lvl5pPr indent="0" lvl="4" marL="0" marR="0" rtl="0" algn="r">
              <a:spcBef>
                <a:spcPts val="0"/>
              </a:spcBef>
              <a:buNone/>
              <a:defRPr b="0" i="0" sz="800" u="none" cap="none" strike="noStrike">
                <a:solidFill>
                  <a:srgbClr val="888888"/>
                </a:solidFill>
                <a:latin typeface="Calibri"/>
                <a:ea typeface="Calibri"/>
                <a:cs typeface="Calibri"/>
                <a:sym typeface="Calibri"/>
              </a:defRPr>
            </a:lvl5pPr>
            <a:lvl6pPr indent="0" lvl="5" marL="0" marR="0" rtl="0" algn="r">
              <a:spcBef>
                <a:spcPts val="0"/>
              </a:spcBef>
              <a:buNone/>
              <a:defRPr b="0" i="0" sz="800" u="none" cap="none" strike="noStrike">
                <a:solidFill>
                  <a:srgbClr val="888888"/>
                </a:solidFill>
                <a:latin typeface="Calibri"/>
                <a:ea typeface="Calibri"/>
                <a:cs typeface="Calibri"/>
                <a:sym typeface="Calibri"/>
              </a:defRPr>
            </a:lvl6pPr>
            <a:lvl7pPr indent="0" lvl="6" marL="0" marR="0" rtl="0" algn="r">
              <a:spcBef>
                <a:spcPts val="0"/>
              </a:spcBef>
              <a:buNone/>
              <a:defRPr b="0" i="0" sz="800" u="none" cap="none" strike="noStrike">
                <a:solidFill>
                  <a:srgbClr val="888888"/>
                </a:solidFill>
                <a:latin typeface="Calibri"/>
                <a:ea typeface="Calibri"/>
                <a:cs typeface="Calibri"/>
                <a:sym typeface="Calibri"/>
              </a:defRPr>
            </a:lvl7pPr>
            <a:lvl8pPr indent="0" lvl="7" marL="0" marR="0" rtl="0" algn="r">
              <a:spcBef>
                <a:spcPts val="0"/>
              </a:spcBef>
              <a:buNone/>
              <a:defRPr b="0" i="0" sz="800" u="none" cap="none" strike="noStrike">
                <a:solidFill>
                  <a:srgbClr val="888888"/>
                </a:solidFill>
                <a:latin typeface="Calibri"/>
                <a:ea typeface="Calibri"/>
                <a:cs typeface="Calibri"/>
                <a:sym typeface="Calibri"/>
              </a:defRPr>
            </a:lvl8pPr>
            <a:lvl9pPr indent="0" lvl="8" marL="0" marR="0" rtl="0" algn="r">
              <a:spcBef>
                <a:spcPts val="0"/>
              </a:spcBef>
              <a:buNone/>
              <a:defRPr b="0" i="0" sz="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9.png"/><Relationship Id="rId13" Type="http://schemas.openxmlformats.org/officeDocument/2006/relationships/image" Target="../media/image20.png"/><Relationship Id="rId12"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4.png"/><Relationship Id="rId9" Type="http://schemas.openxmlformats.org/officeDocument/2006/relationships/image" Target="../media/image7.jpg"/><Relationship Id="rId5" Type="http://schemas.openxmlformats.org/officeDocument/2006/relationships/image" Target="../media/image10.png"/><Relationship Id="rId6" Type="http://schemas.openxmlformats.org/officeDocument/2006/relationships/image" Target="../media/image24.png"/><Relationship Id="rId7" Type="http://schemas.openxmlformats.org/officeDocument/2006/relationships/image" Target="../media/image5.png"/><Relationship Id="rId8" Type="http://schemas.openxmlformats.org/officeDocument/2006/relationships/image" Target="../media/image2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2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hyperlink" Target="https://www.nexuzhealth.be/en/login-eid" TargetMode="External"/><Relationship Id="rId4" Type="http://schemas.openxmlformats.org/officeDocument/2006/relationships/image" Target="../media/image2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3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3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3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3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1" Type="http://schemas.openxmlformats.org/officeDocument/2006/relationships/hyperlink" Target="https://www.dashlane.com/blog/how-to-erase-saved-browser-passwords" TargetMode="External"/><Relationship Id="rId10" Type="http://schemas.openxmlformats.org/officeDocument/2006/relationships/hyperlink" Target="https://www.techopedia.com/how-to/how-to-clear-your-search-history-in-any-browser" TargetMode="External"/><Relationship Id="rId13" Type="http://schemas.openxmlformats.org/officeDocument/2006/relationships/hyperlink" Target="https://www.howtogeek.com/126751/how-to-enable-do-not-track-in-every-web-browser/" TargetMode="External"/><Relationship Id="rId12" Type="http://schemas.openxmlformats.org/officeDocument/2006/relationships/hyperlink" Target="https://www.passwarden.com/best-offline-password-managers" TargetMode="External"/><Relationship Id="rId1" Type="http://schemas.openxmlformats.org/officeDocument/2006/relationships/slideLayout" Target="../slideLayouts/slideLayout20.xml"/><Relationship Id="rId2" Type="http://schemas.openxmlformats.org/officeDocument/2006/relationships/notesSlide" Target="../notesSlides/notesSlide25.xml"/><Relationship Id="rId3" Type="http://schemas.openxmlformats.org/officeDocument/2006/relationships/hyperlink" Target="https://support.google.com/websearch/answer/4815696?hl=en" TargetMode="External"/><Relationship Id="rId4" Type="http://schemas.openxmlformats.org/officeDocument/2006/relationships/hyperlink" Target="https://haveibeenpwned.com/" TargetMode="External"/><Relationship Id="rId9" Type="http://schemas.openxmlformats.org/officeDocument/2006/relationships/hyperlink" Target="https://www.lifewire.com/browsing-incognito-445990" TargetMode="External"/><Relationship Id="rId15" Type="http://schemas.openxmlformats.org/officeDocument/2006/relationships/hyperlink" Target="https://vpnoverview.com/privacy/anonymous-browsing/best-browsers-for-privacy/" TargetMode="External"/><Relationship Id="rId14" Type="http://schemas.openxmlformats.org/officeDocument/2006/relationships/hyperlink" Target="https://www.aura.com/learn/best-anti-tracking-software" TargetMode="External"/><Relationship Id="rId5" Type="http://schemas.openxmlformats.org/officeDocument/2006/relationships/hyperlink" Target="https://haveibeenpwned.com/" TargetMode="External"/><Relationship Id="rId6" Type="http://schemas.openxmlformats.org/officeDocument/2006/relationships/hyperlink" Target="https://myactivity.google.com/" TargetMode="External"/><Relationship Id="rId7" Type="http://schemas.openxmlformats.org/officeDocument/2006/relationships/hyperlink" Target="https://support.google.com/websearch/contact/content_removal_form?hl=en" TargetMode="External"/><Relationship Id="rId8" Type="http://schemas.openxmlformats.org/officeDocument/2006/relationships/hyperlink" Target="https://www.hellotech.com/guide/for/how-to-clear-cookies-chrome-safari-mozilla-firefox-edge"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6.xml"/><Relationship Id="rId3" Type="http://schemas.openxmlformats.org/officeDocument/2006/relationships/hyperlink" Target="https://anti-fraud.ec.europa.eu/olaf-and-you/report-fraud_en"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7.xml"/><Relationship Id="rId3" Type="http://schemas.openxmlformats.org/officeDocument/2006/relationships/image" Target="../media/image3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9.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2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3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5" name="Shape 255"/>
        <p:cNvGrpSpPr/>
        <p:nvPr/>
      </p:nvGrpSpPr>
      <p:grpSpPr>
        <a:xfrm>
          <a:off x="0" y="0"/>
          <a:ext cx="0" cy="0"/>
          <a:chOff x="0" y="0"/>
          <a:chExt cx="0" cy="0"/>
        </a:xfrm>
      </p:grpSpPr>
      <p:sp>
        <p:nvSpPr>
          <p:cNvPr id="256" name="Google Shape;256;p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57" name="Google Shape;257;p1"/>
          <p:cNvSpPr txBox="1"/>
          <p:nvPr>
            <p:ph type="title"/>
          </p:nvPr>
        </p:nvSpPr>
        <p:spPr>
          <a:xfrm>
            <a:off x="6269558" y="1583992"/>
            <a:ext cx="5334930" cy="1772767"/>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FFAA5A"/>
              </a:buClr>
              <a:buSzPts val="3600"/>
              <a:buFont typeface="Arial"/>
              <a:buNone/>
            </a:pPr>
            <a:r>
              <a:rPr b="1" lang="en-US" sz="3600">
                <a:solidFill>
                  <a:srgbClr val="FFAA5A"/>
                </a:solidFill>
                <a:latin typeface="Arial"/>
                <a:ea typeface="Arial"/>
                <a:cs typeface="Arial"/>
                <a:sym typeface="Arial"/>
              </a:rPr>
              <a:t>Ψηφιακή ασφάλεια - Ψηφιακή ταυτότητα </a:t>
            </a:r>
            <a:br>
              <a:rPr b="1" lang="en-US" sz="3600">
                <a:solidFill>
                  <a:srgbClr val="FFAA5A"/>
                </a:solidFill>
                <a:latin typeface="Arial"/>
                <a:ea typeface="Arial"/>
                <a:cs typeface="Arial"/>
                <a:sym typeface="Arial"/>
              </a:rPr>
            </a:br>
            <a:r>
              <a:rPr b="1" lang="en-US" sz="3600">
                <a:solidFill>
                  <a:srgbClr val="FFAA5A"/>
                </a:solidFill>
                <a:latin typeface="Arial"/>
                <a:ea typeface="Arial"/>
                <a:cs typeface="Arial"/>
                <a:sym typeface="Arial"/>
              </a:rPr>
              <a:t>και ψηφιακό αποτύπωμα</a:t>
            </a:r>
            <a:endParaRPr/>
          </a:p>
        </p:txBody>
      </p:sp>
      <p:sp>
        <p:nvSpPr>
          <p:cNvPr id="258" name="Google Shape;258;p1"/>
          <p:cNvSpPr/>
          <p:nvPr/>
        </p:nvSpPr>
        <p:spPr>
          <a:xfrm flipH="1">
            <a:off x="530529" y="1"/>
            <a:ext cx="1155142" cy="591009"/>
          </a:xfrm>
          <a:custGeom>
            <a:rect b="b" l="l" r="r" t="t"/>
            <a:pathLst>
              <a:path extrusionOk="0" h="591009" w="1155142">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59" name="Google Shape;259;p1"/>
          <p:cNvSpPr/>
          <p:nvPr/>
        </p:nvSpPr>
        <p:spPr>
          <a:xfrm flipH="1">
            <a:off x="4349052" y="0"/>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0" name="Google Shape;260;p1"/>
          <p:cNvSpPr/>
          <p:nvPr/>
        </p:nvSpPr>
        <p:spPr>
          <a:xfrm flipH="1">
            <a:off x="0" y="2916245"/>
            <a:ext cx="159741" cy="552996"/>
          </a:xfrm>
          <a:custGeom>
            <a:rect b="b" l="l" r="r" t="t"/>
            <a:pathLst>
              <a:path extrusionOk="0" h="552996" w="159741">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61" name="Google Shape;261;p1"/>
          <p:cNvSpPr/>
          <p:nvPr/>
        </p:nvSpPr>
        <p:spPr>
          <a:xfrm flipH="1">
            <a:off x="0" y="5835649"/>
            <a:ext cx="1548180" cy="1022351"/>
          </a:xfrm>
          <a:custGeom>
            <a:rect b="b" l="l" r="r" t="t"/>
            <a:pathLst>
              <a:path extrusionOk="0" h="1022351" w="1548180">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2" name="Google Shape;262;p1"/>
          <p:cNvSpPr/>
          <p:nvPr/>
        </p:nvSpPr>
        <p:spPr>
          <a:xfrm flipH="1">
            <a:off x="3697761" y="5717906"/>
            <a:ext cx="1771609" cy="1140095"/>
          </a:xfrm>
          <a:custGeom>
            <a:rect b="b" l="l" r="r" t="t"/>
            <a:pathLst>
              <a:path extrusionOk="0" h="1140095" w="1771609">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3" name="Google Shape;263;p1"/>
          <p:cNvSpPr/>
          <p:nvPr/>
        </p:nvSpPr>
        <p:spPr>
          <a:xfrm flipH="1">
            <a:off x="4520513" y="6258756"/>
            <a:ext cx="1565940" cy="599245"/>
          </a:xfrm>
          <a:custGeom>
            <a:rect b="b" l="l" r="r" t="t"/>
            <a:pathLst>
              <a:path extrusionOk="0" h="599245" w="1565940">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descr="Obrázok, na ktorom je text" id="264" name="Google Shape;264;p1"/>
          <p:cNvPicPr preferRelativeResize="0"/>
          <p:nvPr/>
        </p:nvPicPr>
        <p:blipFill rotWithShape="1">
          <a:blip r:embed="rId3">
            <a:alphaModFix/>
          </a:blip>
          <a:srcRect b="0" l="0" r="0" t="0"/>
          <a:stretch/>
        </p:blipFill>
        <p:spPr>
          <a:xfrm>
            <a:off x="7821392" y="683970"/>
            <a:ext cx="2406814" cy="529376"/>
          </a:xfrm>
          <a:prstGeom prst="rect">
            <a:avLst/>
          </a:prstGeom>
          <a:noFill/>
          <a:ln>
            <a:noFill/>
          </a:ln>
        </p:spPr>
      </p:pic>
      <p:pic>
        <p:nvPicPr>
          <p:cNvPr id="265" name="Google Shape;265;p1"/>
          <p:cNvPicPr preferRelativeResize="0"/>
          <p:nvPr/>
        </p:nvPicPr>
        <p:blipFill rotWithShape="1">
          <a:blip r:embed="rId4">
            <a:alphaModFix/>
          </a:blip>
          <a:srcRect b="0" l="0" r="0" t="0"/>
          <a:stretch/>
        </p:blipFill>
        <p:spPr>
          <a:xfrm>
            <a:off x="5822658" y="5151053"/>
            <a:ext cx="817175" cy="777669"/>
          </a:xfrm>
          <a:prstGeom prst="rect">
            <a:avLst/>
          </a:prstGeom>
          <a:noFill/>
          <a:ln>
            <a:noFill/>
          </a:ln>
        </p:spPr>
      </p:pic>
      <p:pic>
        <p:nvPicPr>
          <p:cNvPr descr="Slovenská poľnohospodárska univerzita v Nitre" id="266" name="Google Shape;266;p1"/>
          <p:cNvPicPr preferRelativeResize="0"/>
          <p:nvPr/>
        </p:nvPicPr>
        <p:blipFill rotWithShape="1">
          <a:blip r:embed="rId5">
            <a:alphaModFix/>
          </a:blip>
          <a:srcRect b="0" l="0" r="0" t="0"/>
          <a:stretch/>
        </p:blipFill>
        <p:spPr>
          <a:xfrm>
            <a:off x="6746258" y="5272445"/>
            <a:ext cx="1185350" cy="504492"/>
          </a:xfrm>
          <a:prstGeom prst="rect">
            <a:avLst/>
          </a:prstGeom>
          <a:noFill/>
          <a:ln>
            <a:noFill/>
          </a:ln>
        </p:spPr>
      </p:pic>
      <p:pic>
        <p:nvPicPr>
          <p:cNvPr id="267" name="Google Shape;267;p1"/>
          <p:cNvPicPr preferRelativeResize="0"/>
          <p:nvPr/>
        </p:nvPicPr>
        <p:blipFill rotWithShape="1">
          <a:blip r:embed="rId6">
            <a:alphaModFix/>
          </a:blip>
          <a:srcRect b="0" l="0" r="0" t="0"/>
          <a:stretch/>
        </p:blipFill>
        <p:spPr>
          <a:xfrm>
            <a:off x="8059380" y="5242752"/>
            <a:ext cx="773010" cy="1016004"/>
          </a:xfrm>
          <a:prstGeom prst="rect">
            <a:avLst/>
          </a:prstGeom>
          <a:noFill/>
          <a:ln>
            <a:noFill/>
          </a:ln>
        </p:spPr>
      </p:pic>
      <p:pic>
        <p:nvPicPr>
          <p:cNvPr descr="Logo" id="268" name="Google Shape;268;p1"/>
          <p:cNvPicPr preferRelativeResize="0"/>
          <p:nvPr/>
        </p:nvPicPr>
        <p:blipFill rotWithShape="1">
          <a:blip r:embed="rId7">
            <a:alphaModFix/>
          </a:blip>
          <a:srcRect b="0" l="0" r="0" t="0"/>
          <a:stretch/>
        </p:blipFill>
        <p:spPr>
          <a:xfrm>
            <a:off x="8832390" y="5213414"/>
            <a:ext cx="1017490" cy="504492"/>
          </a:xfrm>
          <a:prstGeom prst="rect">
            <a:avLst/>
          </a:prstGeom>
          <a:noFill/>
          <a:ln>
            <a:noFill/>
          </a:ln>
        </p:spPr>
      </p:pic>
      <p:pic>
        <p:nvPicPr>
          <p:cNvPr id="269" name="Google Shape;269;p1"/>
          <p:cNvPicPr preferRelativeResize="0"/>
          <p:nvPr/>
        </p:nvPicPr>
        <p:blipFill rotWithShape="1">
          <a:blip r:embed="rId8">
            <a:alphaModFix/>
          </a:blip>
          <a:srcRect b="0" l="0" r="0" t="0"/>
          <a:stretch/>
        </p:blipFill>
        <p:spPr>
          <a:xfrm>
            <a:off x="9965882" y="5208372"/>
            <a:ext cx="1215490" cy="564513"/>
          </a:xfrm>
          <a:prstGeom prst="rect">
            <a:avLst/>
          </a:prstGeom>
          <a:noFill/>
          <a:ln>
            <a:noFill/>
          </a:ln>
        </p:spPr>
      </p:pic>
      <p:pic>
        <p:nvPicPr>
          <p:cNvPr descr="AIFED - Formación, cultura y empleo en Granada" id="270" name="Google Shape;270;p1"/>
          <p:cNvPicPr preferRelativeResize="0"/>
          <p:nvPr/>
        </p:nvPicPr>
        <p:blipFill rotWithShape="1">
          <a:blip r:embed="rId9">
            <a:alphaModFix/>
          </a:blip>
          <a:srcRect b="0" l="0" r="0" t="0"/>
          <a:stretch/>
        </p:blipFill>
        <p:spPr>
          <a:xfrm>
            <a:off x="6223099" y="5771248"/>
            <a:ext cx="1598293" cy="523875"/>
          </a:xfrm>
          <a:prstGeom prst="rect">
            <a:avLst/>
          </a:prstGeom>
          <a:noFill/>
          <a:ln>
            <a:noFill/>
          </a:ln>
        </p:spPr>
      </p:pic>
      <p:pic>
        <p:nvPicPr>
          <p:cNvPr id="271" name="Google Shape;271;p1"/>
          <p:cNvPicPr preferRelativeResize="0"/>
          <p:nvPr/>
        </p:nvPicPr>
        <p:blipFill rotWithShape="1">
          <a:blip r:embed="rId10">
            <a:alphaModFix/>
          </a:blip>
          <a:srcRect b="0" l="0" r="0" t="0"/>
          <a:stretch/>
        </p:blipFill>
        <p:spPr>
          <a:xfrm>
            <a:off x="8937023" y="5889422"/>
            <a:ext cx="1575172" cy="228600"/>
          </a:xfrm>
          <a:prstGeom prst="rect">
            <a:avLst/>
          </a:prstGeom>
          <a:noFill/>
          <a:ln>
            <a:noFill/>
          </a:ln>
        </p:spPr>
      </p:pic>
      <p:pic>
        <p:nvPicPr>
          <p:cNvPr descr="Syzygia Foundation" id="272" name="Google Shape;272;p1"/>
          <p:cNvPicPr preferRelativeResize="0"/>
          <p:nvPr/>
        </p:nvPicPr>
        <p:blipFill rotWithShape="1">
          <a:blip r:embed="rId11">
            <a:alphaModFix/>
          </a:blip>
          <a:srcRect b="0" l="0" r="0" t="0"/>
          <a:stretch/>
        </p:blipFill>
        <p:spPr>
          <a:xfrm>
            <a:off x="10621679" y="5862581"/>
            <a:ext cx="1491323" cy="282282"/>
          </a:xfrm>
          <a:prstGeom prst="rect">
            <a:avLst/>
          </a:prstGeom>
          <a:noFill/>
          <a:ln>
            <a:noFill/>
          </a:ln>
        </p:spPr>
      </p:pic>
      <p:sp>
        <p:nvSpPr>
          <p:cNvPr id="273" name="Google Shape;273;p1"/>
          <p:cNvSpPr txBox="1"/>
          <p:nvPr/>
        </p:nvSpPr>
        <p:spPr>
          <a:xfrm>
            <a:off x="7622071" y="3686794"/>
            <a:ext cx="2480219" cy="1373732"/>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Οικοδόμηση ψηφιακής ανθεκτικότητας </a:t>
            </a:r>
            <a:br>
              <a:rPr b="0" i="0" lang="en-US" sz="1400" u="none" cap="none" strike="noStrike">
                <a:solidFill>
                  <a:srgbClr val="000000"/>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από την κατασκευή της ψηφιακής ευημερίας </a:t>
            </a:r>
            <a:br>
              <a:rPr b="0" i="0" lang="en-US" sz="1400" u="none" cap="none" strike="noStrike">
                <a:solidFill>
                  <a:srgbClr val="000000"/>
                </a:solidFill>
                <a:latin typeface="Arial"/>
                <a:ea typeface="Arial"/>
                <a:cs typeface="Arial"/>
                <a:sym typeface="Arial"/>
              </a:rPr>
            </a:br>
            <a:r>
              <a:rPr b="0" i="0" lang="en-US" sz="1400" u="none" cap="none" strike="noStrike">
                <a:solidFill>
                  <a:srgbClr val="000000"/>
                </a:solidFill>
                <a:latin typeface="Arial"/>
                <a:ea typeface="Arial"/>
                <a:cs typeface="Arial"/>
                <a:sym typeface="Arial"/>
              </a:rPr>
              <a:t>και την ασφάλεια προσβάσιμες σε όλους</a:t>
            </a:r>
            <a:br>
              <a:rPr b="0" i="0" lang="en-US" sz="1400" u="none" cap="none" strike="noStrike">
                <a:solidFill>
                  <a:srgbClr val="000000"/>
                </a:solidFill>
                <a:latin typeface="Arial"/>
                <a:ea typeface="Arial"/>
                <a:cs typeface="Arial"/>
                <a:sym typeface="Arial"/>
              </a:rPr>
            </a:br>
            <a:r>
              <a:rPr b="0" i="0" lang="en-US" sz="1100" u="none" cap="none" strike="noStrike">
                <a:solidFill>
                  <a:srgbClr val="000000"/>
                </a:solidFill>
                <a:latin typeface="Arial"/>
                <a:ea typeface="Arial"/>
                <a:cs typeface="Arial"/>
                <a:sym typeface="Arial"/>
              </a:rPr>
              <a:t>2022-2-SK01-KA220-ADU-000096888</a:t>
            </a:r>
            <a:endParaRPr b="0" i="0" sz="1400" u="none" cap="none" strike="noStrike">
              <a:solidFill>
                <a:srgbClr val="000000"/>
              </a:solidFill>
              <a:latin typeface="Arial"/>
              <a:ea typeface="Arial"/>
              <a:cs typeface="Arial"/>
              <a:sym typeface="Arial"/>
            </a:endParaRPr>
          </a:p>
        </p:txBody>
      </p:sp>
      <p:pic>
        <p:nvPicPr>
          <p:cNvPr descr="Obrázok, na ktorom je počítač, animák, chlapec&#10;&#10;Automaticky generovaný popis" id="274" name="Google Shape;274;p1"/>
          <p:cNvPicPr preferRelativeResize="0"/>
          <p:nvPr/>
        </p:nvPicPr>
        <p:blipFill rotWithShape="1">
          <a:blip r:embed="rId12">
            <a:alphaModFix/>
          </a:blip>
          <a:srcRect b="0" l="0" r="0" t="0"/>
          <a:stretch/>
        </p:blipFill>
        <p:spPr>
          <a:xfrm>
            <a:off x="1106297" y="1470012"/>
            <a:ext cx="3755414" cy="3418014"/>
          </a:xfrm>
          <a:prstGeom prst="rect">
            <a:avLst/>
          </a:prstGeom>
          <a:noFill/>
          <a:ln>
            <a:noFill/>
          </a:ln>
        </p:spPr>
      </p:pic>
      <p:pic>
        <p:nvPicPr>
          <p:cNvPr descr="Štít so značkou obrys" id="275" name="Google Shape;275;p1"/>
          <p:cNvPicPr preferRelativeResize="0"/>
          <p:nvPr/>
        </p:nvPicPr>
        <p:blipFill rotWithShape="1">
          <a:blip r:embed="rId13">
            <a:alphaModFix/>
          </a:blip>
          <a:srcRect b="0" l="0" r="0" t="0"/>
          <a:stretch/>
        </p:blipFill>
        <p:spPr>
          <a:xfrm>
            <a:off x="3511235" y="2447570"/>
            <a:ext cx="914400" cy="914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4" name="Shape 374"/>
        <p:cNvGrpSpPr/>
        <p:nvPr/>
      </p:nvGrpSpPr>
      <p:grpSpPr>
        <a:xfrm>
          <a:off x="0" y="0"/>
          <a:ext cx="0" cy="0"/>
          <a:chOff x="0" y="0"/>
          <a:chExt cx="0" cy="0"/>
        </a:xfrm>
      </p:grpSpPr>
      <p:sp>
        <p:nvSpPr>
          <p:cNvPr id="375" name="Google Shape;375;p10"/>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76" name="Google Shape;376;p10"/>
          <p:cNvSpPr/>
          <p:nvPr/>
        </p:nvSpPr>
        <p:spPr>
          <a:xfrm>
            <a:off x="10208695"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77" name="Google Shape;377;p10"/>
          <p:cNvSpPr txBox="1"/>
          <p:nvPr>
            <p:ph type="title"/>
          </p:nvPr>
        </p:nvSpPr>
        <p:spPr>
          <a:xfrm>
            <a:off x="119743" y="233726"/>
            <a:ext cx="10515600" cy="85788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92BAB5"/>
              </a:buClr>
              <a:buSzPts val="3600"/>
              <a:buFont typeface="Arial"/>
              <a:buNone/>
            </a:pPr>
            <a:r>
              <a:rPr lang="en-US" sz="3600">
                <a:latin typeface="Arial"/>
                <a:ea typeface="Arial"/>
                <a:cs typeface="Arial"/>
                <a:sym typeface="Arial"/>
              </a:rPr>
              <a:t>Μηχανισμοί ελέγχου ταυτότητας - κατηγορίες</a:t>
            </a:r>
            <a:endParaRPr/>
          </a:p>
        </p:txBody>
      </p:sp>
      <p:sp>
        <p:nvSpPr>
          <p:cNvPr id="378" name="Google Shape;378;p10"/>
          <p:cNvSpPr/>
          <p:nvPr/>
        </p:nvSpPr>
        <p:spPr>
          <a:xfrm flipH="1" rot="-5400000">
            <a:off x="555710" y="2183223"/>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79" name="Google Shape;379;p10"/>
          <p:cNvSpPr txBox="1"/>
          <p:nvPr>
            <p:ph idx="1" type="body"/>
          </p:nvPr>
        </p:nvSpPr>
        <p:spPr>
          <a:xfrm>
            <a:off x="838200" y="1323910"/>
            <a:ext cx="11140440" cy="738155"/>
          </a:xfrm>
          <a:prstGeom prst="rect">
            <a:avLst/>
          </a:prstGeom>
          <a:noFill/>
          <a:ln>
            <a:noFill/>
          </a:ln>
        </p:spPr>
        <p:txBody>
          <a:bodyPr anchorCtr="0" anchor="t" bIns="45700" lIns="91425" spcFirstLastPara="1" rIns="91425" wrap="square" tIns="45700">
            <a:normAutofit fontScale="92500" lnSpcReduction="20000"/>
          </a:bodyPr>
          <a:lstStyle/>
          <a:p>
            <a:pPr indent="0" lvl="0" marL="0" rtl="0" algn="just">
              <a:lnSpc>
                <a:spcPct val="90000"/>
              </a:lnSpc>
              <a:spcBef>
                <a:spcPts val="0"/>
              </a:spcBef>
              <a:spcAft>
                <a:spcPts val="0"/>
              </a:spcAft>
              <a:buSzPct val="100000"/>
              <a:buNone/>
            </a:pPr>
            <a:r>
              <a:rPr b="1" lang="en-US" sz="2000">
                <a:latin typeface="Arial"/>
                <a:ea typeface="Arial"/>
                <a:cs typeface="Arial"/>
                <a:sym typeface="Arial"/>
              </a:rPr>
              <a:t>Η αυθεντικοποίηση βασίζεται στην παροχή πρόσθετων πληροφοριών - διάφορα στοιχεία αυθεντικοποίησης που συμπληρώνουν την ταυτότητα του χρήστη και τα οποία γνωρίζει μόνο ο χρήστης:</a:t>
            </a:r>
            <a:endParaRPr/>
          </a:p>
          <a:p>
            <a:pPr indent="0" lvl="0" marL="0" rtl="0" algn="just">
              <a:lnSpc>
                <a:spcPct val="90000"/>
              </a:lnSpc>
              <a:spcBef>
                <a:spcPts val="1000"/>
              </a:spcBef>
              <a:spcAft>
                <a:spcPts val="0"/>
              </a:spcAft>
              <a:buSzPct val="100000"/>
              <a:buNone/>
            </a:pPr>
            <a:r>
              <a:t/>
            </a:r>
            <a:endParaRPr b="1" sz="2000">
              <a:latin typeface="Arial"/>
              <a:ea typeface="Arial"/>
              <a:cs typeface="Arial"/>
              <a:sym typeface="Arial"/>
            </a:endParaRPr>
          </a:p>
        </p:txBody>
      </p:sp>
      <p:sp>
        <p:nvSpPr>
          <p:cNvPr id="380" name="Google Shape;380;p10"/>
          <p:cNvSpPr txBox="1"/>
          <p:nvPr/>
        </p:nvSpPr>
        <p:spPr>
          <a:xfrm>
            <a:off x="838200" y="2124442"/>
            <a:ext cx="7395771" cy="3856479"/>
          </a:xfrm>
          <a:prstGeom prst="rect">
            <a:avLst/>
          </a:prstGeom>
          <a:noFill/>
          <a:ln>
            <a:noFill/>
          </a:ln>
        </p:spPr>
        <p:txBody>
          <a:bodyPr anchorCtr="0" anchor="t" bIns="45700" lIns="91425" spcFirstLastPara="1" rIns="91425" wrap="square" tIns="45700">
            <a:normAutofit fontScale="70000" lnSpcReduction="20000"/>
          </a:bodyPr>
          <a:lstStyle/>
          <a:p>
            <a:pPr indent="-366713" lvl="1" marL="630238" marR="0" rtl="0" algn="just">
              <a:lnSpc>
                <a:spcPct val="100000"/>
              </a:lnSpc>
              <a:spcBef>
                <a:spcPts val="0"/>
              </a:spcBef>
              <a:spcAft>
                <a:spcPts val="0"/>
              </a:spcAft>
              <a:buClr>
                <a:srgbClr val="FFAA5A"/>
              </a:buClr>
              <a:buSzPct val="100000"/>
              <a:buFont typeface="Noto Sans Symbols"/>
              <a:buChar char="❑"/>
            </a:pPr>
            <a:r>
              <a:rPr b="1" i="0" lang="en-US" sz="2400" u="none" cap="none" strike="noStrike">
                <a:solidFill>
                  <a:srgbClr val="FF983B"/>
                </a:solidFill>
                <a:latin typeface="Arial"/>
                <a:ea typeface="Arial"/>
                <a:cs typeface="Arial"/>
                <a:sym typeface="Arial"/>
              </a:rPr>
              <a:t>Κάτι που γνωρίζετε: </a:t>
            </a:r>
            <a:r>
              <a:rPr b="0" i="0" lang="en-US" sz="2400" u="none" cap="none" strike="noStrike">
                <a:solidFill>
                  <a:schemeClr val="dk1"/>
                </a:solidFill>
                <a:latin typeface="Arial"/>
                <a:ea typeface="Arial"/>
                <a:cs typeface="Arial"/>
                <a:sym typeface="Arial"/>
              </a:rPr>
              <a:t>βασίζεται σε γνώσεις που πρέπει να γνωρίζει μόνο ο χρήστης (π.χ. κωδικοί πρόσβασης, PIN, ερωτήσεις ασφαλείας).</a:t>
            </a:r>
            <a:endParaRPr/>
          </a:p>
          <a:p>
            <a:pPr indent="-366713" lvl="1" marL="630238" marR="0" rtl="0" algn="just">
              <a:lnSpc>
                <a:spcPct val="100000"/>
              </a:lnSpc>
              <a:spcBef>
                <a:spcPts val="500"/>
              </a:spcBef>
              <a:spcAft>
                <a:spcPts val="0"/>
              </a:spcAft>
              <a:buClr>
                <a:srgbClr val="FFAA5A"/>
              </a:buClr>
              <a:buSzPct val="100000"/>
              <a:buFont typeface="Noto Sans Symbols"/>
              <a:buChar char="❑"/>
            </a:pPr>
            <a:r>
              <a:rPr b="1" i="0" lang="en-US" sz="2400" u="none" cap="none" strike="noStrike">
                <a:solidFill>
                  <a:srgbClr val="FF983B"/>
                </a:solidFill>
                <a:latin typeface="Arial"/>
                <a:ea typeface="Arial"/>
                <a:cs typeface="Arial"/>
                <a:sym typeface="Arial"/>
              </a:rPr>
              <a:t>Κάτι που έχετε: </a:t>
            </a:r>
            <a:r>
              <a:rPr b="0" i="0" lang="en-US" sz="2400" u="none" cap="none" strike="noStrike">
                <a:solidFill>
                  <a:schemeClr val="dk1"/>
                </a:solidFill>
                <a:latin typeface="Arial"/>
                <a:ea typeface="Arial"/>
                <a:cs typeface="Arial"/>
                <a:sym typeface="Arial"/>
              </a:rPr>
              <a:t>βασίζεται στην κατοχή, όπου ο χρήστης κατέχει κάτι φυσικό ή ψηφιακό σύμβολο (σύμβολο ασφαλείας κινητού τηλεφώνου, έξυπνη κάρτα, κινητό τηλέφωνο).</a:t>
            </a:r>
            <a:endParaRPr/>
          </a:p>
          <a:p>
            <a:pPr indent="-366713" lvl="1" marL="630238" marR="0" rtl="0" algn="just">
              <a:lnSpc>
                <a:spcPct val="100000"/>
              </a:lnSpc>
              <a:spcBef>
                <a:spcPts val="500"/>
              </a:spcBef>
              <a:spcAft>
                <a:spcPts val="0"/>
              </a:spcAft>
              <a:buClr>
                <a:srgbClr val="FFAA5A"/>
              </a:buClr>
              <a:buSzPct val="100000"/>
              <a:buFont typeface="Noto Sans Symbols"/>
              <a:buChar char="❑"/>
            </a:pPr>
            <a:r>
              <a:rPr b="1" i="0" lang="en-US" sz="2400" u="none" cap="none" strike="noStrike">
                <a:solidFill>
                  <a:srgbClr val="FF983B"/>
                </a:solidFill>
                <a:latin typeface="Arial"/>
                <a:ea typeface="Arial"/>
                <a:cs typeface="Arial"/>
                <a:sym typeface="Arial"/>
              </a:rPr>
              <a:t>Κάτι που είστε: </a:t>
            </a:r>
            <a:r>
              <a:rPr b="0" i="0" lang="en-US" sz="2400" u="none" cap="none" strike="noStrike">
                <a:solidFill>
                  <a:schemeClr val="dk1"/>
                </a:solidFill>
                <a:latin typeface="Arial"/>
                <a:ea typeface="Arial"/>
                <a:cs typeface="Arial"/>
                <a:sym typeface="Arial"/>
              </a:rPr>
              <a:t>βασίζεται σε στατικά βιομετρικά στοιχεία, δηλαδή σε μοναδικά φυσικά χαρακτηριστικά του χρήστη (π.χ. δακτυλικό αποτύπωμα, αναγνώριση προσώπου, σάρωση ίριδας).</a:t>
            </a:r>
            <a:endParaRPr/>
          </a:p>
          <a:p>
            <a:pPr indent="-366713" lvl="1" marL="630238" marR="0" rtl="0" algn="just">
              <a:lnSpc>
                <a:spcPct val="100000"/>
              </a:lnSpc>
              <a:spcBef>
                <a:spcPts val="500"/>
              </a:spcBef>
              <a:spcAft>
                <a:spcPts val="0"/>
              </a:spcAft>
              <a:buClr>
                <a:srgbClr val="FFAA5A"/>
              </a:buClr>
              <a:buSzPct val="100000"/>
              <a:buFont typeface="Noto Sans Symbols"/>
              <a:buChar char="❑"/>
            </a:pPr>
            <a:r>
              <a:rPr b="1" i="0" lang="en-US" sz="2400" u="none" cap="none" strike="noStrike">
                <a:solidFill>
                  <a:srgbClr val="FF983B"/>
                </a:solidFill>
                <a:latin typeface="Arial"/>
                <a:ea typeface="Arial"/>
                <a:cs typeface="Arial"/>
                <a:sym typeface="Arial"/>
              </a:rPr>
              <a:t>Κάτι που κάνετε: </a:t>
            </a:r>
            <a:r>
              <a:rPr b="0" i="0" lang="en-US" sz="2400" u="none" cap="none" strike="noStrike">
                <a:solidFill>
                  <a:schemeClr val="dk1"/>
                </a:solidFill>
                <a:latin typeface="Arial"/>
                <a:ea typeface="Arial"/>
                <a:cs typeface="Arial"/>
                <a:sym typeface="Arial"/>
              </a:rPr>
              <a:t>βασίζεται σε δυναμικά βιομετρικά στοιχεία, συγκεκριμένα στα πρότυπα/ενέργειες συμπεριφοράς του χρήστη (π.χ. ρυθμός πληκτρολόγησης, μοτίβο φωνής, υπογραφή χεριού).</a:t>
            </a:r>
            <a:endParaRPr/>
          </a:p>
        </p:txBody>
      </p:sp>
      <p:pic>
        <p:nvPicPr>
          <p:cNvPr id="381" name="Google Shape;381;p10"/>
          <p:cNvPicPr preferRelativeResize="0"/>
          <p:nvPr/>
        </p:nvPicPr>
        <p:blipFill rotWithShape="1">
          <a:blip r:embed="rId3">
            <a:alphaModFix/>
          </a:blip>
          <a:srcRect b="0" l="10633" r="4810" t="28017"/>
          <a:stretch/>
        </p:blipFill>
        <p:spPr>
          <a:xfrm>
            <a:off x="8358359" y="2786947"/>
            <a:ext cx="3498624" cy="200898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5" name="Shape 385"/>
        <p:cNvGrpSpPr/>
        <p:nvPr/>
      </p:nvGrpSpPr>
      <p:grpSpPr>
        <a:xfrm>
          <a:off x="0" y="0"/>
          <a:ext cx="0" cy="0"/>
          <a:chOff x="0" y="0"/>
          <a:chExt cx="0" cy="0"/>
        </a:xfrm>
      </p:grpSpPr>
      <p:sp>
        <p:nvSpPr>
          <p:cNvPr id="386" name="Google Shape;386;p11"/>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87" name="Google Shape;387;p11"/>
          <p:cNvSpPr/>
          <p:nvPr/>
        </p:nvSpPr>
        <p:spPr>
          <a:xfrm>
            <a:off x="10208695"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88" name="Google Shape;388;p11"/>
          <p:cNvSpPr txBox="1"/>
          <p:nvPr>
            <p:ph type="title"/>
          </p:nvPr>
        </p:nvSpPr>
        <p:spPr>
          <a:xfrm>
            <a:off x="119743" y="233726"/>
            <a:ext cx="10515600" cy="85788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92BAB5"/>
              </a:buClr>
              <a:buSzPts val="3600"/>
              <a:buFont typeface="Arial"/>
              <a:buNone/>
            </a:pPr>
            <a:r>
              <a:rPr lang="en-US" sz="3600">
                <a:latin typeface="Arial"/>
                <a:ea typeface="Arial"/>
                <a:cs typeface="Arial"/>
                <a:sym typeface="Arial"/>
              </a:rPr>
              <a:t>Μηχανισμοί ελέγχου ταυτότητας - κατηγορίες</a:t>
            </a:r>
            <a:endParaRPr/>
          </a:p>
        </p:txBody>
      </p:sp>
      <p:sp>
        <p:nvSpPr>
          <p:cNvPr id="389" name="Google Shape;389;p11"/>
          <p:cNvSpPr/>
          <p:nvPr/>
        </p:nvSpPr>
        <p:spPr>
          <a:xfrm flipH="1" rot="-5400000">
            <a:off x="555710" y="2183223"/>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90" name="Google Shape;390;p11"/>
          <p:cNvSpPr txBox="1"/>
          <p:nvPr>
            <p:ph idx="1" type="body"/>
          </p:nvPr>
        </p:nvSpPr>
        <p:spPr>
          <a:xfrm>
            <a:off x="838200" y="1323910"/>
            <a:ext cx="11140440" cy="738155"/>
          </a:xfrm>
          <a:prstGeom prst="rect">
            <a:avLst/>
          </a:prstGeom>
          <a:noFill/>
          <a:ln>
            <a:noFill/>
          </a:ln>
        </p:spPr>
        <p:txBody>
          <a:bodyPr anchorCtr="0" anchor="t" bIns="45700" lIns="91425" spcFirstLastPara="1" rIns="91425" wrap="square" tIns="45700">
            <a:normAutofit fontScale="92500" lnSpcReduction="20000"/>
          </a:bodyPr>
          <a:lstStyle/>
          <a:p>
            <a:pPr indent="0" lvl="0" marL="0" rtl="0" algn="just">
              <a:lnSpc>
                <a:spcPct val="90000"/>
              </a:lnSpc>
              <a:spcBef>
                <a:spcPts val="0"/>
              </a:spcBef>
              <a:spcAft>
                <a:spcPts val="0"/>
              </a:spcAft>
              <a:buSzPct val="100000"/>
              <a:buNone/>
            </a:pPr>
            <a:r>
              <a:rPr b="1" lang="en-US" sz="2000">
                <a:latin typeface="Arial"/>
                <a:ea typeface="Arial"/>
                <a:cs typeface="Arial"/>
                <a:sym typeface="Arial"/>
              </a:rPr>
              <a:t>Η αυθεντικοποίηση βασίζεται στην παροχή πρόσθετων πληροφοριών - διάφορα στοιχεία αυθεντικοποίησης που συμπληρώνουν την ταυτότητα του χρήστη και τα οποία γνωρίζει μόνο ο χρήστης:</a:t>
            </a:r>
            <a:endParaRPr/>
          </a:p>
          <a:p>
            <a:pPr indent="0" lvl="0" marL="0" rtl="0" algn="just">
              <a:lnSpc>
                <a:spcPct val="90000"/>
              </a:lnSpc>
              <a:spcBef>
                <a:spcPts val="1000"/>
              </a:spcBef>
              <a:spcAft>
                <a:spcPts val="0"/>
              </a:spcAft>
              <a:buSzPct val="100000"/>
              <a:buNone/>
            </a:pPr>
            <a:r>
              <a:t/>
            </a:r>
            <a:endParaRPr b="1" sz="2000">
              <a:latin typeface="Arial"/>
              <a:ea typeface="Arial"/>
              <a:cs typeface="Arial"/>
              <a:sym typeface="Arial"/>
            </a:endParaRPr>
          </a:p>
        </p:txBody>
      </p:sp>
      <p:sp>
        <p:nvSpPr>
          <p:cNvPr id="391" name="Google Shape;391;p11"/>
          <p:cNvSpPr txBox="1"/>
          <p:nvPr/>
        </p:nvSpPr>
        <p:spPr>
          <a:xfrm>
            <a:off x="838200" y="2124442"/>
            <a:ext cx="7395771" cy="3856479"/>
          </a:xfrm>
          <a:prstGeom prst="rect">
            <a:avLst/>
          </a:prstGeom>
          <a:noFill/>
          <a:ln>
            <a:noFill/>
          </a:ln>
        </p:spPr>
        <p:txBody>
          <a:bodyPr anchorCtr="0" anchor="t" bIns="45700" lIns="91425" spcFirstLastPara="1" rIns="91425" wrap="square" tIns="45700">
            <a:normAutofit fontScale="70000" lnSpcReduction="20000"/>
          </a:bodyPr>
          <a:lstStyle/>
          <a:p>
            <a:pPr indent="-366713" lvl="1" marL="630238" marR="0" rtl="0" algn="just">
              <a:lnSpc>
                <a:spcPct val="100000"/>
              </a:lnSpc>
              <a:spcBef>
                <a:spcPts val="0"/>
              </a:spcBef>
              <a:spcAft>
                <a:spcPts val="0"/>
              </a:spcAft>
              <a:buClr>
                <a:srgbClr val="FFAA5A"/>
              </a:buClr>
              <a:buSzPct val="100000"/>
              <a:buFont typeface="Noto Sans Symbols"/>
              <a:buChar char="❑"/>
            </a:pPr>
            <a:r>
              <a:rPr b="1" i="0" lang="en-US" sz="2400" u="none" cap="none" strike="noStrike">
                <a:solidFill>
                  <a:srgbClr val="FF983B"/>
                </a:solidFill>
                <a:latin typeface="Arial"/>
                <a:ea typeface="Arial"/>
                <a:cs typeface="Arial"/>
                <a:sym typeface="Arial"/>
              </a:rPr>
              <a:t>Κάτι που γνωρίζετε: </a:t>
            </a:r>
            <a:r>
              <a:rPr b="0" i="0" lang="en-US" sz="2400" u="none" cap="none" strike="noStrike">
                <a:solidFill>
                  <a:schemeClr val="dk1"/>
                </a:solidFill>
                <a:latin typeface="Arial"/>
                <a:ea typeface="Arial"/>
                <a:cs typeface="Arial"/>
                <a:sym typeface="Arial"/>
              </a:rPr>
              <a:t>βασίζεται σε γνώσεις που πρέπει να γνωρίζει μόνο ο χρήστης (π.χ. κωδικοί πρόσβασης, PIN, ερωτήσεις ασφαλείας).</a:t>
            </a:r>
            <a:endParaRPr/>
          </a:p>
          <a:p>
            <a:pPr indent="-366713" lvl="1" marL="630238" marR="0" rtl="0" algn="just">
              <a:lnSpc>
                <a:spcPct val="100000"/>
              </a:lnSpc>
              <a:spcBef>
                <a:spcPts val="500"/>
              </a:spcBef>
              <a:spcAft>
                <a:spcPts val="0"/>
              </a:spcAft>
              <a:buClr>
                <a:srgbClr val="FFAA5A"/>
              </a:buClr>
              <a:buSzPct val="100000"/>
              <a:buFont typeface="Noto Sans Symbols"/>
              <a:buChar char="❑"/>
            </a:pPr>
            <a:r>
              <a:rPr b="1" i="0" lang="en-US" sz="2400" u="none" cap="none" strike="noStrike">
                <a:solidFill>
                  <a:srgbClr val="FF983B"/>
                </a:solidFill>
                <a:latin typeface="Arial"/>
                <a:ea typeface="Arial"/>
                <a:cs typeface="Arial"/>
                <a:sym typeface="Arial"/>
              </a:rPr>
              <a:t>Κάτι που έχετε: </a:t>
            </a:r>
            <a:r>
              <a:rPr b="0" i="0" lang="en-US" sz="2400" u="none" cap="none" strike="noStrike">
                <a:solidFill>
                  <a:schemeClr val="dk1"/>
                </a:solidFill>
                <a:latin typeface="Arial"/>
                <a:ea typeface="Arial"/>
                <a:cs typeface="Arial"/>
                <a:sym typeface="Arial"/>
              </a:rPr>
              <a:t>βασίζεται στην κατοχή, όπου ο χρήστης κατέχει κάτι φυσικό ή ψηφιακό σύμβολο (σύμβολο ασφαλείας κινητού τηλεφώνου, έξυπνη κάρτα, κινητό τηλέφωνο).</a:t>
            </a:r>
            <a:endParaRPr/>
          </a:p>
          <a:p>
            <a:pPr indent="-366713" lvl="1" marL="630238" marR="0" rtl="0" algn="just">
              <a:lnSpc>
                <a:spcPct val="100000"/>
              </a:lnSpc>
              <a:spcBef>
                <a:spcPts val="500"/>
              </a:spcBef>
              <a:spcAft>
                <a:spcPts val="0"/>
              </a:spcAft>
              <a:buClr>
                <a:srgbClr val="FFAA5A"/>
              </a:buClr>
              <a:buSzPct val="100000"/>
              <a:buFont typeface="Noto Sans Symbols"/>
              <a:buChar char="❑"/>
            </a:pPr>
            <a:r>
              <a:rPr b="1" i="0" lang="en-US" sz="2400" u="none" cap="none" strike="noStrike">
                <a:solidFill>
                  <a:srgbClr val="FF983B"/>
                </a:solidFill>
                <a:latin typeface="Arial"/>
                <a:ea typeface="Arial"/>
                <a:cs typeface="Arial"/>
                <a:sym typeface="Arial"/>
              </a:rPr>
              <a:t>Κάτι που είστε: </a:t>
            </a:r>
            <a:r>
              <a:rPr b="0" i="0" lang="en-US" sz="2400" u="none" cap="none" strike="noStrike">
                <a:solidFill>
                  <a:schemeClr val="dk1"/>
                </a:solidFill>
                <a:latin typeface="Arial"/>
                <a:ea typeface="Arial"/>
                <a:cs typeface="Arial"/>
                <a:sym typeface="Arial"/>
              </a:rPr>
              <a:t>βασίζεται σε στατικά βιομετρικά στοιχεία, δηλαδή σε μοναδικά φυσικά χαρακτηριστικά του χρήστη (π.χ. δακτυλικό αποτύπωμα, αναγνώριση προσώπου, σάρωση ίριδας).</a:t>
            </a:r>
            <a:endParaRPr/>
          </a:p>
          <a:p>
            <a:pPr indent="-366713" lvl="1" marL="630238" marR="0" rtl="0" algn="just">
              <a:lnSpc>
                <a:spcPct val="100000"/>
              </a:lnSpc>
              <a:spcBef>
                <a:spcPts val="500"/>
              </a:spcBef>
              <a:spcAft>
                <a:spcPts val="0"/>
              </a:spcAft>
              <a:buClr>
                <a:srgbClr val="FFAA5A"/>
              </a:buClr>
              <a:buSzPct val="100000"/>
              <a:buFont typeface="Noto Sans Symbols"/>
              <a:buChar char="❑"/>
            </a:pPr>
            <a:r>
              <a:rPr b="1" i="0" lang="en-US" sz="2400" u="none" cap="none" strike="noStrike">
                <a:solidFill>
                  <a:srgbClr val="FF983B"/>
                </a:solidFill>
                <a:latin typeface="Arial"/>
                <a:ea typeface="Arial"/>
                <a:cs typeface="Arial"/>
                <a:sym typeface="Arial"/>
              </a:rPr>
              <a:t>Κάτι που κάνετε: </a:t>
            </a:r>
            <a:r>
              <a:rPr b="0" i="0" lang="en-US" sz="2400" u="none" cap="none" strike="noStrike">
                <a:solidFill>
                  <a:schemeClr val="dk1"/>
                </a:solidFill>
                <a:latin typeface="Arial"/>
                <a:ea typeface="Arial"/>
                <a:cs typeface="Arial"/>
                <a:sym typeface="Arial"/>
              </a:rPr>
              <a:t>βασίζεται σε δυναμικά βιομετρικά στοιχεία, συγκεκριμένα στα πρότυπα/ενέργειες συμπεριφοράς του χρήστη (π.χ. ρυθμός πληκτρολόγησης, μοτίβο φωνής, υπογραφή χεριού).</a:t>
            </a:r>
            <a:endParaRPr/>
          </a:p>
        </p:txBody>
      </p:sp>
      <p:pic>
        <p:nvPicPr>
          <p:cNvPr id="392" name="Google Shape;392;p11">
            <a:hlinkClick r:id="rId3"/>
          </p:cNvPr>
          <p:cNvPicPr preferRelativeResize="0"/>
          <p:nvPr/>
        </p:nvPicPr>
        <p:blipFill rotWithShape="1">
          <a:blip r:embed="rId4">
            <a:alphaModFix/>
          </a:blip>
          <a:srcRect b="0" l="0" r="0" t="0"/>
          <a:stretch/>
        </p:blipFill>
        <p:spPr>
          <a:xfrm>
            <a:off x="8708866" y="2969563"/>
            <a:ext cx="2802396" cy="216623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6" name="Shape 396"/>
        <p:cNvGrpSpPr/>
        <p:nvPr/>
      </p:nvGrpSpPr>
      <p:grpSpPr>
        <a:xfrm>
          <a:off x="0" y="0"/>
          <a:ext cx="0" cy="0"/>
          <a:chOff x="0" y="0"/>
          <a:chExt cx="0" cy="0"/>
        </a:xfrm>
      </p:grpSpPr>
      <p:sp>
        <p:nvSpPr>
          <p:cNvPr id="397" name="Google Shape;397;p12"/>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98" name="Google Shape;398;p12"/>
          <p:cNvSpPr/>
          <p:nvPr/>
        </p:nvSpPr>
        <p:spPr>
          <a:xfrm>
            <a:off x="10208695"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99" name="Google Shape;399;p12"/>
          <p:cNvSpPr txBox="1"/>
          <p:nvPr>
            <p:ph type="title"/>
          </p:nvPr>
        </p:nvSpPr>
        <p:spPr>
          <a:xfrm>
            <a:off x="119743" y="233726"/>
            <a:ext cx="10515600" cy="85788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92BAB5"/>
              </a:buClr>
              <a:buSzPts val="3600"/>
              <a:buFont typeface="Arial"/>
              <a:buNone/>
            </a:pPr>
            <a:r>
              <a:rPr lang="en-US" sz="3600">
                <a:latin typeface="Arial"/>
                <a:ea typeface="Arial"/>
                <a:cs typeface="Arial"/>
                <a:sym typeface="Arial"/>
              </a:rPr>
              <a:t>Μηχανισμοί ελέγχου ταυτότητας - κατηγορίες</a:t>
            </a:r>
            <a:endParaRPr/>
          </a:p>
        </p:txBody>
      </p:sp>
      <p:sp>
        <p:nvSpPr>
          <p:cNvPr id="400" name="Google Shape;400;p12"/>
          <p:cNvSpPr/>
          <p:nvPr/>
        </p:nvSpPr>
        <p:spPr>
          <a:xfrm flipH="1" rot="-5400000">
            <a:off x="555710" y="2183223"/>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01" name="Google Shape;401;p12"/>
          <p:cNvSpPr txBox="1"/>
          <p:nvPr>
            <p:ph idx="1" type="body"/>
          </p:nvPr>
        </p:nvSpPr>
        <p:spPr>
          <a:xfrm>
            <a:off x="838200" y="1323910"/>
            <a:ext cx="11140440" cy="738155"/>
          </a:xfrm>
          <a:prstGeom prst="rect">
            <a:avLst/>
          </a:prstGeom>
          <a:noFill/>
          <a:ln>
            <a:noFill/>
          </a:ln>
        </p:spPr>
        <p:txBody>
          <a:bodyPr anchorCtr="0" anchor="t" bIns="45700" lIns="91425" spcFirstLastPara="1" rIns="91425" wrap="square" tIns="45700">
            <a:normAutofit fontScale="92500" lnSpcReduction="20000"/>
          </a:bodyPr>
          <a:lstStyle/>
          <a:p>
            <a:pPr indent="0" lvl="0" marL="0" rtl="0" algn="just">
              <a:lnSpc>
                <a:spcPct val="90000"/>
              </a:lnSpc>
              <a:spcBef>
                <a:spcPts val="0"/>
              </a:spcBef>
              <a:spcAft>
                <a:spcPts val="0"/>
              </a:spcAft>
              <a:buSzPct val="100000"/>
              <a:buNone/>
            </a:pPr>
            <a:r>
              <a:rPr b="1" lang="en-US" sz="2000">
                <a:latin typeface="Arial"/>
                <a:ea typeface="Arial"/>
                <a:cs typeface="Arial"/>
                <a:sym typeface="Arial"/>
              </a:rPr>
              <a:t>Η αυθεντικοποίηση βασίζεται στην παροχή πρόσθετων πληροφοριών - διάφορα στοιχεία αυθεντικοποίησης που συμπληρώνουν την ταυτότητα του χρήστη και τα οποία γνωρίζει μόνο ο χρήστης:</a:t>
            </a:r>
            <a:endParaRPr/>
          </a:p>
          <a:p>
            <a:pPr indent="0" lvl="0" marL="0" rtl="0" algn="just">
              <a:lnSpc>
                <a:spcPct val="90000"/>
              </a:lnSpc>
              <a:spcBef>
                <a:spcPts val="1000"/>
              </a:spcBef>
              <a:spcAft>
                <a:spcPts val="0"/>
              </a:spcAft>
              <a:buSzPct val="100000"/>
              <a:buNone/>
            </a:pPr>
            <a:r>
              <a:t/>
            </a:r>
            <a:endParaRPr b="1" sz="2000">
              <a:latin typeface="Arial"/>
              <a:ea typeface="Arial"/>
              <a:cs typeface="Arial"/>
              <a:sym typeface="Arial"/>
            </a:endParaRPr>
          </a:p>
        </p:txBody>
      </p:sp>
      <p:sp>
        <p:nvSpPr>
          <p:cNvPr id="402" name="Google Shape;402;p12"/>
          <p:cNvSpPr txBox="1"/>
          <p:nvPr/>
        </p:nvSpPr>
        <p:spPr>
          <a:xfrm>
            <a:off x="669235" y="2128251"/>
            <a:ext cx="7395771" cy="3856479"/>
          </a:xfrm>
          <a:prstGeom prst="rect">
            <a:avLst/>
          </a:prstGeom>
          <a:noFill/>
          <a:ln>
            <a:noFill/>
          </a:ln>
        </p:spPr>
        <p:txBody>
          <a:bodyPr anchorCtr="0" anchor="t" bIns="45700" lIns="91425" spcFirstLastPara="1" rIns="91425" wrap="square" tIns="45700">
            <a:normAutofit fontScale="70000" lnSpcReduction="20000"/>
          </a:bodyPr>
          <a:lstStyle/>
          <a:p>
            <a:pPr indent="-366713" lvl="1" marL="630238" marR="0" rtl="0" algn="just">
              <a:lnSpc>
                <a:spcPct val="100000"/>
              </a:lnSpc>
              <a:spcBef>
                <a:spcPts val="0"/>
              </a:spcBef>
              <a:spcAft>
                <a:spcPts val="0"/>
              </a:spcAft>
              <a:buClr>
                <a:srgbClr val="FFAA5A"/>
              </a:buClr>
              <a:buSzPct val="100000"/>
              <a:buFont typeface="Noto Sans Symbols"/>
              <a:buChar char="❑"/>
            </a:pPr>
            <a:r>
              <a:rPr b="1" i="0" lang="en-US" sz="2400" u="none" cap="none" strike="noStrike">
                <a:solidFill>
                  <a:srgbClr val="FF983B"/>
                </a:solidFill>
                <a:latin typeface="Arial"/>
                <a:ea typeface="Arial"/>
                <a:cs typeface="Arial"/>
                <a:sym typeface="Arial"/>
              </a:rPr>
              <a:t>Κάτι που γνωρίζετε: </a:t>
            </a:r>
            <a:r>
              <a:rPr b="0" i="0" lang="en-US" sz="2400" u="none" cap="none" strike="noStrike">
                <a:solidFill>
                  <a:schemeClr val="dk1"/>
                </a:solidFill>
                <a:latin typeface="Arial"/>
                <a:ea typeface="Arial"/>
                <a:cs typeface="Arial"/>
                <a:sym typeface="Arial"/>
              </a:rPr>
              <a:t>βασίζεται σε γνώσεις που πρέπει να γνωρίζει μόνο ο χρήστης (π.χ. κωδικοί πρόσβασης, PIN, ερωτήσεις ασφαλείας).</a:t>
            </a:r>
            <a:endParaRPr/>
          </a:p>
          <a:p>
            <a:pPr indent="-366713" lvl="1" marL="630238" marR="0" rtl="0" algn="just">
              <a:lnSpc>
                <a:spcPct val="100000"/>
              </a:lnSpc>
              <a:spcBef>
                <a:spcPts val="500"/>
              </a:spcBef>
              <a:spcAft>
                <a:spcPts val="0"/>
              </a:spcAft>
              <a:buClr>
                <a:srgbClr val="FFAA5A"/>
              </a:buClr>
              <a:buSzPct val="100000"/>
              <a:buFont typeface="Noto Sans Symbols"/>
              <a:buChar char="❑"/>
            </a:pPr>
            <a:r>
              <a:rPr b="1" i="0" lang="en-US" sz="2400" u="none" cap="none" strike="noStrike">
                <a:solidFill>
                  <a:srgbClr val="FF983B"/>
                </a:solidFill>
                <a:latin typeface="Arial"/>
                <a:ea typeface="Arial"/>
                <a:cs typeface="Arial"/>
                <a:sym typeface="Arial"/>
              </a:rPr>
              <a:t>Κάτι που έχετε: </a:t>
            </a:r>
            <a:r>
              <a:rPr b="0" i="0" lang="en-US" sz="2400" u="none" cap="none" strike="noStrike">
                <a:solidFill>
                  <a:schemeClr val="dk1"/>
                </a:solidFill>
                <a:latin typeface="Arial"/>
                <a:ea typeface="Arial"/>
                <a:cs typeface="Arial"/>
                <a:sym typeface="Arial"/>
              </a:rPr>
              <a:t>βασίζεται στην κατοχή, όπου ο χρήστης κατέχει κάτι φυσικό ή ψηφιακό σύμβολο (σύμβολο ασφαλείας κινητού τηλεφώνου, έξυπνη κάρτα, κινητό τηλέφωνο).</a:t>
            </a:r>
            <a:endParaRPr/>
          </a:p>
          <a:p>
            <a:pPr indent="-366713" lvl="1" marL="630238" marR="0" rtl="0" algn="just">
              <a:lnSpc>
                <a:spcPct val="100000"/>
              </a:lnSpc>
              <a:spcBef>
                <a:spcPts val="500"/>
              </a:spcBef>
              <a:spcAft>
                <a:spcPts val="0"/>
              </a:spcAft>
              <a:buClr>
                <a:srgbClr val="FFAA5A"/>
              </a:buClr>
              <a:buSzPct val="100000"/>
              <a:buFont typeface="Noto Sans Symbols"/>
              <a:buChar char="❑"/>
            </a:pPr>
            <a:r>
              <a:rPr b="1" i="0" lang="en-US" sz="2400" u="none" cap="none" strike="noStrike">
                <a:solidFill>
                  <a:srgbClr val="FF983B"/>
                </a:solidFill>
                <a:latin typeface="Arial"/>
                <a:ea typeface="Arial"/>
                <a:cs typeface="Arial"/>
                <a:sym typeface="Arial"/>
              </a:rPr>
              <a:t>Κάτι που είστε: </a:t>
            </a:r>
            <a:r>
              <a:rPr b="0" i="0" lang="en-US" sz="2400" u="none" cap="none" strike="noStrike">
                <a:solidFill>
                  <a:schemeClr val="dk1"/>
                </a:solidFill>
                <a:latin typeface="Arial"/>
                <a:ea typeface="Arial"/>
                <a:cs typeface="Arial"/>
                <a:sym typeface="Arial"/>
              </a:rPr>
              <a:t>βασίζεται σε στατικά βιομετρικά στοιχεία, δηλαδή σε μοναδικά φυσικά χαρακτηριστικά του χρήστη (π.χ. δακτυλικό αποτύπωμα, αναγνώριση προσώπου, σάρωση ίριδας).</a:t>
            </a:r>
            <a:endParaRPr/>
          </a:p>
          <a:p>
            <a:pPr indent="-366713" lvl="1" marL="630238" marR="0" rtl="0" algn="just">
              <a:lnSpc>
                <a:spcPct val="100000"/>
              </a:lnSpc>
              <a:spcBef>
                <a:spcPts val="500"/>
              </a:spcBef>
              <a:spcAft>
                <a:spcPts val="0"/>
              </a:spcAft>
              <a:buClr>
                <a:srgbClr val="FFAA5A"/>
              </a:buClr>
              <a:buSzPct val="100000"/>
              <a:buFont typeface="Noto Sans Symbols"/>
              <a:buChar char="❑"/>
            </a:pPr>
            <a:r>
              <a:rPr b="1" i="0" lang="en-US" sz="2400" u="none" cap="none" strike="noStrike">
                <a:solidFill>
                  <a:srgbClr val="FF983B"/>
                </a:solidFill>
                <a:latin typeface="Arial"/>
                <a:ea typeface="Arial"/>
                <a:cs typeface="Arial"/>
                <a:sym typeface="Arial"/>
              </a:rPr>
              <a:t>Κάτι που κάνετε: </a:t>
            </a:r>
            <a:r>
              <a:rPr b="0" i="0" lang="en-US" sz="2400" u="none" cap="none" strike="noStrike">
                <a:solidFill>
                  <a:schemeClr val="dk1"/>
                </a:solidFill>
                <a:latin typeface="Arial"/>
                <a:ea typeface="Arial"/>
                <a:cs typeface="Arial"/>
                <a:sym typeface="Arial"/>
              </a:rPr>
              <a:t>βασίζεται σε δυναμικά βιομετρικά στοιχεία, συγκεκριμένα στα πρότυπα/ενέργειες συμπεριφοράς του χρήστη (π.χ. ρυθμός πληκτρολόγησης, μοτίβο φωνής, υπογραφή χεριού).</a:t>
            </a:r>
            <a:endParaRPr/>
          </a:p>
        </p:txBody>
      </p:sp>
      <p:pic>
        <p:nvPicPr>
          <p:cNvPr descr="Obrázok, na ktorom je text, snímka obrazovky&#10;&#10;Automaticky generovaný popis" id="403" name="Google Shape;403;p12"/>
          <p:cNvPicPr preferRelativeResize="0"/>
          <p:nvPr/>
        </p:nvPicPr>
        <p:blipFill rotWithShape="1">
          <a:blip r:embed="rId3">
            <a:alphaModFix/>
          </a:blip>
          <a:srcRect b="0" l="18033" r="10701" t="0"/>
          <a:stretch/>
        </p:blipFill>
        <p:spPr>
          <a:xfrm>
            <a:off x="8065006" y="1946552"/>
            <a:ext cx="4029103" cy="45567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7" name="Shape 407"/>
        <p:cNvGrpSpPr/>
        <p:nvPr/>
      </p:nvGrpSpPr>
      <p:grpSpPr>
        <a:xfrm>
          <a:off x="0" y="0"/>
          <a:ext cx="0" cy="0"/>
          <a:chOff x="0" y="0"/>
          <a:chExt cx="0" cy="0"/>
        </a:xfrm>
      </p:grpSpPr>
      <p:sp>
        <p:nvSpPr>
          <p:cNvPr id="408" name="Google Shape;408;p13"/>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09" name="Google Shape;409;p13"/>
          <p:cNvSpPr txBox="1"/>
          <p:nvPr>
            <p:ph type="title"/>
          </p:nvPr>
        </p:nvSpPr>
        <p:spPr>
          <a:xfrm>
            <a:off x="399661" y="175905"/>
            <a:ext cx="5581261"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92BAB5"/>
              </a:buClr>
              <a:buSzPts val="2800"/>
              <a:buFont typeface="Arial"/>
              <a:buNone/>
            </a:pPr>
            <a:r>
              <a:rPr lang="en-US" sz="2800">
                <a:latin typeface="Arial"/>
                <a:ea typeface="Arial"/>
                <a:cs typeface="Arial"/>
                <a:sym typeface="Arial"/>
              </a:rPr>
              <a:t>Οι κίνδυνοι και οι απειλές </a:t>
            </a:r>
            <a:br>
              <a:rPr lang="en-US" sz="2800">
                <a:latin typeface="Arial"/>
                <a:ea typeface="Arial"/>
                <a:cs typeface="Arial"/>
                <a:sym typeface="Arial"/>
              </a:rPr>
            </a:br>
            <a:r>
              <a:rPr lang="en-US" sz="2800">
                <a:latin typeface="Arial"/>
                <a:ea typeface="Arial"/>
                <a:cs typeface="Arial"/>
                <a:sym typeface="Arial"/>
              </a:rPr>
              <a:t>της κατάχρησης ψηφιακής ταυτότητας </a:t>
            </a:r>
            <a:endParaRPr/>
          </a:p>
        </p:txBody>
      </p:sp>
      <p:sp>
        <p:nvSpPr>
          <p:cNvPr id="410" name="Google Shape;410;p13"/>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11" name="Google Shape;411;p13"/>
          <p:cNvSpPr txBox="1"/>
          <p:nvPr>
            <p:ph idx="1" type="body"/>
          </p:nvPr>
        </p:nvSpPr>
        <p:spPr>
          <a:xfrm>
            <a:off x="667512" y="1907133"/>
            <a:ext cx="10853928" cy="4545202"/>
          </a:xfrm>
          <a:prstGeom prst="rect">
            <a:avLst/>
          </a:prstGeom>
          <a:noFill/>
          <a:ln>
            <a:noFill/>
          </a:ln>
        </p:spPr>
        <p:txBody>
          <a:bodyPr anchorCtr="0" anchor="t" bIns="45700" lIns="91425" spcFirstLastPara="1" rIns="91425" wrap="square" tIns="45700">
            <a:normAutofit fontScale="62500" lnSpcReduction="20000"/>
          </a:bodyPr>
          <a:lstStyle/>
          <a:p>
            <a:pPr indent="-228600" lvl="0" marL="228600" rtl="0" algn="l">
              <a:lnSpc>
                <a:spcPct val="90000"/>
              </a:lnSpc>
              <a:spcBef>
                <a:spcPts val="0"/>
              </a:spcBef>
              <a:spcAft>
                <a:spcPts val="0"/>
              </a:spcAft>
              <a:buSzPct val="100000"/>
              <a:buChar char="❑"/>
            </a:pPr>
            <a:r>
              <a:rPr b="1" lang="en-US" sz="2400">
                <a:solidFill>
                  <a:srgbClr val="FF983B"/>
                </a:solidFill>
                <a:latin typeface="Arial"/>
                <a:ea typeface="Arial"/>
                <a:cs typeface="Arial"/>
                <a:sym typeface="Arial"/>
              </a:rPr>
              <a:t>Κλοπή ταυτότητας </a:t>
            </a:r>
            <a:r>
              <a:rPr lang="en-US" sz="2400">
                <a:latin typeface="Arial"/>
                <a:ea typeface="Arial"/>
                <a:cs typeface="Arial"/>
                <a:sym typeface="Arial"/>
              </a:rPr>
              <a:t>- μη εξουσιοδοτημένη πρόσβαση σε προσωπικές πληροφορίες ή λήψη </a:t>
            </a:r>
            <a:br>
              <a:rPr lang="en-US" sz="2400">
                <a:latin typeface="Arial"/>
                <a:ea typeface="Arial"/>
                <a:cs typeface="Arial"/>
                <a:sym typeface="Arial"/>
              </a:rPr>
            </a:br>
            <a:r>
              <a:rPr lang="en-US" sz="2400">
                <a:latin typeface="Arial"/>
                <a:ea typeface="Arial"/>
                <a:cs typeface="Arial"/>
                <a:sym typeface="Arial"/>
              </a:rPr>
              <a:t>της ψηφιακής ταυτότητας ενός ατόμου μπορεί να οδηγήσει σε </a:t>
            </a:r>
            <a:r>
              <a:rPr b="1" lang="en-US" sz="2400">
                <a:solidFill>
                  <a:srgbClr val="FF983B"/>
                </a:solidFill>
                <a:latin typeface="Arial"/>
                <a:ea typeface="Arial"/>
                <a:cs typeface="Arial"/>
                <a:sym typeface="Arial"/>
              </a:rPr>
              <a:t>διάφορες μορφές απάτης</a:t>
            </a:r>
            <a:r>
              <a:rPr lang="en-US" sz="2400">
                <a:latin typeface="Arial"/>
                <a:ea typeface="Arial"/>
                <a:cs typeface="Arial"/>
                <a:sym typeface="Arial"/>
              </a:rPr>
              <a:t>. </a:t>
            </a:r>
            <a:endParaRPr/>
          </a:p>
          <a:p>
            <a:pPr indent="-228600" lvl="0" marL="228600" rtl="0" algn="l">
              <a:lnSpc>
                <a:spcPct val="90000"/>
              </a:lnSpc>
              <a:spcBef>
                <a:spcPts val="1600"/>
              </a:spcBef>
              <a:spcAft>
                <a:spcPts val="0"/>
              </a:spcAft>
              <a:buSzPct val="100000"/>
              <a:buChar char="❑"/>
            </a:pPr>
            <a:r>
              <a:rPr lang="en-US" sz="2400">
                <a:latin typeface="Arial"/>
                <a:ea typeface="Arial"/>
                <a:cs typeface="Arial"/>
                <a:sym typeface="Arial"/>
              </a:rPr>
              <a:t>Η κοινή χρήση προσωπικών πληροφοριών μπορεί να οδηγήσει σε προβλήματα ασφάλειας και προστασίας της ιδιωτικής ζωής (οι πληροφορίες των χρηστών συλλέγονται κεντρικά σε διαφορετικές πλατφόρμες). Η διακοπή των πλατφορμών μπορεί να οδηγήσει σε </a:t>
            </a:r>
            <a:r>
              <a:rPr b="1" lang="en-US" sz="2400">
                <a:solidFill>
                  <a:srgbClr val="FF983B"/>
                </a:solidFill>
                <a:latin typeface="Arial"/>
                <a:ea typeface="Arial"/>
                <a:cs typeface="Arial"/>
                <a:sym typeface="Arial"/>
              </a:rPr>
              <a:t>έκθεση ευαίσθητων πληροφοριών σε μη εξουσιοδοτημένους τρίτους</a:t>
            </a:r>
            <a:r>
              <a:rPr lang="en-US" sz="2400">
                <a:latin typeface="Arial"/>
                <a:ea typeface="Arial"/>
                <a:cs typeface="Arial"/>
                <a:sym typeface="Arial"/>
              </a:rPr>
              <a:t>.</a:t>
            </a:r>
            <a:endParaRPr/>
          </a:p>
          <a:p>
            <a:pPr indent="-228600" lvl="0" marL="228600" rtl="0" algn="l">
              <a:lnSpc>
                <a:spcPct val="90000"/>
              </a:lnSpc>
              <a:spcBef>
                <a:spcPts val="1600"/>
              </a:spcBef>
              <a:spcAft>
                <a:spcPts val="0"/>
              </a:spcAft>
              <a:buSzPct val="100000"/>
              <a:buChar char="❑"/>
            </a:pPr>
            <a:r>
              <a:rPr b="1" lang="en-US" sz="2400">
                <a:solidFill>
                  <a:srgbClr val="FF983B"/>
                </a:solidFill>
                <a:latin typeface="Arial"/>
                <a:ea typeface="Arial"/>
                <a:cs typeface="Arial"/>
                <a:sym typeface="Arial"/>
              </a:rPr>
              <a:t>Οι ανακριβείς ή ελλιπείς </a:t>
            </a:r>
            <a:r>
              <a:rPr lang="en-US" sz="2400">
                <a:latin typeface="Arial"/>
                <a:ea typeface="Arial"/>
                <a:cs typeface="Arial"/>
                <a:sym typeface="Arial"/>
              </a:rPr>
              <a:t>πληροφορίες ψηφιακής ταυτότητας μπορεί να οδηγήσουν σε </a:t>
            </a:r>
            <a:r>
              <a:rPr b="1" lang="en-US" sz="2400">
                <a:solidFill>
                  <a:srgbClr val="FF983B"/>
                </a:solidFill>
                <a:latin typeface="Arial"/>
                <a:ea typeface="Arial"/>
                <a:cs typeface="Arial"/>
                <a:sym typeface="Arial"/>
              </a:rPr>
              <a:t>προβλήματα </a:t>
            </a:r>
            <a:br>
              <a:rPr b="1" lang="en-US" sz="2400">
                <a:solidFill>
                  <a:srgbClr val="FF983B"/>
                </a:solidFill>
                <a:latin typeface="Arial"/>
                <a:ea typeface="Arial"/>
                <a:cs typeface="Arial"/>
                <a:sym typeface="Arial"/>
              </a:rPr>
            </a:br>
            <a:r>
              <a:rPr b="1" lang="en-US" sz="2400">
                <a:solidFill>
                  <a:srgbClr val="FF983B"/>
                </a:solidFill>
                <a:latin typeface="Arial"/>
                <a:ea typeface="Arial"/>
                <a:cs typeface="Arial"/>
                <a:sym typeface="Arial"/>
              </a:rPr>
              <a:t>με τον έλεγχο ταυτότητας </a:t>
            </a:r>
            <a:r>
              <a:rPr lang="en-US" sz="2400">
                <a:latin typeface="Arial"/>
                <a:ea typeface="Arial"/>
                <a:cs typeface="Arial"/>
                <a:sym typeface="Arial"/>
              </a:rPr>
              <a:t>και την πρόσβαση σε υπηρεσίες. </a:t>
            </a:r>
            <a:endParaRPr/>
          </a:p>
          <a:p>
            <a:pPr indent="-228600" lvl="0" marL="228600" rtl="0" algn="l">
              <a:lnSpc>
                <a:spcPct val="90000"/>
              </a:lnSpc>
              <a:spcBef>
                <a:spcPts val="1600"/>
              </a:spcBef>
              <a:spcAft>
                <a:spcPts val="0"/>
              </a:spcAft>
              <a:buSzPct val="100000"/>
              <a:buChar char="❑"/>
            </a:pPr>
            <a:r>
              <a:rPr lang="en-US" sz="2400">
                <a:latin typeface="Arial"/>
                <a:ea typeface="Arial"/>
                <a:cs typeface="Arial"/>
                <a:sym typeface="Arial"/>
              </a:rPr>
              <a:t>Ηλεκτρονικός εκφοβισμός - οι ψηφιακές ταυτότητες μπορούν να χρησιμοποιηθούν για </a:t>
            </a:r>
            <a:r>
              <a:rPr b="1" lang="en-US" sz="2400">
                <a:solidFill>
                  <a:srgbClr val="FF983B"/>
                </a:solidFill>
                <a:latin typeface="Arial"/>
                <a:ea typeface="Arial"/>
                <a:cs typeface="Arial"/>
                <a:sym typeface="Arial"/>
              </a:rPr>
              <a:t>ηλεκτρονικό εκφοβισμό </a:t>
            </a:r>
            <a:r>
              <a:rPr lang="en-US" sz="2400">
                <a:latin typeface="Arial"/>
                <a:ea typeface="Arial"/>
                <a:cs typeface="Arial"/>
                <a:sym typeface="Arial"/>
              </a:rPr>
              <a:t>και </a:t>
            </a:r>
            <a:r>
              <a:rPr b="1" lang="en-US" sz="2400">
                <a:solidFill>
                  <a:srgbClr val="FF983B"/>
                </a:solidFill>
                <a:latin typeface="Arial"/>
                <a:ea typeface="Arial"/>
                <a:cs typeface="Arial"/>
                <a:sym typeface="Arial"/>
              </a:rPr>
              <a:t>παρενόχληση</a:t>
            </a:r>
            <a:r>
              <a:rPr lang="en-US" sz="2400">
                <a:latin typeface="Arial"/>
                <a:ea typeface="Arial"/>
                <a:cs typeface="Arial"/>
                <a:sym typeface="Arial"/>
              </a:rPr>
              <a:t>. </a:t>
            </a:r>
            <a:endParaRPr/>
          </a:p>
          <a:p>
            <a:pPr indent="-228600" lvl="0" marL="228600" rtl="0" algn="l">
              <a:lnSpc>
                <a:spcPct val="90000"/>
              </a:lnSpc>
              <a:spcBef>
                <a:spcPts val="1600"/>
              </a:spcBef>
              <a:spcAft>
                <a:spcPts val="0"/>
              </a:spcAft>
              <a:buSzPct val="100000"/>
              <a:buChar char="❑"/>
            </a:pPr>
            <a:r>
              <a:rPr lang="en-US" sz="2400">
                <a:latin typeface="Arial"/>
                <a:ea typeface="Arial"/>
                <a:cs typeface="Arial"/>
                <a:sym typeface="Arial"/>
              </a:rPr>
              <a:t>Αρνητική εμπειρία χρηστών με αναποτελεσματικές διαδικασίες επαλήθευσης ταυτότητας </a:t>
            </a:r>
            <a:br>
              <a:rPr lang="en-US" sz="2400">
                <a:latin typeface="Arial"/>
                <a:ea typeface="Arial"/>
                <a:cs typeface="Arial"/>
                <a:sym typeface="Arial"/>
              </a:rPr>
            </a:br>
            <a:r>
              <a:rPr lang="en-US" sz="2400">
                <a:latin typeface="Arial"/>
                <a:ea typeface="Arial"/>
                <a:cs typeface="Arial"/>
                <a:sym typeface="Arial"/>
              </a:rPr>
              <a:t>και προβλήματα πρόσβασης σε υπηρεσίες.</a:t>
            </a:r>
            <a:endParaRPr/>
          </a:p>
          <a:p>
            <a:pPr indent="-228600" lvl="0" marL="228600" rtl="0" algn="l">
              <a:lnSpc>
                <a:spcPct val="90000"/>
              </a:lnSpc>
              <a:spcBef>
                <a:spcPts val="1600"/>
              </a:spcBef>
              <a:spcAft>
                <a:spcPts val="0"/>
              </a:spcAft>
              <a:buSzPct val="100000"/>
              <a:buChar char="❑"/>
            </a:pPr>
            <a:r>
              <a:rPr lang="en-US" sz="2400">
                <a:latin typeface="Arial"/>
                <a:ea typeface="Arial"/>
                <a:cs typeface="Arial"/>
                <a:sym typeface="Arial"/>
              </a:rPr>
              <a:t>Η ταυτοποίηση ατόμων μέσω γεωγραφικού εντοπισμού (με ή χωρίς τη συγκατάθεσή τους) </a:t>
            </a:r>
            <a:br>
              <a:rPr lang="en-US" sz="2400">
                <a:latin typeface="Arial"/>
                <a:ea typeface="Arial"/>
                <a:cs typeface="Arial"/>
                <a:sym typeface="Arial"/>
              </a:rPr>
            </a:br>
            <a:r>
              <a:rPr lang="en-US" sz="2400">
                <a:latin typeface="Arial"/>
                <a:ea typeface="Arial"/>
                <a:cs typeface="Arial"/>
                <a:sym typeface="Arial"/>
              </a:rPr>
              <a:t>αποτελεί προηγούμενο στην παρακολούθηση ανθρώπων (ασαφής νομική πτυχή και κίνδυνος κατάχρησης).</a:t>
            </a:r>
            <a:endParaRPr/>
          </a:p>
        </p:txBody>
      </p:sp>
      <p:sp>
        <p:nvSpPr>
          <p:cNvPr id="412" name="Google Shape;412;p13"/>
          <p:cNvSpPr txBox="1"/>
          <p:nvPr/>
        </p:nvSpPr>
        <p:spPr>
          <a:xfrm>
            <a:off x="6928038" y="284689"/>
            <a:ext cx="4837253" cy="1169551"/>
          </a:xfrm>
          <a:prstGeom prst="rect">
            <a:avLst/>
          </a:prstGeom>
          <a:noFill/>
          <a:ln cap="flat" cmpd="sng" w="38100">
            <a:solidFill>
              <a:srgbClr val="FFAA5A"/>
            </a:solidFill>
            <a:prstDash val="solid"/>
            <a:round/>
            <a:headEnd len="sm" w="sm" type="none"/>
            <a:tailEnd len="sm" w="sm" type="none"/>
          </a:ln>
        </p:spPr>
        <p:txBody>
          <a:bodyPr anchorCtr="0" anchor="t" bIns="45700" lIns="91425" spcFirstLastPara="1" rIns="91425" wrap="square" tIns="45700">
            <a:spAutoFit/>
          </a:bodyPr>
          <a:lstStyle/>
          <a:p>
            <a:pPr indent="0" lvl="0" marL="0" marR="0" rtl="0" algn="r">
              <a:spcBef>
                <a:spcPts val="0"/>
              </a:spcBef>
              <a:spcAft>
                <a:spcPts val="0"/>
              </a:spcAft>
              <a:buNone/>
            </a:pPr>
            <a:r>
              <a:rPr b="1" i="1" lang="en-US" sz="1400" u="none" cap="none" strike="noStrike">
                <a:solidFill>
                  <a:srgbClr val="FFAA5A"/>
                </a:solidFill>
                <a:latin typeface="Arial"/>
                <a:ea typeface="Arial"/>
                <a:cs typeface="Arial"/>
                <a:sym typeface="Arial"/>
              </a:rPr>
              <a:t>Ο μέσος χρήστης του Διαδικτύου έχει 150 online </a:t>
            </a:r>
            <a:endParaRPr b="1" i="1" sz="1400" u="none" cap="none" strike="noStrike">
              <a:solidFill>
                <a:srgbClr val="FFAA5A"/>
              </a:solidFill>
              <a:latin typeface="Arial"/>
              <a:ea typeface="Arial"/>
              <a:cs typeface="Arial"/>
              <a:sym typeface="Arial"/>
            </a:endParaRPr>
          </a:p>
          <a:p>
            <a:pPr indent="0" lvl="0" marL="0" marR="0" rtl="0" algn="r">
              <a:spcBef>
                <a:spcPts val="0"/>
              </a:spcBef>
              <a:spcAft>
                <a:spcPts val="0"/>
              </a:spcAft>
              <a:buNone/>
            </a:pPr>
            <a:r>
              <a:rPr b="1" i="1" lang="en-US" sz="1400" u="none" cap="none" strike="noStrike">
                <a:solidFill>
                  <a:srgbClr val="FFAA5A"/>
                </a:solidFill>
                <a:latin typeface="Arial"/>
                <a:ea typeface="Arial"/>
                <a:cs typeface="Arial"/>
                <a:sym typeface="Arial"/>
              </a:rPr>
              <a:t>λογαριασμούς που απαιτούν κωδικό πρόσβασης</a:t>
            </a:r>
            <a:endParaRPr b="1" i="1" sz="1400" u="none" cap="none" strike="noStrike">
              <a:solidFill>
                <a:srgbClr val="FFAA5A"/>
              </a:solidFill>
              <a:latin typeface="Arial"/>
              <a:ea typeface="Arial"/>
              <a:cs typeface="Arial"/>
              <a:sym typeface="Arial"/>
            </a:endParaRPr>
          </a:p>
          <a:p>
            <a:pPr indent="0" lvl="0" marL="0" marR="0" rtl="0" algn="r">
              <a:spcBef>
                <a:spcPts val="0"/>
              </a:spcBef>
              <a:spcAft>
                <a:spcPts val="0"/>
              </a:spcAft>
              <a:buNone/>
            </a:pPr>
            <a:r>
              <a:rPr b="1" i="1" lang="en-US" sz="1400" u="none" cap="none" strike="noStrike">
                <a:solidFill>
                  <a:srgbClr val="92BAB5"/>
                </a:solidFill>
                <a:latin typeface="Arial"/>
                <a:ea typeface="Arial"/>
                <a:cs typeface="Arial"/>
                <a:sym typeface="Arial"/>
              </a:rPr>
              <a:t>                      Έρευνα της Dashlane, 2017</a:t>
            </a:r>
            <a:endParaRPr/>
          </a:p>
        </p:txBody>
      </p:sp>
      <p:sp>
        <p:nvSpPr>
          <p:cNvPr id="413" name="Google Shape;413;p13"/>
          <p:cNvSpPr/>
          <p:nvPr/>
        </p:nvSpPr>
        <p:spPr>
          <a:xfrm>
            <a:off x="5980922" y="620344"/>
            <a:ext cx="861391" cy="436686"/>
          </a:xfrm>
          <a:prstGeom prst="rightArrow">
            <a:avLst>
              <a:gd fmla="val 50000" name="adj1"/>
              <a:gd fmla="val 50000" name="adj2"/>
            </a:avLst>
          </a:prstGeom>
          <a:solidFill>
            <a:srgbClr val="FFAA5A"/>
          </a:solidFill>
          <a:ln cap="flat" cmpd="sng" w="38100">
            <a:solidFill>
              <a:srgbClr val="92BA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7" name="Shape 417"/>
        <p:cNvGrpSpPr/>
        <p:nvPr/>
      </p:nvGrpSpPr>
      <p:grpSpPr>
        <a:xfrm>
          <a:off x="0" y="0"/>
          <a:ext cx="0" cy="0"/>
          <a:chOff x="0" y="0"/>
          <a:chExt cx="0" cy="0"/>
        </a:xfrm>
      </p:grpSpPr>
      <p:sp>
        <p:nvSpPr>
          <p:cNvPr id="418" name="Google Shape;418;p14"/>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9" name="Google Shape;419;p14"/>
          <p:cNvSpPr/>
          <p:nvPr/>
        </p:nvSpPr>
        <p:spPr>
          <a:xfrm>
            <a:off x="10208695"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0" name="Google Shape;420;p14"/>
          <p:cNvSpPr txBox="1"/>
          <p:nvPr>
            <p:ph type="title"/>
          </p:nvPr>
        </p:nvSpPr>
        <p:spPr>
          <a:xfrm>
            <a:off x="838200" y="365126"/>
            <a:ext cx="10515600" cy="7794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2BAB5"/>
              </a:buClr>
              <a:buSzPts val="4800"/>
              <a:buFont typeface="Arial"/>
              <a:buNone/>
            </a:pPr>
            <a:r>
              <a:rPr lang="en-US">
                <a:latin typeface="Arial"/>
                <a:ea typeface="Arial"/>
                <a:cs typeface="Arial"/>
                <a:sym typeface="Arial"/>
              </a:rPr>
              <a:t>Ψηφιακό αποτύπωμα - εισαγωγή</a:t>
            </a:r>
            <a:endParaRPr/>
          </a:p>
        </p:txBody>
      </p:sp>
      <p:sp>
        <p:nvSpPr>
          <p:cNvPr id="421" name="Google Shape;421;p14"/>
          <p:cNvSpPr/>
          <p:nvPr/>
        </p:nvSpPr>
        <p:spPr>
          <a:xfrm flipH="1" rot="-5400000">
            <a:off x="555710" y="2183223"/>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id="422" name="Google Shape;422;p14"/>
          <p:cNvPicPr preferRelativeResize="0"/>
          <p:nvPr/>
        </p:nvPicPr>
        <p:blipFill rotWithShape="1">
          <a:blip r:embed="rId3">
            <a:alphaModFix/>
          </a:blip>
          <a:srcRect b="0" l="0" r="0" t="0"/>
          <a:stretch/>
        </p:blipFill>
        <p:spPr>
          <a:xfrm rot="926074">
            <a:off x="8546062" y="3679916"/>
            <a:ext cx="3186366" cy="3144069"/>
          </a:xfrm>
          <a:prstGeom prst="rect">
            <a:avLst/>
          </a:prstGeom>
          <a:noFill/>
          <a:ln>
            <a:noFill/>
          </a:ln>
        </p:spPr>
      </p:pic>
      <p:sp>
        <p:nvSpPr>
          <p:cNvPr id="423" name="Google Shape;423;p14"/>
          <p:cNvSpPr txBox="1"/>
          <p:nvPr>
            <p:ph idx="1" type="body"/>
          </p:nvPr>
        </p:nvSpPr>
        <p:spPr>
          <a:xfrm>
            <a:off x="979715" y="1253330"/>
            <a:ext cx="10775302" cy="4783575"/>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SzPts val="2200"/>
              <a:buNone/>
            </a:pPr>
            <a:r>
              <a:rPr b="1" lang="en-US" sz="2200">
                <a:solidFill>
                  <a:srgbClr val="FF983B"/>
                </a:solidFill>
                <a:latin typeface="Arial"/>
                <a:ea typeface="Arial"/>
                <a:cs typeface="Arial"/>
                <a:sym typeface="Arial"/>
              </a:rPr>
              <a:t>Γεγονότα:</a:t>
            </a:r>
            <a:endParaRPr/>
          </a:p>
          <a:p>
            <a:pPr indent="-239077" lvl="0" marL="228600" rtl="0" algn="l">
              <a:lnSpc>
                <a:spcPct val="90000"/>
              </a:lnSpc>
              <a:spcBef>
                <a:spcPts val="1000"/>
              </a:spcBef>
              <a:spcAft>
                <a:spcPts val="0"/>
              </a:spcAft>
              <a:buSzPts val="2200"/>
              <a:buChar char="❑"/>
            </a:pPr>
            <a:r>
              <a:rPr lang="en-US" sz="2200">
                <a:latin typeface="Arial"/>
                <a:ea typeface="Arial"/>
                <a:cs typeface="Arial"/>
                <a:sym typeface="Arial"/>
              </a:rPr>
              <a:t>Πολλές διαδικτυακές υπηρεσίες και δραστηριότητες απαιτούν να επαληθεύσετε </a:t>
            </a:r>
            <a:r>
              <a:rPr b="1" lang="en-US" sz="2200">
                <a:solidFill>
                  <a:srgbClr val="FF983B"/>
                </a:solidFill>
                <a:latin typeface="Arial"/>
                <a:ea typeface="Arial"/>
                <a:cs typeface="Arial"/>
                <a:sym typeface="Arial"/>
              </a:rPr>
              <a:t>την ψηφιακή </a:t>
            </a:r>
            <a:r>
              <a:rPr lang="en-US" sz="2200">
                <a:latin typeface="Arial"/>
                <a:ea typeface="Arial"/>
                <a:cs typeface="Arial"/>
                <a:sym typeface="Arial"/>
              </a:rPr>
              <a:t>σας </a:t>
            </a:r>
            <a:r>
              <a:rPr b="1" lang="en-US" sz="2200">
                <a:solidFill>
                  <a:srgbClr val="FF983B"/>
                </a:solidFill>
                <a:latin typeface="Arial"/>
                <a:ea typeface="Arial"/>
                <a:cs typeface="Arial"/>
                <a:sym typeface="Arial"/>
              </a:rPr>
              <a:t>ταυτότητα</a:t>
            </a:r>
            <a:r>
              <a:rPr lang="en-US" sz="2200">
                <a:latin typeface="Arial"/>
                <a:ea typeface="Arial"/>
                <a:cs typeface="Arial"/>
                <a:sym typeface="Arial"/>
              </a:rPr>
              <a:t>, αλλά πολλές από αυτές συλλέγουν πληροφορίες αυτόματα. </a:t>
            </a:r>
            <a:endParaRPr/>
          </a:p>
          <a:p>
            <a:pPr indent="-239077" lvl="0" marL="228600" rtl="0" algn="l">
              <a:lnSpc>
                <a:spcPct val="90000"/>
              </a:lnSpc>
              <a:spcBef>
                <a:spcPts val="1000"/>
              </a:spcBef>
              <a:spcAft>
                <a:spcPts val="0"/>
              </a:spcAft>
              <a:buSzPts val="2200"/>
              <a:buChar char="❑"/>
            </a:pPr>
            <a:r>
              <a:rPr lang="en-US" sz="2200">
                <a:latin typeface="Arial"/>
                <a:ea typeface="Arial"/>
                <a:cs typeface="Arial"/>
                <a:sym typeface="Arial"/>
              </a:rPr>
              <a:t>Υπάρχει μια τεράστια ποσότητα προσωπικών και επαγγελματικών δεδομένων μας εκεί έξω στο διαδίκτυο.</a:t>
            </a:r>
            <a:endParaRPr/>
          </a:p>
          <a:p>
            <a:pPr indent="-239077" lvl="0" marL="228600" rtl="0" algn="l">
              <a:lnSpc>
                <a:spcPct val="90000"/>
              </a:lnSpc>
              <a:spcBef>
                <a:spcPts val="1000"/>
              </a:spcBef>
              <a:spcAft>
                <a:spcPts val="0"/>
              </a:spcAft>
              <a:buSzPts val="2200"/>
              <a:buChar char="❑"/>
            </a:pPr>
            <a:r>
              <a:rPr lang="en-US" sz="2200">
                <a:latin typeface="Arial"/>
                <a:ea typeface="Arial"/>
                <a:cs typeface="Arial"/>
                <a:sym typeface="Arial"/>
              </a:rPr>
              <a:t>Μέσω της χρήσης ηλεκτρονικών υπηρεσιών και των δραστηριοτήτων μας στο διαδίκτυο, δημιουργούμε το </a:t>
            </a:r>
            <a:r>
              <a:rPr b="1" lang="en-US" sz="2200">
                <a:solidFill>
                  <a:srgbClr val="FF983B"/>
                </a:solidFill>
                <a:latin typeface="Arial"/>
                <a:ea typeface="Arial"/>
                <a:cs typeface="Arial"/>
                <a:sym typeface="Arial"/>
              </a:rPr>
              <a:t>ψηφιακό μας αποτύπωμα </a:t>
            </a:r>
            <a:r>
              <a:rPr lang="en-US" sz="2200">
                <a:latin typeface="Arial"/>
                <a:ea typeface="Arial"/>
                <a:cs typeface="Arial"/>
                <a:sym typeface="Arial"/>
              </a:rPr>
              <a:t>στον ψηφιακό χώρο. </a:t>
            </a:r>
            <a:endParaRPr/>
          </a:p>
          <a:p>
            <a:pPr indent="-239077" lvl="0" marL="228600" rtl="0" algn="l">
              <a:lnSpc>
                <a:spcPct val="90000"/>
              </a:lnSpc>
              <a:spcBef>
                <a:spcPts val="1000"/>
              </a:spcBef>
              <a:spcAft>
                <a:spcPts val="0"/>
              </a:spcAft>
              <a:buSzPts val="2200"/>
              <a:buChar char="❑"/>
            </a:pPr>
            <a:r>
              <a:rPr lang="en-US" sz="2200">
                <a:latin typeface="Arial"/>
                <a:ea typeface="Arial"/>
                <a:cs typeface="Arial"/>
                <a:sym typeface="Arial"/>
              </a:rPr>
              <a:t>Ένα ψηφιακό αποτύπωμα </a:t>
            </a:r>
            <a:r>
              <a:rPr b="1" lang="en-US" sz="2200">
                <a:solidFill>
                  <a:srgbClr val="FF983B"/>
                </a:solidFill>
                <a:latin typeface="Arial"/>
                <a:ea typeface="Arial"/>
                <a:cs typeface="Arial"/>
                <a:sym typeface="Arial"/>
              </a:rPr>
              <a:t>καταγράφεται κάθε φορά που </a:t>
            </a:r>
            <a:r>
              <a:rPr lang="en-US" sz="2200">
                <a:latin typeface="Arial"/>
                <a:ea typeface="Arial"/>
                <a:cs typeface="Arial"/>
                <a:sym typeface="Arial"/>
              </a:rPr>
              <a:t>ένας χρήστης χρησιμοποιεί μια διαδικτυακή υπηρεσία. </a:t>
            </a:r>
            <a:br>
              <a:rPr lang="en-US" sz="2200">
                <a:latin typeface="Arial"/>
                <a:ea typeface="Arial"/>
                <a:cs typeface="Arial"/>
                <a:sym typeface="Arial"/>
              </a:rPr>
            </a:br>
            <a:r>
              <a:rPr lang="en-US" sz="2200">
                <a:latin typeface="Arial"/>
                <a:ea typeface="Arial"/>
                <a:cs typeface="Arial"/>
                <a:sym typeface="Arial"/>
              </a:rPr>
              <a:t>ή ολοκληρώνει οποιαδήποτε ανιχνεύσιμη διαδικτυακή δραστηριότητα.</a:t>
            </a:r>
            <a:endParaRPr/>
          </a:p>
          <a:p>
            <a:pPr indent="0" lvl="0" marL="0" rtl="0" algn="l">
              <a:lnSpc>
                <a:spcPct val="90000"/>
              </a:lnSpc>
              <a:spcBef>
                <a:spcPts val="1000"/>
              </a:spcBef>
              <a:spcAft>
                <a:spcPts val="0"/>
              </a:spcAft>
              <a:buSzPts val="2200"/>
              <a:buNone/>
            </a:pPr>
            <a:r>
              <a:rPr lang="en-US" sz="2200">
                <a:solidFill>
                  <a:srgbClr val="FF983B"/>
                </a:solidFill>
                <a:latin typeface="Arial"/>
                <a:ea typeface="Arial"/>
                <a:cs typeface="Arial"/>
                <a:sym typeface="Arial"/>
              </a:rPr>
              <a:t>Τι πρέπει να γνωρίζετε για το ψηφιακό σας αποτύπωμα:</a:t>
            </a:r>
            <a:endParaRPr/>
          </a:p>
          <a:p>
            <a:pPr indent="-237172" lvl="1" marL="685800" rtl="0" algn="l">
              <a:lnSpc>
                <a:spcPct val="90000"/>
              </a:lnSpc>
              <a:spcBef>
                <a:spcPts val="500"/>
              </a:spcBef>
              <a:spcAft>
                <a:spcPts val="0"/>
              </a:spcAft>
              <a:buClr>
                <a:srgbClr val="FF983B"/>
              </a:buClr>
              <a:buSzPts val="1800"/>
              <a:buFont typeface="Noto Sans Symbols"/>
              <a:buChar char="▪"/>
            </a:pPr>
            <a:r>
              <a:rPr lang="en-US" sz="1800">
                <a:latin typeface="Arial"/>
                <a:ea typeface="Arial"/>
                <a:cs typeface="Arial"/>
                <a:sym typeface="Arial"/>
              </a:rPr>
              <a:t>είναι τα αόρατα ίχνη που αφήνουμε πίσω μας,</a:t>
            </a:r>
            <a:endParaRPr/>
          </a:p>
          <a:p>
            <a:pPr indent="-237172" lvl="1" marL="685800" rtl="0" algn="l">
              <a:lnSpc>
                <a:spcPct val="90000"/>
              </a:lnSpc>
              <a:spcBef>
                <a:spcPts val="500"/>
              </a:spcBef>
              <a:spcAft>
                <a:spcPts val="0"/>
              </a:spcAft>
              <a:buClr>
                <a:srgbClr val="FF983B"/>
              </a:buClr>
              <a:buSzPts val="1800"/>
              <a:buFont typeface="Noto Sans Symbols"/>
              <a:buChar char="▪"/>
            </a:pPr>
            <a:r>
              <a:rPr lang="en-US" sz="1800">
                <a:latin typeface="Arial"/>
                <a:ea typeface="Arial"/>
                <a:cs typeface="Arial"/>
                <a:sym typeface="Arial"/>
              </a:rPr>
              <a:t>δημιουργείται παθητικά μέσω διαδικτυακών ενεργειών,</a:t>
            </a:r>
            <a:endParaRPr/>
          </a:p>
          <a:p>
            <a:pPr indent="-237172" lvl="1" marL="685800" rtl="0" algn="l">
              <a:lnSpc>
                <a:spcPct val="90000"/>
              </a:lnSpc>
              <a:spcBef>
                <a:spcPts val="500"/>
              </a:spcBef>
              <a:spcAft>
                <a:spcPts val="0"/>
              </a:spcAft>
              <a:buClr>
                <a:srgbClr val="FF983B"/>
              </a:buClr>
              <a:buSzPts val="1800"/>
              <a:buFont typeface="Noto Sans Symbols"/>
              <a:buChar char="▪"/>
            </a:pPr>
            <a:r>
              <a:rPr lang="en-US" sz="1800">
                <a:latin typeface="Arial"/>
                <a:ea typeface="Arial"/>
                <a:cs typeface="Arial"/>
                <a:sym typeface="Arial"/>
              </a:rPr>
              <a:t>συχνά συσσωρεύονται/καταγράφονται χωρίς να το γνωρίζει ο χρήστης.</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7" name="Shape 427"/>
        <p:cNvGrpSpPr/>
        <p:nvPr/>
      </p:nvGrpSpPr>
      <p:grpSpPr>
        <a:xfrm>
          <a:off x="0" y="0"/>
          <a:ext cx="0" cy="0"/>
          <a:chOff x="0" y="0"/>
          <a:chExt cx="0" cy="0"/>
        </a:xfrm>
      </p:grpSpPr>
      <p:sp>
        <p:nvSpPr>
          <p:cNvPr id="428" name="Google Shape;428;p15"/>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9" name="Google Shape;429;p15"/>
          <p:cNvSpPr/>
          <p:nvPr/>
        </p:nvSpPr>
        <p:spPr>
          <a:xfrm>
            <a:off x="10208695"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0" name="Google Shape;430;p15"/>
          <p:cNvSpPr txBox="1"/>
          <p:nvPr>
            <p:ph type="title"/>
          </p:nvPr>
        </p:nvSpPr>
        <p:spPr>
          <a:xfrm>
            <a:off x="838200" y="365126"/>
            <a:ext cx="10515600" cy="7794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2BAB5"/>
              </a:buClr>
              <a:buSzPts val="4800"/>
              <a:buFont typeface="Arial"/>
              <a:buNone/>
            </a:pPr>
            <a:r>
              <a:rPr lang="en-US">
                <a:latin typeface="Arial"/>
                <a:ea typeface="Arial"/>
                <a:cs typeface="Arial"/>
                <a:sym typeface="Arial"/>
              </a:rPr>
              <a:t>Ψηφιακό αποτύπωμα - ορισμός</a:t>
            </a:r>
            <a:endParaRPr/>
          </a:p>
        </p:txBody>
      </p:sp>
      <p:sp>
        <p:nvSpPr>
          <p:cNvPr id="431" name="Google Shape;431;p15"/>
          <p:cNvSpPr/>
          <p:nvPr/>
        </p:nvSpPr>
        <p:spPr>
          <a:xfrm flipH="1" rot="-5400000">
            <a:off x="555710" y="2183223"/>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32" name="Google Shape;432;p15"/>
          <p:cNvSpPr txBox="1"/>
          <p:nvPr>
            <p:ph idx="1" type="body"/>
          </p:nvPr>
        </p:nvSpPr>
        <p:spPr>
          <a:xfrm>
            <a:off x="1007706" y="1745199"/>
            <a:ext cx="10775302" cy="4153933"/>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SzPct val="100000"/>
              <a:buChar char="❑"/>
            </a:pPr>
            <a:r>
              <a:rPr lang="en-US">
                <a:latin typeface="Arial"/>
                <a:ea typeface="Arial"/>
                <a:cs typeface="Arial"/>
                <a:sym typeface="Arial"/>
              </a:rPr>
              <a:t>Το ψηφιακό αποτύπωμα είναι τα δεδομένα που αφήνονται πίσω κάθε φορά που χρησιμοποιείτε </a:t>
            </a:r>
            <a:br>
              <a:rPr lang="en-US">
                <a:latin typeface="Arial"/>
                <a:ea typeface="Arial"/>
                <a:cs typeface="Arial"/>
                <a:sym typeface="Arial"/>
              </a:rPr>
            </a:br>
            <a:r>
              <a:rPr lang="en-US">
                <a:latin typeface="Arial"/>
                <a:ea typeface="Arial"/>
                <a:cs typeface="Arial"/>
                <a:sym typeface="Arial"/>
              </a:rPr>
              <a:t>μια ψηφιακή υπηρεσία, ή κάθε φορά που κάποιος δημοσιεύει πληροφορίες για εσάς σε ένα ψηφιακό φόρουμ. </a:t>
            </a:r>
            <a:endParaRPr/>
          </a:p>
          <a:p>
            <a:pPr indent="-228600" lvl="0" marL="228600" rtl="0" algn="l">
              <a:lnSpc>
                <a:spcPct val="90000"/>
              </a:lnSpc>
              <a:spcBef>
                <a:spcPts val="1000"/>
              </a:spcBef>
              <a:spcAft>
                <a:spcPts val="0"/>
              </a:spcAft>
              <a:buSzPct val="100000"/>
              <a:buChar char="❑"/>
            </a:pPr>
            <a:r>
              <a:rPr lang="en-US">
                <a:latin typeface="Arial"/>
                <a:ea typeface="Arial"/>
                <a:cs typeface="Arial"/>
                <a:sym typeface="Arial"/>
              </a:rPr>
              <a:t>Το ψηφιακό αποτύπωμα (ή αλλιώς ψηφιακή σκιά) είναι τα ανιχνεύσιμα δεδομένα και η δραστηριότητα που αφήνει ένας χρήστης στο διαδίκτυο. </a:t>
            </a:r>
            <a:endParaRPr/>
          </a:p>
          <a:p>
            <a:pPr indent="-228600" lvl="0" marL="228600" rtl="0" algn="l">
              <a:lnSpc>
                <a:spcPct val="90000"/>
              </a:lnSpc>
              <a:spcBef>
                <a:spcPts val="1000"/>
              </a:spcBef>
              <a:spcAft>
                <a:spcPts val="0"/>
              </a:spcAft>
              <a:buSzPct val="100000"/>
              <a:buChar char="❑"/>
            </a:pPr>
            <a:r>
              <a:rPr lang="en-US">
                <a:latin typeface="Arial"/>
                <a:ea typeface="Arial"/>
                <a:cs typeface="Arial"/>
                <a:sym typeface="Arial"/>
              </a:rPr>
              <a:t>Το ψηφιακό αποτύπωμα είναι το ίχνος δεδομένων που δημιουργείται από τις δραστηριότητές σας στο διαδίκτυο. </a:t>
            </a:r>
            <a:br>
              <a:rPr lang="en-US">
                <a:latin typeface="Arial"/>
                <a:ea typeface="Arial"/>
                <a:cs typeface="Arial"/>
                <a:sym typeface="Arial"/>
              </a:rPr>
            </a:br>
            <a:r>
              <a:rPr lang="en-US">
                <a:latin typeface="Arial"/>
                <a:ea typeface="Arial"/>
                <a:cs typeface="Arial"/>
                <a:sym typeface="Arial"/>
              </a:rPr>
              <a:t>και τα ίχνη που αφήνετε ηθελημένα ή αθέλητα πίσω σας.</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6" name="Shape 436"/>
        <p:cNvGrpSpPr/>
        <p:nvPr/>
      </p:nvGrpSpPr>
      <p:grpSpPr>
        <a:xfrm>
          <a:off x="0" y="0"/>
          <a:ext cx="0" cy="0"/>
          <a:chOff x="0" y="0"/>
          <a:chExt cx="0" cy="0"/>
        </a:xfrm>
      </p:grpSpPr>
      <p:sp>
        <p:nvSpPr>
          <p:cNvPr id="437" name="Google Shape;437;p16"/>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8" name="Google Shape;438;p16"/>
          <p:cNvSpPr/>
          <p:nvPr/>
        </p:nvSpPr>
        <p:spPr>
          <a:xfrm>
            <a:off x="10208695"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9" name="Google Shape;439;p16"/>
          <p:cNvSpPr txBox="1"/>
          <p:nvPr>
            <p:ph type="title"/>
          </p:nvPr>
        </p:nvSpPr>
        <p:spPr>
          <a:xfrm>
            <a:off x="838200" y="365126"/>
            <a:ext cx="10515600" cy="77946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92BAB5"/>
              </a:buClr>
              <a:buSzPct val="100000"/>
              <a:buFont typeface="Arial"/>
              <a:buNone/>
            </a:pPr>
            <a:r>
              <a:rPr lang="en-US">
                <a:latin typeface="Arial"/>
                <a:ea typeface="Arial"/>
                <a:cs typeface="Arial"/>
                <a:sym typeface="Arial"/>
              </a:rPr>
              <a:t>Ψηφιακό αποτύπωμα - γιατί είναι σημαντικό;</a:t>
            </a:r>
            <a:endParaRPr>
              <a:latin typeface="Arial"/>
              <a:ea typeface="Arial"/>
              <a:cs typeface="Arial"/>
              <a:sym typeface="Arial"/>
            </a:endParaRPr>
          </a:p>
        </p:txBody>
      </p:sp>
      <p:sp>
        <p:nvSpPr>
          <p:cNvPr id="440" name="Google Shape;440;p16"/>
          <p:cNvSpPr/>
          <p:nvPr/>
        </p:nvSpPr>
        <p:spPr>
          <a:xfrm flipH="1" rot="-5400000">
            <a:off x="555710" y="2183223"/>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41" name="Google Shape;441;p16"/>
          <p:cNvSpPr txBox="1"/>
          <p:nvPr>
            <p:ph idx="1" type="body"/>
          </p:nvPr>
        </p:nvSpPr>
        <p:spPr>
          <a:xfrm>
            <a:off x="1184989" y="1334277"/>
            <a:ext cx="10775302" cy="4833257"/>
          </a:xfrm>
          <a:prstGeom prst="rect">
            <a:avLst/>
          </a:prstGeom>
          <a:noFill/>
          <a:ln>
            <a:noFill/>
          </a:ln>
        </p:spPr>
        <p:txBody>
          <a:bodyPr anchorCtr="0" anchor="t" bIns="45700" lIns="91425" spcFirstLastPara="1" rIns="91425" wrap="square" tIns="45700">
            <a:normAutofit lnSpcReduction="20000"/>
          </a:bodyPr>
          <a:lstStyle/>
          <a:p>
            <a:pPr indent="-240030" lvl="0" marL="228600" rtl="0" algn="l">
              <a:lnSpc>
                <a:spcPct val="90000"/>
              </a:lnSpc>
              <a:spcBef>
                <a:spcPts val="0"/>
              </a:spcBef>
              <a:spcAft>
                <a:spcPts val="0"/>
              </a:spcAft>
              <a:buSzPts val="2400"/>
              <a:buChar char="❑"/>
            </a:pPr>
            <a:r>
              <a:rPr lang="en-US" sz="2400">
                <a:latin typeface="Arial"/>
                <a:ea typeface="Arial"/>
                <a:cs typeface="Arial"/>
                <a:sym typeface="Arial"/>
              </a:rPr>
              <a:t>Το ψηφιακό αποτύπωμα </a:t>
            </a:r>
            <a:r>
              <a:rPr b="1" lang="en-US" sz="2400">
                <a:solidFill>
                  <a:srgbClr val="FF983B"/>
                </a:solidFill>
                <a:latin typeface="Arial"/>
                <a:ea typeface="Arial"/>
                <a:cs typeface="Arial"/>
                <a:sym typeface="Arial"/>
              </a:rPr>
              <a:t>είναι ένα μόνιμο </a:t>
            </a:r>
            <a:r>
              <a:rPr lang="en-US" sz="2400">
                <a:latin typeface="Arial"/>
                <a:ea typeface="Arial"/>
                <a:cs typeface="Arial"/>
                <a:sym typeface="Arial"/>
              </a:rPr>
              <a:t>και </a:t>
            </a:r>
            <a:r>
              <a:rPr b="1" lang="en-US" sz="2400">
                <a:solidFill>
                  <a:srgbClr val="FF983B"/>
                </a:solidFill>
                <a:latin typeface="Arial"/>
                <a:ea typeface="Arial"/>
                <a:cs typeface="Arial"/>
                <a:sym typeface="Arial"/>
              </a:rPr>
              <a:t>ανεξίτηλο </a:t>
            </a:r>
            <a:r>
              <a:rPr lang="en-US" sz="2400">
                <a:latin typeface="Arial"/>
                <a:ea typeface="Arial"/>
                <a:cs typeface="Arial"/>
                <a:sym typeface="Arial"/>
              </a:rPr>
              <a:t>μέρος της </a:t>
            </a:r>
            <a:r>
              <a:rPr b="1" lang="en-US" sz="2400">
                <a:solidFill>
                  <a:srgbClr val="FF983B"/>
                </a:solidFill>
                <a:latin typeface="Arial"/>
                <a:ea typeface="Arial"/>
                <a:cs typeface="Arial"/>
                <a:sym typeface="Arial"/>
              </a:rPr>
              <a:t>διαδικτυακής </a:t>
            </a:r>
            <a:r>
              <a:rPr lang="en-US" sz="2400">
                <a:latin typeface="Arial"/>
                <a:ea typeface="Arial"/>
                <a:cs typeface="Arial"/>
                <a:sym typeface="Arial"/>
              </a:rPr>
              <a:t>μας </a:t>
            </a:r>
            <a:r>
              <a:rPr b="1" lang="en-US" sz="2400">
                <a:solidFill>
                  <a:srgbClr val="FF983B"/>
                </a:solidFill>
                <a:latin typeface="Arial"/>
                <a:ea typeface="Arial"/>
                <a:cs typeface="Arial"/>
                <a:sym typeface="Arial"/>
              </a:rPr>
              <a:t>ύπαρξης </a:t>
            </a:r>
            <a:r>
              <a:rPr lang="en-US" sz="2400">
                <a:latin typeface="Arial"/>
                <a:ea typeface="Arial"/>
                <a:cs typeface="Arial"/>
                <a:sym typeface="Arial"/>
              </a:rPr>
              <a:t>- ό,τι δημοσιεύετε στο διαδίκτυο παραμένει εκεί για πάντα.</a:t>
            </a:r>
            <a:endParaRPr/>
          </a:p>
          <a:p>
            <a:pPr indent="-240030" lvl="0" marL="228600" rtl="0" algn="l">
              <a:lnSpc>
                <a:spcPct val="90000"/>
              </a:lnSpc>
              <a:spcBef>
                <a:spcPts val="1000"/>
              </a:spcBef>
              <a:spcAft>
                <a:spcPts val="0"/>
              </a:spcAft>
              <a:buSzPts val="2400"/>
              <a:buChar char="❑"/>
            </a:pPr>
            <a:r>
              <a:rPr lang="en-US" sz="2400">
                <a:latin typeface="Arial"/>
                <a:ea typeface="Arial"/>
                <a:cs typeface="Arial"/>
                <a:sym typeface="Arial"/>
              </a:rPr>
              <a:t>Το ψηφιακό αποτύπωμα μεγαλώνει με κάθε διαδικτυακή δραστηριότητα/δράση του χρήστη ή όταν ιστότοποι/εφαρμογές παρακολουθούν τη δραστηριότητα ενός χρήστη (με ή χωρίς συγκατάθεση) </a:t>
            </a:r>
            <a:br>
              <a:rPr lang="en-US" sz="2400">
                <a:latin typeface="Arial"/>
                <a:ea typeface="Arial"/>
                <a:cs typeface="Arial"/>
                <a:sym typeface="Arial"/>
              </a:rPr>
            </a:br>
            <a:r>
              <a:rPr lang="en-US" sz="2400">
                <a:latin typeface="Arial"/>
                <a:ea typeface="Arial"/>
                <a:cs typeface="Arial"/>
                <a:sym typeface="Arial"/>
              </a:rPr>
              <a:t>και μπορεί να συμβάλει </a:t>
            </a:r>
            <a:r>
              <a:rPr b="1" lang="en-US" sz="2400">
                <a:solidFill>
                  <a:srgbClr val="FF983B"/>
                </a:solidFill>
                <a:latin typeface="Arial"/>
                <a:ea typeface="Arial"/>
                <a:cs typeface="Arial"/>
                <a:sym typeface="Arial"/>
              </a:rPr>
              <a:t>στη δημιουργία της ψηφιακής ταυτότητας ενός χρήστη</a:t>
            </a:r>
            <a:r>
              <a:rPr lang="en-US" sz="2400">
                <a:latin typeface="Arial"/>
                <a:ea typeface="Arial"/>
                <a:cs typeface="Arial"/>
                <a:sym typeface="Arial"/>
              </a:rPr>
              <a:t>.</a:t>
            </a:r>
            <a:endParaRPr/>
          </a:p>
          <a:p>
            <a:pPr indent="-240030" lvl="0" marL="228600" rtl="0" algn="l">
              <a:lnSpc>
                <a:spcPct val="90000"/>
              </a:lnSpc>
              <a:spcBef>
                <a:spcPts val="1000"/>
              </a:spcBef>
              <a:spcAft>
                <a:spcPts val="0"/>
              </a:spcAft>
              <a:buSzPts val="2400"/>
              <a:buChar char="❑"/>
            </a:pPr>
            <a:r>
              <a:rPr lang="en-US" sz="2400">
                <a:latin typeface="Arial"/>
                <a:ea typeface="Arial"/>
                <a:cs typeface="Arial"/>
                <a:sym typeface="Arial"/>
              </a:rPr>
              <a:t>Το ψηφιακό αποτύπωμα παίζει </a:t>
            </a:r>
            <a:r>
              <a:rPr b="1" lang="en-US" sz="2400">
                <a:solidFill>
                  <a:srgbClr val="FF983B"/>
                </a:solidFill>
                <a:latin typeface="Arial"/>
                <a:ea typeface="Arial"/>
                <a:cs typeface="Arial"/>
                <a:sym typeface="Arial"/>
              </a:rPr>
              <a:t>σημαντικό ρόλο </a:t>
            </a:r>
            <a:r>
              <a:rPr lang="en-US" sz="2400">
                <a:latin typeface="Arial"/>
                <a:ea typeface="Arial"/>
                <a:cs typeface="Arial"/>
                <a:sym typeface="Arial"/>
              </a:rPr>
              <a:t>στη δημιουργία της </a:t>
            </a:r>
            <a:r>
              <a:rPr b="1" lang="en-US" sz="2400">
                <a:solidFill>
                  <a:srgbClr val="FF983B"/>
                </a:solidFill>
                <a:latin typeface="Arial"/>
                <a:ea typeface="Arial"/>
                <a:cs typeface="Arial"/>
                <a:sym typeface="Arial"/>
              </a:rPr>
              <a:t>διαδικτυακής φήμης </a:t>
            </a:r>
            <a:r>
              <a:rPr lang="en-US" sz="2400">
                <a:latin typeface="Arial"/>
                <a:ea typeface="Arial"/>
                <a:cs typeface="Arial"/>
                <a:sym typeface="Arial"/>
              </a:rPr>
              <a:t>του χρήστη (προσωπικής/επαγγελματικής).</a:t>
            </a:r>
            <a:endParaRPr/>
          </a:p>
          <a:p>
            <a:pPr indent="-240030" lvl="0" marL="228600" rtl="0" algn="l">
              <a:lnSpc>
                <a:spcPct val="90000"/>
              </a:lnSpc>
              <a:spcBef>
                <a:spcPts val="1000"/>
              </a:spcBef>
              <a:spcAft>
                <a:spcPts val="0"/>
              </a:spcAft>
              <a:buSzPts val="2400"/>
              <a:buChar char="❑"/>
            </a:pPr>
            <a:r>
              <a:rPr lang="en-US" sz="2400">
                <a:latin typeface="Arial"/>
                <a:ea typeface="Arial"/>
                <a:cs typeface="Arial"/>
                <a:sym typeface="Arial"/>
              </a:rPr>
              <a:t>Οι διαδικτυακές δραστηριότητες/δράσεις συμβάλλουν στη </a:t>
            </a:r>
            <a:r>
              <a:rPr b="1" lang="en-US" sz="2400">
                <a:solidFill>
                  <a:srgbClr val="FF983B"/>
                </a:solidFill>
                <a:latin typeface="Arial"/>
                <a:ea typeface="Arial"/>
                <a:cs typeface="Arial"/>
                <a:sym typeface="Arial"/>
              </a:rPr>
              <a:t>δημιουργία ενός ψηφιακού προφίλ </a:t>
            </a:r>
            <a:br>
              <a:rPr lang="en-US" sz="2400">
                <a:latin typeface="Arial"/>
                <a:ea typeface="Arial"/>
                <a:cs typeface="Arial"/>
                <a:sym typeface="Arial"/>
              </a:rPr>
            </a:br>
            <a:r>
              <a:rPr lang="en-US" sz="2400">
                <a:latin typeface="Arial"/>
                <a:ea typeface="Arial"/>
                <a:cs typeface="Arial"/>
                <a:sym typeface="Arial"/>
              </a:rPr>
              <a:t>που μπορεί να προβληθεί/αναλυθεί από οποιονδήποτε.</a:t>
            </a:r>
            <a:endParaRPr/>
          </a:p>
          <a:p>
            <a:pPr indent="-240030" lvl="0" marL="228600" rtl="0" algn="l">
              <a:lnSpc>
                <a:spcPct val="90000"/>
              </a:lnSpc>
              <a:spcBef>
                <a:spcPts val="1000"/>
              </a:spcBef>
              <a:spcAft>
                <a:spcPts val="0"/>
              </a:spcAft>
              <a:buSzPts val="2400"/>
              <a:buChar char="❑"/>
            </a:pPr>
            <a:r>
              <a:rPr lang="en-US" sz="2400">
                <a:latin typeface="Arial"/>
                <a:ea typeface="Arial"/>
                <a:cs typeface="Arial"/>
                <a:sym typeface="Arial"/>
              </a:rPr>
              <a:t>Η διασφάλιση και η </a:t>
            </a:r>
            <a:r>
              <a:rPr b="1" lang="en-US" sz="2400">
                <a:solidFill>
                  <a:srgbClr val="FF983B"/>
                </a:solidFill>
                <a:latin typeface="Arial"/>
                <a:ea typeface="Arial"/>
                <a:cs typeface="Arial"/>
                <a:sym typeface="Arial"/>
              </a:rPr>
              <a:t>διαχείριση του περιεχομένου </a:t>
            </a:r>
            <a:r>
              <a:rPr lang="en-US" sz="2400">
                <a:latin typeface="Arial"/>
                <a:ea typeface="Arial"/>
                <a:cs typeface="Arial"/>
                <a:sym typeface="Arial"/>
              </a:rPr>
              <a:t>του ψηφιακού αποτυπώματος παρέχει προστασία από το έγκλημα και την απάτη.</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5" name="Shape 445"/>
        <p:cNvGrpSpPr/>
        <p:nvPr/>
      </p:nvGrpSpPr>
      <p:grpSpPr>
        <a:xfrm>
          <a:off x="0" y="0"/>
          <a:ext cx="0" cy="0"/>
          <a:chOff x="0" y="0"/>
          <a:chExt cx="0" cy="0"/>
        </a:xfrm>
      </p:grpSpPr>
      <p:sp>
        <p:nvSpPr>
          <p:cNvPr id="446" name="Google Shape;446;p17"/>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47" name="Google Shape;447;p17"/>
          <p:cNvSpPr txBox="1"/>
          <p:nvPr>
            <p:ph type="title"/>
          </p:nvPr>
        </p:nvSpPr>
        <p:spPr>
          <a:xfrm>
            <a:off x="399661" y="175905"/>
            <a:ext cx="5581261"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92BAB5"/>
              </a:buClr>
              <a:buSzPts val="4000"/>
              <a:buFont typeface="Arial"/>
              <a:buNone/>
            </a:pPr>
            <a:r>
              <a:rPr lang="en-US" sz="4000">
                <a:latin typeface="Arial"/>
                <a:ea typeface="Arial"/>
                <a:cs typeface="Arial"/>
                <a:sym typeface="Arial"/>
              </a:rPr>
              <a:t>Ψηφιακό αποτύπωμα - τύποι </a:t>
            </a:r>
            <a:endParaRPr/>
          </a:p>
        </p:txBody>
      </p:sp>
      <p:sp>
        <p:nvSpPr>
          <p:cNvPr id="448" name="Google Shape;448;p17"/>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49" name="Google Shape;449;p17"/>
          <p:cNvSpPr txBox="1"/>
          <p:nvPr>
            <p:ph idx="1" type="body"/>
          </p:nvPr>
        </p:nvSpPr>
        <p:spPr>
          <a:xfrm>
            <a:off x="667512" y="1907133"/>
            <a:ext cx="10853928" cy="4545202"/>
          </a:xfrm>
          <a:prstGeom prst="rect">
            <a:avLst/>
          </a:prstGeom>
          <a:noFill/>
          <a:ln>
            <a:noFill/>
          </a:ln>
        </p:spPr>
        <p:txBody>
          <a:bodyPr anchorCtr="0" anchor="t" bIns="45700" lIns="91425" spcFirstLastPara="1" rIns="91425" wrap="square" tIns="45700">
            <a:normAutofit fontScale="77500" lnSpcReduction="20000"/>
          </a:bodyPr>
          <a:lstStyle/>
          <a:p>
            <a:pPr indent="-363569" lvl="0" marL="363538" rtl="0" algn="just">
              <a:lnSpc>
                <a:spcPct val="90000"/>
              </a:lnSpc>
              <a:spcBef>
                <a:spcPts val="0"/>
              </a:spcBef>
              <a:spcAft>
                <a:spcPts val="0"/>
              </a:spcAft>
              <a:buSzPct val="100000"/>
              <a:buChar char="❑"/>
            </a:pPr>
            <a:r>
              <a:rPr b="1" lang="en-US" sz="2300">
                <a:solidFill>
                  <a:srgbClr val="FFAA5A"/>
                </a:solidFill>
                <a:latin typeface="Arial"/>
                <a:ea typeface="Arial"/>
                <a:cs typeface="Arial"/>
                <a:sym typeface="Arial"/>
              </a:rPr>
              <a:t>Ενεργό ψηφιακό αποτύπωμα - </a:t>
            </a:r>
            <a:r>
              <a:rPr lang="en-US" sz="2300">
                <a:latin typeface="Arial"/>
                <a:ea typeface="Arial"/>
                <a:cs typeface="Arial"/>
                <a:sym typeface="Arial"/>
              </a:rPr>
              <a:t>δεδομένα που ένας χρήστης δημοσιεύει εν γνώσει του στο διαδίκτυο. </a:t>
            </a:r>
            <a:br>
              <a:rPr lang="en-US" sz="2300">
                <a:latin typeface="Arial"/>
                <a:ea typeface="Arial"/>
                <a:cs typeface="Arial"/>
                <a:sym typeface="Arial"/>
              </a:rPr>
            </a:br>
            <a:r>
              <a:rPr lang="en-US" sz="2300">
                <a:latin typeface="Arial"/>
                <a:ea typeface="Arial"/>
                <a:cs typeface="Arial"/>
                <a:sym typeface="Arial"/>
              </a:rPr>
              <a:t>Είναι το αποτέλεσμα στοχευμένων διαδικτυακών δραστηριοτήτων του χρήστη:</a:t>
            </a:r>
            <a:endParaRPr/>
          </a:p>
          <a:p>
            <a:pPr indent="-228600" lvl="1" marL="685800" rtl="0" algn="just">
              <a:lnSpc>
                <a:spcPct val="90000"/>
              </a:lnSpc>
              <a:spcBef>
                <a:spcPts val="300"/>
              </a:spcBef>
              <a:spcAft>
                <a:spcPts val="0"/>
              </a:spcAft>
              <a:buClr>
                <a:srgbClr val="FF983B"/>
              </a:buClr>
              <a:buSzPct val="100000"/>
              <a:buFont typeface="Noto Sans Symbols"/>
              <a:buChar char="▪"/>
            </a:pPr>
            <a:r>
              <a:rPr lang="en-US" sz="2200">
                <a:latin typeface="Arial"/>
                <a:ea typeface="Arial"/>
                <a:cs typeface="Arial"/>
                <a:sym typeface="Arial"/>
              </a:rPr>
              <a:t>ανάρτηση ή συμμετοχή σε κοινωνικά δίκτυα ή διαδικτυακά φόρουμ,</a:t>
            </a:r>
            <a:endParaRPr/>
          </a:p>
          <a:p>
            <a:pPr indent="-228600" lvl="1" marL="685800" rtl="0" algn="just">
              <a:lnSpc>
                <a:spcPct val="90000"/>
              </a:lnSpc>
              <a:spcBef>
                <a:spcPts val="300"/>
              </a:spcBef>
              <a:spcAft>
                <a:spcPts val="0"/>
              </a:spcAft>
              <a:buClr>
                <a:srgbClr val="FF983B"/>
              </a:buClr>
              <a:buSzPct val="100000"/>
              <a:buFont typeface="Noto Sans Symbols"/>
              <a:buChar char="▪"/>
            </a:pPr>
            <a:r>
              <a:rPr lang="en-US" sz="2200">
                <a:latin typeface="Arial"/>
                <a:ea typeface="Arial"/>
                <a:cs typeface="Arial"/>
                <a:sym typeface="Arial"/>
              </a:rPr>
              <a:t>σύνδεση σε έναν ιστότοπο χρησιμοποιώντας ένα καταχωρημένο όνομα χρήστη/προφίλ,</a:t>
            </a:r>
            <a:endParaRPr/>
          </a:p>
          <a:p>
            <a:pPr indent="-228600" lvl="1" marL="685800" rtl="0" algn="just">
              <a:lnSpc>
                <a:spcPct val="90000"/>
              </a:lnSpc>
              <a:spcBef>
                <a:spcPts val="300"/>
              </a:spcBef>
              <a:spcAft>
                <a:spcPts val="0"/>
              </a:spcAft>
              <a:buClr>
                <a:srgbClr val="FF983B"/>
              </a:buClr>
              <a:buSzPct val="100000"/>
              <a:buFont typeface="Noto Sans Symbols"/>
              <a:buChar char="▪"/>
            </a:pPr>
            <a:r>
              <a:rPr lang="en-US" sz="2200">
                <a:latin typeface="Arial"/>
                <a:ea typeface="Arial"/>
                <a:cs typeface="Arial"/>
                <a:sym typeface="Arial"/>
              </a:rPr>
              <a:t>συμπληρώνοντας ένα ηλεκτρονικό έντυπο/ερωτηματολόγιο, </a:t>
            </a:r>
            <a:endParaRPr/>
          </a:p>
          <a:p>
            <a:pPr indent="-228600" lvl="1" marL="685800" rtl="0" algn="just">
              <a:lnSpc>
                <a:spcPct val="90000"/>
              </a:lnSpc>
              <a:spcBef>
                <a:spcPts val="300"/>
              </a:spcBef>
              <a:spcAft>
                <a:spcPts val="0"/>
              </a:spcAft>
              <a:buClr>
                <a:srgbClr val="FF983B"/>
              </a:buClr>
              <a:buSzPct val="100000"/>
              <a:buFont typeface="Noto Sans Symbols"/>
              <a:buChar char="▪"/>
            </a:pPr>
            <a:r>
              <a:rPr lang="en-US" sz="2200">
                <a:latin typeface="Arial"/>
                <a:ea typeface="Arial"/>
                <a:cs typeface="Arial"/>
                <a:sym typeface="Arial"/>
              </a:rPr>
              <a:t>εγγραφή σε ένα ενημερωτικό δελτίο,</a:t>
            </a:r>
            <a:endParaRPr/>
          </a:p>
          <a:p>
            <a:pPr indent="-228600" lvl="1" marL="685800" rtl="0" algn="just">
              <a:lnSpc>
                <a:spcPct val="90000"/>
              </a:lnSpc>
              <a:spcBef>
                <a:spcPts val="300"/>
              </a:spcBef>
              <a:spcAft>
                <a:spcPts val="0"/>
              </a:spcAft>
              <a:buClr>
                <a:srgbClr val="FF983B"/>
              </a:buClr>
              <a:buSzPct val="100000"/>
              <a:buFont typeface="Noto Sans Symbols"/>
              <a:buChar char="▪"/>
            </a:pPr>
            <a:r>
              <a:rPr lang="en-US" sz="2200">
                <a:latin typeface="Arial"/>
                <a:ea typeface="Arial"/>
                <a:cs typeface="Arial"/>
                <a:sym typeface="Arial"/>
              </a:rPr>
              <a:t>αποδοχή των cookies του προγράμματος περιήγησης.</a:t>
            </a:r>
            <a:endParaRPr sz="2200">
              <a:latin typeface="Arial"/>
              <a:ea typeface="Arial"/>
              <a:cs typeface="Arial"/>
              <a:sym typeface="Arial"/>
            </a:endParaRPr>
          </a:p>
          <a:p>
            <a:pPr indent="-324031" lvl="0" marL="363538" rtl="0" algn="just">
              <a:lnSpc>
                <a:spcPct val="90000"/>
              </a:lnSpc>
              <a:spcBef>
                <a:spcPts val="300"/>
              </a:spcBef>
              <a:spcAft>
                <a:spcPts val="0"/>
              </a:spcAft>
              <a:buSzPct val="100000"/>
              <a:buChar char="❑"/>
            </a:pPr>
            <a:r>
              <a:rPr b="1" lang="en-US" sz="2300">
                <a:solidFill>
                  <a:srgbClr val="FF983B"/>
                </a:solidFill>
                <a:latin typeface="Arial"/>
                <a:ea typeface="Arial"/>
                <a:cs typeface="Arial"/>
                <a:sym typeface="Arial"/>
              </a:rPr>
              <a:t>Παθητικό ψηφιακό αποτύπωμα - </a:t>
            </a:r>
            <a:r>
              <a:rPr lang="en-US" sz="2300">
                <a:latin typeface="Arial"/>
                <a:ea typeface="Arial"/>
                <a:cs typeface="Arial"/>
                <a:sym typeface="Arial"/>
              </a:rPr>
              <a:t>δεδομένα που συλλέγονται σχετικά με έναν χρήστη/διαδικτυακές δραστηριότητες εν αγνοία του (μερικές φορές χωρίς τη συγκατάθεσή του). Τα δεδομένα συλλέγονται αόρατα μέσω των διαδικτυακών υπηρεσιών που χρησιμοποιούνται και με την παρακολούθηση της διεύθυνσης IP του υπολογιστή του χρήστη:</a:t>
            </a:r>
            <a:endParaRPr/>
          </a:p>
          <a:p>
            <a:pPr indent="-228600" lvl="1" marL="685800" rtl="0" algn="just">
              <a:lnSpc>
                <a:spcPct val="90000"/>
              </a:lnSpc>
              <a:spcBef>
                <a:spcPts val="300"/>
              </a:spcBef>
              <a:spcAft>
                <a:spcPts val="0"/>
              </a:spcAft>
              <a:buClr>
                <a:srgbClr val="FF983B"/>
              </a:buClr>
              <a:buSzPct val="100000"/>
              <a:buFont typeface="Noto Sans Symbols"/>
              <a:buChar char="▪"/>
            </a:pPr>
            <a:r>
              <a:rPr lang="en-US" sz="2200">
                <a:latin typeface="Arial"/>
                <a:ea typeface="Arial"/>
                <a:cs typeface="Arial"/>
                <a:sym typeface="Arial"/>
              </a:rPr>
              <a:t>εγκατάσταση cookies, </a:t>
            </a:r>
            <a:endParaRPr sz="2200">
              <a:latin typeface="Arial"/>
              <a:ea typeface="Arial"/>
              <a:cs typeface="Arial"/>
              <a:sym typeface="Arial"/>
            </a:endParaRPr>
          </a:p>
          <a:p>
            <a:pPr indent="-228600" lvl="1" marL="685800" rtl="0" algn="just">
              <a:lnSpc>
                <a:spcPct val="90000"/>
              </a:lnSpc>
              <a:spcBef>
                <a:spcPts val="300"/>
              </a:spcBef>
              <a:spcAft>
                <a:spcPts val="0"/>
              </a:spcAft>
              <a:buClr>
                <a:srgbClr val="FF983B"/>
              </a:buClr>
              <a:buSzPct val="100000"/>
              <a:buFont typeface="Noto Sans Symbols"/>
              <a:buChar char="▪"/>
            </a:pPr>
            <a:r>
              <a:rPr lang="en-US" sz="2200">
                <a:latin typeface="Arial"/>
                <a:ea typeface="Arial"/>
                <a:cs typeface="Arial"/>
                <a:sym typeface="Arial"/>
              </a:rPr>
              <a:t>ιστορικό περιήγησης/αγορών (με βάση τη συγκατάθεση στους όρους χρήσης), </a:t>
            </a:r>
            <a:endParaRPr/>
          </a:p>
          <a:p>
            <a:pPr indent="-228600" lvl="1" marL="685800" rtl="0" algn="just">
              <a:lnSpc>
                <a:spcPct val="90000"/>
              </a:lnSpc>
              <a:spcBef>
                <a:spcPts val="300"/>
              </a:spcBef>
              <a:spcAft>
                <a:spcPts val="0"/>
              </a:spcAft>
              <a:buClr>
                <a:srgbClr val="FF983B"/>
              </a:buClr>
              <a:buSzPct val="100000"/>
              <a:buFont typeface="Noto Sans Symbols"/>
              <a:buChar char="▪"/>
            </a:pPr>
            <a:r>
              <a:rPr lang="en-US" sz="2200">
                <a:latin typeface="Arial"/>
                <a:ea typeface="Arial"/>
                <a:cs typeface="Arial"/>
                <a:sym typeface="Arial"/>
              </a:rPr>
              <a:t>κοινωνικά δίκτυα και διαφημιστές που χρησιμοποιούν τα likes, τις κοινοποιήσεις και τα σχόλια για να στοχεύουν συγκεκριμένο περιεχόμενο στον χρήστη,</a:t>
            </a:r>
            <a:endParaRPr/>
          </a:p>
          <a:p>
            <a:pPr indent="-228600" lvl="1" marL="685800" rtl="0" algn="just">
              <a:lnSpc>
                <a:spcPct val="90000"/>
              </a:lnSpc>
              <a:spcBef>
                <a:spcPts val="300"/>
              </a:spcBef>
              <a:spcAft>
                <a:spcPts val="0"/>
              </a:spcAft>
              <a:buClr>
                <a:srgbClr val="FF983B"/>
              </a:buClr>
              <a:buSzPct val="100000"/>
              <a:buFont typeface="Noto Sans Symbols"/>
              <a:buChar char="▪"/>
            </a:pPr>
            <a:r>
              <a:rPr lang="en-US" sz="2200">
                <a:latin typeface="Arial"/>
                <a:ea typeface="Arial"/>
                <a:cs typeface="Arial"/>
                <a:sym typeface="Arial"/>
              </a:rPr>
              <a:t>εφαρμογές που παρακολουθούν την ψηφιακή δραστηριότητα και την τοποθεσία ενός χρήστη.</a:t>
            </a:r>
            <a:endParaRPr/>
          </a:p>
        </p:txBody>
      </p:sp>
      <p:pic>
        <p:nvPicPr>
          <p:cNvPr id="450" name="Google Shape;450;p17"/>
          <p:cNvPicPr preferRelativeResize="0"/>
          <p:nvPr/>
        </p:nvPicPr>
        <p:blipFill rotWithShape="1">
          <a:blip r:embed="rId3">
            <a:alphaModFix/>
          </a:blip>
          <a:srcRect b="0" l="0" r="0" t="0"/>
          <a:stretch/>
        </p:blipFill>
        <p:spPr>
          <a:xfrm>
            <a:off x="8046721" y="175905"/>
            <a:ext cx="3474719" cy="132699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18"/>
          <p:cNvSpPr txBox="1"/>
          <p:nvPr>
            <p:ph type="title"/>
          </p:nvPr>
        </p:nvSpPr>
        <p:spPr>
          <a:xfrm>
            <a:off x="381175" y="196127"/>
            <a:ext cx="11439924" cy="828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92BAB5"/>
              </a:buClr>
              <a:buSzPct val="100000"/>
              <a:buFont typeface="Arial"/>
              <a:buNone/>
            </a:pPr>
            <a:r>
              <a:rPr lang="en-US">
                <a:latin typeface="Arial"/>
                <a:ea typeface="Arial"/>
                <a:cs typeface="Arial"/>
                <a:sym typeface="Arial"/>
              </a:rPr>
              <a:t>Ψηφιακό αποτύπωμα - παραδείγματα συλλεχθέντων δεδομένων</a:t>
            </a:r>
            <a:endParaRPr/>
          </a:p>
        </p:txBody>
      </p:sp>
      <p:graphicFrame>
        <p:nvGraphicFramePr>
          <p:cNvPr id="456" name="Google Shape;456;p18"/>
          <p:cNvGraphicFramePr/>
          <p:nvPr/>
        </p:nvGraphicFramePr>
        <p:xfrm>
          <a:off x="538714" y="1268406"/>
          <a:ext cx="3000000" cy="3000000"/>
        </p:xfrm>
        <a:graphic>
          <a:graphicData uri="http://schemas.openxmlformats.org/drawingml/2006/table">
            <a:tbl>
              <a:tblPr bandRow="1" firstCol="1" firstRow="1">
                <a:noFill/>
                <a:tableStyleId>{89D87F9F-7853-49AC-BB1A-2A8661FD5AEC}</a:tableStyleId>
              </a:tblPr>
              <a:tblGrid>
                <a:gridCol w="2129700"/>
                <a:gridCol w="8995150"/>
              </a:tblGrid>
              <a:tr h="505625">
                <a:tc>
                  <a:txBody>
                    <a:bodyPr/>
                    <a:lstStyle/>
                    <a:p>
                      <a:pPr indent="0" lvl="0" marL="0" marR="0" rtl="0" algn="l">
                        <a:lnSpc>
                          <a:spcPct val="107000"/>
                        </a:lnSpc>
                        <a:spcBef>
                          <a:spcPts val="0"/>
                        </a:spcBef>
                        <a:spcAft>
                          <a:spcPts val="0"/>
                        </a:spcAft>
                        <a:buNone/>
                      </a:pPr>
                      <a:r>
                        <a:rPr b="1" lang="en-US" sz="1400" u="none" cap="none" strike="noStrike">
                          <a:solidFill>
                            <a:srgbClr val="FF983B"/>
                          </a:solidFill>
                          <a:latin typeface="Arial"/>
                          <a:ea typeface="Arial"/>
                          <a:cs typeface="Arial"/>
                          <a:sym typeface="Arial"/>
                        </a:rPr>
                        <a:t> Δραστηριότητα</a:t>
                      </a:r>
                      <a:endParaRPr b="1" sz="1400" u="none" cap="none" strike="noStrike">
                        <a:solidFill>
                          <a:srgbClr val="FF983B"/>
                        </a:solidFill>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2BAB5">
                        <a:alpha val="74901"/>
                      </a:srgbClr>
                    </a:solidFill>
                  </a:tcPr>
                </a:tc>
                <a:tc>
                  <a:txBody>
                    <a:bodyPr/>
                    <a:lstStyle/>
                    <a:p>
                      <a:pPr indent="0" lvl="0" marL="0" marR="0" rtl="0" algn="l">
                        <a:lnSpc>
                          <a:spcPct val="107000"/>
                        </a:lnSpc>
                        <a:spcBef>
                          <a:spcPts val="0"/>
                        </a:spcBef>
                        <a:spcAft>
                          <a:spcPts val="0"/>
                        </a:spcAft>
                        <a:buNone/>
                      </a:pPr>
                      <a:r>
                        <a:rPr b="1" lang="en-US" sz="1400" u="none" cap="none" strike="noStrike">
                          <a:solidFill>
                            <a:srgbClr val="FF983B"/>
                          </a:solidFill>
                          <a:latin typeface="Arial"/>
                          <a:ea typeface="Arial"/>
                          <a:cs typeface="Arial"/>
                          <a:sym typeface="Arial"/>
                        </a:rPr>
                        <a:t>Συλλεγμένα δεδομένα</a:t>
                      </a:r>
                      <a:endParaRPr b="1" sz="1400" u="none" cap="none" strike="noStrike">
                        <a:solidFill>
                          <a:srgbClr val="FF983B"/>
                        </a:solidFill>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2BAB5">
                        <a:alpha val="74901"/>
                      </a:srgbClr>
                    </a:solidFill>
                  </a:tcPr>
                </a:tc>
              </a:tr>
              <a:tr h="672725">
                <a:tc>
                  <a:txBody>
                    <a:bodyPr/>
                    <a:lstStyle/>
                    <a:p>
                      <a:pPr indent="0" lvl="0" marL="0" marR="0" rtl="0" algn="l">
                        <a:lnSpc>
                          <a:spcPct val="107000"/>
                        </a:lnSpc>
                        <a:spcBef>
                          <a:spcPts val="0"/>
                        </a:spcBef>
                        <a:spcAft>
                          <a:spcPts val="0"/>
                        </a:spcAft>
                        <a:buNone/>
                      </a:pPr>
                      <a:r>
                        <a:rPr b="0" lang="en-US" sz="1400" u="none" cap="none" strike="noStrike">
                          <a:solidFill>
                            <a:srgbClr val="FFAA5A"/>
                          </a:solidFill>
                          <a:latin typeface="Arial"/>
                          <a:ea typeface="Arial"/>
                          <a:cs typeface="Arial"/>
                          <a:sym typeface="Arial"/>
                        </a:rPr>
                        <a:t>Περιήγηση στο διαδίκτυο </a:t>
                      </a:r>
                      <a:endParaRPr b="0" sz="1400" u="none" cap="none" strike="noStrike">
                        <a:solidFill>
                          <a:srgbClr val="FFAA5A"/>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lang="en-US" sz="1400" u="none" cap="none" strike="noStrike">
                          <a:latin typeface="Arial"/>
                          <a:ea typeface="Arial"/>
                          <a:cs typeface="Arial"/>
                          <a:sym typeface="Arial"/>
                        </a:rPr>
                        <a:t>Διεύθυνση IP της σύνδεσης, ιστορικό και δραστηριότητα περιήγησης, τύπος χρησιμοποιούμενης συσκευής</a:t>
                      </a:r>
                      <a:endParaRPr sz="1400" u="none" cap="none" strike="noStrike">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672725">
                <a:tc>
                  <a:txBody>
                    <a:bodyPr/>
                    <a:lstStyle/>
                    <a:p>
                      <a:pPr indent="0" lvl="0" marL="0" marR="0" rtl="0" algn="l">
                        <a:lnSpc>
                          <a:spcPct val="107000"/>
                        </a:lnSpc>
                        <a:spcBef>
                          <a:spcPts val="0"/>
                        </a:spcBef>
                        <a:spcAft>
                          <a:spcPts val="0"/>
                        </a:spcAft>
                        <a:buNone/>
                      </a:pPr>
                      <a:r>
                        <a:rPr b="0" lang="en-US" sz="1400" u="none" cap="none" strike="noStrike">
                          <a:solidFill>
                            <a:srgbClr val="FFAA5A"/>
                          </a:solidFill>
                          <a:latin typeface="Arial"/>
                          <a:ea typeface="Arial"/>
                          <a:cs typeface="Arial"/>
                          <a:sym typeface="Arial"/>
                        </a:rPr>
                        <a:t>Αρχείο Cookies</a:t>
                      </a:r>
                      <a:endParaRPr b="0" sz="1400" u="none" cap="none" strike="noStrike">
                        <a:solidFill>
                          <a:srgbClr val="FFAA5A"/>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lang="en-US" sz="1400" u="none" cap="none" strike="noStrike">
                          <a:solidFill>
                            <a:schemeClr val="dk1"/>
                          </a:solidFill>
                          <a:latin typeface="Arial"/>
                          <a:ea typeface="Arial"/>
                          <a:cs typeface="Arial"/>
                          <a:sym typeface="Arial"/>
                        </a:rPr>
                        <a:t>πληροφορίες σύνδεσης, ιστορικό και προτιμήσεις αναζήτησης, τύπος χρησιμοποιούμενης συσκευής, γλωσσικές προτιμήσεις</a:t>
                      </a:r>
                      <a:endParaRPr sz="1400" u="none" cap="none" strike="noStrike">
                        <a:solidFill>
                          <a:schemeClr val="dk1"/>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722325">
                <a:tc>
                  <a:txBody>
                    <a:bodyPr/>
                    <a:lstStyle/>
                    <a:p>
                      <a:pPr indent="0" lvl="0" marL="0" marR="0" rtl="0" algn="l">
                        <a:lnSpc>
                          <a:spcPct val="107000"/>
                        </a:lnSpc>
                        <a:spcBef>
                          <a:spcPts val="0"/>
                        </a:spcBef>
                        <a:spcAft>
                          <a:spcPts val="0"/>
                        </a:spcAft>
                        <a:buNone/>
                      </a:pPr>
                      <a:r>
                        <a:rPr b="0" lang="en-US" sz="1400" u="none" cap="none" strike="noStrike">
                          <a:solidFill>
                            <a:srgbClr val="FFAA5A"/>
                          </a:solidFill>
                          <a:latin typeface="Arial"/>
                          <a:ea typeface="Arial"/>
                          <a:cs typeface="Arial"/>
                          <a:sym typeface="Arial"/>
                        </a:rPr>
                        <a:t>Ηλεκτρονικές αγορές</a:t>
                      </a:r>
                      <a:endParaRPr b="0" sz="1400" u="none" cap="none" strike="noStrike">
                        <a:solidFill>
                          <a:srgbClr val="FFAA5A"/>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just">
                        <a:spcBef>
                          <a:spcPts val="0"/>
                        </a:spcBef>
                        <a:spcAft>
                          <a:spcPts val="0"/>
                        </a:spcAft>
                        <a:buNone/>
                      </a:pPr>
                      <a:r>
                        <a:rPr lang="en-US" sz="1400" u="none" cap="none" strike="noStrike">
                          <a:solidFill>
                            <a:schemeClr val="dk1"/>
                          </a:solidFill>
                          <a:latin typeface="Arial"/>
                          <a:ea typeface="Arial"/>
                          <a:cs typeface="Arial"/>
                          <a:sym typeface="Arial"/>
                        </a:rPr>
                        <a:t>ιστορικό αγορών, συμπεριλαμβανομένων των αγορασμένων/αξιολογημένων αντικειμένων, αριθμών πιστωτικών καρτών, προσωπικών δεδομένων, συνδρομών σε ενημερωτικά δελτία, χρήσης κουπονιών, κλικ σε διαφημίσεις</a:t>
                      </a:r>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77850">
                <a:tc>
                  <a:txBody>
                    <a:bodyPr/>
                    <a:lstStyle/>
                    <a:p>
                      <a:pPr indent="0" lvl="0" marL="0" marR="0" rtl="0" algn="l">
                        <a:lnSpc>
                          <a:spcPct val="107000"/>
                        </a:lnSpc>
                        <a:spcBef>
                          <a:spcPts val="0"/>
                        </a:spcBef>
                        <a:spcAft>
                          <a:spcPts val="0"/>
                        </a:spcAft>
                        <a:buNone/>
                      </a:pPr>
                      <a:r>
                        <a:rPr b="0" lang="en-US" sz="1400" u="none" cap="none" strike="noStrike">
                          <a:solidFill>
                            <a:srgbClr val="FFAA5A"/>
                          </a:solidFill>
                          <a:latin typeface="Arial"/>
                          <a:ea typeface="Arial"/>
                          <a:cs typeface="Arial"/>
                          <a:sym typeface="Arial"/>
                        </a:rPr>
                        <a:t>Ηλεκτρονική τραπεζική</a:t>
                      </a:r>
                      <a:endParaRPr b="0" sz="1400" u="none" cap="none" strike="noStrike">
                        <a:solidFill>
                          <a:srgbClr val="FFAA5A"/>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7000"/>
                        </a:lnSpc>
                        <a:spcBef>
                          <a:spcPts val="0"/>
                        </a:spcBef>
                        <a:spcAft>
                          <a:spcPts val="0"/>
                        </a:spcAft>
                        <a:buNone/>
                      </a:pPr>
                      <a:r>
                        <a:rPr lang="en-US" sz="1400" u="none" cap="none" strike="noStrike">
                          <a:latin typeface="Arial"/>
                          <a:ea typeface="Arial"/>
                          <a:cs typeface="Arial"/>
                          <a:sym typeface="Arial"/>
                        </a:rPr>
                        <a:t>πληροφορίες πληρωμής και λογαριασμού, ιστορικό συναλλαγών, δεδομένα γεωγραφικής θέσης</a:t>
                      </a:r>
                      <a:endParaRPr sz="1400" u="none" cap="none" strike="noStrike">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77850">
                <a:tc>
                  <a:txBody>
                    <a:bodyPr/>
                    <a:lstStyle/>
                    <a:p>
                      <a:pPr indent="0" lvl="0" marL="0" marR="0" rtl="0" algn="l">
                        <a:lnSpc>
                          <a:spcPct val="107000"/>
                        </a:lnSpc>
                        <a:spcBef>
                          <a:spcPts val="0"/>
                        </a:spcBef>
                        <a:spcAft>
                          <a:spcPts val="0"/>
                        </a:spcAft>
                        <a:buNone/>
                      </a:pPr>
                      <a:r>
                        <a:rPr b="0" lang="en-US" sz="1400" u="none" cap="none" strike="noStrike">
                          <a:solidFill>
                            <a:srgbClr val="FFAA5A"/>
                          </a:solidFill>
                          <a:latin typeface="Arial"/>
                          <a:ea typeface="Arial"/>
                          <a:cs typeface="Arial"/>
                          <a:sym typeface="Arial"/>
                        </a:rPr>
                        <a:t>Λήψη αρχείων</a:t>
                      </a:r>
                      <a:endParaRPr b="0" sz="1400" u="none" cap="none" strike="noStrike">
                        <a:solidFill>
                          <a:srgbClr val="FFAA5A"/>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7000"/>
                        </a:lnSpc>
                        <a:spcBef>
                          <a:spcPts val="0"/>
                        </a:spcBef>
                        <a:spcAft>
                          <a:spcPts val="0"/>
                        </a:spcAft>
                        <a:buNone/>
                      </a:pPr>
                      <a:r>
                        <a:rPr lang="en-US" sz="1400" u="none" cap="none" strike="noStrike">
                          <a:latin typeface="Arial"/>
                          <a:ea typeface="Arial"/>
                          <a:cs typeface="Arial"/>
                          <a:sym typeface="Arial"/>
                        </a:rPr>
                        <a:t>τύπος αρχείου, προέλευση και μεταδεδομένα, ιστορικό των αρχείων που έχουν μεταφορτωθεί</a:t>
                      </a:r>
                      <a:endParaRPr sz="1400" u="none" cap="none" strike="noStrike">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77850">
                <a:tc>
                  <a:txBody>
                    <a:bodyPr/>
                    <a:lstStyle/>
                    <a:p>
                      <a:pPr indent="0" lvl="0" marL="0" marR="0" rtl="0" algn="l">
                        <a:lnSpc>
                          <a:spcPct val="107000"/>
                        </a:lnSpc>
                        <a:spcBef>
                          <a:spcPts val="0"/>
                        </a:spcBef>
                        <a:spcAft>
                          <a:spcPts val="0"/>
                        </a:spcAft>
                        <a:buNone/>
                      </a:pPr>
                      <a:r>
                        <a:rPr b="0" lang="en-US" sz="1400" u="none" cap="none" strike="noStrike">
                          <a:solidFill>
                            <a:srgbClr val="FFAA5A"/>
                          </a:solidFill>
                          <a:latin typeface="Arial"/>
                          <a:ea typeface="Arial"/>
                          <a:cs typeface="Arial"/>
                          <a:sym typeface="Arial"/>
                        </a:rPr>
                        <a:t>Κοινωνικά δίκτυα</a:t>
                      </a:r>
                      <a:endParaRPr b="0" sz="1400" u="none" cap="none" strike="noStrike">
                        <a:solidFill>
                          <a:srgbClr val="FFAA5A"/>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7000"/>
                        </a:lnSpc>
                        <a:spcBef>
                          <a:spcPts val="0"/>
                        </a:spcBef>
                        <a:spcAft>
                          <a:spcPts val="0"/>
                        </a:spcAft>
                        <a:buNone/>
                      </a:pPr>
                      <a:r>
                        <a:rPr lang="en-US" sz="1400" u="none" cap="none" strike="noStrike">
                          <a:latin typeface="Arial"/>
                          <a:ea typeface="Arial"/>
                          <a:cs typeface="Arial"/>
                          <a:sym typeface="Arial"/>
                        </a:rPr>
                        <a:t>φωτογραφίες, αναρτήσεις, σχόλια, ονόματα συγγενών, φίλων</a:t>
                      </a:r>
                      <a:endParaRPr sz="1400" u="none" cap="none" strike="noStrike">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794550">
                <a:tc>
                  <a:txBody>
                    <a:bodyPr/>
                    <a:lstStyle/>
                    <a:p>
                      <a:pPr indent="0" lvl="0" marL="0" marR="0" rtl="0" algn="l">
                        <a:lnSpc>
                          <a:spcPct val="107000"/>
                        </a:lnSpc>
                        <a:spcBef>
                          <a:spcPts val="0"/>
                        </a:spcBef>
                        <a:spcAft>
                          <a:spcPts val="0"/>
                        </a:spcAft>
                        <a:buNone/>
                      </a:pPr>
                      <a:r>
                        <a:rPr b="0" lang="en-US" sz="1400" u="none" cap="none" strike="noStrike">
                          <a:solidFill>
                            <a:srgbClr val="FFAA5A"/>
                          </a:solidFill>
                          <a:latin typeface="Arial"/>
                          <a:ea typeface="Arial"/>
                          <a:cs typeface="Arial"/>
                          <a:sym typeface="Arial"/>
                        </a:rPr>
                        <a:t>Ηλεκτρονικό ταχυδρομείο</a:t>
                      </a:r>
                      <a:endParaRPr b="0" sz="1400" u="none" cap="none" strike="noStrike">
                        <a:solidFill>
                          <a:srgbClr val="FFAA5A"/>
                        </a:solidFill>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7000"/>
                        </a:lnSpc>
                        <a:spcBef>
                          <a:spcPts val="0"/>
                        </a:spcBef>
                        <a:spcAft>
                          <a:spcPts val="0"/>
                        </a:spcAft>
                        <a:buNone/>
                      </a:pPr>
                      <a:r>
                        <a:rPr lang="en-US" sz="1400" u="none" cap="none" strike="noStrike">
                          <a:latin typeface="Arial"/>
                          <a:ea typeface="Arial"/>
                          <a:cs typeface="Arial"/>
                          <a:sym typeface="Arial"/>
                        </a:rPr>
                        <a:t>ληφθέντα/προωθηθέντα μηνύματα ηλεκτρονικού ταχυδρομείου, διευθύνσεις ηλεκτρονικού ταχυδρομείου (προσωπικές ή επαγγελματικές επαφές), γεωγραφική θέση</a:t>
                      </a:r>
                      <a:endParaRPr sz="1400" u="none" cap="none" strike="noStrike">
                        <a:latin typeface="Arial"/>
                        <a:ea typeface="Arial"/>
                        <a:cs typeface="Arial"/>
                        <a:sym typeface="Arial"/>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0" name="Shape 460"/>
        <p:cNvGrpSpPr/>
        <p:nvPr/>
      </p:nvGrpSpPr>
      <p:grpSpPr>
        <a:xfrm>
          <a:off x="0" y="0"/>
          <a:ext cx="0" cy="0"/>
          <a:chOff x="0" y="0"/>
          <a:chExt cx="0" cy="0"/>
        </a:xfrm>
      </p:grpSpPr>
      <p:sp>
        <p:nvSpPr>
          <p:cNvPr id="461" name="Google Shape;461;p19"/>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62" name="Google Shape;462;p19"/>
          <p:cNvSpPr txBox="1"/>
          <p:nvPr>
            <p:ph type="title"/>
          </p:nvPr>
        </p:nvSpPr>
        <p:spPr>
          <a:xfrm>
            <a:off x="111967" y="175905"/>
            <a:ext cx="5868955"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92BAB5"/>
              </a:buClr>
              <a:buSzPts val="2800"/>
              <a:buFont typeface="Arial"/>
              <a:buNone/>
            </a:pPr>
            <a:r>
              <a:rPr lang="en-US" sz="2800">
                <a:latin typeface="Arial"/>
                <a:ea typeface="Arial"/>
                <a:cs typeface="Arial"/>
                <a:sym typeface="Arial"/>
              </a:rPr>
              <a:t>Οι κίνδυνοι και οι απειλές </a:t>
            </a:r>
            <a:br>
              <a:rPr lang="en-US" sz="2800">
                <a:latin typeface="Arial"/>
                <a:ea typeface="Arial"/>
                <a:cs typeface="Arial"/>
                <a:sym typeface="Arial"/>
              </a:rPr>
            </a:br>
            <a:r>
              <a:rPr lang="en-US" sz="2800">
                <a:latin typeface="Arial"/>
                <a:ea typeface="Arial"/>
                <a:cs typeface="Arial"/>
                <a:sym typeface="Arial"/>
              </a:rPr>
              <a:t>της κατάχρησης του ψηφιακού αποτυπώματος </a:t>
            </a:r>
            <a:endParaRPr/>
          </a:p>
        </p:txBody>
      </p:sp>
      <p:sp>
        <p:nvSpPr>
          <p:cNvPr id="463" name="Google Shape;463;p19"/>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64" name="Google Shape;464;p19"/>
          <p:cNvSpPr txBox="1"/>
          <p:nvPr>
            <p:ph idx="1" type="body"/>
          </p:nvPr>
        </p:nvSpPr>
        <p:spPr>
          <a:xfrm>
            <a:off x="667512" y="1907133"/>
            <a:ext cx="10853928" cy="4545202"/>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rtl="0" algn="l">
              <a:lnSpc>
                <a:spcPct val="90000"/>
              </a:lnSpc>
              <a:spcBef>
                <a:spcPts val="0"/>
              </a:spcBef>
              <a:spcAft>
                <a:spcPts val="0"/>
              </a:spcAft>
              <a:buSzPct val="100000"/>
              <a:buChar char="❑"/>
            </a:pPr>
            <a:r>
              <a:rPr b="1" lang="en-US" sz="2400">
                <a:solidFill>
                  <a:srgbClr val="FF983B"/>
                </a:solidFill>
                <a:latin typeface="Arial"/>
                <a:ea typeface="Arial"/>
                <a:cs typeface="Arial"/>
                <a:sym typeface="Arial"/>
              </a:rPr>
              <a:t>Κλοπή ταυτότητας: </a:t>
            </a:r>
            <a:r>
              <a:rPr lang="en-US" sz="2400">
                <a:latin typeface="Arial"/>
                <a:ea typeface="Arial"/>
                <a:cs typeface="Arial"/>
                <a:sym typeface="Arial"/>
              </a:rPr>
              <a:t>δημιουργία πλαστών ταυτοτήτων, άνοιγμα δόλιων λογαριασμών.</a:t>
            </a:r>
            <a:endParaRPr/>
          </a:p>
          <a:p>
            <a:pPr indent="-228600" lvl="0" marL="228600" rtl="0" algn="l">
              <a:lnSpc>
                <a:spcPct val="90000"/>
              </a:lnSpc>
              <a:spcBef>
                <a:spcPts val="1600"/>
              </a:spcBef>
              <a:spcAft>
                <a:spcPts val="0"/>
              </a:spcAft>
              <a:buSzPct val="100000"/>
              <a:buChar char="❑"/>
            </a:pPr>
            <a:r>
              <a:rPr b="1" lang="en-US" sz="2400">
                <a:solidFill>
                  <a:srgbClr val="FF983B"/>
                </a:solidFill>
                <a:latin typeface="Arial"/>
                <a:ea typeface="Arial"/>
                <a:cs typeface="Arial"/>
                <a:sym typeface="Arial"/>
              </a:rPr>
              <a:t>Κοινωνική μηχανική: </a:t>
            </a:r>
            <a:r>
              <a:rPr lang="en-US" sz="2400">
                <a:latin typeface="Arial"/>
                <a:ea typeface="Arial"/>
                <a:cs typeface="Arial"/>
                <a:sym typeface="Arial"/>
              </a:rPr>
              <a:t>πλαστά μηνύματα ηλεκτρονικού ταχυδρομείου (εκ μέρους ενός εργοδότη, μιας τράπεζας) για την απόκτηση ευαίσθητων πληροφοριών ή για να κάνετε κλικ σε κακόβουλους συνδέσμους.</a:t>
            </a:r>
            <a:endParaRPr/>
          </a:p>
          <a:p>
            <a:pPr indent="-228600" lvl="0" marL="228600" rtl="0" algn="l">
              <a:lnSpc>
                <a:spcPct val="90000"/>
              </a:lnSpc>
              <a:spcBef>
                <a:spcPts val="1600"/>
              </a:spcBef>
              <a:spcAft>
                <a:spcPts val="0"/>
              </a:spcAft>
              <a:buSzPct val="100000"/>
              <a:buChar char="❑"/>
            </a:pPr>
            <a:r>
              <a:rPr b="1" lang="en-US" sz="2400">
                <a:solidFill>
                  <a:srgbClr val="FF983B"/>
                </a:solidFill>
                <a:latin typeface="Arial"/>
                <a:ea typeface="Arial"/>
                <a:cs typeface="Arial"/>
                <a:sym typeface="Arial"/>
              </a:rPr>
              <a:t>Επιθέσεις phishing: </a:t>
            </a:r>
            <a:r>
              <a:rPr lang="en-US" sz="2400">
                <a:latin typeface="Arial"/>
                <a:ea typeface="Arial"/>
                <a:cs typeface="Arial"/>
                <a:sym typeface="Arial"/>
              </a:rPr>
              <a:t>κλοπή οικονομικών πληροφοριών.</a:t>
            </a:r>
            <a:endParaRPr/>
          </a:p>
          <a:p>
            <a:pPr indent="-228600" lvl="0" marL="228600" rtl="0" algn="l">
              <a:lnSpc>
                <a:spcPct val="90000"/>
              </a:lnSpc>
              <a:spcBef>
                <a:spcPts val="1600"/>
              </a:spcBef>
              <a:spcAft>
                <a:spcPts val="0"/>
              </a:spcAft>
              <a:buSzPct val="100000"/>
              <a:buChar char="❑"/>
            </a:pPr>
            <a:r>
              <a:rPr b="1" lang="en-US" sz="2400">
                <a:solidFill>
                  <a:srgbClr val="FF983B"/>
                </a:solidFill>
                <a:latin typeface="Arial"/>
                <a:ea typeface="Arial"/>
                <a:cs typeface="Arial"/>
                <a:sym typeface="Arial"/>
              </a:rPr>
              <a:t>Παραβίαση απορρήτου και δεδομένων: </a:t>
            </a:r>
            <a:r>
              <a:rPr lang="en-US" sz="2400">
                <a:latin typeface="Arial"/>
                <a:ea typeface="Arial"/>
                <a:cs typeface="Arial"/>
                <a:sym typeface="Arial"/>
              </a:rPr>
              <a:t>εάν πολλοί λογαριασμοί χρησιμοποιούν τον ίδιο κωδικό πρόσβασης, τα διαπιστευτήρια σύνδεσης που διέρρευσαν από έναν λογαριασμό μπορούν να χρησιμοποιηθούν σε όλους τους ιστότοπους.</a:t>
            </a:r>
            <a:endParaRPr/>
          </a:p>
          <a:p>
            <a:pPr indent="-228600" lvl="0" marL="228600" rtl="0" algn="l">
              <a:lnSpc>
                <a:spcPct val="90000"/>
              </a:lnSpc>
              <a:spcBef>
                <a:spcPts val="1600"/>
              </a:spcBef>
              <a:spcAft>
                <a:spcPts val="0"/>
              </a:spcAft>
              <a:buSzPct val="100000"/>
              <a:buChar char="❑"/>
            </a:pPr>
            <a:r>
              <a:rPr b="1" lang="en-US" sz="2400">
                <a:solidFill>
                  <a:srgbClr val="FF983B"/>
                </a:solidFill>
                <a:latin typeface="Arial"/>
                <a:ea typeface="Arial"/>
                <a:cs typeface="Arial"/>
                <a:sym typeface="Arial"/>
              </a:rPr>
              <a:t>Ηλεκτρονικός εκφοβισμός ή παρενόχληση: </a:t>
            </a:r>
            <a:r>
              <a:rPr lang="en-US" sz="2400">
                <a:latin typeface="Arial"/>
                <a:ea typeface="Arial"/>
                <a:cs typeface="Arial"/>
                <a:sym typeface="Arial"/>
              </a:rPr>
              <a:t>τα προσωπικά δεδομένα μπορούν να χρησιμοποιηθούν καταχρηστικά για ηλεκτρονικό εκφοβισμό </a:t>
            </a:r>
            <a:br>
              <a:rPr lang="en-US" sz="2400">
                <a:latin typeface="Arial"/>
                <a:ea typeface="Arial"/>
                <a:cs typeface="Arial"/>
                <a:sym typeface="Arial"/>
              </a:rPr>
            </a:br>
            <a:r>
              <a:rPr lang="en-US" sz="2400">
                <a:latin typeface="Arial"/>
                <a:ea typeface="Arial"/>
                <a:cs typeface="Arial"/>
                <a:sym typeface="Arial"/>
              </a:rPr>
              <a:t>ή doxxing (ανάρτηση προσωπικών πληροφοριών στο διαδίκτυο με σκοπό τον εκφοβισμό).</a:t>
            </a:r>
            <a:endParaRPr/>
          </a:p>
          <a:p>
            <a:pPr indent="-228600" lvl="0" marL="228600" rtl="0" algn="l">
              <a:lnSpc>
                <a:spcPct val="90000"/>
              </a:lnSpc>
              <a:spcBef>
                <a:spcPts val="1600"/>
              </a:spcBef>
              <a:spcAft>
                <a:spcPts val="0"/>
              </a:spcAft>
              <a:buSzPct val="100000"/>
              <a:buChar char="❑"/>
            </a:pPr>
            <a:r>
              <a:rPr b="1" lang="en-US" sz="2400">
                <a:solidFill>
                  <a:srgbClr val="FF983B"/>
                </a:solidFill>
                <a:latin typeface="Arial"/>
                <a:ea typeface="Arial"/>
                <a:cs typeface="Arial"/>
                <a:sym typeface="Arial"/>
              </a:rPr>
              <a:t>Στοχευμένη διαφήμιση: </a:t>
            </a:r>
            <a:r>
              <a:rPr lang="en-US" sz="2400">
                <a:latin typeface="Arial"/>
                <a:ea typeface="Arial"/>
                <a:cs typeface="Arial"/>
                <a:sym typeface="Arial"/>
              </a:rPr>
              <a:t>οι εταιρείες/διαφημιστές δημιουργούν προφίλ των πελατών τους για να στέλνουν εξατομικευμένες διαφημίσεις ή εκστρατείες.</a:t>
            </a:r>
            <a:endParaRPr/>
          </a:p>
          <a:p>
            <a:pPr indent="-228600" lvl="0" marL="228600" rtl="0" algn="l">
              <a:lnSpc>
                <a:spcPct val="90000"/>
              </a:lnSpc>
              <a:spcBef>
                <a:spcPts val="1600"/>
              </a:spcBef>
              <a:spcAft>
                <a:spcPts val="0"/>
              </a:spcAft>
              <a:buSzPct val="100000"/>
              <a:buChar char="❑"/>
            </a:pPr>
            <a:r>
              <a:rPr b="1" lang="en-US" sz="2400">
                <a:solidFill>
                  <a:srgbClr val="FF983B"/>
                </a:solidFill>
                <a:latin typeface="Arial"/>
                <a:ea typeface="Arial"/>
                <a:cs typeface="Arial"/>
                <a:sym typeface="Arial"/>
              </a:rPr>
              <a:t>Ζημία φήμης</a:t>
            </a:r>
            <a:r>
              <a:rPr lang="en-US" sz="2400">
                <a:latin typeface="Arial"/>
                <a:ea typeface="Arial"/>
                <a:cs typeface="Arial"/>
                <a:sym typeface="Arial"/>
              </a:rPr>
              <a:t>: ένα αρνητικό αποτύπωμα μπορεί να θέσει σε κίνδυνο τη φήμη του χρήστη  </a:t>
            </a:r>
            <a:br>
              <a:rPr lang="en-US" sz="2400">
                <a:latin typeface="Arial"/>
                <a:ea typeface="Arial"/>
                <a:cs typeface="Arial"/>
                <a:sym typeface="Arial"/>
              </a:rPr>
            </a:br>
            <a:r>
              <a:rPr lang="en-US" sz="2400">
                <a:latin typeface="Arial"/>
                <a:ea typeface="Arial"/>
                <a:cs typeface="Arial"/>
                <a:sym typeface="Arial"/>
              </a:rPr>
              <a:t>στην προσωπική και επαγγελματική του ζωή.</a:t>
            </a:r>
            <a:endParaRPr/>
          </a:p>
        </p:txBody>
      </p:sp>
      <p:sp>
        <p:nvSpPr>
          <p:cNvPr id="465" name="Google Shape;465;p19"/>
          <p:cNvSpPr txBox="1"/>
          <p:nvPr/>
        </p:nvSpPr>
        <p:spPr>
          <a:xfrm>
            <a:off x="6928038" y="457805"/>
            <a:ext cx="4837253" cy="830997"/>
          </a:xfrm>
          <a:prstGeom prst="rect">
            <a:avLst/>
          </a:prstGeom>
          <a:noFill/>
          <a:ln cap="flat" cmpd="sng" w="38100">
            <a:solidFill>
              <a:srgbClr val="FFAA5A"/>
            </a:solidFill>
            <a:prstDash val="solid"/>
            <a:round/>
            <a:headEnd len="sm" w="sm" type="none"/>
            <a:tailEnd len="sm" w="sm" type="none"/>
          </a:ln>
        </p:spPr>
        <p:txBody>
          <a:bodyPr anchorCtr="0" anchor="t" bIns="45700" lIns="91425" spcFirstLastPara="1" rIns="91425" wrap="square" tIns="45700">
            <a:spAutoFit/>
          </a:bodyPr>
          <a:lstStyle/>
          <a:p>
            <a:pPr indent="0" lvl="0" marL="0" marR="0" rtl="0" algn="r">
              <a:spcBef>
                <a:spcPts val="0"/>
              </a:spcBef>
              <a:spcAft>
                <a:spcPts val="0"/>
              </a:spcAft>
              <a:buNone/>
            </a:pPr>
            <a:r>
              <a:rPr b="1" i="1" lang="en-US" sz="1600" u="none" cap="none" strike="noStrike">
                <a:solidFill>
                  <a:srgbClr val="FFAA5A"/>
                </a:solidFill>
                <a:latin typeface="Arial"/>
                <a:ea typeface="Arial"/>
                <a:cs typeface="Arial"/>
                <a:sym typeface="Arial"/>
              </a:rPr>
              <a:t>Οτιδήποτε, οπουδήποτε, οποτεδήποτε ανεβαίνει, μεταφέρεται, μπαίνει στον κυβερνοχώρο παραμένει εκεί για πάντα. </a:t>
            </a:r>
            <a:endParaRPr/>
          </a:p>
        </p:txBody>
      </p:sp>
      <p:sp>
        <p:nvSpPr>
          <p:cNvPr id="466" name="Google Shape;466;p19"/>
          <p:cNvSpPr/>
          <p:nvPr/>
        </p:nvSpPr>
        <p:spPr>
          <a:xfrm>
            <a:off x="5980922" y="620344"/>
            <a:ext cx="861391" cy="436686"/>
          </a:xfrm>
          <a:prstGeom prst="rightArrow">
            <a:avLst>
              <a:gd fmla="val 50000" name="adj1"/>
              <a:gd fmla="val 50000" name="adj2"/>
            </a:avLst>
          </a:prstGeom>
          <a:solidFill>
            <a:srgbClr val="FFAA5A"/>
          </a:solidFill>
          <a:ln cap="flat" cmpd="sng" w="38100">
            <a:solidFill>
              <a:srgbClr val="92BA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2"/>
          <p:cNvSpPr txBox="1"/>
          <p:nvPr>
            <p:ph type="title"/>
          </p:nvPr>
        </p:nvSpPr>
        <p:spPr>
          <a:xfrm>
            <a:off x="345233" y="773620"/>
            <a:ext cx="4192477" cy="5583126"/>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FFAA5A"/>
              </a:buClr>
              <a:buSzPts val="4800"/>
              <a:buFont typeface="Arial"/>
              <a:buNone/>
            </a:pPr>
            <a:r>
              <a:rPr lang="en-US">
                <a:solidFill>
                  <a:srgbClr val="FFAA5A"/>
                </a:solidFill>
                <a:latin typeface="Arial"/>
                <a:ea typeface="Arial"/>
                <a:cs typeface="Arial"/>
                <a:sym typeface="Arial"/>
              </a:rPr>
              <a:t>Υποενότητα 1: </a:t>
            </a:r>
            <a:br>
              <a:rPr lang="en-US">
                <a:latin typeface="Arial"/>
                <a:ea typeface="Arial"/>
                <a:cs typeface="Arial"/>
                <a:sym typeface="Arial"/>
              </a:rPr>
            </a:br>
            <a:r>
              <a:rPr lang="en-US">
                <a:latin typeface="Arial"/>
                <a:ea typeface="Arial"/>
                <a:cs typeface="Arial"/>
                <a:sym typeface="Arial"/>
              </a:rPr>
              <a:t>Ψηφιακή ταυτότητα και ψηφιακό αποτύπωμα</a:t>
            </a:r>
            <a:endParaRPr>
              <a:latin typeface="Arial"/>
              <a:ea typeface="Arial"/>
              <a:cs typeface="Arial"/>
              <a:sym typeface="Arial"/>
            </a:endParaRPr>
          </a:p>
        </p:txBody>
      </p:sp>
      <p:grpSp>
        <p:nvGrpSpPr>
          <p:cNvPr id="281" name="Google Shape;281;p2"/>
          <p:cNvGrpSpPr/>
          <p:nvPr/>
        </p:nvGrpSpPr>
        <p:grpSpPr>
          <a:xfrm>
            <a:off x="4747253" y="1174257"/>
            <a:ext cx="6972975" cy="4803047"/>
            <a:chOff x="0" y="586"/>
            <a:chExt cx="6972975" cy="4803047"/>
          </a:xfrm>
        </p:grpSpPr>
        <p:cxnSp>
          <p:nvCxnSpPr>
            <p:cNvPr id="282" name="Google Shape;282;p2"/>
            <p:cNvCxnSpPr/>
            <p:nvPr/>
          </p:nvCxnSpPr>
          <p:spPr>
            <a:xfrm>
              <a:off x="0" y="586"/>
              <a:ext cx="6972975" cy="0"/>
            </a:xfrm>
            <a:prstGeom prst="straightConnector1">
              <a:avLst/>
            </a:prstGeom>
            <a:solidFill>
              <a:schemeClr val="accent2"/>
            </a:solidFill>
            <a:ln cap="flat" cmpd="sng" w="12700">
              <a:solidFill>
                <a:schemeClr val="accent2"/>
              </a:solidFill>
              <a:prstDash val="solid"/>
              <a:miter lim="800000"/>
              <a:headEnd len="sm" w="sm" type="none"/>
              <a:tailEnd len="sm" w="sm" type="none"/>
            </a:ln>
          </p:spPr>
        </p:cxnSp>
        <p:sp>
          <p:nvSpPr>
            <p:cNvPr id="283" name="Google Shape;283;p2"/>
            <p:cNvSpPr/>
            <p:nvPr/>
          </p:nvSpPr>
          <p:spPr>
            <a:xfrm>
              <a:off x="0" y="586"/>
              <a:ext cx="6972975" cy="96060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
            <p:cNvSpPr txBox="1"/>
            <p:nvPr/>
          </p:nvSpPr>
          <p:spPr>
            <a:xfrm>
              <a:off x="0" y="586"/>
              <a:ext cx="6972975" cy="960609"/>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None/>
              </a:pPr>
              <a:r>
                <a:rPr b="1" i="0" lang="en-US" sz="3200" u="none" cap="none" strike="noStrike">
                  <a:solidFill>
                    <a:schemeClr val="dk1"/>
                  </a:solidFill>
                  <a:latin typeface="Arial"/>
                  <a:ea typeface="Arial"/>
                  <a:cs typeface="Arial"/>
                  <a:sym typeface="Arial"/>
                </a:rPr>
                <a:t>ΠΕΡΙΕΧΟΜΕΝΟ</a:t>
              </a:r>
              <a:endParaRPr b="0" i="0" sz="3200" u="none" cap="none" strike="noStrike">
                <a:solidFill>
                  <a:schemeClr val="dk1"/>
                </a:solidFill>
                <a:latin typeface="Arial"/>
                <a:ea typeface="Arial"/>
                <a:cs typeface="Arial"/>
                <a:sym typeface="Arial"/>
              </a:endParaRPr>
            </a:p>
          </p:txBody>
        </p:sp>
        <p:cxnSp>
          <p:nvCxnSpPr>
            <p:cNvPr id="285" name="Google Shape;285;p2"/>
            <p:cNvCxnSpPr/>
            <p:nvPr/>
          </p:nvCxnSpPr>
          <p:spPr>
            <a:xfrm>
              <a:off x="0" y="961195"/>
              <a:ext cx="6972975" cy="0"/>
            </a:xfrm>
            <a:prstGeom prst="straightConnector1">
              <a:avLst/>
            </a:prstGeom>
            <a:solidFill>
              <a:schemeClr val="accent3"/>
            </a:solidFill>
            <a:ln cap="flat" cmpd="sng" w="12700">
              <a:solidFill>
                <a:schemeClr val="accent3"/>
              </a:solidFill>
              <a:prstDash val="solid"/>
              <a:miter lim="800000"/>
              <a:headEnd len="sm" w="sm" type="none"/>
              <a:tailEnd len="sm" w="sm" type="none"/>
            </a:ln>
          </p:spPr>
        </p:cxnSp>
        <p:sp>
          <p:nvSpPr>
            <p:cNvPr id="286" name="Google Shape;286;p2"/>
            <p:cNvSpPr/>
            <p:nvPr/>
          </p:nvSpPr>
          <p:spPr>
            <a:xfrm>
              <a:off x="0" y="961195"/>
              <a:ext cx="6972975" cy="96060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
            <p:cNvSpPr txBox="1"/>
            <p:nvPr/>
          </p:nvSpPr>
          <p:spPr>
            <a:xfrm>
              <a:off x="0" y="961195"/>
              <a:ext cx="6972975" cy="96060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2400" u="none" cap="none" strike="noStrike">
                  <a:solidFill>
                    <a:schemeClr val="dk1"/>
                  </a:solidFill>
                  <a:latin typeface="Arial"/>
                  <a:ea typeface="Arial"/>
                  <a:cs typeface="Arial"/>
                  <a:sym typeface="Arial"/>
                </a:rPr>
                <a:t>Εισαγωγή</a:t>
              </a:r>
              <a:endParaRPr b="0" i="0" sz="2400" u="none" cap="none" strike="noStrike">
                <a:solidFill>
                  <a:schemeClr val="dk1"/>
                </a:solidFill>
                <a:latin typeface="Arial"/>
                <a:ea typeface="Arial"/>
                <a:cs typeface="Arial"/>
                <a:sym typeface="Arial"/>
              </a:endParaRPr>
            </a:p>
          </p:txBody>
        </p:sp>
        <p:cxnSp>
          <p:nvCxnSpPr>
            <p:cNvPr id="288" name="Google Shape;288;p2"/>
            <p:cNvCxnSpPr/>
            <p:nvPr/>
          </p:nvCxnSpPr>
          <p:spPr>
            <a:xfrm>
              <a:off x="0" y="1921805"/>
              <a:ext cx="6972975" cy="0"/>
            </a:xfrm>
            <a:prstGeom prst="straightConnector1">
              <a:avLst/>
            </a:prstGeom>
            <a:solidFill>
              <a:schemeClr val="accent4"/>
            </a:solidFill>
            <a:ln cap="flat" cmpd="sng" w="12700">
              <a:solidFill>
                <a:schemeClr val="accent4"/>
              </a:solidFill>
              <a:prstDash val="solid"/>
              <a:miter lim="800000"/>
              <a:headEnd len="sm" w="sm" type="none"/>
              <a:tailEnd len="sm" w="sm" type="none"/>
            </a:ln>
          </p:spPr>
        </p:cxnSp>
        <p:sp>
          <p:nvSpPr>
            <p:cNvPr id="289" name="Google Shape;289;p2"/>
            <p:cNvSpPr/>
            <p:nvPr/>
          </p:nvSpPr>
          <p:spPr>
            <a:xfrm>
              <a:off x="0" y="1921805"/>
              <a:ext cx="6972975" cy="96060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
            <p:cNvSpPr txBox="1"/>
            <p:nvPr/>
          </p:nvSpPr>
          <p:spPr>
            <a:xfrm>
              <a:off x="0" y="1921805"/>
              <a:ext cx="6972975" cy="96060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2400" u="none" cap="none" strike="noStrike">
                  <a:solidFill>
                    <a:schemeClr val="dk1"/>
                  </a:solidFill>
                  <a:latin typeface="Arial"/>
                  <a:ea typeface="Arial"/>
                  <a:cs typeface="Arial"/>
                  <a:sym typeface="Arial"/>
                </a:rPr>
                <a:t>Ψηφιακή ταυτότητα </a:t>
              </a:r>
              <a:endParaRPr b="0" i="0" sz="2400" u="none" cap="none" strike="noStrike">
                <a:solidFill>
                  <a:schemeClr val="dk1"/>
                </a:solidFill>
                <a:latin typeface="Arial"/>
                <a:ea typeface="Arial"/>
                <a:cs typeface="Arial"/>
                <a:sym typeface="Arial"/>
              </a:endParaRPr>
            </a:p>
          </p:txBody>
        </p:sp>
        <p:cxnSp>
          <p:nvCxnSpPr>
            <p:cNvPr id="291" name="Google Shape;291;p2"/>
            <p:cNvCxnSpPr/>
            <p:nvPr/>
          </p:nvCxnSpPr>
          <p:spPr>
            <a:xfrm>
              <a:off x="0" y="2882414"/>
              <a:ext cx="6972975" cy="0"/>
            </a:xfrm>
            <a:prstGeom prst="straightConnector1">
              <a:avLst/>
            </a:prstGeom>
            <a:solidFill>
              <a:srgbClr val="599BD5"/>
            </a:solidFill>
            <a:ln cap="flat" cmpd="sng" w="12700">
              <a:solidFill>
                <a:srgbClr val="599BD5"/>
              </a:solidFill>
              <a:prstDash val="solid"/>
              <a:miter lim="800000"/>
              <a:headEnd len="sm" w="sm" type="none"/>
              <a:tailEnd len="sm" w="sm" type="none"/>
            </a:ln>
          </p:spPr>
        </p:cxnSp>
        <p:sp>
          <p:nvSpPr>
            <p:cNvPr id="292" name="Google Shape;292;p2"/>
            <p:cNvSpPr/>
            <p:nvPr/>
          </p:nvSpPr>
          <p:spPr>
            <a:xfrm>
              <a:off x="0" y="2882414"/>
              <a:ext cx="6972975" cy="96060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
            <p:cNvSpPr txBox="1"/>
            <p:nvPr/>
          </p:nvSpPr>
          <p:spPr>
            <a:xfrm>
              <a:off x="0" y="2882414"/>
              <a:ext cx="6972975" cy="96060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2400" u="none" cap="none" strike="noStrike">
                  <a:solidFill>
                    <a:schemeClr val="dk1"/>
                  </a:solidFill>
                  <a:latin typeface="Arial"/>
                  <a:ea typeface="Arial"/>
                  <a:cs typeface="Arial"/>
                  <a:sym typeface="Arial"/>
                </a:rPr>
                <a:t>Ψηφιακό αποτύπωμα</a:t>
              </a:r>
              <a:endParaRPr b="0" i="0" sz="2400" u="none" cap="none" strike="noStrike">
                <a:solidFill>
                  <a:schemeClr val="dk1"/>
                </a:solidFill>
                <a:latin typeface="Arial"/>
                <a:ea typeface="Arial"/>
                <a:cs typeface="Arial"/>
                <a:sym typeface="Arial"/>
              </a:endParaRPr>
            </a:p>
          </p:txBody>
        </p:sp>
        <p:cxnSp>
          <p:nvCxnSpPr>
            <p:cNvPr id="294" name="Google Shape;294;p2"/>
            <p:cNvCxnSpPr/>
            <p:nvPr/>
          </p:nvCxnSpPr>
          <p:spPr>
            <a:xfrm>
              <a:off x="0" y="3843024"/>
              <a:ext cx="6972975" cy="0"/>
            </a:xfrm>
            <a:prstGeom prst="straightConnector1">
              <a:avLst/>
            </a:prstGeom>
            <a:solidFill>
              <a:schemeClr val="accent6"/>
            </a:solidFill>
            <a:ln cap="flat" cmpd="sng" w="12700">
              <a:solidFill>
                <a:schemeClr val="accent6"/>
              </a:solidFill>
              <a:prstDash val="solid"/>
              <a:miter lim="800000"/>
              <a:headEnd len="sm" w="sm" type="none"/>
              <a:tailEnd len="sm" w="sm" type="none"/>
            </a:ln>
          </p:spPr>
        </p:cxnSp>
        <p:sp>
          <p:nvSpPr>
            <p:cNvPr id="295" name="Google Shape;295;p2"/>
            <p:cNvSpPr/>
            <p:nvPr/>
          </p:nvSpPr>
          <p:spPr>
            <a:xfrm>
              <a:off x="0" y="3843024"/>
              <a:ext cx="6972975" cy="96060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
            <p:cNvSpPr txBox="1"/>
            <p:nvPr/>
          </p:nvSpPr>
          <p:spPr>
            <a:xfrm>
              <a:off x="0" y="3843024"/>
              <a:ext cx="6972975" cy="96060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2400" u="none" cap="none" strike="noStrike">
                  <a:solidFill>
                    <a:schemeClr val="dk1"/>
                  </a:solidFill>
                  <a:latin typeface="Arial"/>
                  <a:ea typeface="Arial"/>
                  <a:cs typeface="Arial"/>
                  <a:sym typeface="Arial"/>
                </a:rPr>
                <a:t>Βέλτιστες πρακτικές για την προστασία της ψηφιακής ταυτότητας και του ψηφιακού αποτυπώματος</a:t>
              </a:r>
              <a:endParaRPr b="0" i="0" sz="2400" u="none" cap="none" strike="noStrike">
                <a:solidFill>
                  <a:schemeClr val="dk1"/>
                </a:solidFill>
                <a:latin typeface="Arial"/>
                <a:ea typeface="Arial"/>
                <a:cs typeface="Arial"/>
                <a:sym typeface="Aria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0" name="Shape 470"/>
        <p:cNvGrpSpPr/>
        <p:nvPr/>
      </p:nvGrpSpPr>
      <p:grpSpPr>
        <a:xfrm>
          <a:off x="0" y="0"/>
          <a:ext cx="0" cy="0"/>
          <a:chOff x="0" y="0"/>
          <a:chExt cx="0" cy="0"/>
        </a:xfrm>
      </p:grpSpPr>
      <p:sp>
        <p:nvSpPr>
          <p:cNvPr id="471" name="Google Shape;471;p20"/>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72" name="Google Shape;472;p20"/>
          <p:cNvSpPr/>
          <p:nvPr/>
        </p:nvSpPr>
        <p:spPr>
          <a:xfrm>
            <a:off x="10208695"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73" name="Google Shape;473;p20"/>
          <p:cNvSpPr txBox="1"/>
          <p:nvPr>
            <p:ph type="title"/>
          </p:nvPr>
        </p:nvSpPr>
        <p:spPr>
          <a:xfrm>
            <a:off x="348343" y="537147"/>
            <a:ext cx="10515600" cy="85788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92BAB5"/>
              </a:buClr>
              <a:buSzPts val="3200"/>
              <a:buFont typeface="Arial"/>
              <a:buNone/>
            </a:pPr>
            <a:r>
              <a:rPr lang="en-US" sz="3200">
                <a:latin typeface="Arial"/>
                <a:ea typeface="Arial"/>
                <a:cs typeface="Arial"/>
                <a:sym typeface="Arial"/>
              </a:rPr>
              <a:t>Βέλτιστες πρακτικές για την προστασία της ψηφιακής ταυτότητας και του ψηφιακού αποτυπώματος</a:t>
            </a:r>
            <a:endParaRPr/>
          </a:p>
        </p:txBody>
      </p:sp>
      <p:sp>
        <p:nvSpPr>
          <p:cNvPr id="474" name="Google Shape;474;p20"/>
          <p:cNvSpPr/>
          <p:nvPr/>
        </p:nvSpPr>
        <p:spPr>
          <a:xfrm flipH="1" rot="-5400000">
            <a:off x="555710" y="2183223"/>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75" name="Google Shape;475;p20"/>
          <p:cNvSpPr txBox="1"/>
          <p:nvPr>
            <p:ph idx="1" type="body"/>
          </p:nvPr>
        </p:nvSpPr>
        <p:spPr>
          <a:xfrm>
            <a:off x="785725" y="1693180"/>
            <a:ext cx="1979700" cy="4779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just">
              <a:lnSpc>
                <a:spcPct val="90000"/>
              </a:lnSpc>
              <a:spcBef>
                <a:spcPts val="0"/>
              </a:spcBef>
              <a:spcAft>
                <a:spcPts val="0"/>
              </a:spcAft>
              <a:buSzPct val="100000"/>
              <a:buNone/>
            </a:pPr>
            <a:r>
              <a:rPr b="1" lang="en-US" sz="2000">
                <a:latin typeface="Arial"/>
                <a:ea typeface="Arial"/>
                <a:cs typeface="Arial"/>
                <a:sym typeface="Arial"/>
              </a:rPr>
              <a:t>Κοινοί κανόνες</a:t>
            </a:r>
            <a:endParaRPr/>
          </a:p>
          <a:p>
            <a:pPr indent="0" lvl="0" marL="0" rtl="0" algn="just">
              <a:lnSpc>
                <a:spcPct val="90000"/>
              </a:lnSpc>
              <a:spcBef>
                <a:spcPts val="1000"/>
              </a:spcBef>
              <a:spcAft>
                <a:spcPts val="0"/>
              </a:spcAft>
              <a:buSzPct val="100000"/>
              <a:buNone/>
            </a:pPr>
            <a:r>
              <a:t/>
            </a:r>
            <a:endParaRPr b="1" sz="2000">
              <a:latin typeface="Arial"/>
              <a:ea typeface="Arial"/>
              <a:cs typeface="Arial"/>
              <a:sym typeface="Arial"/>
            </a:endParaRPr>
          </a:p>
        </p:txBody>
      </p:sp>
      <p:sp>
        <p:nvSpPr>
          <p:cNvPr id="476" name="Google Shape;476;p20"/>
          <p:cNvSpPr txBox="1"/>
          <p:nvPr/>
        </p:nvSpPr>
        <p:spPr>
          <a:xfrm>
            <a:off x="429109" y="2318522"/>
            <a:ext cx="7395771" cy="4280226"/>
          </a:xfrm>
          <a:prstGeom prst="rect">
            <a:avLst/>
          </a:prstGeom>
          <a:noFill/>
          <a:ln>
            <a:noFill/>
          </a:ln>
        </p:spPr>
        <p:txBody>
          <a:bodyPr anchorCtr="0" anchor="t" bIns="45700" lIns="91425" spcFirstLastPara="1" rIns="91425" wrap="square" tIns="45700">
            <a:normAutofit fontScale="62500" lnSpcReduction="20000"/>
          </a:bodyPr>
          <a:lstStyle/>
          <a:p>
            <a:pPr indent="-366713" lvl="1" marL="630238" marR="0" rtl="0" algn="just">
              <a:lnSpc>
                <a:spcPct val="100000"/>
              </a:lnSpc>
              <a:spcBef>
                <a:spcPts val="0"/>
              </a:spcBef>
              <a:spcAft>
                <a:spcPts val="0"/>
              </a:spcAft>
              <a:buClr>
                <a:srgbClr val="FFAA5A"/>
              </a:buClr>
              <a:buSzPct val="100000"/>
              <a:buFont typeface="Noto Sans Symbols"/>
              <a:buChar char="❑"/>
            </a:pPr>
            <a:r>
              <a:rPr b="0" i="0" lang="en-US" sz="2400" u="none" cap="none" strike="noStrike">
                <a:solidFill>
                  <a:schemeClr val="dk1"/>
                </a:solidFill>
                <a:latin typeface="Arial"/>
                <a:ea typeface="Arial"/>
                <a:cs typeface="Arial"/>
                <a:sym typeface="Arial"/>
              </a:rPr>
              <a:t>Να είστε προσεκτικοί στον κυβερνοχώρο και στις διαδικτυακές αλληλεπιδράσεις.</a:t>
            </a:r>
            <a:endParaRPr/>
          </a:p>
          <a:p>
            <a:pPr indent="-366713" lvl="1" marL="630238" marR="0" rtl="0" algn="just">
              <a:lnSpc>
                <a:spcPct val="100000"/>
              </a:lnSpc>
              <a:spcBef>
                <a:spcPts val="500"/>
              </a:spcBef>
              <a:spcAft>
                <a:spcPts val="0"/>
              </a:spcAft>
              <a:buClr>
                <a:srgbClr val="FFAA5A"/>
              </a:buClr>
              <a:buSzPct val="100000"/>
              <a:buFont typeface="Noto Sans Symbols"/>
              <a:buChar char="❑"/>
            </a:pPr>
            <a:r>
              <a:rPr b="0" i="0" lang="en-US" sz="2400" u="none" cap="none" strike="noStrike">
                <a:solidFill>
                  <a:schemeClr val="dk1"/>
                </a:solidFill>
                <a:latin typeface="Arial"/>
                <a:ea typeface="Arial"/>
                <a:cs typeface="Arial"/>
                <a:sym typeface="Arial"/>
              </a:rPr>
              <a:t>Να είναι προληπτικός και ενημερωμένος χρήστης που έχει τον έλεγχο των προσωπικών του δεδομένων, της ψηφιακής του ταυτότητας και του ψηφιακού του αποτυπώματος και γνωρίζει τις βέλτιστες πρακτικές προστασίας της ιδιωτικής ζωής. </a:t>
            </a:r>
            <a:endParaRPr/>
          </a:p>
          <a:p>
            <a:pPr indent="-366713" lvl="1" marL="630238" marR="0" rtl="0" algn="just">
              <a:lnSpc>
                <a:spcPct val="100000"/>
              </a:lnSpc>
              <a:spcBef>
                <a:spcPts val="500"/>
              </a:spcBef>
              <a:spcAft>
                <a:spcPts val="0"/>
              </a:spcAft>
              <a:buClr>
                <a:srgbClr val="FFAA5A"/>
              </a:buClr>
              <a:buSzPct val="100000"/>
              <a:buFont typeface="Noto Sans Symbols"/>
              <a:buChar char="❑"/>
            </a:pPr>
            <a:r>
              <a:rPr b="0" i="0" lang="en-US" sz="2400" u="none" cap="none" strike="noStrike">
                <a:solidFill>
                  <a:schemeClr val="dk1"/>
                </a:solidFill>
                <a:latin typeface="Arial"/>
                <a:ea typeface="Arial"/>
                <a:cs typeface="Arial"/>
                <a:sym typeface="Arial"/>
              </a:rPr>
              <a:t>Ακολουθήστε τα μέτρα ασφαλείας στον ηλεκτρονικό χώρο (ισχυροί κωδικοί πρόσβασης, έλεγχος ταυτότητας πολλαπλών παραγόντων, ενημερώσεις λογισμικού).</a:t>
            </a:r>
            <a:endParaRPr b="0" i="0" sz="2400" u="none" cap="none" strike="noStrike">
              <a:solidFill>
                <a:schemeClr val="dk1"/>
              </a:solidFill>
              <a:latin typeface="Arial"/>
              <a:ea typeface="Arial"/>
              <a:cs typeface="Arial"/>
              <a:sym typeface="Arial"/>
            </a:endParaRPr>
          </a:p>
          <a:p>
            <a:pPr indent="-366713" lvl="1" marL="630238" marR="0" rtl="0" algn="just">
              <a:lnSpc>
                <a:spcPct val="100000"/>
              </a:lnSpc>
              <a:spcBef>
                <a:spcPts val="500"/>
              </a:spcBef>
              <a:spcAft>
                <a:spcPts val="0"/>
              </a:spcAft>
              <a:buClr>
                <a:srgbClr val="FFAA5A"/>
              </a:buClr>
              <a:buSzPct val="100000"/>
              <a:buFont typeface="Noto Sans Symbols"/>
              <a:buChar char="❑"/>
            </a:pPr>
            <a:r>
              <a:rPr b="0" i="0" lang="en-US" sz="2400" u="none" cap="none" strike="noStrike">
                <a:solidFill>
                  <a:schemeClr val="dk1"/>
                </a:solidFill>
                <a:latin typeface="Arial"/>
                <a:ea typeface="Arial"/>
                <a:cs typeface="Arial"/>
                <a:sym typeface="Arial"/>
              </a:rPr>
              <a:t>Χρήση τεχνικών/εργαλείων για την προστασία της ψηφιακής ταυτότητας και του ψηφιακού αποτυπώματος του χρήστη:</a:t>
            </a:r>
            <a:endParaRPr/>
          </a:p>
          <a:p>
            <a:pPr indent="-366713" lvl="2" marL="1087438" marR="0" rtl="0" algn="l">
              <a:lnSpc>
                <a:spcPct val="100000"/>
              </a:lnSpc>
              <a:spcBef>
                <a:spcPts val="500"/>
              </a:spcBef>
              <a:spcAft>
                <a:spcPts val="0"/>
              </a:spcAft>
              <a:buClr>
                <a:srgbClr val="FFAA5A"/>
              </a:buClr>
              <a:buSzPct val="100000"/>
              <a:buFont typeface="Noto Sans Symbols"/>
              <a:buChar char="▪"/>
            </a:pPr>
            <a:r>
              <a:rPr b="0" i="0" lang="en-US" sz="2000" u="none" cap="none" strike="noStrike">
                <a:solidFill>
                  <a:schemeClr val="dk1"/>
                </a:solidFill>
                <a:latin typeface="Arial"/>
                <a:ea typeface="Arial"/>
                <a:cs typeface="Arial"/>
                <a:sym typeface="Arial"/>
              </a:rPr>
              <a:t>Τεχνικές για την ελαχιστοποίηση των προσωπικών δεδομένων των χρηστών που παρέχονται ή ζητούνται σε επιγραμμικές υπηρεσίες και αλληλεπιδράσεις.</a:t>
            </a:r>
            <a:endParaRPr/>
          </a:p>
          <a:p>
            <a:pPr indent="-366713" lvl="2" marL="1087438" marR="0" rtl="0" algn="l">
              <a:lnSpc>
                <a:spcPct val="100000"/>
              </a:lnSpc>
              <a:spcBef>
                <a:spcPts val="500"/>
              </a:spcBef>
              <a:spcAft>
                <a:spcPts val="0"/>
              </a:spcAft>
              <a:buClr>
                <a:srgbClr val="FFAA5A"/>
              </a:buClr>
              <a:buSzPct val="100000"/>
              <a:buFont typeface="Noto Sans Symbols"/>
              <a:buChar char="▪"/>
            </a:pPr>
            <a:r>
              <a:rPr b="0" i="0" lang="en-US" sz="2000" u="none" cap="none" strike="noStrike">
                <a:solidFill>
                  <a:schemeClr val="dk1"/>
                </a:solidFill>
                <a:latin typeface="Arial"/>
                <a:ea typeface="Arial"/>
                <a:cs typeface="Arial"/>
                <a:sym typeface="Arial"/>
              </a:rPr>
              <a:t>Τεχνικές για την "απόκρυψη" της ταυτότητας (λειτουργία incognito, φίλτρα απορρήτου, εργαλεία κατά της παρακολούθησης των διαδικτυακών δραστηριοτήτων του χρήστη).</a:t>
            </a:r>
            <a:endParaRPr/>
          </a:p>
          <a:p>
            <a:pPr indent="-271463" lvl="1" marL="630238" marR="0" rtl="0" algn="just">
              <a:lnSpc>
                <a:spcPct val="100000"/>
              </a:lnSpc>
              <a:spcBef>
                <a:spcPts val="500"/>
              </a:spcBef>
              <a:spcAft>
                <a:spcPts val="0"/>
              </a:spcAft>
              <a:buClr>
                <a:srgbClr val="FFAA5A"/>
              </a:buClr>
              <a:buSzPct val="100000"/>
              <a:buFont typeface="Noto Sans Symbols"/>
              <a:buNone/>
            </a:pPr>
            <a:r>
              <a:t/>
            </a:r>
            <a:endParaRPr b="0" i="0" sz="2400" u="none" cap="none" strike="noStrike">
              <a:solidFill>
                <a:schemeClr val="dk1"/>
              </a:solidFill>
              <a:latin typeface="Arial"/>
              <a:ea typeface="Arial"/>
              <a:cs typeface="Arial"/>
              <a:sym typeface="Arial"/>
            </a:endParaRPr>
          </a:p>
        </p:txBody>
      </p:sp>
      <p:pic>
        <p:nvPicPr>
          <p:cNvPr id="477" name="Google Shape;477;p20"/>
          <p:cNvPicPr preferRelativeResize="0"/>
          <p:nvPr/>
        </p:nvPicPr>
        <p:blipFill rotWithShape="1">
          <a:blip r:embed="rId3">
            <a:alphaModFix/>
          </a:blip>
          <a:srcRect b="0" l="3481" r="5208" t="0"/>
          <a:stretch/>
        </p:blipFill>
        <p:spPr>
          <a:xfrm>
            <a:off x="7736187" y="2318522"/>
            <a:ext cx="4381168" cy="269895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1" name="Shape 481"/>
        <p:cNvGrpSpPr/>
        <p:nvPr/>
      </p:nvGrpSpPr>
      <p:grpSpPr>
        <a:xfrm>
          <a:off x="0" y="0"/>
          <a:ext cx="0" cy="0"/>
          <a:chOff x="0" y="0"/>
          <a:chExt cx="0" cy="0"/>
        </a:xfrm>
      </p:grpSpPr>
      <p:sp>
        <p:nvSpPr>
          <p:cNvPr id="482" name="Google Shape;482;p21"/>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83" name="Google Shape;483;p21"/>
          <p:cNvSpPr txBox="1"/>
          <p:nvPr>
            <p:ph type="title"/>
          </p:nvPr>
        </p:nvSpPr>
        <p:spPr>
          <a:xfrm>
            <a:off x="111967" y="175905"/>
            <a:ext cx="5868955"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92BAB5"/>
              </a:buClr>
              <a:buSzPts val="3600"/>
              <a:buFont typeface="Arial"/>
              <a:buNone/>
            </a:pPr>
            <a:r>
              <a:rPr lang="en-US" sz="3600">
                <a:latin typeface="Arial"/>
                <a:ea typeface="Arial"/>
                <a:cs typeface="Arial"/>
                <a:sym typeface="Arial"/>
              </a:rPr>
              <a:t>Βέλτιστες πρακτικές - ψηφιακή ταυτότητα</a:t>
            </a:r>
            <a:endParaRPr/>
          </a:p>
        </p:txBody>
      </p:sp>
      <p:sp>
        <p:nvSpPr>
          <p:cNvPr id="484" name="Google Shape;484;p21"/>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85" name="Google Shape;485;p21"/>
          <p:cNvSpPr txBox="1"/>
          <p:nvPr>
            <p:ph idx="1" type="body"/>
          </p:nvPr>
        </p:nvSpPr>
        <p:spPr>
          <a:xfrm>
            <a:off x="667512" y="1907133"/>
            <a:ext cx="10853928" cy="4545202"/>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SzPct val="100000"/>
              <a:buNone/>
            </a:pPr>
            <a:r>
              <a:rPr b="1" lang="en-US" sz="2400">
                <a:solidFill>
                  <a:srgbClr val="FF983B"/>
                </a:solidFill>
                <a:latin typeface="Arial"/>
                <a:ea typeface="Arial"/>
                <a:cs typeface="Arial"/>
                <a:sym typeface="Arial"/>
              </a:rPr>
              <a:t>Γενικές αρχές για την αυτοδιαχείριση της ψηφιακής σας ταυτότητας:</a:t>
            </a:r>
            <a:endParaRPr b="1" sz="2400">
              <a:solidFill>
                <a:srgbClr val="FF983B"/>
              </a:solidFill>
              <a:latin typeface="Arial"/>
              <a:ea typeface="Arial"/>
              <a:cs typeface="Arial"/>
              <a:sym typeface="Arial"/>
            </a:endParaRPr>
          </a:p>
          <a:p>
            <a:pPr indent="-228600" lvl="0" marL="228600" rtl="0" algn="l">
              <a:lnSpc>
                <a:spcPct val="90000"/>
              </a:lnSpc>
              <a:spcBef>
                <a:spcPts val="1600"/>
              </a:spcBef>
              <a:spcAft>
                <a:spcPts val="0"/>
              </a:spcAft>
              <a:buSzPct val="100000"/>
              <a:buChar char="❑"/>
            </a:pPr>
            <a:r>
              <a:rPr lang="en-US" sz="2400">
                <a:latin typeface="Arial"/>
                <a:ea typeface="Arial"/>
                <a:cs typeface="Arial"/>
                <a:sym typeface="Arial"/>
              </a:rPr>
              <a:t>Εφαρμογή ενιαίας προσέγγισης σε όλες τις επιγραμμικές υπηρεσίες/πλατφόρμες. </a:t>
            </a:r>
            <a:endParaRPr/>
          </a:p>
          <a:p>
            <a:pPr indent="-228600" lvl="0" marL="228600" rtl="0" algn="l">
              <a:lnSpc>
                <a:spcPct val="90000"/>
              </a:lnSpc>
              <a:spcBef>
                <a:spcPts val="1600"/>
              </a:spcBef>
              <a:spcAft>
                <a:spcPts val="0"/>
              </a:spcAft>
              <a:buSzPct val="100000"/>
              <a:buChar char="❑"/>
            </a:pPr>
            <a:r>
              <a:rPr lang="en-US" sz="2400">
                <a:latin typeface="Arial"/>
                <a:ea typeface="Arial"/>
                <a:cs typeface="Arial"/>
                <a:sym typeface="Arial"/>
              </a:rPr>
              <a:t>Διαγραφή αχρησιμοποίητων λογαριασμών με ανάκληση της συγκατάθεσης για την επεξεργασία προσωπικών δεδομένων.</a:t>
            </a:r>
            <a:endParaRPr/>
          </a:p>
          <a:p>
            <a:pPr indent="-228600" lvl="0" marL="228600" rtl="0" algn="l">
              <a:lnSpc>
                <a:spcPct val="90000"/>
              </a:lnSpc>
              <a:spcBef>
                <a:spcPts val="1600"/>
              </a:spcBef>
              <a:spcAft>
                <a:spcPts val="0"/>
              </a:spcAft>
              <a:buSzPct val="100000"/>
              <a:buChar char="❑"/>
            </a:pPr>
            <a:r>
              <a:rPr lang="en-US" sz="2400">
                <a:latin typeface="Arial"/>
                <a:ea typeface="Arial"/>
                <a:cs typeface="Arial"/>
                <a:sym typeface="Arial"/>
              </a:rPr>
              <a:t>Μην αποθηκεύετε προσωπικές πληροφορίες σύνδεσης σε δημόσιους υπολογιστές.</a:t>
            </a:r>
            <a:endParaRPr/>
          </a:p>
          <a:p>
            <a:pPr indent="-228600" lvl="0" marL="228600" rtl="0" algn="l">
              <a:lnSpc>
                <a:spcPct val="90000"/>
              </a:lnSpc>
              <a:spcBef>
                <a:spcPts val="1600"/>
              </a:spcBef>
              <a:spcAft>
                <a:spcPts val="0"/>
              </a:spcAft>
              <a:buSzPct val="100000"/>
              <a:buChar char="❑"/>
            </a:pPr>
            <a:r>
              <a:rPr lang="en-US" sz="2400">
                <a:latin typeface="Arial"/>
                <a:ea typeface="Arial"/>
                <a:cs typeface="Arial"/>
                <a:sym typeface="Arial"/>
              </a:rPr>
              <a:t>Παρακολουθήστε τη δραστηριότητα στους λογαριασμούς σας.</a:t>
            </a:r>
            <a:endParaRPr/>
          </a:p>
          <a:p>
            <a:pPr indent="-228600" lvl="0" marL="228600" rtl="0" algn="l">
              <a:lnSpc>
                <a:spcPct val="90000"/>
              </a:lnSpc>
              <a:spcBef>
                <a:spcPts val="1600"/>
              </a:spcBef>
              <a:spcAft>
                <a:spcPts val="0"/>
              </a:spcAft>
              <a:buSzPct val="100000"/>
              <a:buChar char="❑"/>
            </a:pPr>
            <a:r>
              <a:rPr lang="en-US" sz="2400">
                <a:latin typeface="Arial"/>
                <a:ea typeface="Arial"/>
                <a:cs typeface="Arial"/>
                <a:sym typeface="Arial"/>
              </a:rPr>
              <a:t>Ασφαλίστε τις συσκευές σας και διατηρήστε το λογισμικό σας ενημερωμένο.</a:t>
            </a:r>
            <a:endParaRPr/>
          </a:p>
          <a:p>
            <a:pPr indent="-228600" lvl="0" marL="228600" rtl="0" algn="l">
              <a:lnSpc>
                <a:spcPct val="90000"/>
              </a:lnSpc>
              <a:spcBef>
                <a:spcPts val="1600"/>
              </a:spcBef>
              <a:spcAft>
                <a:spcPts val="0"/>
              </a:spcAft>
              <a:buSzPct val="100000"/>
              <a:buChar char="❑"/>
            </a:pPr>
            <a:r>
              <a:rPr lang="en-US" sz="2400">
                <a:latin typeface="Arial"/>
                <a:ea typeface="Arial"/>
                <a:cs typeface="Arial"/>
                <a:sym typeface="Arial"/>
              </a:rPr>
              <a:t>Ελέγχετε και προσαρμόζετε τακτικά τις ρυθμίσεις απορρήτου σας.</a:t>
            </a:r>
            <a:endParaRPr/>
          </a:p>
          <a:p>
            <a:pPr indent="-228600" lvl="0" marL="228600" rtl="0" algn="l">
              <a:lnSpc>
                <a:spcPct val="90000"/>
              </a:lnSpc>
              <a:spcBef>
                <a:spcPts val="1600"/>
              </a:spcBef>
              <a:spcAft>
                <a:spcPts val="0"/>
              </a:spcAft>
              <a:buSzPct val="100000"/>
              <a:buChar char="❑"/>
            </a:pPr>
            <a:r>
              <a:rPr lang="en-US" sz="2400">
                <a:latin typeface="Arial"/>
                <a:ea typeface="Arial"/>
                <a:cs typeface="Arial"/>
                <a:sym typeface="Arial"/>
              </a:rPr>
              <a:t>Μείνετε ενημερωμένοι: ενημερωθείτε για τους τελευταίους τύπους απάτης στο διαδίκτυο και την κλοπή ταυτότητας.</a:t>
            </a:r>
            <a:endParaRPr/>
          </a:p>
        </p:txBody>
      </p:sp>
      <p:sp>
        <p:nvSpPr>
          <p:cNvPr id="486" name="Google Shape;486;p21"/>
          <p:cNvSpPr txBox="1"/>
          <p:nvPr/>
        </p:nvSpPr>
        <p:spPr>
          <a:xfrm>
            <a:off x="7012624" y="484743"/>
            <a:ext cx="4837253" cy="923330"/>
          </a:xfrm>
          <a:prstGeom prst="rect">
            <a:avLst/>
          </a:prstGeom>
          <a:noFill/>
          <a:ln cap="flat" cmpd="sng" w="38100">
            <a:solidFill>
              <a:srgbClr val="FFAA5A"/>
            </a:solidFill>
            <a:prstDash val="solid"/>
            <a:round/>
            <a:headEnd len="sm" w="sm" type="none"/>
            <a:tailEnd len="sm" w="sm" type="none"/>
          </a:ln>
        </p:spPr>
        <p:txBody>
          <a:bodyPr anchorCtr="0" anchor="t" bIns="45700" lIns="91425" spcFirstLastPara="1" rIns="91425" wrap="square" tIns="45700">
            <a:spAutoFit/>
          </a:bodyPr>
          <a:lstStyle/>
          <a:p>
            <a:pPr indent="0" lvl="0" marL="0" marR="0" rtl="0" algn="r">
              <a:spcBef>
                <a:spcPts val="0"/>
              </a:spcBef>
              <a:spcAft>
                <a:spcPts val="0"/>
              </a:spcAft>
              <a:buNone/>
            </a:pPr>
            <a:r>
              <a:rPr b="1" i="1" lang="en-US" sz="1800" u="none" cap="none" strike="noStrike">
                <a:solidFill>
                  <a:srgbClr val="FFAA5A"/>
                </a:solidFill>
                <a:latin typeface="Arial"/>
                <a:ea typeface="Arial"/>
                <a:cs typeface="Arial"/>
                <a:sym typeface="Arial"/>
              </a:rPr>
              <a:t>Καθώς αυξάνεται η ψηφιακή δραστηριότητα, η ψηφιακή ταυτότητα γίνεται πιο σύνθετη</a:t>
            </a:r>
            <a:endParaRPr/>
          </a:p>
        </p:txBody>
      </p:sp>
      <p:sp>
        <p:nvSpPr>
          <p:cNvPr id="487" name="Google Shape;487;p21"/>
          <p:cNvSpPr/>
          <p:nvPr/>
        </p:nvSpPr>
        <p:spPr>
          <a:xfrm>
            <a:off x="5980922" y="620344"/>
            <a:ext cx="861391" cy="436686"/>
          </a:xfrm>
          <a:prstGeom prst="rightArrow">
            <a:avLst>
              <a:gd fmla="val 50000" name="adj1"/>
              <a:gd fmla="val 50000" name="adj2"/>
            </a:avLst>
          </a:prstGeom>
          <a:solidFill>
            <a:srgbClr val="FFAA5A"/>
          </a:solidFill>
          <a:ln cap="flat" cmpd="sng" w="38100">
            <a:solidFill>
              <a:srgbClr val="92BA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1" name="Shape 491"/>
        <p:cNvGrpSpPr/>
        <p:nvPr/>
      </p:nvGrpSpPr>
      <p:grpSpPr>
        <a:xfrm>
          <a:off x="0" y="0"/>
          <a:ext cx="0" cy="0"/>
          <a:chOff x="0" y="0"/>
          <a:chExt cx="0" cy="0"/>
        </a:xfrm>
      </p:grpSpPr>
      <p:sp>
        <p:nvSpPr>
          <p:cNvPr id="492" name="Google Shape;492;p22"/>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93" name="Google Shape;493;p22"/>
          <p:cNvSpPr/>
          <p:nvPr/>
        </p:nvSpPr>
        <p:spPr>
          <a:xfrm>
            <a:off x="10208695"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94" name="Google Shape;494;p22"/>
          <p:cNvSpPr txBox="1"/>
          <p:nvPr>
            <p:ph type="title"/>
          </p:nvPr>
        </p:nvSpPr>
        <p:spPr>
          <a:xfrm>
            <a:off x="434601" y="329792"/>
            <a:ext cx="5976257" cy="85788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92BAB5"/>
              </a:buClr>
              <a:buSzPts val="2800"/>
              <a:buFont typeface="Arial"/>
              <a:buNone/>
            </a:pPr>
            <a:r>
              <a:rPr lang="en-US" sz="2800">
                <a:latin typeface="Arial"/>
                <a:ea typeface="Arial"/>
                <a:cs typeface="Arial"/>
                <a:sym typeface="Arial"/>
              </a:rPr>
              <a:t>Βέλτιστες πρακτικές - κωδικός πρόσβασης χρήστη </a:t>
            </a:r>
            <a:endParaRPr/>
          </a:p>
        </p:txBody>
      </p:sp>
      <p:sp>
        <p:nvSpPr>
          <p:cNvPr id="495" name="Google Shape;495;p22"/>
          <p:cNvSpPr/>
          <p:nvPr/>
        </p:nvSpPr>
        <p:spPr>
          <a:xfrm flipH="1" rot="-5400000">
            <a:off x="555710" y="2183223"/>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96" name="Google Shape;496;p22"/>
          <p:cNvSpPr txBox="1"/>
          <p:nvPr>
            <p:ph idx="1" type="body"/>
          </p:nvPr>
        </p:nvSpPr>
        <p:spPr>
          <a:xfrm>
            <a:off x="434601" y="1348055"/>
            <a:ext cx="5346540" cy="477997"/>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SzPct val="100000"/>
              <a:buNone/>
            </a:pPr>
            <a:r>
              <a:rPr b="1" lang="en-US" sz="2000">
                <a:solidFill>
                  <a:srgbClr val="FF983B"/>
                </a:solidFill>
                <a:latin typeface="Arial"/>
                <a:ea typeface="Arial"/>
                <a:cs typeface="Arial"/>
                <a:sym typeface="Arial"/>
              </a:rPr>
              <a:t>Γενικές αρχές για τους κωδικούς πρόσβασης των χρηστών </a:t>
            </a:r>
            <a:endParaRPr/>
          </a:p>
        </p:txBody>
      </p:sp>
      <p:sp>
        <p:nvSpPr>
          <p:cNvPr id="497" name="Google Shape;497;p22"/>
          <p:cNvSpPr txBox="1"/>
          <p:nvPr/>
        </p:nvSpPr>
        <p:spPr>
          <a:xfrm>
            <a:off x="1464906" y="1986430"/>
            <a:ext cx="9545216" cy="4280226"/>
          </a:xfrm>
          <a:prstGeom prst="rect">
            <a:avLst/>
          </a:prstGeom>
          <a:noFill/>
          <a:ln>
            <a:noFill/>
          </a:ln>
        </p:spPr>
        <p:txBody>
          <a:bodyPr anchorCtr="0" anchor="t" bIns="45700" lIns="91425" spcFirstLastPara="1" rIns="91425" wrap="square" tIns="45700">
            <a:normAutofit fontScale="70000" lnSpcReduction="20000"/>
          </a:bodyPr>
          <a:lstStyle/>
          <a:p>
            <a:pPr indent="-366713" lvl="1" marL="630238" marR="0" rtl="0" algn="l">
              <a:lnSpc>
                <a:spcPct val="100000"/>
              </a:lnSpc>
              <a:spcBef>
                <a:spcPts val="0"/>
              </a:spcBef>
              <a:spcAft>
                <a:spcPts val="0"/>
              </a:spcAft>
              <a:buClr>
                <a:srgbClr val="FFAA5A"/>
              </a:buClr>
              <a:buSzPct val="100000"/>
              <a:buFont typeface="Noto Sans Symbols"/>
              <a:buChar char="❑"/>
            </a:pPr>
            <a:r>
              <a:rPr b="0" i="0" lang="en-US" sz="2400" u="none" cap="none" strike="noStrike">
                <a:solidFill>
                  <a:schemeClr val="dk1"/>
                </a:solidFill>
                <a:latin typeface="Arial"/>
                <a:ea typeface="Arial"/>
                <a:cs typeface="Arial"/>
                <a:sym typeface="Arial"/>
              </a:rPr>
              <a:t>Χρησιμοποιήστε έναν ισχυρό κωδικό πρόσβασης: μια συμβολοσειρά 15 χαρακτήρων με συνδυασμό κεφαλαίων και πεζών γραμμάτων, αριθμών και συμβόλων. </a:t>
            </a:r>
            <a:endParaRPr/>
          </a:p>
          <a:p>
            <a:pPr indent="-366713" lvl="1" marL="630238" marR="0" rtl="0" algn="l">
              <a:lnSpc>
                <a:spcPct val="100000"/>
              </a:lnSpc>
              <a:spcBef>
                <a:spcPts val="500"/>
              </a:spcBef>
              <a:spcAft>
                <a:spcPts val="0"/>
              </a:spcAft>
              <a:buClr>
                <a:srgbClr val="FFAA5A"/>
              </a:buClr>
              <a:buSzPct val="100000"/>
              <a:buFont typeface="Noto Sans Symbols"/>
              <a:buChar char="❑"/>
            </a:pPr>
            <a:r>
              <a:rPr b="0" i="0" lang="en-US" sz="2400" u="none" cap="none" strike="noStrike">
                <a:solidFill>
                  <a:schemeClr val="dk1"/>
                </a:solidFill>
                <a:latin typeface="Arial"/>
                <a:ea typeface="Arial"/>
                <a:cs typeface="Arial"/>
                <a:sym typeface="Arial"/>
              </a:rPr>
              <a:t>Χρησιμοποιήστε μια συνθηματική φράση, για παράδειγμα ένα σύντομο κείμενο από το αγαπημένο σας τραγούδι (π.χ. 5 λέξεις) ή μια φράση που σχετίζεται με την προσωπική εμπειρία του χρήστη, για παράδειγμα: </a:t>
            </a:r>
            <a:r>
              <a:rPr b="0" i="1" lang="en-US" sz="2400" u="none" cap="none" strike="noStrike">
                <a:solidFill>
                  <a:schemeClr val="dk1"/>
                </a:solidFill>
                <a:latin typeface="Arial"/>
                <a:ea typeface="Arial"/>
                <a:cs typeface="Arial"/>
                <a:sym typeface="Arial"/>
              </a:rPr>
              <a:t>Ο κωδικός πρόσβασης είναι: Me1bIk3Wb#u3.</a:t>
            </a:r>
            <a:endParaRPr/>
          </a:p>
          <a:p>
            <a:pPr indent="-366713" lvl="1" marL="630238" marR="0" rtl="0" algn="l">
              <a:lnSpc>
                <a:spcPct val="100000"/>
              </a:lnSpc>
              <a:spcBef>
                <a:spcPts val="500"/>
              </a:spcBef>
              <a:spcAft>
                <a:spcPts val="0"/>
              </a:spcAft>
              <a:buClr>
                <a:srgbClr val="FFAA5A"/>
              </a:buClr>
              <a:buSzPct val="100000"/>
              <a:buFont typeface="Noto Sans Symbols"/>
              <a:buChar char="❑"/>
            </a:pPr>
            <a:r>
              <a:rPr b="0" i="0" lang="en-US" sz="2400" u="none" cap="none" strike="noStrike">
                <a:solidFill>
                  <a:schemeClr val="dk1"/>
                </a:solidFill>
                <a:latin typeface="Arial"/>
                <a:ea typeface="Arial"/>
                <a:cs typeface="Arial"/>
                <a:sym typeface="Arial"/>
              </a:rPr>
              <a:t>Χρησιμοποιήστε διαφορετικό κωδικό πρόσβασης, συνθηματική φράση ή PIN για κάθε συσκευή, λογαριασμό </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ή υπηρεσία.</a:t>
            </a:r>
            <a:endParaRPr/>
          </a:p>
          <a:p>
            <a:pPr indent="-366713" lvl="1" marL="630238" marR="0" rtl="0" algn="l">
              <a:lnSpc>
                <a:spcPct val="100000"/>
              </a:lnSpc>
              <a:spcBef>
                <a:spcPts val="500"/>
              </a:spcBef>
              <a:spcAft>
                <a:spcPts val="0"/>
              </a:spcAft>
              <a:buClr>
                <a:srgbClr val="FFAA5A"/>
              </a:buClr>
              <a:buSzPct val="100000"/>
              <a:buFont typeface="Noto Sans Symbols"/>
              <a:buChar char="❑"/>
            </a:pPr>
            <a:r>
              <a:rPr b="0" i="0" lang="en-US" sz="2400" u="none" cap="none" strike="noStrike">
                <a:solidFill>
                  <a:schemeClr val="dk1"/>
                </a:solidFill>
                <a:latin typeface="Arial"/>
                <a:ea typeface="Arial"/>
                <a:cs typeface="Arial"/>
                <a:sym typeface="Arial"/>
              </a:rPr>
              <a:t>Μην χρησιμοποιείτε εύκολα μαντεύσιμους κωδικούς πρόσβασης, φράσεις πρόσβασης ή PIN.</a:t>
            </a:r>
            <a:endParaRPr/>
          </a:p>
          <a:p>
            <a:pPr indent="-366713" lvl="1" marL="630238" marR="0" rtl="0" algn="l">
              <a:lnSpc>
                <a:spcPct val="100000"/>
              </a:lnSpc>
              <a:spcBef>
                <a:spcPts val="500"/>
              </a:spcBef>
              <a:spcAft>
                <a:spcPts val="0"/>
              </a:spcAft>
              <a:buClr>
                <a:srgbClr val="FFAA5A"/>
              </a:buClr>
              <a:buSzPct val="100000"/>
              <a:buFont typeface="Noto Sans Symbols"/>
              <a:buChar char="❑"/>
            </a:pPr>
            <a:r>
              <a:rPr b="0" i="0" lang="en-US" sz="2400" u="none" cap="none" strike="noStrike">
                <a:solidFill>
                  <a:schemeClr val="dk1"/>
                </a:solidFill>
                <a:latin typeface="Arial"/>
                <a:ea typeface="Arial"/>
                <a:cs typeface="Arial"/>
                <a:sym typeface="Arial"/>
              </a:rPr>
              <a:t>Χρησιμοποιήστε μια γεννήτρια κωδικών πρόσβασης για τη δημιουργία τυχαίων και ισχυρών κωδικών πρόσβασης.</a:t>
            </a:r>
            <a:endParaRPr/>
          </a:p>
          <a:p>
            <a:pPr indent="-366713" lvl="1" marL="630238" marR="0" rtl="0" algn="l">
              <a:lnSpc>
                <a:spcPct val="100000"/>
              </a:lnSpc>
              <a:spcBef>
                <a:spcPts val="500"/>
              </a:spcBef>
              <a:spcAft>
                <a:spcPts val="0"/>
              </a:spcAft>
              <a:buClr>
                <a:srgbClr val="FFAA5A"/>
              </a:buClr>
              <a:buSzPct val="100000"/>
              <a:buFont typeface="Noto Sans Symbols"/>
              <a:buChar char="❑"/>
            </a:pPr>
            <a:r>
              <a:rPr b="0" i="0" lang="en-US" sz="2400" u="none" cap="none" strike="noStrike">
                <a:solidFill>
                  <a:schemeClr val="dk1"/>
                </a:solidFill>
                <a:latin typeface="Arial"/>
                <a:ea typeface="Arial"/>
                <a:cs typeface="Arial"/>
                <a:sym typeface="Arial"/>
              </a:rPr>
              <a:t>Αποθηκεύστε τους κωδικούς σας σε ασφαλές περιβάλλον.</a:t>
            </a:r>
            <a:endParaRPr/>
          </a:p>
          <a:p>
            <a:pPr indent="-366713" lvl="1" marL="630238" marR="0" rtl="0" algn="l">
              <a:lnSpc>
                <a:spcPct val="100000"/>
              </a:lnSpc>
              <a:spcBef>
                <a:spcPts val="500"/>
              </a:spcBef>
              <a:spcAft>
                <a:spcPts val="0"/>
              </a:spcAft>
              <a:buClr>
                <a:srgbClr val="FFAA5A"/>
              </a:buClr>
              <a:buSzPct val="100000"/>
              <a:buFont typeface="Noto Sans Symbols"/>
              <a:buChar char="❑"/>
            </a:pPr>
            <a:r>
              <a:rPr b="0" i="0" lang="en-US" sz="2400" u="none" cap="none" strike="noStrike">
                <a:solidFill>
                  <a:schemeClr val="dk1"/>
                </a:solidFill>
                <a:latin typeface="Arial"/>
                <a:ea typeface="Arial"/>
                <a:cs typeface="Arial"/>
                <a:sym typeface="Arial"/>
              </a:rPr>
              <a:t>Ποτέ μην μοιράζεστε τους κωδικούς σας με κανέναν άλλο.</a:t>
            </a:r>
            <a:endParaRPr/>
          </a:p>
          <a:p>
            <a:pPr indent="0" lvl="1" marL="263525" marR="0" rtl="0" algn="l">
              <a:lnSpc>
                <a:spcPct val="100000"/>
              </a:lnSpc>
              <a:spcBef>
                <a:spcPts val="500"/>
              </a:spcBef>
              <a:spcAft>
                <a:spcPts val="0"/>
              </a:spcAft>
              <a:buClr>
                <a:srgbClr val="FFAA5A"/>
              </a:buClr>
              <a:buSzPct val="100000"/>
              <a:buFont typeface="Arial"/>
              <a:buNone/>
            </a:pPr>
            <a:r>
              <a:t/>
            </a:r>
            <a:endParaRPr b="0" i="0" sz="2400" u="none" cap="none" strike="noStrike">
              <a:solidFill>
                <a:schemeClr val="dk1"/>
              </a:solidFill>
              <a:latin typeface="Arial"/>
              <a:ea typeface="Arial"/>
              <a:cs typeface="Arial"/>
              <a:sym typeface="Arial"/>
            </a:endParaRPr>
          </a:p>
        </p:txBody>
      </p:sp>
      <p:pic>
        <p:nvPicPr>
          <p:cNvPr descr="Obrázok, na ktorom je text, kancelárske potreby, pero, papiernický tovar&#10;&#10;Automaticky generovaný popis" id="498" name="Google Shape;498;p22"/>
          <p:cNvPicPr preferRelativeResize="0"/>
          <p:nvPr/>
        </p:nvPicPr>
        <p:blipFill rotWithShape="1">
          <a:blip r:embed="rId3">
            <a:alphaModFix/>
          </a:blip>
          <a:srcRect b="6744" l="0" r="0" t="0"/>
          <a:stretch/>
        </p:blipFill>
        <p:spPr>
          <a:xfrm>
            <a:off x="7246075" y="251873"/>
            <a:ext cx="2720872" cy="147811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2" name="Shape 502"/>
        <p:cNvGrpSpPr/>
        <p:nvPr/>
      </p:nvGrpSpPr>
      <p:grpSpPr>
        <a:xfrm>
          <a:off x="0" y="0"/>
          <a:ext cx="0" cy="0"/>
          <a:chOff x="0" y="0"/>
          <a:chExt cx="0" cy="0"/>
        </a:xfrm>
      </p:grpSpPr>
      <p:sp>
        <p:nvSpPr>
          <p:cNvPr id="503" name="Google Shape;503;p23"/>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04" name="Google Shape;504;p23"/>
          <p:cNvSpPr/>
          <p:nvPr/>
        </p:nvSpPr>
        <p:spPr>
          <a:xfrm>
            <a:off x="10208695"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05" name="Google Shape;505;p23"/>
          <p:cNvSpPr txBox="1"/>
          <p:nvPr>
            <p:ph type="title"/>
          </p:nvPr>
        </p:nvSpPr>
        <p:spPr>
          <a:xfrm>
            <a:off x="119743" y="233726"/>
            <a:ext cx="9966649" cy="85788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92BAB5"/>
              </a:buClr>
              <a:buSzPts val="3200"/>
              <a:buFont typeface="Arial"/>
              <a:buNone/>
            </a:pPr>
            <a:r>
              <a:rPr lang="en-US" sz="3200">
                <a:latin typeface="Arial"/>
                <a:ea typeface="Arial"/>
                <a:cs typeface="Arial"/>
                <a:sym typeface="Arial"/>
              </a:rPr>
              <a:t>Βέλτιστες πρακτικές - δραστηριότητες στον επιγραμμικό χώρο</a:t>
            </a:r>
            <a:endParaRPr/>
          </a:p>
        </p:txBody>
      </p:sp>
      <p:sp>
        <p:nvSpPr>
          <p:cNvPr id="506" name="Google Shape;506;p23"/>
          <p:cNvSpPr/>
          <p:nvPr/>
        </p:nvSpPr>
        <p:spPr>
          <a:xfrm flipH="1" rot="-5400000">
            <a:off x="555710" y="2183223"/>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07" name="Google Shape;507;p23"/>
          <p:cNvSpPr txBox="1"/>
          <p:nvPr>
            <p:ph idx="1" type="body"/>
          </p:nvPr>
        </p:nvSpPr>
        <p:spPr>
          <a:xfrm>
            <a:off x="429109" y="1156034"/>
            <a:ext cx="2575348" cy="477997"/>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SzPts val="2000"/>
              <a:buNone/>
            </a:pPr>
            <a:r>
              <a:rPr b="1" lang="en-US" sz="2000">
                <a:solidFill>
                  <a:srgbClr val="FF983B"/>
                </a:solidFill>
                <a:latin typeface="Arial"/>
                <a:ea typeface="Arial"/>
                <a:cs typeface="Arial"/>
                <a:sym typeface="Arial"/>
              </a:rPr>
              <a:t>Γενικές αρχές</a:t>
            </a:r>
            <a:endParaRPr/>
          </a:p>
        </p:txBody>
      </p:sp>
      <p:sp>
        <p:nvSpPr>
          <p:cNvPr id="508" name="Google Shape;508;p23"/>
          <p:cNvSpPr txBox="1"/>
          <p:nvPr/>
        </p:nvSpPr>
        <p:spPr>
          <a:xfrm>
            <a:off x="1231012" y="1640802"/>
            <a:ext cx="9545216" cy="4280226"/>
          </a:xfrm>
          <a:prstGeom prst="rect">
            <a:avLst/>
          </a:prstGeom>
          <a:noFill/>
          <a:ln>
            <a:noFill/>
          </a:ln>
        </p:spPr>
        <p:txBody>
          <a:bodyPr anchorCtr="0" anchor="t" bIns="45700" lIns="91425" spcFirstLastPara="1" rIns="91425" wrap="square" tIns="45700">
            <a:normAutofit fontScale="70000" lnSpcReduction="20000"/>
          </a:bodyPr>
          <a:lstStyle/>
          <a:p>
            <a:pPr indent="-366713" lvl="1" marL="630238" marR="0" rtl="0" algn="just">
              <a:lnSpc>
                <a:spcPct val="100000"/>
              </a:lnSpc>
              <a:spcBef>
                <a:spcPts val="0"/>
              </a:spcBef>
              <a:spcAft>
                <a:spcPts val="0"/>
              </a:spcAft>
              <a:buClr>
                <a:srgbClr val="FFAA5A"/>
              </a:buClr>
              <a:buSzPct val="100000"/>
              <a:buFont typeface="Noto Sans Symbols"/>
              <a:buChar char="❑"/>
            </a:pPr>
            <a:r>
              <a:rPr b="0" i="0" lang="en-US" sz="2400" u="none" cap="none" strike="noStrike">
                <a:solidFill>
                  <a:schemeClr val="dk1"/>
                </a:solidFill>
                <a:latin typeface="Arial"/>
                <a:ea typeface="Arial"/>
                <a:cs typeface="Arial"/>
                <a:sym typeface="Arial"/>
              </a:rPr>
              <a:t>Εκμεταλλευτείτε την ευκαιρία να προσαρμόσετε τις υπηρεσίες/εφαρμογές σας.</a:t>
            </a:r>
            <a:endParaRPr/>
          </a:p>
          <a:p>
            <a:pPr indent="-366713" lvl="1" marL="630238" marR="0" rtl="0" algn="just">
              <a:lnSpc>
                <a:spcPct val="100000"/>
              </a:lnSpc>
              <a:spcBef>
                <a:spcPts val="500"/>
              </a:spcBef>
              <a:spcAft>
                <a:spcPts val="0"/>
              </a:spcAft>
              <a:buClr>
                <a:srgbClr val="FFAA5A"/>
              </a:buClr>
              <a:buSzPct val="100000"/>
              <a:buFont typeface="Noto Sans Symbols"/>
              <a:buChar char="❑"/>
            </a:pPr>
            <a:r>
              <a:rPr b="0" i="0" lang="en-US" sz="2400" u="none" cap="none" strike="noStrike">
                <a:solidFill>
                  <a:schemeClr val="dk1"/>
                </a:solidFill>
                <a:latin typeface="Arial"/>
                <a:ea typeface="Arial"/>
                <a:cs typeface="Arial"/>
                <a:sym typeface="Arial"/>
              </a:rPr>
              <a:t>Περιορίστε την κοινή χρήση προσωπικών δεδομένων - μοιραστείτε μόνο τις απαραίτητες προσωπικές πληροφορίες στους διαδικτυακούς σας λογαριασμούς.</a:t>
            </a:r>
            <a:endParaRPr/>
          </a:p>
          <a:p>
            <a:pPr indent="-366713" lvl="1" marL="630238" marR="0" rtl="0" algn="just">
              <a:lnSpc>
                <a:spcPct val="100000"/>
              </a:lnSpc>
              <a:spcBef>
                <a:spcPts val="500"/>
              </a:spcBef>
              <a:spcAft>
                <a:spcPts val="0"/>
              </a:spcAft>
              <a:buClr>
                <a:srgbClr val="FFAA5A"/>
              </a:buClr>
              <a:buSzPct val="100000"/>
              <a:buFont typeface="Noto Sans Symbols"/>
              <a:buChar char="❑"/>
            </a:pPr>
            <a:r>
              <a:rPr b="0" i="0" lang="en-US" sz="2400" u="none" cap="none" strike="noStrike">
                <a:solidFill>
                  <a:schemeClr val="dk1"/>
                </a:solidFill>
                <a:latin typeface="Arial"/>
                <a:ea typeface="Arial"/>
                <a:cs typeface="Arial"/>
                <a:sym typeface="Arial"/>
              </a:rPr>
              <a:t>Περιορίστε την αλληλεπίδραση με άγνωστους λογαριασμούς ή ύποπτους συνδέσμους/μηνύματα.</a:t>
            </a:r>
            <a:endParaRPr/>
          </a:p>
          <a:p>
            <a:pPr indent="-366713" lvl="1" marL="630238" marR="0" rtl="0" algn="just">
              <a:lnSpc>
                <a:spcPct val="100000"/>
              </a:lnSpc>
              <a:spcBef>
                <a:spcPts val="500"/>
              </a:spcBef>
              <a:spcAft>
                <a:spcPts val="0"/>
              </a:spcAft>
              <a:buClr>
                <a:srgbClr val="FFAA5A"/>
              </a:buClr>
              <a:buSzPct val="100000"/>
              <a:buFont typeface="Noto Sans Symbols"/>
              <a:buChar char="❑"/>
            </a:pPr>
            <a:r>
              <a:rPr b="0" i="0" lang="en-US" sz="2400" u="none" cap="none" strike="noStrike">
                <a:solidFill>
                  <a:schemeClr val="dk1"/>
                </a:solidFill>
                <a:latin typeface="Arial"/>
                <a:ea typeface="Arial"/>
                <a:cs typeface="Arial"/>
                <a:sym typeface="Arial"/>
              </a:rPr>
              <a:t>Ελέγξτε την πολιτική απορρήτου και τους όρους χρήσης για κάθε υπηρεσία.</a:t>
            </a:r>
            <a:endParaRPr/>
          </a:p>
          <a:p>
            <a:pPr indent="-366713" lvl="1" marL="630238" marR="0" rtl="0" algn="just">
              <a:lnSpc>
                <a:spcPct val="100000"/>
              </a:lnSpc>
              <a:spcBef>
                <a:spcPts val="500"/>
              </a:spcBef>
              <a:spcAft>
                <a:spcPts val="0"/>
              </a:spcAft>
              <a:buClr>
                <a:srgbClr val="FFAA5A"/>
              </a:buClr>
              <a:buSzPct val="100000"/>
              <a:buFont typeface="Noto Sans Symbols"/>
              <a:buChar char="❑"/>
            </a:pPr>
            <a:r>
              <a:rPr b="0" i="0" lang="en-US" sz="2400" u="none" cap="none" strike="noStrike">
                <a:solidFill>
                  <a:schemeClr val="dk1"/>
                </a:solidFill>
                <a:latin typeface="Arial"/>
                <a:ea typeface="Arial"/>
                <a:cs typeface="Arial"/>
                <a:sym typeface="Arial"/>
              </a:rPr>
              <a:t>Προτιμήστε τον έλεγχο ταυτότητας πολλαπλών παραγόντων και τους βιομετρικούς επαληθευτές.</a:t>
            </a:r>
            <a:endParaRPr/>
          </a:p>
          <a:p>
            <a:pPr indent="-366713" lvl="1" marL="630238" marR="0" rtl="0" algn="just">
              <a:lnSpc>
                <a:spcPct val="100000"/>
              </a:lnSpc>
              <a:spcBef>
                <a:spcPts val="500"/>
              </a:spcBef>
              <a:spcAft>
                <a:spcPts val="0"/>
              </a:spcAft>
              <a:buClr>
                <a:srgbClr val="FFAA5A"/>
              </a:buClr>
              <a:buSzPct val="100000"/>
              <a:buFont typeface="Noto Sans Symbols"/>
              <a:buChar char="❑"/>
            </a:pPr>
            <a:r>
              <a:rPr b="0" i="0" lang="en-US" sz="2400" u="none" cap="none" strike="noStrike">
                <a:solidFill>
                  <a:schemeClr val="dk1"/>
                </a:solidFill>
                <a:latin typeface="Arial"/>
                <a:ea typeface="Arial"/>
                <a:cs typeface="Arial"/>
                <a:sym typeface="Arial"/>
              </a:rPr>
              <a:t>Αποφύγετε τη χρήση μη ασφαλών/άγνωστων ιστότοπων - ελέγξτε τα εξής: λουκέτο, πρόθεμα https:// prefix) και πιστοποιητικό ασφαλείας.</a:t>
            </a:r>
            <a:endParaRPr/>
          </a:p>
          <a:p>
            <a:pPr indent="-366713" lvl="1" marL="630238" marR="0" rtl="0" algn="just">
              <a:lnSpc>
                <a:spcPct val="100000"/>
              </a:lnSpc>
              <a:spcBef>
                <a:spcPts val="500"/>
              </a:spcBef>
              <a:spcAft>
                <a:spcPts val="0"/>
              </a:spcAft>
              <a:buClr>
                <a:srgbClr val="FFAA5A"/>
              </a:buClr>
              <a:buSzPct val="100000"/>
              <a:buFont typeface="Noto Sans Symbols"/>
              <a:buChar char="❑"/>
            </a:pPr>
            <a:r>
              <a:rPr b="0" i="0" lang="en-US" sz="2400" u="none" cap="none" strike="noStrike">
                <a:solidFill>
                  <a:schemeClr val="dk1"/>
                </a:solidFill>
                <a:latin typeface="Arial"/>
                <a:ea typeface="Arial"/>
                <a:cs typeface="Arial"/>
                <a:sym typeface="Arial"/>
              </a:rPr>
              <a:t>Αποφύγετε τη χρήση δημόσιων Wi-Fi - περιορίζοντας τη χρήση τους σε δραστηριότητες που δεν απαιτούν πληροφορίες ψηφιακής ταυτότητας.</a:t>
            </a:r>
            <a:endParaRPr/>
          </a:p>
          <a:p>
            <a:pPr indent="0" lvl="1" marL="263525" marR="0" rtl="0" algn="just">
              <a:lnSpc>
                <a:spcPct val="100000"/>
              </a:lnSpc>
              <a:spcBef>
                <a:spcPts val="500"/>
              </a:spcBef>
              <a:spcAft>
                <a:spcPts val="0"/>
              </a:spcAft>
              <a:buClr>
                <a:srgbClr val="FFAA5A"/>
              </a:buClr>
              <a:buSzPct val="100000"/>
              <a:buFont typeface="Arial"/>
              <a:buNone/>
            </a:pPr>
            <a:r>
              <a:t/>
            </a:r>
            <a:endParaRPr b="0" i="0" sz="2400" u="none" cap="none" strike="noStrike">
              <a:solidFill>
                <a:schemeClr val="dk1"/>
              </a:solidFill>
              <a:latin typeface="Arial"/>
              <a:ea typeface="Arial"/>
              <a:cs typeface="Arial"/>
              <a:sym typeface="Arial"/>
            </a:endParaRPr>
          </a:p>
        </p:txBody>
      </p:sp>
      <p:pic>
        <p:nvPicPr>
          <p:cNvPr id="509" name="Google Shape;509;p23"/>
          <p:cNvPicPr preferRelativeResize="0"/>
          <p:nvPr/>
        </p:nvPicPr>
        <p:blipFill rotWithShape="1">
          <a:blip r:embed="rId3">
            <a:alphaModFix/>
          </a:blip>
          <a:srcRect b="0" l="0" r="0" t="23711"/>
          <a:stretch/>
        </p:blipFill>
        <p:spPr>
          <a:xfrm>
            <a:off x="9515900" y="5513357"/>
            <a:ext cx="1140984" cy="27178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3" name="Shape 513"/>
        <p:cNvGrpSpPr/>
        <p:nvPr/>
      </p:nvGrpSpPr>
      <p:grpSpPr>
        <a:xfrm>
          <a:off x="0" y="0"/>
          <a:ext cx="0" cy="0"/>
          <a:chOff x="0" y="0"/>
          <a:chExt cx="0" cy="0"/>
        </a:xfrm>
      </p:grpSpPr>
      <p:sp>
        <p:nvSpPr>
          <p:cNvPr id="514" name="Google Shape;514;p24"/>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15" name="Google Shape;515;p24"/>
          <p:cNvSpPr/>
          <p:nvPr/>
        </p:nvSpPr>
        <p:spPr>
          <a:xfrm>
            <a:off x="10208695"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16" name="Google Shape;516;p24"/>
          <p:cNvSpPr txBox="1"/>
          <p:nvPr>
            <p:ph type="title"/>
          </p:nvPr>
        </p:nvSpPr>
        <p:spPr>
          <a:xfrm>
            <a:off x="119743" y="233726"/>
            <a:ext cx="9966649" cy="85788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92BAB5"/>
              </a:buClr>
              <a:buSzPts val="3200"/>
              <a:buFont typeface="Arial"/>
              <a:buNone/>
            </a:pPr>
            <a:r>
              <a:rPr lang="en-US" sz="3200">
                <a:latin typeface="Arial"/>
                <a:ea typeface="Arial"/>
                <a:cs typeface="Arial"/>
                <a:sym typeface="Arial"/>
              </a:rPr>
              <a:t>Βέλτιστες πρακτικές - ψηφιακό αποτύπωμα</a:t>
            </a:r>
            <a:endParaRPr/>
          </a:p>
        </p:txBody>
      </p:sp>
      <p:sp>
        <p:nvSpPr>
          <p:cNvPr id="517" name="Google Shape;517;p24"/>
          <p:cNvSpPr/>
          <p:nvPr/>
        </p:nvSpPr>
        <p:spPr>
          <a:xfrm flipH="1" rot="-5400000">
            <a:off x="555710" y="2183223"/>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18" name="Google Shape;518;p24"/>
          <p:cNvSpPr txBox="1"/>
          <p:nvPr>
            <p:ph idx="1" type="body"/>
          </p:nvPr>
        </p:nvSpPr>
        <p:spPr>
          <a:xfrm>
            <a:off x="429108" y="1156034"/>
            <a:ext cx="9321381" cy="477997"/>
          </a:xfrm>
          <a:prstGeom prst="rect">
            <a:avLst/>
          </a:prstGeom>
          <a:noFill/>
          <a:ln>
            <a:noFill/>
          </a:ln>
        </p:spPr>
        <p:txBody>
          <a:bodyPr anchorCtr="0" anchor="t" bIns="45700" lIns="91425" spcFirstLastPara="1" rIns="91425" wrap="square" tIns="45700">
            <a:normAutofit fontScale="85000" lnSpcReduction="20000"/>
          </a:bodyPr>
          <a:lstStyle/>
          <a:p>
            <a:pPr indent="0" lvl="0" marL="0" rtl="0" algn="just">
              <a:lnSpc>
                <a:spcPct val="90000"/>
              </a:lnSpc>
              <a:spcBef>
                <a:spcPts val="0"/>
              </a:spcBef>
              <a:spcAft>
                <a:spcPts val="0"/>
              </a:spcAft>
              <a:buSzPct val="100000"/>
              <a:buNone/>
            </a:pPr>
            <a:r>
              <a:rPr b="1" lang="en-US" sz="2000">
                <a:solidFill>
                  <a:srgbClr val="FF983B"/>
                </a:solidFill>
                <a:latin typeface="Arial"/>
                <a:ea typeface="Arial"/>
                <a:cs typeface="Arial"/>
                <a:sym typeface="Arial"/>
              </a:rPr>
              <a:t>Γενικές αρχές για την ελαχιστοποίηση/εξάλειψη του ψηφιακού αποτυπώματος στον κυβερνοχώρο</a:t>
            </a:r>
            <a:endParaRPr/>
          </a:p>
        </p:txBody>
      </p:sp>
      <p:sp>
        <p:nvSpPr>
          <p:cNvPr id="519" name="Google Shape;519;p24"/>
          <p:cNvSpPr txBox="1"/>
          <p:nvPr/>
        </p:nvSpPr>
        <p:spPr>
          <a:xfrm>
            <a:off x="1576245" y="1834692"/>
            <a:ext cx="9545216" cy="4280226"/>
          </a:xfrm>
          <a:prstGeom prst="rect">
            <a:avLst/>
          </a:prstGeom>
          <a:noFill/>
          <a:ln>
            <a:noFill/>
          </a:ln>
        </p:spPr>
        <p:txBody>
          <a:bodyPr anchorCtr="0" anchor="t" bIns="45700" lIns="91425" spcFirstLastPara="1" rIns="91425" wrap="square" tIns="45700">
            <a:normAutofit fontScale="85000" lnSpcReduction="20000"/>
          </a:bodyPr>
          <a:lstStyle/>
          <a:p>
            <a:pPr indent="-366713" lvl="1" marL="630238" marR="0" rtl="0" algn="just">
              <a:lnSpc>
                <a:spcPct val="100000"/>
              </a:lnSpc>
              <a:spcBef>
                <a:spcPts val="0"/>
              </a:spcBef>
              <a:spcAft>
                <a:spcPts val="0"/>
              </a:spcAft>
              <a:buClr>
                <a:srgbClr val="FFAA5A"/>
              </a:buClr>
              <a:buSzPct val="100000"/>
              <a:buFont typeface="Noto Sans Symbols"/>
              <a:buChar char="❑"/>
            </a:pPr>
            <a:r>
              <a:rPr b="0" i="0" lang="en-US" sz="2400" u="none" cap="none" strike="noStrike">
                <a:solidFill>
                  <a:schemeClr val="dk1"/>
                </a:solidFill>
                <a:latin typeface="Arial"/>
                <a:ea typeface="Arial"/>
                <a:cs typeface="Arial"/>
                <a:sym typeface="Arial"/>
              </a:rPr>
              <a:t>Εκμεταλλευτείτε την ευκαιρία να προσαρμόσετε τις υπηρεσίες/εφαρμογές σας.</a:t>
            </a:r>
            <a:endParaRPr/>
          </a:p>
          <a:p>
            <a:pPr indent="-366713" lvl="1" marL="630238" marR="0" rtl="0" algn="just">
              <a:lnSpc>
                <a:spcPct val="100000"/>
              </a:lnSpc>
              <a:spcBef>
                <a:spcPts val="500"/>
              </a:spcBef>
              <a:spcAft>
                <a:spcPts val="0"/>
              </a:spcAft>
              <a:buClr>
                <a:srgbClr val="FFAA5A"/>
              </a:buClr>
              <a:buSzPct val="100000"/>
              <a:buFont typeface="Noto Sans Symbols"/>
              <a:buChar char="❑"/>
            </a:pPr>
            <a:r>
              <a:rPr b="0" i="0" lang="en-US" sz="2400" u="none" cap="none" strike="noStrike">
                <a:solidFill>
                  <a:schemeClr val="dk1"/>
                </a:solidFill>
                <a:latin typeface="Arial"/>
                <a:ea typeface="Arial"/>
                <a:cs typeface="Arial"/>
                <a:sym typeface="Arial"/>
              </a:rPr>
              <a:t>Αφαιρέστε ή απενεργοποιήστε όλους τους αχρησιμοποίητους και παλιούς λογαριασμούς.</a:t>
            </a:r>
            <a:endParaRPr/>
          </a:p>
          <a:p>
            <a:pPr indent="-366713" lvl="1" marL="630238" marR="0" rtl="0" algn="just">
              <a:lnSpc>
                <a:spcPct val="100000"/>
              </a:lnSpc>
              <a:spcBef>
                <a:spcPts val="500"/>
              </a:spcBef>
              <a:spcAft>
                <a:spcPts val="0"/>
              </a:spcAft>
              <a:buClr>
                <a:srgbClr val="FFAA5A"/>
              </a:buClr>
              <a:buSzPct val="100000"/>
              <a:buFont typeface="Noto Sans Symbols"/>
              <a:buChar char="❑"/>
            </a:pPr>
            <a:r>
              <a:rPr b="0" i="0" lang="en-US" sz="2400" u="none" cap="none" strike="noStrike">
                <a:solidFill>
                  <a:schemeClr val="dk1"/>
                </a:solidFill>
                <a:latin typeface="Arial"/>
                <a:ea typeface="Arial"/>
                <a:cs typeface="Arial"/>
                <a:sym typeface="Arial"/>
              </a:rPr>
              <a:t>Διαγραφή από ανεπιθύμητα ενημερωτικά δελτία ηλεκτρονικού ταχυδρομείου.</a:t>
            </a:r>
            <a:endParaRPr/>
          </a:p>
          <a:p>
            <a:pPr indent="-366713" lvl="1" marL="630238" marR="0" rtl="0" algn="just">
              <a:lnSpc>
                <a:spcPct val="100000"/>
              </a:lnSpc>
              <a:spcBef>
                <a:spcPts val="500"/>
              </a:spcBef>
              <a:spcAft>
                <a:spcPts val="0"/>
              </a:spcAft>
              <a:buClr>
                <a:srgbClr val="FFAA5A"/>
              </a:buClr>
              <a:buSzPct val="100000"/>
              <a:buFont typeface="Noto Sans Symbols"/>
              <a:buChar char="❑"/>
            </a:pPr>
            <a:r>
              <a:rPr b="0" i="0" lang="en-US" sz="2400" u="none" cap="none" strike="noStrike">
                <a:solidFill>
                  <a:schemeClr val="dk1"/>
                </a:solidFill>
                <a:latin typeface="Arial"/>
                <a:ea typeface="Arial"/>
                <a:cs typeface="Arial"/>
                <a:sym typeface="Arial"/>
              </a:rPr>
              <a:t>Μην συνδέεστε σε άλλες διαδικτυακές υπηρεσίες χρησιμοποιώντας το λογαριασμό Facebook/Google.</a:t>
            </a:r>
            <a:endParaRPr/>
          </a:p>
          <a:p>
            <a:pPr indent="-366713" lvl="1" marL="630238" marR="0" rtl="0" algn="just">
              <a:lnSpc>
                <a:spcPct val="100000"/>
              </a:lnSpc>
              <a:spcBef>
                <a:spcPts val="500"/>
              </a:spcBef>
              <a:spcAft>
                <a:spcPts val="0"/>
              </a:spcAft>
              <a:buClr>
                <a:srgbClr val="FFAA5A"/>
              </a:buClr>
              <a:buSzPct val="100000"/>
              <a:buFont typeface="Noto Sans Symbols"/>
              <a:buChar char="❑"/>
            </a:pPr>
            <a:r>
              <a:rPr b="0" i="0" lang="en-US" sz="2400" u="none" cap="none" strike="noStrike">
                <a:solidFill>
                  <a:schemeClr val="dk1"/>
                </a:solidFill>
                <a:latin typeface="Arial"/>
                <a:ea typeface="Arial"/>
                <a:cs typeface="Arial"/>
                <a:sym typeface="Arial"/>
              </a:rPr>
              <a:t>Διαγραφή του ιστορικού περιήγησης και αναζήτησης.</a:t>
            </a:r>
            <a:endParaRPr/>
          </a:p>
          <a:p>
            <a:pPr indent="-366713" lvl="1" marL="630238" marR="0" rtl="0" algn="just">
              <a:lnSpc>
                <a:spcPct val="100000"/>
              </a:lnSpc>
              <a:spcBef>
                <a:spcPts val="500"/>
              </a:spcBef>
              <a:spcAft>
                <a:spcPts val="0"/>
              </a:spcAft>
              <a:buClr>
                <a:srgbClr val="FFAA5A"/>
              </a:buClr>
              <a:buSzPct val="100000"/>
              <a:buFont typeface="Noto Sans Symbols"/>
              <a:buChar char="❑"/>
            </a:pPr>
            <a:r>
              <a:rPr b="0" i="0" lang="en-US" sz="2400" u="none" cap="none" strike="noStrike">
                <a:solidFill>
                  <a:schemeClr val="dk1"/>
                </a:solidFill>
                <a:latin typeface="Arial"/>
                <a:ea typeface="Arial"/>
                <a:cs typeface="Arial"/>
                <a:sym typeface="Arial"/>
              </a:rPr>
              <a:t>Προσαρμόστε τις ρυθμίσεις απορρήτου σε διαδικτυακές υπηρεσίες/εφαρμογές.</a:t>
            </a:r>
            <a:endParaRPr/>
          </a:p>
          <a:p>
            <a:pPr indent="-366713" lvl="1" marL="630238" marR="0" rtl="0" algn="just">
              <a:lnSpc>
                <a:spcPct val="100000"/>
              </a:lnSpc>
              <a:spcBef>
                <a:spcPts val="500"/>
              </a:spcBef>
              <a:spcAft>
                <a:spcPts val="0"/>
              </a:spcAft>
              <a:buClr>
                <a:srgbClr val="FFAA5A"/>
              </a:buClr>
              <a:buSzPct val="100000"/>
              <a:buFont typeface="Noto Sans Symbols"/>
              <a:buChar char="❑"/>
            </a:pPr>
            <a:r>
              <a:rPr b="0" i="0" lang="en-US" sz="2400" u="none" cap="none" strike="noStrike">
                <a:solidFill>
                  <a:schemeClr val="dk1"/>
                </a:solidFill>
                <a:latin typeface="Arial"/>
                <a:ea typeface="Arial"/>
                <a:cs typeface="Arial"/>
                <a:sym typeface="Arial"/>
              </a:rPr>
              <a:t>Περιορίστε τον όγκο των προσωπικών δεδομένων που κοινοποιούνται στα μέσα κοινωνικής δικτύωσης.</a:t>
            </a:r>
            <a:endParaRPr/>
          </a:p>
          <a:p>
            <a:pPr indent="-366713" lvl="1" marL="630238" marR="0" rtl="0" algn="just">
              <a:lnSpc>
                <a:spcPct val="100000"/>
              </a:lnSpc>
              <a:spcBef>
                <a:spcPts val="500"/>
              </a:spcBef>
              <a:spcAft>
                <a:spcPts val="0"/>
              </a:spcAft>
              <a:buClr>
                <a:srgbClr val="FFAA5A"/>
              </a:buClr>
              <a:buSzPct val="100000"/>
              <a:buFont typeface="Noto Sans Symbols"/>
              <a:buChar char="❑"/>
            </a:pPr>
            <a:r>
              <a:rPr b="0" i="0" lang="en-US" sz="2400" u="none" cap="none" strike="noStrike">
                <a:solidFill>
                  <a:schemeClr val="dk1"/>
                </a:solidFill>
                <a:latin typeface="Arial"/>
                <a:ea typeface="Arial"/>
                <a:cs typeface="Arial"/>
                <a:sym typeface="Arial"/>
              </a:rPr>
              <a:t>Ελέγχετε τακτικά τις εφαρμογές, τα αρχεία και τις συσκευές.</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24" name="Shape 524"/>
        <p:cNvGrpSpPr/>
        <p:nvPr/>
      </p:nvGrpSpPr>
      <p:grpSpPr>
        <a:xfrm>
          <a:off x="0" y="0"/>
          <a:ext cx="0" cy="0"/>
          <a:chOff x="0" y="0"/>
          <a:chExt cx="0" cy="0"/>
        </a:xfrm>
      </p:grpSpPr>
      <p:sp>
        <p:nvSpPr>
          <p:cNvPr id="525" name="Google Shape;525;p25"/>
          <p:cNvSpPr/>
          <p:nvPr/>
        </p:nvSpPr>
        <p:spPr>
          <a:xfrm>
            <a:off x="3498214" y="1403309"/>
            <a:ext cx="23467931" cy="646331"/>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
        <p:nvSpPr>
          <p:cNvPr id="526" name="Google Shape;526;p25"/>
          <p:cNvSpPr txBox="1"/>
          <p:nvPr/>
        </p:nvSpPr>
        <p:spPr>
          <a:xfrm>
            <a:off x="191421" y="1095375"/>
            <a:ext cx="11518265" cy="5622279"/>
          </a:xfrm>
          <a:prstGeom prst="rect">
            <a:avLst/>
          </a:prstGeom>
          <a:noFill/>
          <a:ln>
            <a:noFill/>
          </a:ln>
        </p:spPr>
        <p:txBody>
          <a:bodyPr anchorCtr="0" anchor="t" bIns="45700" lIns="91425" spcFirstLastPara="1" rIns="91425" wrap="square" tIns="45700">
            <a:normAutofit/>
          </a:bodyPr>
          <a:lstStyle/>
          <a:p>
            <a:pPr indent="0" lvl="0" marL="0" marR="0" rtl="0" algn="l">
              <a:lnSpc>
                <a:spcPct val="107000"/>
              </a:lnSpc>
              <a:spcBef>
                <a:spcPts val="0"/>
              </a:spcBef>
              <a:spcAft>
                <a:spcPts val="0"/>
              </a:spcAft>
              <a:buClr>
                <a:srgbClr val="FFAA5A"/>
              </a:buClr>
              <a:buSzPts val="2400"/>
              <a:buFont typeface="Noto Sans Symbols"/>
              <a:buNone/>
            </a:pPr>
            <a:r>
              <a:t/>
            </a:r>
            <a:endParaRPr b="1" i="0" sz="2400" u="none" cap="none" strike="noStrike">
              <a:solidFill>
                <a:srgbClr val="FF983B"/>
              </a:solidFill>
              <a:latin typeface="Cambria"/>
              <a:ea typeface="Cambria"/>
              <a:cs typeface="Cambria"/>
              <a:sym typeface="Cambria"/>
            </a:endParaRPr>
          </a:p>
        </p:txBody>
      </p:sp>
      <p:graphicFrame>
        <p:nvGraphicFramePr>
          <p:cNvPr id="527" name="Google Shape;527;p25"/>
          <p:cNvGraphicFramePr/>
          <p:nvPr/>
        </p:nvGraphicFramePr>
        <p:xfrm>
          <a:off x="377761" y="473902"/>
          <a:ext cx="3000000" cy="3000000"/>
        </p:xfrm>
        <a:graphic>
          <a:graphicData uri="http://schemas.openxmlformats.org/drawingml/2006/table">
            <a:tbl>
              <a:tblPr bandRow="1" firstCol="1" firstRow="1">
                <a:noFill/>
                <a:tableStyleId>{89D87F9F-7853-49AC-BB1A-2A8661FD5AEC}</a:tableStyleId>
              </a:tblPr>
              <a:tblGrid>
                <a:gridCol w="4708875"/>
                <a:gridCol w="6809400"/>
              </a:tblGrid>
              <a:tr h="265900">
                <a:tc>
                  <a:txBody>
                    <a:bodyPr/>
                    <a:lstStyle/>
                    <a:p>
                      <a:pPr indent="0" lvl="0" marL="0" marR="0" rtl="0" algn="ctr">
                        <a:lnSpc>
                          <a:spcPct val="107000"/>
                        </a:lnSpc>
                        <a:spcBef>
                          <a:spcPts val="0"/>
                        </a:spcBef>
                        <a:spcAft>
                          <a:spcPts val="0"/>
                        </a:spcAft>
                        <a:buNone/>
                      </a:pPr>
                      <a:r>
                        <a:rPr b="1" lang="en-US" sz="1600" u="none" cap="none" strike="noStrike">
                          <a:solidFill>
                            <a:srgbClr val="FF983B"/>
                          </a:solidFill>
                          <a:latin typeface="Arial"/>
                          <a:ea typeface="Arial"/>
                          <a:cs typeface="Arial"/>
                          <a:sym typeface="Arial"/>
                        </a:rPr>
                        <a:t>Σύσταση</a:t>
                      </a:r>
                      <a:endParaRPr b="1" sz="1600" u="none" cap="none" strike="noStrike">
                        <a:solidFill>
                          <a:srgbClr val="FF983B"/>
                        </a:solidFill>
                        <a:latin typeface="Arial"/>
                        <a:ea typeface="Arial"/>
                        <a:cs typeface="Arial"/>
                        <a:sym typeface="Arial"/>
                      </a:endParaRPr>
                    </a:p>
                  </a:txBody>
                  <a:tcPr marT="0" marB="0" marR="65650" marL="656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92BAB5"/>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b="1" lang="en-US" sz="1600" u="none" cap="none" strike="noStrike">
                          <a:solidFill>
                            <a:srgbClr val="FF983B"/>
                          </a:solidFill>
                          <a:latin typeface="Arial"/>
                          <a:ea typeface="Arial"/>
                          <a:cs typeface="Arial"/>
                          <a:sym typeface="Arial"/>
                        </a:rPr>
                        <a:t>Εργαλεία</a:t>
                      </a:r>
                      <a:endParaRPr b="1" sz="1600" u="none" cap="none" strike="noStrike">
                        <a:solidFill>
                          <a:srgbClr val="FF983B"/>
                        </a:solidFill>
                        <a:latin typeface="Arial"/>
                        <a:ea typeface="Arial"/>
                        <a:cs typeface="Arial"/>
                        <a:sym typeface="Arial"/>
                      </a:endParaRPr>
                    </a:p>
                  </a:txBody>
                  <a:tcPr marT="0" marB="0" marR="65650" marL="656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92BAB5"/>
                      </a:solidFill>
                      <a:prstDash val="solid"/>
                      <a:round/>
                      <a:headEnd len="sm" w="sm" type="none"/>
                      <a:tailEnd len="sm" w="sm" type="none"/>
                    </a:lnB>
                  </a:tcPr>
                </a:tc>
              </a:tr>
              <a:tr h="889250">
                <a:tc>
                  <a:txBody>
                    <a:bodyPr/>
                    <a:lstStyle/>
                    <a:p>
                      <a:pPr indent="0" lvl="0" marL="0" marR="0" rtl="0" algn="l">
                        <a:lnSpc>
                          <a:spcPct val="107000"/>
                        </a:lnSpc>
                        <a:spcBef>
                          <a:spcPts val="0"/>
                        </a:spcBef>
                        <a:spcAft>
                          <a:spcPts val="0"/>
                        </a:spcAft>
                        <a:buNone/>
                      </a:pPr>
                      <a:r>
                        <a:rPr b="0" lang="en-US" sz="1200" u="none" cap="none" strike="noStrike">
                          <a:solidFill>
                            <a:schemeClr val="dk1"/>
                          </a:solidFill>
                          <a:latin typeface="Arial"/>
                          <a:ea typeface="Arial"/>
                          <a:cs typeface="Arial"/>
                          <a:sym typeface="Arial"/>
                        </a:rPr>
                        <a:t>Χρησιμοποιήστε μηχανές αναζήτησης για να ελέγξετε το ψηφιακό σας αποτύπωμα (με το όνομά σας, τους λογαριασμούς σας, τα emails)</a:t>
                      </a:r>
                      <a:endParaRPr b="0" sz="1200" u="none" cap="none" strike="noStrike">
                        <a:solidFill>
                          <a:schemeClr val="dk1"/>
                        </a:solidFill>
                        <a:latin typeface="Arial"/>
                        <a:ea typeface="Arial"/>
                        <a:cs typeface="Arial"/>
                        <a:sym typeface="Arial"/>
                      </a:endParaRPr>
                    </a:p>
                  </a:txBody>
                  <a:tcPr marT="0" marB="0" marR="65650" marL="65650" anchor="ctr">
                    <a:lnL cap="flat" cmpd="sng" w="12700">
                      <a:solidFill>
                        <a:srgbClr val="92BAB5"/>
                      </a:solidFill>
                      <a:prstDash val="solid"/>
                      <a:round/>
                      <a:headEnd len="sm" w="sm" type="none"/>
                      <a:tailEnd len="sm" w="sm" type="none"/>
                    </a:lnL>
                    <a:lnR cap="flat" cmpd="sng" w="12700">
                      <a:solidFill>
                        <a:srgbClr val="92BAB5"/>
                      </a:solidFill>
                      <a:prstDash val="solid"/>
                      <a:round/>
                      <a:headEnd len="sm" w="sm" type="none"/>
                      <a:tailEnd len="sm" w="sm" type="none"/>
                    </a:lnR>
                    <a:lnT cap="flat" cmpd="sng" w="12700">
                      <a:solidFill>
                        <a:srgbClr val="92BAB5"/>
                      </a:solidFill>
                      <a:prstDash val="solid"/>
                      <a:round/>
                      <a:headEnd len="sm" w="sm" type="none"/>
                      <a:tailEnd len="sm" w="sm" type="none"/>
                    </a:lnT>
                    <a:lnB cap="flat" cmpd="sng" w="12700">
                      <a:solidFill>
                        <a:srgbClr val="92BAB5"/>
                      </a:solidFill>
                      <a:prstDash val="solid"/>
                      <a:round/>
                      <a:headEnd len="sm" w="sm" type="none"/>
                      <a:tailEnd len="sm" w="sm" type="none"/>
                    </a:lnB>
                  </a:tcPr>
                </a:tc>
                <a:tc>
                  <a:txBody>
                    <a:bodyPr/>
                    <a:lstStyle/>
                    <a:p>
                      <a:pPr indent="-342900" lvl="0" marL="342900" marR="0" rtl="0" algn="l">
                        <a:lnSpc>
                          <a:spcPct val="100000"/>
                        </a:lnSpc>
                        <a:spcBef>
                          <a:spcPts val="0"/>
                        </a:spcBef>
                        <a:spcAft>
                          <a:spcPts val="0"/>
                        </a:spcAft>
                        <a:buClr>
                          <a:srgbClr val="FF983B"/>
                        </a:buClr>
                        <a:buSzPts val="960"/>
                        <a:buFont typeface="Noto Sans Symbols"/>
                        <a:buChar char="❑"/>
                      </a:pPr>
                      <a:r>
                        <a:rPr lang="en-US" sz="1200" u="none" cap="none" strike="noStrike">
                          <a:solidFill>
                            <a:schemeClr val="dk1"/>
                          </a:solidFill>
                          <a:latin typeface="Arial"/>
                          <a:ea typeface="Arial"/>
                          <a:cs typeface="Arial"/>
                          <a:sym typeface="Arial"/>
                        </a:rPr>
                        <a:t>Ρυθμίστε </a:t>
                      </a:r>
                      <a:r>
                        <a:rPr lang="en-US" sz="1200" u="sng" cap="none" strike="noStrike">
                          <a:solidFill>
                            <a:srgbClr val="0563C1"/>
                          </a:solidFill>
                          <a:latin typeface="Arial"/>
                          <a:ea typeface="Arial"/>
                          <a:cs typeface="Arial"/>
                          <a:sym typeface="Arial"/>
                          <a:hlinkClick r:id="rId3">
                            <a:extLst>
                              <a:ext uri="{A12FA001-AC4F-418D-AE19-62706E023703}">
                                <ahyp:hlinkClr val="tx"/>
                              </a:ext>
                            </a:extLst>
                          </a:hlinkClick>
                        </a:rPr>
                        <a:t>το Google Alerts </a:t>
                      </a:r>
                      <a:r>
                        <a:rPr lang="en-US" sz="1200" u="none" cap="none" strike="noStrike">
                          <a:solidFill>
                            <a:schemeClr val="dk1"/>
                          </a:solidFill>
                          <a:latin typeface="Arial"/>
                          <a:ea typeface="Arial"/>
                          <a:cs typeface="Arial"/>
                          <a:sym typeface="Arial"/>
                        </a:rPr>
                        <a:t>για να παρακολουθείτε το όνομά σας.</a:t>
                      </a:r>
                      <a:endParaRPr sz="1200" u="none" cap="none" strike="noStrike">
                        <a:solidFill>
                          <a:schemeClr val="dk1"/>
                        </a:solidFill>
                        <a:latin typeface="Arial"/>
                        <a:ea typeface="Arial"/>
                        <a:cs typeface="Arial"/>
                        <a:sym typeface="Arial"/>
                      </a:endParaRPr>
                    </a:p>
                    <a:p>
                      <a:pPr indent="-342900" lvl="0" marL="342900" marR="0" rtl="0" algn="l">
                        <a:lnSpc>
                          <a:spcPct val="100000"/>
                        </a:lnSpc>
                        <a:spcBef>
                          <a:spcPts val="600"/>
                        </a:spcBef>
                        <a:spcAft>
                          <a:spcPts val="0"/>
                        </a:spcAft>
                        <a:buClr>
                          <a:srgbClr val="FF983B"/>
                        </a:buClr>
                        <a:buSzPts val="960"/>
                        <a:buFont typeface="Noto Sans Symbols"/>
                        <a:buChar char="❑"/>
                      </a:pPr>
                      <a:r>
                        <a:rPr lang="en-US" sz="1200" u="none" cap="none" strike="noStrike">
                          <a:solidFill>
                            <a:schemeClr val="dk1"/>
                          </a:solidFill>
                          <a:latin typeface="Arial"/>
                          <a:ea typeface="Arial"/>
                          <a:cs typeface="Arial"/>
                          <a:sym typeface="Arial"/>
                        </a:rPr>
                        <a:t>Ελέγξτε τη διεύθυνση ηλεκτρονικού ταχυδρομείου σας στη λίστα παραβίασης δεδομένων στο </a:t>
                      </a:r>
                      <a:r>
                        <a:rPr lang="en-US" sz="1200" u="sng" cap="none" strike="noStrike">
                          <a:solidFill>
                            <a:srgbClr val="0563C1"/>
                          </a:solidFill>
                          <a:latin typeface="Arial"/>
                          <a:ea typeface="Arial"/>
                          <a:cs typeface="Arial"/>
                          <a:sym typeface="Arial"/>
                          <a:hlinkClick r:id="rId4">
                            <a:extLst>
                              <a:ext uri="{A12FA001-AC4F-418D-AE19-62706E023703}">
                                <ahyp:hlinkClr val="tx"/>
                              </a:ext>
                            </a:extLst>
                          </a:hlinkClick>
                        </a:rPr>
                        <a:t>Have I Been Pwned</a:t>
                      </a:r>
                      <a:r>
                        <a:rPr lang="en-US" sz="1200" u="sng" cap="none" strike="noStrike">
                          <a:solidFill>
                            <a:schemeClr val="dk1"/>
                          </a:solidFill>
                          <a:latin typeface="Arial"/>
                          <a:ea typeface="Arial"/>
                          <a:cs typeface="Arial"/>
                          <a:sym typeface="Arial"/>
                          <a:hlinkClick r:id="rId5">
                            <a:extLst>
                              <a:ext uri="{A12FA001-AC4F-418D-AE19-62706E023703}">
                                <ahyp:hlinkClr val="tx"/>
                              </a:ext>
                            </a:extLst>
                          </a:hlinkClick>
                        </a:rPr>
                        <a:t>?</a:t>
                      </a:r>
                      <a:endParaRPr sz="1200" u="sng" cap="none" strike="noStrike">
                        <a:solidFill>
                          <a:schemeClr val="dk1"/>
                        </a:solidFill>
                        <a:latin typeface="Arial"/>
                        <a:ea typeface="Arial"/>
                        <a:cs typeface="Arial"/>
                        <a:sym typeface="Arial"/>
                      </a:endParaRPr>
                    </a:p>
                    <a:p>
                      <a:pPr indent="0" lvl="0" marL="0" marR="0" rtl="0" algn="l">
                        <a:lnSpc>
                          <a:spcPct val="100000"/>
                        </a:lnSpc>
                        <a:spcBef>
                          <a:spcPts val="600"/>
                        </a:spcBef>
                        <a:spcAft>
                          <a:spcPts val="0"/>
                        </a:spcAft>
                        <a:buClr>
                          <a:srgbClr val="FF983B"/>
                        </a:buClr>
                        <a:buFont typeface="Noto Sans Symbols"/>
                        <a:buNone/>
                      </a:pPr>
                      <a:r>
                        <a:t/>
                      </a:r>
                      <a:endParaRPr sz="100" u="none" cap="none" strike="noStrike">
                        <a:solidFill>
                          <a:schemeClr val="dk1"/>
                        </a:solidFill>
                        <a:latin typeface="Arial"/>
                        <a:ea typeface="Arial"/>
                        <a:cs typeface="Arial"/>
                        <a:sym typeface="Arial"/>
                      </a:endParaRPr>
                    </a:p>
                  </a:txBody>
                  <a:tcPr marT="0" marB="0" marR="65650" marL="65650">
                    <a:lnL cap="flat" cmpd="sng" w="12700">
                      <a:solidFill>
                        <a:srgbClr val="92BAB5"/>
                      </a:solidFill>
                      <a:prstDash val="solid"/>
                      <a:round/>
                      <a:headEnd len="sm" w="sm" type="none"/>
                      <a:tailEnd len="sm" w="sm" type="none"/>
                    </a:lnL>
                    <a:lnR cap="flat" cmpd="sng" w="12700">
                      <a:solidFill>
                        <a:srgbClr val="92BAB5"/>
                      </a:solidFill>
                      <a:prstDash val="solid"/>
                      <a:round/>
                      <a:headEnd len="sm" w="sm" type="none"/>
                      <a:tailEnd len="sm" w="sm" type="none"/>
                    </a:lnR>
                    <a:lnT cap="flat" cmpd="sng" w="12700">
                      <a:solidFill>
                        <a:srgbClr val="92BAB5"/>
                      </a:solidFill>
                      <a:prstDash val="solid"/>
                      <a:round/>
                      <a:headEnd len="sm" w="sm" type="none"/>
                      <a:tailEnd len="sm" w="sm" type="none"/>
                    </a:lnT>
                    <a:lnB cap="flat" cmpd="sng" w="12700">
                      <a:solidFill>
                        <a:srgbClr val="92BAB5"/>
                      </a:solidFill>
                      <a:prstDash val="solid"/>
                      <a:round/>
                      <a:headEnd len="sm" w="sm" type="none"/>
                      <a:tailEnd len="sm" w="sm" type="none"/>
                    </a:lnB>
                  </a:tcPr>
                </a:tc>
              </a:tr>
              <a:tr h="570850">
                <a:tc>
                  <a:txBody>
                    <a:bodyPr/>
                    <a:lstStyle/>
                    <a:p>
                      <a:pPr indent="0" lvl="0" marL="0" marR="0" rtl="0" algn="l">
                        <a:lnSpc>
                          <a:spcPct val="107000"/>
                        </a:lnSpc>
                        <a:spcBef>
                          <a:spcPts val="0"/>
                        </a:spcBef>
                        <a:spcAft>
                          <a:spcPts val="0"/>
                        </a:spcAft>
                        <a:buNone/>
                      </a:pPr>
                      <a:r>
                        <a:rPr b="0" lang="en-US" sz="1200" u="none" cap="none" strike="noStrike">
                          <a:solidFill>
                            <a:schemeClr val="dk1"/>
                          </a:solidFill>
                          <a:latin typeface="Arial"/>
                          <a:ea typeface="Arial"/>
                          <a:cs typeface="Arial"/>
                          <a:sym typeface="Arial"/>
                        </a:rPr>
                        <a:t>Ελέγξτε τη δραστηριότητά σας στο διαδίκτυο </a:t>
                      </a:r>
                      <a:endParaRPr b="0" sz="1200" u="none" cap="none" strike="noStrike">
                        <a:solidFill>
                          <a:schemeClr val="dk1"/>
                        </a:solidFill>
                        <a:latin typeface="Arial"/>
                        <a:ea typeface="Arial"/>
                        <a:cs typeface="Arial"/>
                        <a:sym typeface="Arial"/>
                      </a:endParaRPr>
                    </a:p>
                  </a:txBody>
                  <a:tcPr marT="0" marB="0" marR="65650" marL="65650" anchor="ctr">
                    <a:lnL cap="flat" cmpd="sng" w="12700">
                      <a:solidFill>
                        <a:srgbClr val="92BAB5"/>
                      </a:solidFill>
                      <a:prstDash val="solid"/>
                      <a:round/>
                      <a:headEnd len="sm" w="sm" type="none"/>
                      <a:tailEnd len="sm" w="sm" type="none"/>
                    </a:lnL>
                    <a:lnR cap="flat" cmpd="sng" w="12700">
                      <a:solidFill>
                        <a:srgbClr val="92BAB5"/>
                      </a:solidFill>
                      <a:prstDash val="solid"/>
                      <a:round/>
                      <a:headEnd len="sm" w="sm" type="none"/>
                      <a:tailEnd len="sm" w="sm" type="none"/>
                    </a:lnR>
                    <a:lnT cap="flat" cmpd="sng" w="12700">
                      <a:solidFill>
                        <a:srgbClr val="92BAB5"/>
                      </a:solidFill>
                      <a:prstDash val="solid"/>
                      <a:round/>
                      <a:headEnd len="sm" w="sm" type="none"/>
                      <a:tailEnd len="sm" w="sm" type="none"/>
                    </a:lnT>
                    <a:lnB cap="flat" cmpd="sng" w="12700">
                      <a:solidFill>
                        <a:srgbClr val="92BAB5"/>
                      </a:solidFill>
                      <a:prstDash val="solid"/>
                      <a:round/>
                      <a:headEnd len="sm" w="sm" type="none"/>
                      <a:tailEnd len="sm" w="sm" type="none"/>
                    </a:lnB>
                  </a:tcPr>
                </a:tc>
                <a:tc>
                  <a:txBody>
                    <a:bodyPr/>
                    <a:lstStyle/>
                    <a:p>
                      <a:pPr indent="-342900" lvl="0" marL="342900" marR="0" rtl="0" algn="l">
                        <a:lnSpc>
                          <a:spcPct val="100000"/>
                        </a:lnSpc>
                        <a:spcBef>
                          <a:spcPts val="0"/>
                        </a:spcBef>
                        <a:spcAft>
                          <a:spcPts val="0"/>
                        </a:spcAft>
                        <a:buClr>
                          <a:srgbClr val="FF983B"/>
                        </a:buClr>
                        <a:buSzPts val="960"/>
                        <a:buFont typeface="Noto Sans Symbols"/>
                        <a:buChar char="❑"/>
                      </a:pPr>
                      <a:r>
                        <a:rPr lang="en-US" sz="1200" u="none" cap="none" strike="noStrike">
                          <a:solidFill>
                            <a:schemeClr val="dk1"/>
                          </a:solidFill>
                          <a:latin typeface="Arial"/>
                          <a:ea typeface="Arial"/>
                          <a:cs typeface="Arial"/>
                          <a:sym typeface="Arial"/>
                        </a:rPr>
                        <a:t>Χρησιμοποιήστε το εργαλείο </a:t>
                      </a:r>
                      <a:r>
                        <a:rPr lang="en-US" sz="1200" u="sng" cap="none" strike="noStrike">
                          <a:solidFill>
                            <a:srgbClr val="0563C1"/>
                          </a:solidFill>
                          <a:latin typeface="Arial"/>
                          <a:ea typeface="Arial"/>
                          <a:cs typeface="Arial"/>
                          <a:sym typeface="Arial"/>
                          <a:hlinkClick r:id="rId6">
                            <a:extLst>
                              <a:ext uri="{A12FA001-AC4F-418D-AE19-62706E023703}">
                                <ahyp:hlinkClr val="tx"/>
                              </a:ext>
                            </a:extLst>
                          </a:hlinkClick>
                        </a:rPr>
                        <a:t>Η δραστηριότητά μου Google </a:t>
                      </a:r>
                      <a:r>
                        <a:rPr lang="en-US" sz="1200" u="none" cap="none" strike="noStrike">
                          <a:solidFill>
                            <a:schemeClr val="dk1"/>
                          </a:solidFill>
                          <a:latin typeface="Arial"/>
                          <a:ea typeface="Arial"/>
                          <a:cs typeface="Arial"/>
                          <a:sym typeface="Arial"/>
                        </a:rPr>
                        <a:t>για να βρείτε και να διαχειριστείτε διάφορες πτυχές της δραστηριότητας του λογαριασμού.</a:t>
                      </a:r>
                      <a:endParaRPr sz="1200" u="none" cap="none" strike="noStrike">
                        <a:solidFill>
                          <a:schemeClr val="dk1"/>
                        </a:solidFill>
                        <a:latin typeface="Arial"/>
                        <a:ea typeface="Arial"/>
                        <a:cs typeface="Arial"/>
                        <a:sym typeface="Arial"/>
                      </a:endParaRPr>
                    </a:p>
                    <a:p>
                      <a:pPr indent="0" lvl="0" marL="0" marR="0" rtl="0" algn="l">
                        <a:lnSpc>
                          <a:spcPct val="100000"/>
                        </a:lnSpc>
                        <a:spcBef>
                          <a:spcPts val="600"/>
                        </a:spcBef>
                        <a:spcAft>
                          <a:spcPts val="0"/>
                        </a:spcAft>
                        <a:buClr>
                          <a:srgbClr val="FF983B"/>
                        </a:buClr>
                        <a:buFont typeface="Noto Sans Symbols"/>
                        <a:buNone/>
                      </a:pPr>
                      <a:r>
                        <a:t/>
                      </a:r>
                      <a:endParaRPr sz="100" u="none" cap="none" strike="noStrike">
                        <a:solidFill>
                          <a:schemeClr val="dk1"/>
                        </a:solidFill>
                        <a:latin typeface="Arial"/>
                        <a:ea typeface="Arial"/>
                        <a:cs typeface="Arial"/>
                        <a:sym typeface="Arial"/>
                      </a:endParaRPr>
                    </a:p>
                  </a:txBody>
                  <a:tcPr marT="0" marB="0" marR="65650" marL="65650">
                    <a:lnL cap="flat" cmpd="sng" w="12700">
                      <a:solidFill>
                        <a:srgbClr val="92BAB5"/>
                      </a:solidFill>
                      <a:prstDash val="solid"/>
                      <a:round/>
                      <a:headEnd len="sm" w="sm" type="none"/>
                      <a:tailEnd len="sm" w="sm" type="none"/>
                    </a:lnL>
                    <a:lnR cap="flat" cmpd="sng" w="12700">
                      <a:solidFill>
                        <a:srgbClr val="92BAB5"/>
                      </a:solidFill>
                      <a:prstDash val="solid"/>
                      <a:round/>
                      <a:headEnd len="sm" w="sm" type="none"/>
                      <a:tailEnd len="sm" w="sm" type="none"/>
                    </a:lnR>
                    <a:lnT cap="flat" cmpd="sng" w="12700">
                      <a:solidFill>
                        <a:srgbClr val="92BAB5"/>
                      </a:solidFill>
                      <a:prstDash val="solid"/>
                      <a:round/>
                      <a:headEnd len="sm" w="sm" type="none"/>
                      <a:tailEnd len="sm" w="sm" type="none"/>
                    </a:lnT>
                    <a:lnB cap="flat" cmpd="sng" w="12700">
                      <a:solidFill>
                        <a:srgbClr val="92BAB5"/>
                      </a:solidFill>
                      <a:prstDash val="solid"/>
                      <a:round/>
                      <a:headEnd len="sm" w="sm" type="none"/>
                      <a:tailEnd len="sm" w="sm" type="none"/>
                    </a:lnB>
                  </a:tcPr>
                </a:tc>
              </a:tr>
              <a:tr h="551050">
                <a:tc>
                  <a:txBody>
                    <a:bodyPr/>
                    <a:lstStyle/>
                    <a:p>
                      <a:pPr indent="0" lvl="0" marL="0" marR="0" rtl="0" algn="l">
                        <a:lnSpc>
                          <a:spcPct val="107000"/>
                        </a:lnSpc>
                        <a:spcBef>
                          <a:spcPts val="0"/>
                        </a:spcBef>
                        <a:spcAft>
                          <a:spcPts val="0"/>
                        </a:spcAft>
                        <a:buNone/>
                      </a:pPr>
                      <a:r>
                        <a:rPr b="0" lang="en-US" sz="1200" u="none" cap="none" strike="noStrike">
                          <a:solidFill>
                            <a:schemeClr val="dk1"/>
                          </a:solidFill>
                          <a:latin typeface="Arial"/>
                          <a:ea typeface="Arial"/>
                          <a:cs typeface="Arial"/>
                          <a:sym typeface="Arial"/>
                        </a:rPr>
                        <a:t>Αφαίρεση αρνητικού ψηφιακού αποτυπώματος από τις μηχανές αναζήτησης (όνομα, λογαριασμός, email)</a:t>
                      </a:r>
                      <a:endParaRPr b="0" sz="1200" u="none" cap="none" strike="noStrike">
                        <a:solidFill>
                          <a:schemeClr val="dk1"/>
                        </a:solidFill>
                        <a:latin typeface="Arial"/>
                        <a:ea typeface="Arial"/>
                        <a:cs typeface="Arial"/>
                        <a:sym typeface="Arial"/>
                      </a:endParaRPr>
                    </a:p>
                  </a:txBody>
                  <a:tcPr marT="0" marB="0" marR="65650" marL="65650" anchor="ctr">
                    <a:lnL cap="flat" cmpd="sng" w="12700">
                      <a:solidFill>
                        <a:srgbClr val="92BAB5"/>
                      </a:solidFill>
                      <a:prstDash val="solid"/>
                      <a:round/>
                      <a:headEnd len="sm" w="sm" type="none"/>
                      <a:tailEnd len="sm" w="sm" type="none"/>
                    </a:lnL>
                    <a:lnR cap="flat" cmpd="sng" w="12700">
                      <a:solidFill>
                        <a:srgbClr val="92BAB5"/>
                      </a:solidFill>
                      <a:prstDash val="solid"/>
                      <a:round/>
                      <a:headEnd len="sm" w="sm" type="none"/>
                      <a:tailEnd len="sm" w="sm" type="none"/>
                    </a:lnR>
                    <a:lnT cap="flat" cmpd="sng" w="12700">
                      <a:solidFill>
                        <a:srgbClr val="92BAB5"/>
                      </a:solidFill>
                      <a:prstDash val="solid"/>
                      <a:round/>
                      <a:headEnd len="sm" w="sm" type="none"/>
                      <a:tailEnd len="sm" w="sm" type="none"/>
                    </a:lnT>
                    <a:lnB cap="flat" cmpd="sng" w="12700">
                      <a:solidFill>
                        <a:srgbClr val="92BAB5"/>
                      </a:solidFill>
                      <a:prstDash val="solid"/>
                      <a:round/>
                      <a:headEnd len="sm" w="sm" type="none"/>
                      <a:tailEnd len="sm" w="sm" type="none"/>
                    </a:lnB>
                  </a:tcPr>
                </a:tc>
                <a:tc>
                  <a:txBody>
                    <a:bodyPr/>
                    <a:lstStyle/>
                    <a:p>
                      <a:pPr indent="-342900" lvl="0" marL="342900" marR="0" rtl="0" algn="l">
                        <a:lnSpc>
                          <a:spcPct val="100000"/>
                        </a:lnSpc>
                        <a:spcBef>
                          <a:spcPts val="0"/>
                        </a:spcBef>
                        <a:spcAft>
                          <a:spcPts val="0"/>
                        </a:spcAft>
                        <a:buClr>
                          <a:srgbClr val="FF983B"/>
                        </a:buClr>
                        <a:buSzPts val="960"/>
                        <a:buFont typeface="Noto Sans Symbols"/>
                        <a:buChar char="❑"/>
                      </a:pPr>
                      <a:r>
                        <a:rPr lang="en-US" sz="1200" u="none" cap="none" strike="noStrike">
                          <a:solidFill>
                            <a:schemeClr val="dk1"/>
                          </a:solidFill>
                          <a:latin typeface="Arial"/>
                          <a:ea typeface="Arial"/>
                          <a:cs typeface="Arial"/>
                          <a:sym typeface="Arial"/>
                        </a:rPr>
                        <a:t>Υποβολή </a:t>
                      </a:r>
                      <a:r>
                        <a:rPr lang="en-US" sz="1200" u="sng" cap="none" strike="noStrike">
                          <a:solidFill>
                            <a:srgbClr val="0563C1"/>
                          </a:solidFill>
                          <a:latin typeface="Arial"/>
                          <a:ea typeface="Arial"/>
                          <a:cs typeface="Arial"/>
                          <a:sym typeface="Arial"/>
                          <a:hlinkClick r:id="rId7">
                            <a:extLst>
                              <a:ext uri="{A12FA001-AC4F-418D-AE19-62706E023703}">
                                <ahyp:hlinkClr val="tx"/>
                              </a:ext>
                            </a:extLst>
                          </a:hlinkClick>
                        </a:rPr>
                        <a:t>αιτήματος αφαίρεσης προσωπικού περιεχομένου από την Αναζήτηση Google</a:t>
                      </a:r>
                      <a:endParaRPr sz="1200" u="sng" cap="none" strike="noStrike">
                        <a:solidFill>
                          <a:srgbClr val="0563C1"/>
                        </a:solidFill>
                        <a:latin typeface="Arial"/>
                        <a:ea typeface="Arial"/>
                        <a:cs typeface="Arial"/>
                        <a:sym typeface="Arial"/>
                      </a:endParaRPr>
                    </a:p>
                    <a:p>
                      <a:pPr indent="0" lvl="0" marL="0" marR="0" rtl="0" algn="l">
                        <a:lnSpc>
                          <a:spcPct val="100000"/>
                        </a:lnSpc>
                        <a:spcBef>
                          <a:spcPts val="600"/>
                        </a:spcBef>
                        <a:spcAft>
                          <a:spcPts val="0"/>
                        </a:spcAft>
                        <a:buClr>
                          <a:srgbClr val="FF983B"/>
                        </a:buClr>
                        <a:buFont typeface="Noto Sans Symbols"/>
                        <a:buNone/>
                      </a:pPr>
                      <a:r>
                        <a:t/>
                      </a:r>
                      <a:endParaRPr sz="100" u="sng" cap="none" strike="noStrike">
                        <a:solidFill>
                          <a:srgbClr val="0563C1"/>
                        </a:solidFill>
                        <a:latin typeface="Arial"/>
                        <a:ea typeface="Arial"/>
                        <a:cs typeface="Arial"/>
                        <a:sym typeface="Arial"/>
                      </a:endParaRPr>
                    </a:p>
                  </a:txBody>
                  <a:tcPr marT="0" marB="0" marR="65650" marL="65650">
                    <a:lnL cap="flat" cmpd="sng" w="12700">
                      <a:solidFill>
                        <a:srgbClr val="92BAB5"/>
                      </a:solidFill>
                      <a:prstDash val="solid"/>
                      <a:round/>
                      <a:headEnd len="sm" w="sm" type="none"/>
                      <a:tailEnd len="sm" w="sm" type="none"/>
                    </a:lnL>
                    <a:lnR cap="flat" cmpd="sng" w="12700">
                      <a:solidFill>
                        <a:srgbClr val="92BAB5"/>
                      </a:solidFill>
                      <a:prstDash val="solid"/>
                      <a:round/>
                      <a:headEnd len="sm" w="sm" type="none"/>
                      <a:tailEnd len="sm" w="sm" type="none"/>
                    </a:lnR>
                    <a:lnT cap="flat" cmpd="sng" w="12700">
                      <a:solidFill>
                        <a:srgbClr val="92BAB5"/>
                      </a:solidFill>
                      <a:prstDash val="solid"/>
                      <a:round/>
                      <a:headEnd len="sm" w="sm" type="none"/>
                      <a:tailEnd len="sm" w="sm" type="none"/>
                    </a:lnT>
                    <a:lnB cap="flat" cmpd="sng" w="12700">
                      <a:solidFill>
                        <a:srgbClr val="92BAB5"/>
                      </a:solidFill>
                      <a:prstDash val="solid"/>
                      <a:round/>
                      <a:headEnd len="sm" w="sm" type="none"/>
                      <a:tailEnd len="sm" w="sm" type="none"/>
                    </a:lnB>
                  </a:tcPr>
                </a:tc>
              </a:tr>
              <a:tr h="265900">
                <a:tc>
                  <a:txBody>
                    <a:bodyPr/>
                    <a:lstStyle/>
                    <a:p>
                      <a:pPr indent="0" lvl="0" marL="0" marR="0" rtl="0" algn="l">
                        <a:lnSpc>
                          <a:spcPct val="107000"/>
                        </a:lnSpc>
                        <a:spcBef>
                          <a:spcPts val="0"/>
                        </a:spcBef>
                        <a:spcAft>
                          <a:spcPts val="0"/>
                        </a:spcAft>
                        <a:buNone/>
                      </a:pPr>
                      <a:r>
                        <a:rPr b="0" lang="en-US" sz="1200" u="none" cap="none" strike="noStrike">
                          <a:solidFill>
                            <a:schemeClr val="dk1"/>
                          </a:solidFill>
                          <a:latin typeface="Arial"/>
                          <a:ea typeface="Arial"/>
                          <a:cs typeface="Arial"/>
                          <a:sym typeface="Arial"/>
                        </a:rPr>
                        <a:t>Διαγραφή και ελαχιστοποίηση των cookies </a:t>
                      </a:r>
                      <a:endParaRPr b="0" sz="1200" u="none" cap="none" strike="noStrike">
                        <a:solidFill>
                          <a:schemeClr val="dk1"/>
                        </a:solidFill>
                        <a:latin typeface="Arial"/>
                        <a:ea typeface="Arial"/>
                        <a:cs typeface="Arial"/>
                        <a:sym typeface="Arial"/>
                      </a:endParaRPr>
                    </a:p>
                  </a:txBody>
                  <a:tcPr marT="0" marB="0" marR="65650" marL="65650" anchor="ctr">
                    <a:lnL cap="flat" cmpd="sng" w="12700">
                      <a:solidFill>
                        <a:srgbClr val="92BAB5"/>
                      </a:solidFill>
                      <a:prstDash val="solid"/>
                      <a:round/>
                      <a:headEnd len="sm" w="sm" type="none"/>
                      <a:tailEnd len="sm" w="sm" type="none"/>
                    </a:lnL>
                    <a:lnR cap="flat" cmpd="sng" w="12700">
                      <a:solidFill>
                        <a:srgbClr val="92BAB5"/>
                      </a:solidFill>
                      <a:prstDash val="solid"/>
                      <a:round/>
                      <a:headEnd len="sm" w="sm" type="none"/>
                      <a:tailEnd len="sm" w="sm" type="none"/>
                    </a:lnR>
                    <a:lnT cap="flat" cmpd="sng" w="12700">
                      <a:solidFill>
                        <a:srgbClr val="92BAB5"/>
                      </a:solidFill>
                      <a:prstDash val="solid"/>
                      <a:round/>
                      <a:headEnd len="sm" w="sm" type="none"/>
                      <a:tailEnd len="sm" w="sm" type="none"/>
                    </a:lnT>
                    <a:lnB cap="flat" cmpd="sng" w="12700">
                      <a:solidFill>
                        <a:srgbClr val="92BAB5"/>
                      </a:solidFill>
                      <a:prstDash val="solid"/>
                      <a:round/>
                      <a:headEnd len="sm" w="sm" type="none"/>
                      <a:tailEnd len="sm" w="sm" type="none"/>
                    </a:lnB>
                  </a:tcPr>
                </a:tc>
                <a:tc>
                  <a:txBody>
                    <a:bodyPr/>
                    <a:lstStyle/>
                    <a:p>
                      <a:pPr indent="-342900" lvl="0" marL="342900" marR="0" rtl="0" algn="l">
                        <a:lnSpc>
                          <a:spcPct val="100000"/>
                        </a:lnSpc>
                        <a:spcBef>
                          <a:spcPts val="0"/>
                        </a:spcBef>
                        <a:spcAft>
                          <a:spcPts val="0"/>
                        </a:spcAft>
                        <a:buClr>
                          <a:srgbClr val="FF983B"/>
                        </a:buClr>
                        <a:buSzPts val="960"/>
                        <a:buFont typeface="Noto Sans Symbols"/>
                        <a:buChar char="❑"/>
                      </a:pPr>
                      <a:r>
                        <a:rPr lang="en-US" sz="1200" u="none" cap="none" strike="noStrike">
                          <a:solidFill>
                            <a:schemeClr val="dk1"/>
                          </a:solidFill>
                          <a:latin typeface="Arial"/>
                          <a:ea typeface="Arial"/>
                          <a:cs typeface="Arial"/>
                          <a:sym typeface="Arial"/>
                        </a:rPr>
                        <a:t>Διαγράψτε τα cookies στις </a:t>
                      </a:r>
                      <a:r>
                        <a:rPr lang="en-US" sz="1200" u="sng" cap="none" strike="noStrike">
                          <a:solidFill>
                            <a:srgbClr val="0563C1"/>
                          </a:solidFill>
                          <a:latin typeface="Arial"/>
                          <a:ea typeface="Arial"/>
                          <a:cs typeface="Arial"/>
                          <a:sym typeface="Arial"/>
                          <a:hlinkClick r:id="rId8">
                            <a:extLst>
                              <a:ext uri="{A12FA001-AC4F-418D-AE19-62706E023703}">
                                <ahyp:hlinkClr val="tx"/>
                              </a:ext>
                            </a:extLst>
                          </a:hlinkClick>
                        </a:rPr>
                        <a:t>ρυθμίσεις </a:t>
                      </a:r>
                      <a:r>
                        <a:rPr lang="en-US" sz="1200" u="none" cap="none" strike="noStrike">
                          <a:solidFill>
                            <a:schemeClr val="dk1"/>
                          </a:solidFill>
                          <a:latin typeface="Arial"/>
                          <a:ea typeface="Arial"/>
                          <a:cs typeface="Arial"/>
                          <a:sym typeface="Arial"/>
                        </a:rPr>
                        <a:t>των προγραμμάτων περιήγησης στο διαδίκτυο.</a:t>
                      </a:r>
                      <a:endParaRPr/>
                    </a:p>
                    <a:p>
                      <a:pPr indent="-342900" lvl="0" marL="342900" marR="0" rtl="0" algn="l">
                        <a:lnSpc>
                          <a:spcPct val="100000"/>
                        </a:lnSpc>
                        <a:spcBef>
                          <a:spcPts val="600"/>
                        </a:spcBef>
                        <a:spcAft>
                          <a:spcPts val="0"/>
                        </a:spcAft>
                        <a:buClr>
                          <a:srgbClr val="FF983B"/>
                        </a:buClr>
                        <a:buSzPts val="960"/>
                        <a:buFont typeface="Noto Sans Symbols"/>
                        <a:buChar char="❑"/>
                      </a:pPr>
                      <a:r>
                        <a:rPr lang="en-US" sz="1200" u="none" cap="none" strike="noStrike">
                          <a:solidFill>
                            <a:schemeClr val="dk1"/>
                          </a:solidFill>
                          <a:latin typeface="Arial"/>
                          <a:ea typeface="Arial"/>
                          <a:cs typeface="Arial"/>
                          <a:sym typeface="Arial"/>
                        </a:rPr>
                        <a:t>Περιηγηθείτε στο διαδίκτυο σε </a:t>
                      </a:r>
                      <a:r>
                        <a:rPr lang="en-US" sz="1200" u="sng" cap="none" strike="noStrike">
                          <a:solidFill>
                            <a:srgbClr val="0563C1"/>
                          </a:solidFill>
                          <a:latin typeface="Arial"/>
                          <a:ea typeface="Arial"/>
                          <a:cs typeface="Arial"/>
                          <a:sym typeface="Arial"/>
                          <a:hlinkClick r:id="rId9">
                            <a:extLst>
                              <a:ext uri="{A12FA001-AC4F-418D-AE19-62706E023703}">
                                <ahyp:hlinkClr val="tx"/>
                              </a:ext>
                            </a:extLst>
                          </a:hlinkClick>
                        </a:rPr>
                        <a:t>λειτουργία incognito </a:t>
                      </a:r>
                      <a:r>
                        <a:rPr lang="en-US" sz="1200" u="none" cap="none" strike="noStrike">
                          <a:solidFill>
                            <a:schemeClr val="dk1"/>
                          </a:solidFill>
                          <a:latin typeface="Arial"/>
                          <a:ea typeface="Arial"/>
                          <a:cs typeface="Arial"/>
                          <a:sym typeface="Arial"/>
                        </a:rPr>
                        <a:t>για να αποφύγετε τα cookies.</a:t>
                      </a:r>
                      <a:endParaRPr/>
                    </a:p>
                    <a:p>
                      <a:pPr indent="0" lvl="0" marL="0" marR="0" rtl="0" algn="l">
                        <a:lnSpc>
                          <a:spcPct val="100000"/>
                        </a:lnSpc>
                        <a:spcBef>
                          <a:spcPts val="600"/>
                        </a:spcBef>
                        <a:spcAft>
                          <a:spcPts val="0"/>
                        </a:spcAft>
                        <a:buClr>
                          <a:srgbClr val="FF983B"/>
                        </a:buClr>
                        <a:buFont typeface="Noto Sans Symbols"/>
                        <a:buNone/>
                      </a:pPr>
                      <a:r>
                        <a:t/>
                      </a:r>
                      <a:endParaRPr sz="100" u="none" cap="none" strike="noStrike">
                        <a:solidFill>
                          <a:schemeClr val="dk1"/>
                        </a:solidFill>
                        <a:latin typeface="Arial"/>
                        <a:ea typeface="Arial"/>
                        <a:cs typeface="Arial"/>
                        <a:sym typeface="Arial"/>
                      </a:endParaRPr>
                    </a:p>
                  </a:txBody>
                  <a:tcPr marT="0" marB="0" marR="65650" marL="65650">
                    <a:lnL cap="flat" cmpd="sng" w="12700">
                      <a:solidFill>
                        <a:srgbClr val="92BAB5"/>
                      </a:solidFill>
                      <a:prstDash val="solid"/>
                      <a:round/>
                      <a:headEnd len="sm" w="sm" type="none"/>
                      <a:tailEnd len="sm" w="sm" type="none"/>
                    </a:lnL>
                    <a:lnR cap="flat" cmpd="sng" w="12700">
                      <a:solidFill>
                        <a:srgbClr val="92BAB5"/>
                      </a:solidFill>
                      <a:prstDash val="solid"/>
                      <a:round/>
                      <a:headEnd len="sm" w="sm" type="none"/>
                      <a:tailEnd len="sm" w="sm" type="none"/>
                    </a:lnR>
                    <a:lnT cap="flat" cmpd="sng" w="12700">
                      <a:solidFill>
                        <a:srgbClr val="92BAB5"/>
                      </a:solidFill>
                      <a:prstDash val="solid"/>
                      <a:round/>
                      <a:headEnd len="sm" w="sm" type="none"/>
                      <a:tailEnd len="sm" w="sm" type="none"/>
                    </a:lnT>
                    <a:lnB cap="flat" cmpd="sng" w="12700">
                      <a:solidFill>
                        <a:srgbClr val="92BAB5"/>
                      </a:solidFill>
                      <a:prstDash val="solid"/>
                      <a:round/>
                      <a:headEnd len="sm" w="sm" type="none"/>
                      <a:tailEnd len="sm" w="sm" type="none"/>
                    </a:lnB>
                  </a:tcPr>
                </a:tc>
              </a:tr>
              <a:tr h="265900">
                <a:tc>
                  <a:txBody>
                    <a:bodyPr/>
                    <a:lstStyle/>
                    <a:p>
                      <a:pPr indent="0" lvl="0" marL="0" marR="0" rtl="0" algn="l">
                        <a:lnSpc>
                          <a:spcPct val="107000"/>
                        </a:lnSpc>
                        <a:spcBef>
                          <a:spcPts val="0"/>
                        </a:spcBef>
                        <a:spcAft>
                          <a:spcPts val="0"/>
                        </a:spcAft>
                        <a:buNone/>
                      </a:pPr>
                      <a:r>
                        <a:rPr b="0" lang="en-US" sz="1200" u="none" cap="none" strike="noStrike">
                          <a:solidFill>
                            <a:schemeClr val="dk1"/>
                          </a:solidFill>
                          <a:latin typeface="Arial"/>
                          <a:ea typeface="Arial"/>
                          <a:cs typeface="Arial"/>
                          <a:sym typeface="Arial"/>
                        </a:rPr>
                        <a:t>Διαγραφή ιστορικού αναζήτησης και περιήγησης </a:t>
                      </a:r>
                      <a:endParaRPr b="0" sz="1200" u="none" cap="none" strike="noStrike">
                        <a:solidFill>
                          <a:schemeClr val="dk1"/>
                        </a:solidFill>
                        <a:latin typeface="Arial"/>
                        <a:ea typeface="Arial"/>
                        <a:cs typeface="Arial"/>
                        <a:sym typeface="Arial"/>
                      </a:endParaRPr>
                    </a:p>
                  </a:txBody>
                  <a:tcPr marT="0" marB="0" marR="65650" marL="65650" anchor="ctr">
                    <a:lnL cap="flat" cmpd="sng" w="12700">
                      <a:solidFill>
                        <a:srgbClr val="92BAB5"/>
                      </a:solidFill>
                      <a:prstDash val="solid"/>
                      <a:round/>
                      <a:headEnd len="sm" w="sm" type="none"/>
                      <a:tailEnd len="sm" w="sm" type="none"/>
                    </a:lnL>
                    <a:lnR cap="flat" cmpd="sng" w="12700">
                      <a:solidFill>
                        <a:srgbClr val="92BAB5"/>
                      </a:solidFill>
                      <a:prstDash val="solid"/>
                      <a:round/>
                      <a:headEnd len="sm" w="sm" type="none"/>
                      <a:tailEnd len="sm" w="sm" type="none"/>
                    </a:lnR>
                    <a:lnT cap="flat" cmpd="sng" w="12700">
                      <a:solidFill>
                        <a:srgbClr val="92BAB5"/>
                      </a:solidFill>
                      <a:prstDash val="solid"/>
                      <a:round/>
                      <a:headEnd len="sm" w="sm" type="none"/>
                      <a:tailEnd len="sm" w="sm" type="none"/>
                    </a:lnT>
                    <a:lnB cap="flat" cmpd="sng" w="12700">
                      <a:solidFill>
                        <a:srgbClr val="92BAB5"/>
                      </a:solidFill>
                      <a:prstDash val="solid"/>
                      <a:round/>
                      <a:headEnd len="sm" w="sm" type="none"/>
                      <a:tailEnd len="sm" w="sm" type="none"/>
                    </a:lnB>
                  </a:tcPr>
                </a:tc>
                <a:tc>
                  <a:txBody>
                    <a:bodyPr/>
                    <a:lstStyle/>
                    <a:p>
                      <a:pPr indent="-342900" lvl="0" marL="342900" marR="0" rtl="0" algn="l">
                        <a:lnSpc>
                          <a:spcPct val="100000"/>
                        </a:lnSpc>
                        <a:spcBef>
                          <a:spcPts val="0"/>
                        </a:spcBef>
                        <a:spcAft>
                          <a:spcPts val="0"/>
                        </a:spcAft>
                        <a:buClr>
                          <a:srgbClr val="FF983B"/>
                        </a:buClr>
                        <a:buSzPts val="960"/>
                        <a:buFont typeface="Noto Sans Symbols"/>
                        <a:buChar char="❑"/>
                      </a:pPr>
                      <a:r>
                        <a:rPr lang="en-US" sz="1200" u="none" cap="none" strike="noStrike">
                          <a:solidFill>
                            <a:schemeClr val="dk1"/>
                          </a:solidFill>
                          <a:latin typeface="Arial"/>
                          <a:ea typeface="Arial"/>
                          <a:cs typeface="Arial"/>
                          <a:sym typeface="Arial"/>
                        </a:rPr>
                        <a:t>Διαγράψτε </a:t>
                      </a:r>
                      <a:r>
                        <a:rPr lang="en-US" sz="1200" u="sng" cap="none" strike="noStrike">
                          <a:solidFill>
                            <a:srgbClr val="0563C1"/>
                          </a:solidFill>
                          <a:latin typeface="Arial"/>
                          <a:ea typeface="Arial"/>
                          <a:cs typeface="Arial"/>
                          <a:sym typeface="Arial"/>
                          <a:hlinkClick r:id="rId10">
                            <a:extLst>
                              <a:ext uri="{A12FA001-AC4F-418D-AE19-62706E023703}">
                                <ahyp:hlinkClr val="tx"/>
                              </a:ext>
                            </a:extLst>
                          </a:hlinkClick>
                        </a:rPr>
                        <a:t>το ιστορικό </a:t>
                      </a:r>
                      <a:r>
                        <a:rPr lang="en-US" sz="1200" u="none" cap="none" strike="noStrike">
                          <a:solidFill>
                            <a:schemeClr val="dk1"/>
                          </a:solidFill>
                          <a:latin typeface="Arial"/>
                          <a:ea typeface="Arial"/>
                          <a:cs typeface="Arial"/>
                          <a:sym typeface="Arial"/>
                        </a:rPr>
                        <a:t>αναζήτησης και περιήγησης</a:t>
                      </a:r>
                      <a:r>
                        <a:rPr lang="en-US" sz="1200" u="sng" cap="none" strike="noStrike">
                          <a:solidFill>
                            <a:srgbClr val="0563C1"/>
                          </a:solidFill>
                          <a:latin typeface="Arial"/>
                          <a:ea typeface="Arial"/>
                          <a:cs typeface="Arial"/>
                          <a:sym typeface="Arial"/>
                        </a:rPr>
                        <a:t>.</a:t>
                      </a:r>
                      <a:endParaRPr/>
                    </a:p>
                    <a:p>
                      <a:pPr indent="0" lvl="0" marL="0" marR="0" rtl="0" algn="l">
                        <a:lnSpc>
                          <a:spcPct val="100000"/>
                        </a:lnSpc>
                        <a:spcBef>
                          <a:spcPts val="600"/>
                        </a:spcBef>
                        <a:spcAft>
                          <a:spcPts val="0"/>
                        </a:spcAft>
                        <a:buClr>
                          <a:srgbClr val="FF983B"/>
                        </a:buClr>
                        <a:buFont typeface="Noto Sans Symbols"/>
                        <a:buNone/>
                      </a:pPr>
                      <a:r>
                        <a:t/>
                      </a:r>
                      <a:endParaRPr sz="100" u="sng" cap="none" strike="noStrike">
                        <a:solidFill>
                          <a:srgbClr val="0563C1"/>
                        </a:solidFill>
                        <a:latin typeface="Arial"/>
                        <a:ea typeface="Arial"/>
                        <a:cs typeface="Arial"/>
                        <a:sym typeface="Arial"/>
                      </a:endParaRPr>
                    </a:p>
                  </a:txBody>
                  <a:tcPr marT="0" marB="0" marR="65650" marL="65650">
                    <a:lnL cap="flat" cmpd="sng" w="12700">
                      <a:solidFill>
                        <a:srgbClr val="92BAB5"/>
                      </a:solidFill>
                      <a:prstDash val="solid"/>
                      <a:round/>
                      <a:headEnd len="sm" w="sm" type="none"/>
                      <a:tailEnd len="sm" w="sm" type="none"/>
                    </a:lnL>
                    <a:lnR cap="flat" cmpd="sng" w="12700">
                      <a:solidFill>
                        <a:srgbClr val="92BAB5"/>
                      </a:solidFill>
                      <a:prstDash val="solid"/>
                      <a:round/>
                      <a:headEnd len="sm" w="sm" type="none"/>
                      <a:tailEnd len="sm" w="sm" type="none"/>
                    </a:lnR>
                    <a:lnT cap="flat" cmpd="sng" w="12700">
                      <a:solidFill>
                        <a:srgbClr val="92BAB5"/>
                      </a:solidFill>
                      <a:prstDash val="solid"/>
                      <a:round/>
                      <a:headEnd len="sm" w="sm" type="none"/>
                      <a:tailEnd len="sm" w="sm" type="none"/>
                    </a:lnT>
                    <a:lnB cap="flat" cmpd="sng" w="12700">
                      <a:solidFill>
                        <a:srgbClr val="92BAB5"/>
                      </a:solidFill>
                      <a:prstDash val="solid"/>
                      <a:round/>
                      <a:headEnd len="sm" w="sm" type="none"/>
                      <a:tailEnd len="sm" w="sm" type="none"/>
                    </a:lnB>
                  </a:tcPr>
                </a:tc>
              </a:tr>
              <a:tr h="984225">
                <a:tc>
                  <a:txBody>
                    <a:bodyPr/>
                    <a:lstStyle/>
                    <a:p>
                      <a:pPr indent="0" lvl="0" marL="0" marR="0" rtl="0" algn="l">
                        <a:lnSpc>
                          <a:spcPct val="107000"/>
                        </a:lnSpc>
                        <a:spcBef>
                          <a:spcPts val="0"/>
                        </a:spcBef>
                        <a:spcAft>
                          <a:spcPts val="0"/>
                        </a:spcAft>
                        <a:buNone/>
                      </a:pPr>
                      <a:r>
                        <a:rPr b="0" lang="en-US" sz="1200" u="none" cap="none" strike="noStrike">
                          <a:solidFill>
                            <a:schemeClr val="dk1"/>
                          </a:solidFill>
                          <a:latin typeface="Arial"/>
                          <a:ea typeface="Arial"/>
                          <a:cs typeface="Arial"/>
                          <a:sym typeface="Arial"/>
                        </a:rPr>
                        <a:t>Μην αποθηκεύετε όνομα σύνδεσης και κωδικούς πρόσβασης </a:t>
                      </a:r>
                      <a:br>
                        <a:rPr b="0" lang="en-US" sz="1200" u="none" cap="none" strike="noStrike">
                          <a:solidFill>
                            <a:schemeClr val="dk1"/>
                          </a:solidFill>
                          <a:latin typeface="Arial"/>
                          <a:ea typeface="Arial"/>
                          <a:cs typeface="Arial"/>
                          <a:sym typeface="Arial"/>
                        </a:rPr>
                      </a:br>
                      <a:r>
                        <a:rPr b="0" lang="en-US" sz="1200" u="none" cap="none" strike="noStrike">
                          <a:solidFill>
                            <a:schemeClr val="dk1"/>
                          </a:solidFill>
                          <a:latin typeface="Arial"/>
                          <a:ea typeface="Arial"/>
                          <a:cs typeface="Arial"/>
                          <a:sym typeface="Arial"/>
                        </a:rPr>
                        <a:t>στο πρόγραμμα περιήγησης για αυτόματη συμπλήρωση όταν συνδεθείτε ξανά</a:t>
                      </a:r>
                      <a:endParaRPr b="0" sz="1200" u="none" cap="none" strike="noStrike">
                        <a:solidFill>
                          <a:schemeClr val="dk1"/>
                        </a:solidFill>
                        <a:latin typeface="Arial"/>
                        <a:ea typeface="Arial"/>
                        <a:cs typeface="Arial"/>
                        <a:sym typeface="Arial"/>
                      </a:endParaRPr>
                    </a:p>
                  </a:txBody>
                  <a:tcPr marT="0" marB="0" marR="65650" marL="65650" anchor="ctr">
                    <a:lnL cap="flat" cmpd="sng" w="12700">
                      <a:solidFill>
                        <a:srgbClr val="92BAB5"/>
                      </a:solidFill>
                      <a:prstDash val="solid"/>
                      <a:round/>
                      <a:headEnd len="sm" w="sm" type="none"/>
                      <a:tailEnd len="sm" w="sm" type="none"/>
                    </a:lnL>
                    <a:lnR cap="flat" cmpd="sng" w="12700">
                      <a:solidFill>
                        <a:srgbClr val="92BAB5"/>
                      </a:solidFill>
                      <a:prstDash val="solid"/>
                      <a:round/>
                      <a:headEnd len="sm" w="sm" type="none"/>
                      <a:tailEnd len="sm" w="sm" type="none"/>
                    </a:lnR>
                    <a:lnT cap="flat" cmpd="sng" w="12700">
                      <a:solidFill>
                        <a:srgbClr val="92BAB5"/>
                      </a:solidFill>
                      <a:prstDash val="solid"/>
                      <a:round/>
                      <a:headEnd len="sm" w="sm" type="none"/>
                      <a:tailEnd len="sm" w="sm" type="none"/>
                    </a:lnT>
                    <a:lnB cap="flat" cmpd="sng" w="12700">
                      <a:solidFill>
                        <a:srgbClr val="92BAB5"/>
                      </a:solidFill>
                      <a:prstDash val="solid"/>
                      <a:round/>
                      <a:headEnd len="sm" w="sm" type="none"/>
                      <a:tailEnd len="sm" w="sm" type="none"/>
                    </a:lnB>
                  </a:tcPr>
                </a:tc>
                <a:tc>
                  <a:txBody>
                    <a:bodyPr/>
                    <a:lstStyle/>
                    <a:p>
                      <a:pPr indent="-342900" lvl="0" marL="342900" marR="0" rtl="0" algn="l">
                        <a:lnSpc>
                          <a:spcPct val="100000"/>
                        </a:lnSpc>
                        <a:spcBef>
                          <a:spcPts val="0"/>
                        </a:spcBef>
                        <a:spcAft>
                          <a:spcPts val="0"/>
                        </a:spcAft>
                        <a:buClr>
                          <a:srgbClr val="FF983B"/>
                        </a:buClr>
                        <a:buSzPts val="960"/>
                        <a:buFont typeface="Noto Sans Symbols"/>
                        <a:buChar char="❑"/>
                      </a:pPr>
                      <a:r>
                        <a:rPr lang="en-US" sz="1200" u="none" cap="none" strike="noStrike">
                          <a:solidFill>
                            <a:schemeClr val="dk1"/>
                          </a:solidFill>
                          <a:latin typeface="Arial"/>
                          <a:ea typeface="Arial"/>
                          <a:cs typeface="Arial"/>
                          <a:sym typeface="Arial"/>
                        </a:rPr>
                        <a:t>Διαγραφή αποθηκευμένων κωδικών πρόσβασης σε </a:t>
                      </a:r>
                      <a:r>
                        <a:rPr lang="en-US" sz="1200" u="sng" cap="none" strike="noStrike">
                          <a:solidFill>
                            <a:srgbClr val="0563C1"/>
                          </a:solidFill>
                          <a:latin typeface="Arial"/>
                          <a:ea typeface="Arial"/>
                          <a:cs typeface="Arial"/>
                          <a:sym typeface="Arial"/>
                          <a:hlinkClick r:id="rId11">
                            <a:extLst>
                              <a:ext uri="{A12FA001-AC4F-418D-AE19-62706E023703}">
                                <ahyp:hlinkClr val="tx"/>
                              </a:ext>
                            </a:extLst>
                          </a:hlinkClick>
                        </a:rPr>
                        <a:t>προγράμματα περιήγησης ιστού </a:t>
                      </a:r>
                      <a:r>
                        <a:rPr lang="en-US" sz="1200" u="sng" cap="none" strike="noStrike">
                          <a:solidFill>
                            <a:srgbClr val="0563C1"/>
                          </a:solidFill>
                          <a:latin typeface="Arial"/>
                          <a:ea typeface="Arial"/>
                          <a:cs typeface="Arial"/>
                          <a:sym typeface="Arial"/>
                        </a:rPr>
                        <a:t>.</a:t>
                      </a:r>
                      <a:endParaRPr/>
                    </a:p>
                    <a:p>
                      <a:pPr indent="-342900" lvl="0" marL="342900" marR="0" rtl="0" algn="l">
                        <a:lnSpc>
                          <a:spcPct val="100000"/>
                        </a:lnSpc>
                        <a:spcBef>
                          <a:spcPts val="600"/>
                        </a:spcBef>
                        <a:spcAft>
                          <a:spcPts val="0"/>
                        </a:spcAft>
                        <a:buClr>
                          <a:srgbClr val="FF983B"/>
                        </a:buClr>
                        <a:buSzPts val="960"/>
                        <a:buFont typeface="Noto Sans Symbols"/>
                        <a:buChar char="❑"/>
                      </a:pPr>
                      <a:r>
                        <a:rPr lang="en-US" sz="1200" u="none" cap="none" strike="noStrike">
                          <a:solidFill>
                            <a:schemeClr val="dk1"/>
                          </a:solidFill>
                          <a:latin typeface="Arial"/>
                          <a:ea typeface="Arial"/>
                          <a:cs typeface="Arial"/>
                          <a:sym typeface="Arial"/>
                        </a:rPr>
                        <a:t>Χρησιμοποιήστε έναν </a:t>
                      </a:r>
                      <a:r>
                        <a:rPr lang="en-US" sz="1200" u="sng" cap="none" strike="noStrike">
                          <a:solidFill>
                            <a:srgbClr val="0563C1"/>
                          </a:solidFill>
                          <a:latin typeface="Arial"/>
                          <a:ea typeface="Arial"/>
                          <a:cs typeface="Arial"/>
                          <a:sym typeface="Arial"/>
                          <a:hlinkClick r:id="rId12">
                            <a:extLst>
                              <a:ext uri="{A12FA001-AC4F-418D-AE19-62706E023703}">
                                <ahyp:hlinkClr val="tx"/>
                              </a:ext>
                            </a:extLst>
                          </a:hlinkClick>
                        </a:rPr>
                        <a:t>offline διαχειριστή κωδικών πρόσβασης </a:t>
                      </a:r>
                      <a:r>
                        <a:rPr lang="en-US" sz="1200" u="none" cap="none" strike="noStrike">
                          <a:solidFill>
                            <a:schemeClr val="dk1"/>
                          </a:solidFill>
                          <a:latin typeface="Arial"/>
                          <a:ea typeface="Arial"/>
                          <a:cs typeface="Arial"/>
                          <a:sym typeface="Arial"/>
                        </a:rPr>
                        <a:t>για την αποθήκευση κωδικών πρόσβασης. </a:t>
                      </a:r>
                      <a:endParaRPr sz="1200" u="none" cap="none" strike="noStrike">
                        <a:solidFill>
                          <a:schemeClr val="dk1"/>
                        </a:solidFill>
                        <a:latin typeface="Arial"/>
                        <a:ea typeface="Arial"/>
                        <a:cs typeface="Arial"/>
                        <a:sym typeface="Arial"/>
                      </a:endParaRPr>
                    </a:p>
                  </a:txBody>
                  <a:tcPr marT="0" marB="0" marR="65650" marL="65650">
                    <a:lnL cap="flat" cmpd="sng" w="12700">
                      <a:solidFill>
                        <a:srgbClr val="92BAB5"/>
                      </a:solidFill>
                      <a:prstDash val="solid"/>
                      <a:round/>
                      <a:headEnd len="sm" w="sm" type="none"/>
                      <a:tailEnd len="sm" w="sm" type="none"/>
                    </a:lnL>
                    <a:lnR cap="flat" cmpd="sng" w="12700">
                      <a:solidFill>
                        <a:srgbClr val="92BAB5"/>
                      </a:solidFill>
                      <a:prstDash val="solid"/>
                      <a:round/>
                      <a:headEnd len="sm" w="sm" type="none"/>
                      <a:tailEnd len="sm" w="sm" type="none"/>
                    </a:lnR>
                    <a:lnT cap="flat" cmpd="sng" w="12700">
                      <a:solidFill>
                        <a:srgbClr val="92BAB5"/>
                      </a:solidFill>
                      <a:prstDash val="solid"/>
                      <a:round/>
                      <a:headEnd len="sm" w="sm" type="none"/>
                      <a:tailEnd len="sm" w="sm" type="none"/>
                    </a:lnT>
                    <a:lnB cap="flat" cmpd="sng" w="12700">
                      <a:solidFill>
                        <a:srgbClr val="92BAB5"/>
                      </a:solidFill>
                      <a:prstDash val="solid"/>
                      <a:round/>
                      <a:headEnd len="sm" w="sm" type="none"/>
                      <a:tailEnd len="sm" w="sm" type="none"/>
                    </a:lnB>
                  </a:tcPr>
                </a:tc>
              </a:tr>
              <a:tr h="1565450">
                <a:tc>
                  <a:txBody>
                    <a:bodyPr/>
                    <a:lstStyle/>
                    <a:p>
                      <a:pPr indent="0" lvl="0" marL="0" marR="0" rtl="0" algn="l">
                        <a:spcBef>
                          <a:spcPts val="0"/>
                        </a:spcBef>
                        <a:spcAft>
                          <a:spcPts val="0"/>
                        </a:spcAft>
                        <a:buNone/>
                      </a:pPr>
                      <a:r>
                        <a:rPr b="0" lang="en-US" sz="1200" u="none" cap="none" strike="noStrike">
                          <a:solidFill>
                            <a:schemeClr val="dk1"/>
                          </a:solidFill>
                          <a:latin typeface="Arial"/>
                          <a:ea typeface="Arial"/>
                          <a:cs typeface="Arial"/>
                          <a:sym typeface="Arial"/>
                        </a:rPr>
                        <a:t>Χρησιμοποιήστε εργαλεία ελαχιστοποίησης του ψηφιακού σας αποτυπώματος για να αποκρύψετε την ταυτότητά σας</a:t>
                      </a:r>
                      <a:endParaRPr b="0" sz="1200">
                        <a:solidFill>
                          <a:schemeClr val="dk1"/>
                        </a:solidFill>
                        <a:latin typeface="Arial"/>
                        <a:ea typeface="Arial"/>
                        <a:cs typeface="Arial"/>
                        <a:sym typeface="Arial"/>
                      </a:endParaRPr>
                    </a:p>
                  </a:txBody>
                  <a:tcPr marT="0" marB="0" marR="65650" marL="65650" anchor="ctr">
                    <a:lnL cap="flat" cmpd="sng" w="12700">
                      <a:solidFill>
                        <a:srgbClr val="92BAB5"/>
                      </a:solidFill>
                      <a:prstDash val="solid"/>
                      <a:round/>
                      <a:headEnd len="sm" w="sm" type="none"/>
                      <a:tailEnd len="sm" w="sm" type="none"/>
                    </a:lnL>
                    <a:lnR cap="flat" cmpd="sng" w="12700">
                      <a:solidFill>
                        <a:srgbClr val="92BAB5"/>
                      </a:solidFill>
                      <a:prstDash val="solid"/>
                      <a:round/>
                      <a:headEnd len="sm" w="sm" type="none"/>
                      <a:tailEnd len="sm" w="sm" type="none"/>
                    </a:lnR>
                    <a:lnT cap="flat" cmpd="sng" w="12700">
                      <a:solidFill>
                        <a:srgbClr val="92BAB5"/>
                      </a:solidFill>
                      <a:prstDash val="solid"/>
                      <a:round/>
                      <a:headEnd len="sm" w="sm" type="none"/>
                      <a:tailEnd len="sm" w="sm" type="none"/>
                    </a:lnT>
                    <a:lnB cap="flat" cmpd="sng" w="12700">
                      <a:solidFill>
                        <a:srgbClr val="92BAB5"/>
                      </a:solidFill>
                      <a:prstDash val="solid"/>
                      <a:round/>
                      <a:headEnd len="sm" w="sm" type="none"/>
                      <a:tailEnd len="sm" w="sm" type="none"/>
                    </a:lnB>
                  </a:tcPr>
                </a:tc>
                <a:tc>
                  <a:txBody>
                    <a:bodyPr/>
                    <a:lstStyle/>
                    <a:p>
                      <a:pPr indent="-342900" lvl="0" marL="342900" marR="0" rtl="0" algn="l">
                        <a:lnSpc>
                          <a:spcPct val="100000"/>
                        </a:lnSpc>
                        <a:spcBef>
                          <a:spcPts val="0"/>
                        </a:spcBef>
                        <a:spcAft>
                          <a:spcPts val="0"/>
                        </a:spcAft>
                        <a:buClr>
                          <a:srgbClr val="FF983B"/>
                        </a:buClr>
                        <a:buSzPts val="960"/>
                        <a:buFont typeface="Noto Sans Symbols"/>
                        <a:buChar char="❑"/>
                      </a:pPr>
                      <a:r>
                        <a:rPr lang="en-US" sz="1200">
                          <a:solidFill>
                            <a:schemeClr val="dk1"/>
                          </a:solidFill>
                          <a:latin typeface="Arial"/>
                          <a:ea typeface="Arial"/>
                          <a:cs typeface="Arial"/>
                          <a:sym typeface="Arial"/>
                        </a:rPr>
                        <a:t>Ρύθμιση της λειτουργίας του προγράμματος περιήγησης </a:t>
                      </a:r>
                      <a:r>
                        <a:rPr lang="en-US" sz="1200" u="sng">
                          <a:solidFill>
                            <a:srgbClr val="0563C1"/>
                          </a:solidFill>
                          <a:latin typeface="Arial"/>
                          <a:ea typeface="Arial"/>
                          <a:cs typeface="Arial"/>
                          <a:sym typeface="Arial"/>
                          <a:hlinkClick r:id="rId13">
                            <a:extLst>
                              <a:ext uri="{A12FA001-AC4F-418D-AE19-62706E023703}">
                                <ahyp:hlinkClr val="tx"/>
                              </a:ext>
                            </a:extLst>
                          </a:hlinkClick>
                        </a:rPr>
                        <a:t>Do Not Track </a:t>
                      </a:r>
                      <a:r>
                        <a:rPr lang="en-US" sz="1200" u="sng">
                          <a:solidFill>
                            <a:srgbClr val="0563C1"/>
                          </a:solidFill>
                          <a:latin typeface="Arial"/>
                          <a:ea typeface="Arial"/>
                          <a:cs typeface="Arial"/>
                          <a:sym typeface="Arial"/>
                        </a:rPr>
                        <a:t>.</a:t>
                      </a:r>
                      <a:endParaRPr/>
                    </a:p>
                    <a:p>
                      <a:pPr indent="-342900" lvl="0" marL="342900" marR="0" rtl="0" algn="l">
                        <a:lnSpc>
                          <a:spcPct val="100000"/>
                        </a:lnSpc>
                        <a:spcBef>
                          <a:spcPts val="600"/>
                        </a:spcBef>
                        <a:spcAft>
                          <a:spcPts val="0"/>
                        </a:spcAft>
                        <a:buClr>
                          <a:srgbClr val="FF983B"/>
                        </a:buClr>
                        <a:buSzPts val="960"/>
                        <a:buFont typeface="Noto Sans Symbols"/>
                        <a:buChar char="❑"/>
                      </a:pPr>
                      <a:r>
                        <a:rPr lang="en-US" sz="1200">
                          <a:solidFill>
                            <a:schemeClr val="dk1"/>
                          </a:solidFill>
                          <a:latin typeface="Arial"/>
                          <a:ea typeface="Arial"/>
                          <a:cs typeface="Arial"/>
                          <a:sym typeface="Arial"/>
                        </a:rPr>
                        <a:t>Χρησιμοποιήστε τη λειτουργία incognito στο πρόγραμμα περιήγησης στο διαδίκτυο.</a:t>
                      </a:r>
                      <a:endParaRPr/>
                    </a:p>
                    <a:p>
                      <a:pPr indent="-342900" lvl="0" marL="342900" marR="0" rtl="0" algn="l">
                        <a:lnSpc>
                          <a:spcPct val="100000"/>
                        </a:lnSpc>
                        <a:spcBef>
                          <a:spcPts val="600"/>
                        </a:spcBef>
                        <a:spcAft>
                          <a:spcPts val="0"/>
                        </a:spcAft>
                        <a:buClr>
                          <a:srgbClr val="FF983B"/>
                        </a:buClr>
                        <a:buSzPts val="960"/>
                        <a:buFont typeface="Noto Sans Symbols"/>
                        <a:buChar char="❑"/>
                      </a:pPr>
                      <a:r>
                        <a:rPr lang="en-US" sz="1200">
                          <a:solidFill>
                            <a:schemeClr val="dk1"/>
                          </a:solidFill>
                          <a:latin typeface="Arial"/>
                          <a:ea typeface="Arial"/>
                          <a:cs typeface="Arial"/>
                          <a:sym typeface="Arial"/>
                        </a:rPr>
                        <a:t>Χρησιμοποιήστε </a:t>
                      </a:r>
                      <a:r>
                        <a:rPr lang="en-US" sz="1200" u="sng">
                          <a:solidFill>
                            <a:srgbClr val="0563C1"/>
                          </a:solidFill>
                          <a:latin typeface="Arial"/>
                          <a:ea typeface="Arial"/>
                          <a:cs typeface="Arial"/>
                          <a:sym typeface="Arial"/>
                          <a:hlinkClick r:id="rId14">
                            <a:extLst>
                              <a:ext uri="{A12FA001-AC4F-418D-AE19-62706E023703}">
                                <ahyp:hlinkClr val="tx"/>
                              </a:ext>
                            </a:extLst>
                          </a:hlinkClick>
                        </a:rPr>
                        <a:t>προγράμματα περιήγησης κατά της παρακολούθησης</a:t>
                      </a:r>
                      <a:r>
                        <a:rPr lang="en-US" sz="1200">
                          <a:solidFill>
                            <a:schemeClr val="dk1"/>
                          </a:solidFill>
                          <a:latin typeface="Arial"/>
                          <a:ea typeface="Arial"/>
                          <a:cs typeface="Arial"/>
                          <a:sym typeface="Arial"/>
                        </a:rPr>
                        <a:t>, π.χ. DuckDuckGo.</a:t>
                      </a:r>
                      <a:endParaRPr/>
                    </a:p>
                    <a:p>
                      <a:pPr indent="-342900" lvl="0" marL="342900" marR="0" rtl="0" algn="l">
                        <a:lnSpc>
                          <a:spcPct val="100000"/>
                        </a:lnSpc>
                        <a:spcBef>
                          <a:spcPts val="600"/>
                        </a:spcBef>
                        <a:spcAft>
                          <a:spcPts val="0"/>
                        </a:spcAft>
                        <a:buClr>
                          <a:srgbClr val="FF983B"/>
                        </a:buClr>
                        <a:buSzPts val="960"/>
                        <a:buFont typeface="Noto Sans Symbols"/>
                        <a:buChar char="❑"/>
                      </a:pPr>
                      <a:r>
                        <a:rPr lang="en-US" sz="1200">
                          <a:solidFill>
                            <a:schemeClr val="dk1"/>
                          </a:solidFill>
                          <a:latin typeface="Arial"/>
                          <a:ea typeface="Arial"/>
                          <a:cs typeface="Arial"/>
                          <a:sym typeface="Arial"/>
                        </a:rPr>
                        <a:t>Χρησιμοποιήστε </a:t>
                      </a:r>
                      <a:r>
                        <a:rPr lang="en-US" sz="1200" u="sng">
                          <a:solidFill>
                            <a:srgbClr val="0563C1"/>
                          </a:solidFill>
                          <a:latin typeface="Arial"/>
                          <a:ea typeface="Arial"/>
                          <a:cs typeface="Arial"/>
                          <a:sym typeface="Arial"/>
                          <a:hlinkClick r:id="rId15">
                            <a:extLst>
                              <a:ext uri="{A12FA001-AC4F-418D-AE19-62706E023703}">
                                <ahyp:hlinkClr val="tx"/>
                              </a:ext>
                            </a:extLst>
                          </a:hlinkClick>
                        </a:rPr>
                        <a:t>ιδιωτικό πρόγραμμα περιήγησης</a:t>
                      </a:r>
                      <a:r>
                        <a:rPr lang="en-US" sz="1200">
                          <a:solidFill>
                            <a:schemeClr val="dk1"/>
                          </a:solidFill>
                          <a:latin typeface="Arial"/>
                          <a:ea typeface="Arial"/>
                          <a:cs typeface="Arial"/>
                          <a:sym typeface="Arial"/>
                        </a:rPr>
                        <a:t>, π.χ. Tor.</a:t>
                      </a:r>
                      <a:endParaRPr sz="1200">
                        <a:solidFill>
                          <a:schemeClr val="dk1"/>
                        </a:solidFill>
                        <a:latin typeface="Arial"/>
                        <a:ea typeface="Arial"/>
                        <a:cs typeface="Arial"/>
                        <a:sym typeface="Arial"/>
                      </a:endParaRPr>
                    </a:p>
                  </a:txBody>
                  <a:tcPr marT="0" marB="0" marR="65650" marL="65650">
                    <a:lnL cap="flat" cmpd="sng" w="12700">
                      <a:solidFill>
                        <a:srgbClr val="92BAB5"/>
                      </a:solidFill>
                      <a:prstDash val="solid"/>
                      <a:round/>
                      <a:headEnd len="sm" w="sm" type="none"/>
                      <a:tailEnd len="sm" w="sm" type="none"/>
                    </a:lnL>
                    <a:lnR cap="flat" cmpd="sng" w="12700">
                      <a:solidFill>
                        <a:srgbClr val="92BAB5"/>
                      </a:solidFill>
                      <a:prstDash val="solid"/>
                      <a:round/>
                      <a:headEnd len="sm" w="sm" type="none"/>
                      <a:tailEnd len="sm" w="sm" type="none"/>
                    </a:lnR>
                    <a:lnT cap="flat" cmpd="sng" w="12700">
                      <a:solidFill>
                        <a:srgbClr val="92BAB5"/>
                      </a:solidFill>
                      <a:prstDash val="solid"/>
                      <a:round/>
                      <a:headEnd len="sm" w="sm" type="none"/>
                      <a:tailEnd len="sm" w="sm" type="none"/>
                    </a:lnT>
                    <a:lnB cap="flat" cmpd="sng" w="12700">
                      <a:solidFill>
                        <a:srgbClr val="92BAB5"/>
                      </a:solidFill>
                      <a:prstDash val="solid"/>
                      <a:round/>
                      <a:headEnd len="sm" w="sm" type="none"/>
                      <a:tailEnd len="sm" w="sm" type="none"/>
                    </a:lnB>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1" name="Shape 531"/>
        <p:cNvGrpSpPr/>
        <p:nvPr/>
      </p:nvGrpSpPr>
      <p:grpSpPr>
        <a:xfrm>
          <a:off x="0" y="0"/>
          <a:ext cx="0" cy="0"/>
          <a:chOff x="0" y="0"/>
          <a:chExt cx="0" cy="0"/>
        </a:xfrm>
      </p:grpSpPr>
      <p:sp>
        <p:nvSpPr>
          <p:cNvPr id="532" name="Google Shape;532;p26"/>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33" name="Google Shape;533;p26"/>
          <p:cNvSpPr txBox="1"/>
          <p:nvPr>
            <p:ph type="title"/>
          </p:nvPr>
        </p:nvSpPr>
        <p:spPr>
          <a:xfrm>
            <a:off x="628982" y="640822"/>
            <a:ext cx="3418659" cy="558314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4600"/>
              <a:buFont typeface="Arial"/>
              <a:buNone/>
            </a:pPr>
            <a:r>
              <a:rPr lang="en-US" sz="4600">
                <a:latin typeface="Arial"/>
                <a:ea typeface="Arial"/>
                <a:cs typeface="Arial"/>
                <a:sym typeface="Arial"/>
              </a:rPr>
              <a:t>Έχετε πέσει θύμα απάτης;</a:t>
            </a:r>
            <a:endParaRPr/>
          </a:p>
        </p:txBody>
      </p:sp>
      <p:sp>
        <p:nvSpPr>
          <p:cNvPr id="534" name="Google Shape;534;p26"/>
          <p:cNvSpPr/>
          <p:nvPr/>
        </p:nvSpPr>
        <p:spPr>
          <a:xfrm rot="5400000">
            <a:off x="1627450" y="3462719"/>
            <a:ext cx="5410200" cy="18288"/>
          </a:xfrm>
          <a:custGeom>
            <a:rect b="b" l="l" r="r" t="t"/>
            <a:pathLst>
              <a:path extrusionOk="0" fill="none" h="18288" w="541020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extrusionOk="0" h="18288" w="541020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535" name="Google Shape;535;p26"/>
          <p:cNvGrpSpPr/>
          <p:nvPr/>
        </p:nvGrpSpPr>
        <p:grpSpPr>
          <a:xfrm>
            <a:off x="4648018" y="642238"/>
            <a:ext cx="6900512" cy="5533307"/>
            <a:chOff x="0" y="1416"/>
            <a:chExt cx="6900512" cy="5533307"/>
          </a:xfrm>
        </p:grpSpPr>
        <p:cxnSp>
          <p:nvCxnSpPr>
            <p:cNvPr id="536" name="Google Shape;536;p26"/>
            <p:cNvCxnSpPr/>
            <p:nvPr/>
          </p:nvCxnSpPr>
          <p:spPr>
            <a:xfrm>
              <a:off x="0" y="1416"/>
              <a:ext cx="6900512" cy="0"/>
            </a:xfrm>
            <a:prstGeom prst="straightConnector1">
              <a:avLst/>
            </a:prstGeom>
            <a:solidFill>
              <a:schemeClr val="accent2"/>
            </a:solidFill>
            <a:ln cap="flat" cmpd="sng" w="12700">
              <a:solidFill>
                <a:schemeClr val="accent2"/>
              </a:solidFill>
              <a:prstDash val="solid"/>
              <a:miter lim="800000"/>
              <a:headEnd len="sm" w="sm" type="none"/>
              <a:tailEnd len="sm" w="sm" type="none"/>
            </a:ln>
          </p:spPr>
        </p:cxnSp>
        <p:sp>
          <p:nvSpPr>
            <p:cNvPr id="537" name="Google Shape;537;p26"/>
            <p:cNvSpPr/>
            <p:nvPr/>
          </p:nvSpPr>
          <p:spPr>
            <a:xfrm>
              <a:off x="0" y="1416"/>
              <a:ext cx="6900512" cy="122319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6"/>
            <p:cNvSpPr txBox="1"/>
            <p:nvPr/>
          </p:nvSpPr>
          <p:spPr>
            <a:xfrm>
              <a:off x="0" y="1416"/>
              <a:ext cx="6900512" cy="1223195"/>
            </a:xfrm>
            <a:prstGeom prst="rect">
              <a:avLst/>
            </a:prstGeom>
            <a:noFill/>
            <a:ln>
              <a:noFill/>
            </a:ln>
          </p:spPr>
          <p:txBody>
            <a:bodyPr anchorCtr="0" anchor="t" bIns="53325" lIns="53325" spcFirstLastPara="1" rIns="53325" wrap="square" tIns="53325">
              <a:noAutofit/>
            </a:bodyPr>
            <a:lstStyle/>
            <a:p>
              <a:pPr indent="0" lvl="0" marL="0" marR="0" rtl="0" algn="l">
                <a:lnSpc>
                  <a:spcPct val="90000"/>
                </a:lnSpc>
                <a:spcBef>
                  <a:spcPts val="0"/>
                </a:spcBef>
                <a:spcAft>
                  <a:spcPts val="0"/>
                </a:spcAft>
                <a:buNone/>
              </a:pPr>
              <a:r>
                <a:rPr b="0" i="0" lang="en-US" sz="1400" u="none" cap="none" strike="noStrike">
                  <a:solidFill>
                    <a:schemeClr val="dk1"/>
                  </a:solidFill>
                  <a:latin typeface="Arial"/>
                  <a:ea typeface="Arial"/>
                  <a:cs typeface="Arial"/>
                  <a:sym typeface="Arial"/>
                </a:rPr>
                <a:t>Καταγράψτε πληροφορίες: (τύπος απάτης, ακριβής ημερομηνία/ώρα, ποιες πληροφορίες εκλάπησαν, αριθμοί τραπεζικών λογαριασμών, ονόματα και στοιχεία επικοινωνίας πιθανών απατεώνων, διαθέσιμα έγγραφα: μηνύματα ηλεκτρονικού ταχυδρομείου, συνομιλίες συνομιλίας, στιγμιότυπα οθόνης κ.λπ.).</a:t>
              </a:r>
              <a:endParaRPr b="0" i="0" sz="1400" u="none" cap="none" strike="noStrike">
                <a:solidFill>
                  <a:schemeClr val="dk1"/>
                </a:solidFill>
                <a:latin typeface="Arial"/>
                <a:ea typeface="Arial"/>
                <a:cs typeface="Arial"/>
                <a:sym typeface="Arial"/>
              </a:endParaRPr>
            </a:p>
          </p:txBody>
        </p:sp>
        <p:cxnSp>
          <p:nvCxnSpPr>
            <p:cNvPr id="539" name="Google Shape;539;p26"/>
            <p:cNvCxnSpPr/>
            <p:nvPr/>
          </p:nvCxnSpPr>
          <p:spPr>
            <a:xfrm>
              <a:off x="0" y="1224612"/>
              <a:ext cx="6900512" cy="0"/>
            </a:xfrm>
            <a:prstGeom prst="straightConnector1">
              <a:avLst/>
            </a:prstGeom>
            <a:solidFill>
              <a:srgbClr val="D77850"/>
            </a:solidFill>
            <a:ln cap="flat" cmpd="sng" w="12700">
              <a:solidFill>
                <a:srgbClr val="D77850"/>
              </a:solidFill>
              <a:prstDash val="solid"/>
              <a:miter lim="800000"/>
              <a:headEnd len="sm" w="sm" type="none"/>
              <a:tailEnd len="sm" w="sm" type="none"/>
            </a:ln>
          </p:spPr>
        </p:cxnSp>
        <p:sp>
          <p:nvSpPr>
            <p:cNvPr id="540" name="Google Shape;540;p26"/>
            <p:cNvSpPr/>
            <p:nvPr/>
          </p:nvSpPr>
          <p:spPr>
            <a:xfrm>
              <a:off x="0" y="1224612"/>
              <a:ext cx="6900512" cy="122319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6"/>
            <p:cNvSpPr txBox="1"/>
            <p:nvPr/>
          </p:nvSpPr>
          <p:spPr>
            <a:xfrm>
              <a:off x="0" y="1224612"/>
              <a:ext cx="6900512" cy="1223195"/>
            </a:xfrm>
            <a:prstGeom prst="rect">
              <a:avLst/>
            </a:prstGeom>
            <a:noFill/>
            <a:ln>
              <a:noFill/>
            </a:ln>
          </p:spPr>
          <p:txBody>
            <a:bodyPr anchorCtr="0" anchor="t" bIns="53325" lIns="53325" spcFirstLastPara="1" rIns="53325" wrap="square" tIns="53325">
              <a:noAutofit/>
            </a:bodyPr>
            <a:lstStyle/>
            <a:p>
              <a:pPr indent="0" lvl="0" marL="0" marR="0" rtl="0" algn="l">
                <a:lnSpc>
                  <a:spcPct val="90000"/>
                </a:lnSpc>
                <a:spcBef>
                  <a:spcPts val="0"/>
                </a:spcBef>
                <a:spcAft>
                  <a:spcPts val="0"/>
                </a:spcAft>
                <a:buNone/>
              </a:pPr>
              <a:r>
                <a:rPr b="0" i="0" lang="en-US" sz="1400" u="none" cap="none" strike="noStrike">
                  <a:solidFill>
                    <a:schemeClr val="dk1"/>
                  </a:solidFill>
                  <a:latin typeface="Arial"/>
                  <a:ea typeface="Arial"/>
                  <a:cs typeface="Arial"/>
                  <a:sym typeface="Arial"/>
                </a:rPr>
                <a:t>Επικοινωνήστε με όλα τα ιδρύματα στα οποία εκλάπησαν οι πληροφορίες (τράπεζες, εταιρείες καρτών, ασφαλιστικές εταιρείες) και ζητήστε να μπλοκαριστούν οι λογαριασμοί και οι κάρτες σας.</a:t>
              </a:r>
              <a:br>
                <a:rPr b="0" i="0" lang="en-US" sz="1400" u="none" cap="none" strike="noStrike">
                  <a:solidFill>
                    <a:schemeClr val="dk1"/>
                  </a:solidFill>
                  <a:latin typeface="Arial"/>
                  <a:ea typeface="Arial"/>
                  <a:cs typeface="Arial"/>
                  <a:sym typeface="Arial"/>
                </a:rPr>
              </a:br>
              <a:endParaRPr b="0" i="0" sz="1400" u="none" cap="none" strike="noStrike">
                <a:solidFill>
                  <a:schemeClr val="dk1"/>
                </a:solidFill>
                <a:latin typeface="Arial"/>
                <a:ea typeface="Arial"/>
                <a:cs typeface="Arial"/>
                <a:sym typeface="Arial"/>
              </a:endParaRPr>
            </a:p>
          </p:txBody>
        </p:sp>
        <p:cxnSp>
          <p:nvCxnSpPr>
            <p:cNvPr id="542" name="Google Shape;542;p26"/>
            <p:cNvCxnSpPr/>
            <p:nvPr/>
          </p:nvCxnSpPr>
          <p:spPr>
            <a:xfrm>
              <a:off x="0" y="2447807"/>
              <a:ext cx="6900512" cy="0"/>
            </a:xfrm>
            <a:prstGeom prst="straightConnector1">
              <a:avLst/>
            </a:prstGeom>
            <a:solidFill>
              <a:srgbClr val="C47F6E"/>
            </a:solidFill>
            <a:ln cap="flat" cmpd="sng" w="12700">
              <a:solidFill>
                <a:srgbClr val="C47F6E"/>
              </a:solidFill>
              <a:prstDash val="solid"/>
              <a:miter lim="800000"/>
              <a:headEnd len="sm" w="sm" type="none"/>
              <a:tailEnd len="sm" w="sm" type="none"/>
            </a:ln>
          </p:spPr>
        </p:cxnSp>
        <p:sp>
          <p:nvSpPr>
            <p:cNvPr id="543" name="Google Shape;543;p26"/>
            <p:cNvSpPr/>
            <p:nvPr/>
          </p:nvSpPr>
          <p:spPr>
            <a:xfrm>
              <a:off x="0" y="2447807"/>
              <a:ext cx="6900512" cy="64052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26"/>
            <p:cNvSpPr txBox="1"/>
            <p:nvPr/>
          </p:nvSpPr>
          <p:spPr>
            <a:xfrm>
              <a:off x="0" y="2447807"/>
              <a:ext cx="6900512" cy="640526"/>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None/>
              </a:pPr>
              <a:r>
                <a:rPr b="0" i="0" lang="en-US" sz="1800" u="none" cap="none" strike="noStrike">
                  <a:solidFill>
                    <a:schemeClr val="dk1"/>
                  </a:solidFill>
                  <a:latin typeface="Arial"/>
                  <a:ea typeface="Arial"/>
                  <a:cs typeface="Arial"/>
                  <a:sym typeface="Arial"/>
                </a:rPr>
                <a:t>Αλλάξτε τους κωδικούς πρόσβασης σε όλους τους διαδικτυακούς λογαριασμούς. </a:t>
              </a:r>
              <a:br>
                <a:rPr b="0" i="0" lang="en-US" sz="1800" u="none" cap="none" strike="noStrike">
                  <a:solidFill>
                    <a:schemeClr val="dk1"/>
                  </a:solidFill>
                  <a:latin typeface="Calibri"/>
                  <a:ea typeface="Calibri"/>
                  <a:cs typeface="Calibri"/>
                  <a:sym typeface="Calibri"/>
                </a:rPr>
              </a:br>
              <a:endParaRPr b="0" i="0" sz="1800" u="none" cap="none" strike="noStrike">
                <a:solidFill>
                  <a:schemeClr val="dk1"/>
                </a:solidFill>
                <a:latin typeface="Calibri"/>
                <a:ea typeface="Calibri"/>
                <a:cs typeface="Calibri"/>
                <a:sym typeface="Calibri"/>
              </a:endParaRPr>
            </a:p>
          </p:txBody>
        </p:sp>
        <p:cxnSp>
          <p:nvCxnSpPr>
            <p:cNvPr id="545" name="Google Shape;545;p26"/>
            <p:cNvCxnSpPr/>
            <p:nvPr/>
          </p:nvCxnSpPr>
          <p:spPr>
            <a:xfrm>
              <a:off x="0" y="3088333"/>
              <a:ext cx="6900512" cy="0"/>
            </a:xfrm>
            <a:prstGeom prst="straightConnector1">
              <a:avLst/>
            </a:prstGeom>
            <a:solidFill>
              <a:srgbClr val="B38E8A"/>
            </a:solidFill>
            <a:ln cap="flat" cmpd="sng" w="12700">
              <a:solidFill>
                <a:srgbClr val="B38E8A"/>
              </a:solidFill>
              <a:prstDash val="solid"/>
              <a:miter lim="800000"/>
              <a:headEnd len="sm" w="sm" type="none"/>
              <a:tailEnd len="sm" w="sm" type="none"/>
            </a:ln>
          </p:spPr>
        </p:cxnSp>
        <p:sp>
          <p:nvSpPr>
            <p:cNvPr id="546" name="Google Shape;546;p26"/>
            <p:cNvSpPr/>
            <p:nvPr/>
          </p:nvSpPr>
          <p:spPr>
            <a:xfrm>
              <a:off x="0" y="3088333"/>
              <a:ext cx="6900512" cy="122319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26"/>
            <p:cNvSpPr txBox="1"/>
            <p:nvPr/>
          </p:nvSpPr>
          <p:spPr>
            <a:xfrm>
              <a:off x="0" y="3088333"/>
              <a:ext cx="6900512" cy="1223195"/>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None/>
              </a:pPr>
              <a:r>
                <a:rPr b="0" i="0" lang="en-US" sz="1800" u="none" cap="none" strike="noStrike">
                  <a:solidFill>
                    <a:schemeClr val="dk1"/>
                  </a:solidFill>
                  <a:latin typeface="Arial"/>
                  <a:ea typeface="Arial"/>
                  <a:cs typeface="Arial"/>
                  <a:sym typeface="Arial"/>
                </a:rPr>
                <a:t>Καταγγείλετε την απάτη στις αρχές: υποβάλετε ποινική καταγγελία στην αστυνομία και ζητήστε αντίγραφο του εγγράφου της έκθεσης συμβάντος. Αναφέρετε επίσης την απάτη σε άλλα αρμόδια όργανα, πλατφόρμες:</a:t>
              </a:r>
              <a:br>
                <a:rPr b="0" i="0" lang="en-US" sz="1800" u="none" cap="none" strike="noStrike">
                  <a:solidFill>
                    <a:schemeClr val="dk1"/>
                  </a:solidFill>
                  <a:latin typeface="Calibri"/>
                  <a:ea typeface="Calibri"/>
                  <a:cs typeface="Calibri"/>
                  <a:sym typeface="Calibri"/>
                </a:rPr>
              </a:br>
              <a:endParaRPr b="0" i="0" sz="1800" u="none" cap="none" strike="noStrike">
                <a:solidFill>
                  <a:schemeClr val="dk1"/>
                </a:solidFill>
                <a:latin typeface="Calibri"/>
                <a:ea typeface="Calibri"/>
                <a:cs typeface="Calibri"/>
                <a:sym typeface="Calibri"/>
              </a:endParaRPr>
            </a:p>
          </p:txBody>
        </p:sp>
        <p:cxnSp>
          <p:nvCxnSpPr>
            <p:cNvPr id="548" name="Google Shape;548;p26"/>
            <p:cNvCxnSpPr/>
            <p:nvPr/>
          </p:nvCxnSpPr>
          <p:spPr>
            <a:xfrm>
              <a:off x="0" y="4311528"/>
              <a:ext cx="6900512" cy="0"/>
            </a:xfrm>
            <a:prstGeom prst="straightConnector1">
              <a:avLst/>
            </a:prstGeom>
            <a:solidFill>
              <a:srgbClr val="A4A4A4"/>
            </a:solidFill>
            <a:ln cap="flat" cmpd="sng" w="12700">
              <a:solidFill>
                <a:srgbClr val="A4A4A4"/>
              </a:solidFill>
              <a:prstDash val="solid"/>
              <a:miter lim="800000"/>
              <a:headEnd len="sm" w="sm" type="none"/>
              <a:tailEnd len="sm" w="sm" type="none"/>
            </a:ln>
          </p:spPr>
        </p:cxnSp>
        <p:sp>
          <p:nvSpPr>
            <p:cNvPr id="549" name="Google Shape;549;p26"/>
            <p:cNvSpPr/>
            <p:nvPr/>
          </p:nvSpPr>
          <p:spPr>
            <a:xfrm>
              <a:off x="0" y="4311528"/>
              <a:ext cx="6900512" cy="122319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6"/>
            <p:cNvSpPr txBox="1"/>
            <p:nvPr/>
          </p:nvSpPr>
          <p:spPr>
            <a:xfrm>
              <a:off x="0" y="4311528"/>
              <a:ext cx="6900512" cy="1223195"/>
            </a:xfrm>
            <a:prstGeom prst="rect">
              <a:avLst/>
            </a:prstGeom>
            <a:noFill/>
            <a:ln>
              <a:noFill/>
            </a:ln>
          </p:spPr>
          <p:txBody>
            <a:bodyPr anchorCtr="0" anchor="t" bIns="60950" lIns="60950" spcFirstLastPara="1" rIns="60950" wrap="square" tIns="60950">
              <a:noAutofit/>
            </a:bodyPr>
            <a:lstStyle/>
            <a:p>
              <a:pPr indent="0" lvl="0" marL="0" marR="0" rtl="0" algn="l">
                <a:lnSpc>
                  <a:spcPct val="90000"/>
                </a:lnSpc>
                <a:spcBef>
                  <a:spcPts val="0"/>
                </a:spcBef>
                <a:spcAft>
                  <a:spcPts val="0"/>
                </a:spcAft>
                <a:buNone/>
              </a:pPr>
              <a:r>
                <a:rPr b="1" i="0" lang="en-US" sz="1600" u="none" cap="none" strike="noStrike">
                  <a:solidFill>
                    <a:srgbClr val="FF983B"/>
                  </a:solidFill>
                  <a:latin typeface="Arial"/>
                  <a:ea typeface="Arial"/>
                  <a:cs typeface="Arial"/>
                  <a:sym typeface="Arial"/>
                </a:rPr>
                <a:t>Γραφείο Προστασίας Δεδομένων Προσωπικού Χαρακτήρα στη χώρα σας </a:t>
              </a:r>
              <a:endParaRPr/>
            </a:p>
            <a:p>
              <a:pPr indent="0" lvl="0" marL="0" marR="0" rtl="0" algn="l">
                <a:lnSpc>
                  <a:spcPct val="90000"/>
                </a:lnSpc>
                <a:spcBef>
                  <a:spcPts val="560"/>
                </a:spcBef>
                <a:spcAft>
                  <a:spcPts val="0"/>
                </a:spcAft>
                <a:buNone/>
              </a:pPr>
              <a:r>
                <a:rPr b="0" i="0" lang="en-US" sz="1600" u="none" cap="none" strike="noStrike">
                  <a:solidFill>
                    <a:schemeClr val="dk1"/>
                  </a:solidFill>
                  <a:latin typeface="Arial"/>
                  <a:ea typeface="Arial"/>
                  <a:cs typeface="Arial"/>
                  <a:sym typeface="Arial"/>
                </a:rPr>
                <a:t>Ευρωπαϊκή Υπηρεσία Καταπολέμησης της Απάτης: </a:t>
              </a:r>
              <a:r>
                <a:rPr b="0" i="0" lang="en-US" sz="1600" u="sng" cap="none" strike="noStrike">
                  <a:solidFill>
                    <a:schemeClr val="dk1"/>
                  </a:solidFill>
                  <a:latin typeface="Arial"/>
                  <a:ea typeface="Arial"/>
                  <a:cs typeface="Arial"/>
                  <a:sym typeface="Arial"/>
                  <a:hlinkClick r:id="rId3">
                    <a:extLst>
                      <a:ext uri="{A12FA001-AC4F-418D-AE19-62706E023703}">
                        <ahyp:hlinkClr val="tx"/>
                      </a:ext>
                    </a:extLst>
                  </a:hlinkClick>
                </a:rPr>
                <a:t>https://anti-fraud.ec.europa.eu/olaf-and-you/report-fraud_en</a:t>
              </a:r>
              <a:endParaRPr b="0" i="0" sz="1600" u="none" cap="none" strike="noStrike">
                <a:solidFill>
                  <a:schemeClr val="dk1"/>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4" name="Shape 554"/>
        <p:cNvGrpSpPr/>
        <p:nvPr/>
      </p:nvGrpSpPr>
      <p:grpSpPr>
        <a:xfrm>
          <a:off x="0" y="0"/>
          <a:ext cx="0" cy="0"/>
          <a:chOff x="0" y="0"/>
          <a:chExt cx="0" cy="0"/>
        </a:xfrm>
      </p:grpSpPr>
      <p:sp>
        <p:nvSpPr>
          <p:cNvPr id="555" name="Google Shape;555;p2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56" name="Google Shape;556;p27"/>
          <p:cNvSpPr txBox="1"/>
          <p:nvPr>
            <p:ph type="title"/>
          </p:nvPr>
        </p:nvSpPr>
        <p:spPr>
          <a:xfrm>
            <a:off x="176935" y="148158"/>
            <a:ext cx="5393360" cy="92708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2BAB5"/>
              </a:buClr>
              <a:buSzPts val="4400"/>
              <a:buFont typeface="Arial"/>
              <a:buNone/>
            </a:pPr>
            <a:r>
              <a:rPr lang="en-US" sz="4400">
                <a:latin typeface="Arial"/>
                <a:ea typeface="Arial"/>
                <a:cs typeface="Arial"/>
                <a:sym typeface="Arial"/>
              </a:rPr>
              <a:t>Συμπέρασμα</a:t>
            </a:r>
            <a:endParaRPr/>
          </a:p>
        </p:txBody>
      </p:sp>
      <p:sp>
        <p:nvSpPr>
          <p:cNvPr id="557" name="Google Shape;557;p27"/>
          <p:cNvSpPr/>
          <p:nvPr/>
        </p:nvSpPr>
        <p:spPr>
          <a:xfrm>
            <a:off x="10198657" y="1"/>
            <a:ext cx="1155142" cy="625027"/>
          </a:xfrm>
          <a:custGeom>
            <a:rect b="b" l="l" r="r" t="t"/>
            <a:pathLst>
              <a:path extrusionOk="0" h="625027" w="1155142">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58" name="Google Shape;558;p27"/>
          <p:cNvSpPr txBox="1"/>
          <p:nvPr>
            <p:ph idx="1" type="body"/>
          </p:nvPr>
        </p:nvSpPr>
        <p:spPr>
          <a:xfrm>
            <a:off x="311422" y="1325880"/>
            <a:ext cx="5920139" cy="4851083"/>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rtl="0" algn="l">
              <a:lnSpc>
                <a:spcPct val="90000"/>
              </a:lnSpc>
              <a:spcBef>
                <a:spcPts val="0"/>
              </a:spcBef>
              <a:spcAft>
                <a:spcPts val="0"/>
              </a:spcAft>
              <a:buSzPct val="100000"/>
              <a:buChar char="❑"/>
            </a:pPr>
            <a:r>
              <a:rPr lang="en-US">
                <a:latin typeface="Arial"/>
                <a:ea typeface="Arial"/>
                <a:cs typeface="Arial"/>
                <a:sym typeface="Arial"/>
              </a:rPr>
              <a:t>Η ψηφιακή ταυτότητα και το ψηφιακό αποτύπωμα έχουν γίνει αναπόσπαστο μέρος της καθημερινής μας ζωής. </a:t>
            </a:r>
            <a:endParaRPr/>
          </a:p>
          <a:p>
            <a:pPr indent="-228600" lvl="0" marL="228600" rtl="0" algn="l">
              <a:lnSpc>
                <a:spcPct val="90000"/>
              </a:lnSpc>
              <a:spcBef>
                <a:spcPts val="1600"/>
              </a:spcBef>
              <a:spcAft>
                <a:spcPts val="0"/>
              </a:spcAft>
              <a:buSzPct val="100000"/>
              <a:buChar char="❑"/>
            </a:pPr>
            <a:r>
              <a:rPr lang="en-US">
                <a:latin typeface="Arial"/>
                <a:ea typeface="Arial"/>
                <a:cs typeface="Arial"/>
                <a:sym typeface="Arial"/>
              </a:rPr>
              <a:t>Η ψηφιακή ταυτότητα είναι η διαδικτυακή μας παρουσία που δημιουργούμε όταν χρησιμοποιούμε ψηφιακά εργαλεία. </a:t>
            </a:r>
            <a:endParaRPr/>
          </a:p>
          <a:p>
            <a:pPr indent="-228600" lvl="0" marL="228600" rtl="0" algn="l">
              <a:lnSpc>
                <a:spcPct val="90000"/>
              </a:lnSpc>
              <a:spcBef>
                <a:spcPts val="1600"/>
              </a:spcBef>
              <a:spcAft>
                <a:spcPts val="0"/>
              </a:spcAft>
              <a:buSzPct val="100000"/>
              <a:buChar char="❑"/>
            </a:pPr>
            <a:r>
              <a:rPr lang="en-US">
                <a:latin typeface="Arial"/>
                <a:ea typeface="Arial"/>
                <a:cs typeface="Arial"/>
                <a:sym typeface="Arial"/>
              </a:rPr>
              <a:t>Το ψηφιακό αποτύπωμα είναι το "μόνιμο αρχείο" της ψηφιακής μας παρουσίας και της χρήσης των διαδικτυακών υπηρεσιών.</a:t>
            </a:r>
            <a:endParaRPr/>
          </a:p>
          <a:p>
            <a:pPr indent="-228600" lvl="0" marL="228600" rtl="0" algn="l">
              <a:lnSpc>
                <a:spcPct val="90000"/>
              </a:lnSpc>
              <a:spcBef>
                <a:spcPts val="1600"/>
              </a:spcBef>
              <a:spcAft>
                <a:spcPts val="0"/>
              </a:spcAft>
              <a:buSzPct val="100000"/>
              <a:buChar char="❑"/>
            </a:pPr>
            <a:r>
              <a:rPr lang="en-US">
                <a:latin typeface="Arial"/>
                <a:ea typeface="Arial"/>
                <a:cs typeface="Arial"/>
                <a:sym typeface="Arial"/>
              </a:rPr>
              <a:t>Η γνώση και η αποτελεσματική διαχείριση της ψηφιακής ταυτότητας και του ψηφιακού αποτυπώματος είναι το κλειδί για την </a:t>
            </a:r>
            <a:r>
              <a:rPr b="1" lang="en-US">
                <a:solidFill>
                  <a:srgbClr val="FF983B"/>
                </a:solidFill>
                <a:latin typeface="Arial"/>
                <a:ea typeface="Arial"/>
                <a:cs typeface="Arial"/>
                <a:sym typeface="Arial"/>
              </a:rPr>
              <a:t>ψηφιακή ιδιωτικότητα </a:t>
            </a:r>
            <a:r>
              <a:rPr lang="en-US">
                <a:latin typeface="Arial"/>
                <a:ea typeface="Arial"/>
                <a:cs typeface="Arial"/>
                <a:sym typeface="Arial"/>
              </a:rPr>
              <a:t>και την </a:t>
            </a:r>
            <a:r>
              <a:rPr b="1" lang="en-US">
                <a:solidFill>
                  <a:srgbClr val="FF983B"/>
                </a:solidFill>
                <a:latin typeface="Arial"/>
                <a:ea typeface="Arial"/>
                <a:cs typeface="Arial"/>
                <a:sym typeface="Arial"/>
              </a:rPr>
              <a:t>ψηφιακή ασφάλεια </a:t>
            </a:r>
            <a:r>
              <a:rPr lang="en-US">
                <a:latin typeface="Arial"/>
                <a:ea typeface="Arial"/>
                <a:cs typeface="Arial"/>
                <a:sym typeface="Arial"/>
              </a:rPr>
              <a:t>στον ψηφιακό κόσμο.</a:t>
            </a:r>
            <a:endParaRPr/>
          </a:p>
        </p:txBody>
      </p:sp>
      <p:sp>
        <p:nvSpPr>
          <p:cNvPr id="559" name="Google Shape;559;p27"/>
          <p:cNvSpPr/>
          <p:nvPr/>
        </p:nvSpPr>
        <p:spPr>
          <a:xfrm>
            <a:off x="6808185" y="3423959"/>
            <a:ext cx="630884" cy="630884"/>
          </a:xfrm>
          <a:prstGeom prst="ellipse">
            <a:avLst/>
          </a:prstGeom>
          <a:noFill/>
          <a:ln cap="flat" cmpd="sng" w="1270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60" name="Google Shape;560;p27"/>
          <p:cNvSpPr/>
          <p:nvPr/>
        </p:nvSpPr>
        <p:spPr>
          <a:xfrm rot="-1136562">
            <a:off x="7450227" y="5166682"/>
            <a:ext cx="1835725" cy="2024785"/>
          </a:xfrm>
          <a:custGeom>
            <a:rect b="b" l="l" r="r" t="t"/>
            <a:pathLst>
              <a:path extrusionOk="0" h="2024785" w="183572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id="561" name="Google Shape;561;p27"/>
          <p:cNvPicPr preferRelativeResize="0"/>
          <p:nvPr/>
        </p:nvPicPr>
        <p:blipFill rotWithShape="1">
          <a:blip r:embed="rId3">
            <a:alphaModFix/>
          </a:blip>
          <a:srcRect b="2" l="0" r="2" t="0"/>
          <a:stretch/>
        </p:blipFill>
        <p:spPr>
          <a:xfrm>
            <a:off x="7751975" y="1075239"/>
            <a:ext cx="4128603" cy="4128603"/>
          </a:xfrm>
          <a:custGeom>
            <a:rect b="b" l="l" r="r" t="t"/>
            <a:pathLst>
              <a:path extrusionOk="0" h="2663168" w="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ln>
            <a:noFill/>
          </a:ln>
        </p:spPr>
      </p:pic>
      <p:sp>
        <p:nvSpPr>
          <p:cNvPr id="562" name="Google Shape;562;p27"/>
          <p:cNvSpPr/>
          <p:nvPr/>
        </p:nvSpPr>
        <p:spPr>
          <a:xfrm>
            <a:off x="6749602" y="1"/>
            <a:ext cx="2066948" cy="1621879"/>
          </a:xfrm>
          <a:custGeom>
            <a:rect b="b" l="l" r="r" t="t"/>
            <a:pathLst>
              <a:path extrusionOk="0" h="1621879" w="2066948">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cxnSp>
        <p:nvCxnSpPr>
          <p:cNvPr id="563" name="Google Shape;563;p27"/>
          <p:cNvCxnSpPr/>
          <p:nvPr/>
        </p:nvCxnSpPr>
        <p:spPr>
          <a:xfrm>
            <a:off x="12138745" y="1027906"/>
            <a:ext cx="0" cy="1597708"/>
          </a:xfrm>
          <a:prstGeom prst="straightConnector1">
            <a:avLst/>
          </a:prstGeom>
          <a:noFill/>
          <a:ln cap="rnd" cmpd="sng" w="127000">
            <a:solidFill>
              <a:schemeClr val="accent4"/>
            </a:solidFill>
            <a:prstDash val="dash"/>
            <a:miter lim="800000"/>
            <a:headEnd len="sm" w="sm" type="none"/>
            <a:tailEnd len="sm" w="sm" type="none"/>
          </a:ln>
        </p:spPr>
      </p:cxnSp>
      <p:sp>
        <p:nvSpPr>
          <p:cNvPr id="564" name="Google Shape;564;p27"/>
          <p:cNvSpPr/>
          <p:nvPr/>
        </p:nvSpPr>
        <p:spPr>
          <a:xfrm>
            <a:off x="6809527" y="6033795"/>
            <a:ext cx="1991064" cy="824205"/>
          </a:xfrm>
          <a:custGeom>
            <a:rect b="b" l="l" r="r" t="t"/>
            <a:pathLst>
              <a:path extrusionOk="0" h="824205" w="1991064">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65" name="Google Shape;565;p27"/>
          <p:cNvSpPr/>
          <p:nvPr/>
        </p:nvSpPr>
        <p:spPr>
          <a:xfrm>
            <a:off x="10851696" y="5519196"/>
            <a:ext cx="1340305" cy="1338805"/>
          </a:xfrm>
          <a:custGeom>
            <a:rect b="b" l="l" r="r" t="t"/>
            <a:pathLst>
              <a:path extrusionOk="0" h="1338805" w="13403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28"/>
          <p:cNvSpPr txBox="1"/>
          <p:nvPr>
            <p:ph type="title"/>
          </p:nvPr>
        </p:nvSpPr>
        <p:spPr>
          <a:xfrm>
            <a:off x="691116" y="151855"/>
            <a:ext cx="10662684" cy="91494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92BAB5"/>
              </a:buClr>
              <a:buSzPts val="4800"/>
              <a:buFont typeface="Arial"/>
              <a:buNone/>
            </a:pPr>
            <a:r>
              <a:rPr lang="en-US">
                <a:latin typeface="Arial"/>
                <a:ea typeface="Arial"/>
                <a:cs typeface="Arial"/>
                <a:sym typeface="Arial"/>
              </a:rPr>
              <a:t>Ερωτήσεις κουίζ</a:t>
            </a:r>
            <a:endParaRPr>
              <a:latin typeface="Arial"/>
              <a:ea typeface="Arial"/>
              <a:cs typeface="Arial"/>
              <a:sym typeface="Arial"/>
            </a:endParaRPr>
          </a:p>
        </p:txBody>
      </p:sp>
      <p:sp>
        <p:nvSpPr>
          <p:cNvPr id="571" name="Google Shape;571;p28"/>
          <p:cNvSpPr txBox="1"/>
          <p:nvPr>
            <p:ph idx="1" type="body"/>
          </p:nvPr>
        </p:nvSpPr>
        <p:spPr>
          <a:xfrm>
            <a:off x="691115" y="1278294"/>
            <a:ext cx="11121439" cy="4739951"/>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90000"/>
              </a:lnSpc>
              <a:spcBef>
                <a:spcPts val="0"/>
              </a:spcBef>
              <a:spcAft>
                <a:spcPts val="0"/>
              </a:spcAft>
              <a:buSzPct val="100000"/>
              <a:buChar char="❑"/>
            </a:pPr>
            <a:r>
              <a:rPr lang="en-US">
                <a:latin typeface="Arial"/>
                <a:ea typeface="Arial"/>
                <a:cs typeface="Arial"/>
                <a:sym typeface="Arial"/>
              </a:rPr>
              <a:t> Τι είναι η ψηφιακή ταυτότητα;</a:t>
            </a:r>
            <a:endParaRPr>
              <a:latin typeface="Arial"/>
              <a:ea typeface="Arial"/>
              <a:cs typeface="Arial"/>
              <a:sym typeface="Arial"/>
            </a:endParaRPr>
          </a:p>
          <a:p>
            <a:pPr indent="-228600" lvl="0" marL="228600" rtl="0" algn="l">
              <a:lnSpc>
                <a:spcPct val="90000"/>
              </a:lnSpc>
              <a:spcBef>
                <a:spcPts val="1000"/>
              </a:spcBef>
              <a:spcAft>
                <a:spcPts val="0"/>
              </a:spcAft>
              <a:buSzPct val="100000"/>
              <a:buChar char="❑"/>
            </a:pPr>
            <a:r>
              <a:rPr lang="en-US">
                <a:latin typeface="Arial"/>
                <a:ea typeface="Arial"/>
                <a:cs typeface="Arial"/>
                <a:sym typeface="Arial"/>
              </a:rPr>
              <a:t> Ποιες πληροφορίες μπορούν να αποτελέσουν μέρος της ψηφιακής σας ταυτότητας;</a:t>
            </a:r>
            <a:endParaRPr>
              <a:latin typeface="Arial"/>
              <a:ea typeface="Arial"/>
              <a:cs typeface="Arial"/>
              <a:sym typeface="Arial"/>
            </a:endParaRPr>
          </a:p>
          <a:p>
            <a:pPr indent="-228600" lvl="0" marL="228600" rtl="0" algn="l">
              <a:lnSpc>
                <a:spcPct val="90000"/>
              </a:lnSpc>
              <a:spcBef>
                <a:spcPts val="1000"/>
              </a:spcBef>
              <a:spcAft>
                <a:spcPts val="0"/>
              </a:spcAft>
              <a:buSzPct val="100000"/>
              <a:buChar char="❑"/>
            </a:pPr>
            <a:r>
              <a:rPr lang="en-US">
                <a:latin typeface="Arial"/>
                <a:ea typeface="Arial"/>
                <a:cs typeface="Arial"/>
                <a:sym typeface="Arial"/>
              </a:rPr>
              <a:t> Ποιοι είναι οι κίνδυνοι και οι απειλές από την κατάχρηση της ψηφιακής ταυτότητας;</a:t>
            </a:r>
            <a:endParaRPr/>
          </a:p>
          <a:p>
            <a:pPr indent="-228600" lvl="0" marL="228600" rtl="0" algn="l">
              <a:lnSpc>
                <a:spcPct val="90000"/>
              </a:lnSpc>
              <a:spcBef>
                <a:spcPts val="1000"/>
              </a:spcBef>
              <a:spcAft>
                <a:spcPts val="0"/>
              </a:spcAft>
              <a:buSzPct val="100000"/>
              <a:buChar char="❑"/>
            </a:pPr>
            <a:r>
              <a:rPr lang="en-US">
                <a:latin typeface="Arial"/>
                <a:ea typeface="Arial"/>
                <a:cs typeface="Arial"/>
                <a:sym typeface="Arial"/>
              </a:rPr>
              <a:t> Ποια είναι η καλή πρακτική για την προστασία της ψηφιακής σας ταυτότητας;</a:t>
            </a:r>
            <a:endParaRPr>
              <a:latin typeface="Arial"/>
              <a:ea typeface="Arial"/>
              <a:cs typeface="Arial"/>
              <a:sym typeface="Arial"/>
            </a:endParaRPr>
          </a:p>
          <a:p>
            <a:pPr indent="-228600" lvl="0" marL="228600" rtl="0" algn="l">
              <a:lnSpc>
                <a:spcPct val="90000"/>
              </a:lnSpc>
              <a:spcBef>
                <a:spcPts val="1000"/>
              </a:spcBef>
              <a:spcAft>
                <a:spcPts val="0"/>
              </a:spcAft>
              <a:buSzPct val="100000"/>
              <a:buChar char="❑"/>
            </a:pPr>
            <a:r>
              <a:rPr lang="en-US">
                <a:latin typeface="Arial"/>
                <a:ea typeface="Arial"/>
                <a:cs typeface="Arial"/>
                <a:sym typeface="Arial"/>
              </a:rPr>
              <a:t> Τι είναι το ψηφιακό αποτύπωμα;</a:t>
            </a:r>
            <a:endParaRPr>
              <a:latin typeface="Arial"/>
              <a:ea typeface="Arial"/>
              <a:cs typeface="Arial"/>
              <a:sym typeface="Arial"/>
            </a:endParaRPr>
          </a:p>
          <a:p>
            <a:pPr indent="-228600" lvl="0" marL="228600" rtl="0" algn="l">
              <a:lnSpc>
                <a:spcPct val="90000"/>
              </a:lnSpc>
              <a:spcBef>
                <a:spcPts val="1000"/>
              </a:spcBef>
              <a:spcAft>
                <a:spcPts val="0"/>
              </a:spcAft>
              <a:buSzPct val="100000"/>
              <a:buChar char="❑"/>
            </a:pPr>
            <a:r>
              <a:rPr lang="en-US">
                <a:latin typeface="Arial"/>
                <a:ea typeface="Arial"/>
                <a:cs typeface="Arial"/>
                <a:sym typeface="Arial"/>
              </a:rPr>
              <a:t> Ποιες πληροφορίες συλλέγονται/καταγράφονται μέσω του ψηφιακού σας αποτυπώματος; </a:t>
            </a:r>
            <a:endParaRPr/>
          </a:p>
          <a:p>
            <a:pPr indent="-228600" lvl="0" marL="228600" rtl="0" algn="l">
              <a:lnSpc>
                <a:spcPct val="90000"/>
              </a:lnSpc>
              <a:spcBef>
                <a:spcPts val="1000"/>
              </a:spcBef>
              <a:spcAft>
                <a:spcPts val="0"/>
              </a:spcAft>
              <a:buSzPct val="100000"/>
              <a:buChar char="❑"/>
            </a:pPr>
            <a:r>
              <a:rPr lang="en-US">
                <a:latin typeface="Arial"/>
                <a:ea typeface="Arial"/>
                <a:cs typeface="Arial"/>
                <a:sym typeface="Arial"/>
              </a:rPr>
              <a:t> Πώς μπορείτε να ελαχιστοποιήσετε το ψηφιακό σας αποτύπωμα; </a:t>
            </a:r>
            <a:endParaRPr/>
          </a:p>
          <a:p>
            <a:pPr indent="-228600" lvl="0" marL="228600" rtl="0" algn="l">
              <a:lnSpc>
                <a:spcPct val="90000"/>
              </a:lnSpc>
              <a:spcBef>
                <a:spcPts val="1000"/>
              </a:spcBef>
              <a:spcAft>
                <a:spcPts val="0"/>
              </a:spcAft>
              <a:buSzPct val="100000"/>
              <a:buChar char="❑"/>
            </a:pPr>
            <a:r>
              <a:rPr lang="en-US">
                <a:latin typeface="Arial"/>
                <a:ea typeface="Arial"/>
                <a:cs typeface="Arial"/>
                <a:sym typeface="Arial"/>
              </a:rPr>
              <a:t> Πώς να ενεργήσετε όταν έχετε πέσει θύμα ηλεκτρονικής απάτης;</a:t>
            </a:r>
            <a:endParaRPr>
              <a:latin typeface="Cambria"/>
              <a:ea typeface="Cambria"/>
              <a:cs typeface="Cambria"/>
              <a:sym typeface="Cambria"/>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29"/>
          <p:cNvSpPr txBox="1"/>
          <p:nvPr/>
        </p:nvSpPr>
        <p:spPr>
          <a:xfrm>
            <a:off x="312298" y="654050"/>
            <a:ext cx="11567404" cy="6001643"/>
          </a:xfrm>
          <a:prstGeom prst="rect">
            <a:avLst/>
          </a:prstGeom>
          <a:noFill/>
          <a:ln>
            <a:noFill/>
          </a:ln>
        </p:spPr>
        <p:txBody>
          <a:bodyPr anchorCtr="0" anchor="t" bIns="0" lIns="0" spcFirstLastPara="1" rIns="0" wrap="square" tIns="0">
            <a:spAutoFit/>
          </a:bodyPr>
          <a:lstStyle/>
          <a:p>
            <a:pPr indent="0" lvl="0" marL="0" marR="0" rtl="0" algn="just">
              <a:lnSpc>
                <a:spcPct val="100166"/>
              </a:lnSpc>
              <a:spcBef>
                <a:spcPts val="0"/>
              </a:spcBef>
              <a:spcAft>
                <a:spcPts val="0"/>
              </a:spcAft>
              <a:buClr>
                <a:srgbClr val="92BAB5"/>
              </a:buClr>
              <a:buSzPts val="1800"/>
              <a:buFont typeface="Arial"/>
              <a:buNone/>
            </a:pPr>
            <a:r>
              <a:rPr b="1" i="0" lang="en-US" sz="1800" u="none" cap="none" strike="noStrike">
                <a:solidFill>
                  <a:srgbClr val="92BAB5"/>
                </a:solidFill>
                <a:latin typeface="Arial"/>
                <a:ea typeface="Arial"/>
                <a:cs typeface="Arial"/>
                <a:sym typeface="Arial"/>
              </a:rPr>
              <a:t>Δωρεάν άδεια χρήσης </a:t>
            </a:r>
            <a:endParaRPr/>
          </a:p>
          <a:p>
            <a:pPr indent="0" lvl="0" marL="0" marR="0" rtl="0" algn="just">
              <a:lnSpc>
                <a:spcPct val="112687"/>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 </a:t>
            </a:r>
            <a:endParaRPr/>
          </a:p>
          <a:p>
            <a:pPr indent="0" lvl="0" marL="0" marR="0" rtl="0" algn="just">
              <a:lnSpc>
                <a:spcPct val="112687"/>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Το προϊόν που αναπτύχθηκε εδώ στο πλαίσιο του έργου "Building Digital Resilience by Making Digital Wellbeing and Security Accessible to All 2022-2-SK01-KA220-ADU-000096888" αναπτύχθηκε με την υποστήριξη της Ευρωπαϊκής Επιτροπής και εκφράζει αποκλειστικά τη γνώμη του συγγραφέα. Η Ευρωπαϊκή Επιτροπή δεν ευθύνεται για το περιεχόμενο των εγγράφων </a:t>
            </a:r>
            <a:endParaRPr/>
          </a:p>
          <a:p>
            <a:pPr indent="0" lvl="0" marL="0" marR="0" rtl="0" algn="just">
              <a:lnSpc>
                <a:spcPct val="112687"/>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Η δημοσίευση λαμβάνει την άδεια Creative Commons CC BY- NC SA.</a:t>
            </a:r>
            <a:endParaRPr/>
          </a:p>
          <a:p>
            <a:pPr indent="0" lvl="0" marL="0" marR="0" rtl="0" algn="just">
              <a:lnSpc>
                <a:spcPct val="112687"/>
              </a:lnSpc>
              <a:spcBef>
                <a:spcPts val="0"/>
              </a:spcBef>
              <a:spcAft>
                <a:spcPts val="0"/>
              </a:spcAft>
              <a:buClr>
                <a:schemeClr val="dk1"/>
              </a:buClr>
              <a:buSzPts val="1600"/>
              <a:buFont typeface="Calibri"/>
              <a:buNone/>
            </a:pPr>
            <a:r>
              <a:t/>
            </a:r>
            <a:endParaRPr b="0" i="0" sz="1600" u="none" cap="none" strike="noStrike">
              <a:solidFill>
                <a:srgbClr val="000000"/>
              </a:solidFill>
              <a:latin typeface="Arial"/>
              <a:ea typeface="Arial"/>
              <a:cs typeface="Arial"/>
              <a:sym typeface="Arial"/>
            </a:endParaRPr>
          </a:p>
          <a:p>
            <a:pPr indent="0" lvl="0" marL="0" marR="0" rtl="0" algn="just">
              <a:lnSpc>
                <a:spcPct val="112687"/>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 </a:t>
            </a:r>
            <a:endParaRPr/>
          </a:p>
          <a:p>
            <a:pPr indent="0" lvl="0" marL="0" marR="0" rtl="0" algn="just">
              <a:lnSpc>
                <a:spcPct val="112687"/>
              </a:lnSpc>
              <a:spcBef>
                <a:spcPts val="0"/>
              </a:spcBef>
              <a:spcAft>
                <a:spcPts val="0"/>
              </a:spcAft>
              <a:buClr>
                <a:schemeClr val="dk1"/>
              </a:buClr>
              <a:buSzPts val="1600"/>
              <a:buFont typeface="Calibri"/>
              <a:buNone/>
            </a:pPr>
            <a:r>
              <a:t/>
            </a:r>
            <a:endParaRPr b="0" i="0" sz="1600" u="none" cap="none" strike="noStrike">
              <a:solidFill>
                <a:srgbClr val="000000"/>
              </a:solidFill>
              <a:latin typeface="Arial"/>
              <a:ea typeface="Arial"/>
              <a:cs typeface="Arial"/>
              <a:sym typeface="Arial"/>
            </a:endParaRPr>
          </a:p>
          <a:p>
            <a:pPr indent="0" lvl="0" marL="0" marR="0" rtl="0" algn="just">
              <a:lnSpc>
                <a:spcPct val="112687"/>
              </a:lnSpc>
              <a:spcBef>
                <a:spcPts val="0"/>
              </a:spcBef>
              <a:spcAft>
                <a:spcPts val="0"/>
              </a:spcAft>
              <a:buClr>
                <a:schemeClr val="dk1"/>
              </a:buClr>
              <a:buSzPts val="1600"/>
              <a:buFont typeface="Calibri"/>
              <a:buNone/>
            </a:pPr>
            <a:r>
              <a:t/>
            </a:r>
            <a:endParaRPr b="0" i="0" sz="1600" u="none" cap="none" strike="noStrike">
              <a:solidFill>
                <a:srgbClr val="000000"/>
              </a:solidFill>
              <a:latin typeface="Arial"/>
              <a:ea typeface="Arial"/>
              <a:cs typeface="Arial"/>
              <a:sym typeface="Arial"/>
            </a:endParaRPr>
          </a:p>
          <a:p>
            <a:pPr indent="0" lvl="0" marL="0" marR="0" rtl="0" algn="just">
              <a:lnSpc>
                <a:spcPct val="112687"/>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Αυτή η άδεια σας επιτρέπει να διανέμετε, να αναμειγνύετε, να βελτιώνετε και να αξιοποιείτε το έργο, αλλά μόνο μη εμπορικά. Όταν χρησιμοποιείτε το έργο καθώς και αποσπάσματα από αυτό πρέπει: </a:t>
            </a:r>
            <a:endParaRPr/>
          </a:p>
          <a:p>
            <a:pPr indent="-342917" lvl="1" marL="647732" marR="0" rtl="0" algn="just">
              <a:lnSpc>
                <a:spcPct val="112687"/>
              </a:lnSpc>
              <a:spcBef>
                <a:spcPts val="0"/>
              </a:spcBef>
              <a:spcAft>
                <a:spcPts val="0"/>
              </a:spcAft>
              <a:buClr>
                <a:srgbClr val="000000"/>
              </a:buClr>
              <a:buSzPts val="1600"/>
              <a:buFont typeface="Calibri"/>
              <a:buAutoNum type="arabicPeriod"/>
            </a:pPr>
            <a:r>
              <a:rPr b="0" i="0" lang="en-US" sz="1600" u="none" cap="none" strike="noStrike">
                <a:solidFill>
                  <a:srgbClr val="000000"/>
                </a:solidFill>
                <a:latin typeface="Arial"/>
                <a:ea typeface="Arial"/>
                <a:cs typeface="Arial"/>
                <a:sym typeface="Arial"/>
              </a:rPr>
              <a:t>πρέπει να αναφέρεται η πηγή και ένας σύνδεσμος προς την άδεια χρήσης και να αναφέρονται οι πιθανές αλλαγές. Τα πνευματικά δικαιώματα παραμένουν στους συγγραφείς των εγγράφων. </a:t>
            </a:r>
            <a:endParaRPr/>
          </a:p>
          <a:p>
            <a:pPr indent="-342917" lvl="1" marL="647732" marR="0" rtl="0" algn="just">
              <a:lnSpc>
                <a:spcPct val="112687"/>
              </a:lnSpc>
              <a:spcBef>
                <a:spcPts val="0"/>
              </a:spcBef>
              <a:spcAft>
                <a:spcPts val="0"/>
              </a:spcAft>
              <a:buClr>
                <a:srgbClr val="000000"/>
              </a:buClr>
              <a:buSzPts val="1600"/>
              <a:buFont typeface="Calibri"/>
              <a:buAutoNum type="arabicPeriod"/>
            </a:pPr>
            <a:r>
              <a:rPr b="0" i="0" lang="en-US" sz="1600" u="none" cap="none" strike="noStrike">
                <a:solidFill>
                  <a:srgbClr val="000000"/>
                </a:solidFill>
                <a:latin typeface="Arial"/>
                <a:ea typeface="Arial"/>
                <a:cs typeface="Arial"/>
                <a:sym typeface="Arial"/>
              </a:rPr>
              <a:t>το έργο δεν μπορεί να χρησιμοποιηθεί για εμπορικούς σκοπούς. </a:t>
            </a:r>
            <a:endParaRPr/>
          </a:p>
          <a:p>
            <a:pPr indent="-342917" lvl="1" marL="647732" marR="0" rtl="0" algn="just">
              <a:lnSpc>
                <a:spcPct val="112687"/>
              </a:lnSpc>
              <a:spcBef>
                <a:spcPts val="0"/>
              </a:spcBef>
              <a:spcAft>
                <a:spcPts val="0"/>
              </a:spcAft>
              <a:buClr>
                <a:srgbClr val="000000"/>
              </a:buClr>
              <a:buSzPts val="1600"/>
              <a:buFont typeface="Calibri"/>
              <a:buAutoNum type="arabicPeriod"/>
            </a:pPr>
            <a:r>
              <a:rPr b="0" i="0" lang="en-US" sz="1600" u="none" cap="none" strike="noStrike">
                <a:solidFill>
                  <a:srgbClr val="000000"/>
                </a:solidFill>
                <a:latin typeface="Arial"/>
                <a:ea typeface="Arial"/>
                <a:cs typeface="Arial"/>
                <a:sym typeface="Arial"/>
              </a:rPr>
              <a:t>Εάν ανασυνθέσετε, μετατρέψετε ή αξιοποιήσετε το έργο, οι συνεισφορές σας πρέπει να δημοσιεύονται με την ίδια άδεια χρήσης όπως και το πρωτότυπο.  </a:t>
            </a:r>
            <a:endParaRPr/>
          </a:p>
          <a:p>
            <a:pPr indent="0" lvl="0" marL="0" marR="0" rtl="0" algn="just">
              <a:lnSpc>
                <a:spcPct val="112687"/>
              </a:lnSpc>
              <a:spcBef>
                <a:spcPts val="0"/>
              </a:spcBef>
              <a:spcAft>
                <a:spcPts val="0"/>
              </a:spcAft>
              <a:buClr>
                <a:srgbClr val="FFAA5A"/>
              </a:buClr>
              <a:buSzPts val="1600"/>
              <a:buFont typeface="Arial"/>
              <a:buNone/>
            </a:pPr>
            <a:r>
              <a:rPr b="1" i="0" lang="en-US" sz="1600" u="none" cap="none" strike="noStrike">
                <a:solidFill>
                  <a:srgbClr val="FFAA5A"/>
                </a:solidFill>
                <a:latin typeface="Arial"/>
                <a:ea typeface="Arial"/>
                <a:cs typeface="Arial"/>
                <a:sym typeface="Arial"/>
              </a:rPr>
              <a:t>Αποποίηση ευθύνης:</a:t>
            </a:r>
            <a:endParaRPr/>
          </a:p>
          <a:p>
            <a:pPr indent="0" lvl="0" marL="0" marR="0" rtl="0" algn="just">
              <a:lnSpc>
                <a:spcPct val="112687"/>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 αυτές.</a:t>
            </a:r>
            <a:endParaRPr/>
          </a:p>
          <a:p>
            <a:pPr indent="0" lvl="0" marL="0" marR="0" rtl="0" algn="just">
              <a:lnSpc>
                <a:spcPct val="112687"/>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 </a:t>
            </a:r>
            <a:endParaRPr/>
          </a:p>
        </p:txBody>
      </p:sp>
      <p:sp>
        <p:nvSpPr>
          <p:cNvPr id="577" name="Google Shape;577;p29"/>
          <p:cNvSpPr/>
          <p:nvPr/>
        </p:nvSpPr>
        <p:spPr>
          <a:xfrm>
            <a:off x="406400" y="2362200"/>
            <a:ext cx="1562748" cy="539148"/>
          </a:xfrm>
          <a:custGeom>
            <a:rect b="b" l="l" r="r" t="t"/>
            <a:pathLst>
              <a:path extrusionOk="0" h="808722" w="2344122">
                <a:moveTo>
                  <a:pt x="0" y="0"/>
                </a:moveTo>
                <a:lnTo>
                  <a:pt x="2344122" y="0"/>
                </a:lnTo>
                <a:lnTo>
                  <a:pt x="2344122" y="808722"/>
                </a:lnTo>
                <a:lnTo>
                  <a:pt x="0" y="808722"/>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0" name="Shape 300"/>
        <p:cNvGrpSpPr/>
        <p:nvPr/>
      </p:nvGrpSpPr>
      <p:grpSpPr>
        <a:xfrm>
          <a:off x="0" y="0"/>
          <a:ext cx="0" cy="0"/>
          <a:chOff x="0" y="0"/>
          <a:chExt cx="0" cy="0"/>
        </a:xfrm>
      </p:grpSpPr>
      <p:sp>
        <p:nvSpPr>
          <p:cNvPr id="301" name="Google Shape;301;p3"/>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2" name="Google Shape;302;p3"/>
          <p:cNvSpPr/>
          <p:nvPr/>
        </p:nvSpPr>
        <p:spPr>
          <a:xfrm>
            <a:off x="10208695"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3" name="Google Shape;303;p3"/>
          <p:cNvSpPr txBox="1"/>
          <p:nvPr>
            <p:ph type="title"/>
          </p:nvPr>
        </p:nvSpPr>
        <p:spPr>
          <a:xfrm>
            <a:off x="838200" y="365126"/>
            <a:ext cx="10515600" cy="7794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2BAB5"/>
              </a:buClr>
              <a:buSzPts val="4800"/>
              <a:buFont typeface="Arial"/>
              <a:buNone/>
            </a:pPr>
            <a:r>
              <a:rPr lang="en-US">
                <a:latin typeface="Arial"/>
                <a:ea typeface="Arial"/>
                <a:cs typeface="Arial"/>
                <a:sym typeface="Arial"/>
              </a:rPr>
              <a:t>Εισαγωγή</a:t>
            </a:r>
            <a:endParaRPr/>
          </a:p>
        </p:txBody>
      </p:sp>
      <p:sp>
        <p:nvSpPr>
          <p:cNvPr id="304" name="Google Shape;304;p3"/>
          <p:cNvSpPr/>
          <p:nvPr/>
        </p:nvSpPr>
        <p:spPr>
          <a:xfrm flipH="1" rot="-5400000">
            <a:off x="555710" y="2183223"/>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05" name="Google Shape;305;p3"/>
          <p:cNvSpPr txBox="1"/>
          <p:nvPr>
            <p:ph idx="1" type="body"/>
          </p:nvPr>
        </p:nvSpPr>
        <p:spPr>
          <a:xfrm>
            <a:off x="1166327" y="1415078"/>
            <a:ext cx="10775302" cy="4351338"/>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SzPct val="100000"/>
              <a:buChar char="❑"/>
            </a:pPr>
            <a:r>
              <a:rPr lang="en-US" sz="2200">
                <a:latin typeface="Arial"/>
                <a:ea typeface="Arial"/>
                <a:cs typeface="Arial"/>
                <a:sym typeface="Arial"/>
              </a:rPr>
              <a:t>Ο σημερινός κόσμος χαρακτηρίζεται από μια τεράστια αύξηση </a:t>
            </a:r>
            <a:br>
              <a:rPr lang="en-US" sz="2200">
                <a:latin typeface="Arial"/>
                <a:ea typeface="Arial"/>
                <a:cs typeface="Arial"/>
                <a:sym typeface="Arial"/>
              </a:rPr>
            </a:br>
            <a:r>
              <a:rPr lang="en-US" sz="2200">
                <a:latin typeface="Arial"/>
                <a:ea typeface="Arial"/>
                <a:cs typeface="Arial"/>
                <a:sym typeface="Arial"/>
              </a:rPr>
              <a:t>της ψηφιοποίησης σε όλους τους τομείς της ζωής μας - όλο και περισσότερες υπηρεσίες και συναλλαγές μεταφέρονται στο διαδίκτυο. </a:t>
            </a:r>
            <a:endParaRPr sz="2200">
              <a:latin typeface="Arial"/>
              <a:ea typeface="Arial"/>
              <a:cs typeface="Arial"/>
              <a:sym typeface="Arial"/>
            </a:endParaRPr>
          </a:p>
          <a:p>
            <a:pPr indent="-228600" lvl="0" marL="228600" rtl="0" algn="just">
              <a:lnSpc>
                <a:spcPct val="90000"/>
              </a:lnSpc>
              <a:spcBef>
                <a:spcPts val="1000"/>
              </a:spcBef>
              <a:spcAft>
                <a:spcPts val="0"/>
              </a:spcAft>
              <a:buSzPct val="100000"/>
              <a:buChar char="❑"/>
            </a:pPr>
            <a:r>
              <a:rPr lang="en-US" sz="2200">
                <a:latin typeface="Arial"/>
                <a:ea typeface="Arial"/>
                <a:cs typeface="Arial"/>
                <a:sym typeface="Arial"/>
              </a:rPr>
              <a:t>Οι παραδοσιακές υπηρεσίες που απαιτούσαν προσωπική παρουσία μετατρέπονται σε ψηφιακή μορφή και "μεταφέρονται" στο διαδικτυακό περιβάλλον. </a:t>
            </a:r>
            <a:endParaRPr sz="2200">
              <a:latin typeface="Arial"/>
              <a:ea typeface="Arial"/>
              <a:cs typeface="Arial"/>
              <a:sym typeface="Arial"/>
            </a:endParaRPr>
          </a:p>
          <a:p>
            <a:pPr indent="-228600" lvl="0" marL="228600" rtl="0" algn="just">
              <a:lnSpc>
                <a:spcPct val="90000"/>
              </a:lnSpc>
              <a:spcBef>
                <a:spcPts val="1000"/>
              </a:spcBef>
              <a:spcAft>
                <a:spcPts val="0"/>
              </a:spcAft>
              <a:buSzPct val="100000"/>
              <a:buChar char="❑"/>
            </a:pPr>
            <a:r>
              <a:rPr lang="en-US" sz="2200">
                <a:latin typeface="Arial"/>
                <a:ea typeface="Arial"/>
                <a:cs typeface="Arial"/>
                <a:sym typeface="Arial"/>
              </a:rPr>
              <a:t>Γίνονται πιο προσιτές και παρέχουν στα άτομα νέα, χρονικά και γεωγραφικά απεριόριστη πρόσβαση σε πληροφορίες, προσωπική ανάπτυξη, εκπαίδευση, επικοινωνία και κοινωνική αλληλεπίδραση, συνεργασία κ.λπ.</a:t>
            </a:r>
            <a:endParaRPr/>
          </a:p>
          <a:p>
            <a:pPr indent="0" lvl="0" marL="0" rtl="0" algn="l">
              <a:lnSpc>
                <a:spcPct val="90000"/>
              </a:lnSpc>
              <a:spcBef>
                <a:spcPts val="1000"/>
              </a:spcBef>
              <a:spcAft>
                <a:spcPts val="0"/>
              </a:spcAft>
              <a:buSzPct val="100000"/>
              <a:buNone/>
            </a:pPr>
            <a:r>
              <a:rPr lang="en-US" sz="2200">
                <a:latin typeface="Arial"/>
                <a:ea typeface="Arial"/>
                <a:cs typeface="Arial"/>
                <a:sym typeface="Arial"/>
              </a:rPr>
              <a:t>	Η πρόσβαση ενός ατόμου σε αυτές τις υπηρεσίες απαιτεί </a:t>
            </a:r>
            <a:r>
              <a:rPr b="1" lang="en-US" sz="2200">
                <a:solidFill>
                  <a:srgbClr val="FF983B"/>
                </a:solidFill>
                <a:latin typeface="Arial"/>
                <a:ea typeface="Arial"/>
                <a:cs typeface="Arial"/>
                <a:sym typeface="Arial"/>
              </a:rPr>
              <a:t>ψηφιακή ταυτότητα </a:t>
            </a:r>
            <a:br>
              <a:rPr lang="en-US" sz="2200">
                <a:latin typeface="Arial"/>
                <a:ea typeface="Arial"/>
                <a:cs typeface="Arial"/>
                <a:sym typeface="Arial"/>
              </a:rPr>
            </a:br>
            <a:r>
              <a:rPr lang="en-US" sz="2200">
                <a:latin typeface="Arial"/>
                <a:ea typeface="Arial"/>
                <a:cs typeface="Arial"/>
                <a:sym typeface="Arial"/>
              </a:rPr>
              <a:t>	που είναι ανάλογη με τη φυσική του ταυτότητα στον πραγματικό κόσμο.</a:t>
            </a:r>
            <a:endParaRPr/>
          </a:p>
          <a:p>
            <a:pPr indent="0" lvl="0" marL="0" rtl="0" algn="l">
              <a:lnSpc>
                <a:spcPct val="90000"/>
              </a:lnSpc>
              <a:spcBef>
                <a:spcPts val="1000"/>
              </a:spcBef>
              <a:spcAft>
                <a:spcPts val="0"/>
              </a:spcAft>
              <a:buSzPct val="100000"/>
              <a:buNone/>
            </a:pPr>
            <a:r>
              <a:rPr lang="en-US" sz="2200">
                <a:latin typeface="Arial"/>
                <a:ea typeface="Arial"/>
                <a:cs typeface="Arial"/>
                <a:sym typeface="Arial"/>
              </a:rPr>
              <a:t>	Η ψηφιακή μας παρουσία και οι δραστηριότητές μας αφήνουν το </a:t>
            </a:r>
            <a:r>
              <a:rPr b="1" lang="en-US" sz="2200">
                <a:solidFill>
                  <a:srgbClr val="FF983B"/>
                </a:solidFill>
                <a:latin typeface="Arial"/>
                <a:ea typeface="Arial"/>
                <a:cs typeface="Arial"/>
                <a:sym typeface="Arial"/>
              </a:rPr>
              <a:t>ψηφιακό </a:t>
            </a:r>
            <a:r>
              <a:rPr lang="en-US" sz="2200">
                <a:latin typeface="Arial"/>
                <a:ea typeface="Arial"/>
                <a:cs typeface="Arial"/>
                <a:sym typeface="Arial"/>
              </a:rPr>
              <a:t>μας </a:t>
            </a:r>
            <a:r>
              <a:rPr b="1" lang="en-US" sz="2200">
                <a:solidFill>
                  <a:srgbClr val="FF983B"/>
                </a:solidFill>
                <a:latin typeface="Arial"/>
                <a:ea typeface="Arial"/>
                <a:cs typeface="Arial"/>
                <a:sym typeface="Arial"/>
              </a:rPr>
              <a:t>αποτύπωμα </a:t>
            </a:r>
            <a:br>
              <a:rPr lang="en-US" sz="2200">
                <a:latin typeface="Arial"/>
                <a:ea typeface="Arial"/>
                <a:cs typeface="Arial"/>
                <a:sym typeface="Arial"/>
              </a:rPr>
            </a:br>
            <a:r>
              <a:rPr lang="en-US" sz="2200">
                <a:latin typeface="Arial"/>
                <a:ea typeface="Arial"/>
                <a:cs typeface="Arial"/>
                <a:sym typeface="Arial"/>
              </a:rPr>
              <a:t>	στον διαδικτυακό κόσμο με τη μορφή διαφόρων πληροφοριών.</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9" name="Shape 309"/>
        <p:cNvGrpSpPr/>
        <p:nvPr/>
      </p:nvGrpSpPr>
      <p:grpSpPr>
        <a:xfrm>
          <a:off x="0" y="0"/>
          <a:ext cx="0" cy="0"/>
          <a:chOff x="0" y="0"/>
          <a:chExt cx="0" cy="0"/>
        </a:xfrm>
      </p:grpSpPr>
      <p:sp>
        <p:nvSpPr>
          <p:cNvPr id="310" name="Google Shape;310;p4"/>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1" name="Google Shape;311;p4"/>
          <p:cNvSpPr/>
          <p:nvPr/>
        </p:nvSpPr>
        <p:spPr>
          <a:xfrm>
            <a:off x="10208695"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2" name="Google Shape;312;p4"/>
          <p:cNvSpPr txBox="1"/>
          <p:nvPr>
            <p:ph type="title"/>
          </p:nvPr>
        </p:nvSpPr>
        <p:spPr>
          <a:xfrm>
            <a:off x="838200" y="365126"/>
            <a:ext cx="10515600" cy="77946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92BAB5"/>
              </a:buClr>
              <a:buSzPts val="4800"/>
              <a:buFont typeface="Arial"/>
              <a:buNone/>
            </a:pPr>
            <a:r>
              <a:rPr lang="en-US">
                <a:latin typeface="Arial"/>
                <a:ea typeface="Arial"/>
                <a:cs typeface="Arial"/>
                <a:sym typeface="Arial"/>
              </a:rPr>
              <a:t>Ψηφιακή ταυτότητα - ορισμός</a:t>
            </a:r>
            <a:endParaRPr/>
          </a:p>
        </p:txBody>
      </p:sp>
      <p:sp>
        <p:nvSpPr>
          <p:cNvPr id="313" name="Google Shape;313;p4"/>
          <p:cNvSpPr/>
          <p:nvPr/>
        </p:nvSpPr>
        <p:spPr>
          <a:xfrm flipH="1" rot="-5400000">
            <a:off x="555710" y="2183223"/>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14" name="Google Shape;314;p4"/>
          <p:cNvSpPr txBox="1"/>
          <p:nvPr>
            <p:ph idx="1" type="body"/>
          </p:nvPr>
        </p:nvSpPr>
        <p:spPr>
          <a:xfrm>
            <a:off x="1156997" y="1509713"/>
            <a:ext cx="10775302" cy="4622310"/>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90000"/>
              </a:lnSpc>
              <a:spcBef>
                <a:spcPts val="0"/>
              </a:spcBef>
              <a:spcAft>
                <a:spcPts val="0"/>
              </a:spcAft>
              <a:buSzPct val="100000"/>
              <a:buChar char="❑"/>
            </a:pPr>
            <a:r>
              <a:rPr lang="en-US" sz="2200">
                <a:latin typeface="Arial"/>
                <a:ea typeface="Arial"/>
                <a:cs typeface="Arial"/>
                <a:sym typeface="Arial"/>
              </a:rPr>
              <a:t>Η ψηφιακή ταυτότητα είναι η ψηφιακή εκδοχή της αναλογικής ταυτότητας ενός ατόμου. </a:t>
            </a:r>
            <a:endParaRPr/>
          </a:p>
          <a:p>
            <a:pPr indent="-228600" lvl="0" marL="228600" rtl="0" algn="l">
              <a:lnSpc>
                <a:spcPct val="90000"/>
              </a:lnSpc>
              <a:spcBef>
                <a:spcPts val="1000"/>
              </a:spcBef>
              <a:spcAft>
                <a:spcPts val="0"/>
              </a:spcAft>
              <a:buSzPct val="100000"/>
              <a:buChar char="❑"/>
            </a:pPr>
            <a:r>
              <a:rPr lang="en-US" sz="2200">
                <a:latin typeface="Arial"/>
                <a:ea typeface="Arial"/>
                <a:cs typeface="Arial"/>
                <a:sym typeface="Arial"/>
              </a:rPr>
              <a:t>Μια ψηφιακή ταυτότητα ορίζεται συνήθως ως μια σχέση ένα προς ένα μεταξύ </a:t>
            </a:r>
            <a:br>
              <a:rPr lang="en-US" sz="2200">
                <a:latin typeface="Arial"/>
                <a:ea typeface="Arial"/>
                <a:cs typeface="Arial"/>
                <a:sym typeface="Arial"/>
              </a:rPr>
            </a:br>
            <a:r>
              <a:rPr lang="en-US" sz="2200">
                <a:latin typeface="Arial"/>
                <a:ea typeface="Arial"/>
                <a:cs typeface="Arial"/>
                <a:sym typeface="Arial"/>
              </a:rPr>
              <a:t>ενός ανθρώπου και της ψηφιακής του παρουσίας. </a:t>
            </a:r>
            <a:endParaRPr sz="2200">
              <a:latin typeface="Arial"/>
              <a:ea typeface="Arial"/>
              <a:cs typeface="Arial"/>
              <a:sym typeface="Arial"/>
            </a:endParaRPr>
          </a:p>
          <a:p>
            <a:pPr indent="-228600" lvl="0" marL="228600" rtl="0" algn="l">
              <a:lnSpc>
                <a:spcPct val="90000"/>
              </a:lnSpc>
              <a:spcBef>
                <a:spcPts val="1000"/>
              </a:spcBef>
              <a:spcAft>
                <a:spcPts val="0"/>
              </a:spcAft>
              <a:buSzPct val="100000"/>
              <a:buChar char="❑"/>
            </a:pPr>
            <a:r>
              <a:rPr lang="en-US" sz="2200">
                <a:latin typeface="Arial"/>
                <a:ea typeface="Arial"/>
                <a:cs typeface="Arial"/>
                <a:sym typeface="Arial"/>
              </a:rPr>
              <a:t>Μια ψηφιακή παρουσία μπορεί να αποτελείται από πολλαπλούς λογαριασμούς, διαπιστευτήρια και δικαιώματα που σχετίζονται με ένα άτομο.</a:t>
            </a:r>
            <a:endParaRPr/>
          </a:p>
          <a:p>
            <a:pPr indent="-228600" lvl="0" marL="228600" rtl="0" algn="l">
              <a:lnSpc>
                <a:spcPct val="90000"/>
              </a:lnSpc>
              <a:spcBef>
                <a:spcPts val="1000"/>
              </a:spcBef>
              <a:spcAft>
                <a:spcPts val="0"/>
              </a:spcAft>
              <a:buSzPct val="100000"/>
              <a:buChar char="❑"/>
            </a:pPr>
            <a:r>
              <a:rPr lang="en-US" sz="2200">
                <a:latin typeface="Arial"/>
                <a:ea typeface="Arial"/>
                <a:cs typeface="Arial"/>
                <a:sym typeface="Arial"/>
              </a:rPr>
              <a:t>Ψηφιακή ταυτότητα είναι η επιγραμμική αναπαράσταση ενός προσώπου, οργανισμού ή οντότητας. </a:t>
            </a:r>
            <a:endParaRPr sz="2200">
              <a:latin typeface="Arial"/>
              <a:ea typeface="Arial"/>
              <a:cs typeface="Arial"/>
              <a:sym typeface="Arial"/>
            </a:endParaRPr>
          </a:p>
          <a:p>
            <a:pPr indent="-228600" lvl="0" marL="228600" rtl="0" algn="l">
              <a:lnSpc>
                <a:spcPct val="90000"/>
              </a:lnSpc>
              <a:spcBef>
                <a:spcPts val="1000"/>
              </a:spcBef>
              <a:spcAft>
                <a:spcPts val="0"/>
              </a:spcAft>
              <a:buSzPct val="100000"/>
              <a:buChar char="❑"/>
            </a:pPr>
            <a:r>
              <a:rPr lang="en-US" sz="2200">
                <a:latin typeface="Arial"/>
                <a:ea typeface="Arial"/>
                <a:cs typeface="Arial"/>
                <a:sym typeface="Arial"/>
              </a:rPr>
              <a:t>Αποτελείται από όλα τα συνδεδεμένα ψηφιακά δεδομένα και πληροφορίες, όπως όνομα, διεύθυνση ηλεκτρονικού ταχυδρομείου, προφίλ στα μέσα κοινωνικής δικτύωσης και διαδικτυακή συμπεριφορά.</a:t>
            </a:r>
            <a:endParaRPr/>
          </a:p>
          <a:p>
            <a:pPr indent="-228600" lvl="0" marL="228600" rtl="0" algn="l">
              <a:lnSpc>
                <a:spcPct val="90000"/>
              </a:lnSpc>
              <a:spcBef>
                <a:spcPts val="1000"/>
              </a:spcBef>
              <a:spcAft>
                <a:spcPts val="0"/>
              </a:spcAft>
              <a:buSzPct val="100000"/>
              <a:buChar char="❑"/>
            </a:pPr>
            <a:r>
              <a:rPr lang="en-US" sz="2200">
                <a:latin typeface="Arial"/>
                <a:ea typeface="Arial"/>
                <a:cs typeface="Arial"/>
                <a:sym typeface="Arial"/>
              </a:rPr>
              <a:t>Ψηφιακή ταυτότητα είναι όλες οι ψηφιακές πληροφορίες που χρησιμοποιούνται για την απόδειξη της ταυτότητας ενός ατόμου στο διαδίκτυο και που επιτρέπουν στους χρήστες να αλληλεπιδρούν και να πραγματοποιούν συναλλαγές στον εικονικό κόσμο. </a:t>
            </a:r>
            <a:endParaRPr sz="2200">
              <a:latin typeface="Arial"/>
              <a:ea typeface="Arial"/>
              <a:cs typeface="Arial"/>
              <a:sym typeface="Arial"/>
            </a:endParaRPr>
          </a:p>
          <a:p>
            <a:pPr indent="-228600" lvl="0" marL="228600" rtl="0" algn="l">
              <a:lnSpc>
                <a:spcPct val="90000"/>
              </a:lnSpc>
              <a:spcBef>
                <a:spcPts val="1000"/>
              </a:spcBef>
              <a:spcAft>
                <a:spcPts val="0"/>
              </a:spcAft>
              <a:buSzPct val="100000"/>
              <a:buChar char="❑"/>
            </a:pPr>
            <a:r>
              <a:rPr lang="en-US" sz="2200">
                <a:latin typeface="Arial"/>
                <a:ea typeface="Arial"/>
                <a:cs typeface="Arial"/>
                <a:sym typeface="Arial"/>
              </a:rPr>
              <a:t>Οι πληροφορίες αυτές δεν μπορούν να μεταφερθούν και να επαναχρησιμοποιηθούν.</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8" name="Shape 318"/>
        <p:cNvGrpSpPr/>
        <p:nvPr/>
      </p:nvGrpSpPr>
      <p:grpSpPr>
        <a:xfrm>
          <a:off x="0" y="0"/>
          <a:ext cx="0" cy="0"/>
          <a:chOff x="0" y="0"/>
          <a:chExt cx="0" cy="0"/>
        </a:xfrm>
      </p:grpSpPr>
      <p:sp>
        <p:nvSpPr>
          <p:cNvPr id="319" name="Google Shape;319;p5"/>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0" name="Google Shape;320;p5"/>
          <p:cNvSpPr/>
          <p:nvPr/>
        </p:nvSpPr>
        <p:spPr>
          <a:xfrm>
            <a:off x="10208695"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1" name="Google Shape;321;p5"/>
          <p:cNvSpPr txBox="1"/>
          <p:nvPr>
            <p:ph type="title"/>
          </p:nvPr>
        </p:nvSpPr>
        <p:spPr>
          <a:xfrm>
            <a:off x="838200" y="365126"/>
            <a:ext cx="10515600" cy="77946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92BAB5"/>
              </a:buClr>
              <a:buSzPct val="100000"/>
              <a:buFont typeface="Arial"/>
              <a:buNone/>
            </a:pPr>
            <a:r>
              <a:rPr lang="en-US">
                <a:latin typeface="Arial"/>
                <a:ea typeface="Arial"/>
                <a:cs typeface="Arial"/>
                <a:sym typeface="Arial"/>
              </a:rPr>
              <a:t>Ψηφιακή ταυτότητα - γιατί είναι σημαντική;</a:t>
            </a:r>
            <a:endParaRPr/>
          </a:p>
        </p:txBody>
      </p:sp>
      <p:sp>
        <p:nvSpPr>
          <p:cNvPr id="322" name="Google Shape;322;p5"/>
          <p:cNvSpPr/>
          <p:nvPr/>
        </p:nvSpPr>
        <p:spPr>
          <a:xfrm flipH="1" rot="-5400000">
            <a:off x="555710" y="2183223"/>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23" name="Google Shape;323;p5"/>
          <p:cNvSpPr txBox="1"/>
          <p:nvPr>
            <p:ph idx="1" type="body"/>
          </p:nvPr>
        </p:nvSpPr>
        <p:spPr>
          <a:xfrm>
            <a:off x="1184989" y="1334277"/>
            <a:ext cx="10775302" cy="4833257"/>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SzPct val="100000"/>
              <a:buChar char="❑"/>
            </a:pPr>
            <a:r>
              <a:rPr lang="en-US" sz="2200">
                <a:latin typeface="Arial"/>
                <a:ea typeface="Arial"/>
                <a:cs typeface="Arial"/>
                <a:sym typeface="Arial"/>
              </a:rPr>
              <a:t>Ο ψηφιακός μετασχηματισμός της κοινωνίας δημιουργεί ένα ισχυρό οικοσύστημα επιγραμμικών υπηρεσιών που βασίζονται στην ψηφιακή ταυτότητα. </a:t>
            </a:r>
            <a:endParaRPr/>
          </a:p>
          <a:p>
            <a:pPr indent="-228600" lvl="0" marL="228600" rtl="0" algn="l">
              <a:lnSpc>
                <a:spcPct val="90000"/>
              </a:lnSpc>
              <a:spcBef>
                <a:spcPts val="1000"/>
              </a:spcBef>
              <a:spcAft>
                <a:spcPts val="0"/>
              </a:spcAft>
              <a:buSzPct val="100000"/>
              <a:buChar char="❑"/>
            </a:pPr>
            <a:r>
              <a:rPr lang="en-US" sz="2200">
                <a:latin typeface="Arial"/>
                <a:ea typeface="Arial"/>
                <a:cs typeface="Arial"/>
                <a:sym typeface="Arial"/>
              </a:rPr>
              <a:t>Η ψηφιακή ταυτότητα διαδραματίζει </a:t>
            </a:r>
            <a:r>
              <a:rPr b="1" lang="en-US" sz="2200">
                <a:solidFill>
                  <a:srgbClr val="FF983B"/>
                </a:solidFill>
                <a:latin typeface="Arial"/>
                <a:ea typeface="Arial"/>
                <a:cs typeface="Arial"/>
                <a:sym typeface="Arial"/>
              </a:rPr>
              <a:t>θεμελιώδη ρόλο στην ψηφιακή οικονομία</a:t>
            </a:r>
            <a:r>
              <a:rPr lang="en-US" sz="2200">
                <a:latin typeface="Arial"/>
                <a:ea typeface="Arial"/>
                <a:cs typeface="Arial"/>
                <a:sym typeface="Arial"/>
              </a:rPr>
              <a:t>. </a:t>
            </a:r>
            <a:endParaRPr/>
          </a:p>
          <a:p>
            <a:pPr indent="-228600" lvl="0" marL="228600" rtl="0" algn="l">
              <a:lnSpc>
                <a:spcPct val="90000"/>
              </a:lnSpc>
              <a:spcBef>
                <a:spcPts val="1000"/>
              </a:spcBef>
              <a:spcAft>
                <a:spcPts val="0"/>
              </a:spcAft>
              <a:buSzPct val="100000"/>
              <a:buChar char="❑"/>
            </a:pPr>
            <a:r>
              <a:rPr lang="en-US" sz="2200">
                <a:latin typeface="Arial"/>
                <a:ea typeface="Arial"/>
                <a:cs typeface="Arial"/>
                <a:sym typeface="Arial"/>
              </a:rPr>
              <a:t>Οι ψηφιακές ταυτότητες είναι απαραίτητες για να διασφαλιστεί η εμπιστοσύνη των πολιτών στους παρόχους διαδικτυακών υπηρεσιών και αντίστροφα, καθώς και η ψηφιακή αλληλεπίδραση μεταξύ τους. </a:t>
            </a:r>
            <a:endParaRPr/>
          </a:p>
          <a:p>
            <a:pPr indent="-228600" lvl="0" marL="228600" rtl="0" algn="l">
              <a:lnSpc>
                <a:spcPct val="90000"/>
              </a:lnSpc>
              <a:spcBef>
                <a:spcPts val="1000"/>
              </a:spcBef>
              <a:spcAft>
                <a:spcPts val="0"/>
              </a:spcAft>
              <a:buSzPct val="100000"/>
              <a:buChar char="❑"/>
            </a:pPr>
            <a:r>
              <a:rPr lang="en-US" sz="2200">
                <a:latin typeface="Arial"/>
                <a:ea typeface="Arial"/>
                <a:cs typeface="Arial"/>
                <a:sym typeface="Arial"/>
              </a:rPr>
              <a:t>Συνδέεται στενά με την πραγματική ταυτότητα του ατόμου. </a:t>
            </a:r>
            <a:endParaRPr/>
          </a:p>
          <a:p>
            <a:pPr indent="-228600" lvl="0" marL="228600" rtl="0" algn="l">
              <a:lnSpc>
                <a:spcPct val="90000"/>
              </a:lnSpc>
              <a:spcBef>
                <a:spcPts val="1000"/>
              </a:spcBef>
              <a:spcAft>
                <a:spcPts val="0"/>
              </a:spcAft>
              <a:buSzPct val="100000"/>
              <a:buChar char="❑"/>
            </a:pPr>
            <a:r>
              <a:rPr lang="en-US" sz="2200">
                <a:latin typeface="Arial"/>
                <a:ea typeface="Arial"/>
                <a:cs typeface="Arial"/>
                <a:sym typeface="Arial"/>
              </a:rPr>
              <a:t>Περιέχει </a:t>
            </a:r>
            <a:r>
              <a:rPr b="1" lang="en-US" sz="2200">
                <a:solidFill>
                  <a:srgbClr val="FF983B"/>
                </a:solidFill>
                <a:latin typeface="Arial"/>
                <a:ea typeface="Arial"/>
                <a:cs typeface="Arial"/>
                <a:sym typeface="Arial"/>
              </a:rPr>
              <a:t>ευαίσθητες/προσωπικές πληροφορίες </a:t>
            </a:r>
            <a:r>
              <a:rPr lang="en-US" sz="2200">
                <a:latin typeface="Arial"/>
                <a:ea typeface="Arial"/>
                <a:cs typeface="Arial"/>
                <a:sym typeface="Arial"/>
              </a:rPr>
              <a:t>που μπορούν να κλαπούν και να χρησιμοποιηθούν καταχρηστικά για τη διάπραξη απάτης. </a:t>
            </a:r>
            <a:endParaRPr/>
          </a:p>
          <a:p>
            <a:pPr indent="-228600" lvl="0" marL="228600" rtl="0" algn="l">
              <a:lnSpc>
                <a:spcPct val="90000"/>
              </a:lnSpc>
              <a:spcBef>
                <a:spcPts val="1000"/>
              </a:spcBef>
              <a:spcAft>
                <a:spcPts val="0"/>
              </a:spcAft>
              <a:buSzPct val="100000"/>
              <a:buChar char="❑"/>
            </a:pPr>
            <a:r>
              <a:rPr lang="en-US" sz="2200">
                <a:latin typeface="Arial"/>
                <a:ea typeface="Arial"/>
                <a:cs typeface="Arial"/>
                <a:sym typeface="Arial"/>
              </a:rPr>
              <a:t>Επιτρέπει στα άτομα να </a:t>
            </a:r>
            <a:r>
              <a:rPr b="1" lang="en-US" sz="2200">
                <a:solidFill>
                  <a:srgbClr val="FF983B"/>
                </a:solidFill>
                <a:latin typeface="Arial"/>
                <a:ea typeface="Arial"/>
                <a:cs typeface="Arial"/>
                <a:sym typeface="Arial"/>
              </a:rPr>
              <a:t>"πάρουν τον έλεγχο" </a:t>
            </a:r>
            <a:r>
              <a:rPr lang="en-US" sz="2200">
                <a:latin typeface="Arial"/>
                <a:ea typeface="Arial"/>
                <a:cs typeface="Arial"/>
                <a:sym typeface="Arial"/>
              </a:rPr>
              <a:t>των διαδικτυακών τους δεδομένων.</a:t>
            </a:r>
            <a:endParaRPr/>
          </a:p>
          <a:p>
            <a:pPr indent="-228600" lvl="0" marL="228600" rtl="0" algn="l">
              <a:lnSpc>
                <a:spcPct val="90000"/>
              </a:lnSpc>
              <a:spcBef>
                <a:spcPts val="1000"/>
              </a:spcBef>
              <a:spcAft>
                <a:spcPts val="0"/>
              </a:spcAft>
              <a:buSzPct val="100000"/>
              <a:buChar char="❑"/>
            </a:pPr>
            <a:r>
              <a:rPr lang="en-US" sz="2200">
                <a:latin typeface="Arial"/>
                <a:ea typeface="Arial"/>
                <a:cs typeface="Arial"/>
                <a:sym typeface="Arial"/>
              </a:rPr>
              <a:t>Έχει τη </a:t>
            </a:r>
            <a:r>
              <a:rPr b="1" lang="en-US" sz="2200">
                <a:solidFill>
                  <a:srgbClr val="FF983B"/>
                </a:solidFill>
                <a:latin typeface="Arial"/>
                <a:ea typeface="Arial"/>
                <a:cs typeface="Arial"/>
                <a:sym typeface="Arial"/>
              </a:rPr>
              <a:t>δυνατότητα να χρησιμοποιηθεί οπουδήποτε στο μέλλον</a:t>
            </a:r>
            <a:r>
              <a:rPr lang="en-US" sz="2200">
                <a:latin typeface="Arial"/>
                <a:ea typeface="Arial"/>
                <a:cs typeface="Arial"/>
                <a:sym typeface="Arial"/>
              </a:rPr>
              <a:t>. </a:t>
            </a:r>
            <a:endParaRPr/>
          </a:p>
          <a:p>
            <a:pPr indent="-228600" lvl="0" marL="228600" rtl="0" algn="l">
              <a:lnSpc>
                <a:spcPct val="90000"/>
              </a:lnSpc>
              <a:spcBef>
                <a:spcPts val="1000"/>
              </a:spcBef>
              <a:spcAft>
                <a:spcPts val="0"/>
              </a:spcAft>
              <a:buSzPct val="100000"/>
              <a:buChar char="❑"/>
            </a:pPr>
            <a:r>
              <a:rPr lang="en-US" sz="2200">
                <a:latin typeface="Arial"/>
                <a:ea typeface="Arial"/>
                <a:cs typeface="Arial"/>
                <a:sym typeface="Arial"/>
              </a:rPr>
              <a:t>Αποτελεί βασικό στοιχείο για την οικοδόμηση </a:t>
            </a:r>
            <a:r>
              <a:rPr b="1" lang="en-US" sz="2200">
                <a:solidFill>
                  <a:srgbClr val="FF983B"/>
                </a:solidFill>
                <a:latin typeface="Arial"/>
                <a:ea typeface="Arial"/>
                <a:cs typeface="Arial"/>
                <a:sym typeface="Arial"/>
              </a:rPr>
              <a:t>της ψηφιακής ανθεκτικότητας </a:t>
            </a:r>
            <a:r>
              <a:rPr lang="en-US" sz="2200">
                <a:latin typeface="Arial"/>
                <a:ea typeface="Arial"/>
                <a:cs typeface="Arial"/>
                <a:sym typeface="Arial"/>
              </a:rPr>
              <a:t>και της </a:t>
            </a:r>
            <a:r>
              <a:rPr b="1" lang="en-US" sz="2200">
                <a:solidFill>
                  <a:srgbClr val="FF983B"/>
                </a:solidFill>
                <a:latin typeface="Arial"/>
                <a:ea typeface="Arial"/>
                <a:cs typeface="Arial"/>
                <a:sym typeface="Arial"/>
              </a:rPr>
              <a:t>ψηφιακής ασφάλειας </a:t>
            </a:r>
            <a:r>
              <a:rPr lang="en-US" sz="2200">
                <a:latin typeface="Arial"/>
                <a:ea typeface="Arial"/>
                <a:cs typeface="Arial"/>
                <a:sym typeface="Arial"/>
              </a:rPr>
              <a:t>ενός ατόμου στην ψηφιακή εποχή.</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7" name="Shape 327"/>
        <p:cNvGrpSpPr/>
        <p:nvPr/>
      </p:nvGrpSpPr>
      <p:grpSpPr>
        <a:xfrm>
          <a:off x="0" y="0"/>
          <a:ext cx="0" cy="0"/>
          <a:chOff x="0" y="0"/>
          <a:chExt cx="0" cy="0"/>
        </a:xfrm>
      </p:grpSpPr>
      <p:sp>
        <p:nvSpPr>
          <p:cNvPr id="328" name="Google Shape;328;p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29" name="Google Shape;329;p6"/>
          <p:cNvSpPr/>
          <p:nvPr/>
        </p:nvSpPr>
        <p:spPr>
          <a:xfrm flipH="1" rot="3967198">
            <a:off x="8631348" y="490493"/>
            <a:ext cx="2987899" cy="2987899"/>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30" name="Google Shape;330;p6"/>
          <p:cNvSpPr txBox="1"/>
          <p:nvPr>
            <p:ph type="title"/>
          </p:nvPr>
        </p:nvSpPr>
        <p:spPr>
          <a:xfrm>
            <a:off x="251102" y="358095"/>
            <a:ext cx="8051587" cy="93782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92BAB5"/>
              </a:buClr>
              <a:buSzPct val="100000"/>
              <a:buFont typeface="Arial"/>
              <a:buNone/>
            </a:pPr>
            <a:r>
              <a:rPr lang="en-US" sz="4400">
                <a:latin typeface="Arial"/>
                <a:ea typeface="Arial"/>
                <a:cs typeface="Arial"/>
                <a:sym typeface="Arial"/>
              </a:rPr>
              <a:t>Συνιστώσες της ψηφιακής ταυτότητας</a:t>
            </a:r>
            <a:endParaRPr/>
          </a:p>
        </p:txBody>
      </p:sp>
      <p:sp>
        <p:nvSpPr>
          <p:cNvPr id="331" name="Google Shape;331;p6"/>
          <p:cNvSpPr/>
          <p:nvPr/>
        </p:nvSpPr>
        <p:spPr>
          <a:xfrm flipH="1">
            <a:off x="0" y="5486400"/>
            <a:ext cx="2672863" cy="13716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32" name="Google Shape;332;p6"/>
          <p:cNvSpPr txBox="1"/>
          <p:nvPr>
            <p:ph idx="1" type="body"/>
          </p:nvPr>
        </p:nvSpPr>
        <p:spPr>
          <a:xfrm>
            <a:off x="4456142" y="1525970"/>
            <a:ext cx="7204906" cy="4858635"/>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rtl="0" algn="l">
              <a:lnSpc>
                <a:spcPct val="90000"/>
              </a:lnSpc>
              <a:spcBef>
                <a:spcPts val="0"/>
              </a:spcBef>
              <a:spcAft>
                <a:spcPts val="0"/>
              </a:spcAft>
              <a:buSzPct val="100000"/>
              <a:buChar char="❑"/>
            </a:pPr>
            <a:r>
              <a:rPr b="1" lang="en-US" sz="2400">
                <a:solidFill>
                  <a:srgbClr val="FF983B"/>
                </a:solidFill>
                <a:latin typeface="Arial"/>
                <a:ea typeface="Arial"/>
                <a:cs typeface="Arial"/>
                <a:sym typeface="Arial"/>
              </a:rPr>
              <a:t>Προσωπικές πληροφορίες: </a:t>
            </a:r>
            <a:r>
              <a:rPr lang="en-US" sz="2400">
                <a:latin typeface="Arial"/>
                <a:ea typeface="Arial"/>
                <a:cs typeface="Arial"/>
                <a:sym typeface="Arial"/>
              </a:rPr>
              <a:t>ονοματεπώνυμο, ημερομηνία και τόπος </a:t>
            </a:r>
            <a:br>
              <a:rPr lang="en-US" sz="2400">
                <a:latin typeface="Arial"/>
                <a:ea typeface="Arial"/>
                <a:cs typeface="Arial"/>
                <a:sym typeface="Arial"/>
              </a:rPr>
            </a:br>
            <a:r>
              <a:rPr lang="en-US" sz="2400">
                <a:latin typeface="Arial"/>
                <a:ea typeface="Arial"/>
                <a:cs typeface="Arial"/>
                <a:sym typeface="Arial"/>
              </a:rPr>
              <a:t>γέννησης, οικογενειακή κατάσταση, δίπλωμα οδήγησης, επάγγελμα, τόπος εργασίας, αριθμός ταυτότητας, ηλεκτρονικό ταχυδρομείο, διεύθυνση IP κ.λπ.</a:t>
            </a:r>
            <a:endParaRPr/>
          </a:p>
          <a:p>
            <a:pPr indent="-228600" lvl="0" marL="228600" rtl="0" algn="l">
              <a:lnSpc>
                <a:spcPct val="90000"/>
              </a:lnSpc>
              <a:spcBef>
                <a:spcPts val="1000"/>
              </a:spcBef>
              <a:spcAft>
                <a:spcPts val="0"/>
              </a:spcAft>
              <a:buSzPct val="100000"/>
              <a:buChar char="❑"/>
            </a:pPr>
            <a:r>
              <a:rPr b="1" lang="en-US" sz="2400">
                <a:solidFill>
                  <a:srgbClr val="FF983B"/>
                </a:solidFill>
                <a:latin typeface="Arial"/>
                <a:ea typeface="Arial"/>
                <a:cs typeface="Arial"/>
                <a:sym typeface="Arial"/>
              </a:rPr>
              <a:t>Πιστοποιητικά χρήστη: </a:t>
            </a:r>
            <a:r>
              <a:rPr lang="en-US" sz="2400">
                <a:latin typeface="Arial"/>
                <a:ea typeface="Arial"/>
                <a:cs typeface="Arial"/>
                <a:sym typeface="Arial"/>
              </a:rPr>
              <a:t>συνδέσεις, κωδικοί πρόσβασης, προφίλ, μάρκες, βιομετρικά δεδομένα κ.λπ.</a:t>
            </a:r>
            <a:endParaRPr/>
          </a:p>
          <a:p>
            <a:pPr indent="-228600" lvl="0" marL="228600" rtl="0" algn="l">
              <a:lnSpc>
                <a:spcPct val="90000"/>
              </a:lnSpc>
              <a:spcBef>
                <a:spcPts val="1000"/>
              </a:spcBef>
              <a:spcAft>
                <a:spcPts val="0"/>
              </a:spcAft>
              <a:buSzPct val="100000"/>
              <a:buChar char="❑"/>
            </a:pPr>
            <a:r>
              <a:rPr b="1" lang="en-US" sz="2400">
                <a:solidFill>
                  <a:srgbClr val="FF983B"/>
                </a:solidFill>
                <a:latin typeface="Arial"/>
                <a:ea typeface="Arial"/>
                <a:cs typeface="Arial"/>
                <a:sym typeface="Arial"/>
              </a:rPr>
              <a:t>Χαρακτηριστικά της διαδικτυακής συμπεριφοράς και αλληλεπίδρασης του ατόμου: </a:t>
            </a:r>
            <a:r>
              <a:rPr lang="en-US" sz="2400">
                <a:latin typeface="Arial"/>
                <a:ea typeface="Arial"/>
                <a:cs typeface="Arial"/>
                <a:sym typeface="Arial"/>
              </a:rPr>
              <a:t>διαδικτυακή δραστηριότητα, αναρτήσεις, σχόλια, συναλλαγές, φωτογραφίες, βίντεο, ιστορικό περιήγησης, ερωτήματα αναζήτησης, παρουσία στα μέσα κοινωνικής δικτύωσης, μεταδεδομένα, γεωγραφική θέση κ.λπ.</a:t>
            </a:r>
            <a:endParaRPr/>
          </a:p>
          <a:p>
            <a:pPr indent="-228600" lvl="0" marL="228600" rtl="0" algn="l">
              <a:lnSpc>
                <a:spcPct val="90000"/>
              </a:lnSpc>
              <a:spcBef>
                <a:spcPts val="1000"/>
              </a:spcBef>
              <a:spcAft>
                <a:spcPts val="0"/>
              </a:spcAft>
              <a:buSzPct val="100000"/>
              <a:buChar char="❑"/>
            </a:pPr>
            <a:r>
              <a:rPr b="1" lang="en-US" sz="2400">
                <a:solidFill>
                  <a:srgbClr val="FF983B"/>
                </a:solidFill>
                <a:latin typeface="Arial"/>
                <a:ea typeface="Arial"/>
                <a:cs typeface="Arial"/>
                <a:sym typeface="Arial"/>
              </a:rPr>
              <a:t>Διπλό δεδομένο: </a:t>
            </a:r>
            <a:r>
              <a:rPr lang="en-US" sz="2400">
                <a:latin typeface="Arial"/>
                <a:ea typeface="Arial"/>
                <a:cs typeface="Arial"/>
                <a:sym typeface="Arial"/>
              </a:rPr>
              <a:t>ένα σκιώδες προφίλ που δημιουργείται από τα διάφορα κομμάτια της ψηφιακής ταυτότητας. Περιέχει μια ολοκληρωμένη καταγραφή των διαδικτυακών δραστηριοτήτων από διάφορες πηγές για τη δημιουργία μιας λεπτομερούς κατανόησης του κατόχου ψηφιακής ταυτότητας.</a:t>
            </a:r>
            <a:endParaRPr/>
          </a:p>
        </p:txBody>
      </p:sp>
      <p:pic>
        <p:nvPicPr>
          <p:cNvPr descr="Obrázok, na ktorom je umenie, ošatenie, osoba, látka&#10;&#10;Automaticky generovaný popis" id="333" name="Google Shape;333;p6"/>
          <p:cNvPicPr preferRelativeResize="0"/>
          <p:nvPr/>
        </p:nvPicPr>
        <p:blipFill rotWithShape="1">
          <a:blip r:embed="rId3">
            <a:alphaModFix amt="85000"/>
          </a:blip>
          <a:srcRect b="-1924" l="9388" r="13818" t="1925"/>
          <a:stretch/>
        </p:blipFill>
        <p:spPr>
          <a:xfrm>
            <a:off x="440386" y="1900745"/>
            <a:ext cx="3836509" cy="333196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7" name="Shape 337"/>
        <p:cNvGrpSpPr/>
        <p:nvPr/>
      </p:nvGrpSpPr>
      <p:grpSpPr>
        <a:xfrm>
          <a:off x="0" y="0"/>
          <a:ext cx="0" cy="0"/>
          <a:chOff x="0" y="0"/>
          <a:chExt cx="0" cy="0"/>
        </a:xfrm>
      </p:grpSpPr>
      <p:sp>
        <p:nvSpPr>
          <p:cNvPr id="338" name="Google Shape;338;p7"/>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39" name="Google Shape;339;p7"/>
          <p:cNvSpPr/>
          <p:nvPr/>
        </p:nvSpPr>
        <p:spPr>
          <a:xfrm>
            <a:off x="10208695"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40" name="Google Shape;340;p7"/>
          <p:cNvSpPr txBox="1"/>
          <p:nvPr>
            <p:ph type="title"/>
          </p:nvPr>
        </p:nvSpPr>
        <p:spPr>
          <a:xfrm>
            <a:off x="119743" y="233726"/>
            <a:ext cx="10515600" cy="85788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92BAB5"/>
              </a:buClr>
              <a:buSzPts val="3600"/>
              <a:buFont typeface="Arial"/>
              <a:buNone/>
            </a:pPr>
            <a:r>
              <a:rPr lang="en-US" sz="3600">
                <a:latin typeface="Arial"/>
                <a:ea typeface="Arial"/>
                <a:cs typeface="Arial"/>
                <a:sym typeface="Arial"/>
              </a:rPr>
              <a:t>Πώς μπορούν να εκτεθούν οι πληροφορίες ψηφιακής ταυτότητας;</a:t>
            </a:r>
            <a:endParaRPr/>
          </a:p>
        </p:txBody>
      </p:sp>
      <p:sp>
        <p:nvSpPr>
          <p:cNvPr id="341" name="Google Shape;341;p7"/>
          <p:cNvSpPr/>
          <p:nvPr/>
        </p:nvSpPr>
        <p:spPr>
          <a:xfrm flipH="1" rot="-5400000">
            <a:off x="555710" y="2183223"/>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2" name="Google Shape;342;p7"/>
          <p:cNvSpPr txBox="1"/>
          <p:nvPr>
            <p:ph idx="1" type="body"/>
          </p:nvPr>
        </p:nvSpPr>
        <p:spPr>
          <a:xfrm>
            <a:off x="838200" y="1323910"/>
            <a:ext cx="11140440" cy="738155"/>
          </a:xfrm>
          <a:prstGeom prst="rect">
            <a:avLst/>
          </a:prstGeom>
          <a:noFill/>
          <a:ln>
            <a:noFill/>
          </a:ln>
        </p:spPr>
        <p:txBody>
          <a:bodyPr anchorCtr="0" anchor="t" bIns="45700" lIns="91425" spcFirstLastPara="1" rIns="91425" wrap="square" tIns="45700">
            <a:normAutofit lnSpcReduction="10000"/>
          </a:bodyPr>
          <a:lstStyle/>
          <a:p>
            <a:pPr indent="0" lvl="0" marL="0" rtl="0" algn="just">
              <a:lnSpc>
                <a:spcPct val="90000"/>
              </a:lnSpc>
              <a:spcBef>
                <a:spcPts val="0"/>
              </a:spcBef>
              <a:spcAft>
                <a:spcPts val="0"/>
              </a:spcAft>
              <a:buSzPts val="2000"/>
              <a:buNone/>
            </a:pPr>
            <a:r>
              <a:rPr b="1" lang="en-US" sz="2000">
                <a:latin typeface="Arial"/>
                <a:ea typeface="Arial"/>
                <a:cs typeface="Arial"/>
                <a:sym typeface="Arial"/>
              </a:rPr>
              <a:t>1. Οι συνειδητά εκτεθειμένες πληροφορίες ψηφιακής ταυτότητας είναι διαθέσιμες στο κοινό και δημοσιεύονται από το άτομο ή την πλατφόρμα (υπηρεσία) που χρησιμοποίησε.</a:t>
            </a:r>
            <a:endParaRPr/>
          </a:p>
        </p:txBody>
      </p:sp>
      <p:sp>
        <p:nvSpPr>
          <p:cNvPr id="343" name="Google Shape;343;p7"/>
          <p:cNvSpPr txBox="1"/>
          <p:nvPr/>
        </p:nvSpPr>
        <p:spPr>
          <a:xfrm>
            <a:off x="838200" y="2124443"/>
            <a:ext cx="7395771" cy="3807982"/>
          </a:xfrm>
          <a:prstGeom prst="rect">
            <a:avLst/>
          </a:prstGeom>
          <a:noFill/>
          <a:ln>
            <a:noFill/>
          </a:ln>
        </p:spPr>
        <p:txBody>
          <a:bodyPr anchorCtr="0" anchor="t" bIns="45700" lIns="91425" spcFirstLastPara="1" rIns="91425" wrap="square" tIns="45700">
            <a:normAutofit fontScale="77500" lnSpcReduction="20000"/>
          </a:bodyPr>
          <a:lstStyle/>
          <a:p>
            <a:pPr indent="-366713" lvl="1" marL="630238" marR="0" rtl="0" algn="just">
              <a:lnSpc>
                <a:spcPct val="100000"/>
              </a:lnSpc>
              <a:spcBef>
                <a:spcPts val="0"/>
              </a:spcBef>
              <a:spcAft>
                <a:spcPts val="0"/>
              </a:spcAft>
              <a:buClr>
                <a:srgbClr val="FFAA5A"/>
              </a:buClr>
              <a:buSzPct val="100000"/>
              <a:buFont typeface="Noto Sans Symbols"/>
              <a:buChar char="❑"/>
            </a:pPr>
            <a:r>
              <a:rPr b="0" i="0" lang="en-US" sz="2000" u="none" cap="none" strike="noStrike">
                <a:solidFill>
                  <a:schemeClr val="dk1"/>
                </a:solidFill>
                <a:latin typeface="Arial"/>
                <a:ea typeface="Arial"/>
                <a:cs typeface="Arial"/>
                <a:sym typeface="Arial"/>
              </a:rPr>
              <a:t>Δημόσια κοινοποιούμενες πληροφορίες: όνομα, διεύθυνση, διεύθυνση ηλεκτρονικού ταχυδρομείου, φωτογραφία προφίλ, ονόματα χρηστών στα μέσα κοινωνικής δικτύωσης.</a:t>
            </a:r>
            <a:endParaRPr/>
          </a:p>
          <a:p>
            <a:pPr indent="-366713" lvl="1" marL="630238" marR="0" rtl="0" algn="just">
              <a:lnSpc>
                <a:spcPct val="100000"/>
              </a:lnSpc>
              <a:spcBef>
                <a:spcPts val="500"/>
              </a:spcBef>
              <a:spcAft>
                <a:spcPts val="0"/>
              </a:spcAft>
              <a:buClr>
                <a:srgbClr val="FFAA5A"/>
              </a:buClr>
              <a:buSzPct val="100000"/>
              <a:buFont typeface="Noto Sans Symbols"/>
              <a:buChar char="❑"/>
            </a:pPr>
            <a:r>
              <a:rPr b="0" i="0" lang="en-US" sz="2000" u="none" cap="none" strike="noStrike">
                <a:solidFill>
                  <a:schemeClr val="dk1"/>
                </a:solidFill>
                <a:latin typeface="Arial"/>
                <a:ea typeface="Arial"/>
                <a:cs typeface="Arial"/>
                <a:sym typeface="Arial"/>
              </a:rPr>
              <a:t>Επαγγελματικές πληροφορίες: όνομα εταιρείας, τίτλος εργασίας, εκπαίδευση, δημόσιο προφίλ σε ιστότοπους επαγγελματικής δικτύωσης (π.χ. LinkedIn).</a:t>
            </a:r>
            <a:endParaRPr/>
          </a:p>
          <a:p>
            <a:pPr indent="-366713" lvl="1" marL="630238" marR="0" rtl="0" algn="just">
              <a:lnSpc>
                <a:spcPct val="100000"/>
              </a:lnSpc>
              <a:spcBef>
                <a:spcPts val="500"/>
              </a:spcBef>
              <a:spcAft>
                <a:spcPts val="0"/>
              </a:spcAft>
              <a:buClr>
                <a:srgbClr val="FFAA5A"/>
              </a:buClr>
              <a:buSzPct val="100000"/>
              <a:buFont typeface="Noto Sans Symbols"/>
              <a:buChar char="❑"/>
            </a:pPr>
            <a:r>
              <a:rPr b="0" i="0" lang="en-US" sz="2000" u="none" cap="none" strike="noStrike">
                <a:solidFill>
                  <a:schemeClr val="dk1"/>
                </a:solidFill>
                <a:latin typeface="Arial"/>
                <a:ea typeface="Arial"/>
                <a:cs typeface="Arial"/>
                <a:sym typeface="Arial"/>
              </a:rPr>
              <a:t>Δημιουργικό περιεχόμενο: οτιδήποτε δημιουργήθηκε και μοιράστηκε στο διαδίκτυο από τον χρήστη (σχόλια, likes, φωτογραφίες, βίντεο).</a:t>
            </a:r>
            <a:endParaRPr/>
          </a:p>
          <a:p>
            <a:pPr indent="-366713" lvl="1" marL="630238" marR="0" rtl="0" algn="just">
              <a:lnSpc>
                <a:spcPct val="100000"/>
              </a:lnSpc>
              <a:spcBef>
                <a:spcPts val="500"/>
              </a:spcBef>
              <a:spcAft>
                <a:spcPts val="0"/>
              </a:spcAft>
              <a:buClr>
                <a:srgbClr val="FFAA5A"/>
              </a:buClr>
              <a:buSzPct val="100000"/>
              <a:buFont typeface="Noto Sans Symbols"/>
              <a:buChar char="❑"/>
            </a:pPr>
            <a:r>
              <a:rPr b="0" i="0" lang="en-US" sz="2000" u="none" cap="none" strike="noStrike">
                <a:solidFill>
                  <a:schemeClr val="dk1"/>
                </a:solidFill>
                <a:latin typeface="Arial"/>
                <a:ea typeface="Arial"/>
                <a:cs typeface="Arial"/>
                <a:sym typeface="Arial"/>
              </a:rPr>
              <a:t>Ενδιαφέροντα και απόψεις: δημόσιες αναρτήσεις σχετικά με χόμπι, κοινωνικούς σκοπούς ή αγαπημένες ταινίες.</a:t>
            </a:r>
            <a:endParaRPr b="0" i="0" sz="2000" u="none" cap="none" strike="noStrike">
              <a:solidFill>
                <a:schemeClr val="dk1"/>
              </a:solidFill>
              <a:latin typeface="Arial"/>
              <a:ea typeface="Arial"/>
              <a:cs typeface="Arial"/>
              <a:sym typeface="Arial"/>
            </a:endParaRPr>
          </a:p>
          <a:p>
            <a:pPr indent="-366713" lvl="1" marL="630238" marR="0" rtl="0" algn="just">
              <a:lnSpc>
                <a:spcPct val="100000"/>
              </a:lnSpc>
              <a:spcBef>
                <a:spcPts val="500"/>
              </a:spcBef>
              <a:spcAft>
                <a:spcPts val="0"/>
              </a:spcAft>
              <a:buClr>
                <a:srgbClr val="FFAA5A"/>
              </a:buClr>
              <a:buSzPct val="100000"/>
              <a:buFont typeface="Noto Sans Symbols"/>
              <a:buChar char="❑"/>
            </a:pPr>
            <a:r>
              <a:rPr b="0" i="0" lang="en-US" sz="2000" u="none" cap="none" strike="noStrike">
                <a:solidFill>
                  <a:schemeClr val="dk1"/>
                </a:solidFill>
                <a:latin typeface="Arial"/>
                <a:ea typeface="Arial"/>
                <a:cs typeface="Arial"/>
                <a:sym typeface="Arial"/>
              </a:rPr>
              <a:t>Δέσμευση στο διαδίκτυο: ο τρόπος με τον οποίο ο χρήστης αλληλεπιδρά με τους άλλους στο διαδίκτυο, οι κοινότητες στις οποίες συμμετέχει. </a:t>
            </a:r>
            <a:endParaRPr b="0" i="0" sz="2000" u="none" cap="none" strike="noStrike">
              <a:solidFill>
                <a:schemeClr val="dk1"/>
              </a:solidFill>
              <a:latin typeface="Arial"/>
              <a:ea typeface="Arial"/>
              <a:cs typeface="Arial"/>
              <a:sym typeface="Arial"/>
            </a:endParaRPr>
          </a:p>
          <a:p>
            <a:pPr indent="0" lvl="0" marL="0" marR="0" rtl="0" algn="just">
              <a:lnSpc>
                <a:spcPct val="110000"/>
              </a:lnSpc>
              <a:spcBef>
                <a:spcPts val="1000"/>
              </a:spcBef>
              <a:spcAft>
                <a:spcPts val="0"/>
              </a:spcAft>
              <a:buClr>
                <a:srgbClr val="FFAA5A"/>
              </a:buClr>
              <a:buSzPct val="100000"/>
              <a:buFont typeface="Noto Sans Symbols"/>
              <a:buNone/>
            </a:pPr>
            <a:r>
              <a:rPr b="0" i="0" lang="en-US" sz="2000" u="none" cap="none" strike="noStrike">
                <a:solidFill>
                  <a:schemeClr val="dk1"/>
                </a:solidFill>
                <a:latin typeface="Arial"/>
                <a:ea typeface="Arial"/>
                <a:cs typeface="Arial"/>
                <a:sym typeface="Arial"/>
              </a:rPr>
              <a:t>	</a:t>
            </a:r>
            <a:endParaRPr/>
          </a:p>
        </p:txBody>
      </p:sp>
      <p:pic>
        <p:nvPicPr>
          <p:cNvPr id="344" name="Google Shape;344;p7"/>
          <p:cNvPicPr preferRelativeResize="0"/>
          <p:nvPr/>
        </p:nvPicPr>
        <p:blipFill rotWithShape="1">
          <a:blip r:embed="rId3">
            <a:alphaModFix/>
          </a:blip>
          <a:srcRect b="901" l="-270" r="5586" t="-1406"/>
          <a:stretch/>
        </p:blipFill>
        <p:spPr>
          <a:xfrm>
            <a:off x="8417104" y="2333415"/>
            <a:ext cx="3420333" cy="2683758"/>
          </a:xfrm>
          <a:prstGeom prst="rect">
            <a:avLst/>
          </a:prstGeom>
          <a:noFill/>
          <a:ln>
            <a:noFill/>
          </a:ln>
        </p:spPr>
      </p:pic>
      <p:sp>
        <p:nvSpPr>
          <p:cNvPr id="345" name="Google Shape;345;p7"/>
          <p:cNvSpPr/>
          <p:nvPr/>
        </p:nvSpPr>
        <p:spPr>
          <a:xfrm>
            <a:off x="278640" y="6099875"/>
            <a:ext cx="11700000" cy="752618"/>
          </a:xfrm>
          <a:prstGeom prst="roundRect">
            <a:avLst>
              <a:gd fmla="val 16667" name="adj"/>
            </a:avLst>
          </a:prstGeom>
          <a:gradFill>
            <a:gsLst>
              <a:gs pos="0">
                <a:srgbClr val="B9DBD6"/>
              </a:gs>
              <a:gs pos="50000">
                <a:srgbClr val="D3E6E4"/>
              </a:gs>
              <a:gs pos="100000">
                <a:srgbClr val="E9F2F1"/>
              </a:gs>
            </a:gsLst>
            <a:lin ang="5400000" scaled="0"/>
          </a:grad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0" lang="en-US" sz="1800" u="none" cap="none" strike="noStrike">
                <a:solidFill>
                  <a:schemeClr val="dk1"/>
                </a:solidFill>
                <a:latin typeface="Arial"/>
                <a:ea typeface="Arial"/>
                <a:cs typeface="Arial"/>
                <a:sym typeface="Arial"/>
              </a:rPr>
              <a:t>Η κοινοποίηση αυτών των πληροφοριών στο διαδίκτυο μπορεί να αποτελέσει πρόθεση για </a:t>
            </a:r>
            <a:r>
              <a:rPr b="1" i="0" lang="en-US" sz="1800" u="none" cap="none" strike="noStrike">
                <a:solidFill>
                  <a:srgbClr val="FFAA5A"/>
                </a:solidFill>
                <a:latin typeface="Arial"/>
                <a:ea typeface="Arial"/>
                <a:cs typeface="Arial"/>
                <a:sym typeface="Arial"/>
              </a:rPr>
              <a:t>την οικοδόμηση μιας ψηφιακής ταυτότητας.</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9" name="Shape 349"/>
        <p:cNvGrpSpPr/>
        <p:nvPr/>
      </p:nvGrpSpPr>
      <p:grpSpPr>
        <a:xfrm>
          <a:off x="0" y="0"/>
          <a:ext cx="0" cy="0"/>
          <a:chOff x="0" y="0"/>
          <a:chExt cx="0" cy="0"/>
        </a:xfrm>
      </p:grpSpPr>
      <p:sp>
        <p:nvSpPr>
          <p:cNvPr id="350" name="Google Shape;350;p8"/>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51" name="Google Shape;351;p8"/>
          <p:cNvSpPr/>
          <p:nvPr/>
        </p:nvSpPr>
        <p:spPr>
          <a:xfrm>
            <a:off x="10208695"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52" name="Google Shape;352;p8"/>
          <p:cNvSpPr txBox="1"/>
          <p:nvPr>
            <p:ph type="title"/>
          </p:nvPr>
        </p:nvSpPr>
        <p:spPr>
          <a:xfrm>
            <a:off x="119743" y="233726"/>
            <a:ext cx="10515600" cy="85788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92BAB5"/>
              </a:buClr>
              <a:buSzPts val="3600"/>
              <a:buFont typeface="Arial"/>
              <a:buNone/>
            </a:pPr>
            <a:r>
              <a:rPr lang="en-US" sz="3600">
                <a:latin typeface="Arial"/>
                <a:ea typeface="Arial"/>
                <a:cs typeface="Arial"/>
                <a:sym typeface="Arial"/>
              </a:rPr>
              <a:t>Πώς μπορούν να εκτεθούν οι πληροφορίες ψηφιακής ταυτότητας;</a:t>
            </a:r>
            <a:endParaRPr/>
          </a:p>
        </p:txBody>
      </p:sp>
      <p:sp>
        <p:nvSpPr>
          <p:cNvPr id="353" name="Google Shape;353;p8"/>
          <p:cNvSpPr/>
          <p:nvPr/>
        </p:nvSpPr>
        <p:spPr>
          <a:xfrm flipH="1" rot="-5400000">
            <a:off x="555710" y="2183223"/>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54" name="Google Shape;354;p8"/>
          <p:cNvSpPr txBox="1"/>
          <p:nvPr>
            <p:ph idx="1" type="body"/>
          </p:nvPr>
        </p:nvSpPr>
        <p:spPr>
          <a:xfrm>
            <a:off x="838200" y="1323910"/>
            <a:ext cx="11140440" cy="738155"/>
          </a:xfrm>
          <a:prstGeom prst="rect">
            <a:avLst/>
          </a:prstGeom>
          <a:noFill/>
          <a:ln>
            <a:noFill/>
          </a:ln>
        </p:spPr>
        <p:txBody>
          <a:bodyPr anchorCtr="0" anchor="t" bIns="45700" lIns="91425" spcFirstLastPara="1" rIns="91425" wrap="square" tIns="45700">
            <a:normAutofit fontScale="92500" lnSpcReduction="20000"/>
          </a:bodyPr>
          <a:lstStyle/>
          <a:p>
            <a:pPr indent="0" lvl="0" marL="0" rtl="0" algn="just">
              <a:lnSpc>
                <a:spcPct val="90000"/>
              </a:lnSpc>
              <a:spcBef>
                <a:spcPts val="0"/>
              </a:spcBef>
              <a:spcAft>
                <a:spcPts val="0"/>
              </a:spcAft>
              <a:buSzPct val="100000"/>
              <a:buNone/>
            </a:pPr>
            <a:r>
              <a:rPr b="1" lang="en-US" sz="2000">
                <a:latin typeface="Arial"/>
                <a:ea typeface="Arial"/>
                <a:cs typeface="Arial"/>
                <a:sym typeface="Arial"/>
              </a:rPr>
              <a:t>2. Μη συνειδητά εκτεθειμένες πληροφορίες ψηφιακής ταυτότητας εξαιτίας ανεπιθύμητων δραστηριοτήτων που αποσκοπούν στη μη εξουσιοδοτημένη απόκτηση ψηφιακής ταυτότητας. </a:t>
            </a:r>
            <a:endParaRPr/>
          </a:p>
          <a:p>
            <a:pPr indent="0" lvl="0" marL="0" rtl="0" algn="just">
              <a:lnSpc>
                <a:spcPct val="90000"/>
              </a:lnSpc>
              <a:spcBef>
                <a:spcPts val="1000"/>
              </a:spcBef>
              <a:spcAft>
                <a:spcPts val="0"/>
              </a:spcAft>
              <a:buSzPct val="100000"/>
              <a:buNone/>
            </a:pPr>
            <a:r>
              <a:t/>
            </a:r>
            <a:endParaRPr b="1" sz="2000">
              <a:latin typeface="Arial"/>
              <a:ea typeface="Arial"/>
              <a:cs typeface="Arial"/>
              <a:sym typeface="Arial"/>
            </a:endParaRPr>
          </a:p>
        </p:txBody>
      </p:sp>
      <p:sp>
        <p:nvSpPr>
          <p:cNvPr id="355" name="Google Shape;355;p8"/>
          <p:cNvSpPr txBox="1"/>
          <p:nvPr/>
        </p:nvSpPr>
        <p:spPr>
          <a:xfrm>
            <a:off x="838200" y="2124443"/>
            <a:ext cx="7395771" cy="3617814"/>
          </a:xfrm>
          <a:prstGeom prst="rect">
            <a:avLst/>
          </a:prstGeom>
          <a:noFill/>
          <a:ln>
            <a:noFill/>
          </a:ln>
        </p:spPr>
        <p:txBody>
          <a:bodyPr anchorCtr="0" anchor="t" bIns="45700" lIns="91425" spcFirstLastPara="1" rIns="91425" wrap="square" tIns="45700">
            <a:normAutofit fontScale="85000" lnSpcReduction="20000"/>
          </a:bodyPr>
          <a:lstStyle/>
          <a:p>
            <a:pPr indent="-366713" lvl="1" marL="630238" marR="0" rtl="0" algn="just">
              <a:lnSpc>
                <a:spcPct val="100000"/>
              </a:lnSpc>
              <a:spcBef>
                <a:spcPts val="0"/>
              </a:spcBef>
              <a:spcAft>
                <a:spcPts val="0"/>
              </a:spcAft>
              <a:buClr>
                <a:srgbClr val="FFAA5A"/>
              </a:buClr>
              <a:buSzPct val="100000"/>
              <a:buFont typeface="Noto Sans Symbols"/>
              <a:buChar char="❑"/>
            </a:pPr>
            <a:r>
              <a:rPr b="0" i="0" lang="en-US" sz="2000" u="none" cap="none" strike="noStrike">
                <a:solidFill>
                  <a:schemeClr val="dk1"/>
                </a:solidFill>
                <a:latin typeface="Arial"/>
                <a:ea typeface="Arial"/>
                <a:cs typeface="Arial"/>
                <a:sym typeface="Arial"/>
              </a:rPr>
              <a:t>Χρήση δημόσιων δικτύων Wi-Fi ή μη ασφαλών ιστότοπων.</a:t>
            </a:r>
            <a:endParaRPr/>
          </a:p>
          <a:p>
            <a:pPr indent="-366713" lvl="1" marL="630238" marR="0" rtl="0" algn="just">
              <a:lnSpc>
                <a:spcPct val="100000"/>
              </a:lnSpc>
              <a:spcBef>
                <a:spcPts val="500"/>
              </a:spcBef>
              <a:spcAft>
                <a:spcPts val="0"/>
              </a:spcAft>
              <a:buClr>
                <a:srgbClr val="FFAA5A"/>
              </a:buClr>
              <a:buSzPct val="100000"/>
              <a:buFont typeface="Noto Sans Symbols"/>
              <a:buChar char="❑"/>
            </a:pPr>
            <a:r>
              <a:rPr b="0" i="0" lang="en-US" sz="2000" u="none" cap="none" strike="noStrike">
                <a:solidFill>
                  <a:schemeClr val="dk1"/>
                </a:solidFill>
                <a:latin typeface="Arial"/>
                <a:ea typeface="Arial"/>
                <a:cs typeface="Arial"/>
                <a:sym typeface="Arial"/>
              </a:rPr>
              <a:t>Παραβιάσεις δεδομένων από τρίτους (η παροχή δεδομένων αποτελεί συχνά μέρος της </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των όρων εγγραφής ή των γενικών όρων και προϋποθέσεων).</a:t>
            </a:r>
            <a:endParaRPr/>
          </a:p>
          <a:p>
            <a:pPr indent="-366713" lvl="1" marL="630238" marR="0" rtl="0" algn="just">
              <a:lnSpc>
                <a:spcPct val="100000"/>
              </a:lnSpc>
              <a:spcBef>
                <a:spcPts val="500"/>
              </a:spcBef>
              <a:spcAft>
                <a:spcPts val="0"/>
              </a:spcAft>
              <a:buClr>
                <a:srgbClr val="FFAA5A"/>
              </a:buClr>
              <a:buSzPct val="100000"/>
              <a:buFont typeface="Noto Sans Symbols"/>
              <a:buChar char="❑"/>
            </a:pPr>
            <a:r>
              <a:rPr b="0" i="0" lang="en-US" sz="2000" u="none" cap="none" strike="noStrike">
                <a:solidFill>
                  <a:schemeClr val="dk1"/>
                </a:solidFill>
                <a:latin typeface="Arial"/>
                <a:ea typeface="Arial"/>
                <a:cs typeface="Arial"/>
                <a:sym typeface="Arial"/>
              </a:rPr>
              <a:t>Απάτες στο Διαδίκτυο: phishing/pharming, απάτη μέσω ηλεκτρονικού ταχυδρομείου, deepfake βίντεο, φωνή και γραφικά.</a:t>
            </a:r>
            <a:endParaRPr/>
          </a:p>
          <a:p>
            <a:pPr indent="-366713" lvl="1" marL="630238" marR="0" rtl="0" algn="just">
              <a:lnSpc>
                <a:spcPct val="100000"/>
              </a:lnSpc>
              <a:spcBef>
                <a:spcPts val="500"/>
              </a:spcBef>
              <a:spcAft>
                <a:spcPts val="0"/>
              </a:spcAft>
              <a:buClr>
                <a:srgbClr val="FFAA5A"/>
              </a:buClr>
              <a:buSzPct val="100000"/>
              <a:buFont typeface="Noto Sans Symbols"/>
              <a:buChar char="❑"/>
            </a:pPr>
            <a:r>
              <a:rPr b="0" i="0" lang="en-US" sz="2000" u="none" cap="none" strike="noStrike">
                <a:solidFill>
                  <a:schemeClr val="dk1"/>
                </a:solidFill>
                <a:latin typeface="Arial"/>
                <a:ea typeface="Arial"/>
                <a:cs typeface="Arial"/>
                <a:sym typeface="Arial"/>
              </a:rPr>
              <a:t>Απροσεξία και λάθη των κατόχων ψηφιακών ταυτοτήτων: αδύναμοι κωδικοί πρόσβασης, χρήση του ίδιου κωδικού πρόσβασης για διαφορετικούς λογαριασμούς, κοινή χρήση τοποθεσίας ή γεωγραφικής σήμανσης, προσθήκη αγνώστων σε λογαριασμούς κοινωνικών μέσων, ανάγνωση μηνυμάτων spam, ψεύτικα SMS/κλήσεις κ.λπ.</a:t>
            </a:r>
            <a:endParaRPr/>
          </a:p>
        </p:txBody>
      </p:sp>
      <p:sp>
        <p:nvSpPr>
          <p:cNvPr id="356" name="Google Shape;356;p8"/>
          <p:cNvSpPr/>
          <p:nvPr/>
        </p:nvSpPr>
        <p:spPr>
          <a:xfrm>
            <a:off x="278640" y="6099875"/>
            <a:ext cx="11700000" cy="752618"/>
          </a:xfrm>
          <a:prstGeom prst="roundRect">
            <a:avLst>
              <a:gd fmla="val 16667" name="adj"/>
            </a:avLst>
          </a:prstGeom>
          <a:gradFill>
            <a:gsLst>
              <a:gs pos="0">
                <a:srgbClr val="B9DBD6"/>
              </a:gs>
              <a:gs pos="50000">
                <a:srgbClr val="D3E6E4"/>
              </a:gs>
              <a:gs pos="100000">
                <a:srgbClr val="E9F2F1"/>
              </a:gs>
            </a:gsLst>
            <a:lin ang="5400000" scaled="0"/>
          </a:grad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0" i="0" lang="en-US" sz="1800" u="none" cap="none" strike="noStrike">
                <a:solidFill>
                  <a:schemeClr val="dk1"/>
                </a:solidFill>
                <a:latin typeface="Arial"/>
                <a:ea typeface="Arial"/>
                <a:cs typeface="Arial"/>
                <a:sym typeface="Arial"/>
              </a:rPr>
              <a:t>Η κοινοποίηση αυτών των πληροφοριών στο διαδίκτυο γίνεται </a:t>
            </a:r>
            <a:r>
              <a:rPr b="1" i="0" lang="en-US" sz="1800" u="none" cap="none" strike="noStrike">
                <a:solidFill>
                  <a:srgbClr val="FF983B"/>
                </a:solidFill>
                <a:latin typeface="Arial"/>
                <a:ea typeface="Arial"/>
                <a:cs typeface="Arial"/>
                <a:sym typeface="Arial"/>
              </a:rPr>
              <a:t>συχνά εν αγνοία του χρήστη.</a:t>
            </a:r>
            <a:endParaRPr b="1" i="0" sz="1800" u="none" cap="none" strike="noStrike">
              <a:solidFill>
                <a:srgbClr val="FF983B"/>
              </a:solidFill>
              <a:latin typeface="Arial"/>
              <a:ea typeface="Arial"/>
              <a:cs typeface="Arial"/>
              <a:sym typeface="Arial"/>
            </a:endParaRPr>
          </a:p>
        </p:txBody>
      </p:sp>
      <p:pic>
        <p:nvPicPr>
          <p:cNvPr descr="Obrázok, na ktorom je snímka obrazovky, text, bublina, dizajn&#10;&#10;Automaticky generovaný popis" id="357" name="Google Shape;357;p8"/>
          <p:cNvPicPr preferRelativeResize="0"/>
          <p:nvPr/>
        </p:nvPicPr>
        <p:blipFill rotWithShape="1">
          <a:blip r:embed="rId3">
            <a:alphaModFix/>
          </a:blip>
          <a:srcRect b="5130" l="0" r="0" t="6454"/>
          <a:stretch/>
        </p:blipFill>
        <p:spPr>
          <a:xfrm>
            <a:off x="8233971" y="2332726"/>
            <a:ext cx="3599727" cy="2526034"/>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2" name="Shape 362"/>
        <p:cNvGrpSpPr/>
        <p:nvPr/>
      </p:nvGrpSpPr>
      <p:grpSpPr>
        <a:xfrm>
          <a:off x="0" y="0"/>
          <a:ext cx="0" cy="0"/>
          <a:chOff x="0" y="0"/>
          <a:chExt cx="0" cy="0"/>
        </a:xfrm>
      </p:grpSpPr>
      <p:sp>
        <p:nvSpPr>
          <p:cNvPr id="363" name="Google Shape;363;p9"/>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64" name="Google Shape;364;p9"/>
          <p:cNvSpPr/>
          <p:nvPr/>
        </p:nvSpPr>
        <p:spPr>
          <a:xfrm>
            <a:off x="10208695"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65" name="Google Shape;365;p9"/>
          <p:cNvSpPr txBox="1"/>
          <p:nvPr>
            <p:ph type="title"/>
          </p:nvPr>
        </p:nvSpPr>
        <p:spPr>
          <a:xfrm>
            <a:off x="119743" y="233726"/>
            <a:ext cx="10515600" cy="85788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92BAB5"/>
              </a:buClr>
              <a:buSzPts val="3600"/>
              <a:buFont typeface="Arial"/>
              <a:buNone/>
            </a:pPr>
            <a:r>
              <a:rPr lang="en-US" sz="3600">
                <a:latin typeface="Arial"/>
                <a:ea typeface="Arial"/>
                <a:cs typeface="Arial"/>
                <a:sym typeface="Arial"/>
              </a:rPr>
              <a:t>Έλεγχος πρόσβασης σε διαδικτυακές υπηρεσίες - βήματα</a:t>
            </a:r>
            <a:endParaRPr/>
          </a:p>
        </p:txBody>
      </p:sp>
      <p:sp>
        <p:nvSpPr>
          <p:cNvPr id="366" name="Google Shape;366;p9"/>
          <p:cNvSpPr/>
          <p:nvPr/>
        </p:nvSpPr>
        <p:spPr>
          <a:xfrm flipH="1" rot="-5400000">
            <a:off x="555710" y="2183223"/>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67" name="Google Shape;367;p9"/>
          <p:cNvSpPr txBox="1"/>
          <p:nvPr>
            <p:ph idx="1" type="body"/>
          </p:nvPr>
        </p:nvSpPr>
        <p:spPr>
          <a:xfrm>
            <a:off x="838200" y="1323911"/>
            <a:ext cx="11140440" cy="477998"/>
          </a:xfrm>
          <a:prstGeom prst="rect">
            <a:avLst/>
          </a:prstGeom>
          <a:noFill/>
          <a:ln>
            <a:noFill/>
          </a:ln>
        </p:spPr>
        <p:txBody>
          <a:bodyPr anchorCtr="0" anchor="t" bIns="45700" lIns="91425" spcFirstLastPara="1" rIns="91425" wrap="square" tIns="45700">
            <a:normAutofit fontScale="92500"/>
          </a:bodyPr>
          <a:lstStyle/>
          <a:p>
            <a:pPr indent="0" lvl="0" marL="0" rtl="0" algn="just">
              <a:lnSpc>
                <a:spcPct val="90000"/>
              </a:lnSpc>
              <a:spcBef>
                <a:spcPts val="0"/>
              </a:spcBef>
              <a:spcAft>
                <a:spcPts val="0"/>
              </a:spcAft>
              <a:buSzPct val="100000"/>
              <a:buNone/>
            </a:pPr>
            <a:r>
              <a:rPr b="1" lang="en-US" sz="2000">
                <a:latin typeface="Arial"/>
                <a:ea typeface="Arial"/>
                <a:cs typeface="Arial"/>
                <a:sym typeface="Arial"/>
              </a:rPr>
              <a:t>Η πρόσβαση στις επιγραμμικές υπηρεσίες εξαρτάται από τρία βασικά βήματα:</a:t>
            </a:r>
            <a:endParaRPr/>
          </a:p>
          <a:p>
            <a:pPr indent="0" lvl="0" marL="0" rtl="0" algn="just">
              <a:lnSpc>
                <a:spcPct val="90000"/>
              </a:lnSpc>
              <a:spcBef>
                <a:spcPts val="1000"/>
              </a:spcBef>
              <a:spcAft>
                <a:spcPts val="0"/>
              </a:spcAft>
              <a:buSzPct val="100000"/>
              <a:buNone/>
            </a:pPr>
            <a:r>
              <a:t/>
            </a:r>
            <a:endParaRPr b="1" sz="2000">
              <a:latin typeface="Arial"/>
              <a:ea typeface="Arial"/>
              <a:cs typeface="Arial"/>
              <a:sym typeface="Arial"/>
            </a:endParaRPr>
          </a:p>
        </p:txBody>
      </p:sp>
      <p:sp>
        <p:nvSpPr>
          <p:cNvPr id="368" name="Google Shape;368;p9"/>
          <p:cNvSpPr txBox="1"/>
          <p:nvPr/>
        </p:nvSpPr>
        <p:spPr>
          <a:xfrm>
            <a:off x="448526" y="2034209"/>
            <a:ext cx="6163796" cy="3617814"/>
          </a:xfrm>
          <a:prstGeom prst="rect">
            <a:avLst/>
          </a:prstGeom>
          <a:noFill/>
          <a:ln>
            <a:noFill/>
          </a:ln>
        </p:spPr>
        <p:txBody>
          <a:bodyPr anchorCtr="0" anchor="t" bIns="45700" lIns="91425" spcFirstLastPara="1" rIns="91425" wrap="square" tIns="45700">
            <a:normAutofit fontScale="92500" lnSpcReduction="10000"/>
          </a:bodyPr>
          <a:lstStyle/>
          <a:p>
            <a:pPr indent="-466725" lvl="1" marL="720725" marR="0" rtl="0" algn="just">
              <a:lnSpc>
                <a:spcPct val="100000"/>
              </a:lnSpc>
              <a:spcBef>
                <a:spcPts val="0"/>
              </a:spcBef>
              <a:spcAft>
                <a:spcPts val="0"/>
              </a:spcAft>
              <a:buClr>
                <a:srgbClr val="FFAA5A"/>
              </a:buClr>
              <a:buSzPct val="100000"/>
              <a:buFont typeface="Calibri"/>
              <a:buAutoNum type="arabicParenR"/>
            </a:pPr>
            <a:r>
              <a:rPr b="0" i="0" lang="en-US" sz="2000" u="none" cap="none" strike="noStrike">
                <a:solidFill>
                  <a:schemeClr val="dk1"/>
                </a:solidFill>
                <a:latin typeface="Arial"/>
                <a:ea typeface="Arial"/>
                <a:cs typeface="Arial"/>
                <a:sym typeface="Arial"/>
              </a:rPr>
              <a:t>Η ταυτοποίηση είναι το βήμα κατά το οποίο ένας χρήστης αποδεικνύει την ταυτότητά του (όνομα χρήστη, σύνδεση, διεύθυνση ηλεκτρονικού ταχυδρομείου). </a:t>
            </a:r>
            <a:endParaRPr/>
          </a:p>
          <a:p>
            <a:pPr indent="-466725" lvl="1" marL="720725" marR="0" rtl="0" algn="just">
              <a:lnSpc>
                <a:spcPct val="100000"/>
              </a:lnSpc>
              <a:spcBef>
                <a:spcPts val="500"/>
              </a:spcBef>
              <a:spcAft>
                <a:spcPts val="0"/>
              </a:spcAft>
              <a:buClr>
                <a:srgbClr val="FFAA5A"/>
              </a:buClr>
              <a:buSzPct val="100000"/>
              <a:buFont typeface="Calibri"/>
              <a:buAutoNum type="arabicParenR"/>
            </a:pPr>
            <a:r>
              <a:rPr b="0" i="0" lang="en-US" sz="2000" u="none" cap="none" strike="noStrike">
                <a:solidFill>
                  <a:schemeClr val="dk1"/>
                </a:solidFill>
                <a:latin typeface="Arial"/>
                <a:ea typeface="Arial"/>
                <a:cs typeface="Arial"/>
                <a:sym typeface="Arial"/>
              </a:rPr>
              <a:t>Η αυθεντικοποίηση απαιτεί από τον χρήστη να αποδείξει ότι εξακολουθεί να είναι το πρόσωπο που ισχυρίστηκε ότι είναι κατά τη διάρκεια της </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ταυτοποίησης (με τη χρήση κωδικών πρόσβασης, PIN, βιομετρικών στοιχείων,...).</a:t>
            </a:r>
            <a:endParaRPr/>
          </a:p>
          <a:p>
            <a:pPr indent="-466725" lvl="1" marL="720725" marR="0" rtl="0" algn="just">
              <a:lnSpc>
                <a:spcPct val="100000"/>
              </a:lnSpc>
              <a:spcBef>
                <a:spcPts val="500"/>
              </a:spcBef>
              <a:spcAft>
                <a:spcPts val="0"/>
              </a:spcAft>
              <a:buClr>
                <a:srgbClr val="FFAA5A"/>
              </a:buClr>
              <a:buSzPct val="100000"/>
              <a:buFont typeface="Calibri"/>
              <a:buAutoNum type="arabicParenR"/>
            </a:pPr>
            <a:r>
              <a:rPr b="0" i="0" lang="en-US" sz="2000" u="none" cap="none" strike="noStrike">
                <a:solidFill>
                  <a:schemeClr val="dk1"/>
                </a:solidFill>
                <a:latin typeface="Arial"/>
                <a:ea typeface="Arial"/>
                <a:cs typeface="Arial"/>
                <a:sym typeface="Arial"/>
              </a:rPr>
              <a:t>Η εξουσιοδότηση καθορίζει </a:t>
            </a:r>
            <a:r>
              <a:rPr lang="en-US" sz="2000">
                <a:solidFill>
                  <a:schemeClr val="dk1"/>
                </a:solidFill>
              </a:rPr>
              <a:t>σε ποιούς πόρους</a:t>
            </a:r>
            <a:r>
              <a:rPr b="0" i="0" lang="en-US" sz="2000" u="none" cap="none" strike="noStrike">
                <a:solidFill>
                  <a:schemeClr val="dk1"/>
                </a:solidFill>
                <a:latin typeface="Arial"/>
                <a:ea typeface="Arial"/>
                <a:cs typeface="Arial"/>
                <a:sym typeface="Arial"/>
              </a:rPr>
              <a:t> </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(π.χ. υπηρεσίες) </a:t>
            </a:r>
            <a:r>
              <a:rPr lang="en-US" sz="2000">
                <a:solidFill>
                  <a:schemeClr val="dk1"/>
                </a:solidFill>
              </a:rPr>
              <a:t>έχει</a:t>
            </a:r>
            <a:r>
              <a:rPr b="0" i="0" lang="en-US" sz="2000" u="none" cap="none" strike="noStrike">
                <a:solidFill>
                  <a:schemeClr val="dk1"/>
                </a:solidFill>
                <a:latin typeface="Arial"/>
                <a:ea typeface="Arial"/>
                <a:cs typeface="Arial"/>
                <a:sym typeface="Arial"/>
              </a:rPr>
              <a:t> πρόσβαση</a:t>
            </a:r>
            <a:r>
              <a:rPr lang="en-US" sz="2000">
                <a:solidFill>
                  <a:schemeClr val="dk1"/>
                </a:solidFill>
              </a:rPr>
              <a:t> </a:t>
            </a:r>
            <a:r>
              <a:rPr b="0" i="0" lang="en-US" sz="2000" u="none" cap="none" strike="noStrike">
                <a:solidFill>
                  <a:schemeClr val="dk1"/>
                </a:solidFill>
                <a:latin typeface="Arial"/>
                <a:ea typeface="Arial"/>
                <a:cs typeface="Arial"/>
                <a:sym typeface="Arial"/>
              </a:rPr>
              <a:t>ένας πιστοποιημένος χρήστη (με βάση τα δικαιώματα και τα προνόμια που του έχουν εκχωρηθεί).</a:t>
            </a:r>
            <a:endParaRPr/>
          </a:p>
        </p:txBody>
      </p:sp>
      <p:pic>
        <p:nvPicPr>
          <p:cNvPr id="369" name="Google Shape;369;p9"/>
          <p:cNvPicPr preferRelativeResize="0"/>
          <p:nvPr/>
        </p:nvPicPr>
        <p:blipFill rotWithShape="1">
          <a:blip r:embed="rId3">
            <a:alphaModFix/>
          </a:blip>
          <a:srcRect b="0" l="0" r="0" t="0"/>
          <a:stretch/>
        </p:blipFill>
        <p:spPr>
          <a:xfrm>
            <a:off x="6545179" y="1957040"/>
            <a:ext cx="5321494" cy="3277406"/>
          </a:xfrm>
          <a:prstGeom prst="rect">
            <a:avLst/>
          </a:prstGeom>
          <a:noFill/>
          <a:ln>
            <a:noFill/>
          </a:ln>
        </p:spPr>
      </p:pic>
      <p:sp>
        <p:nvSpPr>
          <p:cNvPr id="370" name="Google Shape;370;p9"/>
          <p:cNvSpPr/>
          <p:nvPr/>
        </p:nvSpPr>
        <p:spPr>
          <a:xfrm>
            <a:off x="535940" y="5714382"/>
            <a:ext cx="11442700" cy="909892"/>
          </a:xfrm>
          <a:prstGeom prst="roundRect">
            <a:avLst>
              <a:gd fmla="val 16667" name="adj"/>
            </a:avLst>
          </a:prstGeom>
          <a:gradFill>
            <a:gsLst>
              <a:gs pos="0">
                <a:srgbClr val="B9DBD6"/>
              </a:gs>
              <a:gs pos="50000">
                <a:srgbClr val="D3E6E4"/>
              </a:gs>
              <a:gs pos="100000">
                <a:srgbClr val="E9F2F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rgbClr val="FF983B"/>
                </a:solidFill>
                <a:latin typeface="Arial"/>
                <a:ea typeface="Arial"/>
                <a:cs typeface="Arial"/>
                <a:sym typeface="Arial"/>
              </a:rPr>
              <a:t>Η ταυτοποίηση </a:t>
            </a:r>
            <a:r>
              <a:rPr b="0" i="0" lang="en-US" sz="1800" u="none" cap="none" strike="noStrike">
                <a:solidFill>
                  <a:schemeClr val="dk1"/>
                </a:solidFill>
                <a:latin typeface="Arial"/>
                <a:ea typeface="Arial"/>
                <a:cs typeface="Arial"/>
                <a:sym typeface="Arial"/>
              </a:rPr>
              <a:t>και ο </a:t>
            </a:r>
            <a:r>
              <a:rPr b="1" i="0" lang="en-US" sz="1800" u="none" cap="none" strike="noStrike">
                <a:solidFill>
                  <a:srgbClr val="FFAA5A"/>
                </a:solidFill>
                <a:latin typeface="Arial"/>
                <a:ea typeface="Arial"/>
                <a:cs typeface="Arial"/>
                <a:sym typeface="Arial"/>
              </a:rPr>
              <a:t>έλεγχος ταυτότητας </a:t>
            </a:r>
            <a:r>
              <a:rPr b="0" i="0" lang="en-US" sz="1800" u="none" cap="none" strike="noStrike">
                <a:solidFill>
                  <a:schemeClr val="dk1"/>
                </a:solidFill>
                <a:latin typeface="Arial"/>
                <a:ea typeface="Arial"/>
                <a:cs typeface="Arial"/>
                <a:sym typeface="Arial"/>
              </a:rPr>
              <a:t>είναι τα πιο σημαντικά βήματα - βασίζονται </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στην παροχή μοναδικών δεδομένων ταυτοποίησης του χρήστη (</a:t>
            </a:r>
            <a:r>
              <a:rPr b="1" i="0" lang="en-US" sz="1800" u="none" cap="none" strike="noStrike">
                <a:solidFill>
                  <a:srgbClr val="FFAA5A"/>
                </a:solidFill>
                <a:latin typeface="Arial"/>
                <a:ea typeface="Arial"/>
                <a:cs typeface="Arial"/>
                <a:sym typeface="Arial"/>
              </a:rPr>
              <a:t>μόνο ο χρήστης τα γνωρίζει</a:t>
            </a:r>
            <a:r>
              <a:rPr b="0" i="0" lang="en-US" sz="1800" u="none" cap="none" strike="noStrike">
                <a:solidFill>
                  <a:schemeClr val="dk1"/>
                </a:solidFill>
                <a:latin typeface="Arial"/>
                <a:ea typeface="Arial"/>
                <a:cs typeface="Arial"/>
                <a:sym typeface="Arial"/>
              </a:rPr>
              <a:t>)</a:t>
            </a:r>
            <a:endParaRPr b="0" i="0" sz="18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2_Motív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Motí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Motí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Motí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2023-02-23T17:03:29Z</dcterms:created>
  <dc:creator>Eva Olahova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