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95" r:id="rId5"/>
    <p:sldId id="257" r:id="rId6"/>
    <p:sldId id="259" r:id="rId7"/>
    <p:sldId id="278" r:id="rId8"/>
    <p:sldId id="276" r:id="rId9"/>
    <p:sldId id="260" r:id="rId10"/>
    <p:sldId id="261" r:id="rId11"/>
    <p:sldId id="279" r:id="rId12"/>
    <p:sldId id="296" r:id="rId13"/>
    <p:sldId id="297" r:id="rId14"/>
    <p:sldId id="298" r:id="rId15"/>
    <p:sldId id="262" r:id="rId16"/>
    <p:sldId id="263" r:id="rId17"/>
    <p:sldId id="264" r:id="rId18"/>
    <p:sldId id="277" r:id="rId19"/>
    <p:sldId id="299" r:id="rId20"/>
    <p:sldId id="300" r:id="rId21"/>
    <p:sldId id="301" r:id="rId22"/>
    <p:sldId id="302" r:id="rId23"/>
    <p:sldId id="267" r:id="rId24"/>
    <p:sldId id="265" r:id="rId25"/>
    <p:sldId id="266" r:id="rId26"/>
    <p:sldId id="268" r:id="rId27"/>
    <p:sldId id="269" r:id="rId28"/>
    <p:sldId id="303" r:id="rId29"/>
    <p:sldId id="304" r:id="rId30"/>
    <p:sldId id="272" r:id="rId31"/>
    <p:sldId id="273" r:id="rId32"/>
    <p:sldId id="274" r:id="rId33"/>
    <p:sldId id="305" r:id="rId34"/>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AB5"/>
    <a:srgbClr val="FFAA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68429-F0CB-4248-A393-F26F4355D083}" v="4" dt="2024-09-25T12:45:08.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7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a Hallová" userId="S::hallovam@uniag.sk::11c297e8-e2cf-40dc-b098-351a91ef2171" providerId="AD" clId="Web-{86C68429-F0CB-4248-A393-F26F4355D083}"/>
    <pc:docChg chg="modSld">
      <pc:chgData name="Marcela Hallová" userId="S::hallovam@uniag.sk::11c297e8-e2cf-40dc-b098-351a91ef2171" providerId="AD" clId="Web-{86C68429-F0CB-4248-A393-F26F4355D083}" dt="2024-09-25T12:45:08.053" v="1" actId="20577"/>
      <pc:docMkLst>
        <pc:docMk/>
      </pc:docMkLst>
      <pc:sldChg chg="modSp">
        <pc:chgData name="Marcela Hallová" userId="S::hallovam@uniag.sk::11c297e8-e2cf-40dc-b098-351a91ef2171" providerId="AD" clId="Web-{86C68429-F0CB-4248-A393-F26F4355D083}" dt="2024-09-25T12:45:08.053" v="1" actId="20577"/>
        <pc:sldMkLst>
          <pc:docMk/>
          <pc:sldMk cId="3584176942" sldId="305"/>
        </pc:sldMkLst>
        <pc:spChg chg="mod">
          <ac:chgData name="Marcela Hallová" userId="S::hallovam@uniag.sk::11c297e8-e2cf-40dc-b098-351a91ef2171" providerId="AD" clId="Web-{86C68429-F0CB-4248-A393-F26F4355D083}" dt="2024-09-25T12:45:08.053" v="1" actId="20577"/>
          <ac:spMkLst>
            <pc:docMk/>
            <pc:sldMk cId="3584176942" sldId="305"/>
            <ac:spMk id="3" creationId="{00000000-0000-0000-0000-000000000000}"/>
          </ac:spMkLst>
        </pc:spChg>
      </pc:sldChg>
    </pc:docChg>
  </pc:docChgLst>
  <pc:docChgLst>
    <pc:chgData name="Marcela Hallová" userId="S::hallovam@uniag.sk::11c297e8-e2cf-40dc-b098-351a91ef2171" providerId="AD" clId="Web-{9EDFDFFF-CC37-497A-83FC-375AD8CD38E6}"/>
    <pc:docChg chg="addSld">
      <pc:chgData name="Marcela Hallová" userId="S::hallovam@uniag.sk::11c297e8-e2cf-40dc-b098-351a91ef2171" providerId="AD" clId="Web-{9EDFDFFF-CC37-497A-83FC-375AD8CD38E6}" dt="2024-09-15T12:21:20.495" v="0"/>
      <pc:docMkLst>
        <pc:docMk/>
      </pc:docMkLst>
      <pc:sldChg chg="add">
        <pc:chgData name="Marcela Hallová" userId="S::hallovam@uniag.sk::11c297e8-e2cf-40dc-b098-351a91ef2171" providerId="AD" clId="Web-{9EDFDFFF-CC37-497A-83FC-375AD8CD38E6}" dt="2024-09-15T12:21:20.495" v="0"/>
        <pc:sldMkLst>
          <pc:docMk/>
          <pc:sldMk cId="3584176942" sldId="305"/>
        </pc:sldMkLst>
      </pc:sldChg>
    </pc:docChg>
  </pc:docChgLst>
  <pc:docChgLst>
    <pc:chgData name="Marcela Hallová" userId="S::hallovam@uniag.sk::11c297e8-e2cf-40dc-b098-351a91ef2171" providerId="AD" clId="Web-{986C2DDA-EF7F-44CF-8D74-D92077EC10D7}"/>
    <pc:docChg chg="modSld">
      <pc:chgData name="Marcela Hallová" userId="S::hallovam@uniag.sk::11c297e8-e2cf-40dc-b098-351a91ef2171" providerId="AD" clId="Web-{986C2DDA-EF7F-44CF-8D74-D92077EC10D7}" dt="2024-09-15T17:13:53.792" v="1" actId="1076"/>
      <pc:docMkLst>
        <pc:docMk/>
      </pc:docMkLst>
      <pc:sldChg chg="delSp modSp">
        <pc:chgData name="Marcela Hallová" userId="S::hallovam@uniag.sk::11c297e8-e2cf-40dc-b098-351a91ef2171" providerId="AD" clId="Web-{986C2DDA-EF7F-44CF-8D74-D92077EC10D7}" dt="2024-09-15T17:13:53.792" v="1" actId="1076"/>
        <pc:sldMkLst>
          <pc:docMk/>
          <pc:sldMk cId="162941238" sldId="295"/>
        </pc:sldMkLst>
        <pc:picChg chg="mod">
          <ac:chgData name="Marcela Hallová" userId="S::hallovam@uniag.sk::11c297e8-e2cf-40dc-b098-351a91ef2171" providerId="AD" clId="Web-{986C2DDA-EF7F-44CF-8D74-D92077EC10D7}" dt="2024-09-15T17:13:53.792" v="1" actId="1076"/>
          <ac:picMkLst>
            <pc:docMk/>
            <pc:sldMk cId="162941238" sldId="295"/>
            <ac:picMk id="19" creationId="{A34B1F93-7319-3B02-1A2A-A41863D32FA7}"/>
          </ac:picMkLst>
        </pc:picChg>
        <pc:picChg chg="del">
          <ac:chgData name="Marcela Hallová" userId="S::hallovam@uniag.sk::11c297e8-e2cf-40dc-b098-351a91ef2171" providerId="AD" clId="Web-{986C2DDA-EF7F-44CF-8D74-D92077EC10D7}" dt="2024-09-15T17:13:48.854" v="0"/>
          <ac:picMkLst>
            <pc:docMk/>
            <pc:sldMk cId="162941238" sldId="295"/>
            <ac:picMk id="31" creationId="{6097464A-A2F6-E234-6ED2-8C5133BF7945}"/>
          </ac:picMkLst>
        </pc:pic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1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dgm:spPr/>
      <dgm:t>
        <a:bodyPr/>
        <a:lstStyle/>
        <a:p>
          <a:endParaRPr lang="en-US"/>
        </a:p>
      </dgm:t>
    </dgm:pt>
    <dgm:pt modelId="{86AEBB6B-3196-47EA-8C61-FE41993AB8E6}">
      <dgm:prSet custT="1"/>
      <dgm:spPr/>
      <dgm:t>
        <a:bodyPr/>
        <a:lstStyle/>
        <a:p>
          <a:r>
            <a:rPr lang="en-US" sz="3200" b="1">
              <a:latin typeface="Aptos" panose="020B0004020202020204" pitchFamily="34" charset="0"/>
            </a:rPr>
            <a:t>Reflect on</a:t>
          </a: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r>
            <a:rPr lang="en-US" sz="1500" b="1" dirty="0">
              <a:latin typeface="Aptos" panose="020B0004020202020204" pitchFamily="34" charset="0"/>
            </a:rPr>
            <a:t>Reflect on Your Goals:</a:t>
          </a: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r>
            <a:rPr lang="en-US" sz="1500">
              <a:latin typeface="Aptos" panose="020B0004020202020204" pitchFamily="34" charset="0"/>
            </a:rPr>
            <a:t>Consider your personal and professional goals.</a:t>
          </a: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3A3C1E2D-A2F6-4D3E-8154-855715685E9D}">
      <dgm:prSet custT="1"/>
      <dgm:spPr/>
      <dgm:t>
        <a:bodyPr/>
        <a:lstStyle/>
        <a:p>
          <a:r>
            <a:rPr lang="en-US" sz="1500" dirty="0">
              <a:latin typeface="Aptos" panose="020B0004020202020204" pitchFamily="34" charset="0"/>
            </a:rPr>
            <a:t>Reflect on how your digital habits align with these goals.</a:t>
          </a:r>
        </a:p>
      </dgm:t>
    </dgm:pt>
    <dgm:pt modelId="{285B0A7A-62EB-473B-8838-DF34D8D3A794}" type="parTrans" cxnId="{C5A26156-95D5-472C-9D56-931CC3E32347}">
      <dgm:prSet/>
      <dgm:spPr/>
      <dgm:t>
        <a:bodyPr/>
        <a:lstStyle/>
        <a:p>
          <a:endParaRPr lang="en-US" sz="1300">
            <a:latin typeface="Aptos" panose="020B0004020202020204" pitchFamily="34" charset="0"/>
          </a:endParaRPr>
        </a:p>
      </dgm:t>
    </dgm:pt>
    <dgm:pt modelId="{7A691067-84C8-4064-BBF2-7B49B1E06FF1}" type="sibTrans" cxnId="{C5A26156-95D5-472C-9D56-931CC3E32347}">
      <dgm:prSet/>
      <dgm:spPr/>
      <dgm:t>
        <a:bodyPr/>
        <a:lstStyle/>
        <a:p>
          <a:endParaRPr lang="en-US" sz="1300">
            <a:latin typeface="Aptos" panose="020B0004020202020204" pitchFamily="34" charset="0"/>
          </a:endParaRPr>
        </a:p>
      </dgm:t>
    </dgm:pt>
    <dgm:pt modelId="{4149AF08-C538-46E8-8124-1DB16C5DE988}">
      <dgm:prSet custT="1"/>
      <dgm:spPr/>
      <dgm:t>
        <a:bodyPr/>
        <a:lstStyle/>
        <a:p>
          <a:r>
            <a:rPr lang="en-US" sz="1500" dirty="0">
              <a:latin typeface="Aptos" panose="020B0004020202020204" pitchFamily="34" charset="0"/>
            </a:rPr>
            <a:t>Identify any habits that may be hindering your progress.</a:t>
          </a:r>
        </a:p>
      </dgm:t>
    </dgm:pt>
    <dgm:pt modelId="{C6B4BDE5-BFB3-4655-936A-14201D22C03A}" type="parTrans" cxnId="{5205F926-1ACC-4EE1-9E91-220CFC516D6A}">
      <dgm:prSet/>
      <dgm:spPr/>
      <dgm:t>
        <a:bodyPr/>
        <a:lstStyle/>
        <a:p>
          <a:endParaRPr lang="en-US" sz="1300">
            <a:latin typeface="Aptos" panose="020B0004020202020204" pitchFamily="34" charset="0"/>
          </a:endParaRPr>
        </a:p>
      </dgm:t>
    </dgm:pt>
    <dgm:pt modelId="{D7A215C8-B367-4FB4-8BBB-1284AF0F50BE}" type="sibTrans" cxnId="{5205F926-1ACC-4EE1-9E91-220CFC516D6A}">
      <dgm:prSet/>
      <dgm:spPr/>
      <dgm:t>
        <a:bodyPr/>
        <a:lstStyle/>
        <a:p>
          <a:endParaRPr lang="en-US" sz="1300">
            <a:latin typeface="Aptos" panose="020B0004020202020204" pitchFamily="34" charset="0"/>
          </a:endParaRPr>
        </a:p>
      </dgm:t>
    </dgm:pt>
    <dgm:pt modelId="{D33853CC-10A8-40DB-9679-0A44F5D30BAD}">
      <dgm:prSet custT="1"/>
      <dgm:spPr/>
      <dgm:t>
        <a:bodyPr/>
        <a:lstStyle/>
        <a:p>
          <a:r>
            <a:rPr lang="en-US" sz="3200" b="1">
              <a:latin typeface="Aptos" panose="020B0004020202020204" pitchFamily="34" charset="0"/>
            </a:rPr>
            <a:t>Keep</a:t>
          </a: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r>
            <a:rPr lang="en-US" sz="1500" b="1" dirty="0">
              <a:latin typeface="Aptos" panose="020B0004020202020204" pitchFamily="34" charset="0"/>
            </a:rPr>
            <a:t>Keep a Digital Journal:</a:t>
          </a: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r>
            <a:rPr lang="en-US" sz="1500">
              <a:latin typeface="Aptos" panose="020B0004020202020204" pitchFamily="34" charset="0"/>
            </a:rPr>
            <a:t>Record your digital activities throughout the day.</a:t>
          </a: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DD781C73-DAC5-4239-B633-33AA5383B063}">
      <dgm:prSet custT="1"/>
      <dgm:spPr/>
      <dgm:t>
        <a:bodyPr/>
        <a:lstStyle/>
        <a:p>
          <a:r>
            <a:rPr lang="en-US" sz="1500">
              <a:latin typeface="Aptos" panose="020B0004020202020204" pitchFamily="34" charset="0"/>
            </a:rPr>
            <a:t>Note the time spent on different platforms and the purpose of each interaction.</a:t>
          </a:r>
        </a:p>
      </dgm:t>
    </dgm:pt>
    <dgm:pt modelId="{2F7D3FBA-16C0-45FC-B4B5-A91AFD4C11FD}" type="parTrans" cxnId="{0EC98C2F-D93A-435F-A7D8-324C4818D6D6}">
      <dgm:prSet/>
      <dgm:spPr/>
      <dgm:t>
        <a:bodyPr/>
        <a:lstStyle/>
        <a:p>
          <a:endParaRPr lang="en-US" sz="1300">
            <a:latin typeface="Aptos" panose="020B0004020202020204" pitchFamily="34" charset="0"/>
          </a:endParaRPr>
        </a:p>
      </dgm:t>
    </dgm:pt>
    <dgm:pt modelId="{A2EEE1F7-7298-4AFB-A7A3-083C3D77D90D}" type="sibTrans" cxnId="{0EC98C2F-D93A-435F-A7D8-324C4818D6D6}">
      <dgm:prSet/>
      <dgm:spPr/>
      <dgm:t>
        <a:bodyPr/>
        <a:lstStyle/>
        <a:p>
          <a:endParaRPr lang="en-US" sz="1300">
            <a:latin typeface="Aptos" panose="020B0004020202020204" pitchFamily="34" charset="0"/>
          </a:endParaRPr>
        </a:p>
      </dgm:t>
    </dgm:pt>
    <dgm:pt modelId="{659BAFB9-B94F-4CE1-8EDC-827C87CD72FF}">
      <dgm:prSet custT="1"/>
      <dgm:spPr/>
      <dgm:t>
        <a:bodyPr/>
        <a:lstStyle/>
        <a:p>
          <a:r>
            <a:rPr lang="en-US" sz="1500">
              <a:latin typeface="Aptos" panose="020B0004020202020204" pitchFamily="34" charset="0"/>
            </a:rPr>
            <a:t>Regularly review your journal to identify patterns and trends.</a:t>
          </a:r>
        </a:p>
      </dgm:t>
    </dgm:pt>
    <dgm:pt modelId="{14243126-9331-47BB-B577-CACA05DD4E68}" type="parTrans" cxnId="{2EA0ED80-9DA9-4C58-9853-8F37F589B484}">
      <dgm:prSet/>
      <dgm:spPr/>
      <dgm:t>
        <a:bodyPr/>
        <a:lstStyle/>
        <a:p>
          <a:endParaRPr lang="en-US" sz="1300">
            <a:latin typeface="Aptos" panose="020B0004020202020204" pitchFamily="34" charset="0"/>
          </a:endParaRPr>
        </a:p>
      </dgm:t>
    </dgm:pt>
    <dgm:pt modelId="{75F1BE2B-EC9B-4ED3-ABDB-7EA23C5FC4D1}" type="sibTrans" cxnId="{2EA0ED80-9DA9-4C58-9853-8F37F589B484}">
      <dgm:prSet/>
      <dgm:spPr/>
      <dgm:t>
        <a:bodyPr/>
        <a:lstStyle/>
        <a:p>
          <a:endParaRPr lang="en-US" sz="1300">
            <a:latin typeface="Aptos" panose="020B0004020202020204" pitchFamily="34" charset="0"/>
          </a:endParaRPr>
        </a:p>
      </dgm:t>
    </dgm:pt>
    <dgm:pt modelId="{2382CB6A-E5BA-4A74-AD0D-4FFC019B06E2}">
      <dgm:prSet custT="1"/>
      <dgm:spPr/>
      <dgm:t>
        <a:bodyPr/>
        <a:lstStyle/>
        <a:p>
          <a:r>
            <a:rPr lang="en-US" sz="3200" b="1">
              <a:latin typeface="Aptos" panose="020B0004020202020204" pitchFamily="34" charset="0"/>
            </a:rPr>
            <a:t>Set</a:t>
          </a:r>
        </a:p>
      </dgm:t>
    </dgm:pt>
    <dgm:pt modelId="{F3F164A5-5CF7-41A8-9651-3296BABB722E}" type="parTrans" cxnId="{79677873-1DFD-4C3D-B480-F64F11C112D6}">
      <dgm:prSet/>
      <dgm:spPr/>
      <dgm:t>
        <a:bodyPr/>
        <a:lstStyle/>
        <a:p>
          <a:endParaRPr lang="en-US" sz="1300">
            <a:latin typeface="Aptos" panose="020B0004020202020204" pitchFamily="34" charset="0"/>
          </a:endParaRPr>
        </a:p>
      </dgm:t>
    </dgm:pt>
    <dgm:pt modelId="{37891FBD-618F-4724-8E8F-7BCC23CC567F}" type="sibTrans" cxnId="{79677873-1DFD-4C3D-B480-F64F11C112D6}">
      <dgm:prSet/>
      <dgm:spPr/>
      <dgm:t>
        <a:bodyPr/>
        <a:lstStyle/>
        <a:p>
          <a:endParaRPr lang="en-US" sz="1300">
            <a:latin typeface="Aptos" panose="020B0004020202020204" pitchFamily="34" charset="0"/>
          </a:endParaRPr>
        </a:p>
      </dgm:t>
    </dgm:pt>
    <dgm:pt modelId="{EBF4AC32-85AF-4D14-9ABE-969A39CB1C96}">
      <dgm:prSet custT="1"/>
      <dgm:spPr/>
      <dgm:t>
        <a:bodyPr/>
        <a:lstStyle/>
        <a:p>
          <a:r>
            <a:rPr lang="en-US" sz="1500" b="1" dirty="0">
              <a:latin typeface="Aptos" panose="020B0004020202020204" pitchFamily="34" charset="0"/>
            </a:rPr>
            <a:t>Set Specific Goals:</a:t>
          </a:r>
        </a:p>
      </dgm:t>
    </dgm:pt>
    <dgm:pt modelId="{2676EC25-8AA2-449C-8869-782B5BAF2480}" type="parTrans" cxnId="{2AF501FF-904D-4EA7-AC02-188351842269}">
      <dgm:prSet/>
      <dgm:spPr/>
      <dgm:t>
        <a:bodyPr/>
        <a:lstStyle/>
        <a:p>
          <a:endParaRPr lang="en-US" sz="1300">
            <a:latin typeface="Aptos" panose="020B0004020202020204" pitchFamily="34" charset="0"/>
          </a:endParaRPr>
        </a:p>
      </dgm:t>
    </dgm:pt>
    <dgm:pt modelId="{6B663AF6-F34C-4CFA-BC5B-2C0FE22FFA73}" type="sibTrans" cxnId="{2AF501FF-904D-4EA7-AC02-188351842269}">
      <dgm:prSet/>
      <dgm:spPr/>
      <dgm:t>
        <a:bodyPr/>
        <a:lstStyle/>
        <a:p>
          <a:endParaRPr lang="en-US" sz="1300">
            <a:latin typeface="Aptos" panose="020B0004020202020204" pitchFamily="34" charset="0"/>
          </a:endParaRPr>
        </a:p>
      </dgm:t>
    </dgm:pt>
    <dgm:pt modelId="{CE1975F7-4AFB-43E7-8A06-AE9B287DBE85}">
      <dgm:prSet custT="1"/>
      <dgm:spPr/>
      <dgm:t>
        <a:bodyPr/>
        <a:lstStyle/>
        <a:p>
          <a:r>
            <a:rPr lang="en-US" sz="1500" dirty="0">
              <a:latin typeface="Aptos" panose="020B0004020202020204" pitchFamily="34" charset="0"/>
            </a:rPr>
            <a:t>Define clear goals for your digital usage.</a:t>
          </a:r>
        </a:p>
      </dgm:t>
    </dgm:pt>
    <dgm:pt modelId="{1F733BBA-7A2B-495E-BBE8-D5D88F0BCB0D}" type="parTrans" cxnId="{9AAC6591-000B-43FD-8815-7DE0CB8089AE}">
      <dgm:prSet/>
      <dgm:spPr/>
      <dgm:t>
        <a:bodyPr/>
        <a:lstStyle/>
        <a:p>
          <a:endParaRPr lang="en-US" sz="1300">
            <a:latin typeface="Aptos" panose="020B0004020202020204" pitchFamily="34" charset="0"/>
          </a:endParaRPr>
        </a:p>
      </dgm:t>
    </dgm:pt>
    <dgm:pt modelId="{5B3B488A-3F22-4CC8-B000-278251442731}" type="sibTrans" cxnId="{9AAC6591-000B-43FD-8815-7DE0CB8089AE}">
      <dgm:prSet/>
      <dgm:spPr/>
      <dgm:t>
        <a:bodyPr/>
        <a:lstStyle/>
        <a:p>
          <a:endParaRPr lang="en-US" sz="1300">
            <a:latin typeface="Aptos" panose="020B0004020202020204" pitchFamily="34" charset="0"/>
          </a:endParaRPr>
        </a:p>
      </dgm:t>
    </dgm:pt>
    <dgm:pt modelId="{D933594B-AFB4-4A00-AE2F-39BBC55DB44B}">
      <dgm:prSet custT="1"/>
      <dgm:spPr/>
      <dgm:t>
        <a:bodyPr/>
        <a:lstStyle/>
        <a:p>
          <a:r>
            <a:rPr lang="en-US" sz="1500" dirty="0">
              <a:latin typeface="Aptos" panose="020B0004020202020204" pitchFamily="34" charset="0"/>
            </a:rPr>
            <a:t>Establish specific limits on the time spent on social media, email, or other online activities.</a:t>
          </a:r>
        </a:p>
      </dgm:t>
    </dgm:pt>
    <dgm:pt modelId="{3705E716-4330-454A-B6AF-EC53B0EE7C28}" type="parTrans" cxnId="{838E8224-4A3C-4F05-BE9E-6738F8E3D6D8}">
      <dgm:prSet/>
      <dgm:spPr/>
      <dgm:t>
        <a:bodyPr/>
        <a:lstStyle/>
        <a:p>
          <a:endParaRPr lang="en-US" sz="1300">
            <a:latin typeface="Aptos" panose="020B0004020202020204" pitchFamily="34" charset="0"/>
          </a:endParaRPr>
        </a:p>
      </dgm:t>
    </dgm:pt>
    <dgm:pt modelId="{799AD01D-3B8F-4AA4-A86D-02A6410E07B2}" type="sibTrans" cxnId="{838E8224-4A3C-4F05-BE9E-6738F8E3D6D8}">
      <dgm:prSet/>
      <dgm:spPr/>
      <dgm:t>
        <a:bodyPr/>
        <a:lstStyle/>
        <a:p>
          <a:endParaRPr lang="en-US" sz="1300">
            <a:latin typeface="Aptos" panose="020B0004020202020204" pitchFamily="34" charset="0"/>
          </a:endParaRPr>
        </a:p>
      </dgm:t>
    </dgm:pt>
    <dgm:pt modelId="{77C05D64-B4BA-4B43-914C-AAA11952C33F}">
      <dgm:prSet custT="1"/>
      <dgm:spPr/>
      <dgm:t>
        <a:bodyPr/>
        <a:lstStyle/>
        <a:p>
          <a:r>
            <a:rPr lang="en-US" sz="1500">
              <a:latin typeface="Aptos" panose="020B0004020202020204" pitchFamily="34" charset="0"/>
            </a:rPr>
            <a:t>Regularly assess your progress toward these goals.</a:t>
          </a:r>
        </a:p>
      </dgm:t>
    </dgm:pt>
    <dgm:pt modelId="{752B7FBA-492C-471F-9CAF-D22A0B2C4317}" type="parTrans" cxnId="{0506A96F-CE60-4AF2-8991-BBB730643204}">
      <dgm:prSet/>
      <dgm:spPr/>
      <dgm:t>
        <a:bodyPr/>
        <a:lstStyle/>
        <a:p>
          <a:endParaRPr lang="en-US" sz="1300">
            <a:latin typeface="Aptos" panose="020B0004020202020204" pitchFamily="34" charset="0"/>
          </a:endParaRPr>
        </a:p>
      </dgm:t>
    </dgm:pt>
    <dgm:pt modelId="{6988D4F8-6BEA-42C9-B39B-E1C196BDCF16}" type="sibTrans" cxnId="{0506A96F-CE60-4AF2-8991-BBB730643204}">
      <dgm:prSet/>
      <dgm:spPr/>
      <dgm:t>
        <a:bodyPr/>
        <a:lstStyle/>
        <a:p>
          <a:endParaRPr lang="en-US" sz="1300">
            <a:latin typeface="Aptos" panose="020B0004020202020204" pitchFamily="34" charset="0"/>
          </a:endParaRPr>
        </a:p>
      </dgm:t>
    </dgm:pt>
    <dgm:pt modelId="{73E97435-185A-49DC-83FB-A12C29CB44FE}" type="pres">
      <dgm:prSet presAssocID="{25579BEE-8CBB-417A-B285-8FA47EF32191}" presName="Name0" presStyleCnt="0">
        <dgm:presLayoutVars>
          <dgm:dir/>
          <dgm:animLvl val="lvl"/>
          <dgm:resizeHandles val="exact"/>
        </dgm:presLayoutVars>
      </dgm:prSet>
      <dgm:spPr/>
    </dgm:pt>
    <dgm:pt modelId="{60F9F7F5-3C82-4B76-B75C-6BE983AA9091}" type="pres">
      <dgm:prSet presAssocID="{2382CB6A-E5BA-4A74-AD0D-4FFC019B06E2}" presName="boxAndChildren" presStyleCnt="0"/>
      <dgm:spPr/>
    </dgm:pt>
    <dgm:pt modelId="{3FD1AAE4-2147-4F43-B51C-F7A9B41988CB}" type="pres">
      <dgm:prSet presAssocID="{2382CB6A-E5BA-4A74-AD0D-4FFC019B06E2}" presName="parentTextBox" presStyleLbl="alignNode1" presStyleIdx="0" presStyleCnt="3"/>
      <dgm:spPr/>
    </dgm:pt>
    <dgm:pt modelId="{D9AA57FC-7850-4763-A33C-24E164D786E6}" type="pres">
      <dgm:prSet presAssocID="{2382CB6A-E5BA-4A74-AD0D-4FFC019B06E2}" presName="descendantBox" presStyleLbl="bgAccFollowNode1" presStyleIdx="0" presStyleCnt="3"/>
      <dgm:spPr/>
    </dgm:pt>
    <dgm:pt modelId="{063FEA6F-86FA-4652-8C57-F0EB5615EF64}" type="pres">
      <dgm:prSet presAssocID="{B32A7F5A-982F-4816-9680-81AD1CC0486B}" presName="sp" presStyleCnt="0"/>
      <dgm:spPr/>
    </dgm:pt>
    <dgm:pt modelId="{3EF0A11B-1526-408E-A856-EEAD0315EE99}" type="pres">
      <dgm:prSet presAssocID="{D33853CC-10A8-40DB-9679-0A44F5D30BAD}" presName="arrowAndChildren" presStyleCnt="0"/>
      <dgm:spPr/>
    </dgm:pt>
    <dgm:pt modelId="{846755D9-72B9-4C23-8058-B4CB53930CEA}" type="pres">
      <dgm:prSet presAssocID="{D33853CC-10A8-40DB-9679-0A44F5D30BAD}" presName="parentTextArrow" presStyleLbl="node1" presStyleIdx="0" presStyleCnt="0"/>
      <dgm:spPr/>
    </dgm:pt>
    <dgm:pt modelId="{846DEF95-4593-4A6B-8DA3-A84293342813}" type="pres">
      <dgm:prSet presAssocID="{D33853CC-10A8-40DB-9679-0A44F5D30BAD}" presName="arrow" presStyleLbl="alignNode1" presStyleIdx="1" presStyleCnt="3"/>
      <dgm:spPr/>
    </dgm:pt>
    <dgm:pt modelId="{7F9CEDC4-3EEC-441E-A47E-5882A69B7A5C}" type="pres">
      <dgm:prSet presAssocID="{D33853CC-10A8-40DB-9679-0A44F5D30BAD}" presName="descendantArrow" presStyleLbl="bgAccFollowNode1" presStyleIdx="1" presStyleCnt="3"/>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2" presStyleCnt="3"/>
      <dgm:spPr/>
    </dgm:pt>
    <dgm:pt modelId="{A48D032F-D944-4708-BDDF-4172EE8BC8DF}" type="pres">
      <dgm:prSet presAssocID="{86AEBB6B-3196-47EA-8C61-FE41993AB8E6}" presName="descendantArrow" presStyleLbl="bgAccFollowNode1" presStyleIdx="2" presStyleCnt="3"/>
      <dgm:spPr/>
    </dgm:pt>
  </dgm:ptLst>
  <dgm:cxnLst>
    <dgm:cxn modelId="{9F8EF108-D4C7-4065-A681-549B2629F089}" type="presOf" srcId="{D33853CC-10A8-40DB-9679-0A44F5D30BAD}" destId="{846DEF95-4593-4A6B-8DA3-A84293342813}" srcOrd="1" destOrd="0" presId="urn:microsoft.com/office/officeart/2016/7/layout/VerticalDownArrowProcess"/>
    <dgm:cxn modelId="{BA7F8D15-478B-453F-BE3E-F962CD873B7A}" type="presOf" srcId="{86AEBB6B-3196-47EA-8C61-FE41993AB8E6}" destId="{8B8F4A1B-BE22-4F98-880E-FF408EAAE7AE}" srcOrd="0" destOrd="0" presId="urn:microsoft.com/office/officeart/2016/7/layout/VerticalDownArrowProcess"/>
    <dgm:cxn modelId="{296DAF15-CF58-4768-85FA-6319A7A9D62A}" type="presOf" srcId="{EBF4AC32-85AF-4D14-9ABE-969A39CB1C96}" destId="{D9AA57FC-7850-4763-A33C-24E164D786E6}" srcOrd="0" destOrd="0" presId="urn:microsoft.com/office/officeart/2016/7/layout/VerticalDownArrowProcess"/>
    <dgm:cxn modelId="{838E8224-4A3C-4F05-BE9E-6738F8E3D6D8}" srcId="{EBF4AC32-85AF-4D14-9ABE-969A39CB1C96}" destId="{D933594B-AFB4-4A00-AE2F-39BBC55DB44B}" srcOrd="1" destOrd="0" parTransId="{3705E716-4330-454A-B6AF-EC53B0EE7C28}" sibTransId="{799AD01D-3B8F-4AA4-A86D-02A6410E07B2}"/>
    <dgm:cxn modelId="{5205F926-1ACC-4EE1-9E91-220CFC516D6A}" srcId="{9B92C939-E6DD-415E-BFD4-E9175480F314}" destId="{4149AF08-C538-46E8-8124-1DB16C5DE988}" srcOrd="2" destOrd="0" parTransId="{C6B4BDE5-BFB3-4655-936A-14201D22C03A}" sibTransId="{D7A215C8-B367-4FB4-8BBB-1284AF0F50BE}"/>
    <dgm:cxn modelId="{2B6E5128-F0CC-4F8F-B3F4-1FE157FEA753}" type="presOf" srcId="{CE1975F7-4AFB-43E7-8A06-AE9B287DBE85}" destId="{D9AA57FC-7850-4763-A33C-24E164D786E6}" srcOrd="0" destOrd="1" presId="urn:microsoft.com/office/officeart/2016/7/layout/VerticalDownArrowProcess"/>
    <dgm:cxn modelId="{26E4E42D-AFC0-4BF1-BE46-F9985065F72F}" srcId="{9B92C939-E6DD-415E-BFD4-E9175480F314}" destId="{6DD15A38-5200-4D16-8D31-407266537776}" srcOrd="0" destOrd="0" parTransId="{C880B4CD-FC0D-4BE5-A9DD-DFBB3849A0BC}" sibTransId="{619DE849-F36B-4032-A2CB-02EABDFD4299}"/>
    <dgm:cxn modelId="{0EC98C2F-D93A-435F-A7D8-324C4818D6D6}" srcId="{D1AC7E66-997F-495D-B417-E8CB9F8F8E59}" destId="{DD781C73-DAC5-4239-B633-33AA5383B063}" srcOrd="1" destOrd="0" parTransId="{2F7D3FBA-16C0-45FC-B4B5-A91AFD4C11FD}" sibTransId="{A2EEE1F7-7298-4AFB-A7A3-083C3D77D90D}"/>
    <dgm:cxn modelId="{CCAF4F36-369D-4BA6-910E-FB1A1CBC5E94}" type="presOf" srcId="{4149AF08-C538-46E8-8124-1DB16C5DE988}" destId="{A48D032F-D944-4708-BDDF-4172EE8BC8DF}" srcOrd="0" destOrd="3" presId="urn:microsoft.com/office/officeart/2016/7/layout/VerticalDownArrowProcess"/>
    <dgm:cxn modelId="{231D5569-E87A-4EB1-BEDF-2B22B0A220C6}" type="presOf" srcId="{6DD15A38-5200-4D16-8D31-407266537776}" destId="{A48D032F-D944-4708-BDDF-4172EE8BC8DF}" srcOrd="0" destOrd="1" presId="urn:microsoft.com/office/officeart/2016/7/layout/VerticalDownArrowProcess"/>
    <dgm:cxn modelId="{2854AD4A-1AC4-4B18-83B4-1DBDD25DBCC5}" type="presOf" srcId="{D933594B-AFB4-4A00-AE2F-39BBC55DB44B}" destId="{D9AA57FC-7850-4763-A33C-24E164D786E6}" srcOrd="0" destOrd="2" presId="urn:microsoft.com/office/officeart/2016/7/layout/VerticalDownArrowProcess"/>
    <dgm:cxn modelId="{45FA5E4F-31E9-41C4-841E-8D80EDFC54C2}" type="presOf" srcId="{D33853CC-10A8-40DB-9679-0A44F5D30BAD}" destId="{846755D9-72B9-4C23-8058-B4CB53930CEA}" srcOrd="0" destOrd="0" presId="urn:microsoft.com/office/officeart/2016/7/layout/VerticalDownArrowProcess"/>
    <dgm:cxn modelId="{0506A96F-CE60-4AF2-8991-BBB730643204}" srcId="{EBF4AC32-85AF-4D14-9ABE-969A39CB1C96}" destId="{77C05D64-B4BA-4B43-914C-AAA11952C33F}" srcOrd="2" destOrd="0" parTransId="{752B7FBA-492C-471F-9CAF-D22A0B2C4317}" sibTransId="{6988D4F8-6BEA-42C9-B39B-E1C196BDCF16}"/>
    <dgm:cxn modelId="{79677873-1DFD-4C3D-B480-F64F11C112D6}" srcId="{25579BEE-8CBB-417A-B285-8FA47EF32191}" destId="{2382CB6A-E5BA-4A74-AD0D-4FFC019B06E2}" srcOrd="2" destOrd="0" parTransId="{F3F164A5-5CF7-41A8-9651-3296BABB722E}" sibTransId="{37891FBD-618F-4724-8E8F-7BCC23CC567F}"/>
    <dgm:cxn modelId="{C5A26156-95D5-472C-9D56-931CC3E32347}" srcId="{9B92C939-E6DD-415E-BFD4-E9175480F314}" destId="{3A3C1E2D-A2F6-4D3E-8154-855715685E9D}" srcOrd="1" destOrd="0" parTransId="{285B0A7A-62EB-473B-8838-DF34D8D3A794}" sibTransId="{7A691067-84C8-4064-BBF2-7B49B1E06FF1}"/>
    <dgm:cxn modelId="{395A1D59-4CF3-43DD-A9C1-756DAA7197FC}" type="presOf" srcId="{DD781C73-DAC5-4239-B633-33AA5383B063}" destId="{7F9CEDC4-3EEC-441E-A47E-5882A69B7A5C}" srcOrd="0" destOrd="2" presId="urn:microsoft.com/office/officeart/2016/7/layout/VerticalDownArrowProcess"/>
    <dgm:cxn modelId="{E65C8279-8BA7-4918-B278-4A0636A1FAB3}" type="presOf" srcId="{659BAFB9-B94F-4CE1-8EDC-827C87CD72FF}" destId="{7F9CEDC4-3EEC-441E-A47E-5882A69B7A5C}" srcOrd="0" destOrd="3" presId="urn:microsoft.com/office/officeart/2016/7/layout/VerticalDownArrowProcess"/>
    <dgm:cxn modelId="{2EA0ED80-9DA9-4C58-9853-8F37F589B484}" srcId="{D1AC7E66-997F-495D-B417-E8CB9F8F8E59}" destId="{659BAFB9-B94F-4CE1-8EDC-827C87CD72FF}" srcOrd="2" destOrd="0" parTransId="{14243126-9331-47BB-B577-CACA05DD4E68}" sibTransId="{75F1BE2B-EC9B-4ED3-ABDB-7EA23C5FC4D1}"/>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9AAC6591-000B-43FD-8815-7DE0CB8089AE}" srcId="{EBF4AC32-85AF-4D14-9ABE-969A39CB1C96}" destId="{CE1975F7-4AFB-43E7-8A06-AE9B287DBE85}" srcOrd="0" destOrd="0" parTransId="{1F733BBA-7A2B-495E-BBE8-D5D88F0BCB0D}" sibTransId="{5B3B488A-3F22-4CC8-B000-278251442731}"/>
    <dgm:cxn modelId="{6E0AE7A2-EF04-426F-A381-81734C356CE9}" type="presOf" srcId="{3A3C1E2D-A2F6-4D3E-8154-855715685E9D}" destId="{A48D032F-D944-4708-BDDF-4172EE8BC8DF}" srcOrd="0" destOrd="2" presId="urn:microsoft.com/office/officeart/2016/7/layout/VerticalDownArrowProcess"/>
    <dgm:cxn modelId="{1B6B07A4-927B-4DD8-9F5B-BD41D3EE9D5D}" srcId="{25579BEE-8CBB-417A-B285-8FA47EF32191}" destId="{86AEBB6B-3196-47EA-8C61-FE41993AB8E6}" srcOrd="0" destOrd="0" parTransId="{B37CC8C4-AD97-4F5B-B8B7-BB1234D0C6C0}" sibTransId="{C8756E23-31B8-442C-AEA0-C07D4B6150AD}"/>
    <dgm:cxn modelId="{390E66AE-4DB7-4E44-A854-83A4E2CD00A4}" type="presOf" srcId="{77C05D64-B4BA-4B43-914C-AAA11952C33F}" destId="{D9AA57FC-7850-4763-A33C-24E164D786E6}" srcOrd="0" destOrd="3" presId="urn:microsoft.com/office/officeart/2016/7/layout/VerticalDownArrowProcess"/>
    <dgm:cxn modelId="{1E893AB5-33CA-48D0-B8D3-5A554DC557DA}" srcId="{25579BEE-8CBB-417A-B285-8FA47EF32191}" destId="{D33853CC-10A8-40DB-9679-0A44F5D30BAD}" srcOrd="1" destOrd="0" parTransId="{BF697426-B7E0-4418-84CE-56F176F2BC49}" sibTransId="{B32A7F5A-982F-4816-9680-81AD1CC0486B}"/>
    <dgm:cxn modelId="{4A44CDC3-19A4-4FE2-934A-A67ACEC8822E}" type="presOf" srcId="{1FE5E83B-8C16-4597-BA67-D2B57DF2338E}" destId="{7F9CEDC4-3EEC-441E-A47E-5882A69B7A5C}" srcOrd="0" destOrd="1" presId="urn:microsoft.com/office/officeart/2016/7/layout/VerticalDownArrowProcess"/>
    <dgm:cxn modelId="{0764CFC3-6A62-4B1D-9EC0-7EAC6706CB54}" type="presOf" srcId="{D1AC7E66-997F-495D-B417-E8CB9F8F8E59}" destId="{7F9CEDC4-3EEC-441E-A47E-5882A69B7A5C}" srcOrd="0" destOrd="0" presId="urn:microsoft.com/office/officeart/2016/7/layout/VerticalDownArrowProcess"/>
    <dgm:cxn modelId="{C5718FC5-90BD-40D0-8721-5EED2F969C51}" srcId="{D33853CC-10A8-40DB-9679-0A44F5D30BAD}" destId="{D1AC7E66-997F-495D-B417-E8CB9F8F8E59}" srcOrd="0" destOrd="0" parTransId="{FEDD30BA-0CC1-450C-8A31-64C8FF8A6517}" sibTransId="{095817C4-A2A4-4077-98BF-2E4CC26CF358}"/>
    <dgm:cxn modelId="{DDFA97CA-2CE9-4587-AB2C-D51E168C23D3}" type="presOf" srcId="{86AEBB6B-3196-47EA-8C61-FE41993AB8E6}" destId="{913F353B-221A-40B4-A397-0E7306AF7B07}" srcOrd="1"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047B8BD1-9B0A-42B5-BFFF-6BBED4706589}" type="presOf" srcId="{25579BEE-8CBB-417A-B285-8FA47EF32191}" destId="{73E97435-185A-49DC-83FB-A12C29CB44FE}" srcOrd="0" destOrd="0" presId="urn:microsoft.com/office/officeart/2016/7/layout/VerticalDownArrowProcess"/>
    <dgm:cxn modelId="{A13B59DA-C442-4C93-B971-C92DCCB97F1D}" type="presOf" srcId="{2382CB6A-E5BA-4A74-AD0D-4FFC019B06E2}" destId="{3FD1AAE4-2147-4F43-B51C-F7A9B41988CB}" srcOrd="0" destOrd="0" presId="urn:microsoft.com/office/officeart/2016/7/layout/VerticalDownArrowProcess"/>
    <dgm:cxn modelId="{2AF501FF-904D-4EA7-AC02-188351842269}" srcId="{2382CB6A-E5BA-4A74-AD0D-4FFC019B06E2}" destId="{EBF4AC32-85AF-4D14-9ABE-969A39CB1C96}" srcOrd="0" destOrd="0" parTransId="{2676EC25-8AA2-449C-8869-782B5BAF2480}" sibTransId="{6B663AF6-F34C-4CFA-BC5B-2C0FE22FFA73}"/>
    <dgm:cxn modelId="{A9D7B93E-166D-4507-9B3C-05B2B5442332}" type="presParOf" srcId="{73E97435-185A-49DC-83FB-A12C29CB44FE}" destId="{60F9F7F5-3C82-4B76-B75C-6BE983AA9091}" srcOrd="0" destOrd="0" presId="urn:microsoft.com/office/officeart/2016/7/layout/VerticalDownArrowProcess"/>
    <dgm:cxn modelId="{204CE529-4A66-4E7A-944F-D7C2FB8C27DA}" type="presParOf" srcId="{60F9F7F5-3C82-4B76-B75C-6BE983AA9091}" destId="{3FD1AAE4-2147-4F43-B51C-F7A9B41988CB}" srcOrd="0" destOrd="0" presId="urn:microsoft.com/office/officeart/2016/7/layout/VerticalDownArrowProcess"/>
    <dgm:cxn modelId="{FF1EACDE-82C6-471D-BE66-36824E122FC6}" type="presParOf" srcId="{60F9F7F5-3C82-4B76-B75C-6BE983AA9091}" destId="{D9AA57FC-7850-4763-A33C-24E164D786E6}" srcOrd="1" destOrd="0" presId="urn:microsoft.com/office/officeart/2016/7/layout/VerticalDownArrowProcess"/>
    <dgm:cxn modelId="{DB55790E-5AFC-4052-B5A1-983471339BFF}" type="presParOf" srcId="{73E97435-185A-49DC-83FB-A12C29CB44FE}" destId="{063FEA6F-86FA-4652-8C57-F0EB5615EF64}" srcOrd="1" destOrd="0" presId="urn:microsoft.com/office/officeart/2016/7/layout/VerticalDownArrowProcess"/>
    <dgm:cxn modelId="{9919EDE0-8A79-4E93-94A7-E862CC4655C1}" type="presParOf" srcId="{73E97435-185A-49DC-83FB-A12C29CB44FE}" destId="{3EF0A11B-1526-408E-A856-EEAD0315EE99}" srcOrd="2" destOrd="0" presId="urn:microsoft.com/office/officeart/2016/7/layout/VerticalDownArrowProcess"/>
    <dgm:cxn modelId="{D56956A5-F36C-43E0-B69C-74CF0824C118}" type="presParOf" srcId="{3EF0A11B-1526-408E-A856-EEAD0315EE99}" destId="{846755D9-72B9-4C23-8058-B4CB53930CEA}" srcOrd="0" destOrd="0" presId="urn:microsoft.com/office/officeart/2016/7/layout/VerticalDownArrowProcess"/>
    <dgm:cxn modelId="{CFFCBAE7-BEAB-43BB-ADF4-C313D4121B1B}" type="presParOf" srcId="{3EF0A11B-1526-408E-A856-EEAD0315EE99}" destId="{846DEF95-4593-4A6B-8DA3-A84293342813}" srcOrd="1" destOrd="0" presId="urn:microsoft.com/office/officeart/2016/7/layout/VerticalDownArrowProcess"/>
    <dgm:cxn modelId="{4DAA11F7-A0DD-4968-AD98-D4797AC72BA9}" type="presParOf" srcId="{3EF0A11B-1526-408E-A856-EEAD0315EE99}" destId="{7F9CEDC4-3EEC-441E-A47E-5882A69B7A5C}" srcOrd="2" destOrd="0" presId="urn:microsoft.com/office/officeart/2016/7/layout/VerticalDownArrowProcess"/>
    <dgm:cxn modelId="{E0680EEF-EEE9-4B1B-A287-4D310D5B4959}" type="presParOf" srcId="{73E97435-185A-49DC-83FB-A12C29CB44FE}" destId="{FECA2B9E-3325-4AE3-982C-EA5C8FF91BE2}" srcOrd="3" destOrd="0" presId="urn:microsoft.com/office/officeart/2016/7/layout/VerticalDownArrowProcess"/>
    <dgm:cxn modelId="{11F0B545-11D6-4AB6-ACC8-C41B33697B89}" type="presParOf" srcId="{73E97435-185A-49DC-83FB-A12C29CB44FE}" destId="{E5917DEA-AFC2-49AF-8641-4CACA2494AB7}" srcOrd="4"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09A455-B98F-4D60-8454-B24B6570BBA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D05A591-4EC0-4749-BE1D-704A8D5E4C88}">
      <dgm:prSet/>
      <dgm:spPr/>
      <dgm:t>
        <a:bodyPr/>
        <a:lstStyle/>
        <a:p>
          <a:r>
            <a:rPr lang="en-US" dirty="0">
              <a:latin typeface="Aptos" panose="020B0004020202020204" pitchFamily="34" charset="0"/>
            </a:rPr>
            <a:t>Avoid overstimulation and information overload, which can cause stress, anxiety, and fatigue.</a:t>
          </a:r>
        </a:p>
      </dgm:t>
    </dgm:pt>
    <dgm:pt modelId="{6751FBA7-17A3-4441-8AC8-BECDAC7B1500}" type="parTrans" cxnId="{08DA8991-689B-4E54-9119-2FDDEF727189}">
      <dgm:prSet/>
      <dgm:spPr/>
      <dgm:t>
        <a:bodyPr/>
        <a:lstStyle/>
        <a:p>
          <a:endParaRPr lang="en-US"/>
        </a:p>
      </dgm:t>
    </dgm:pt>
    <dgm:pt modelId="{F79B8EB0-6940-4974-962C-4E78273E8181}" type="sibTrans" cxnId="{08DA8991-689B-4E54-9119-2FDDEF727189}">
      <dgm:prSet/>
      <dgm:spPr/>
      <dgm:t>
        <a:bodyPr/>
        <a:lstStyle/>
        <a:p>
          <a:endParaRPr lang="en-US"/>
        </a:p>
      </dgm:t>
    </dgm:pt>
    <dgm:pt modelId="{1EF5F5C7-B54E-49FE-8BDB-A68E5AAA6DF0}">
      <dgm:prSet/>
      <dgm:spPr/>
      <dgm:t>
        <a:bodyPr/>
        <a:lstStyle/>
        <a:p>
          <a:r>
            <a:rPr lang="en-US" dirty="0">
              <a:latin typeface="Aptos" panose="020B0004020202020204" pitchFamily="34" charset="0"/>
            </a:rPr>
            <a:t>Preserve our personal and professional identity, which can be compromised by oversharing, cyberbullying, or identity theft.</a:t>
          </a:r>
        </a:p>
      </dgm:t>
    </dgm:pt>
    <dgm:pt modelId="{0C47991C-3023-4585-8DF2-DA032B60A742}" type="parTrans" cxnId="{162FDA61-2CDD-4713-AF17-318D6C5CF8AF}">
      <dgm:prSet/>
      <dgm:spPr/>
      <dgm:t>
        <a:bodyPr/>
        <a:lstStyle/>
        <a:p>
          <a:endParaRPr lang="en-US"/>
        </a:p>
      </dgm:t>
    </dgm:pt>
    <dgm:pt modelId="{CB9BE78C-4AD3-4D62-8331-0F02B462465C}" type="sibTrans" cxnId="{162FDA61-2CDD-4713-AF17-318D6C5CF8AF}">
      <dgm:prSet/>
      <dgm:spPr/>
      <dgm:t>
        <a:bodyPr/>
        <a:lstStyle/>
        <a:p>
          <a:endParaRPr lang="en-US"/>
        </a:p>
      </dgm:t>
    </dgm:pt>
    <dgm:pt modelId="{F6D89A3D-F1A3-4402-B73B-EA48160608C6}">
      <dgm:prSet/>
      <dgm:spPr/>
      <dgm:t>
        <a:bodyPr/>
        <a:lstStyle/>
        <a:p>
          <a:r>
            <a:rPr lang="en-US" dirty="0">
              <a:latin typeface="Aptos" panose="020B0004020202020204" pitchFamily="34" charset="0"/>
            </a:rPr>
            <a:t>Enhance our social and emotional skills, which can be impaired by excessive or inappropriate use of technology, such as texting, gaming, or social media.</a:t>
          </a:r>
        </a:p>
      </dgm:t>
    </dgm:pt>
    <dgm:pt modelId="{19584BCA-3F37-4996-9D53-5CF138C6BB90}" type="parTrans" cxnId="{B391B803-0331-40FD-B3C4-B956EBD274D2}">
      <dgm:prSet/>
      <dgm:spPr/>
      <dgm:t>
        <a:bodyPr/>
        <a:lstStyle/>
        <a:p>
          <a:endParaRPr lang="en-US"/>
        </a:p>
      </dgm:t>
    </dgm:pt>
    <dgm:pt modelId="{8ECE732F-282D-44DF-A13B-A3D2CCB7FECC}" type="sibTrans" cxnId="{B391B803-0331-40FD-B3C4-B956EBD274D2}">
      <dgm:prSet/>
      <dgm:spPr/>
      <dgm:t>
        <a:bodyPr/>
        <a:lstStyle/>
        <a:p>
          <a:endParaRPr lang="en-US"/>
        </a:p>
      </dgm:t>
    </dgm:pt>
    <dgm:pt modelId="{F018F00D-6D86-465E-8C05-5D938B96B18C}" type="pres">
      <dgm:prSet presAssocID="{B509A455-B98F-4D60-8454-B24B6570BBA7}" presName="root" presStyleCnt="0">
        <dgm:presLayoutVars>
          <dgm:dir/>
          <dgm:resizeHandles val="exact"/>
        </dgm:presLayoutVars>
      </dgm:prSet>
      <dgm:spPr/>
    </dgm:pt>
    <dgm:pt modelId="{2CD2C088-B055-4F4A-9201-E5ED45F90176}" type="pres">
      <dgm:prSet presAssocID="{0D05A591-4EC0-4749-BE1D-704A8D5E4C88}" presName="compNode" presStyleCnt="0"/>
      <dgm:spPr/>
    </dgm:pt>
    <dgm:pt modelId="{136F92C7-6901-4B68-8250-FEF483E03F42}" type="pres">
      <dgm:prSet presAssocID="{0D05A591-4EC0-4749-BE1D-704A8D5E4C88}" presName="bgRect" presStyleLbl="bgShp" presStyleIdx="0" presStyleCnt="3"/>
      <dgm:spPr/>
    </dgm:pt>
    <dgm:pt modelId="{7532EFFB-A31D-4054-B33C-5A0885E3A7E7}" type="pres">
      <dgm:prSet presAssocID="{0D05A591-4EC0-4749-BE1D-704A8D5E4C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tial Sun"/>
        </a:ext>
      </dgm:extLst>
    </dgm:pt>
    <dgm:pt modelId="{9F16C4F2-DEC2-4DB0-975B-886C04FFED3C}" type="pres">
      <dgm:prSet presAssocID="{0D05A591-4EC0-4749-BE1D-704A8D5E4C88}" presName="spaceRect" presStyleCnt="0"/>
      <dgm:spPr/>
    </dgm:pt>
    <dgm:pt modelId="{64504445-2464-4C3E-B944-5E189AF561FA}" type="pres">
      <dgm:prSet presAssocID="{0D05A591-4EC0-4749-BE1D-704A8D5E4C88}" presName="parTx" presStyleLbl="revTx" presStyleIdx="0" presStyleCnt="3">
        <dgm:presLayoutVars>
          <dgm:chMax val="0"/>
          <dgm:chPref val="0"/>
        </dgm:presLayoutVars>
      </dgm:prSet>
      <dgm:spPr/>
    </dgm:pt>
    <dgm:pt modelId="{CBE915CF-92DA-4970-B0D3-4E0797F0C08D}" type="pres">
      <dgm:prSet presAssocID="{F79B8EB0-6940-4974-962C-4E78273E8181}" presName="sibTrans" presStyleCnt="0"/>
      <dgm:spPr/>
    </dgm:pt>
    <dgm:pt modelId="{6FA0C8AD-D7F8-41B0-9C8B-28CBC6428BED}" type="pres">
      <dgm:prSet presAssocID="{1EF5F5C7-B54E-49FE-8BDB-A68E5AAA6DF0}" presName="compNode" presStyleCnt="0"/>
      <dgm:spPr/>
    </dgm:pt>
    <dgm:pt modelId="{1F167B94-7E66-465A-909B-6F09537E12F5}" type="pres">
      <dgm:prSet presAssocID="{1EF5F5C7-B54E-49FE-8BDB-A68E5AAA6DF0}" presName="bgRect" presStyleLbl="bgShp" presStyleIdx="1" presStyleCnt="3"/>
      <dgm:spPr>
        <a:solidFill>
          <a:srgbClr val="92BAB5"/>
        </a:solidFill>
      </dgm:spPr>
    </dgm:pt>
    <dgm:pt modelId="{2C29F425-BA56-47C7-83F4-1EA17D4D4CEA}" type="pres">
      <dgm:prSet presAssocID="{1EF5F5C7-B54E-49FE-8BDB-A68E5AAA6D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lodej"/>
        </a:ext>
      </dgm:extLst>
    </dgm:pt>
    <dgm:pt modelId="{3AC40415-F62D-4E36-97BB-EA998689BEA8}" type="pres">
      <dgm:prSet presAssocID="{1EF5F5C7-B54E-49FE-8BDB-A68E5AAA6DF0}" presName="spaceRect" presStyleCnt="0"/>
      <dgm:spPr/>
    </dgm:pt>
    <dgm:pt modelId="{8F47C407-14CC-4727-8E5B-59D3DA5858E0}" type="pres">
      <dgm:prSet presAssocID="{1EF5F5C7-B54E-49FE-8BDB-A68E5AAA6DF0}" presName="parTx" presStyleLbl="revTx" presStyleIdx="1" presStyleCnt="3">
        <dgm:presLayoutVars>
          <dgm:chMax val="0"/>
          <dgm:chPref val="0"/>
        </dgm:presLayoutVars>
      </dgm:prSet>
      <dgm:spPr/>
    </dgm:pt>
    <dgm:pt modelId="{D3A5A91B-0CEA-4F57-A460-5A608C298B24}" type="pres">
      <dgm:prSet presAssocID="{CB9BE78C-4AD3-4D62-8331-0F02B462465C}" presName="sibTrans" presStyleCnt="0"/>
      <dgm:spPr/>
    </dgm:pt>
    <dgm:pt modelId="{0896CFE2-E26C-47D6-9B7D-B853412554DC}" type="pres">
      <dgm:prSet presAssocID="{F6D89A3D-F1A3-4402-B73B-EA48160608C6}" presName="compNode" presStyleCnt="0"/>
      <dgm:spPr/>
    </dgm:pt>
    <dgm:pt modelId="{BAEF986C-9C4E-4AFD-8216-3535779F7FEF}" type="pres">
      <dgm:prSet presAssocID="{F6D89A3D-F1A3-4402-B73B-EA48160608C6}" presName="bgRect" presStyleLbl="bgShp" presStyleIdx="2" presStyleCnt="3"/>
      <dgm:spPr/>
    </dgm:pt>
    <dgm:pt modelId="{4BA42D3C-7F3D-44C6-9A69-14AD391C03C6}" type="pres">
      <dgm:prSet presAssocID="{F6D89A3D-F1A3-4402-B73B-EA48160608C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zog"/>
        </a:ext>
      </dgm:extLst>
    </dgm:pt>
    <dgm:pt modelId="{F12A7B2B-AFD6-4BD2-AB5F-563E158801B4}" type="pres">
      <dgm:prSet presAssocID="{F6D89A3D-F1A3-4402-B73B-EA48160608C6}" presName="spaceRect" presStyleCnt="0"/>
      <dgm:spPr/>
    </dgm:pt>
    <dgm:pt modelId="{E0AC58ED-6FAF-42A3-84F0-A00A2B403183}" type="pres">
      <dgm:prSet presAssocID="{F6D89A3D-F1A3-4402-B73B-EA48160608C6}" presName="parTx" presStyleLbl="revTx" presStyleIdx="2" presStyleCnt="3">
        <dgm:presLayoutVars>
          <dgm:chMax val="0"/>
          <dgm:chPref val="0"/>
        </dgm:presLayoutVars>
      </dgm:prSet>
      <dgm:spPr/>
    </dgm:pt>
  </dgm:ptLst>
  <dgm:cxnLst>
    <dgm:cxn modelId="{B391B803-0331-40FD-B3C4-B956EBD274D2}" srcId="{B509A455-B98F-4D60-8454-B24B6570BBA7}" destId="{F6D89A3D-F1A3-4402-B73B-EA48160608C6}" srcOrd="2" destOrd="0" parTransId="{19584BCA-3F37-4996-9D53-5CF138C6BB90}" sibTransId="{8ECE732F-282D-44DF-A13B-A3D2CCB7FECC}"/>
    <dgm:cxn modelId="{162FDA61-2CDD-4713-AF17-318D6C5CF8AF}" srcId="{B509A455-B98F-4D60-8454-B24B6570BBA7}" destId="{1EF5F5C7-B54E-49FE-8BDB-A68E5AAA6DF0}" srcOrd="1" destOrd="0" parTransId="{0C47991C-3023-4585-8DF2-DA032B60A742}" sibTransId="{CB9BE78C-4AD3-4D62-8331-0F02B462465C}"/>
    <dgm:cxn modelId="{BCCA5053-04F0-4ADC-A79D-83FEE9117317}" type="presOf" srcId="{F6D89A3D-F1A3-4402-B73B-EA48160608C6}" destId="{E0AC58ED-6FAF-42A3-84F0-A00A2B403183}" srcOrd="0" destOrd="0" presId="urn:microsoft.com/office/officeart/2018/2/layout/IconVerticalSolidList"/>
    <dgm:cxn modelId="{2C949273-86B3-49E5-A4D1-139F85E20E38}" type="presOf" srcId="{0D05A591-4EC0-4749-BE1D-704A8D5E4C88}" destId="{64504445-2464-4C3E-B944-5E189AF561FA}" srcOrd="0" destOrd="0" presId="urn:microsoft.com/office/officeart/2018/2/layout/IconVerticalSolidList"/>
    <dgm:cxn modelId="{F7C7007A-74BE-4F22-9DE2-6401ED15CF6F}" type="presOf" srcId="{B509A455-B98F-4D60-8454-B24B6570BBA7}" destId="{F018F00D-6D86-465E-8C05-5D938B96B18C}" srcOrd="0" destOrd="0" presId="urn:microsoft.com/office/officeart/2018/2/layout/IconVerticalSolidList"/>
    <dgm:cxn modelId="{08DA8991-689B-4E54-9119-2FDDEF727189}" srcId="{B509A455-B98F-4D60-8454-B24B6570BBA7}" destId="{0D05A591-4EC0-4749-BE1D-704A8D5E4C88}" srcOrd="0" destOrd="0" parTransId="{6751FBA7-17A3-4441-8AC8-BECDAC7B1500}" sibTransId="{F79B8EB0-6940-4974-962C-4E78273E8181}"/>
    <dgm:cxn modelId="{EF14B6EF-6E84-487A-B6F2-82B2260CBF09}" type="presOf" srcId="{1EF5F5C7-B54E-49FE-8BDB-A68E5AAA6DF0}" destId="{8F47C407-14CC-4727-8E5B-59D3DA5858E0}" srcOrd="0" destOrd="0" presId="urn:microsoft.com/office/officeart/2018/2/layout/IconVerticalSolidList"/>
    <dgm:cxn modelId="{9185B067-5D5E-4C71-96B6-D7BA796605F7}" type="presParOf" srcId="{F018F00D-6D86-465E-8C05-5D938B96B18C}" destId="{2CD2C088-B055-4F4A-9201-E5ED45F90176}" srcOrd="0" destOrd="0" presId="urn:microsoft.com/office/officeart/2018/2/layout/IconVerticalSolidList"/>
    <dgm:cxn modelId="{1BC59DF8-C27E-4DC4-84AE-41E65EB0B3CC}" type="presParOf" srcId="{2CD2C088-B055-4F4A-9201-E5ED45F90176}" destId="{136F92C7-6901-4B68-8250-FEF483E03F42}" srcOrd="0" destOrd="0" presId="urn:microsoft.com/office/officeart/2018/2/layout/IconVerticalSolidList"/>
    <dgm:cxn modelId="{F7B33C7C-DD87-4F5C-8C24-484529485189}" type="presParOf" srcId="{2CD2C088-B055-4F4A-9201-E5ED45F90176}" destId="{7532EFFB-A31D-4054-B33C-5A0885E3A7E7}" srcOrd="1" destOrd="0" presId="urn:microsoft.com/office/officeart/2018/2/layout/IconVerticalSolidList"/>
    <dgm:cxn modelId="{B926E64E-6EEF-472A-97BD-C4088BA780B5}" type="presParOf" srcId="{2CD2C088-B055-4F4A-9201-E5ED45F90176}" destId="{9F16C4F2-DEC2-4DB0-975B-886C04FFED3C}" srcOrd="2" destOrd="0" presId="urn:microsoft.com/office/officeart/2018/2/layout/IconVerticalSolidList"/>
    <dgm:cxn modelId="{01FAFC37-D77F-4AA7-BC49-7C377C073881}" type="presParOf" srcId="{2CD2C088-B055-4F4A-9201-E5ED45F90176}" destId="{64504445-2464-4C3E-B944-5E189AF561FA}" srcOrd="3" destOrd="0" presId="urn:microsoft.com/office/officeart/2018/2/layout/IconVerticalSolidList"/>
    <dgm:cxn modelId="{A3B621A7-FD79-42E0-858E-F38F245EC8C5}" type="presParOf" srcId="{F018F00D-6D86-465E-8C05-5D938B96B18C}" destId="{CBE915CF-92DA-4970-B0D3-4E0797F0C08D}" srcOrd="1" destOrd="0" presId="urn:microsoft.com/office/officeart/2018/2/layout/IconVerticalSolidList"/>
    <dgm:cxn modelId="{3BF4BDC0-9797-4694-A20F-F0B9064A542E}" type="presParOf" srcId="{F018F00D-6D86-465E-8C05-5D938B96B18C}" destId="{6FA0C8AD-D7F8-41B0-9C8B-28CBC6428BED}" srcOrd="2" destOrd="0" presId="urn:microsoft.com/office/officeart/2018/2/layout/IconVerticalSolidList"/>
    <dgm:cxn modelId="{499B65C0-10F8-4483-899E-F7789EB089E2}" type="presParOf" srcId="{6FA0C8AD-D7F8-41B0-9C8B-28CBC6428BED}" destId="{1F167B94-7E66-465A-909B-6F09537E12F5}" srcOrd="0" destOrd="0" presId="urn:microsoft.com/office/officeart/2018/2/layout/IconVerticalSolidList"/>
    <dgm:cxn modelId="{55F23D14-1E5C-45BD-B3D2-88525F983AE1}" type="presParOf" srcId="{6FA0C8AD-D7F8-41B0-9C8B-28CBC6428BED}" destId="{2C29F425-BA56-47C7-83F4-1EA17D4D4CEA}" srcOrd="1" destOrd="0" presId="urn:microsoft.com/office/officeart/2018/2/layout/IconVerticalSolidList"/>
    <dgm:cxn modelId="{9E4470BD-7F42-4C1B-A849-37EF24CA6D15}" type="presParOf" srcId="{6FA0C8AD-D7F8-41B0-9C8B-28CBC6428BED}" destId="{3AC40415-F62D-4E36-97BB-EA998689BEA8}" srcOrd="2" destOrd="0" presId="urn:microsoft.com/office/officeart/2018/2/layout/IconVerticalSolidList"/>
    <dgm:cxn modelId="{05F7F776-49F6-4037-BEAD-74FB2CAD34A6}" type="presParOf" srcId="{6FA0C8AD-D7F8-41B0-9C8B-28CBC6428BED}" destId="{8F47C407-14CC-4727-8E5B-59D3DA5858E0}" srcOrd="3" destOrd="0" presId="urn:microsoft.com/office/officeart/2018/2/layout/IconVerticalSolidList"/>
    <dgm:cxn modelId="{34C8AB41-08DB-4C82-A6E0-26F90A24633E}" type="presParOf" srcId="{F018F00D-6D86-465E-8C05-5D938B96B18C}" destId="{D3A5A91B-0CEA-4F57-A460-5A608C298B24}" srcOrd="3" destOrd="0" presId="urn:microsoft.com/office/officeart/2018/2/layout/IconVerticalSolidList"/>
    <dgm:cxn modelId="{26958E0F-8667-44CE-89E9-58233F2CB241}" type="presParOf" srcId="{F018F00D-6D86-465E-8C05-5D938B96B18C}" destId="{0896CFE2-E26C-47D6-9B7D-B853412554DC}" srcOrd="4" destOrd="0" presId="urn:microsoft.com/office/officeart/2018/2/layout/IconVerticalSolidList"/>
    <dgm:cxn modelId="{8450C407-420A-4FC3-8D9A-318CFBA433DE}" type="presParOf" srcId="{0896CFE2-E26C-47D6-9B7D-B853412554DC}" destId="{BAEF986C-9C4E-4AFD-8216-3535779F7FEF}" srcOrd="0" destOrd="0" presId="urn:microsoft.com/office/officeart/2018/2/layout/IconVerticalSolidList"/>
    <dgm:cxn modelId="{B6251B26-6418-42B8-984B-152397CA4165}" type="presParOf" srcId="{0896CFE2-E26C-47D6-9B7D-B853412554DC}" destId="{4BA42D3C-7F3D-44C6-9A69-14AD391C03C6}" srcOrd="1" destOrd="0" presId="urn:microsoft.com/office/officeart/2018/2/layout/IconVerticalSolidList"/>
    <dgm:cxn modelId="{FC115217-E5EC-4873-9496-EA047F4FB1CF}" type="presParOf" srcId="{0896CFE2-E26C-47D6-9B7D-B853412554DC}" destId="{F12A7B2B-AFD6-4BD2-AB5F-563E158801B4}" srcOrd="2" destOrd="0" presId="urn:microsoft.com/office/officeart/2018/2/layout/IconVerticalSolidList"/>
    <dgm:cxn modelId="{CDBD9B4A-A934-4B29-8DCF-B2A47884259B}" type="presParOf" srcId="{0896CFE2-E26C-47D6-9B7D-B853412554DC}" destId="{E0AC58ED-6FAF-42A3-84F0-A00A2B40318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2BB5F1-5FF9-4791-A652-96369B7AB90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02F2FDA-3B55-40EB-892B-236742C1D324}">
      <dgm:prSet/>
      <dgm:spPr/>
      <dgm:t>
        <a:bodyPr/>
        <a:lstStyle/>
        <a:p>
          <a:pPr>
            <a:lnSpc>
              <a:spcPct val="100000"/>
            </a:lnSpc>
          </a:pPr>
          <a:r>
            <a:rPr lang="en-US" dirty="0">
              <a:latin typeface="Aptos" panose="020B0004020202020204" pitchFamily="34" charset="0"/>
            </a:rPr>
            <a:t>Reducing stress and anxiety, by lowering our exposure to negative or overwhelming stimuli.</a:t>
          </a:r>
        </a:p>
      </dgm:t>
    </dgm:pt>
    <dgm:pt modelId="{0AABBF1E-0F78-4F57-A74D-B6046C9F2EE3}" type="parTrans" cxnId="{C2B8FF68-3FD7-4158-8CB1-D9DD581B3484}">
      <dgm:prSet/>
      <dgm:spPr/>
      <dgm:t>
        <a:bodyPr/>
        <a:lstStyle/>
        <a:p>
          <a:endParaRPr lang="en-US"/>
        </a:p>
      </dgm:t>
    </dgm:pt>
    <dgm:pt modelId="{4586FAB1-E479-4623-B7E7-8929029DFFA2}" type="sibTrans" cxnId="{C2B8FF68-3FD7-4158-8CB1-D9DD581B3484}">
      <dgm:prSet/>
      <dgm:spPr/>
      <dgm:t>
        <a:bodyPr/>
        <a:lstStyle/>
        <a:p>
          <a:endParaRPr lang="en-US"/>
        </a:p>
      </dgm:t>
    </dgm:pt>
    <dgm:pt modelId="{88094836-1E20-4A65-8D84-BD0D72166EC4}">
      <dgm:prSet/>
      <dgm:spPr/>
      <dgm:t>
        <a:bodyPr/>
        <a:lstStyle/>
        <a:p>
          <a:pPr>
            <a:lnSpc>
              <a:spcPct val="100000"/>
            </a:lnSpc>
          </a:pPr>
          <a:r>
            <a:rPr lang="en-US" dirty="0">
              <a:latin typeface="Aptos" panose="020B0004020202020204" pitchFamily="34" charset="0"/>
            </a:rPr>
            <a:t>Improving sleep quality and quantity, by avoiding blue light and stimulation before bed.</a:t>
          </a:r>
        </a:p>
      </dgm:t>
    </dgm:pt>
    <dgm:pt modelId="{74001AA1-B7EC-4123-9BD7-305B936316E5}" type="parTrans" cxnId="{3EA6F75C-4766-49D9-8442-9255ACCBE9D1}">
      <dgm:prSet/>
      <dgm:spPr/>
      <dgm:t>
        <a:bodyPr/>
        <a:lstStyle/>
        <a:p>
          <a:endParaRPr lang="en-US"/>
        </a:p>
      </dgm:t>
    </dgm:pt>
    <dgm:pt modelId="{2D747D73-5A12-431C-A3F7-26F02FD84CB8}" type="sibTrans" cxnId="{3EA6F75C-4766-49D9-8442-9255ACCBE9D1}">
      <dgm:prSet/>
      <dgm:spPr/>
      <dgm:t>
        <a:bodyPr/>
        <a:lstStyle/>
        <a:p>
          <a:endParaRPr lang="en-US"/>
        </a:p>
      </dgm:t>
    </dgm:pt>
    <dgm:pt modelId="{1EDD004D-EB7B-48AD-8BAD-E7CCA2DF0D9A}">
      <dgm:prSet/>
      <dgm:spPr/>
      <dgm:t>
        <a:bodyPr/>
        <a:lstStyle/>
        <a:p>
          <a:pPr>
            <a:lnSpc>
              <a:spcPct val="100000"/>
            </a:lnSpc>
          </a:pPr>
          <a:r>
            <a:rPr lang="en-US" dirty="0">
              <a:latin typeface="Aptos" panose="020B0004020202020204" pitchFamily="34" charset="0"/>
            </a:rPr>
            <a:t>Boosting creativity and problem-solving, by allowing our brain to rest and recharge.</a:t>
          </a:r>
        </a:p>
      </dgm:t>
    </dgm:pt>
    <dgm:pt modelId="{DB36070B-1393-41A1-966A-95AA3C040E17}" type="parTrans" cxnId="{23F4466B-53D0-4687-BF9E-D3DFD7961F2B}">
      <dgm:prSet/>
      <dgm:spPr/>
      <dgm:t>
        <a:bodyPr/>
        <a:lstStyle/>
        <a:p>
          <a:endParaRPr lang="en-US"/>
        </a:p>
      </dgm:t>
    </dgm:pt>
    <dgm:pt modelId="{90F17E67-C293-40C8-9232-E8907342F018}" type="sibTrans" cxnId="{23F4466B-53D0-4687-BF9E-D3DFD7961F2B}">
      <dgm:prSet/>
      <dgm:spPr/>
      <dgm:t>
        <a:bodyPr/>
        <a:lstStyle/>
        <a:p>
          <a:endParaRPr lang="en-US"/>
        </a:p>
      </dgm:t>
    </dgm:pt>
    <dgm:pt modelId="{A4A258A3-9AB2-41DC-B0A7-D2654A5A5EB8}">
      <dgm:prSet/>
      <dgm:spPr/>
      <dgm:t>
        <a:bodyPr/>
        <a:lstStyle/>
        <a:p>
          <a:pPr>
            <a:lnSpc>
              <a:spcPct val="100000"/>
            </a:lnSpc>
          </a:pPr>
          <a:r>
            <a:rPr lang="en-US" dirty="0">
              <a:latin typeface="Aptos" panose="020B0004020202020204" pitchFamily="34" charset="0"/>
            </a:rPr>
            <a:t>Enhancing mood and happiness, by increasing our gratitude and appreciation for the present moment.</a:t>
          </a:r>
        </a:p>
      </dgm:t>
    </dgm:pt>
    <dgm:pt modelId="{115BA971-8E29-4C78-9601-92565AE19857}" type="parTrans" cxnId="{76179E2D-AC68-41AD-9215-A070494A171E}">
      <dgm:prSet/>
      <dgm:spPr/>
      <dgm:t>
        <a:bodyPr/>
        <a:lstStyle/>
        <a:p>
          <a:endParaRPr lang="en-US"/>
        </a:p>
      </dgm:t>
    </dgm:pt>
    <dgm:pt modelId="{3B328B9C-F30F-495E-8FC9-2920E4D8AA69}" type="sibTrans" cxnId="{76179E2D-AC68-41AD-9215-A070494A171E}">
      <dgm:prSet/>
      <dgm:spPr/>
      <dgm:t>
        <a:bodyPr/>
        <a:lstStyle/>
        <a:p>
          <a:endParaRPr lang="en-US"/>
        </a:p>
      </dgm:t>
    </dgm:pt>
    <dgm:pt modelId="{6CE715D8-AB08-4848-BAFF-BFCD11842585}" type="pres">
      <dgm:prSet presAssocID="{0C2BB5F1-5FF9-4791-A652-96369B7AB90E}" presName="root" presStyleCnt="0">
        <dgm:presLayoutVars>
          <dgm:dir/>
          <dgm:resizeHandles val="exact"/>
        </dgm:presLayoutVars>
      </dgm:prSet>
      <dgm:spPr/>
    </dgm:pt>
    <dgm:pt modelId="{3ECDCF57-D79F-4FC5-9D22-D9F0324375F5}" type="pres">
      <dgm:prSet presAssocID="{802F2FDA-3B55-40EB-892B-236742C1D324}" presName="compNode" presStyleCnt="0"/>
      <dgm:spPr/>
    </dgm:pt>
    <dgm:pt modelId="{70037762-15CB-4A46-983F-152B32B7B01B}" type="pres">
      <dgm:prSet presAssocID="{802F2FDA-3B55-40EB-892B-236742C1D324}" presName="bgRect" presStyleLbl="bgShp" presStyleIdx="0" presStyleCnt="4"/>
      <dgm:spPr/>
    </dgm:pt>
    <dgm:pt modelId="{3C0111AC-6988-4865-A891-11A46F888A46}" type="pres">
      <dgm:prSet presAssocID="{802F2FDA-3B55-40EB-892B-236742C1D3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9E900ECC-5435-46FC-961A-10F97E745AE7}" type="pres">
      <dgm:prSet presAssocID="{802F2FDA-3B55-40EB-892B-236742C1D324}" presName="spaceRect" presStyleCnt="0"/>
      <dgm:spPr/>
    </dgm:pt>
    <dgm:pt modelId="{4127666E-C5E5-45F4-BDBC-0C1CE7EEDC93}" type="pres">
      <dgm:prSet presAssocID="{802F2FDA-3B55-40EB-892B-236742C1D324}" presName="parTx" presStyleLbl="revTx" presStyleIdx="0" presStyleCnt="4">
        <dgm:presLayoutVars>
          <dgm:chMax val="0"/>
          <dgm:chPref val="0"/>
        </dgm:presLayoutVars>
      </dgm:prSet>
      <dgm:spPr/>
    </dgm:pt>
    <dgm:pt modelId="{BC0CDA36-8C9F-45F4-B74E-5C363645252F}" type="pres">
      <dgm:prSet presAssocID="{4586FAB1-E479-4623-B7E7-8929029DFFA2}" presName="sibTrans" presStyleCnt="0"/>
      <dgm:spPr/>
    </dgm:pt>
    <dgm:pt modelId="{59CE6B1F-A43D-4B98-9B9E-05B41AB66CD2}" type="pres">
      <dgm:prSet presAssocID="{88094836-1E20-4A65-8D84-BD0D72166EC4}" presName="compNode" presStyleCnt="0"/>
      <dgm:spPr/>
    </dgm:pt>
    <dgm:pt modelId="{B7A2CE57-0DA5-4BA3-B351-2CFE2E31331B}" type="pres">
      <dgm:prSet presAssocID="{88094836-1E20-4A65-8D84-BD0D72166EC4}" presName="bgRect" presStyleLbl="bgShp" presStyleIdx="1" presStyleCnt="4"/>
      <dgm:spPr/>
    </dgm:pt>
    <dgm:pt modelId="{C2CD0474-83D2-4DE7-8B9B-33F85A13619B}" type="pres">
      <dgm:prSet presAssocID="{88094836-1E20-4A65-8D84-BD0D72166E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osteľ"/>
        </a:ext>
      </dgm:extLst>
    </dgm:pt>
    <dgm:pt modelId="{84C1C8DD-C027-4E90-AAC5-18F13A776EB5}" type="pres">
      <dgm:prSet presAssocID="{88094836-1E20-4A65-8D84-BD0D72166EC4}" presName="spaceRect" presStyleCnt="0"/>
      <dgm:spPr/>
    </dgm:pt>
    <dgm:pt modelId="{31A309EA-B220-43DA-BF57-F2214C382A76}" type="pres">
      <dgm:prSet presAssocID="{88094836-1E20-4A65-8D84-BD0D72166EC4}" presName="parTx" presStyleLbl="revTx" presStyleIdx="1" presStyleCnt="4">
        <dgm:presLayoutVars>
          <dgm:chMax val="0"/>
          <dgm:chPref val="0"/>
        </dgm:presLayoutVars>
      </dgm:prSet>
      <dgm:spPr/>
    </dgm:pt>
    <dgm:pt modelId="{DD23A5F6-0105-465B-B72F-83AF008A15DB}" type="pres">
      <dgm:prSet presAssocID="{2D747D73-5A12-431C-A3F7-26F02FD84CB8}" presName="sibTrans" presStyleCnt="0"/>
      <dgm:spPr/>
    </dgm:pt>
    <dgm:pt modelId="{B18C0B7D-C153-4000-80CC-45E38456F510}" type="pres">
      <dgm:prSet presAssocID="{1EDD004D-EB7B-48AD-8BAD-E7CCA2DF0D9A}" presName="compNode" presStyleCnt="0"/>
      <dgm:spPr/>
    </dgm:pt>
    <dgm:pt modelId="{979BD23C-1592-4CD1-8386-31E88CF46677}" type="pres">
      <dgm:prSet presAssocID="{1EDD004D-EB7B-48AD-8BAD-E7CCA2DF0D9A}" presName="bgRect" presStyleLbl="bgShp" presStyleIdx="2" presStyleCnt="4"/>
      <dgm:spPr/>
    </dgm:pt>
    <dgm:pt modelId="{F7A84823-CDDD-44C5-88CF-89807056D31A}" type="pres">
      <dgm:prSet presAssocID="{1EDD004D-EB7B-48AD-8BAD-E7CCA2DF0D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zog"/>
        </a:ext>
      </dgm:extLst>
    </dgm:pt>
    <dgm:pt modelId="{6F8A94DA-6714-442A-9AAE-2961FE1231E8}" type="pres">
      <dgm:prSet presAssocID="{1EDD004D-EB7B-48AD-8BAD-E7CCA2DF0D9A}" presName="spaceRect" presStyleCnt="0"/>
      <dgm:spPr/>
    </dgm:pt>
    <dgm:pt modelId="{78E59FEE-DFC5-4A36-A334-0326A41F55BE}" type="pres">
      <dgm:prSet presAssocID="{1EDD004D-EB7B-48AD-8BAD-E7CCA2DF0D9A}" presName="parTx" presStyleLbl="revTx" presStyleIdx="2" presStyleCnt="4">
        <dgm:presLayoutVars>
          <dgm:chMax val="0"/>
          <dgm:chPref val="0"/>
        </dgm:presLayoutVars>
      </dgm:prSet>
      <dgm:spPr/>
    </dgm:pt>
    <dgm:pt modelId="{DCE29FD7-758D-438D-B515-930689DCD2E4}" type="pres">
      <dgm:prSet presAssocID="{90F17E67-C293-40C8-9232-E8907342F018}" presName="sibTrans" presStyleCnt="0"/>
      <dgm:spPr/>
    </dgm:pt>
    <dgm:pt modelId="{BB3814FC-FE58-441B-AD1E-C984C22C00F6}" type="pres">
      <dgm:prSet presAssocID="{A4A258A3-9AB2-41DC-B0A7-D2654A5A5EB8}" presName="compNode" presStyleCnt="0"/>
      <dgm:spPr/>
    </dgm:pt>
    <dgm:pt modelId="{3F996D5C-2413-40DF-85ED-3A286FB8398D}" type="pres">
      <dgm:prSet presAssocID="{A4A258A3-9AB2-41DC-B0A7-D2654A5A5EB8}" presName="bgRect" presStyleLbl="bgShp" presStyleIdx="3" presStyleCnt="4"/>
      <dgm:spPr/>
    </dgm:pt>
    <dgm:pt modelId="{22D07255-A91E-4194-9181-6ADE67A8F6C9}" type="pres">
      <dgm:prSet presAssocID="{A4A258A3-9AB2-41DC-B0A7-D2654A5A5E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ve Letter"/>
        </a:ext>
      </dgm:extLst>
    </dgm:pt>
    <dgm:pt modelId="{9D3FD644-7623-4AE7-BCAB-59DD03583612}" type="pres">
      <dgm:prSet presAssocID="{A4A258A3-9AB2-41DC-B0A7-D2654A5A5EB8}" presName="spaceRect" presStyleCnt="0"/>
      <dgm:spPr/>
    </dgm:pt>
    <dgm:pt modelId="{8721054D-F195-4F22-8BDD-5F7F14992CD8}" type="pres">
      <dgm:prSet presAssocID="{A4A258A3-9AB2-41DC-B0A7-D2654A5A5EB8}" presName="parTx" presStyleLbl="revTx" presStyleIdx="3" presStyleCnt="4">
        <dgm:presLayoutVars>
          <dgm:chMax val="0"/>
          <dgm:chPref val="0"/>
        </dgm:presLayoutVars>
      </dgm:prSet>
      <dgm:spPr/>
    </dgm:pt>
  </dgm:ptLst>
  <dgm:cxnLst>
    <dgm:cxn modelId="{76179E2D-AC68-41AD-9215-A070494A171E}" srcId="{0C2BB5F1-5FF9-4791-A652-96369B7AB90E}" destId="{A4A258A3-9AB2-41DC-B0A7-D2654A5A5EB8}" srcOrd="3" destOrd="0" parTransId="{115BA971-8E29-4C78-9601-92565AE19857}" sibTransId="{3B328B9C-F30F-495E-8FC9-2920E4D8AA69}"/>
    <dgm:cxn modelId="{92464E30-BE8E-41DC-AD94-3CC454679059}" type="presOf" srcId="{0C2BB5F1-5FF9-4791-A652-96369B7AB90E}" destId="{6CE715D8-AB08-4848-BAFF-BFCD11842585}" srcOrd="0" destOrd="0" presId="urn:microsoft.com/office/officeart/2018/2/layout/IconVerticalSolidList"/>
    <dgm:cxn modelId="{3EA6F75C-4766-49D9-8442-9255ACCBE9D1}" srcId="{0C2BB5F1-5FF9-4791-A652-96369B7AB90E}" destId="{88094836-1E20-4A65-8D84-BD0D72166EC4}" srcOrd="1" destOrd="0" parTransId="{74001AA1-B7EC-4123-9BD7-305B936316E5}" sibTransId="{2D747D73-5A12-431C-A3F7-26F02FD84CB8}"/>
    <dgm:cxn modelId="{CAFD4D5D-9FB4-4201-A5AD-086709E0E892}" type="presOf" srcId="{802F2FDA-3B55-40EB-892B-236742C1D324}" destId="{4127666E-C5E5-45F4-BDBC-0C1CE7EEDC93}" srcOrd="0" destOrd="0" presId="urn:microsoft.com/office/officeart/2018/2/layout/IconVerticalSolidList"/>
    <dgm:cxn modelId="{C2B8FF68-3FD7-4158-8CB1-D9DD581B3484}" srcId="{0C2BB5F1-5FF9-4791-A652-96369B7AB90E}" destId="{802F2FDA-3B55-40EB-892B-236742C1D324}" srcOrd="0" destOrd="0" parTransId="{0AABBF1E-0F78-4F57-A74D-B6046C9F2EE3}" sibTransId="{4586FAB1-E479-4623-B7E7-8929029DFFA2}"/>
    <dgm:cxn modelId="{23F4466B-53D0-4687-BF9E-D3DFD7961F2B}" srcId="{0C2BB5F1-5FF9-4791-A652-96369B7AB90E}" destId="{1EDD004D-EB7B-48AD-8BAD-E7CCA2DF0D9A}" srcOrd="2" destOrd="0" parTransId="{DB36070B-1393-41A1-966A-95AA3C040E17}" sibTransId="{90F17E67-C293-40C8-9232-E8907342F018}"/>
    <dgm:cxn modelId="{40830BCD-0B4F-45FB-8B94-214644E1C53C}" type="presOf" srcId="{88094836-1E20-4A65-8D84-BD0D72166EC4}" destId="{31A309EA-B220-43DA-BF57-F2214C382A76}" srcOrd="0" destOrd="0" presId="urn:microsoft.com/office/officeart/2018/2/layout/IconVerticalSolidList"/>
    <dgm:cxn modelId="{CEE51EDC-9B82-49D6-80F8-E322FC0B2A8F}" type="presOf" srcId="{A4A258A3-9AB2-41DC-B0A7-D2654A5A5EB8}" destId="{8721054D-F195-4F22-8BDD-5F7F14992CD8}" srcOrd="0" destOrd="0" presId="urn:microsoft.com/office/officeart/2018/2/layout/IconVerticalSolidList"/>
    <dgm:cxn modelId="{71AD2BF8-819D-4B81-B0A2-D84163F93FB3}" type="presOf" srcId="{1EDD004D-EB7B-48AD-8BAD-E7CCA2DF0D9A}" destId="{78E59FEE-DFC5-4A36-A334-0326A41F55BE}" srcOrd="0" destOrd="0" presId="urn:microsoft.com/office/officeart/2018/2/layout/IconVerticalSolidList"/>
    <dgm:cxn modelId="{A45199EE-B4BD-4417-832F-7A64152C9173}" type="presParOf" srcId="{6CE715D8-AB08-4848-BAFF-BFCD11842585}" destId="{3ECDCF57-D79F-4FC5-9D22-D9F0324375F5}" srcOrd="0" destOrd="0" presId="urn:microsoft.com/office/officeart/2018/2/layout/IconVerticalSolidList"/>
    <dgm:cxn modelId="{D5D2463F-AD78-4A51-AA4C-43FD9DFE6F7B}" type="presParOf" srcId="{3ECDCF57-D79F-4FC5-9D22-D9F0324375F5}" destId="{70037762-15CB-4A46-983F-152B32B7B01B}" srcOrd="0" destOrd="0" presId="urn:microsoft.com/office/officeart/2018/2/layout/IconVerticalSolidList"/>
    <dgm:cxn modelId="{2B1A2422-D818-46F9-A00D-55FF4E35CDD6}" type="presParOf" srcId="{3ECDCF57-D79F-4FC5-9D22-D9F0324375F5}" destId="{3C0111AC-6988-4865-A891-11A46F888A46}" srcOrd="1" destOrd="0" presId="urn:microsoft.com/office/officeart/2018/2/layout/IconVerticalSolidList"/>
    <dgm:cxn modelId="{40F4D465-4651-4695-9C1C-F054A80C4FDB}" type="presParOf" srcId="{3ECDCF57-D79F-4FC5-9D22-D9F0324375F5}" destId="{9E900ECC-5435-46FC-961A-10F97E745AE7}" srcOrd="2" destOrd="0" presId="urn:microsoft.com/office/officeart/2018/2/layout/IconVerticalSolidList"/>
    <dgm:cxn modelId="{AD2BBDB9-CC3F-4DB7-9803-8D7E791FB512}" type="presParOf" srcId="{3ECDCF57-D79F-4FC5-9D22-D9F0324375F5}" destId="{4127666E-C5E5-45F4-BDBC-0C1CE7EEDC93}" srcOrd="3" destOrd="0" presId="urn:microsoft.com/office/officeart/2018/2/layout/IconVerticalSolidList"/>
    <dgm:cxn modelId="{7618E9A3-9C2C-4DFD-B39C-B3F475458E65}" type="presParOf" srcId="{6CE715D8-AB08-4848-BAFF-BFCD11842585}" destId="{BC0CDA36-8C9F-45F4-B74E-5C363645252F}" srcOrd="1" destOrd="0" presId="urn:microsoft.com/office/officeart/2018/2/layout/IconVerticalSolidList"/>
    <dgm:cxn modelId="{98A9ADE8-D50A-4C82-BDE1-A24F887751E8}" type="presParOf" srcId="{6CE715D8-AB08-4848-BAFF-BFCD11842585}" destId="{59CE6B1F-A43D-4B98-9B9E-05B41AB66CD2}" srcOrd="2" destOrd="0" presId="urn:microsoft.com/office/officeart/2018/2/layout/IconVerticalSolidList"/>
    <dgm:cxn modelId="{BD65EA98-4A50-48B7-9A69-0AB34AAA57DC}" type="presParOf" srcId="{59CE6B1F-A43D-4B98-9B9E-05B41AB66CD2}" destId="{B7A2CE57-0DA5-4BA3-B351-2CFE2E31331B}" srcOrd="0" destOrd="0" presId="urn:microsoft.com/office/officeart/2018/2/layout/IconVerticalSolidList"/>
    <dgm:cxn modelId="{3F68CBEA-0B10-47E3-AAF2-0F05D9BA57F2}" type="presParOf" srcId="{59CE6B1F-A43D-4B98-9B9E-05B41AB66CD2}" destId="{C2CD0474-83D2-4DE7-8B9B-33F85A13619B}" srcOrd="1" destOrd="0" presId="urn:microsoft.com/office/officeart/2018/2/layout/IconVerticalSolidList"/>
    <dgm:cxn modelId="{F28C9EDE-457B-427C-ADB8-6D4C23FBE3F7}" type="presParOf" srcId="{59CE6B1F-A43D-4B98-9B9E-05B41AB66CD2}" destId="{84C1C8DD-C027-4E90-AAC5-18F13A776EB5}" srcOrd="2" destOrd="0" presId="urn:microsoft.com/office/officeart/2018/2/layout/IconVerticalSolidList"/>
    <dgm:cxn modelId="{E447846D-3964-429C-8BCA-D7F230C51733}" type="presParOf" srcId="{59CE6B1F-A43D-4B98-9B9E-05B41AB66CD2}" destId="{31A309EA-B220-43DA-BF57-F2214C382A76}" srcOrd="3" destOrd="0" presId="urn:microsoft.com/office/officeart/2018/2/layout/IconVerticalSolidList"/>
    <dgm:cxn modelId="{850929F5-8931-418F-A1A1-6756440AB012}" type="presParOf" srcId="{6CE715D8-AB08-4848-BAFF-BFCD11842585}" destId="{DD23A5F6-0105-465B-B72F-83AF008A15DB}" srcOrd="3" destOrd="0" presId="urn:microsoft.com/office/officeart/2018/2/layout/IconVerticalSolidList"/>
    <dgm:cxn modelId="{600CE52F-0FFE-42B2-8E27-F3A62F375ACA}" type="presParOf" srcId="{6CE715D8-AB08-4848-BAFF-BFCD11842585}" destId="{B18C0B7D-C153-4000-80CC-45E38456F510}" srcOrd="4" destOrd="0" presId="urn:microsoft.com/office/officeart/2018/2/layout/IconVerticalSolidList"/>
    <dgm:cxn modelId="{A1F8E278-19E6-4A15-9203-E40CCAC9387A}" type="presParOf" srcId="{B18C0B7D-C153-4000-80CC-45E38456F510}" destId="{979BD23C-1592-4CD1-8386-31E88CF46677}" srcOrd="0" destOrd="0" presId="urn:microsoft.com/office/officeart/2018/2/layout/IconVerticalSolidList"/>
    <dgm:cxn modelId="{8990AB8B-6642-49AB-9D29-D2A419F8B09D}" type="presParOf" srcId="{B18C0B7D-C153-4000-80CC-45E38456F510}" destId="{F7A84823-CDDD-44C5-88CF-89807056D31A}" srcOrd="1" destOrd="0" presId="urn:microsoft.com/office/officeart/2018/2/layout/IconVerticalSolidList"/>
    <dgm:cxn modelId="{25C9F47A-7646-4BDF-B450-466C2AC2A6B3}" type="presParOf" srcId="{B18C0B7D-C153-4000-80CC-45E38456F510}" destId="{6F8A94DA-6714-442A-9AAE-2961FE1231E8}" srcOrd="2" destOrd="0" presId="urn:microsoft.com/office/officeart/2018/2/layout/IconVerticalSolidList"/>
    <dgm:cxn modelId="{B1B4E198-D050-4EF5-97D0-834F8D1517C1}" type="presParOf" srcId="{B18C0B7D-C153-4000-80CC-45E38456F510}" destId="{78E59FEE-DFC5-4A36-A334-0326A41F55BE}" srcOrd="3" destOrd="0" presId="urn:microsoft.com/office/officeart/2018/2/layout/IconVerticalSolidList"/>
    <dgm:cxn modelId="{1A6AB618-C2F3-466E-9E0F-2EB4D15D08ED}" type="presParOf" srcId="{6CE715D8-AB08-4848-BAFF-BFCD11842585}" destId="{DCE29FD7-758D-438D-B515-930689DCD2E4}" srcOrd="5" destOrd="0" presId="urn:microsoft.com/office/officeart/2018/2/layout/IconVerticalSolidList"/>
    <dgm:cxn modelId="{EEAC3FA9-F759-4FFF-A7FA-B3B2A2DE5C6E}" type="presParOf" srcId="{6CE715D8-AB08-4848-BAFF-BFCD11842585}" destId="{BB3814FC-FE58-441B-AD1E-C984C22C00F6}" srcOrd="6" destOrd="0" presId="urn:microsoft.com/office/officeart/2018/2/layout/IconVerticalSolidList"/>
    <dgm:cxn modelId="{CCC0D5A7-8289-4D28-8DD6-CFABC9449B4B}" type="presParOf" srcId="{BB3814FC-FE58-441B-AD1E-C984C22C00F6}" destId="{3F996D5C-2413-40DF-85ED-3A286FB8398D}" srcOrd="0" destOrd="0" presId="urn:microsoft.com/office/officeart/2018/2/layout/IconVerticalSolidList"/>
    <dgm:cxn modelId="{1135E85B-3A0C-4D6F-9ACA-2277D618B1C9}" type="presParOf" srcId="{BB3814FC-FE58-441B-AD1E-C984C22C00F6}" destId="{22D07255-A91E-4194-9181-6ADE67A8F6C9}" srcOrd="1" destOrd="0" presId="urn:microsoft.com/office/officeart/2018/2/layout/IconVerticalSolidList"/>
    <dgm:cxn modelId="{A7EDD5DF-E6D0-40A6-A44F-7C0D1277554C}" type="presParOf" srcId="{BB3814FC-FE58-441B-AD1E-C984C22C00F6}" destId="{9D3FD644-7623-4AE7-BCAB-59DD03583612}" srcOrd="2" destOrd="0" presId="urn:microsoft.com/office/officeart/2018/2/layout/IconVerticalSolidList"/>
    <dgm:cxn modelId="{A3C89C39-8C78-48CA-BBDA-113AAE82C84D}" type="presParOf" srcId="{BB3814FC-FE58-441B-AD1E-C984C22C00F6}" destId="{8721054D-F195-4F22-8BDD-5F7F14992C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D98D9F-2B34-417A-B8BB-2AB3362105B2}"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1097F582-DFB6-4A46-894A-197BE18411CA}">
      <dgm:prSet custT="1"/>
      <dgm:spPr>
        <a:solidFill>
          <a:srgbClr val="92BAB5"/>
        </a:solidFill>
      </dgm:spPr>
      <dgm:t>
        <a:bodyPr/>
        <a:lstStyle/>
        <a:p>
          <a:r>
            <a:rPr lang="en-US" sz="1600" dirty="0">
              <a:latin typeface="Aptos" panose="020B0004020202020204" pitchFamily="34" charset="0"/>
            </a:rPr>
            <a:t>In this module we discussed the concept of digital habits, and how they affect our well-being, productivity, and relationships.</a:t>
          </a:r>
        </a:p>
      </dgm:t>
    </dgm:pt>
    <dgm:pt modelId="{D3FB42ED-98D2-47CB-AB22-3DBB511E4A20}" type="parTrans" cxnId="{61BDBB6A-5C9E-4B3E-BD96-DAF82D66FACB}">
      <dgm:prSet/>
      <dgm:spPr/>
      <dgm:t>
        <a:bodyPr/>
        <a:lstStyle/>
        <a:p>
          <a:endParaRPr lang="en-US"/>
        </a:p>
      </dgm:t>
    </dgm:pt>
    <dgm:pt modelId="{BEB8D66F-7084-440D-9F5E-AACAFD5E7191}" type="sibTrans" cxnId="{61BDBB6A-5C9E-4B3E-BD96-DAF82D66FACB}">
      <dgm:prSet/>
      <dgm:spPr/>
      <dgm:t>
        <a:bodyPr/>
        <a:lstStyle/>
        <a:p>
          <a:endParaRPr lang="en-US"/>
        </a:p>
      </dgm:t>
    </dgm:pt>
    <dgm:pt modelId="{6D3E8B7C-773F-4B4A-A7DD-4B103ED05CFB}">
      <dgm:prSet custT="1"/>
      <dgm:spPr>
        <a:solidFill>
          <a:srgbClr val="92BAB5"/>
        </a:solidFill>
      </dgm:spPr>
      <dgm:t>
        <a:bodyPr/>
        <a:lstStyle/>
        <a:p>
          <a:r>
            <a:rPr lang="en-US" sz="1600" dirty="0">
              <a:latin typeface="Aptos" panose="020B0004020202020204" pitchFamily="34" charset="0"/>
            </a:rPr>
            <a:t>We have also learned some practical strategies to manage our digital habits:</a:t>
          </a:r>
        </a:p>
      </dgm:t>
    </dgm:pt>
    <dgm:pt modelId="{65FE1808-1C68-4A75-BFC2-78537F638596}" type="parTrans" cxnId="{59E428B0-F566-470C-BD14-608CD8174580}">
      <dgm:prSet/>
      <dgm:spPr/>
      <dgm:t>
        <a:bodyPr/>
        <a:lstStyle/>
        <a:p>
          <a:endParaRPr lang="en-US"/>
        </a:p>
      </dgm:t>
    </dgm:pt>
    <dgm:pt modelId="{7B4DD789-FBFC-44FE-A6F6-AE0DA4537CC4}" type="sibTrans" cxnId="{59E428B0-F566-470C-BD14-608CD8174580}">
      <dgm:prSet/>
      <dgm:spPr/>
      <dgm:t>
        <a:bodyPr/>
        <a:lstStyle/>
        <a:p>
          <a:endParaRPr lang="en-US"/>
        </a:p>
      </dgm:t>
    </dgm:pt>
    <dgm:pt modelId="{C276933F-E132-44F2-9C89-FBE031A73627}">
      <dgm:prSet custT="1"/>
      <dgm:spPr/>
      <dgm:t>
        <a:bodyPr/>
        <a:lstStyle/>
        <a:p>
          <a:r>
            <a:rPr lang="en-US" sz="1600">
              <a:latin typeface="Aptos" panose="020B0004020202020204" pitchFamily="34" charset="0"/>
            </a:rPr>
            <a:t>Being more self-aware and conscious of our technology use.</a:t>
          </a:r>
        </a:p>
      </dgm:t>
    </dgm:pt>
    <dgm:pt modelId="{8058CC5E-316E-437D-B0F9-C8A7A5FA51F2}" type="parTrans" cxnId="{19FD558F-C7D8-4981-A072-645CE6FB3DD3}">
      <dgm:prSet/>
      <dgm:spPr/>
      <dgm:t>
        <a:bodyPr/>
        <a:lstStyle/>
        <a:p>
          <a:endParaRPr lang="en-US"/>
        </a:p>
      </dgm:t>
    </dgm:pt>
    <dgm:pt modelId="{1514F81D-8375-46BE-8C42-4920EE30965E}" type="sibTrans" cxnId="{19FD558F-C7D8-4981-A072-645CE6FB3DD3}">
      <dgm:prSet/>
      <dgm:spPr/>
      <dgm:t>
        <a:bodyPr/>
        <a:lstStyle/>
        <a:p>
          <a:endParaRPr lang="en-US"/>
        </a:p>
      </dgm:t>
    </dgm:pt>
    <dgm:pt modelId="{3C178BE0-FC3A-4724-A8F7-851800AE05F6}">
      <dgm:prSet custT="1"/>
      <dgm:spPr/>
      <dgm:t>
        <a:bodyPr/>
        <a:lstStyle/>
        <a:p>
          <a:r>
            <a:rPr lang="en-US" sz="1600">
              <a:latin typeface="Aptos" panose="020B0004020202020204" pitchFamily="34" charset="0"/>
            </a:rPr>
            <a:t>Balancing screen time and productivity with time management techniques</a:t>
          </a:r>
        </a:p>
      </dgm:t>
    </dgm:pt>
    <dgm:pt modelId="{DB0E508A-3912-4AD3-B56E-FD1CA1674F19}" type="parTrans" cxnId="{E474881C-30E3-4069-8867-986E0903088F}">
      <dgm:prSet/>
      <dgm:spPr/>
      <dgm:t>
        <a:bodyPr/>
        <a:lstStyle/>
        <a:p>
          <a:endParaRPr lang="en-US"/>
        </a:p>
      </dgm:t>
    </dgm:pt>
    <dgm:pt modelId="{51A55CA9-BF50-4C70-A8AB-D9F7BC4129A2}" type="sibTrans" cxnId="{E474881C-30E3-4069-8867-986E0903088F}">
      <dgm:prSet/>
      <dgm:spPr/>
      <dgm:t>
        <a:bodyPr/>
        <a:lstStyle/>
        <a:p>
          <a:endParaRPr lang="en-US"/>
        </a:p>
      </dgm:t>
    </dgm:pt>
    <dgm:pt modelId="{51B0DFFF-69A8-43D8-98DF-B44385F959AB}">
      <dgm:prSet custT="1"/>
      <dgm:spPr/>
      <dgm:t>
        <a:bodyPr/>
        <a:lstStyle/>
        <a:p>
          <a:r>
            <a:rPr lang="en-US" sz="1600">
              <a:latin typeface="Aptos" panose="020B0004020202020204" pitchFamily="34" charset="0"/>
            </a:rPr>
            <a:t>Setting healthy digital boundaries with ourselves and others</a:t>
          </a:r>
        </a:p>
      </dgm:t>
    </dgm:pt>
    <dgm:pt modelId="{CC186C8B-A6AF-4646-9D13-9FCCF0A537BA}" type="parTrans" cxnId="{5E6C6B16-D8EC-46A2-9BC6-2DC242075E9A}">
      <dgm:prSet/>
      <dgm:spPr/>
      <dgm:t>
        <a:bodyPr/>
        <a:lstStyle/>
        <a:p>
          <a:endParaRPr lang="en-US"/>
        </a:p>
      </dgm:t>
    </dgm:pt>
    <dgm:pt modelId="{B8EA8303-5C2E-440C-982F-C333F4CE380C}" type="sibTrans" cxnId="{5E6C6B16-D8EC-46A2-9BC6-2DC242075E9A}">
      <dgm:prSet/>
      <dgm:spPr/>
      <dgm:t>
        <a:bodyPr/>
        <a:lstStyle/>
        <a:p>
          <a:endParaRPr lang="en-US"/>
        </a:p>
      </dgm:t>
    </dgm:pt>
    <dgm:pt modelId="{70FF2BDD-120C-4A9D-BA30-FFDD00882761}">
      <dgm:prSet custT="1"/>
      <dgm:spPr/>
      <dgm:t>
        <a:bodyPr/>
        <a:lstStyle/>
        <a:p>
          <a:r>
            <a:rPr lang="en-US" sz="1600">
              <a:latin typeface="Aptos" panose="020B0004020202020204" pitchFamily="34" charset="0"/>
            </a:rPr>
            <a:t>Unplugging from technology regularly and intentionally.</a:t>
          </a:r>
        </a:p>
      </dgm:t>
    </dgm:pt>
    <dgm:pt modelId="{F3395AF0-6947-4830-8975-72760BFBD6D5}" type="parTrans" cxnId="{DEB3FD4E-8D18-4E1C-AA33-A18722BF0EAA}">
      <dgm:prSet/>
      <dgm:spPr/>
      <dgm:t>
        <a:bodyPr/>
        <a:lstStyle/>
        <a:p>
          <a:endParaRPr lang="en-US"/>
        </a:p>
      </dgm:t>
    </dgm:pt>
    <dgm:pt modelId="{5AF533A4-C79A-4CF8-9986-029A9D5B462E}" type="sibTrans" cxnId="{DEB3FD4E-8D18-4E1C-AA33-A18722BF0EAA}">
      <dgm:prSet/>
      <dgm:spPr/>
      <dgm:t>
        <a:bodyPr/>
        <a:lstStyle/>
        <a:p>
          <a:endParaRPr lang="en-US"/>
        </a:p>
      </dgm:t>
    </dgm:pt>
    <dgm:pt modelId="{D55DAA58-A320-4CC9-AC9D-F9E4F37FA87F}">
      <dgm:prSet custT="1"/>
      <dgm:spPr/>
      <dgm:t>
        <a:bodyPr/>
        <a:lstStyle/>
        <a:p>
          <a:r>
            <a:rPr lang="en-US" sz="1600">
              <a:latin typeface="Aptos" panose="020B0004020202020204" pitchFamily="34" charset="0"/>
            </a:rPr>
            <a:t>Embracing mindfulness in the digital age with attention and curiosity.</a:t>
          </a:r>
        </a:p>
      </dgm:t>
    </dgm:pt>
    <dgm:pt modelId="{DBFFF982-A589-41C6-809D-6113046EE830}" type="parTrans" cxnId="{28681C46-2520-4B93-87E3-D4EB1A6E27FC}">
      <dgm:prSet/>
      <dgm:spPr/>
      <dgm:t>
        <a:bodyPr/>
        <a:lstStyle/>
        <a:p>
          <a:endParaRPr lang="en-US"/>
        </a:p>
      </dgm:t>
    </dgm:pt>
    <dgm:pt modelId="{048FAD40-B1A0-4A9A-89BE-1766D2CEFDA3}" type="sibTrans" cxnId="{28681C46-2520-4B93-87E3-D4EB1A6E27FC}">
      <dgm:prSet/>
      <dgm:spPr/>
      <dgm:t>
        <a:bodyPr/>
        <a:lstStyle/>
        <a:p>
          <a:endParaRPr lang="en-US"/>
        </a:p>
      </dgm:t>
    </dgm:pt>
    <dgm:pt modelId="{850D3775-D276-4C88-BC03-DEF8E70EC021}" type="pres">
      <dgm:prSet presAssocID="{1AD98D9F-2B34-417A-B8BB-2AB3362105B2}" presName="Name0" presStyleCnt="0">
        <dgm:presLayoutVars>
          <dgm:dir/>
          <dgm:resizeHandles val="exact"/>
        </dgm:presLayoutVars>
      </dgm:prSet>
      <dgm:spPr/>
    </dgm:pt>
    <dgm:pt modelId="{DABBAA5A-B336-43AC-AA3B-D8D925F00E52}" type="pres">
      <dgm:prSet presAssocID="{1097F582-DFB6-4A46-894A-197BE18411CA}" presName="node" presStyleLbl="node1" presStyleIdx="0" presStyleCnt="7">
        <dgm:presLayoutVars>
          <dgm:bulletEnabled val="1"/>
        </dgm:presLayoutVars>
      </dgm:prSet>
      <dgm:spPr/>
    </dgm:pt>
    <dgm:pt modelId="{618C87F8-E34B-493B-B14C-5DAFD369DBB4}" type="pres">
      <dgm:prSet presAssocID="{BEB8D66F-7084-440D-9F5E-AACAFD5E7191}" presName="sibTrans" presStyleLbl="sibTrans1D1" presStyleIdx="0" presStyleCnt="6"/>
      <dgm:spPr/>
    </dgm:pt>
    <dgm:pt modelId="{EB4FF34C-D41C-43B1-9263-C0E3A395B536}" type="pres">
      <dgm:prSet presAssocID="{BEB8D66F-7084-440D-9F5E-AACAFD5E7191}" presName="connectorText" presStyleLbl="sibTrans1D1" presStyleIdx="0" presStyleCnt="6"/>
      <dgm:spPr/>
    </dgm:pt>
    <dgm:pt modelId="{44BA803C-5B6C-41D3-BE0B-153E8ACD1F8D}" type="pres">
      <dgm:prSet presAssocID="{6D3E8B7C-773F-4B4A-A7DD-4B103ED05CFB}" presName="node" presStyleLbl="node1" presStyleIdx="1" presStyleCnt="7">
        <dgm:presLayoutVars>
          <dgm:bulletEnabled val="1"/>
        </dgm:presLayoutVars>
      </dgm:prSet>
      <dgm:spPr/>
    </dgm:pt>
    <dgm:pt modelId="{6D5C30AD-6758-4B5F-94F1-08E42ADDAE40}" type="pres">
      <dgm:prSet presAssocID="{7B4DD789-FBFC-44FE-A6F6-AE0DA4537CC4}" presName="sibTrans" presStyleLbl="sibTrans1D1" presStyleIdx="1" presStyleCnt="6"/>
      <dgm:spPr/>
    </dgm:pt>
    <dgm:pt modelId="{070B9F79-FEF1-430E-8A19-741F5BF13833}" type="pres">
      <dgm:prSet presAssocID="{7B4DD789-FBFC-44FE-A6F6-AE0DA4537CC4}" presName="connectorText" presStyleLbl="sibTrans1D1" presStyleIdx="1" presStyleCnt="6"/>
      <dgm:spPr/>
    </dgm:pt>
    <dgm:pt modelId="{FD49040A-B539-45A2-9497-64B7A14EBE78}" type="pres">
      <dgm:prSet presAssocID="{C276933F-E132-44F2-9C89-FBE031A73627}" presName="node" presStyleLbl="node1" presStyleIdx="2" presStyleCnt="7">
        <dgm:presLayoutVars>
          <dgm:bulletEnabled val="1"/>
        </dgm:presLayoutVars>
      </dgm:prSet>
      <dgm:spPr/>
    </dgm:pt>
    <dgm:pt modelId="{500CF179-EFB6-4CAA-9870-40D47A4E4D46}" type="pres">
      <dgm:prSet presAssocID="{1514F81D-8375-46BE-8C42-4920EE30965E}" presName="sibTrans" presStyleLbl="sibTrans1D1" presStyleIdx="2" presStyleCnt="6"/>
      <dgm:spPr/>
    </dgm:pt>
    <dgm:pt modelId="{A3AF6EB9-3348-4F9D-B139-E3AF200F24B5}" type="pres">
      <dgm:prSet presAssocID="{1514F81D-8375-46BE-8C42-4920EE30965E}" presName="connectorText" presStyleLbl="sibTrans1D1" presStyleIdx="2" presStyleCnt="6"/>
      <dgm:spPr/>
    </dgm:pt>
    <dgm:pt modelId="{454DC9F7-EB7B-44BD-A92A-69DE6149ADA6}" type="pres">
      <dgm:prSet presAssocID="{3C178BE0-FC3A-4724-A8F7-851800AE05F6}" presName="node" presStyleLbl="node1" presStyleIdx="3" presStyleCnt="7">
        <dgm:presLayoutVars>
          <dgm:bulletEnabled val="1"/>
        </dgm:presLayoutVars>
      </dgm:prSet>
      <dgm:spPr/>
    </dgm:pt>
    <dgm:pt modelId="{81220622-D1F0-42D2-B6A0-A57122D9B60F}" type="pres">
      <dgm:prSet presAssocID="{51A55CA9-BF50-4C70-A8AB-D9F7BC4129A2}" presName="sibTrans" presStyleLbl="sibTrans1D1" presStyleIdx="3" presStyleCnt="6"/>
      <dgm:spPr/>
    </dgm:pt>
    <dgm:pt modelId="{CB271BF9-3266-45EA-94C0-30441A4F432D}" type="pres">
      <dgm:prSet presAssocID="{51A55CA9-BF50-4C70-A8AB-D9F7BC4129A2}" presName="connectorText" presStyleLbl="sibTrans1D1" presStyleIdx="3" presStyleCnt="6"/>
      <dgm:spPr/>
    </dgm:pt>
    <dgm:pt modelId="{38B0E415-320C-494E-A5A2-3F6B29BA1F30}" type="pres">
      <dgm:prSet presAssocID="{51B0DFFF-69A8-43D8-98DF-B44385F959AB}" presName="node" presStyleLbl="node1" presStyleIdx="4" presStyleCnt="7">
        <dgm:presLayoutVars>
          <dgm:bulletEnabled val="1"/>
        </dgm:presLayoutVars>
      </dgm:prSet>
      <dgm:spPr/>
    </dgm:pt>
    <dgm:pt modelId="{5DFFDE08-392C-4861-A536-6B0E6CC0CD98}" type="pres">
      <dgm:prSet presAssocID="{B8EA8303-5C2E-440C-982F-C333F4CE380C}" presName="sibTrans" presStyleLbl="sibTrans1D1" presStyleIdx="4" presStyleCnt="6"/>
      <dgm:spPr/>
    </dgm:pt>
    <dgm:pt modelId="{792FCBE3-3DB2-41B7-A1B6-C85DC447A27E}" type="pres">
      <dgm:prSet presAssocID="{B8EA8303-5C2E-440C-982F-C333F4CE380C}" presName="connectorText" presStyleLbl="sibTrans1D1" presStyleIdx="4" presStyleCnt="6"/>
      <dgm:spPr/>
    </dgm:pt>
    <dgm:pt modelId="{D5BE9F65-F865-4764-8060-8CDC8475A760}" type="pres">
      <dgm:prSet presAssocID="{70FF2BDD-120C-4A9D-BA30-FFDD00882761}" presName="node" presStyleLbl="node1" presStyleIdx="5" presStyleCnt="7">
        <dgm:presLayoutVars>
          <dgm:bulletEnabled val="1"/>
        </dgm:presLayoutVars>
      </dgm:prSet>
      <dgm:spPr/>
    </dgm:pt>
    <dgm:pt modelId="{50101211-3554-4DD1-AC75-596750FE9FC3}" type="pres">
      <dgm:prSet presAssocID="{5AF533A4-C79A-4CF8-9986-029A9D5B462E}" presName="sibTrans" presStyleLbl="sibTrans1D1" presStyleIdx="5" presStyleCnt="6"/>
      <dgm:spPr/>
    </dgm:pt>
    <dgm:pt modelId="{2D59A151-FB4F-4F79-9F9D-B86949CDDE43}" type="pres">
      <dgm:prSet presAssocID="{5AF533A4-C79A-4CF8-9986-029A9D5B462E}" presName="connectorText" presStyleLbl="sibTrans1D1" presStyleIdx="5" presStyleCnt="6"/>
      <dgm:spPr/>
    </dgm:pt>
    <dgm:pt modelId="{937EE8DE-36B1-4001-99F3-AA2618C4FC02}" type="pres">
      <dgm:prSet presAssocID="{D55DAA58-A320-4CC9-AC9D-F9E4F37FA87F}" presName="node" presStyleLbl="node1" presStyleIdx="6" presStyleCnt="7">
        <dgm:presLayoutVars>
          <dgm:bulletEnabled val="1"/>
        </dgm:presLayoutVars>
      </dgm:prSet>
      <dgm:spPr/>
    </dgm:pt>
  </dgm:ptLst>
  <dgm:cxnLst>
    <dgm:cxn modelId="{06F05A05-F533-495D-8215-9698DD2F55DD}" type="presOf" srcId="{C276933F-E132-44F2-9C89-FBE031A73627}" destId="{FD49040A-B539-45A2-9497-64B7A14EBE78}" srcOrd="0" destOrd="0" presId="urn:microsoft.com/office/officeart/2016/7/layout/RepeatingBendingProcessNew"/>
    <dgm:cxn modelId="{402C0F06-8FE2-4D8C-8F42-0FE2FE88B743}" type="presOf" srcId="{7B4DD789-FBFC-44FE-A6F6-AE0DA4537CC4}" destId="{070B9F79-FEF1-430E-8A19-741F5BF13833}" srcOrd="1" destOrd="0" presId="urn:microsoft.com/office/officeart/2016/7/layout/RepeatingBendingProcessNew"/>
    <dgm:cxn modelId="{08E7BC0E-3B75-4F45-B480-BCF711961D08}" type="presOf" srcId="{1097F582-DFB6-4A46-894A-197BE18411CA}" destId="{DABBAA5A-B336-43AC-AA3B-D8D925F00E52}" srcOrd="0" destOrd="0" presId="urn:microsoft.com/office/officeart/2016/7/layout/RepeatingBendingProcessNew"/>
    <dgm:cxn modelId="{A9CFA013-855A-43E6-930E-2DB89AA4BAAD}" type="presOf" srcId="{1514F81D-8375-46BE-8C42-4920EE30965E}" destId="{A3AF6EB9-3348-4F9D-B139-E3AF200F24B5}" srcOrd="1" destOrd="0" presId="urn:microsoft.com/office/officeart/2016/7/layout/RepeatingBendingProcessNew"/>
    <dgm:cxn modelId="{5E6C6B16-D8EC-46A2-9BC6-2DC242075E9A}" srcId="{1AD98D9F-2B34-417A-B8BB-2AB3362105B2}" destId="{51B0DFFF-69A8-43D8-98DF-B44385F959AB}" srcOrd="4" destOrd="0" parTransId="{CC186C8B-A6AF-4646-9D13-9FCCF0A537BA}" sibTransId="{B8EA8303-5C2E-440C-982F-C333F4CE380C}"/>
    <dgm:cxn modelId="{E474881C-30E3-4069-8867-986E0903088F}" srcId="{1AD98D9F-2B34-417A-B8BB-2AB3362105B2}" destId="{3C178BE0-FC3A-4724-A8F7-851800AE05F6}" srcOrd="3" destOrd="0" parTransId="{DB0E508A-3912-4AD3-B56E-FD1CA1674F19}" sibTransId="{51A55CA9-BF50-4C70-A8AB-D9F7BC4129A2}"/>
    <dgm:cxn modelId="{4CAFF822-B282-461D-8399-3254D414F02A}" type="presOf" srcId="{B8EA8303-5C2E-440C-982F-C333F4CE380C}" destId="{5DFFDE08-392C-4861-A536-6B0E6CC0CD98}" srcOrd="0" destOrd="0" presId="urn:microsoft.com/office/officeart/2016/7/layout/RepeatingBendingProcessNew"/>
    <dgm:cxn modelId="{A6DA9A3B-5804-417A-A203-1F8A84BF1C4E}" type="presOf" srcId="{5AF533A4-C79A-4CF8-9986-029A9D5B462E}" destId="{2D59A151-FB4F-4F79-9F9D-B86949CDDE43}" srcOrd="1" destOrd="0" presId="urn:microsoft.com/office/officeart/2016/7/layout/RepeatingBendingProcessNew"/>
    <dgm:cxn modelId="{8DE3CD5C-BD58-44D9-B212-EE2C1DD60EDB}" type="presOf" srcId="{6D3E8B7C-773F-4B4A-A7DD-4B103ED05CFB}" destId="{44BA803C-5B6C-41D3-BE0B-153E8ACD1F8D}" srcOrd="0" destOrd="0" presId="urn:microsoft.com/office/officeart/2016/7/layout/RepeatingBendingProcessNew"/>
    <dgm:cxn modelId="{D9102561-F330-4E5E-918E-87FBE66EF040}" type="presOf" srcId="{1AD98D9F-2B34-417A-B8BB-2AB3362105B2}" destId="{850D3775-D276-4C88-BC03-DEF8E70EC021}" srcOrd="0" destOrd="0" presId="urn:microsoft.com/office/officeart/2016/7/layout/RepeatingBendingProcessNew"/>
    <dgm:cxn modelId="{28681C46-2520-4B93-87E3-D4EB1A6E27FC}" srcId="{1AD98D9F-2B34-417A-B8BB-2AB3362105B2}" destId="{D55DAA58-A320-4CC9-AC9D-F9E4F37FA87F}" srcOrd="6" destOrd="0" parTransId="{DBFFF982-A589-41C6-809D-6113046EE830}" sibTransId="{048FAD40-B1A0-4A9A-89BE-1766D2CEFDA3}"/>
    <dgm:cxn modelId="{DF5A8668-6546-4FFA-9401-FDD1ECD4432C}" type="presOf" srcId="{BEB8D66F-7084-440D-9F5E-AACAFD5E7191}" destId="{618C87F8-E34B-493B-B14C-5DAFD369DBB4}" srcOrd="0" destOrd="0" presId="urn:microsoft.com/office/officeart/2016/7/layout/RepeatingBendingProcessNew"/>
    <dgm:cxn modelId="{61BDBB6A-5C9E-4B3E-BD96-DAF82D66FACB}" srcId="{1AD98D9F-2B34-417A-B8BB-2AB3362105B2}" destId="{1097F582-DFB6-4A46-894A-197BE18411CA}" srcOrd="0" destOrd="0" parTransId="{D3FB42ED-98D2-47CB-AB22-3DBB511E4A20}" sibTransId="{BEB8D66F-7084-440D-9F5E-AACAFD5E7191}"/>
    <dgm:cxn modelId="{DEB3FD4E-8D18-4E1C-AA33-A18722BF0EAA}" srcId="{1AD98D9F-2B34-417A-B8BB-2AB3362105B2}" destId="{70FF2BDD-120C-4A9D-BA30-FFDD00882761}" srcOrd="5" destOrd="0" parTransId="{F3395AF0-6947-4830-8975-72760BFBD6D5}" sibTransId="{5AF533A4-C79A-4CF8-9986-029A9D5B462E}"/>
    <dgm:cxn modelId="{BD708F73-D48F-4048-AF4E-EA4376779B4B}" type="presOf" srcId="{70FF2BDD-120C-4A9D-BA30-FFDD00882761}" destId="{D5BE9F65-F865-4764-8060-8CDC8475A760}" srcOrd="0" destOrd="0" presId="urn:microsoft.com/office/officeart/2016/7/layout/RepeatingBendingProcessNew"/>
    <dgm:cxn modelId="{9B49A153-B200-41D7-B906-B1F49B105453}" type="presOf" srcId="{7B4DD789-FBFC-44FE-A6F6-AE0DA4537CC4}" destId="{6D5C30AD-6758-4B5F-94F1-08E42ADDAE40}" srcOrd="0" destOrd="0" presId="urn:microsoft.com/office/officeart/2016/7/layout/RepeatingBendingProcessNew"/>
    <dgm:cxn modelId="{561FC155-30EA-46BB-9AF2-7ED5B56B353A}" type="presOf" srcId="{51A55CA9-BF50-4C70-A8AB-D9F7BC4129A2}" destId="{CB271BF9-3266-45EA-94C0-30441A4F432D}" srcOrd="1" destOrd="0" presId="urn:microsoft.com/office/officeart/2016/7/layout/RepeatingBendingProcessNew"/>
    <dgm:cxn modelId="{19FD558F-C7D8-4981-A072-645CE6FB3DD3}" srcId="{1AD98D9F-2B34-417A-B8BB-2AB3362105B2}" destId="{C276933F-E132-44F2-9C89-FBE031A73627}" srcOrd="2" destOrd="0" parTransId="{8058CC5E-316E-437D-B0F9-C8A7A5FA51F2}" sibTransId="{1514F81D-8375-46BE-8C42-4920EE30965E}"/>
    <dgm:cxn modelId="{4ED595A6-B366-4EBB-B8E8-BC978C6224D2}" type="presOf" srcId="{51B0DFFF-69A8-43D8-98DF-B44385F959AB}" destId="{38B0E415-320C-494E-A5A2-3F6B29BA1F30}" srcOrd="0" destOrd="0" presId="urn:microsoft.com/office/officeart/2016/7/layout/RepeatingBendingProcessNew"/>
    <dgm:cxn modelId="{59E428B0-F566-470C-BD14-608CD8174580}" srcId="{1AD98D9F-2B34-417A-B8BB-2AB3362105B2}" destId="{6D3E8B7C-773F-4B4A-A7DD-4B103ED05CFB}" srcOrd="1" destOrd="0" parTransId="{65FE1808-1C68-4A75-BFC2-78537F638596}" sibTransId="{7B4DD789-FBFC-44FE-A6F6-AE0DA4537CC4}"/>
    <dgm:cxn modelId="{594B83B6-5508-4734-90BF-8557C24315CE}" type="presOf" srcId="{3C178BE0-FC3A-4724-A8F7-851800AE05F6}" destId="{454DC9F7-EB7B-44BD-A92A-69DE6149ADA6}" srcOrd="0" destOrd="0" presId="urn:microsoft.com/office/officeart/2016/7/layout/RepeatingBendingProcessNew"/>
    <dgm:cxn modelId="{4C0D23BC-35E2-4CB1-8646-138A3D7BA160}" type="presOf" srcId="{5AF533A4-C79A-4CF8-9986-029A9D5B462E}" destId="{50101211-3554-4DD1-AC75-596750FE9FC3}" srcOrd="0" destOrd="0" presId="urn:microsoft.com/office/officeart/2016/7/layout/RepeatingBendingProcessNew"/>
    <dgm:cxn modelId="{B9AF26E4-1DA8-4145-BF0F-85712AF16FB4}" type="presOf" srcId="{D55DAA58-A320-4CC9-AC9D-F9E4F37FA87F}" destId="{937EE8DE-36B1-4001-99F3-AA2618C4FC02}" srcOrd="0" destOrd="0" presId="urn:microsoft.com/office/officeart/2016/7/layout/RepeatingBendingProcessNew"/>
    <dgm:cxn modelId="{2B4C9AE6-614E-4129-B60C-ACF888DFB78B}" type="presOf" srcId="{51A55CA9-BF50-4C70-A8AB-D9F7BC4129A2}" destId="{81220622-D1F0-42D2-B6A0-A57122D9B60F}" srcOrd="0" destOrd="0" presId="urn:microsoft.com/office/officeart/2016/7/layout/RepeatingBendingProcessNew"/>
    <dgm:cxn modelId="{6039D0EB-C795-415C-BB3A-1F10B9CCFE90}" type="presOf" srcId="{BEB8D66F-7084-440D-9F5E-AACAFD5E7191}" destId="{EB4FF34C-D41C-43B1-9263-C0E3A395B536}" srcOrd="1" destOrd="0" presId="urn:microsoft.com/office/officeart/2016/7/layout/RepeatingBendingProcessNew"/>
    <dgm:cxn modelId="{B70E77F0-DA64-42C5-86BB-186D2E432F56}" type="presOf" srcId="{1514F81D-8375-46BE-8C42-4920EE30965E}" destId="{500CF179-EFB6-4CAA-9870-40D47A4E4D46}" srcOrd="0" destOrd="0" presId="urn:microsoft.com/office/officeart/2016/7/layout/RepeatingBendingProcessNew"/>
    <dgm:cxn modelId="{A3B67DF1-998D-4E88-A4F4-F992536BCA39}" type="presOf" srcId="{B8EA8303-5C2E-440C-982F-C333F4CE380C}" destId="{792FCBE3-3DB2-41B7-A1B6-C85DC447A27E}" srcOrd="1" destOrd="0" presId="urn:microsoft.com/office/officeart/2016/7/layout/RepeatingBendingProcessNew"/>
    <dgm:cxn modelId="{1D5C4911-D23A-4AF8-90B0-6D524B31C8D7}" type="presParOf" srcId="{850D3775-D276-4C88-BC03-DEF8E70EC021}" destId="{DABBAA5A-B336-43AC-AA3B-D8D925F00E52}" srcOrd="0" destOrd="0" presId="urn:microsoft.com/office/officeart/2016/7/layout/RepeatingBendingProcessNew"/>
    <dgm:cxn modelId="{596D04F8-77EE-4422-9C4F-BD64FFD703DD}" type="presParOf" srcId="{850D3775-D276-4C88-BC03-DEF8E70EC021}" destId="{618C87F8-E34B-493B-B14C-5DAFD369DBB4}" srcOrd="1" destOrd="0" presId="urn:microsoft.com/office/officeart/2016/7/layout/RepeatingBendingProcessNew"/>
    <dgm:cxn modelId="{0E51C4F5-F23C-4B10-9336-D2ECE342963A}" type="presParOf" srcId="{618C87F8-E34B-493B-B14C-5DAFD369DBB4}" destId="{EB4FF34C-D41C-43B1-9263-C0E3A395B536}" srcOrd="0" destOrd="0" presId="urn:microsoft.com/office/officeart/2016/7/layout/RepeatingBendingProcessNew"/>
    <dgm:cxn modelId="{1B203A00-AECC-42AF-AB2C-05DEC334608E}" type="presParOf" srcId="{850D3775-D276-4C88-BC03-DEF8E70EC021}" destId="{44BA803C-5B6C-41D3-BE0B-153E8ACD1F8D}" srcOrd="2" destOrd="0" presId="urn:microsoft.com/office/officeart/2016/7/layout/RepeatingBendingProcessNew"/>
    <dgm:cxn modelId="{AA61C711-3CF4-4C7A-8799-9BF252FDA48C}" type="presParOf" srcId="{850D3775-D276-4C88-BC03-DEF8E70EC021}" destId="{6D5C30AD-6758-4B5F-94F1-08E42ADDAE40}" srcOrd="3" destOrd="0" presId="urn:microsoft.com/office/officeart/2016/7/layout/RepeatingBendingProcessNew"/>
    <dgm:cxn modelId="{98AF8FC6-C7C6-417F-85F6-4828F636FDEB}" type="presParOf" srcId="{6D5C30AD-6758-4B5F-94F1-08E42ADDAE40}" destId="{070B9F79-FEF1-430E-8A19-741F5BF13833}" srcOrd="0" destOrd="0" presId="urn:microsoft.com/office/officeart/2016/7/layout/RepeatingBendingProcessNew"/>
    <dgm:cxn modelId="{9BBB0F47-367E-4AB7-ACFC-56C94905D334}" type="presParOf" srcId="{850D3775-D276-4C88-BC03-DEF8E70EC021}" destId="{FD49040A-B539-45A2-9497-64B7A14EBE78}" srcOrd="4" destOrd="0" presId="urn:microsoft.com/office/officeart/2016/7/layout/RepeatingBendingProcessNew"/>
    <dgm:cxn modelId="{623FE2CE-8404-46E9-A309-7D7270AFE497}" type="presParOf" srcId="{850D3775-D276-4C88-BC03-DEF8E70EC021}" destId="{500CF179-EFB6-4CAA-9870-40D47A4E4D46}" srcOrd="5" destOrd="0" presId="urn:microsoft.com/office/officeart/2016/7/layout/RepeatingBendingProcessNew"/>
    <dgm:cxn modelId="{48BA31CB-C3A3-4425-AEBB-BD4087D98AED}" type="presParOf" srcId="{500CF179-EFB6-4CAA-9870-40D47A4E4D46}" destId="{A3AF6EB9-3348-4F9D-B139-E3AF200F24B5}" srcOrd="0" destOrd="0" presId="urn:microsoft.com/office/officeart/2016/7/layout/RepeatingBendingProcessNew"/>
    <dgm:cxn modelId="{6B5F24F7-FE50-4B53-B759-F9490B688EDA}" type="presParOf" srcId="{850D3775-D276-4C88-BC03-DEF8E70EC021}" destId="{454DC9F7-EB7B-44BD-A92A-69DE6149ADA6}" srcOrd="6" destOrd="0" presId="urn:microsoft.com/office/officeart/2016/7/layout/RepeatingBendingProcessNew"/>
    <dgm:cxn modelId="{93FD8273-2D12-4F38-9D1C-4DA84438A5EF}" type="presParOf" srcId="{850D3775-D276-4C88-BC03-DEF8E70EC021}" destId="{81220622-D1F0-42D2-B6A0-A57122D9B60F}" srcOrd="7" destOrd="0" presId="urn:microsoft.com/office/officeart/2016/7/layout/RepeatingBendingProcessNew"/>
    <dgm:cxn modelId="{BE002492-C585-4E18-A71E-6B182A989FD3}" type="presParOf" srcId="{81220622-D1F0-42D2-B6A0-A57122D9B60F}" destId="{CB271BF9-3266-45EA-94C0-30441A4F432D}" srcOrd="0" destOrd="0" presId="urn:microsoft.com/office/officeart/2016/7/layout/RepeatingBendingProcessNew"/>
    <dgm:cxn modelId="{5634972F-5B8E-40DC-80C8-34E3942BD596}" type="presParOf" srcId="{850D3775-D276-4C88-BC03-DEF8E70EC021}" destId="{38B0E415-320C-494E-A5A2-3F6B29BA1F30}" srcOrd="8" destOrd="0" presId="urn:microsoft.com/office/officeart/2016/7/layout/RepeatingBendingProcessNew"/>
    <dgm:cxn modelId="{8C76B559-D359-4169-B7AB-31362C5B73EC}" type="presParOf" srcId="{850D3775-D276-4C88-BC03-DEF8E70EC021}" destId="{5DFFDE08-392C-4861-A536-6B0E6CC0CD98}" srcOrd="9" destOrd="0" presId="urn:microsoft.com/office/officeart/2016/7/layout/RepeatingBendingProcessNew"/>
    <dgm:cxn modelId="{040F428C-6A62-40D1-AB6D-7F8D88684E7C}" type="presParOf" srcId="{5DFFDE08-392C-4861-A536-6B0E6CC0CD98}" destId="{792FCBE3-3DB2-41B7-A1B6-C85DC447A27E}" srcOrd="0" destOrd="0" presId="urn:microsoft.com/office/officeart/2016/7/layout/RepeatingBendingProcessNew"/>
    <dgm:cxn modelId="{D817F8DC-6938-411D-96E0-EE44A3DAEBE0}" type="presParOf" srcId="{850D3775-D276-4C88-BC03-DEF8E70EC021}" destId="{D5BE9F65-F865-4764-8060-8CDC8475A760}" srcOrd="10" destOrd="0" presId="urn:microsoft.com/office/officeart/2016/7/layout/RepeatingBendingProcessNew"/>
    <dgm:cxn modelId="{5918D006-7683-4ABE-9D51-6845CF81DAC2}" type="presParOf" srcId="{850D3775-D276-4C88-BC03-DEF8E70EC021}" destId="{50101211-3554-4DD1-AC75-596750FE9FC3}" srcOrd="11" destOrd="0" presId="urn:microsoft.com/office/officeart/2016/7/layout/RepeatingBendingProcessNew"/>
    <dgm:cxn modelId="{BF5CAF08-74E1-4F84-8BDE-E6DB525504B7}" type="presParOf" srcId="{50101211-3554-4DD1-AC75-596750FE9FC3}" destId="{2D59A151-FB4F-4F79-9F9D-B86949CDDE43}" srcOrd="0" destOrd="0" presId="urn:microsoft.com/office/officeart/2016/7/layout/RepeatingBendingProcessNew"/>
    <dgm:cxn modelId="{F6291F9D-3BC9-4CE3-A8CE-523F1AC40D91}" type="presParOf" srcId="{850D3775-D276-4C88-BC03-DEF8E70EC021}" destId="{937EE8DE-36B1-4001-99F3-AA2618C4FC02}"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86AEBB6B-3196-47EA-8C61-FE41993AB8E6}">
      <dgm:prSet custT="1"/>
      <dgm:spPr/>
      <dgm:t>
        <a:bodyPr/>
        <a:lstStyle/>
        <a:p>
          <a:r>
            <a:rPr lang="sk-SK" sz="2800" b="1" dirty="0" err="1">
              <a:latin typeface="Aptos" panose="020B0004020202020204" pitchFamily="34" charset="0"/>
            </a:rPr>
            <a:t>Use</a:t>
          </a:r>
          <a:endParaRPr lang="en-US" sz="2800" b="1" dirty="0">
            <a:latin typeface="Aptos" panose="020B0004020202020204" pitchFamily="34" charset="0"/>
          </a:endParaRP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pPr marL="0" lvl="0" indent="0" algn="l" defTabSz="666750">
            <a:lnSpc>
              <a:spcPct val="90000"/>
            </a:lnSpc>
            <a:spcBef>
              <a:spcPct val="0"/>
            </a:spcBef>
            <a:spcAft>
              <a:spcPct val="3500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Use Productivity Apps:</a:t>
          </a: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rPr>
            <a:t>Consider your personal and professional goals.</a:t>
          </a: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3A3C1E2D-A2F6-4D3E-8154-855715685E9D}">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rPr>
            <a:t>Reflect on how your digital habits align with these goals.</a:t>
          </a:r>
        </a:p>
      </dgm:t>
    </dgm:pt>
    <dgm:pt modelId="{285B0A7A-62EB-473B-8838-DF34D8D3A794}" type="parTrans" cxnId="{C5A26156-95D5-472C-9D56-931CC3E32347}">
      <dgm:prSet/>
      <dgm:spPr/>
      <dgm:t>
        <a:bodyPr/>
        <a:lstStyle/>
        <a:p>
          <a:endParaRPr lang="en-US" sz="1300">
            <a:latin typeface="Aptos" panose="020B0004020202020204" pitchFamily="34" charset="0"/>
          </a:endParaRPr>
        </a:p>
      </dgm:t>
    </dgm:pt>
    <dgm:pt modelId="{7A691067-84C8-4064-BBF2-7B49B1E06FF1}" type="sibTrans" cxnId="{C5A26156-95D5-472C-9D56-931CC3E32347}">
      <dgm:prSet/>
      <dgm:spPr/>
      <dgm:t>
        <a:bodyPr/>
        <a:lstStyle/>
        <a:p>
          <a:endParaRPr lang="en-US" sz="1300">
            <a:latin typeface="Aptos" panose="020B0004020202020204" pitchFamily="34" charset="0"/>
          </a:endParaRPr>
        </a:p>
      </dgm:t>
    </dgm:pt>
    <dgm:pt modelId="{4149AF08-C538-46E8-8124-1DB16C5DE988}">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rPr>
            <a:t>Identify any habits that may be hindering your progress.</a:t>
          </a:r>
        </a:p>
      </dgm:t>
    </dgm:pt>
    <dgm:pt modelId="{C6B4BDE5-BFB3-4655-936A-14201D22C03A}" type="parTrans" cxnId="{5205F926-1ACC-4EE1-9E91-220CFC516D6A}">
      <dgm:prSet/>
      <dgm:spPr/>
      <dgm:t>
        <a:bodyPr/>
        <a:lstStyle/>
        <a:p>
          <a:endParaRPr lang="en-US" sz="1300">
            <a:latin typeface="Aptos" panose="020B0004020202020204" pitchFamily="34" charset="0"/>
          </a:endParaRPr>
        </a:p>
      </dgm:t>
    </dgm:pt>
    <dgm:pt modelId="{D7A215C8-B367-4FB4-8BBB-1284AF0F50BE}" type="sibTrans" cxnId="{5205F926-1ACC-4EE1-9E91-220CFC516D6A}">
      <dgm:prSet/>
      <dgm:spPr/>
      <dgm:t>
        <a:bodyPr/>
        <a:lstStyle/>
        <a:p>
          <a:endParaRPr lang="en-US" sz="1300">
            <a:latin typeface="Aptos" panose="020B0004020202020204" pitchFamily="34" charset="0"/>
          </a:endParaRPr>
        </a:p>
      </dgm:t>
    </dgm:pt>
    <dgm:pt modelId="{D33853CC-10A8-40DB-9679-0A44F5D30BAD}">
      <dgm:prSet custT="1"/>
      <dgm:spPr/>
      <dgm:t>
        <a:bodyPr/>
        <a:lstStyle/>
        <a:p>
          <a:r>
            <a:rPr lang="sk-SK" sz="2800" b="1" dirty="0" err="1">
              <a:latin typeface="Aptos" panose="020B0004020202020204" pitchFamily="34" charset="0"/>
            </a:rPr>
            <a:t>Conduct</a:t>
          </a:r>
          <a:endParaRPr lang="en-US" sz="2800" b="1" dirty="0">
            <a:latin typeface="Aptos" panose="020B0004020202020204" pitchFamily="34" charset="0"/>
          </a:endParaRP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pPr marL="0" lvl="0" indent="0" algn="l" defTabSz="666750">
            <a:lnSpc>
              <a:spcPct val="90000"/>
            </a:lnSpc>
            <a:spcBef>
              <a:spcPct val="0"/>
            </a:spcBef>
            <a:spcAft>
              <a:spcPct val="3500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Conduct Digital Detox Periods</a:t>
          </a:r>
          <a:r>
            <a:rPr lang="sk-SK" sz="1600" b="1" kern="1200" dirty="0">
              <a:solidFill>
                <a:prstClr val="black">
                  <a:hueOff val="0"/>
                  <a:satOff val="0"/>
                  <a:lumOff val="0"/>
                  <a:alphaOff val="0"/>
                </a:prstClr>
              </a:solidFill>
              <a:latin typeface="Aptos" panose="020B0004020202020204" pitchFamily="34" charset="0"/>
              <a:ea typeface="+mn-ea"/>
              <a:cs typeface="+mn-cs"/>
            </a:rPr>
            <a:t>:</a:t>
          </a:r>
          <a:endParaRPr lang="en-US" sz="1600" b="1" kern="1200" dirty="0">
            <a:solidFill>
              <a:prstClr val="black">
                <a:hueOff val="0"/>
                <a:satOff val="0"/>
                <a:lumOff val="0"/>
                <a:alphaOff val="0"/>
              </a:prstClr>
            </a:solidFill>
            <a:latin typeface="Aptos" panose="020B0004020202020204" pitchFamily="34" charset="0"/>
            <a:ea typeface="+mn-ea"/>
            <a:cs typeface="+mn-cs"/>
          </a:endParaRP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rPr>
            <a:t>Record your digital activities throughout the day.</a:t>
          </a: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DD781C73-DAC5-4239-B633-33AA5383B063}">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rPr>
            <a:t>Note the time spent on different platforms and the purpose of each interaction.</a:t>
          </a:r>
        </a:p>
      </dgm:t>
    </dgm:pt>
    <dgm:pt modelId="{2F7D3FBA-16C0-45FC-B4B5-A91AFD4C11FD}" type="parTrans" cxnId="{0EC98C2F-D93A-435F-A7D8-324C4818D6D6}">
      <dgm:prSet/>
      <dgm:spPr/>
      <dgm:t>
        <a:bodyPr/>
        <a:lstStyle/>
        <a:p>
          <a:endParaRPr lang="en-US" sz="1300">
            <a:latin typeface="Aptos" panose="020B0004020202020204" pitchFamily="34" charset="0"/>
          </a:endParaRPr>
        </a:p>
      </dgm:t>
    </dgm:pt>
    <dgm:pt modelId="{A2EEE1F7-7298-4AFB-A7A3-083C3D77D90D}" type="sibTrans" cxnId="{0EC98C2F-D93A-435F-A7D8-324C4818D6D6}">
      <dgm:prSet/>
      <dgm:spPr/>
      <dgm:t>
        <a:bodyPr/>
        <a:lstStyle/>
        <a:p>
          <a:endParaRPr lang="en-US" sz="1300">
            <a:latin typeface="Aptos" panose="020B0004020202020204" pitchFamily="34" charset="0"/>
          </a:endParaRPr>
        </a:p>
      </dgm:t>
    </dgm:pt>
    <dgm:pt modelId="{659BAFB9-B94F-4CE1-8EDC-827C87CD72FF}">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rPr>
            <a:t>Regularly review your journal to identify patterns and trends.</a:t>
          </a:r>
        </a:p>
      </dgm:t>
    </dgm:pt>
    <dgm:pt modelId="{14243126-9331-47BB-B577-CACA05DD4E68}" type="parTrans" cxnId="{2EA0ED80-9DA9-4C58-9853-8F37F589B484}">
      <dgm:prSet/>
      <dgm:spPr/>
      <dgm:t>
        <a:bodyPr/>
        <a:lstStyle/>
        <a:p>
          <a:endParaRPr lang="en-US" sz="1300">
            <a:latin typeface="Aptos" panose="020B0004020202020204" pitchFamily="34" charset="0"/>
          </a:endParaRPr>
        </a:p>
      </dgm:t>
    </dgm:pt>
    <dgm:pt modelId="{75F1BE2B-EC9B-4ED3-ABDB-7EA23C5FC4D1}" type="sibTrans" cxnId="{2EA0ED80-9DA9-4C58-9853-8F37F589B484}">
      <dgm:prSet/>
      <dgm:spPr/>
      <dgm:t>
        <a:bodyPr/>
        <a:lstStyle/>
        <a:p>
          <a:endParaRPr lang="en-US" sz="1300">
            <a:latin typeface="Aptos" panose="020B0004020202020204" pitchFamily="34" charset="0"/>
          </a:endParaRPr>
        </a:p>
      </dgm:t>
    </dgm:pt>
    <dgm:pt modelId="{0213E5E1-9294-4378-BCA7-AB0743AFD8EB}">
      <dgm:prSet/>
      <dgm:spPr/>
      <dgm:t>
        <a:bodyPr/>
        <a:lstStyle/>
        <a:p>
          <a:r>
            <a:rPr lang="sk-SK" b="1" dirty="0" err="1"/>
            <a:t>Practice</a:t>
          </a:r>
          <a:endParaRPr lang="en-GB" b="1" dirty="0"/>
        </a:p>
      </dgm:t>
    </dgm:pt>
    <dgm:pt modelId="{5B5F442F-A98E-45A1-8E0F-68A65D0D7BBE}" type="parTrans" cxnId="{0E47AE15-2062-4797-A4C4-BE3C0388EC44}">
      <dgm:prSet/>
      <dgm:spPr/>
      <dgm:t>
        <a:bodyPr/>
        <a:lstStyle/>
        <a:p>
          <a:endParaRPr lang="en-GB"/>
        </a:p>
      </dgm:t>
    </dgm:pt>
    <dgm:pt modelId="{3843269B-4C72-4C26-99B4-526BBC805E93}" type="sibTrans" cxnId="{0E47AE15-2062-4797-A4C4-BE3C0388EC44}">
      <dgm:prSet/>
      <dgm:spPr/>
      <dgm:t>
        <a:bodyPr/>
        <a:lstStyle/>
        <a:p>
          <a:endParaRPr lang="en-GB"/>
        </a:p>
      </dgm:t>
    </dgm:pt>
    <dgm:pt modelId="{E51309FC-4053-41ED-8F9B-3DDC15ED953B}">
      <dgm:prSet custT="1"/>
      <dgm:spPr/>
      <dgm:t>
        <a:bodyPr/>
        <a:lstStyle/>
        <a:p>
          <a:pPr marL="0" lvl="0" indent="0" algn="l" defTabSz="666750">
            <a:lnSpc>
              <a:spcPct val="90000"/>
            </a:lnSpc>
            <a:spcBef>
              <a:spcPct val="0"/>
            </a:spcBef>
            <a:spcAft>
              <a:spcPct val="3500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Practice Mindfulness</a:t>
          </a:r>
          <a:r>
            <a:rPr lang="sk-SK" sz="1600" b="1" kern="1200" dirty="0">
              <a:solidFill>
                <a:prstClr val="black">
                  <a:hueOff val="0"/>
                  <a:satOff val="0"/>
                  <a:lumOff val="0"/>
                  <a:alphaOff val="0"/>
                </a:prstClr>
              </a:solidFill>
              <a:latin typeface="Aptos" panose="020B0004020202020204" pitchFamily="34" charset="0"/>
              <a:ea typeface="+mn-ea"/>
              <a:cs typeface="+mn-cs"/>
            </a:rPr>
            <a:t>:</a:t>
          </a:r>
          <a:endParaRPr lang="en-GB" sz="1600" b="1" kern="1200" dirty="0">
            <a:solidFill>
              <a:prstClr val="black">
                <a:hueOff val="0"/>
                <a:satOff val="0"/>
                <a:lumOff val="0"/>
                <a:alphaOff val="0"/>
              </a:prstClr>
            </a:solidFill>
            <a:latin typeface="Aptos" panose="020B0004020202020204" pitchFamily="34" charset="0"/>
            <a:ea typeface="+mn-ea"/>
            <a:cs typeface="+mn-cs"/>
          </a:endParaRPr>
        </a:p>
      </dgm:t>
    </dgm:pt>
    <dgm:pt modelId="{A70C338C-D1A1-45E2-A068-2D549043FA4F}" type="parTrans" cxnId="{5C203D32-B740-4004-A30B-143258B27028}">
      <dgm:prSet/>
      <dgm:spPr/>
      <dgm:t>
        <a:bodyPr/>
        <a:lstStyle/>
        <a:p>
          <a:endParaRPr lang="en-GB"/>
        </a:p>
      </dgm:t>
    </dgm:pt>
    <dgm:pt modelId="{736E1274-4C5D-4518-86CB-147AEF5A8D4F}" type="sibTrans" cxnId="{5C203D32-B740-4004-A30B-143258B27028}">
      <dgm:prSet/>
      <dgm:spPr/>
      <dgm:t>
        <a:bodyPr/>
        <a:lstStyle/>
        <a:p>
          <a:endParaRPr lang="en-GB"/>
        </a:p>
      </dgm:t>
    </dgm:pt>
    <dgm:pt modelId="{76CD7C12-128F-44B6-81A1-45DAFDDBA885}">
      <dgm:prSet custT="1"/>
      <dgm:spPr/>
      <dgm:t>
        <a:bodyPr/>
        <a:lstStyle/>
        <a:p>
          <a:pPr marL="171450" lvl="1" indent="0" algn="l" defTabSz="711200">
            <a:lnSpc>
              <a:spcPct val="90000"/>
            </a:lnSpc>
            <a:spcBef>
              <a:spcPct val="0"/>
            </a:spcBef>
            <a:spcAft>
              <a:spcPct val="15000"/>
            </a:spcAft>
          </a:pPr>
          <a:r>
            <a:rPr lang="en-US" sz="1600" kern="1200" dirty="0">
              <a:latin typeface="Aptos" panose="020B0004020202020204" pitchFamily="34" charset="0"/>
            </a:rPr>
            <a:t>Integrate mindfulness techniques into your digital routine.</a:t>
          </a:r>
        </a:p>
      </dgm:t>
    </dgm:pt>
    <dgm:pt modelId="{7569590B-A08E-4F36-8BA3-FC16EDDDE38C}" type="parTrans" cxnId="{5BCA3B53-EFC6-4949-982A-88760596E2A5}">
      <dgm:prSet/>
      <dgm:spPr/>
      <dgm:t>
        <a:bodyPr/>
        <a:lstStyle/>
        <a:p>
          <a:endParaRPr lang="en-GB"/>
        </a:p>
      </dgm:t>
    </dgm:pt>
    <dgm:pt modelId="{EB460D17-AECA-43CB-992D-92B22EBB57C7}" type="sibTrans" cxnId="{5BCA3B53-EFC6-4949-982A-88760596E2A5}">
      <dgm:prSet/>
      <dgm:spPr/>
      <dgm:t>
        <a:bodyPr/>
        <a:lstStyle/>
        <a:p>
          <a:endParaRPr lang="en-GB"/>
        </a:p>
      </dgm:t>
    </dgm:pt>
    <dgm:pt modelId="{0D8B7908-FE7E-4C6A-B88F-7DC7DDEC7C91}">
      <dgm:prSet custT="1"/>
      <dgm:spPr/>
      <dgm:t>
        <a:bodyPr/>
        <a:lstStyle/>
        <a:p>
          <a:pPr marL="171450" lvl="1" indent="0" algn="l" defTabSz="711200">
            <a:lnSpc>
              <a:spcPct val="90000"/>
            </a:lnSpc>
            <a:spcBef>
              <a:spcPct val="0"/>
            </a:spcBef>
            <a:spcAft>
              <a:spcPct val="15000"/>
            </a:spcAft>
          </a:pPr>
          <a:r>
            <a:rPr lang="en-US" sz="1600" dirty="0">
              <a:latin typeface="Aptos" panose="020B0004020202020204" pitchFamily="34" charset="0"/>
            </a:rPr>
            <a:t>Be present and fully engaged during online activities.</a:t>
          </a:r>
        </a:p>
      </dgm:t>
    </dgm:pt>
    <dgm:pt modelId="{47764A08-5F8E-48A4-94B5-3DD5CEBC3ACE}" type="parTrans" cxnId="{A8F99C1A-FED3-413B-9D73-2973BBA801B0}">
      <dgm:prSet/>
      <dgm:spPr/>
      <dgm:t>
        <a:bodyPr/>
        <a:lstStyle/>
        <a:p>
          <a:endParaRPr lang="en-GB"/>
        </a:p>
      </dgm:t>
    </dgm:pt>
    <dgm:pt modelId="{8D56AB33-A961-4849-8CDB-2C95336ED9CD}" type="sibTrans" cxnId="{A8F99C1A-FED3-413B-9D73-2973BBA801B0}">
      <dgm:prSet/>
      <dgm:spPr/>
      <dgm:t>
        <a:bodyPr/>
        <a:lstStyle/>
        <a:p>
          <a:endParaRPr lang="en-GB"/>
        </a:p>
      </dgm:t>
    </dgm:pt>
    <dgm:pt modelId="{2CA97181-6618-49BF-8285-CCC15D126A8F}">
      <dgm:prSet custT="1"/>
      <dgm:spPr/>
      <dgm:t>
        <a:bodyPr/>
        <a:lstStyle/>
        <a:p>
          <a:pPr marL="171450" lvl="1" indent="0" algn="l" defTabSz="711200">
            <a:lnSpc>
              <a:spcPct val="90000"/>
            </a:lnSpc>
            <a:spcBef>
              <a:spcPct val="0"/>
            </a:spcBef>
            <a:spcAft>
              <a:spcPct val="15000"/>
            </a:spcAft>
          </a:pPr>
          <a:r>
            <a:rPr lang="en-US" sz="1600" dirty="0">
              <a:latin typeface="Aptos" panose="020B0004020202020204" pitchFamily="34" charset="0"/>
            </a:rPr>
            <a:t>Notice your emotions and reactions to digital stimuli without judgment.</a:t>
          </a:r>
        </a:p>
      </dgm:t>
    </dgm:pt>
    <dgm:pt modelId="{0F8B1ED8-E5F7-4C9B-BD79-8A23E405931D}" type="parTrans" cxnId="{0D55B101-5610-49A4-BAA4-C3D9FCA02CA5}">
      <dgm:prSet/>
      <dgm:spPr/>
      <dgm:t>
        <a:bodyPr/>
        <a:lstStyle/>
        <a:p>
          <a:endParaRPr lang="en-GB"/>
        </a:p>
      </dgm:t>
    </dgm:pt>
    <dgm:pt modelId="{03EB3AE7-F6EA-4F31-A39A-A180AAE1D8A5}" type="sibTrans" cxnId="{0D55B101-5610-49A4-BAA4-C3D9FCA02CA5}">
      <dgm:prSet/>
      <dgm:spPr/>
      <dgm:t>
        <a:bodyPr/>
        <a:lstStyle/>
        <a:p>
          <a:endParaRPr lang="en-GB"/>
        </a:p>
      </dgm:t>
    </dgm:pt>
    <dgm:pt modelId="{73E97435-185A-49DC-83FB-A12C29CB44FE}" type="pres">
      <dgm:prSet presAssocID="{25579BEE-8CBB-417A-B285-8FA47EF32191}" presName="Name0" presStyleCnt="0">
        <dgm:presLayoutVars>
          <dgm:dir/>
          <dgm:animLvl val="lvl"/>
          <dgm:resizeHandles val="exact"/>
        </dgm:presLayoutVars>
      </dgm:prSet>
      <dgm:spPr/>
    </dgm:pt>
    <dgm:pt modelId="{748E5150-F249-4E8C-90D9-D641BA64C32B}" type="pres">
      <dgm:prSet presAssocID="{0213E5E1-9294-4378-BCA7-AB0743AFD8EB}" presName="boxAndChildren" presStyleCnt="0"/>
      <dgm:spPr/>
    </dgm:pt>
    <dgm:pt modelId="{0F454DF5-464C-4FAC-B56C-073C36B2D661}" type="pres">
      <dgm:prSet presAssocID="{0213E5E1-9294-4378-BCA7-AB0743AFD8EB}" presName="parentTextBox" presStyleLbl="alignNode1" presStyleIdx="0" presStyleCnt="3" custScaleY="143904"/>
      <dgm:spPr/>
    </dgm:pt>
    <dgm:pt modelId="{B9572833-CD38-4EC5-88BE-FA77C068C507}" type="pres">
      <dgm:prSet presAssocID="{0213E5E1-9294-4378-BCA7-AB0743AFD8EB}" presName="descendantBox" presStyleLbl="bgAccFollowNode1" presStyleIdx="0" presStyleCnt="3" custScaleY="143455"/>
      <dgm:spPr/>
    </dgm:pt>
    <dgm:pt modelId="{02CC5B5A-AEA1-45F1-87DA-BEB1DD2FC5DB}" type="pres">
      <dgm:prSet presAssocID="{B32A7F5A-982F-4816-9680-81AD1CC0486B}" presName="sp" presStyleCnt="0"/>
      <dgm:spPr/>
    </dgm:pt>
    <dgm:pt modelId="{A63FA2C5-5D6D-45F4-9B9A-CDE1935D3EB0}" type="pres">
      <dgm:prSet presAssocID="{D33853CC-10A8-40DB-9679-0A44F5D30BAD}" presName="arrowAndChildren" presStyleCnt="0"/>
      <dgm:spPr/>
    </dgm:pt>
    <dgm:pt modelId="{C7ADD9DE-A3F4-43F3-BF28-ABE9DD55AFA2}" type="pres">
      <dgm:prSet presAssocID="{D33853CC-10A8-40DB-9679-0A44F5D30BAD}" presName="parentTextArrow" presStyleLbl="node1" presStyleIdx="0" presStyleCnt="0"/>
      <dgm:spPr/>
    </dgm:pt>
    <dgm:pt modelId="{6AF268E8-B875-46F2-8D21-1D60E0A45471}" type="pres">
      <dgm:prSet presAssocID="{D33853CC-10A8-40DB-9679-0A44F5D30BAD}" presName="arrow" presStyleLbl="alignNode1" presStyleIdx="1" presStyleCnt="3" custScaleY="118194"/>
      <dgm:spPr/>
    </dgm:pt>
    <dgm:pt modelId="{DE36DDCD-1CF6-4DCA-B372-AE3708F152E9}" type="pres">
      <dgm:prSet presAssocID="{D33853CC-10A8-40DB-9679-0A44F5D30BAD}" presName="descendantArrow" presStyleLbl="bgAccFollowNode1" presStyleIdx="1" presStyleCnt="3" custScaleY="124367"/>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2" presStyleCnt="3" custScaleX="108803" custScaleY="108107"/>
      <dgm:spPr/>
    </dgm:pt>
    <dgm:pt modelId="{A48D032F-D944-4708-BDDF-4172EE8BC8DF}" type="pres">
      <dgm:prSet presAssocID="{86AEBB6B-3196-47EA-8C61-FE41993AB8E6}" presName="descendantArrow" presStyleLbl="bgAccFollowNode1" presStyleIdx="2" presStyleCnt="3" custScaleY="111439"/>
      <dgm:spPr/>
    </dgm:pt>
  </dgm:ptLst>
  <dgm:cxnLst>
    <dgm:cxn modelId="{0D55B101-5610-49A4-BAA4-C3D9FCA02CA5}" srcId="{E51309FC-4053-41ED-8F9B-3DDC15ED953B}" destId="{2CA97181-6618-49BF-8285-CCC15D126A8F}" srcOrd="2" destOrd="0" parTransId="{0F8B1ED8-E5F7-4C9B-BD79-8A23E405931D}" sibTransId="{03EB3AE7-F6EA-4F31-A39A-A180AAE1D8A5}"/>
    <dgm:cxn modelId="{BA7F8D15-478B-453F-BE3E-F962CD873B7A}" type="presOf" srcId="{86AEBB6B-3196-47EA-8C61-FE41993AB8E6}" destId="{8B8F4A1B-BE22-4F98-880E-FF408EAAE7AE}" srcOrd="0" destOrd="0" presId="urn:microsoft.com/office/officeart/2016/7/layout/VerticalDownArrowProcess"/>
    <dgm:cxn modelId="{0E47AE15-2062-4797-A4C4-BE3C0388EC44}" srcId="{25579BEE-8CBB-417A-B285-8FA47EF32191}" destId="{0213E5E1-9294-4378-BCA7-AB0743AFD8EB}" srcOrd="2" destOrd="0" parTransId="{5B5F442F-A98E-45A1-8E0F-68A65D0D7BBE}" sibTransId="{3843269B-4C72-4C26-99B4-526BBC805E93}"/>
    <dgm:cxn modelId="{003D7C19-9634-42B8-817C-7269040644A4}" type="presOf" srcId="{D33853CC-10A8-40DB-9679-0A44F5D30BAD}" destId="{C7ADD9DE-A3F4-43F3-BF28-ABE9DD55AFA2}" srcOrd="0" destOrd="0" presId="urn:microsoft.com/office/officeart/2016/7/layout/VerticalDownArrowProcess"/>
    <dgm:cxn modelId="{A8F99C1A-FED3-413B-9D73-2973BBA801B0}" srcId="{E51309FC-4053-41ED-8F9B-3DDC15ED953B}" destId="{0D8B7908-FE7E-4C6A-B88F-7DC7DDEC7C91}" srcOrd="1" destOrd="0" parTransId="{47764A08-5F8E-48A4-94B5-3DD5CEBC3ACE}" sibTransId="{8D56AB33-A961-4849-8CDB-2C95336ED9CD}"/>
    <dgm:cxn modelId="{89F0A81F-6B7D-4654-BA26-1AFF0966667D}" type="presOf" srcId="{D33853CC-10A8-40DB-9679-0A44F5D30BAD}" destId="{6AF268E8-B875-46F2-8D21-1D60E0A45471}" srcOrd="1" destOrd="0" presId="urn:microsoft.com/office/officeart/2016/7/layout/VerticalDownArrowProcess"/>
    <dgm:cxn modelId="{5205F926-1ACC-4EE1-9E91-220CFC516D6A}" srcId="{9B92C939-E6DD-415E-BFD4-E9175480F314}" destId="{4149AF08-C538-46E8-8124-1DB16C5DE988}" srcOrd="2" destOrd="0" parTransId="{C6B4BDE5-BFB3-4655-936A-14201D22C03A}" sibTransId="{D7A215C8-B367-4FB4-8BBB-1284AF0F50BE}"/>
    <dgm:cxn modelId="{26E4E42D-AFC0-4BF1-BE46-F9985065F72F}" srcId="{9B92C939-E6DD-415E-BFD4-E9175480F314}" destId="{6DD15A38-5200-4D16-8D31-407266537776}" srcOrd="0" destOrd="0" parTransId="{C880B4CD-FC0D-4BE5-A9DD-DFBB3849A0BC}" sibTransId="{619DE849-F36B-4032-A2CB-02EABDFD4299}"/>
    <dgm:cxn modelId="{CCEA072F-B0A8-4075-BF1D-9F8D439EA135}" type="presOf" srcId="{2CA97181-6618-49BF-8285-CCC15D126A8F}" destId="{B9572833-CD38-4EC5-88BE-FA77C068C507}" srcOrd="0" destOrd="3" presId="urn:microsoft.com/office/officeart/2016/7/layout/VerticalDownArrowProcess"/>
    <dgm:cxn modelId="{0EC98C2F-D93A-435F-A7D8-324C4818D6D6}" srcId="{D1AC7E66-997F-495D-B417-E8CB9F8F8E59}" destId="{DD781C73-DAC5-4239-B633-33AA5383B063}" srcOrd="1" destOrd="0" parTransId="{2F7D3FBA-16C0-45FC-B4B5-A91AFD4C11FD}" sibTransId="{A2EEE1F7-7298-4AFB-A7A3-083C3D77D90D}"/>
    <dgm:cxn modelId="{5C203D32-B740-4004-A30B-143258B27028}" srcId="{0213E5E1-9294-4378-BCA7-AB0743AFD8EB}" destId="{E51309FC-4053-41ED-8F9B-3DDC15ED953B}" srcOrd="0" destOrd="0" parTransId="{A70C338C-D1A1-45E2-A068-2D549043FA4F}" sibTransId="{736E1274-4C5D-4518-86CB-147AEF5A8D4F}"/>
    <dgm:cxn modelId="{CCAF4F36-369D-4BA6-910E-FB1A1CBC5E94}" type="presOf" srcId="{4149AF08-C538-46E8-8124-1DB16C5DE988}" destId="{A48D032F-D944-4708-BDDF-4172EE8BC8DF}" srcOrd="0" destOrd="3" presId="urn:microsoft.com/office/officeart/2016/7/layout/VerticalDownArrowProcess"/>
    <dgm:cxn modelId="{BD298E42-972E-49F8-8B35-E0F2EB50ACFB}" type="presOf" srcId="{659BAFB9-B94F-4CE1-8EDC-827C87CD72FF}" destId="{DE36DDCD-1CF6-4DCA-B372-AE3708F152E9}" srcOrd="0" destOrd="3" presId="urn:microsoft.com/office/officeart/2016/7/layout/VerticalDownArrowProcess"/>
    <dgm:cxn modelId="{231D5569-E87A-4EB1-BEDF-2B22B0A220C6}" type="presOf" srcId="{6DD15A38-5200-4D16-8D31-407266537776}" destId="{A48D032F-D944-4708-BDDF-4172EE8BC8DF}" srcOrd="0" destOrd="1" presId="urn:microsoft.com/office/officeart/2016/7/layout/VerticalDownArrowProcess"/>
    <dgm:cxn modelId="{5BCA3B53-EFC6-4949-982A-88760596E2A5}" srcId="{E51309FC-4053-41ED-8F9B-3DDC15ED953B}" destId="{76CD7C12-128F-44B6-81A1-45DAFDDBA885}" srcOrd="0" destOrd="0" parTransId="{7569590B-A08E-4F36-8BA3-FC16EDDDE38C}" sibTransId="{EB460D17-AECA-43CB-992D-92B22EBB57C7}"/>
    <dgm:cxn modelId="{C5A26156-95D5-472C-9D56-931CC3E32347}" srcId="{9B92C939-E6DD-415E-BFD4-E9175480F314}" destId="{3A3C1E2D-A2F6-4D3E-8154-855715685E9D}" srcOrd="1" destOrd="0" parTransId="{285B0A7A-62EB-473B-8838-DF34D8D3A794}" sibTransId="{7A691067-84C8-4064-BBF2-7B49B1E06FF1}"/>
    <dgm:cxn modelId="{81896679-B271-4856-9DF4-8B07F95536BD}" type="presOf" srcId="{76CD7C12-128F-44B6-81A1-45DAFDDBA885}" destId="{B9572833-CD38-4EC5-88BE-FA77C068C507}" srcOrd="0" destOrd="1" presId="urn:microsoft.com/office/officeart/2016/7/layout/VerticalDownArrowProcess"/>
    <dgm:cxn modelId="{2EA0ED80-9DA9-4C58-9853-8F37F589B484}" srcId="{D1AC7E66-997F-495D-B417-E8CB9F8F8E59}" destId="{659BAFB9-B94F-4CE1-8EDC-827C87CD72FF}" srcOrd="2" destOrd="0" parTransId="{14243126-9331-47BB-B577-CACA05DD4E68}" sibTransId="{75F1BE2B-EC9B-4ED3-ABDB-7EA23C5FC4D1}"/>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B12BFA94-7A38-4CD9-88E3-D98062E9B167}" type="presOf" srcId="{1FE5E83B-8C16-4597-BA67-D2B57DF2338E}" destId="{DE36DDCD-1CF6-4DCA-B372-AE3708F152E9}" srcOrd="0" destOrd="1" presId="urn:microsoft.com/office/officeart/2016/7/layout/VerticalDownArrowProcess"/>
    <dgm:cxn modelId="{6E0AE7A2-EF04-426F-A381-81734C356CE9}" type="presOf" srcId="{3A3C1E2D-A2F6-4D3E-8154-855715685E9D}" destId="{A48D032F-D944-4708-BDDF-4172EE8BC8DF}" srcOrd="0" destOrd="2" presId="urn:microsoft.com/office/officeart/2016/7/layout/VerticalDownArrowProcess"/>
    <dgm:cxn modelId="{1B6B07A4-927B-4DD8-9F5B-BD41D3EE9D5D}" srcId="{25579BEE-8CBB-417A-B285-8FA47EF32191}" destId="{86AEBB6B-3196-47EA-8C61-FE41993AB8E6}" srcOrd="0" destOrd="0" parTransId="{B37CC8C4-AD97-4F5B-B8B7-BB1234D0C6C0}" sibTransId="{C8756E23-31B8-442C-AEA0-C07D4B6150AD}"/>
    <dgm:cxn modelId="{67CEEDAA-6677-45D4-A3CF-1DCA01B850EB}" type="presOf" srcId="{DD781C73-DAC5-4239-B633-33AA5383B063}" destId="{DE36DDCD-1CF6-4DCA-B372-AE3708F152E9}" srcOrd="0" destOrd="2" presId="urn:microsoft.com/office/officeart/2016/7/layout/VerticalDownArrowProcess"/>
    <dgm:cxn modelId="{1E893AB5-33CA-48D0-B8D3-5A554DC557DA}" srcId="{25579BEE-8CBB-417A-B285-8FA47EF32191}" destId="{D33853CC-10A8-40DB-9679-0A44F5D30BAD}" srcOrd="1" destOrd="0" parTransId="{BF697426-B7E0-4418-84CE-56F176F2BC49}" sibTransId="{B32A7F5A-982F-4816-9680-81AD1CC0486B}"/>
    <dgm:cxn modelId="{C5718FC5-90BD-40D0-8721-5EED2F969C51}" srcId="{D33853CC-10A8-40DB-9679-0A44F5D30BAD}" destId="{D1AC7E66-997F-495D-B417-E8CB9F8F8E59}" srcOrd="0" destOrd="0" parTransId="{FEDD30BA-0CC1-450C-8A31-64C8FF8A6517}" sibTransId="{095817C4-A2A4-4077-98BF-2E4CC26CF358}"/>
    <dgm:cxn modelId="{DDFA97CA-2CE9-4587-AB2C-D51E168C23D3}" type="presOf" srcId="{86AEBB6B-3196-47EA-8C61-FE41993AB8E6}" destId="{913F353B-221A-40B4-A397-0E7306AF7B07}" srcOrd="1"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047B8BD1-9B0A-42B5-BFFF-6BBED4706589}" type="presOf" srcId="{25579BEE-8CBB-417A-B285-8FA47EF32191}" destId="{73E97435-185A-49DC-83FB-A12C29CB44FE}" srcOrd="0" destOrd="0" presId="urn:microsoft.com/office/officeart/2016/7/layout/VerticalDownArrowProcess"/>
    <dgm:cxn modelId="{26A35CE2-A41B-4B3A-8668-D0C3B257EE22}" type="presOf" srcId="{D1AC7E66-997F-495D-B417-E8CB9F8F8E59}" destId="{DE36DDCD-1CF6-4DCA-B372-AE3708F152E9}" srcOrd="0" destOrd="0" presId="urn:microsoft.com/office/officeart/2016/7/layout/VerticalDownArrowProcess"/>
    <dgm:cxn modelId="{90A024E6-3D2B-40F0-9A07-A9A5FCF87F3A}" type="presOf" srcId="{0D8B7908-FE7E-4C6A-B88F-7DC7DDEC7C91}" destId="{B9572833-CD38-4EC5-88BE-FA77C068C507}" srcOrd="0" destOrd="2" presId="urn:microsoft.com/office/officeart/2016/7/layout/VerticalDownArrowProcess"/>
    <dgm:cxn modelId="{6AEEF7E7-FADB-4E91-882B-B209721350EA}" type="presOf" srcId="{0213E5E1-9294-4378-BCA7-AB0743AFD8EB}" destId="{0F454DF5-464C-4FAC-B56C-073C36B2D661}" srcOrd="0" destOrd="0" presId="urn:microsoft.com/office/officeart/2016/7/layout/VerticalDownArrowProcess"/>
    <dgm:cxn modelId="{41AB3FF5-FAB5-47B0-8C16-AF3822F40A0A}" type="presOf" srcId="{E51309FC-4053-41ED-8F9B-3DDC15ED953B}" destId="{B9572833-CD38-4EC5-88BE-FA77C068C507}" srcOrd="0" destOrd="0" presId="urn:microsoft.com/office/officeart/2016/7/layout/VerticalDownArrowProcess"/>
    <dgm:cxn modelId="{BF57593A-AB1A-4478-A1BA-13ABB5D6C209}" type="presParOf" srcId="{73E97435-185A-49DC-83FB-A12C29CB44FE}" destId="{748E5150-F249-4E8C-90D9-D641BA64C32B}" srcOrd="0" destOrd="0" presId="urn:microsoft.com/office/officeart/2016/7/layout/VerticalDownArrowProcess"/>
    <dgm:cxn modelId="{B867D9A6-4E52-4E79-BA09-68917C04155A}" type="presParOf" srcId="{748E5150-F249-4E8C-90D9-D641BA64C32B}" destId="{0F454DF5-464C-4FAC-B56C-073C36B2D661}" srcOrd="0" destOrd="0" presId="urn:microsoft.com/office/officeart/2016/7/layout/VerticalDownArrowProcess"/>
    <dgm:cxn modelId="{7560FCA7-6FB0-4E2F-87DC-DC58A039EAD8}" type="presParOf" srcId="{748E5150-F249-4E8C-90D9-D641BA64C32B}" destId="{B9572833-CD38-4EC5-88BE-FA77C068C507}" srcOrd="1" destOrd="0" presId="urn:microsoft.com/office/officeart/2016/7/layout/VerticalDownArrowProcess"/>
    <dgm:cxn modelId="{9DE0841B-CE58-43AB-B7B6-E92CA5BAB74D}" type="presParOf" srcId="{73E97435-185A-49DC-83FB-A12C29CB44FE}" destId="{02CC5B5A-AEA1-45F1-87DA-BEB1DD2FC5DB}" srcOrd="1" destOrd="0" presId="urn:microsoft.com/office/officeart/2016/7/layout/VerticalDownArrowProcess"/>
    <dgm:cxn modelId="{14285A8E-4AFA-4AD2-9292-4BDEA61C8FBC}" type="presParOf" srcId="{73E97435-185A-49DC-83FB-A12C29CB44FE}" destId="{A63FA2C5-5D6D-45F4-9B9A-CDE1935D3EB0}" srcOrd="2" destOrd="0" presId="urn:microsoft.com/office/officeart/2016/7/layout/VerticalDownArrowProcess"/>
    <dgm:cxn modelId="{DD4071E6-5DB5-4AB5-A021-1FDA9B2DC7CA}" type="presParOf" srcId="{A63FA2C5-5D6D-45F4-9B9A-CDE1935D3EB0}" destId="{C7ADD9DE-A3F4-43F3-BF28-ABE9DD55AFA2}" srcOrd="0" destOrd="0" presId="urn:microsoft.com/office/officeart/2016/7/layout/VerticalDownArrowProcess"/>
    <dgm:cxn modelId="{D4179058-C46F-45BB-AFD7-49C5C0E86B9F}" type="presParOf" srcId="{A63FA2C5-5D6D-45F4-9B9A-CDE1935D3EB0}" destId="{6AF268E8-B875-46F2-8D21-1D60E0A45471}" srcOrd="1" destOrd="0" presId="urn:microsoft.com/office/officeart/2016/7/layout/VerticalDownArrowProcess"/>
    <dgm:cxn modelId="{4ED79619-3EA1-4585-A8B5-2E84E822CA30}" type="presParOf" srcId="{A63FA2C5-5D6D-45F4-9B9A-CDE1935D3EB0}" destId="{DE36DDCD-1CF6-4DCA-B372-AE3708F152E9}" srcOrd="2" destOrd="0" presId="urn:microsoft.com/office/officeart/2016/7/layout/VerticalDownArrowProcess"/>
    <dgm:cxn modelId="{E0680EEF-EEE9-4B1B-A287-4D310D5B4959}" type="presParOf" srcId="{73E97435-185A-49DC-83FB-A12C29CB44FE}" destId="{FECA2B9E-3325-4AE3-982C-EA5C8FF91BE2}" srcOrd="3" destOrd="0" presId="urn:microsoft.com/office/officeart/2016/7/layout/VerticalDownArrowProcess"/>
    <dgm:cxn modelId="{11F0B545-11D6-4AB6-ACC8-C41B33697B89}" type="presParOf" srcId="{73E97435-185A-49DC-83FB-A12C29CB44FE}" destId="{E5917DEA-AFC2-49AF-8641-4CACA2494AB7}" srcOrd="4"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86AEBB6B-3196-47EA-8C61-FE41993AB8E6}">
      <dgm:prSet custT="1"/>
      <dgm:spPr/>
      <dgm:t>
        <a:bodyPr/>
        <a:lstStyle/>
        <a:p>
          <a:r>
            <a:rPr lang="sk-SK" sz="2800" b="1" dirty="0">
              <a:latin typeface="Aptos" panose="020B0004020202020204" pitchFamily="34" charset="0"/>
            </a:rPr>
            <a:t>Audit</a:t>
          </a:r>
          <a:endParaRPr lang="en-US" sz="2800" b="1" dirty="0">
            <a:latin typeface="Aptos" panose="020B0004020202020204" pitchFamily="34" charset="0"/>
          </a:endParaRP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pPr marL="0" lvl="0" indent="0" algn="l" defTabSz="666750">
            <a:lnSpc>
              <a:spcPct val="90000"/>
            </a:lnSpc>
            <a:spcBef>
              <a:spcPct val="0"/>
            </a:spcBef>
            <a:spcAft>
              <a:spcPct val="35000"/>
            </a:spcAft>
            <a:buNone/>
          </a:pPr>
          <a:r>
            <a:rPr lang="en-US" sz="1800" b="1" kern="1200" dirty="0">
              <a:latin typeface="Aptos" panose="020B0004020202020204" pitchFamily="34" charset="0"/>
            </a:rPr>
            <a:t>Audit Your Social Media Accounts</a:t>
          </a:r>
          <a:r>
            <a:rPr lang="sk-SK" sz="1800" b="1" kern="1200" dirty="0">
              <a:latin typeface="Aptos" panose="020B0004020202020204" pitchFamily="34" charset="0"/>
            </a:rPr>
            <a:t>:</a:t>
          </a:r>
          <a:endParaRPr lang="en-US" sz="1800" b="1" kern="1200" dirty="0">
            <a:solidFill>
              <a:prstClr val="black">
                <a:hueOff val="0"/>
                <a:satOff val="0"/>
                <a:lumOff val="0"/>
                <a:alphaOff val="0"/>
              </a:prstClr>
            </a:solidFill>
            <a:latin typeface="Aptos" panose="020B0004020202020204" pitchFamily="34" charset="0"/>
            <a:ea typeface="+mn-ea"/>
            <a:cs typeface="+mn-cs"/>
          </a:endParaRP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pPr marL="114300" lvl="1" indent="0" algn="l" defTabSz="666750">
            <a:lnSpc>
              <a:spcPct val="90000"/>
            </a:lnSpc>
            <a:spcBef>
              <a:spcPct val="0"/>
            </a:spcBef>
            <a:spcAft>
              <a:spcPct val="15000"/>
            </a:spcAft>
          </a:pPr>
          <a:r>
            <a:rPr lang="en-US" sz="1800" kern="1200" dirty="0">
              <a:latin typeface="Aptos" panose="020B0004020202020204" pitchFamily="34" charset="0"/>
            </a:rPr>
            <a:t>Review your social media accounts and the content you follow.</a:t>
          </a: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D33853CC-10A8-40DB-9679-0A44F5D30BAD}">
      <dgm:prSet custT="1"/>
      <dgm:spPr/>
      <dgm:t>
        <a:bodyPr/>
        <a:lstStyle/>
        <a:p>
          <a:r>
            <a:rPr lang="sk-SK" sz="2800" b="1" dirty="0">
              <a:latin typeface="Aptos" panose="020B0004020202020204" pitchFamily="34" charset="0"/>
            </a:rPr>
            <a:t>Schedule</a:t>
          </a:r>
          <a:endParaRPr lang="en-US" sz="2800" b="1" dirty="0">
            <a:latin typeface="Aptos" panose="020B0004020202020204" pitchFamily="34" charset="0"/>
          </a:endParaRP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Schedule Tech-Free Time</a:t>
          </a:r>
          <a:r>
            <a:rPr lang="sk-SK" sz="1800" b="1" kern="1200" dirty="0">
              <a:solidFill>
                <a:prstClr val="black">
                  <a:hueOff val="0"/>
                  <a:satOff val="0"/>
                  <a:lumOff val="0"/>
                  <a:alphaOff val="0"/>
                </a:prstClr>
              </a:solidFill>
              <a:latin typeface="Aptos" panose="020B0004020202020204" pitchFamily="34" charset="0"/>
              <a:ea typeface="+mn-ea"/>
              <a:cs typeface="+mn-cs"/>
            </a:rPr>
            <a:t>:</a:t>
          </a:r>
          <a:endParaRPr lang="en-US" sz="1800" b="1" kern="1200" dirty="0">
            <a:solidFill>
              <a:prstClr val="black">
                <a:hueOff val="0"/>
                <a:satOff val="0"/>
                <a:lumOff val="0"/>
                <a:alphaOff val="0"/>
              </a:prstClr>
            </a:solidFill>
            <a:latin typeface="Aptos" panose="020B0004020202020204" pitchFamily="34" charset="0"/>
            <a:ea typeface="+mn-ea"/>
            <a:cs typeface="+mn-cs"/>
          </a:endParaRP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pPr marL="114300" lvl="1" indent="0" algn="l" defTabSz="666750">
            <a:lnSpc>
              <a:spcPct val="90000"/>
            </a:lnSpc>
            <a:spcBef>
              <a:spcPct val="0"/>
            </a:spcBef>
            <a:spcAft>
              <a:spcPct val="15000"/>
            </a:spcAft>
          </a:pPr>
          <a:r>
            <a:rPr lang="en-US" sz="1800" kern="1200" dirty="0">
              <a:latin typeface="Aptos" panose="020B0004020202020204" pitchFamily="34" charset="0"/>
            </a:rPr>
            <a:t>Allocate specific times during the day when you'll be tech-free.</a:t>
          </a: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B3515CD7-DC54-45C7-BEC0-F42FD84E4B3B}">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Unfollow accounts that contribute to negative feelings or distract you from your goals.</a:t>
          </a:r>
        </a:p>
      </dgm:t>
    </dgm:pt>
    <dgm:pt modelId="{8CE6C2CC-5020-4245-9F81-74087B337227}" type="parTrans" cxnId="{10FE250C-52FC-42DC-877B-4D0767DBA74D}">
      <dgm:prSet/>
      <dgm:spPr/>
      <dgm:t>
        <a:bodyPr/>
        <a:lstStyle/>
        <a:p>
          <a:endParaRPr lang="en-GB"/>
        </a:p>
      </dgm:t>
    </dgm:pt>
    <dgm:pt modelId="{5D4721F7-A4E5-4DAC-8650-8CA29DB8AD2B}" type="sibTrans" cxnId="{10FE250C-52FC-42DC-877B-4D0767DBA74D}">
      <dgm:prSet/>
      <dgm:spPr/>
      <dgm:t>
        <a:bodyPr/>
        <a:lstStyle/>
        <a:p>
          <a:endParaRPr lang="en-GB"/>
        </a:p>
      </dgm:t>
    </dgm:pt>
    <dgm:pt modelId="{E5BE3291-E0FD-46B1-9D55-B1BFAC9FCCC5}">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Curate your online environment to be more positive and intentional.</a:t>
          </a:r>
        </a:p>
      </dgm:t>
    </dgm:pt>
    <dgm:pt modelId="{25F18FF8-BF8C-4FA6-9F77-3199FAB41772}" type="parTrans" cxnId="{150390D2-8432-44BB-BA4D-7AE1D57D4CA3}">
      <dgm:prSet/>
      <dgm:spPr/>
      <dgm:t>
        <a:bodyPr/>
        <a:lstStyle/>
        <a:p>
          <a:endParaRPr lang="en-GB"/>
        </a:p>
      </dgm:t>
    </dgm:pt>
    <dgm:pt modelId="{BCE24DFE-C6D1-4DDF-A938-DF456AAC3BB2}" type="sibTrans" cxnId="{150390D2-8432-44BB-BA4D-7AE1D57D4CA3}">
      <dgm:prSet/>
      <dgm:spPr/>
      <dgm:t>
        <a:bodyPr/>
        <a:lstStyle/>
        <a:p>
          <a:endParaRPr lang="en-GB"/>
        </a:p>
      </dgm:t>
    </dgm:pt>
    <dgm:pt modelId="{362A10D8-5542-4981-85F7-BECCB0D0CF0D}">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Use this time for focused work, exercise, or other non-digital activities.</a:t>
          </a:r>
        </a:p>
      </dgm:t>
    </dgm:pt>
    <dgm:pt modelId="{DBF89F4B-E03F-4611-A15D-74FBFA7ABB61}" type="parTrans" cxnId="{23294DEC-2A63-48EA-BAD1-3035C96F8FBE}">
      <dgm:prSet/>
      <dgm:spPr/>
      <dgm:t>
        <a:bodyPr/>
        <a:lstStyle/>
        <a:p>
          <a:endParaRPr lang="en-GB"/>
        </a:p>
      </dgm:t>
    </dgm:pt>
    <dgm:pt modelId="{8B025A36-BEB7-45AD-8E48-2B2AE4E7BD6B}" type="sibTrans" cxnId="{23294DEC-2A63-48EA-BAD1-3035C96F8FBE}">
      <dgm:prSet/>
      <dgm:spPr/>
      <dgm:t>
        <a:bodyPr/>
        <a:lstStyle/>
        <a:p>
          <a:endParaRPr lang="en-GB"/>
        </a:p>
      </dgm:t>
    </dgm:pt>
    <dgm:pt modelId="{E6B50229-7B85-40E9-8859-069253782AC2}">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Create tech-free zones in specific areas of your home.</a:t>
          </a:r>
        </a:p>
      </dgm:t>
    </dgm:pt>
    <dgm:pt modelId="{2CFEF194-01F1-418E-A78E-0598E99DBF5E}" type="parTrans" cxnId="{C6AE9161-3F9D-48DD-9DF6-C9950155B20C}">
      <dgm:prSet/>
      <dgm:spPr/>
      <dgm:t>
        <a:bodyPr/>
        <a:lstStyle/>
        <a:p>
          <a:endParaRPr lang="en-GB"/>
        </a:p>
      </dgm:t>
    </dgm:pt>
    <dgm:pt modelId="{78876D71-57AC-400B-8B14-14FA63D87E97}" type="sibTrans" cxnId="{C6AE9161-3F9D-48DD-9DF6-C9950155B20C}">
      <dgm:prSet/>
      <dgm:spPr/>
      <dgm:t>
        <a:bodyPr/>
        <a:lstStyle/>
        <a:p>
          <a:endParaRPr lang="en-GB"/>
        </a:p>
      </dgm:t>
    </dgm:pt>
    <dgm:pt modelId="{73E97435-185A-49DC-83FB-A12C29CB44FE}" type="pres">
      <dgm:prSet presAssocID="{25579BEE-8CBB-417A-B285-8FA47EF32191}" presName="Name0" presStyleCnt="0">
        <dgm:presLayoutVars>
          <dgm:dir/>
          <dgm:animLvl val="lvl"/>
          <dgm:resizeHandles val="exact"/>
        </dgm:presLayoutVars>
      </dgm:prSet>
      <dgm:spPr/>
    </dgm:pt>
    <dgm:pt modelId="{4543BF8E-4A7B-41B2-9308-90A028E88A4E}" type="pres">
      <dgm:prSet presAssocID="{D33853CC-10A8-40DB-9679-0A44F5D30BAD}" presName="boxAndChildren" presStyleCnt="0"/>
      <dgm:spPr/>
    </dgm:pt>
    <dgm:pt modelId="{546ABC6E-1457-4A19-8266-AF7811CE7CE8}" type="pres">
      <dgm:prSet presAssocID="{D33853CC-10A8-40DB-9679-0A44F5D30BAD}" presName="parentTextBox" presStyleLbl="alignNode1" presStyleIdx="0" presStyleCnt="2"/>
      <dgm:spPr/>
    </dgm:pt>
    <dgm:pt modelId="{8C888701-C90D-4442-B844-F85D57948822}" type="pres">
      <dgm:prSet presAssocID="{D33853CC-10A8-40DB-9679-0A44F5D30BAD}" presName="descendantBox" presStyleLbl="bgAccFollowNode1" presStyleIdx="0" presStyleCnt="2"/>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1" presStyleCnt="2" custScaleX="108803" custScaleY="108107"/>
      <dgm:spPr/>
    </dgm:pt>
    <dgm:pt modelId="{A48D032F-D944-4708-BDDF-4172EE8BC8DF}" type="pres">
      <dgm:prSet presAssocID="{86AEBB6B-3196-47EA-8C61-FE41993AB8E6}" presName="descendantArrow" presStyleLbl="bgAccFollowNode1" presStyleIdx="1" presStyleCnt="2" custScaleY="111439"/>
      <dgm:spPr/>
    </dgm:pt>
  </dgm:ptLst>
  <dgm:cxnLst>
    <dgm:cxn modelId="{10FE250C-52FC-42DC-877B-4D0767DBA74D}" srcId="{9B92C939-E6DD-415E-BFD4-E9175480F314}" destId="{B3515CD7-DC54-45C7-BEC0-F42FD84E4B3B}" srcOrd="1" destOrd="0" parTransId="{8CE6C2CC-5020-4245-9F81-74087B337227}" sibTransId="{5D4721F7-A4E5-4DAC-8650-8CA29DB8AD2B}"/>
    <dgm:cxn modelId="{BA7F8D15-478B-453F-BE3E-F962CD873B7A}" type="presOf" srcId="{86AEBB6B-3196-47EA-8C61-FE41993AB8E6}" destId="{8B8F4A1B-BE22-4F98-880E-FF408EAAE7AE}" srcOrd="0" destOrd="0" presId="urn:microsoft.com/office/officeart/2016/7/layout/VerticalDownArrowProcess"/>
    <dgm:cxn modelId="{8FBF1F26-A502-492B-AA4F-FBEC4DBDECDC}" type="presOf" srcId="{362A10D8-5542-4981-85F7-BECCB0D0CF0D}" destId="{8C888701-C90D-4442-B844-F85D57948822}" srcOrd="0" destOrd="2" presId="urn:microsoft.com/office/officeart/2016/7/layout/VerticalDownArrowProcess"/>
    <dgm:cxn modelId="{26E4E42D-AFC0-4BF1-BE46-F9985065F72F}" srcId="{9B92C939-E6DD-415E-BFD4-E9175480F314}" destId="{6DD15A38-5200-4D16-8D31-407266537776}" srcOrd="0" destOrd="0" parTransId="{C880B4CD-FC0D-4BE5-A9DD-DFBB3849A0BC}" sibTransId="{619DE849-F36B-4032-A2CB-02EABDFD4299}"/>
    <dgm:cxn modelId="{32EF205B-33E8-43EA-8ADC-5BBDFF1D8960}" type="presOf" srcId="{B3515CD7-DC54-45C7-BEC0-F42FD84E4B3B}" destId="{A48D032F-D944-4708-BDDF-4172EE8BC8DF}" srcOrd="0" destOrd="2" presId="urn:microsoft.com/office/officeart/2016/7/layout/VerticalDownArrowProcess"/>
    <dgm:cxn modelId="{C6AE9161-3F9D-48DD-9DF6-C9950155B20C}" srcId="{D1AC7E66-997F-495D-B417-E8CB9F8F8E59}" destId="{E6B50229-7B85-40E9-8859-069253782AC2}" srcOrd="2" destOrd="0" parTransId="{2CFEF194-01F1-418E-A78E-0598E99DBF5E}" sibTransId="{78876D71-57AC-400B-8B14-14FA63D87E97}"/>
    <dgm:cxn modelId="{231D5569-E87A-4EB1-BEDF-2B22B0A220C6}" type="presOf" srcId="{6DD15A38-5200-4D16-8D31-407266537776}" destId="{A48D032F-D944-4708-BDDF-4172EE8BC8DF}" srcOrd="0" destOrd="1" presId="urn:microsoft.com/office/officeart/2016/7/layout/VerticalDownArrowProcess"/>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1B6B07A4-927B-4DD8-9F5B-BD41D3EE9D5D}" srcId="{25579BEE-8CBB-417A-B285-8FA47EF32191}" destId="{86AEBB6B-3196-47EA-8C61-FE41993AB8E6}" srcOrd="0" destOrd="0" parTransId="{B37CC8C4-AD97-4F5B-B8B7-BB1234D0C6C0}" sibTransId="{C8756E23-31B8-442C-AEA0-C07D4B6150AD}"/>
    <dgm:cxn modelId="{1E893AB5-33CA-48D0-B8D3-5A554DC557DA}" srcId="{25579BEE-8CBB-417A-B285-8FA47EF32191}" destId="{D33853CC-10A8-40DB-9679-0A44F5D30BAD}" srcOrd="1" destOrd="0" parTransId="{BF697426-B7E0-4418-84CE-56F176F2BC49}" sibTransId="{B32A7F5A-982F-4816-9680-81AD1CC0486B}"/>
    <dgm:cxn modelId="{C5718FC5-90BD-40D0-8721-5EED2F969C51}" srcId="{D33853CC-10A8-40DB-9679-0A44F5D30BAD}" destId="{D1AC7E66-997F-495D-B417-E8CB9F8F8E59}" srcOrd="0" destOrd="0" parTransId="{FEDD30BA-0CC1-450C-8A31-64C8FF8A6517}" sibTransId="{095817C4-A2A4-4077-98BF-2E4CC26CF358}"/>
    <dgm:cxn modelId="{DDFA97CA-2CE9-4587-AB2C-D51E168C23D3}" type="presOf" srcId="{86AEBB6B-3196-47EA-8C61-FE41993AB8E6}" destId="{913F353B-221A-40B4-A397-0E7306AF7B07}" srcOrd="1" destOrd="0" presId="urn:microsoft.com/office/officeart/2016/7/layout/VerticalDownArrowProcess"/>
    <dgm:cxn modelId="{097EF9CE-C43D-4510-A5C9-0E6219ED6EF7}" type="presOf" srcId="{D33853CC-10A8-40DB-9679-0A44F5D30BAD}" destId="{546ABC6E-1457-4A19-8266-AF7811CE7CE8}" srcOrd="0"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6E58F3CF-7AFD-40B7-8987-CAF434B79192}" type="presOf" srcId="{1FE5E83B-8C16-4597-BA67-D2B57DF2338E}" destId="{8C888701-C90D-4442-B844-F85D57948822}" srcOrd="0" destOrd="1" presId="urn:microsoft.com/office/officeart/2016/7/layout/VerticalDownArrowProcess"/>
    <dgm:cxn modelId="{8A59DDD0-4F2A-4C3E-908D-9527F19208D0}" type="presOf" srcId="{D1AC7E66-997F-495D-B417-E8CB9F8F8E59}" destId="{8C888701-C90D-4442-B844-F85D57948822}" srcOrd="0" destOrd="0" presId="urn:microsoft.com/office/officeart/2016/7/layout/VerticalDownArrowProcess"/>
    <dgm:cxn modelId="{047B8BD1-9B0A-42B5-BFFF-6BBED4706589}" type="presOf" srcId="{25579BEE-8CBB-417A-B285-8FA47EF32191}" destId="{73E97435-185A-49DC-83FB-A12C29CB44FE}" srcOrd="0" destOrd="0" presId="urn:microsoft.com/office/officeart/2016/7/layout/VerticalDownArrowProcess"/>
    <dgm:cxn modelId="{150390D2-8432-44BB-BA4D-7AE1D57D4CA3}" srcId="{9B92C939-E6DD-415E-BFD4-E9175480F314}" destId="{E5BE3291-E0FD-46B1-9D55-B1BFAC9FCCC5}" srcOrd="2" destOrd="0" parTransId="{25F18FF8-BF8C-4FA6-9F77-3199FAB41772}" sibTransId="{BCE24DFE-C6D1-4DDF-A938-DF456AAC3BB2}"/>
    <dgm:cxn modelId="{23294DEC-2A63-48EA-BAD1-3035C96F8FBE}" srcId="{D1AC7E66-997F-495D-B417-E8CB9F8F8E59}" destId="{362A10D8-5542-4981-85F7-BECCB0D0CF0D}" srcOrd="1" destOrd="0" parTransId="{DBF89F4B-E03F-4611-A15D-74FBFA7ABB61}" sibTransId="{8B025A36-BEB7-45AD-8E48-2B2AE4E7BD6B}"/>
    <dgm:cxn modelId="{D2DC66EE-C8F7-47C6-AFE3-DFA95CD1798D}" type="presOf" srcId="{E5BE3291-E0FD-46B1-9D55-B1BFAC9FCCC5}" destId="{A48D032F-D944-4708-BDDF-4172EE8BC8DF}" srcOrd="0" destOrd="3" presId="urn:microsoft.com/office/officeart/2016/7/layout/VerticalDownArrowProcess"/>
    <dgm:cxn modelId="{70D817F1-82BD-41E3-9BB4-E30AA9CBE127}" type="presOf" srcId="{E6B50229-7B85-40E9-8859-069253782AC2}" destId="{8C888701-C90D-4442-B844-F85D57948822}" srcOrd="0" destOrd="3" presId="urn:microsoft.com/office/officeart/2016/7/layout/VerticalDownArrowProcess"/>
    <dgm:cxn modelId="{77571421-8207-4482-BC70-633882039D46}" type="presParOf" srcId="{73E97435-185A-49DC-83FB-A12C29CB44FE}" destId="{4543BF8E-4A7B-41B2-9308-90A028E88A4E}" srcOrd="0" destOrd="0" presId="urn:microsoft.com/office/officeart/2016/7/layout/VerticalDownArrowProcess"/>
    <dgm:cxn modelId="{5A537FAD-DE16-40DF-A4B6-C24580CA0415}" type="presParOf" srcId="{4543BF8E-4A7B-41B2-9308-90A028E88A4E}" destId="{546ABC6E-1457-4A19-8266-AF7811CE7CE8}" srcOrd="0" destOrd="0" presId="urn:microsoft.com/office/officeart/2016/7/layout/VerticalDownArrowProcess"/>
    <dgm:cxn modelId="{A660D214-54F8-41DA-B9C6-DAE1179D0519}" type="presParOf" srcId="{4543BF8E-4A7B-41B2-9308-90A028E88A4E}" destId="{8C888701-C90D-4442-B844-F85D57948822}" srcOrd="1" destOrd="0" presId="urn:microsoft.com/office/officeart/2016/7/layout/VerticalDownArrowProcess"/>
    <dgm:cxn modelId="{E0680EEF-EEE9-4B1B-A287-4D310D5B4959}" type="presParOf" srcId="{73E97435-185A-49DC-83FB-A12C29CB44FE}" destId="{FECA2B9E-3325-4AE3-982C-EA5C8FF91BE2}" srcOrd="1" destOrd="0" presId="urn:microsoft.com/office/officeart/2016/7/layout/VerticalDownArrowProcess"/>
    <dgm:cxn modelId="{11F0B545-11D6-4AB6-ACC8-C41B33697B89}" type="presParOf" srcId="{73E97435-185A-49DC-83FB-A12C29CB44FE}" destId="{E5917DEA-AFC2-49AF-8641-4CACA2494AB7}" srcOrd="2"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86AEBB6B-3196-47EA-8C61-FE41993AB8E6}">
      <dgm:prSet custT="1"/>
      <dgm:spPr/>
      <dgm:t>
        <a:bodyPr/>
        <a:lstStyle/>
        <a:p>
          <a:r>
            <a:rPr lang="sk-SK" sz="2800" b="1" dirty="0" err="1">
              <a:latin typeface="Aptos" panose="020B0004020202020204" pitchFamily="34" charset="0"/>
            </a:rPr>
            <a:t>Seek</a:t>
          </a:r>
          <a:endParaRPr lang="en-US" sz="2800" b="1" dirty="0">
            <a:latin typeface="Aptos" panose="020B0004020202020204" pitchFamily="34" charset="0"/>
          </a:endParaRP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Seek Feedback:</a:t>
          </a: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pPr marL="114300" lvl="1" indent="0" algn="l" defTabSz="666750">
            <a:lnSpc>
              <a:spcPct val="90000"/>
            </a:lnSpc>
            <a:spcBef>
              <a:spcPct val="0"/>
            </a:spcBef>
            <a:spcAft>
              <a:spcPct val="15000"/>
            </a:spcAft>
          </a:pPr>
          <a:r>
            <a:rPr lang="en-US" sz="1800" kern="1200" dirty="0">
              <a:latin typeface="Aptos" panose="020B0004020202020204" pitchFamily="34" charset="0"/>
            </a:rPr>
            <a:t>Ask friends, family, or colleagues for feedback on your digital habits.</a:t>
          </a: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D33853CC-10A8-40DB-9679-0A44F5D30BAD}">
      <dgm:prSet custT="1"/>
      <dgm:spPr/>
      <dgm:t>
        <a:bodyPr/>
        <a:lstStyle/>
        <a:p>
          <a:r>
            <a:rPr lang="sk-SK" sz="2800" b="1" dirty="0" err="1">
              <a:latin typeface="Aptos" panose="020B0004020202020204" pitchFamily="34" charset="0"/>
            </a:rPr>
            <a:t>Educate</a:t>
          </a:r>
          <a:endParaRPr lang="en-US" sz="2800" b="1" dirty="0">
            <a:latin typeface="Aptos" panose="020B0004020202020204" pitchFamily="34" charset="0"/>
          </a:endParaRP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Educate Yourself:</a:t>
          </a: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pPr marL="114300" lvl="1" indent="0" algn="l" defTabSz="666750">
            <a:lnSpc>
              <a:spcPct val="90000"/>
            </a:lnSpc>
            <a:spcBef>
              <a:spcPct val="0"/>
            </a:spcBef>
            <a:spcAft>
              <a:spcPct val="15000"/>
            </a:spcAft>
          </a:pPr>
          <a:r>
            <a:rPr lang="en-US" sz="1800" kern="1200" dirty="0">
              <a:latin typeface="Aptos" panose="020B0004020202020204" pitchFamily="34" charset="0"/>
            </a:rPr>
            <a:t>Stay informed about the impact of excessive digital use on mental and physical health.</a:t>
          </a: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0126A323-E591-4B05-A863-65273880DB6B}">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They may provide valuable insights into patterns you might not have noticed.</a:t>
          </a:r>
        </a:p>
      </dgm:t>
    </dgm:pt>
    <dgm:pt modelId="{0DA9FA7D-5CB1-475A-A28E-E6BAD3DFF632}" type="parTrans" cxnId="{742A28C7-5659-49B5-8921-91093E9E303A}">
      <dgm:prSet/>
      <dgm:spPr/>
      <dgm:t>
        <a:bodyPr/>
        <a:lstStyle/>
        <a:p>
          <a:endParaRPr lang="en-GB"/>
        </a:p>
      </dgm:t>
    </dgm:pt>
    <dgm:pt modelId="{E04EA6DF-C597-41CF-B8AB-166DE8089ECC}" type="sibTrans" cxnId="{742A28C7-5659-49B5-8921-91093E9E303A}">
      <dgm:prSet/>
      <dgm:spPr/>
      <dgm:t>
        <a:bodyPr/>
        <a:lstStyle/>
        <a:p>
          <a:endParaRPr lang="en-GB"/>
        </a:p>
      </dgm:t>
    </dgm:pt>
    <dgm:pt modelId="{1B0F3790-3C60-4136-AFDA-391AE4ECD375}">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Be open to constructive criticism and make adjustments accordingly.</a:t>
          </a:r>
        </a:p>
      </dgm:t>
    </dgm:pt>
    <dgm:pt modelId="{18CDB843-610F-435D-91B9-87628855C8B6}" type="parTrans" cxnId="{4AE037C2-973F-420E-BE7A-487E1BA0181C}">
      <dgm:prSet/>
      <dgm:spPr/>
      <dgm:t>
        <a:bodyPr/>
        <a:lstStyle/>
        <a:p>
          <a:endParaRPr lang="en-GB"/>
        </a:p>
      </dgm:t>
    </dgm:pt>
    <dgm:pt modelId="{E4B79FF4-8259-4FA1-A665-F6D2E775E0C1}" type="sibTrans" cxnId="{4AE037C2-973F-420E-BE7A-487E1BA0181C}">
      <dgm:prSet/>
      <dgm:spPr/>
      <dgm:t>
        <a:bodyPr/>
        <a:lstStyle/>
        <a:p>
          <a:endParaRPr lang="en-GB"/>
        </a:p>
      </dgm:t>
    </dgm:pt>
    <dgm:pt modelId="{5AB0F8CC-5C93-4452-9C4D-54A2FCF6DBEE}">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Read books, articles, or attend workshops on digital well-being.</a:t>
          </a:r>
        </a:p>
      </dgm:t>
    </dgm:pt>
    <dgm:pt modelId="{FB08BCB4-8E1E-4B21-9D81-9D9D0384C06A}" type="parTrans" cxnId="{1726FFCC-41B3-4E55-B2E6-9A075E841558}">
      <dgm:prSet/>
      <dgm:spPr/>
      <dgm:t>
        <a:bodyPr/>
        <a:lstStyle/>
        <a:p>
          <a:endParaRPr lang="en-GB"/>
        </a:p>
      </dgm:t>
    </dgm:pt>
    <dgm:pt modelId="{119C57DE-C354-46EC-A950-37EAA4C4D16F}" type="sibTrans" cxnId="{1726FFCC-41B3-4E55-B2E6-9A075E841558}">
      <dgm:prSet/>
      <dgm:spPr/>
      <dgm:t>
        <a:bodyPr/>
        <a:lstStyle/>
        <a:p>
          <a:endParaRPr lang="en-GB"/>
        </a:p>
      </dgm:t>
    </dgm:pt>
    <dgm:pt modelId="{956FA3F2-DA96-40FC-AF82-605B8B6C652D}">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Understand the potential benefits and drawbacks of different online platforms.</a:t>
          </a:r>
          <a:endParaRPr lang="mk-MK" sz="1800" dirty="0">
            <a:latin typeface="Aptos" panose="020B0004020202020204" pitchFamily="34" charset="0"/>
          </a:endParaRPr>
        </a:p>
      </dgm:t>
    </dgm:pt>
    <dgm:pt modelId="{CB1A0DF4-4105-48B3-891C-CA33C828122D}" type="parTrans" cxnId="{9C26A3CB-9881-47C3-86FE-1FC0FBA12409}">
      <dgm:prSet/>
      <dgm:spPr/>
      <dgm:t>
        <a:bodyPr/>
        <a:lstStyle/>
        <a:p>
          <a:endParaRPr lang="en-GB"/>
        </a:p>
      </dgm:t>
    </dgm:pt>
    <dgm:pt modelId="{5BE338EE-1304-4172-9ABB-A29E60CB6F6E}" type="sibTrans" cxnId="{9C26A3CB-9881-47C3-86FE-1FC0FBA12409}">
      <dgm:prSet/>
      <dgm:spPr/>
      <dgm:t>
        <a:bodyPr/>
        <a:lstStyle/>
        <a:p>
          <a:endParaRPr lang="en-GB"/>
        </a:p>
      </dgm:t>
    </dgm:pt>
    <dgm:pt modelId="{73E97435-185A-49DC-83FB-A12C29CB44FE}" type="pres">
      <dgm:prSet presAssocID="{25579BEE-8CBB-417A-B285-8FA47EF32191}" presName="Name0" presStyleCnt="0">
        <dgm:presLayoutVars>
          <dgm:dir/>
          <dgm:animLvl val="lvl"/>
          <dgm:resizeHandles val="exact"/>
        </dgm:presLayoutVars>
      </dgm:prSet>
      <dgm:spPr/>
    </dgm:pt>
    <dgm:pt modelId="{4543BF8E-4A7B-41B2-9308-90A028E88A4E}" type="pres">
      <dgm:prSet presAssocID="{D33853CC-10A8-40DB-9679-0A44F5D30BAD}" presName="boxAndChildren" presStyleCnt="0"/>
      <dgm:spPr/>
    </dgm:pt>
    <dgm:pt modelId="{546ABC6E-1457-4A19-8266-AF7811CE7CE8}" type="pres">
      <dgm:prSet presAssocID="{D33853CC-10A8-40DB-9679-0A44F5D30BAD}" presName="parentTextBox" presStyleLbl="alignNode1" presStyleIdx="0" presStyleCnt="2"/>
      <dgm:spPr/>
    </dgm:pt>
    <dgm:pt modelId="{8C888701-C90D-4442-B844-F85D57948822}" type="pres">
      <dgm:prSet presAssocID="{D33853CC-10A8-40DB-9679-0A44F5D30BAD}" presName="descendantBox" presStyleLbl="bgAccFollowNode1" presStyleIdx="0" presStyleCnt="2"/>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1" presStyleCnt="2" custScaleX="108803" custScaleY="108107" custLinFactNeighborX="-24004" custLinFactNeighborY="-2002"/>
      <dgm:spPr/>
    </dgm:pt>
    <dgm:pt modelId="{A48D032F-D944-4708-BDDF-4172EE8BC8DF}" type="pres">
      <dgm:prSet presAssocID="{86AEBB6B-3196-47EA-8C61-FE41993AB8E6}" presName="descendantArrow" presStyleLbl="bgAccFollowNode1" presStyleIdx="1" presStyleCnt="2" custScaleY="111439"/>
      <dgm:spPr/>
    </dgm:pt>
  </dgm:ptLst>
  <dgm:cxnLst>
    <dgm:cxn modelId="{BA7F8D15-478B-453F-BE3E-F962CD873B7A}" type="presOf" srcId="{86AEBB6B-3196-47EA-8C61-FE41993AB8E6}" destId="{8B8F4A1B-BE22-4F98-880E-FF408EAAE7AE}" srcOrd="0" destOrd="0" presId="urn:microsoft.com/office/officeart/2016/7/layout/VerticalDownArrowProcess"/>
    <dgm:cxn modelId="{26E4E42D-AFC0-4BF1-BE46-F9985065F72F}" srcId="{9B92C939-E6DD-415E-BFD4-E9175480F314}" destId="{6DD15A38-5200-4D16-8D31-407266537776}" srcOrd="0" destOrd="0" parTransId="{C880B4CD-FC0D-4BE5-A9DD-DFBB3849A0BC}" sibTransId="{619DE849-F36B-4032-A2CB-02EABDFD4299}"/>
    <dgm:cxn modelId="{231D5569-E87A-4EB1-BEDF-2B22B0A220C6}" type="presOf" srcId="{6DD15A38-5200-4D16-8D31-407266537776}" destId="{A48D032F-D944-4708-BDDF-4172EE8BC8DF}" srcOrd="0" destOrd="1" presId="urn:microsoft.com/office/officeart/2016/7/layout/VerticalDownArrowProcess"/>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AE3BE395-04F2-4466-9FB6-A3AFBFCDD061}" type="presOf" srcId="{0126A323-E591-4B05-A863-65273880DB6B}" destId="{A48D032F-D944-4708-BDDF-4172EE8BC8DF}" srcOrd="0" destOrd="2" presId="urn:microsoft.com/office/officeart/2016/7/layout/VerticalDownArrowProcess"/>
    <dgm:cxn modelId="{CC3D1D9E-075B-4D14-973A-9AE05DE7A1E4}" type="presOf" srcId="{956FA3F2-DA96-40FC-AF82-605B8B6C652D}" destId="{8C888701-C90D-4442-B844-F85D57948822}" srcOrd="0" destOrd="3" presId="urn:microsoft.com/office/officeart/2016/7/layout/VerticalDownArrowProcess"/>
    <dgm:cxn modelId="{1B6B07A4-927B-4DD8-9F5B-BD41D3EE9D5D}" srcId="{25579BEE-8CBB-417A-B285-8FA47EF32191}" destId="{86AEBB6B-3196-47EA-8C61-FE41993AB8E6}" srcOrd="0" destOrd="0" parTransId="{B37CC8C4-AD97-4F5B-B8B7-BB1234D0C6C0}" sibTransId="{C8756E23-31B8-442C-AEA0-C07D4B6150AD}"/>
    <dgm:cxn modelId="{3214C1AA-5C07-416C-B880-C432BEBB1658}" type="presOf" srcId="{1B0F3790-3C60-4136-AFDA-391AE4ECD375}" destId="{A48D032F-D944-4708-BDDF-4172EE8BC8DF}" srcOrd="0" destOrd="3" presId="urn:microsoft.com/office/officeart/2016/7/layout/VerticalDownArrowProcess"/>
    <dgm:cxn modelId="{1E893AB5-33CA-48D0-B8D3-5A554DC557DA}" srcId="{25579BEE-8CBB-417A-B285-8FA47EF32191}" destId="{D33853CC-10A8-40DB-9679-0A44F5D30BAD}" srcOrd="1" destOrd="0" parTransId="{BF697426-B7E0-4418-84CE-56F176F2BC49}" sibTransId="{B32A7F5A-982F-4816-9680-81AD1CC0486B}"/>
    <dgm:cxn modelId="{E03106B6-A03A-4FE9-83EB-3848CB529D2D}" type="presOf" srcId="{5AB0F8CC-5C93-4452-9C4D-54A2FCF6DBEE}" destId="{8C888701-C90D-4442-B844-F85D57948822}" srcOrd="0" destOrd="2" presId="urn:microsoft.com/office/officeart/2016/7/layout/VerticalDownArrowProcess"/>
    <dgm:cxn modelId="{4AE037C2-973F-420E-BE7A-487E1BA0181C}" srcId="{9B92C939-E6DD-415E-BFD4-E9175480F314}" destId="{1B0F3790-3C60-4136-AFDA-391AE4ECD375}" srcOrd="2" destOrd="0" parTransId="{18CDB843-610F-435D-91B9-87628855C8B6}" sibTransId="{E4B79FF4-8259-4FA1-A665-F6D2E775E0C1}"/>
    <dgm:cxn modelId="{C5718FC5-90BD-40D0-8721-5EED2F969C51}" srcId="{D33853CC-10A8-40DB-9679-0A44F5D30BAD}" destId="{D1AC7E66-997F-495D-B417-E8CB9F8F8E59}" srcOrd="0" destOrd="0" parTransId="{FEDD30BA-0CC1-450C-8A31-64C8FF8A6517}" sibTransId="{095817C4-A2A4-4077-98BF-2E4CC26CF358}"/>
    <dgm:cxn modelId="{742A28C7-5659-49B5-8921-91093E9E303A}" srcId="{9B92C939-E6DD-415E-BFD4-E9175480F314}" destId="{0126A323-E591-4B05-A863-65273880DB6B}" srcOrd="1" destOrd="0" parTransId="{0DA9FA7D-5CB1-475A-A28E-E6BAD3DFF632}" sibTransId="{E04EA6DF-C597-41CF-B8AB-166DE8089ECC}"/>
    <dgm:cxn modelId="{DDFA97CA-2CE9-4587-AB2C-D51E168C23D3}" type="presOf" srcId="{86AEBB6B-3196-47EA-8C61-FE41993AB8E6}" destId="{913F353B-221A-40B4-A397-0E7306AF7B07}" srcOrd="1" destOrd="0" presId="urn:microsoft.com/office/officeart/2016/7/layout/VerticalDownArrowProcess"/>
    <dgm:cxn modelId="{9C26A3CB-9881-47C3-86FE-1FC0FBA12409}" srcId="{D1AC7E66-997F-495D-B417-E8CB9F8F8E59}" destId="{956FA3F2-DA96-40FC-AF82-605B8B6C652D}" srcOrd="2" destOrd="0" parTransId="{CB1A0DF4-4105-48B3-891C-CA33C828122D}" sibTransId="{5BE338EE-1304-4172-9ABB-A29E60CB6F6E}"/>
    <dgm:cxn modelId="{1726FFCC-41B3-4E55-B2E6-9A075E841558}" srcId="{D1AC7E66-997F-495D-B417-E8CB9F8F8E59}" destId="{5AB0F8CC-5C93-4452-9C4D-54A2FCF6DBEE}" srcOrd="1" destOrd="0" parTransId="{FB08BCB4-8E1E-4B21-9D81-9D9D0384C06A}" sibTransId="{119C57DE-C354-46EC-A950-37EAA4C4D16F}"/>
    <dgm:cxn modelId="{097EF9CE-C43D-4510-A5C9-0E6219ED6EF7}" type="presOf" srcId="{D33853CC-10A8-40DB-9679-0A44F5D30BAD}" destId="{546ABC6E-1457-4A19-8266-AF7811CE7CE8}" srcOrd="0"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6E58F3CF-7AFD-40B7-8987-CAF434B79192}" type="presOf" srcId="{1FE5E83B-8C16-4597-BA67-D2B57DF2338E}" destId="{8C888701-C90D-4442-B844-F85D57948822}" srcOrd="0" destOrd="1" presId="urn:microsoft.com/office/officeart/2016/7/layout/VerticalDownArrowProcess"/>
    <dgm:cxn modelId="{8A59DDD0-4F2A-4C3E-908D-9527F19208D0}" type="presOf" srcId="{D1AC7E66-997F-495D-B417-E8CB9F8F8E59}" destId="{8C888701-C90D-4442-B844-F85D57948822}" srcOrd="0" destOrd="0" presId="urn:microsoft.com/office/officeart/2016/7/layout/VerticalDownArrowProcess"/>
    <dgm:cxn modelId="{047B8BD1-9B0A-42B5-BFFF-6BBED4706589}" type="presOf" srcId="{25579BEE-8CBB-417A-B285-8FA47EF32191}" destId="{73E97435-185A-49DC-83FB-A12C29CB44FE}" srcOrd="0" destOrd="0" presId="urn:microsoft.com/office/officeart/2016/7/layout/VerticalDownArrowProcess"/>
    <dgm:cxn modelId="{77571421-8207-4482-BC70-633882039D46}" type="presParOf" srcId="{73E97435-185A-49DC-83FB-A12C29CB44FE}" destId="{4543BF8E-4A7B-41B2-9308-90A028E88A4E}" srcOrd="0" destOrd="0" presId="urn:microsoft.com/office/officeart/2016/7/layout/VerticalDownArrowProcess"/>
    <dgm:cxn modelId="{5A537FAD-DE16-40DF-A4B6-C24580CA0415}" type="presParOf" srcId="{4543BF8E-4A7B-41B2-9308-90A028E88A4E}" destId="{546ABC6E-1457-4A19-8266-AF7811CE7CE8}" srcOrd="0" destOrd="0" presId="urn:microsoft.com/office/officeart/2016/7/layout/VerticalDownArrowProcess"/>
    <dgm:cxn modelId="{A660D214-54F8-41DA-B9C6-DAE1179D0519}" type="presParOf" srcId="{4543BF8E-4A7B-41B2-9308-90A028E88A4E}" destId="{8C888701-C90D-4442-B844-F85D57948822}" srcOrd="1" destOrd="0" presId="urn:microsoft.com/office/officeart/2016/7/layout/VerticalDownArrowProcess"/>
    <dgm:cxn modelId="{E0680EEF-EEE9-4B1B-A287-4D310D5B4959}" type="presParOf" srcId="{73E97435-185A-49DC-83FB-A12C29CB44FE}" destId="{FECA2B9E-3325-4AE3-982C-EA5C8FF91BE2}" srcOrd="1" destOrd="0" presId="urn:microsoft.com/office/officeart/2016/7/layout/VerticalDownArrowProcess"/>
    <dgm:cxn modelId="{11F0B545-11D6-4AB6-ACC8-C41B33697B89}" type="presParOf" srcId="{73E97435-185A-49DC-83FB-A12C29CB44FE}" destId="{E5917DEA-AFC2-49AF-8641-4CACA2494AB7}" srcOrd="2"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9AB9F9-6726-4229-87FB-002961C4318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E674044-17B6-422D-A26C-2A731766CFB4}">
      <dgm:prSet/>
      <dgm:spPr/>
      <dgm:t>
        <a:bodyPr/>
        <a:lstStyle/>
        <a:p>
          <a:pPr>
            <a:lnSpc>
              <a:spcPct val="100000"/>
            </a:lnSpc>
          </a:pPr>
          <a:r>
            <a:rPr lang="en-US" b="1" dirty="0">
              <a:latin typeface="Aptos" panose="020B0004020202020204" pitchFamily="34" charset="0"/>
            </a:rPr>
            <a:t>Beneficial screen time </a:t>
          </a:r>
          <a:r>
            <a:rPr lang="en-US" dirty="0">
              <a:latin typeface="Aptos" panose="020B0004020202020204" pitchFamily="34" charset="0"/>
            </a:rPr>
            <a:t>is when we use technology for a specific purpose, such as work, education, or leisure, and we can switch off when we are done.</a:t>
          </a:r>
        </a:p>
      </dgm:t>
    </dgm:pt>
    <dgm:pt modelId="{78E37AE6-19C8-4182-AA19-D83D2D5325BB}" type="parTrans" cxnId="{1A77DBCE-13BA-405F-B3BF-9D0990746931}">
      <dgm:prSet/>
      <dgm:spPr/>
      <dgm:t>
        <a:bodyPr/>
        <a:lstStyle/>
        <a:p>
          <a:endParaRPr lang="en-US"/>
        </a:p>
      </dgm:t>
    </dgm:pt>
    <dgm:pt modelId="{D798E0A2-1A45-439A-A5B4-349B88F26745}" type="sibTrans" cxnId="{1A77DBCE-13BA-405F-B3BF-9D0990746931}">
      <dgm:prSet/>
      <dgm:spPr/>
      <dgm:t>
        <a:bodyPr/>
        <a:lstStyle/>
        <a:p>
          <a:endParaRPr lang="en-US"/>
        </a:p>
      </dgm:t>
    </dgm:pt>
    <dgm:pt modelId="{C76729B9-2707-412D-BB84-F6ECFCCA6B9E}">
      <dgm:prSet/>
      <dgm:spPr/>
      <dgm:t>
        <a:bodyPr/>
        <a:lstStyle/>
        <a:p>
          <a:pPr>
            <a:lnSpc>
              <a:spcPct val="100000"/>
            </a:lnSpc>
          </a:pPr>
          <a:r>
            <a:rPr lang="en-US" b="1" dirty="0">
              <a:latin typeface="Aptos" panose="020B0004020202020204" pitchFamily="34" charset="0"/>
            </a:rPr>
            <a:t>Detrimental screen time </a:t>
          </a:r>
          <a:r>
            <a:rPr lang="en-US" dirty="0">
              <a:latin typeface="Aptos" panose="020B0004020202020204" pitchFamily="34" charset="0"/>
            </a:rPr>
            <a:t>is when we use technology for no clear reason, or we lose track of time and neglect our other tasks and obligations.</a:t>
          </a:r>
        </a:p>
      </dgm:t>
    </dgm:pt>
    <dgm:pt modelId="{57D73076-302E-4B36-82AE-AC2D5145A15A}" type="parTrans" cxnId="{6056E0D9-0BCC-44A5-AE20-F1EFA4E253FE}">
      <dgm:prSet/>
      <dgm:spPr/>
      <dgm:t>
        <a:bodyPr/>
        <a:lstStyle/>
        <a:p>
          <a:endParaRPr lang="en-US"/>
        </a:p>
      </dgm:t>
    </dgm:pt>
    <dgm:pt modelId="{983F39C4-290F-453A-A397-092399ABD7F7}" type="sibTrans" cxnId="{6056E0D9-0BCC-44A5-AE20-F1EFA4E253FE}">
      <dgm:prSet/>
      <dgm:spPr/>
      <dgm:t>
        <a:bodyPr/>
        <a:lstStyle/>
        <a:p>
          <a:endParaRPr lang="en-US"/>
        </a:p>
      </dgm:t>
    </dgm:pt>
    <dgm:pt modelId="{00609D0A-545B-48AB-B451-DA933E789DF4}">
      <dgm:prSet/>
      <dgm:spPr/>
      <dgm:t>
        <a:bodyPr/>
        <a:lstStyle/>
        <a:p>
          <a:pPr>
            <a:lnSpc>
              <a:spcPct val="100000"/>
            </a:lnSpc>
          </a:pPr>
          <a:r>
            <a:rPr lang="en-US" dirty="0">
              <a:latin typeface="Aptos" panose="020B0004020202020204" pitchFamily="34" charset="0"/>
            </a:rPr>
            <a:t>To balance screen time and productivity, we need to apply some time management techniques</a:t>
          </a:r>
        </a:p>
      </dgm:t>
    </dgm:pt>
    <dgm:pt modelId="{AD809BAC-DC8B-4A96-8644-9D57E6C058C4}" type="parTrans" cxnId="{C6261076-1724-4BB5-8EC4-97333FBFB1A8}">
      <dgm:prSet/>
      <dgm:spPr/>
      <dgm:t>
        <a:bodyPr/>
        <a:lstStyle/>
        <a:p>
          <a:endParaRPr lang="en-US"/>
        </a:p>
      </dgm:t>
    </dgm:pt>
    <dgm:pt modelId="{824A26D9-B2D9-4AB9-8528-FE4FA929B83F}" type="sibTrans" cxnId="{C6261076-1724-4BB5-8EC4-97333FBFB1A8}">
      <dgm:prSet/>
      <dgm:spPr/>
      <dgm:t>
        <a:bodyPr/>
        <a:lstStyle/>
        <a:p>
          <a:endParaRPr lang="en-US"/>
        </a:p>
      </dgm:t>
    </dgm:pt>
    <dgm:pt modelId="{DDA37509-EA6F-40A0-945D-780FAB85D034}" type="pres">
      <dgm:prSet presAssocID="{B49AB9F9-6726-4229-87FB-002961C43185}" presName="root" presStyleCnt="0">
        <dgm:presLayoutVars>
          <dgm:dir/>
          <dgm:resizeHandles val="exact"/>
        </dgm:presLayoutVars>
      </dgm:prSet>
      <dgm:spPr/>
    </dgm:pt>
    <dgm:pt modelId="{467FD889-0282-4A85-9237-CE5B8433B96B}" type="pres">
      <dgm:prSet presAssocID="{0E674044-17B6-422D-A26C-2A731766CFB4}" presName="compNode" presStyleCnt="0"/>
      <dgm:spPr/>
    </dgm:pt>
    <dgm:pt modelId="{5E9F7883-A472-4B18-A41A-57CB3ED18924}" type="pres">
      <dgm:prSet presAssocID="{0E674044-17B6-422D-A26C-2A731766CFB4}" presName="bgRect" presStyleLbl="bgShp" presStyleIdx="0" presStyleCnt="3"/>
      <dgm:spPr/>
    </dgm:pt>
    <dgm:pt modelId="{BD8171E7-F136-401B-A1FD-A04157B4C1B6}" type="pres">
      <dgm:prSet presAssocID="{0E674044-17B6-422D-A26C-2A731766CF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otebook"/>
        </a:ext>
      </dgm:extLst>
    </dgm:pt>
    <dgm:pt modelId="{A6C7C9B5-24C2-4108-A19E-41E54EDF155D}" type="pres">
      <dgm:prSet presAssocID="{0E674044-17B6-422D-A26C-2A731766CFB4}" presName="spaceRect" presStyleCnt="0"/>
      <dgm:spPr/>
    </dgm:pt>
    <dgm:pt modelId="{13448ACE-0205-44E4-9DD1-6E1BA7DBD2B7}" type="pres">
      <dgm:prSet presAssocID="{0E674044-17B6-422D-A26C-2A731766CFB4}" presName="parTx" presStyleLbl="revTx" presStyleIdx="0" presStyleCnt="3">
        <dgm:presLayoutVars>
          <dgm:chMax val="0"/>
          <dgm:chPref val="0"/>
        </dgm:presLayoutVars>
      </dgm:prSet>
      <dgm:spPr/>
    </dgm:pt>
    <dgm:pt modelId="{35E677BD-5D14-4703-8690-E7FFE8E83F24}" type="pres">
      <dgm:prSet presAssocID="{D798E0A2-1A45-439A-A5B4-349B88F26745}" presName="sibTrans" presStyleCnt="0"/>
      <dgm:spPr/>
    </dgm:pt>
    <dgm:pt modelId="{D490DED8-4ACB-4F0A-8804-89DDCDE7EE1A}" type="pres">
      <dgm:prSet presAssocID="{C76729B9-2707-412D-BB84-F6ECFCCA6B9E}" presName="compNode" presStyleCnt="0"/>
      <dgm:spPr/>
    </dgm:pt>
    <dgm:pt modelId="{23AF48E9-D6CF-476F-8CE9-D856FDD3993F}" type="pres">
      <dgm:prSet presAssocID="{C76729B9-2707-412D-BB84-F6ECFCCA6B9E}" presName="bgRect" presStyleLbl="bgShp" presStyleIdx="1" presStyleCnt="3"/>
      <dgm:spPr/>
    </dgm:pt>
    <dgm:pt modelId="{A9AA9F8B-EDF2-4D44-86FE-E2D6862E40FC}" type="pres">
      <dgm:prSet presAssocID="{C76729B9-2707-412D-BB84-F6ECFCCA6B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áždidlo"/>
        </a:ext>
      </dgm:extLst>
    </dgm:pt>
    <dgm:pt modelId="{5A4897A4-B5F7-4294-B098-6780ECA9C065}" type="pres">
      <dgm:prSet presAssocID="{C76729B9-2707-412D-BB84-F6ECFCCA6B9E}" presName="spaceRect" presStyleCnt="0"/>
      <dgm:spPr/>
    </dgm:pt>
    <dgm:pt modelId="{41F73914-924C-46C2-9E84-A85299765A9E}" type="pres">
      <dgm:prSet presAssocID="{C76729B9-2707-412D-BB84-F6ECFCCA6B9E}" presName="parTx" presStyleLbl="revTx" presStyleIdx="1" presStyleCnt="3">
        <dgm:presLayoutVars>
          <dgm:chMax val="0"/>
          <dgm:chPref val="0"/>
        </dgm:presLayoutVars>
      </dgm:prSet>
      <dgm:spPr/>
    </dgm:pt>
    <dgm:pt modelId="{16AEA5E0-23A6-4033-A8FA-7F2FB6834749}" type="pres">
      <dgm:prSet presAssocID="{983F39C4-290F-453A-A397-092399ABD7F7}" presName="sibTrans" presStyleCnt="0"/>
      <dgm:spPr/>
    </dgm:pt>
    <dgm:pt modelId="{8D4A5FE9-26AC-4A9B-8DFF-8CF52C3E40A0}" type="pres">
      <dgm:prSet presAssocID="{00609D0A-545B-48AB-B451-DA933E789DF4}" presName="compNode" presStyleCnt="0"/>
      <dgm:spPr/>
    </dgm:pt>
    <dgm:pt modelId="{16129DBC-3A95-496B-ADC1-32AB361B331E}" type="pres">
      <dgm:prSet presAssocID="{00609D0A-545B-48AB-B451-DA933E789DF4}" presName="bgRect" presStyleLbl="bgShp" presStyleIdx="2" presStyleCnt="3"/>
      <dgm:spPr/>
    </dgm:pt>
    <dgm:pt modelId="{E0153F4F-99AE-47B1-84F9-94C9978924E9}" type="pres">
      <dgm:prSet presAssocID="{00609D0A-545B-48AB-B451-DA933E789D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ky"/>
        </a:ext>
      </dgm:extLst>
    </dgm:pt>
    <dgm:pt modelId="{F7583899-FB9E-4C11-BD28-061DBFA0834B}" type="pres">
      <dgm:prSet presAssocID="{00609D0A-545B-48AB-B451-DA933E789DF4}" presName="spaceRect" presStyleCnt="0"/>
      <dgm:spPr/>
    </dgm:pt>
    <dgm:pt modelId="{37CAA1EE-A6E6-47AC-9211-50375973B6BA}" type="pres">
      <dgm:prSet presAssocID="{00609D0A-545B-48AB-B451-DA933E789DF4}" presName="parTx" presStyleLbl="revTx" presStyleIdx="2" presStyleCnt="3">
        <dgm:presLayoutVars>
          <dgm:chMax val="0"/>
          <dgm:chPref val="0"/>
        </dgm:presLayoutVars>
      </dgm:prSet>
      <dgm:spPr/>
    </dgm:pt>
  </dgm:ptLst>
  <dgm:cxnLst>
    <dgm:cxn modelId="{E0B9BD22-7662-4E2B-B074-E1A4384B9358}" type="presOf" srcId="{B49AB9F9-6726-4229-87FB-002961C43185}" destId="{DDA37509-EA6F-40A0-945D-780FAB85D034}" srcOrd="0" destOrd="0" presId="urn:microsoft.com/office/officeart/2018/2/layout/IconVerticalSolidList"/>
    <dgm:cxn modelId="{C6261076-1724-4BB5-8EC4-97333FBFB1A8}" srcId="{B49AB9F9-6726-4229-87FB-002961C43185}" destId="{00609D0A-545B-48AB-B451-DA933E789DF4}" srcOrd="2" destOrd="0" parTransId="{AD809BAC-DC8B-4A96-8644-9D57E6C058C4}" sibTransId="{824A26D9-B2D9-4AB9-8528-FE4FA929B83F}"/>
    <dgm:cxn modelId="{D47A6577-C91A-49A0-8A47-C4196B806259}" type="presOf" srcId="{00609D0A-545B-48AB-B451-DA933E789DF4}" destId="{37CAA1EE-A6E6-47AC-9211-50375973B6BA}" srcOrd="0" destOrd="0" presId="urn:microsoft.com/office/officeart/2018/2/layout/IconVerticalSolidList"/>
    <dgm:cxn modelId="{2392E4A8-28EF-41D0-A8BD-85426955F0CB}" type="presOf" srcId="{0E674044-17B6-422D-A26C-2A731766CFB4}" destId="{13448ACE-0205-44E4-9DD1-6E1BA7DBD2B7}" srcOrd="0" destOrd="0" presId="urn:microsoft.com/office/officeart/2018/2/layout/IconVerticalSolidList"/>
    <dgm:cxn modelId="{4BD471BB-3667-45A6-A412-4F0EDAA0E009}" type="presOf" srcId="{C76729B9-2707-412D-BB84-F6ECFCCA6B9E}" destId="{41F73914-924C-46C2-9E84-A85299765A9E}" srcOrd="0" destOrd="0" presId="urn:microsoft.com/office/officeart/2018/2/layout/IconVerticalSolidList"/>
    <dgm:cxn modelId="{1A77DBCE-13BA-405F-B3BF-9D0990746931}" srcId="{B49AB9F9-6726-4229-87FB-002961C43185}" destId="{0E674044-17B6-422D-A26C-2A731766CFB4}" srcOrd="0" destOrd="0" parTransId="{78E37AE6-19C8-4182-AA19-D83D2D5325BB}" sibTransId="{D798E0A2-1A45-439A-A5B4-349B88F26745}"/>
    <dgm:cxn modelId="{6056E0D9-0BCC-44A5-AE20-F1EFA4E253FE}" srcId="{B49AB9F9-6726-4229-87FB-002961C43185}" destId="{C76729B9-2707-412D-BB84-F6ECFCCA6B9E}" srcOrd="1" destOrd="0" parTransId="{57D73076-302E-4B36-82AE-AC2D5145A15A}" sibTransId="{983F39C4-290F-453A-A397-092399ABD7F7}"/>
    <dgm:cxn modelId="{1D019112-778C-4058-9D99-178F7012134D}" type="presParOf" srcId="{DDA37509-EA6F-40A0-945D-780FAB85D034}" destId="{467FD889-0282-4A85-9237-CE5B8433B96B}" srcOrd="0" destOrd="0" presId="urn:microsoft.com/office/officeart/2018/2/layout/IconVerticalSolidList"/>
    <dgm:cxn modelId="{36EED9EA-7015-4A88-9D3A-49ADC2170185}" type="presParOf" srcId="{467FD889-0282-4A85-9237-CE5B8433B96B}" destId="{5E9F7883-A472-4B18-A41A-57CB3ED18924}" srcOrd="0" destOrd="0" presId="urn:microsoft.com/office/officeart/2018/2/layout/IconVerticalSolidList"/>
    <dgm:cxn modelId="{28AAAC1D-4A83-452B-9E05-8214F5B041D1}" type="presParOf" srcId="{467FD889-0282-4A85-9237-CE5B8433B96B}" destId="{BD8171E7-F136-401B-A1FD-A04157B4C1B6}" srcOrd="1" destOrd="0" presId="urn:microsoft.com/office/officeart/2018/2/layout/IconVerticalSolidList"/>
    <dgm:cxn modelId="{47F3E4DD-0BF5-4EC5-A12E-929A972EE603}" type="presParOf" srcId="{467FD889-0282-4A85-9237-CE5B8433B96B}" destId="{A6C7C9B5-24C2-4108-A19E-41E54EDF155D}" srcOrd="2" destOrd="0" presId="urn:microsoft.com/office/officeart/2018/2/layout/IconVerticalSolidList"/>
    <dgm:cxn modelId="{FA371AFF-5884-4717-8563-5E58ED3AA958}" type="presParOf" srcId="{467FD889-0282-4A85-9237-CE5B8433B96B}" destId="{13448ACE-0205-44E4-9DD1-6E1BA7DBD2B7}" srcOrd="3" destOrd="0" presId="urn:microsoft.com/office/officeart/2018/2/layout/IconVerticalSolidList"/>
    <dgm:cxn modelId="{40220176-5008-4BDE-B0B8-A5A85FC92462}" type="presParOf" srcId="{DDA37509-EA6F-40A0-945D-780FAB85D034}" destId="{35E677BD-5D14-4703-8690-E7FFE8E83F24}" srcOrd="1" destOrd="0" presId="urn:microsoft.com/office/officeart/2018/2/layout/IconVerticalSolidList"/>
    <dgm:cxn modelId="{F29D0479-23CC-4F66-A721-5477E27762F8}" type="presParOf" srcId="{DDA37509-EA6F-40A0-945D-780FAB85D034}" destId="{D490DED8-4ACB-4F0A-8804-89DDCDE7EE1A}" srcOrd="2" destOrd="0" presId="urn:microsoft.com/office/officeart/2018/2/layout/IconVerticalSolidList"/>
    <dgm:cxn modelId="{E7D78794-65FD-4911-81D3-E4A45C34BD5E}" type="presParOf" srcId="{D490DED8-4ACB-4F0A-8804-89DDCDE7EE1A}" destId="{23AF48E9-D6CF-476F-8CE9-D856FDD3993F}" srcOrd="0" destOrd="0" presId="urn:microsoft.com/office/officeart/2018/2/layout/IconVerticalSolidList"/>
    <dgm:cxn modelId="{FBA77AA0-701A-4698-8120-BA97C8788D6C}" type="presParOf" srcId="{D490DED8-4ACB-4F0A-8804-89DDCDE7EE1A}" destId="{A9AA9F8B-EDF2-4D44-86FE-E2D6862E40FC}" srcOrd="1" destOrd="0" presId="urn:microsoft.com/office/officeart/2018/2/layout/IconVerticalSolidList"/>
    <dgm:cxn modelId="{827C43A9-2047-4743-998B-8C0A642EA996}" type="presParOf" srcId="{D490DED8-4ACB-4F0A-8804-89DDCDE7EE1A}" destId="{5A4897A4-B5F7-4294-B098-6780ECA9C065}" srcOrd="2" destOrd="0" presId="urn:microsoft.com/office/officeart/2018/2/layout/IconVerticalSolidList"/>
    <dgm:cxn modelId="{CC0010AC-6842-4E07-A26F-C8F0BB70699D}" type="presParOf" srcId="{D490DED8-4ACB-4F0A-8804-89DDCDE7EE1A}" destId="{41F73914-924C-46C2-9E84-A85299765A9E}" srcOrd="3" destOrd="0" presId="urn:microsoft.com/office/officeart/2018/2/layout/IconVerticalSolidList"/>
    <dgm:cxn modelId="{D37BD594-37CA-4AF8-AD8A-0288B4EC1142}" type="presParOf" srcId="{DDA37509-EA6F-40A0-945D-780FAB85D034}" destId="{16AEA5E0-23A6-4033-A8FA-7F2FB6834749}" srcOrd="3" destOrd="0" presId="urn:microsoft.com/office/officeart/2018/2/layout/IconVerticalSolidList"/>
    <dgm:cxn modelId="{54101DF7-1FB6-47E7-AFB2-5A88C036D01A}" type="presParOf" srcId="{DDA37509-EA6F-40A0-945D-780FAB85D034}" destId="{8D4A5FE9-26AC-4A9B-8DFF-8CF52C3E40A0}" srcOrd="4" destOrd="0" presId="urn:microsoft.com/office/officeart/2018/2/layout/IconVerticalSolidList"/>
    <dgm:cxn modelId="{BFDC524B-7AC9-4BAF-B303-8CFBD7F02A9E}" type="presParOf" srcId="{8D4A5FE9-26AC-4A9B-8DFF-8CF52C3E40A0}" destId="{16129DBC-3A95-496B-ADC1-32AB361B331E}" srcOrd="0" destOrd="0" presId="urn:microsoft.com/office/officeart/2018/2/layout/IconVerticalSolidList"/>
    <dgm:cxn modelId="{F88E03E9-E87E-40F2-8089-8EBAEB8821FC}" type="presParOf" srcId="{8D4A5FE9-26AC-4A9B-8DFF-8CF52C3E40A0}" destId="{E0153F4F-99AE-47B1-84F9-94C9978924E9}" srcOrd="1" destOrd="0" presId="urn:microsoft.com/office/officeart/2018/2/layout/IconVerticalSolidList"/>
    <dgm:cxn modelId="{CFE33AAB-4A50-44A3-BCE9-4BE239A6B60A}" type="presParOf" srcId="{8D4A5FE9-26AC-4A9B-8DFF-8CF52C3E40A0}" destId="{F7583899-FB9E-4C11-BD28-061DBFA0834B}" srcOrd="2" destOrd="0" presId="urn:microsoft.com/office/officeart/2018/2/layout/IconVerticalSolidList"/>
    <dgm:cxn modelId="{74AE84B0-3196-4337-8962-F813A2E2BBCD}" type="presParOf" srcId="{8D4A5FE9-26AC-4A9B-8DFF-8CF52C3E40A0}" destId="{37CAA1EE-A6E6-47AC-9211-50375973B6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86AEBB6B-3196-47EA-8C61-FE41993AB8E6}">
      <dgm:prSet custT="1"/>
      <dgm:spPr/>
      <dgm:t>
        <a:bodyPr/>
        <a:lstStyle/>
        <a:p>
          <a:r>
            <a:rPr lang="sk-SK" sz="2400" b="1" dirty="0">
              <a:latin typeface="Aptos" panose="020B0004020202020204" pitchFamily="34" charset="0"/>
            </a:rPr>
            <a:t>Set </a:t>
          </a:r>
          <a:r>
            <a:rPr lang="sk-SK" sz="2400" b="1" dirty="0" err="1">
              <a:latin typeface="Aptos" panose="020B0004020202020204" pitchFamily="34" charset="0"/>
            </a:rPr>
            <a:t>priorities</a:t>
          </a:r>
          <a:endParaRPr lang="en-US" sz="2400" b="1" dirty="0">
            <a:latin typeface="Aptos" panose="020B0004020202020204" pitchFamily="34" charset="0"/>
          </a:endParaRP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Set Priorities:</a:t>
          </a: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ea typeface="Cambria" panose="02040503050406030204" pitchFamily="18" charset="0"/>
            </a:rPr>
            <a:t>Utilize the Eisenhower Matrix to prioritize tasks based on urgency and importance.</a:t>
          </a:r>
          <a:endParaRPr lang="en-US" sz="1600" kern="1200" dirty="0">
            <a:latin typeface="Aptos" panose="020B0004020202020204" pitchFamily="34" charset="0"/>
          </a:endParaRP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D33853CC-10A8-40DB-9679-0A44F5D30BAD}">
      <dgm:prSet custT="1"/>
      <dgm:spPr/>
      <dgm:t>
        <a:bodyPr/>
        <a:lstStyle/>
        <a:p>
          <a:r>
            <a:rPr lang="en-US" sz="2400" b="1" dirty="0">
              <a:latin typeface="Aptos" panose="020B0004020202020204" pitchFamily="34" charset="0"/>
            </a:rPr>
            <a:t>Daily</a:t>
          </a:r>
          <a:r>
            <a:rPr lang="en-US" sz="3200" b="1" dirty="0">
              <a:latin typeface="Aptos" panose="020B0004020202020204" pitchFamily="34" charset="0"/>
            </a:rPr>
            <a:t> </a:t>
          </a:r>
          <a:r>
            <a:rPr lang="en-US" sz="2400" b="1" dirty="0">
              <a:latin typeface="Aptos" panose="020B0004020202020204" pitchFamily="34" charset="0"/>
            </a:rPr>
            <a:t>Schedule</a:t>
          </a:r>
          <a:endParaRPr lang="en-US" sz="3200" b="1" dirty="0">
            <a:latin typeface="Aptos" panose="020B0004020202020204" pitchFamily="34" charset="0"/>
          </a:endParaRP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Daily Schedule:</a:t>
          </a: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ea typeface="Cambria" panose="02040503050406030204" pitchFamily="18" charset="0"/>
            </a:rPr>
            <a:t>Develop a structured daily schedule that allocates specific time blocks for various digital activities.</a:t>
          </a:r>
          <a:endParaRPr lang="en-US" sz="1600" kern="1200" dirty="0">
            <a:latin typeface="Aptos" panose="020B0004020202020204" pitchFamily="34" charset="0"/>
          </a:endParaRP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2382CB6A-E5BA-4A74-AD0D-4FFC019B06E2}">
      <dgm:prSet custT="1"/>
      <dgm:spPr/>
      <dgm:t>
        <a:bodyPr/>
        <a:lstStyle/>
        <a:p>
          <a:r>
            <a:rPr lang="en-US" sz="2200" b="1" dirty="0">
              <a:solidFill>
                <a:schemeClr val="bg1"/>
              </a:solidFill>
              <a:latin typeface="Aptos" panose="020B0004020202020204" pitchFamily="34" charset="0"/>
              <a:ea typeface="+mn-ea"/>
              <a:cs typeface="+mn-cs"/>
            </a:rPr>
            <a:t>Pomodoro Technique</a:t>
          </a:r>
          <a:endParaRPr lang="en-US" sz="2200" b="1" dirty="0">
            <a:solidFill>
              <a:schemeClr val="bg1"/>
            </a:solidFill>
            <a:latin typeface="Aptos" panose="020B0004020202020204" pitchFamily="34" charset="0"/>
          </a:endParaRPr>
        </a:p>
      </dgm:t>
    </dgm:pt>
    <dgm:pt modelId="{F3F164A5-5CF7-41A8-9651-3296BABB722E}" type="parTrans" cxnId="{79677873-1DFD-4C3D-B480-F64F11C112D6}">
      <dgm:prSet/>
      <dgm:spPr/>
      <dgm:t>
        <a:bodyPr/>
        <a:lstStyle/>
        <a:p>
          <a:endParaRPr lang="en-US" sz="1300">
            <a:latin typeface="Aptos" panose="020B0004020202020204" pitchFamily="34" charset="0"/>
          </a:endParaRPr>
        </a:p>
      </dgm:t>
    </dgm:pt>
    <dgm:pt modelId="{37891FBD-618F-4724-8E8F-7BCC23CC567F}" type="sibTrans" cxnId="{79677873-1DFD-4C3D-B480-F64F11C112D6}">
      <dgm:prSet/>
      <dgm:spPr/>
      <dgm:t>
        <a:bodyPr/>
        <a:lstStyle/>
        <a:p>
          <a:endParaRPr lang="en-US" sz="1300">
            <a:latin typeface="Aptos" panose="020B0004020202020204" pitchFamily="34" charset="0"/>
          </a:endParaRPr>
        </a:p>
      </dgm:t>
    </dgm:pt>
    <dgm:pt modelId="{EBF4AC32-85AF-4D14-9ABE-969A39CB1C96}">
      <dgm:prSet custT="1"/>
      <dgm:spPr/>
      <dgm: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Pomodoro Technique:</a:t>
          </a:r>
        </a:p>
      </dgm:t>
    </dgm:pt>
    <dgm:pt modelId="{2676EC25-8AA2-449C-8869-782B5BAF2480}" type="parTrans" cxnId="{2AF501FF-904D-4EA7-AC02-188351842269}">
      <dgm:prSet/>
      <dgm:spPr/>
      <dgm:t>
        <a:bodyPr/>
        <a:lstStyle/>
        <a:p>
          <a:endParaRPr lang="en-US" sz="1300">
            <a:latin typeface="Aptos" panose="020B0004020202020204" pitchFamily="34" charset="0"/>
          </a:endParaRPr>
        </a:p>
      </dgm:t>
    </dgm:pt>
    <dgm:pt modelId="{6B663AF6-F34C-4CFA-BC5B-2C0FE22FFA73}" type="sibTrans" cxnId="{2AF501FF-904D-4EA7-AC02-188351842269}">
      <dgm:prSet/>
      <dgm:spPr/>
      <dgm:t>
        <a:bodyPr/>
        <a:lstStyle/>
        <a:p>
          <a:endParaRPr lang="en-US" sz="1300">
            <a:latin typeface="Aptos" panose="020B0004020202020204" pitchFamily="34" charset="0"/>
          </a:endParaRPr>
        </a:p>
      </dgm:t>
    </dgm:pt>
    <dgm:pt modelId="{CE1975F7-4AFB-43E7-8A06-AE9B287DBE85}">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ea typeface="Cambria" panose="02040503050406030204" pitchFamily="18" charset="0"/>
            </a:rPr>
            <a:t>Embrace the Pomodoro Technique with 25-minute focused work intervals followed by short breaks.</a:t>
          </a:r>
          <a:endParaRPr lang="en-US" sz="1600" kern="1200" dirty="0">
            <a:latin typeface="Aptos" panose="020B0004020202020204" pitchFamily="34" charset="0"/>
          </a:endParaRPr>
        </a:p>
      </dgm:t>
    </dgm:pt>
    <dgm:pt modelId="{1F733BBA-7A2B-495E-BBE8-D5D88F0BCB0D}" type="parTrans" cxnId="{9AAC6591-000B-43FD-8815-7DE0CB8089AE}">
      <dgm:prSet/>
      <dgm:spPr/>
      <dgm:t>
        <a:bodyPr/>
        <a:lstStyle/>
        <a:p>
          <a:endParaRPr lang="en-US" sz="1300">
            <a:latin typeface="Aptos" panose="020B0004020202020204" pitchFamily="34" charset="0"/>
          </a:endParaRPr>
        </a:p>
      </dgm:t>
    </dgm:pt>
    <dgm:pt modelId="{5B3B488A-3F22-4CC8-B000-278251442731}" type="sibTrans" cxnId="{9AAC6591-000B-43FD-8815-7DE0CB8089AE}">
      <dgm:prSet/>
      <dgm:spPr/>
      <dgm:t>
        <a:bodyPr/>
        <a:lstStyle/>
        <a:p>
          <a:endParaRPr lang="en-US" sz="1300">
            <a:latin typeface="Aptos" panose="020B0004020202020204" pitchFamily="34" charset="0"/>
          </a:endParaRPr>
        </a:p>
      </dgm:t>
    </dgm:pt>
    <dgm:pt modelId="{D1DF3B32-29E5-4418-8DC0-EC05890ABED7}">
      <dgm:prSet custT="1"/>
      <dgm:spPr/>
      <dgm:t>
        <a:bodyPr/>
        <a:lstStyle/>
        <a:p>
          <a:pPr marL="114300" lvl="1" indent="0" algn="l" defTabSz="666750">
            <a:lnSpc>
              <a:spcPct val="90000"/>
            </a:lnSpc>
            <a:spcBef>
              <a:spcPct val="0"/>
            </a:spcBef>
            <a:spcAft>
              <a:spcPct val="15000"/>
            </a:spcAft>
          </a:pPr>
          <a:r>
            <a:rPr lang="en-US" sz="1600" dirty="0">
              <a:latin typeface="Aptos" panose="020B0004020202020204" pitchFamily="34" charset="0"/>
              <a:ea typeface="Cambria" panose="02040503050406030204" pitchFamily="18" charset="0"/>
            </a:rPr>
            <a:t>Ensure a clear understanding of what needs immediate attention versus what can be deferred.</a:t>
          </a:r>
        </a:p>
      </dgm:t>
    </dgm:pt>
    <dgm:pt modelId="{E4B56BE3-78DA-45FA-BB43-1BF9B13F0713}" type="parTrans" cxnId="{E22C6F6A-5A99-4A3F-8FF4-D0E124D9F3DD}">
      <dgm:prSet/>
      <dgm:spPr/>
      <dgm:t>
        <a:bodyPr/>
        <a:lstStyle/>
        <a:p>
          <a:endParaRPr lang="en-GB"/>
        </a:p>
      </dgm:t>
    </dgm:pt>
    <dgm:pt modelId="{F973A1F3-5EBF-40DE-A0CC-3D1673282379}" type="sibTrans" cxnId="{E22C6F6A-5A99-4A3F-8FF4-D0E124D9F3DD}">
      <dgm:prSet/>
      <dgm:spPr/>
      <dgm:t>
        <a:bodyPr/>
        <a:lstStyle/>
        <a:p>
          <a:endParaRPr lang="en-GB"/>
        </a:p>
      </dgm:t>
    </dgm:pt>
    <dgm:pt modelId="{034856B5-2D1F-49FB-80D5-DE00C8359EC1}">
      <dgm:prSet custT="1"/>
      <dgm:spPr/>
      <dgm:t>
        <a:bodyPr/>
        <a:lstStyle/>
        <a:p>
          <a:pPr marL="114300" lvl="1" indent="0" algn="l" defTabSz="666750">
            <a:lnSpc>
              <a:spcPct val="90000"/>
            </a:lnSpc>
            <a:spcBef>
              <a:spcPct val="0"/>
            </a:spcBef>
            <a:spcAft>
              <a:spcPct val="15000"/>
            </a:spcAft>
          </a:pPr>
          <a:r>
            <a:rPr lang="en-US" sz="1600" dirty="0">
              <a:latin typeface="Aptos" panose="020B0004020202020204" pitchFamily="34" charset="0"/>
              <a:ea typeface="Cambria" panose="02040503050406030204" pitchFamily="18" charset="0"/>
            </a:rPr>
            <a:t>Clearly define when you'll engage in tasks like emails, project work, and breaks.</a:t>
          </a:r>
        </a:p>
      </dgm:t>
    </dgm:pt>
    <dgm:pt modelId="{88C99374-4DFE-4F11-BBC6-6EBA49C3AC5E}" type="parTrans" cxnId="{3115C08F-EB59-4F16-801F-CCB4C5B0253E}">
      <dgm:prSet/>
      <dgm:spPr/>
      <dgm:t>
        <a:bodyPr/>
        <a:lstStyle/>
        <a:p>
          <a:endParaRPr lang="en-GB"/>
        </a:p>
      </dgm:t>
    </dgm:pt>
    <dgm:pt modelId="{43935566-57CE-450A-A97C-71EB2D419CA4}" type="sibTrans" cxnId="{3115C08F-EB59-4F16-801F-CCB4C5B0253E}">
      <dgm:prSet/>
      <dgm:spPr/>
      <dgm:t>
        <a:bodyPr/>
        <a:lstStyle/>
        <a:p>
          <a:endParaRPr lang="en-GB"/>
        </a:p>
      </dgm:t>
    </dgm:pt>
    <dgm:pt modelId="{678F380E-80D1-4E10-BE8A-C1C4674BC90A}">
      <dgm:prSet custT="1"/>
      <dgm:spPr/>
      <dgm:t>
        <a:bodyPr/>
        <a:lstStyle/>
        <a:p>
          <a:pPr marL="114300" lvl="1" indent="0" algn="l" defTabSz="666750">
            <a:lnSpc>
              <a:spcPct val="90000"/>
            </a:lnSpc>
            <a:spcBef>
              <a:spcPct val="0"/>
            </a:spcBef>
            <a:spcAft>
              <a:spcPct val="15000"/>
            </a:spcAft>
          </a:pPr>
          <a:r>
            <a:rPr lang="en-US" sz="1600" dirty="0">
              <a:latin typeface="Aptos" panose="020B0004020202020204" pitchFamily="34" charset="0"/>
              <a:ea typeface="Cambria" panose="02040503050406030204" pitchFamily="18" charset="0"/>
            </a:rPr>
            <a:t>Leverage this approach to maintain concentration and prevent burnout during digital work.</a:t>
          </a:r>
        </a:p>
      </dgm:t>
    </dgm:pt>
    <dgm:pt modelId="{7BA9AA35-B8BF-4A50-B26E-04517B31AFD6}" type="parTrans" cxnId="{78D1A5AB-9EE5-42CA-BF83-B0E9F1E6C5A4}">
      <dgm:prSet/>
      <dgm:spPr/>
      <dgm:t>
        <a:bodyPr/>
        <a:lstStyle/>
        <a:p>
          <a:endParaRPr lang="en-GB"/>
        </a:p>
      </dgm:t>
    </dgm:pt>
    <dgm:pt modelId="{3B8BA0A7-DD9D-44C6-B13B-AB46AC99E174}" type="sibTrans" cxnId="{78D1A5AB-9EE5-42CA-BF83-B0E9F1E6C5A4}">
      <dgm:prSet/>
      <dgm:spPr/>
      <dgm:t>
        <a:bodyPr/>
        <a:lstStyle/>
        <a:p>
          <a:endParaRPr lang="en-GB"/>
        </a:p>
      </dgm:t>
    </dgm:pt>
    <dgm:pt modelId="{73E97435-185A-49DC-83FB-A12C29CB44FE}" type="pres">
      <dgm:prSet presAssocID="{25579BEE-8CBB-417A-B285-8FA47EF32191}" presName="Name0" presStyleCnt="0">
        <dgm:presLayoutVars>
          <dgm:dir/>
          <dgm:animLvl val="lvl"/>
          <dgm:resizeHandles val="exact"/>
        </dgm:presLayoutVars>
      </dgm:prSet>
      <dgm:spPr/>
    </dgm:pt>
    <dgm:pt modelId="{60F9F7F5-3C82-4B76-B75C-6BE983AA9091}" type="pres">
      <dgm:prSet presAssocID="{2382CB6A-E5BA-4A74-AD0D-4FFC019B06E2}" presName="boxAndChildren" presStyleCnt="0"/>
      <dgm:spPr/>
    </dgm:pt>
    <dgm:pt modelId="{3FD1AAE4-2147-4F43-B51C-F7A9B41988CB}" type="pres">
      <dgm:prSet presAssocID="{2382CB6A-E5BA-4A74-AD0D-4FFC019B06E2}" presName="parentTextBox" presStyleLbl="alignNode1" presStyleIdx="0" presStyleCnt="3"/>
      <dgm:spPr/>
    </dgm:pt>
    <dgm:pt modelId="{D9AA57FC-7850-4763-A33C-24E164D786E6}" type="pres">
      <dgm:prSet presAssocID="{2382CB6A-E5BA-4A74-AD0D-4FFC019B06E2}" presName="descendantBox" presStyleLbl="bgAccFollowNode1" presStyleIdx="0" presStyleCnt="3"/>
      <dgm:spPr/>
    </dgm:pt>
    <dgm:pt modelId="{063FEA6F-86FA-4652-8C57-F0EB5615EF64}" type="pres">
      <dgm:prSet presAssocID="{B32A7F5A-982F-4816-9680-81AD1CC0486B}" presName="sp" presStyleCnt="0"/>
      <dgm:spPr/>
    </dgm:pt>
    <dgm:pt modelId="{3EF0A11B-1526-408E-A856-EEAD0315EE99}" type="pres">
      <dgm:prSet presAssocID="{D33853CC-10A8-40DB-9679-0A44F5D30BAD}" presName="arrowAndChildren" presStyleCnt="0"/>
      <dgm:spPr/>
    </dgm:pt>
    <dgm:pt modelId="{846755D9-72B9-4C23-8058-B4CB53930CEA}" type="pres">
      <dgm:prSet presAssocID="{D33853CC-10A8-40DB-9679-0A44F5D30BAD}" presName="parentTextArrow" presStyleLbl="node1" presStyleIdx="0" presStyleCnt="0"/>
      <dgm:spPr/>
    </dgm:pt>
    <dgm:pt modelId="{846DEF95-4593-4A6B-8DA3-A84293342813}" type="pres">
      <dgm:prSet presAssocID="{D33853CC-10A8-40DB-9679-0A44F5D30BAD}" presName="arrow" presStyleLbl="alignNode1" presStyleIdx="1" presStyleCnt="3"/>
      <dgm:spPr/>
    </dgm:pt>
    <dgm:pt modelId="{7F9CEDC4-3EEC-441E-A47E-5882A69B7A5C}" type="pres">
      <dgm:prSet presAssocID="{D33853CC-10A8-40DB-9679-0A44F5D30BAD}" presName="descendantArrow" presStyleLbl="bgAccFollowNode1" presStyleIdx="1" presStyleCnt="3"/>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2" presStyleCnt="3"/>
      <dgm:spPr/>
    </dgm:pt>
    <dgm:pt modelId="{A48D032F-D944-4708-BDDF-4172EE8BC8DF}" type="pres">
      <dgm:prSet presAssocID="{86AEBB6B-3196-47EA-8C61-FE41993AB8E6}" presName="descendantArrow" presStyleLbl="bgAccFollowNode1" presStyleIdx="2" presStyleCnt="3"/>
      <dgm:spPr/>
    </dgm:pt>
  </dgm:ptLst>
  <dgm:cxnLst>
    <dgm:cxn modelId="{9F8EF108-D4C7-4065-A681-549B2629F089}" type="presOf" srcId="{D33853CC-10A8-40DB-9679-0A44F5D30BAD}" destId="{846DEF95-4593-4A6B-8DA3-A84293342813}" srcOrd="1" destOrd="0" presId="urn:microsoft.com/office/officeart/2016/7/layout/VerticalDownArrowProcess"/>
    <dgm:cxn modelId="{BA7F8D15-478B-453F-BE3E-F962CD873B7A}" type="presOf" srcId="{86AEBB6B-3196-47EA-8C61-FE41993AB8E6}" destId="{8B8F4A1B-BE22-4F98-880E-FF408EAAE7AE}" srcOrd="0" destOrd="0" presId="urn:microsoft.com/office/officeart/2016/7/layout/VerticalDownArrowProcess"/>
    <dgm:cxn modelId="{296DAF15-CF58-4768-85FA-6319A7A9D62A}" type="presOf" srcId="{EBF4AC32-85AF-4D14-9ABE-969A39CB1C96}" destId="{D9AA57FC-7850-4763-A33C-24E164D786E6}" srcOrd="0" destOrd="0" presId="urn:microsoft.com/office/officeart/2016/7/layout/VerticalDownArrowProcess"/>
    <dgm:cxn modelId="{077DD117-0343-438A-93AB-0108435CBC40}" type="presOf" srcId="{034856B5-2D1F-49FB-80D5-DE00C8359EC1}" destId="{7F9CEDC4-3EEC-441E-A47E-5882A69B7A5C}" srcOrd="0" destOrd="2" presId="urn:microsoft.com/office/officeart/2016/7/layout/VerticalDownArrowProcess"/>
    <dgm:cxn modelId="{2B6E5128-F0CC-4F8F-B3F4-1FE157FEA753}" type="presOf" srcId="{CE1975F7-4AFB-43E7-8A06-AE9B287DBE85}" destId="{D9AA57FC-7850-4763-A33C-24E164D786E6}" srcOrd="0" destOrd="1" presId="urn:microsoft.com/office/officeart/2016/7/layout/VerticalDownArrowProcess"/>
    <dgm:cxn modelId="{26E4E42D-AFC0-4BF1-BE46-F9985065F72F}" srcId="{9B92C939-E6DD-415E-BFD4-E9175480F314}" destId="{6DD15A38-5200-4D16-8D31-407266537776}" srcOrd="0" destOrd="0" parTransId="{C880B4CD-FC0D-4BE5-A9DD-DFBB3849A0BC}" sibTransId="{619DE849-F36B-4032-A2CB-02EABDFD4299}"/>
    <dgm:cxn modelId="{231D5569-E87A-4EB1-BEDF-2B22B0A220C6}" type="presOf" srcId="{6DD15A38-5200-4D16-8D31-407266537776}" destId="{A48D032F-D944-4708-BDDF-4172EE8BC8DF}" srcOrd="0" destOrd="1" presId="urn:microsoft.com/office/officeart/2016/7/layout/VerticalDownArrowProcess"/>
    <dgm:cxn modelId="{E22C6F6A-5A99-4A3F-8FF4-D0E124D9F3DD}" srcId="{9B92C939-E6DD-415E-BFD4-E9175480F314}" destId="{D1DF3B32-29E5-4418-8DC0-EC05890ABED7}" srcOrd="1" destOrd="0" parTransId="{E4B56BE3-78DA-45FA-BB43-1BF9B13F0713}" sibTransId="{F973A1F3-5EBF-40DE-A0CC-3D1673282379}"/>
    <dgm:cxn modelId="{45FA5E4F-31E9-41C4-841E-8D80EDFC54C2}" type="presOf" srcId="{D33853CC-10A8-40DB-9679-0A44F5D30BAD}" destId="{846755D9-72B9-4C23-8058-B4CB53930CEA}" srcOrd="0" destOrd="0" presId="urn:microsoft.com/office/officeart/2016/7/layout/VerticalDownArrowProcess"/>
    <dgm:cxn modelId="{79677873-1DFD-4C3D-B480-F64F11C112D6}" srcId="{25579BEE-8CBB-417A-B285-8FA47EF32191}" destId="{2382CB6A-E5BA-4A74-AD0D-4FFC019B06E2}" srcOrd="2" destOrd="0" parTransId="{F3F164A5-5CF7-41A8-9651-3296BABB722E}" sibTransId="{37891FBD-618F-4724-8E8F-7BCC23CC567F}"/>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3115C08F-EB59-4F16-801F-CCB4C5B0253E}" srcId="{D1AC7E66-997F-495D-B417-E8CB9F8F8E59}" destId="{034856B5-2D1F-49FB-80D5-DE00C8359EC1}" srcOrd="1" destOrd="0" parTransId="{88C99374-4DFE-4F11-BBC6-6EBA49C3AC5E}" sibTransId="{43935566-57CE-450A-A97C-71EB2D419CA4}"/>
    <dgm:cxn modelId="{9AAC6591-000B-43FD-8815-7DE0CB8089AE}" srcId="{EBF4AC32-85AF-4D14-9ABE-969A39CB1C96}" destId="{CE1975F7-4AFB-43E7-8A06-AE9B287DBE85}" srcOrd="0" destOrd="0" parTransId="{1F733BBA-7A2B-495E-BBE8-D5D88F0BCB0D}" sibTransId="{5B3B488A-3F22-4CC8-B000-278251442731}"/>
    <dgm:cxn modelId="{1B6B07A4-927B-4DD8-9F5B-BD41D3EE9D5D}" srcId="{25579BEE-8CBB-417A-B285-8FA47EF32191}" destId="{86AEBB6B-3196-47EA-8C61-FE41993AB8E6}" srcOrd="0" destOrd="0" parTransId="{B37CC8C4-AD97-4F5B-B8B7-BB1234D0C6C0}" sibTransId="{C8756E23-31B8-442C-AEA0-C07D4B6150AD}"/>
    <dgm:cxn modelId="{938DEAA7-27A0-4A1C-A9FD-9F3874B557A6}" type="presOf" srcId="{678F380E-80D1-4E10-BE8A-C1C4674BC90A}" destId="{D9AA57FC-7850-4763-A33C-24E164D786E6}" srcOrd="0" destOrd="2" presId="urn:microsoft.com/office/officeart/2016/7/layout/VerticalDownArrowProcess"/>
    <dgm:cxn modelId="{78D1A5AB-9EE5-42CA-BF83-B0E9F1E6C5A4}" srcId="{EBF4AC32-85AF-4D14-9ABE-969A39CB1C96}" destId="{678F380E-80D1-4E10-BE8A-C1C4674BC90A}" srcOrd="1" destOrd="0" parTransId="{7BA9AA35-B8BF-4A50-B26E-04517B31AFD6}" sibTransId="{3B8BA0A7-DD9D-44C6-B13B-AB46AC99E174}"/>
    <dgm:cxn modelId="{EE31F9B3-5AD4-4DB0-84EF-DB437D186804}" type="presOf" srcId="{D1DF3B32-29E5-4418-8DC0-EC05890ABED7}" destId="{A48D032F-D944-4708-BDDF-4172EE8BC8DF}" srcOrd="0" destOrd="2" presId="urn:microsoft.com/office/officeart/2016/7/layout/VerticalDownArrowProcess"/>
    <dgm:cxn modelId="{1E893AB5-33CA-48D0-B8D3-5A554DC557DA}" srcId="{25579BEE-8CBB-417A-B285-8FA47EF32191}" destId="{D33853CC-10A8-40DB-9679-0A44F5D30BAD}" srcOrd="1" destOrd="0" parTransId="{BF697426-B7E0-4418-84CE-56F176F2BC49}" sibTransId="{B32A7F5A-982F-4816-9680-81AD1CC0486B}"/>
    <dgm:cxn modelId="{4A44CDC3-19A4-4FE2-934A-A67ACEC8822E}" type="presOf" srcId="{1FE5E83B-8C16-4597-BA67-D2B57DF2338E}" destId="{7F9CEDC4-3EEC-441E-A47E-5882A69B7A5C}" srcOrd="0" destOrd="1" presId="urn:microsoft.com/office/officeart/2016/7/layout/VerticalDownArrowProcess"/>
    <dgm:cxn modelId="{0764CFC3-6A62-4B1D-9EC0-7EAC6706CB54}" type="presOf" srcId="{D1AC7E66-997F-495D-B417-E8CB9F8F8E59}" destId="{7F9CEDC4-3EEC-441E-A47E-5882A69B7A5C}" srcOrd="0" destOrd="0" presId="urn:microsoft.com/office/officeart/2016/7/layout/VerticalDownArrowProcess"/>
    <dgm:cxn modelId="{C5718FC5-90BD-40D0-8721-5EED2F969C51}" srcId="{D33853CC-10A8-40DB-9679-0A44F5D30BAD}" destId="{D1AC7E66-997F-495D-B417-E8CB9F8F8E59}" srcOrd="0" destOrd="0" parTransId="{FEDD30BA-0CC1-450C-8A31-64C8FF8A6517}" sibTransId="{095817C4-A2A4-4077-98BF-2E4CC26CF358}"/>
    <dgm:cxn modelId="{DDFA97CA-2CE9-4587-AB2C-D51E168C23D3}" type="presOf" srcId="{86AEBB6B-3196-47EA-8C61-FE41993AB8E6}" destId="{913F353B-221A-40B4-A397-0E7306AF7B07}" srcOrd="1"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047B8BD1-9B0A-42B5-BFFF-6BBED4706589}" type="presOf" srcId="{25579BEE-8CBB-417A-B285-8FA47EF32191}" destId="{73E97435-185A-49DC-83FB-A12C29CB44FE}" srcOrd="0" destOrd="0" presId="urn:microsoft.com/office/officeart/2016/7/layout/VerticalDownArrowProcess"/>
    <dgm:cxn modelId="{A13B59DA-C442-4C93-B971-C92DCCB97F1D}" type="presOf" srcId="{2382CB6A-E5BA-4A74-AD0D-4FFC019B06E2}" destId="{3FD1AAE4-2147-4F43-B51C-F7A9B41988CB}" srcOrd="0" destOrd="0" presId="urn:microsoft.com/office/officeart/2016/7/layout/VerticalDownArrowProcess"/>
    <dgm:cxn modelId="{2AF501FF-904D-4EA7-AC02-188351842269}" srcId="{2382CB6A-E5BA-4A74-AD0D-4FFC019B06E2}" destId="{EBF4AC32-85AF-4D14-9ABE-969A39CB1C96}" srcOrd="0" destOrd="0" parTransId="{2676EC25-8AA2-449C-8869-782B5BAF2480}" sibTransId="{6B663AF6-F34C-4CFA-BC5B-2C0FE22FFA73}"/>
    <dgm:cxn modelId="{A9D7B93E-166D-4507-9B3C-05B2B5442332}" type="presParOf" srcId="{73E97435-185A-49DC-83FB-A12C29CB44FE}" destId="{60F9F7F5-3C82-4B76-B75C-6BE983AA9091}" srcOrd="0" destOrd="0" presId="urn:microsoft.com/office/officeart/2016/7/layout/VerticalDownArrowProcess"/>
    <dgm:cxn modelId="{204CE529-4A66-4E7A-944F-D7C2FB8C27DA}" type="presParOf" srcId="{60F9F7F5-3C82-4B76-B75C-6BE983AA9091}" destId="{3FD1AAE4-2147-4F43-B51C-F7A9B41988CB}" srcOrd="0" destOrd="0" presId="urn:microsoft.com/office/officeart/2016/7/layout/VerticalDownArrowProcess"/>
    <dgm:cxn modelId="{FF1EACDE-82C6-471D-BE66-36824E122FC6}" type="presParOf" srcId="{60F9F7F5-3C82-4B76-B75C-6BE983AA9091}" destId="{D9AA57FC-7850-4763-A33C-24E164D786E6}" srcOrd="1" destOrd="0" presId="urn:microsoft.com/office/officeart/2016/7/layout/VerticalDownArrowProcess"/>
    <dgm:cxn modelId="{DB55790E-5AFC-4052-B5A1-983471339BFF}" type="presParOf" srcId="{73E97435-185A-49DC-83FB-A12C29CB44FE}" destId="{063FEA6F-86FA-4652-8C57-F0EB5615EF64}" srcOrd="1" destOrd="0" presId="urn:microsoft.com/office/officeart/2016/7/layout/VerticalDownArrowProcess"/>
    <dgm:cxn modelId="{9919EDE0-8A79-4E93-94A7-E862CC4655C1}" type="presParOf" srcId="{73E97435-185A-49DC-83FB-A12C29CB44FE}" destId="{3EF0A11B-1526-408E-A856-EEAD0315EE99}" srcOrd="2" destOrd="0" presId="urn:microsoft.com/office/officeart/2016/7/layout/VerticalDownArrowProcess"/>
    <dgm:cxn modelId="{D56956A5-F36C-43E0-B69C-74CF0824C118}" type="presParOf" srcId="{3EF0A11B-1526-408E-A856-EEAD0315EE99}" destId="{846755D9-72B9-4C23-8058-B4CB53930CEA}" srcOrd="0" destOrd="0" presId="urn:microsoft.com/office/officeart/2016/7/layout/VerticalDownArrowProcess"/>
    <dgm:cxn modelId="{CFFCBAE7-BEAB-43BB-ADF4-C313D4121B1B}" type="presParOf" srcId="{3EF0A11B-1526-408E-A856-EEAD0315EE99}" destId="{846DEF95-4593-4A6B-8DA3-A84293342813}" srcOrd="1" destOrd="0" presId="urn:microsoft.com/office/officeart/2016/7/layout/VerticalDownArrowProcess"/>
    <dgm:cxn modelId="{4DAA11F7-A0DD-4968-AD98-D4797AC72BA9}" type="presParOf" srcId="{3EF0A11B-1526-408E-A856-EEAD0315EE99}" destId="{7F9CEDC4-3EEC-441E-A47E-5882A69B7A5C}" srcOrd="2" destOrd="0" presId="urn:microsoft.com/office/officeart/2016/7/layout/VerticalDownArrowProcess"/>
    <dgm:cxn modelId="{E0680EEF-EEE9-4B1B-A287-4D310D5B4959}" type="presParOf" srcId="{73E97435-185A-49DC-83FB-A12C29CB44FE}" destId="{FECA2B9E-3325-4AE3-982C-EA5C8FF91BE2}" srcOrd="3" destOrd="0" presId="urn:microsoft.com/office/officeart/2016/7/layout/VerticalDownArrowProcess"/>
    <dgm:cxn modelId="{11F0B545-11D6-4AB6-ACC8-C41B33697B89}" type="presParOf" srcId="{73E97435-185A-49DC-83FB-A12C29CB44FE}" destId="{E5917DEA-AFC2-49AF-8641-4CACA2494AB7}" srcOrd="4"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86AEBB6B-3196-47EA-8C61-FE41993AB8E6}">
      <dgm:prSet custT="1"/>
      <dgm:spPr/>
      <dgm:t>
        <a:bodyPr/>
        <a:lstStyle/>
        <a:p>
          <a:r>
            <a:rPr lang="en-US" sz="1800" b="1" dirty="0">
              <a:solidFill>
                <a:schemeClr val="bg1"/>
              </a:solidFill>
              <a:latin typeface="Aptos" panose="020B0004020202020204" pitchFamily="34" charset="0"/>
              <a:ea typeface="+mn-ea"/>
              <a:cs typeface="+mn-cs"/>
            </a:rPr>
            <a:t>Limit Multitasking</a:t>
          </a:r>
          <a:endParaRPr lang="en-US" sz="1800" b="1" dirty="0">
            <a:solidFill>
              <a:schemeClr val="bg1"/>
            </a:solidFill>
            <a:latin typeface="Aptos" panose="020B0004020202020204" pitchFamily="34" charset="0"/>
          </a:endParaRP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Limit Multitasking:</a:t>
          </a: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ea typeface="Cambria" panose="02040503050406030204" pitchFamily="18" charset="0"/>
            </a:rPr>
            <a:t>Enhance efficiency by focusing on one task at a time rather than attempting to multitask.</a:t>
          </a:r>
          <a:endParaRPr lang="en-US" sz="1600" kern="1200" dirty="0">
            <a:latin typeface="Aptos" panose="020B0004020202020204" pitchFamily="34" charset="0"/>
          </a:endParaRP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D33853CC-10A8-40DB-9679-0A44F5D30BAD}">
      <dgm:prSet custT="1"/>
      <dgm:spPr/>
      <dgm:t>
        <a:bodyPr/>
        <a:lstStyle/>
        <a:p>
          <a:r>
            <a:rPr lang="en-US" sz="1800" b="1" dirty="0">
              <a:solidFill>
                <a:schemeClr val="bg1"/>
              </a:solidFill>
              <a:latin typeface="Aptos" panose="020B0004020202020204" pitchFamily="34" charset="0"/>
              <a:ea typeface="+mn-ea"/>
              <a:cs typeface="+mn-cs"/>
            </a:rPr>
            <a:t>Boundaries with Notifications</a:t>
          </a:r>
          <a:endParaRPr lang="en-US" sz="2400" b="1" dirty="0">
            <a:solidFill>
              <a:schemeClr val="bg1"/>
            </a:solidFill>
            <a:latin typeface="Aptos" panose="020B0004020202020204" pitchFamily="34" charset="0"/>
          </a:endParaRP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Boundaries with Notifications:</a:t>
          </a: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ea typeface="Cambria" panose="02040503050406030204" pitchFamily="18" charset="0"/>
            </a:rPr>
            <a:t>Improve concentration and minimize interruptions by turning off non-essential notifications.</a:t>
          </a:r>
          <a:endParaRPr lang="en-US" sz="1600" kern="1200" dirty="0">
            <a:latin typeface="Aptos" panose="020B0004020202020204" pitchFamily="34" charset="0"/>
          </a:endParaRP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2382CB6A-E5BA-4A74-AD0D-4FFC019B06E2}">
      <dgm:prSet custT="1"/>
      <dgm:spPr/>
      <dgm:t>
        <a:bodyPr/>
        <a:lstStyle/>
        <a:p>
          <a:r>
            <a:rPr lang="en-US" sz="1800" b="1" dirty="0">
              <a:solidFill>
                <a:schemeClr val="bg1"/>
              </a:solidFill>
              <a:latin typeface="Aptos" panose="020B0004020202020204" pitchFamily="34" charset="0"/>
              <a:ea typeface="+mn-ea"/>
              <a:cs typeface="+mn-cs"/>
            </a:rPr>
            <a:t>Batch Similar Tasks</a:t>
          </a:r>
          <a:endParaRPr lang="en-US" sz="1800" b="1" dirty="0">
            <a:solidFill>
              <a:schemeClr val="bg1"/>
            </a:solidFill>
            <a:latin typeface="Aptos" panose="020B0004020202020204" pitchFamily="34" charset="0"/>
          </a:endParaRPr>
        </a:p>
      </dgm:t>
    </dgm:pt>
    <dgm:pt modelId="{F3F164A5-5CF7-41A8-9651-3296BABB722E}" type="parTrans" cxnId="{79677873-1DFD-4C3D-B480-F64F11C112D6}">
      <dgm:prSet/>
      <dgm:spPr/>
      <dgm:t>
        <a:bodyPr/>
        <a:lstStyle/>
        <a:p>
          <a:endParaRPr lang="en-US" sz="1300">
            <a:latin typeface="Aptos" panose="020B0004020202020204" pitchFamily="34" charset="0"/>
          </a:endParaRPr>
        </a:p>
      </dgm:t>
    </dgm:pt>
    <dgm:pt modelId="{37891FBD-618F-4724-8E8F-7BCC23CC567F}" type="sibTrans" cxnId="{79677873-1DFD-4C3D-B480-F64F11C112D6}">
      <dgm:prSet/>
      <dgm:spPr/>
      <dgm:t>
        <a:bodyPr/>
        <a:lstStyle/>
        <a:p>
          <a:endParaRPr lang="en-US" sz="1300">
            <a:latin typeface="Aptos" panose="020B0004020202020204" pitchFamily="34" charset="0"/>
          </a:endParaRPr>
        </a:p>
      </dgm:t>
    </dgm:pt>
    <dgm:pt modelId="{EBF4AC32-85AF-4D14-9ABE-969A39CB1C96}">
      <dgm:prSet custT="1"/>
      <dgm:spPr/>
      <dgm: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Batch Similar Tasks:</a:t>
          </a:r>
        </a:p>
      </dgm:t>
    </dgm:pt>
    <dgm:pt modelId="{2676EC25-8AA2-449C-8869-782B5BAF2480}" type="parTrans" cxnId="{2AF501FF-904D-4EA7-AC02-188351842269}">
      <dgm:prSet/>
      <dgm:spPr/>
      <dgm:t>
        <a:bodyPr/>
        <a:lstStyle/>
        <a:p>
          <a:endParaRPr lang="en-US" sz="1300">
            <a:latin typeface="Aptos" panose="020B0004020202020204" pitchFamily="34" charset="0"/>
          </a:endParaRPr>
        </a:p>
      </dgm:t>
    </dgm:pt>
    <dgm:pt modelId="{6B663AF6-F34C-4CFA-BC5B-2C0FE22FFA73}" type="sibTrans" cxnId="{2AF501FF-904D-4EA7-AC02-188351842269}">
      <dgm:prSet/>
      <dgm:spPr/>
      <dgm:t>
        <a:bodyPr/>
        <a:lstStyle/>
        <a:p>
          <a:endParaRPr lang="en-US" sz="1300">
            <a:latin typeface="Aptos" panose="020B0004020202020204" pitchFamily="34" charset="0"/>
          </a:endParaRPr>
        </a:p>
      </dgm:t>
    </dgm:pt>
    <dgm:pt modelId="{CE1975F7-4AFB-43E7-8A06-AE9B287DBE85}">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rPr>
            <a:t>Minimize interruptions and streamline workflow by grouping similar digital tasks together.</a:t>
          </a:r>
        </a:p>
      </dgm:t>
    </dgm:pt>
    <dgm:pt modelId="{1F733BBA-7A2B-495E-BBE8-D5D88F0BCB0D}" type="parTrans" cxnId="{9AAC6591-000B-43FD-8815-7DE0CB8089AE}">
      <dgm:prSet/>
      <dgm:spPr/>
      <dgm:t>
        <a:bodyPr/>
        <a:lstStyle/>
        <a:p>
          <a:endParaRPr lang="en-US" sz="1300">
            <a:latin typeface="Aptos" panose="020B0004020202020204" pitchFamily="34" charset="0"/>
          </a:endParaRPr>
        </a:p>
      </dgm:t>
    </dgm:pt>
    <dgm:pt modelId="{5B3B488A-3F22-4CC8-B000-278251442731}" type="sibTrans" cxnId="{9AAC6591-000B-43FD-8815-7DE0CB8089AE}">
      <dgm:prSet/>
      <dgm:spPr/>
      <dgm:t>
        <a:bodyPr/>
        <a:lstStyle/>
        <a:p>
          <a:endParaRPr lang="en-US" sz="1300">
            <a:latin typeface="Aptos" panose="020B0004020202020204" pitchFamily="34" charset="0"/>
          </a:endParaRPr>
        </a:p>
      </dgm:t>
    </dgm:pt>
    <dgm:pt modelId="{40993ECA-4947-430B-BDB7-1D9F69A7F114}">
      <dgm:prSet custT="1"/>
      <dgm:spPr/>
      <dgm:t>
        <a:bodyPr/>
        <a:lstStyle/>
        <a:p>
          <a:pPr marL="114300" lvl="1" indent="0" algn="l" defTabSz="666750">
            <a:lnSpc>
              <a:spcPct val="90000"/>
            </a:lnSpc>
            <a:spcBef>
              <a:spcPct val="0"/>
            </a:spcBef>
            <a:spcAft>
              <a:spcPct val="15000"/>
            </a:spcAft>
          </a:pPr>
          <a:r>
            <a:rPr lang="en-US" sz="1600" dirty="0">
              <a:latin typeface="Aptos" panose="020B0004020202020204" pitchFamily="34" charset="0"/>
              <a:ea typeface="Cambria" panose="02040503050406030204" pitchFamily="18" charset="0"/>
            </a:rPr>
            <a:t>This approach helps improve the quality of your work and reduces the mental load.</a:t>
          </a:r>
        </a:p>
      </dgm:t>
    </dgm:pt>
    <dgm:pt modelId="{6DF6AA17-2131-4F74-8A58-A961AA36D6CB}" type="parTrans" cxnId="{8BD6B576-9771-42E2-911B-C55EDEA0964C}">
      <dgm:prSet/>
      <dgm:spPr/>
      <dgm:t>
        <a:bodyPr/>
        <a:lstStyle/>
        <a:p>
          <a:endParaRPr lang="en-GB"/>
        </a:p>
      </dgm:t>
    </dgm:pt>
    <dgm:pt modelId="{6067774C-365E-4133-B27E-C99AFA29C93A}" type="sibTrans" cxnId="{8BD6B576-9771-42E2-911B-C55EDEA0964C}">
      <dgm:prSet/>
      <dgm:spPr/>
      <dgm:t>
        <a:bodyPr/>
        <a:lstStyle/>
        <a:p>
          <a:endParaRPr lang="en-GB"/>
        </a:p>
      </dgm:t>
    </dgm:pt>
    <dgm:pt modelId="{B00464E2-6D0B-40A8-B9D8-FB407481A595}">
      <dgm:prSet custT="1"/>
      <dgm:spPr/>
      <dgm:t>
        <a:bodyPr/>
        <a:lstStyle/>
        <a:p>
          <a:pPr marL="114300" lvl="1" indent="0" algn="l" defTabSz="666750">
            <a:lnSpc>
              <a:spcPct val="90000"/>
            </a:lnSpc>
            <a:spcBef>
              <a:spcPct val="0"/>
            </a:spcBef>
            <a:spcAft>
              <a:spcPct val="15000"/>
            </a:spcAft>
          </a:pPr>
          <a:r>
            <a:rPr lang="en-US" sz="1600" dirty="0">
              <a:latin typeface="Aptos" panose="020B0004020202020204" pitchFamily="34" charset="0"/>
              <a:ea typeface="Cambria" panose="02040503050406030204" pitchFamily="18" charset="0"/>
            </a:rPr>
            <a:t>Schedule specific times to check messages and updates to avoid constant distractions.</a:t>
          </a:r>
          <a:endParaRPr lang="mk-MK" sz="1600" dirty="0">
            <a:latin typeface="Aptos" panose="020B0004020202020204" pitchFamily="34" charset="0"/>
            <a:ea typeface="Cambria" panose="02040503050406030204" pitchFamily="18" charset="0"/>
          </a:endParaRPr>
        </a:p>
      </dgm:t>
    </dgm:pt>
    <dgm:pt modelId="{CF5254E5-AD1F-406C-8258-AE74784222AF}" type="parTrans" cxnId="{8DE68CE8-B2FC-4E75-8A1E-EB0EFDB5A50B}">
      <dgm:prSet/>
      <dgm:spPr/>
      <dgm:t>
        <a:bodyPr/>
        <a:lstStyle/>
        <a:p>
          <a:endParaRPr lang="en-GB"/>
        </a:p>
      </dgm:t>
    </dgm:pt>
    <dgm:pt modelId="{7F96AE0C-EDE1-4E38-8D6F-24A59D8D64FD}" type="sibTrans" cxnId="{8DE68CE8-B2FC-4E75-8A1E-EB0EFDB5A50B}">
      <dgm:prSet/>
      <dgm:spPr/>
      <dgm:t>
        <a:bodyPr/>
        <a:lstStyle/>
        <a:p>
          <a:endParaRPr lang="en-GB"/>
        </a:p>
      </dgm:t>
    </dgm:pt>
    <dgm:pt modelId="{98C46D87-C283-400C-A630-4F5559CE670B}">
      <dgm:prSet custT="1"/>
      <dgm:spPr/>
      <dgm:t>
        <a:bodyPr/>
        <a:lstStyle/>
        <a:p>
          <a:pPr marL="114300" lvl="1" indent="0" algn="l" defTabSz="666750">
            <a:lnSpc>
              <a:spcPct val="90000"/>
            </a:lnSpc>
            <a:spcBef>
              <a:spcPct val="0"/>
            </a:spcBef>
            <a:spcAft>
              <a:spcPct val="15000"/>
            </a:spcAft>
          </a:pPr>
          <a:r>
            <a:rPr lang="en-US" sz="1600" dirty="0">
              <a:latin typeface="Aptos" panose="020B0004020202020204" pitchFamily="34" charset="0"/>
            </a:rPr>
            <a:t>This reduces the cognitive load associated with frequent context-switching.</a:t>
          </a:r>
        </a:p>
      </dgm:t>
    </dgm:pt>
    <dgm:pt modelId="{F9DBF73F-90C5-46DB-933D-5A9250D3507C}" type="parTrans" cxnId="{7A4BC03A-46E7-4CFD-88E1-7ABF071816FA}">
      <dgm:prSet/>
      <dgm:spPr/>
      <dgm:t>
        <a:bodyPr/>
        <a:lstStyle/>
        <a:p>
          <a:endParaRPr lang="en-GB"/>
        </a:p>
      </dgm:t>
    </dgm:pt>
    <dgm:pt modelId="{75F319F0-2BC9-48AC-B9DE-1683F27C7519}" type="sibTrans" cxnId="{7A4BC03A-46E7-4CFD-88E1-7ABF071816FA}">
      <dgm:prSet/>
      <dgm:spPr/>
      <dgm:t>
        <a:bodyPr/>
        <a:lstStyle/>
        <a:p>
          <a:endParaRPr lang="en-GB"/>
        </a:p>
      </dgm:t>
    </dgm:pt>
    <dgm:pt modelId="{73E97435-185A-49DC-83FB-A12C29CB44FE}" type="pres">
      <dgm:prSet presAssocID="{25579BEE-8CBB-417A-B285-8FA47EF32191}" presName="Name0" presStyleCnt="0">
        <dgm:presLayoutVars>
          <dgm:dir/>
          <dgm:animLvl val="lvl"/>
          <dgm:resizeHandles val="exact"/>
        </dgm:presLayoutVars>
      </dgm:prSet>
      <dgm:spPr/>
    </dgm:pt>
    <dgm:pt modelId="{60F9F7F5-3C82-4B76-B75C-6BE983AA9091}" type="pres">
      <dgm:prSet presAssocID="{2382CB6A-E5BA-4A74-AD0D-4FFC019B06E2}" presName="boxAndChildren" presStyleCnt="0"/>
      <dgm:spPr/>
    </dgm:pt>
    <dgm:pt modelId="{3FD1AAE4-2147-4F43-B51C-F7A9B41988CB}" type="pres">
      <dgm:prSet presAssocID="{2382CB6A-E5BA-4A74-AD0D-4FFC019B06E2}" presName="parentTextBox" presStyleLbl="alignNode1" presStyleIdx="0" presStyleCnt="3"/>
      <dgm:spPr/>
    </dgm:pt>
    <dgm:pt modelId="{D9AA57FC-7850-4763-A33C-24E164D786E6}" type="pres">
      <dgm:prSet presAssocID="{2382CB6A-E5BA-4A74-AD0D-4FFC019B06E2}" presName="descendantBox" presStyleLbl="bgAccFollowNode1" presStyleIdx="0" presStyleCnt="3"/>
      <dgm:spPr/>
    </dgm:pt>
    <dgm:pt modelId="{063FEA6F-86FA-4652-8C57-F0EB5615EF64}" type="pres">
      <dgm:prSet presAssocID="{B32A7F5A-982F-4816-9680-81AD1CC0486B}" presName="sp" presStyleCnt="0"/>
      <dgm:spPr/>
    </dgm:pt>
    <dgm:pt modelId="{3EF0A11B-1526-408E-A856-EEAD0315EE99}" type="pres">
      <dgm:prSet presAssocID="{D33853CC-10A8-40DB-9679-0A44F5D30BAD}" presName="arrowAndChildren" presStyleCnt="0"/>
      <dgm:spPr/>
    </dgm:pt>
    <dgm:pt modelId="{846755D9-72B9-4C23-8058-B4CB53930CEA}" type="pres">
      <dgm:prSet presAssocID="{D33853CC-10A8-40DB-9679-0A44F5D30BAD}" presName="parentTextArrow" presStyleLbl="node1" presStyleIdx="0" presStyleCnt="0"/>
      <dgm:spPr/>
    </dgm:pt>
    <dgm:pt modelId="{846DEF95-4593-4A6B-8DA3-A84293342813}" type="pres">
      <dgm:prSet presAssocID="{D33853CC-10A8-40DB-9679-0A44F5D30BAD}" presName="arrow" presStyleLbl="alignNode1" presStyleIdx="1" presStyleCnt="3"/>
      <dgm:spPr/>
    </dgm:pt>
    <dgm:pt modelId="{7F9CEDC4-3EEC-441E-A47E-5882A69B7A5C}" type="pres">
      <dgm:prSet presAssocID="{D33853CC-10A8-40DB-9679-0A44F5D30BAD}" presName="descendantArrow" presStyleLbl="bgAccFollowNode1" presStyleIdx="1" presStyleCnt="3"/>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2" presStyleCnt="3"/>
      <dgm:spPr/>
    </dgm:pt>
    <dgm:pt modelId="{A48D032F-D944-4708-BDDF-4172EE8BC8DF}" type="pres">
      <dgm:prSet presAssocID="{86AEBB6B-3196-47EA-8C61-FE41993AB8E6}" presName="descendantArrow" presStyleLbl="bgAccFollowNode1" presStyleIdx="2" presStyleCnt="3"/>
      <dgm:spPr/>
    </dgm:pt>
  </dgm:ptLst>
  <dgm:cxnLst>
    <dgm:cxn modelId="{9F8EF108-D4C7-4065-A681-549B2629F089}" type="presOf" srcId="{D33853CC-10A8-40DB-9679-0A44F5D30BAD}" destId="{846DEF95-4593-4A6B-8DA3-A84293342813}" srcOrd="1" destOrd="0" presId="urn:microsoft.com/office/officeart/2016/7/layout/VerticalDownArrowProcess"/>
    <dgm:cxn modelId="{BA7F8D15-478B-453F-BE3E-F962CD873B7A}" type="presOf" srcId="{86AEBB6B-3196-47EA-8C61-FE41993AB8E6}" destId="{8B8F4A1B-BE22-4F98-880E-FF408EAAE7AE}" srcOrd="0" destOrd="0" presId="urn:microsoft.com/office/officeart/2016/7/layout/VerticalDownArrowProcess"/>
    <dgm:cxn modelId="{296DAF15-CF58-4768-85FA-6319A7A9D62A}" type="presOf" srcId="{EBF4AC32-85AF-4D14-9ABE-969A39CB1C96}" destId="{D9AA57FC-7850-4763-A33C-24E164D786E6}" srcOrd="0" destOrd="0" presId="urn:microsoft.com/office/officeart/2016/7/layout/VerticalDownArrowProcess"/>
    <dgm:cxn modelId="{2B6E5128-F0CC-4F8F-B3F4-1FE157FEA753}" type="presOf" srcId="{CE1975F7-4AFB-43E7-8A06-AE9B287DBE85}" destId="{D9AA57FC-7850-4763-A33C-24E164D786E6}" srcOrd="0" destOrd="1" presId="urn:microsoft.com/office/officeart/2016/7/layout/VerticalDownArrowProcess"/>
    <dgm:cxn modelId="{26E4E42D-AFC0-4BF1-BE46-F9985065F72F}" srcId="{9B92C939-E6DD-415E-BFD4-E9175480F314}" destId="{6DD15A38-5200-4D16-8D31-407266537776}" srcOrd="0" destOrd="0" parTransId="{C880B4CD-FC0D-4BE5-A9DD-DFBB3849A0BC}" sibTransId="{619DE849-F36B-4032-A2CB-02EABDFD4299}"/>
    <dgm:cxn modelId="{7A4BC03A-46E7-4CFD-88E1-7ABF071816FA}" srcId="{EBF4AC32-85AF-4D14-9ABE-969A39CB1C96}" destId="{98C46D87-C283-400C-A630-4F5559CE670B}" srcOrd="1" destOrd="0" parTransId="{F9DBF73F-90C5-46DB-933D-5A9250D3507C}" sibTransId="{75F319F0-2BC9-48AC-B9DE-1683F27C7519}"/>
    <dgm:cxn modelId="{231D5569-E87A-4EB1-BEDF-2B22B0A220C6}" type="presOf" srcId="{6DD15A38-5200-4D16-8D31-407266537776}" destId="{A48D032F-D944-4708-BDDF-4172EE8BC8DF}" srcOrd="0" destOrd="1" presId="urn:microsoft.com/office/officeart/2016/7/layout/VerticalDownArrowProcess"/>
    <dgm:cxn modelId="{45FA5E4F-31E9-41C4-841E-8D80EDFC54C2}" type="presOf" srcId="{D33853CC-10A8-40DB-9679-0A44F5D30BAD}" destId="{846755D9-72B9-4C23-8058-B4CB53930CEA}" srcOrd="0" destOrd="0" presId="urn:microsoft.com/office/officeart/2016/7/layout/VerticalDownArrowProcess"/>
    <dgm:cxn modelId="{79677873-1DFD-4C3D-B480-F64F11C112D6}" srcId="{25579BEE-8CBB-417A-B285-8FA47EF32191}" destId="{2382CB6A-E5BA-4A74-AD0D-4FFC019B06E2}" srcOrd="2" destOrd="0" parTransId="{F3F164A5-5CF7-41A8-9651-3296BABB722E}" sibTransId="{37891FBD-618F-4724-8E8F-7BCC23CC567F}"/>
    <dgm:cxn modelId="{8BD6B576-9771-42E2-911B-C55EDEA0964C}" srcId="{9B92C939-E6DD-415E-BFD4-E9175480F314}" destId="{40993ECA-4947-430B-BDB7-1D9F69A7F114}" srcOrd="1" destOrd="0" parTransId="{6DF6AA17-2131-4F74-8A58-A961AA36D6CB}" sibTransId="{6067774C-365E-4133-B27E-C99AFA29C93A}"/>
    <dgm:cxn modelId="{5092FC56-56B7-40CB-9817-DF82198E00E4}" type="presOf" srcId="{98C46D87-C283-400C-A630-4F5559CE670B}" destId="{D9AA57FC-7850-4763-A33C-24E164D786E6}" srcOrd="0" destOrd="2" presId="urn:microsoft.com/office/officeart/2016/7/layout/VerticalDownArrowProcess"/>
    <dgm:cxn modelId="{0F4AEC57-A67F-4597-A6E1-A9AD48EAFFFB}" type="presOf" srcId="{40993ECA-4947-430B-BDB7-1D9F69A7F114}" destId="{A48D032F-D944-4708-BDDF-4172EE8BC8DF}" srcOrd="0" destOrd="2" presId="urn:microsoft.com/office/officeart/2016/7/layout/VerticalDownArrowProcess"/>
    <dgm:cxn modelId="{CA474D7F-CCF4-40CC-8842-944B18D89520}" type="presOf" srcId="{B00464E2-6D0B-40A8-B9D8-FB407481A595}" destId="{7F9CEDC4-3EEC-441E-A47E-5882A69B7A5C}" srcOrd="0" destOrd="2" presId="urn:microsoft.com/office/officeart/2016/7/layout/VerticalDownArrowProcess"/>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9AAC6591-000B-43FD-8815-7DE0CB8089AE}" srcId="{EBF4AC32-85AF-4D14-9ABE-969A39CB1C96}" destId="{CE1975F7-4AFB-43E7-8A06-AE9B287DBE85}" srcOrd="0" destOrd="0" parTransId="{1F733BBA-7A2B-495E-BBE8-D5D88F0BCB0D}" sibTransId="{5B3B488A-3F22-4CC8-B000-278251442731}"/>
    <dgm:cxn modelId="{1B6B07A4-927B-4DD8-9F5B-BD41D3EE9D5D}" srcId="{25579BEE-8CBB-417A-B285-8FA47EF32191}" destId="{86AEBB6B-3196-47EA-8C61-FE41993AB8E6}" srcOrd="0" destOrd="0" parTransId="{B37CC8C4-AD97-4F5B-B8B7-BB1234D0C6C0}" sibTransId="{C8756E23-31B8-442C-AEA0-C07D4B6150AD}"/>
    <dgm:cxn modelId="{1E893AB5-33CA-48D0-B8D3-5A554DC557DA}" srcId="{25579BEE-8CBB-417A-B285-8FA47EF32191}" destId="{D33853CC-10A8-40DB-9679-0A44F5D30BAD}" srcOrd="1" destOrd="0" parTransId="{BF697426-B7E0-4418-84CE-56F176F2BC49}" sibTransId="{B32A7F5A-982F-4816-9680-81AD1CC0486B}"/>
    <dgm:cxn modelId="{4A44CDC3-19A4-4FE2-934A-A67ACEC8822E}" type="presOf" srcId="{1FE5E83B-8C16-4597-BA67-D2B57DF2338E}" destId="{7F9CEDC4-3EEC-441E-A47E-5882A69B7A5C}" srcOrd="0" destOrd="1" presId="urn:microsoft.com/office/officeart/2016/7/layout/VerticalDownArrowProcess"/>
    <dgm:cxn modelId="{0764CFC3-6A62-4B1D-9EC0-7EAC6706CB54}" type="presOf" srcId="{D1AC7E66-997F-495D-B417-E8CB9F8F8E59}" destId="{7F9CEDC4-3EEC-441E-A47E-5882A69B7A5C}" srcOrd="0" destOrd="0" presId="urn:microsoft.com/office/officeart/2016/7/layout/VerticalDownArrowProcess"/>
    <dgm:cxn modelId="{C5718FC5-90BD-40D0-8721-5EED2F969C51}" srcId="{D33853CC-10A8-40DB-9679-0A44F5D30BAD}" destId="{D1AC7E66-997F-495D-B417-E8CB9F8F8E59}" srcOrd="0" destOrd="0" parTransId="{FEDD30BA-0CC1-450C-8A31-64C8FF8A6517}" sibTransId="{095817C4-A2A4-4077-98BF-2E4CC26CF358}"/>
    <dgm:cxn modelId="{DDFA97CA-2CE9-4587-AB2C-D51E168C23D3}" type="presOf" srcId="{86AEBB6B-3196-47EA-8C61-FE41993AB8E6}" destId="{913F353B-221A-40B4-A397-0E7306AF7B07}" srcOrd="1"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047B8BD1-9B0A-42B5-BFFF-6BBED4706589}" type="presOf" srcId="{25579BEE-8CBB-417A-B285-8FA47EF32191}" destId="{73E97435-185A-49DC-83FB-A12C29CB44FE}" srcOrd="0" destOrd="0" presId="urn:microsoft.com/office/officeart/2016/7/layout/VerticalDownArrowProcess"/>
    <dgm:cxn modelId="{A13B59DA-C442-4C93-B971-C92DCCB97F1D}" type="presOf" srcId="{2382CB6A-E5BA-4A74-AD0D-4FFC019B06E2}" destId="{3FD1AAE4-2147-4F43-B51C-F7A9B41988CB}" srcOrd="0" destOrd="0" presId="urn:microsoft.com/office/officeart/2016/7/layout/VerticalDownArrowProcess"/>
    <dgm:cxn modelId="{8DE68CE8-B2FC-4E75-8A1E-EB0EFDB5A50B}" srcId="{D1AC7E66-997F-495D-B417-E8CB9F8F8E59}" destId="{B00464E2-6D0B-40A8-B9D8-FB407481A595}" srcOrd="1" destOrd="0" parTransId="{CF5254E5-AD1F-406C-8258-AE74784222AF}" sibTransId="{7F96AE0C-EDE1-4E38-8D6F-24A59D8D64FD}"/>
    <dgm:cxn modelId="{2AF501FF-904D-4EA7-AC02-188351842269}" srcId="{2382CB6A-E5BA-4A74-AD0D-4FFC019B06E2}" destId="{EBF4AC32-85AF-4D14-9ABE-969A39CB1C96}" srcOrd="0" destOrd="0" parTransId="{2676EC25-8AA2-449C-8869-782B5BAF2480}" sibTransId="{6B663AF6-F34C-4CFA-BC5B-2C0FE22FFA73}"/>
    <dgm:cxn modelId="{A9D7B93E-166D-4507-9B3C-05B2B5442332}" type="presParOf" srcId="{73E97435-185A-49DC-83FB-A12C29CB44FE}" destId="{60F9F7F5-3C82-4B76-B75C-6BE983AA9091}" srcOrd="0" destOrd="0" presId="urn:microsoft.com/office/officeart/2016/7/layout/VerticalDownArrowProcess"/>
    <dgm:cxn modelId="{204CE529-4A66-4E7A-944F-D7C2FB8C27DA}" type="presParOf" srcId="{60F9F7F5-3C82-4B76-B75C-6BE983AA9091}" destId="{3FD1AAE4-2147-4F43-B51C-F7A9B41988CB}" srcOrd="0" destOrd="0" presId="urn:microsoft.com/office/officeart/2016/7/layout/VerticalDownArrowProcess"/>
    <dgm:cxn modelId="{FF1EACDE-82C6-471D-BE66-36824E122FC6}" type="presParOf" srcId="{60F9F7F5-3C82-4B76-B75C-6BE983AA9091}" destId="{D9AA57FC-7850-4763-A33C-24E164D786E6}" srcOrd="1" destOrd="0" presId="urn:microsoft.com/office/officeart/2016/7/layout/VerticalDownArrowProcess"/>
    <dgm:cxn modelId="{DB55790E-5AFC-4052-B5A1-983471339BFF}" type="presParOf" srcId="{73E97435-185A-49DC-83FB-A12C29CB44FE}" destId="{063FEA6F-86FA-4652-8C57-F0EB5615EF64}" srcOrd="1" destOrd="0" presId="urn:microsoft.com/office/officeart/2016/7/layout/VerticalDownArrowProcess"/>
    <dgm:cxn modelId="{9919EDE0-8A79-4E93-94A7-E862CC4655C1}" type="presParOf" srcId="{73E97435-185A-49DC-83FB-A12C29CB44FE}" destId="{3EF0A11B-1526-408E-A856-EEAD0315EE99}" srcOrd="2" destOrd="0" presId="urn:microsoft.com/office/officeart/2016/7/layout/VerticalDownArrowProcess"/>
    <dgm:cxn modelId="{D56956A5-F36C-43E0-B69C-74CF0824C118}" type="presParOf" srcId="{3EF0A11B-1526-408E-A856-EEAD0315EE99}" destId="{846755D9-72B9-4C23-8058-B4CB53930CEA}" srcOrd="0" destOrd="0" presId="urn:microsoft.com/office/officeart/2016/7/layout/VerticalDownArrowProcess"/>
    <dgm:cxn modelId="{CFFCBAE7-BEAB-43BB-ADF4-C313D4121B1B}" type="presParOf" srcId="{3EF0A11B-1526-408E-A856-EEAD0315EE99}" destId="{846DEF95-4593-4A6B-8DA3-A84293342813}" srcOrd="1" destOrd="0" presId="urn:microsoft.com/office/officeart/2016/7/layout/VerticalDownArrowProcess"/>
    <dgm:cxn modelId="{4DAA11F7-A0DD-4968-AD98-D4797AC72BA9}" type="presParOf" srcId="{3EF0A11B-1526-408E-A856-EEAD0315EE99}" destId="{7F9CEDC4-3EEC-441E-A47E-5882A69B7A5C}" srcOrd="2" destOrd="0" presId="urn:microsoft.com/office/officeart/2016/7/layout/VerticalDownArrowProcess"/>
    <dgm:cxn modelId="{E0680EEF-EEE9-4B1B-A287-4D310D5B4959}" type="presParOf" srcId="{73E97435-185A-49DC-83FB-A12C29CB44FE}" destId="{FECA2B9E-3325-4AE3-982C-EA5C8FF91BE2}" srcOrd="3" destOrd="0" presId="urn:microsoft.com/office/officeart/2016/7/layout/VerticalDownArrowProcess"/>
    <dgm:cxn modelId="{11F0B545-11D6-4AB6-ACC8-C41B33697B89}" type="presParOf" srcId="{73E97435-185A-49DC-83FB-A12C29CB44FE}" destId="{E5917DEA-AFC2-49AF-8641-4CACA2494AB7}" srcOrd="4"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86AEBB6B-3196-47EA-8C61-FE41993AB8E6}">
      <dgm:prSet custT="1"/>
      <dgm:spPr/>
      <dgm:t>
        <a:bodyPr/>
        <a:lstStyle/>
        <a:p>
          <a:r>
            <a:rPr lang="en-US" sz="2800" b="1" dirty="0">
              <a:solidFill>
                <a:schemeClr val="bg1"/>
              </a:solidFill>
              <a:latin typeface="Aptos" panose="020B0004020202020204" pitchFamily="34" charset="0"/>
              <a:ea typeface="+mn-ea"/>
              <a:cs typeface="+mn-cs"/>
            </a:rPr>
            <a:t>Digital-Free Zones</a:t>
          </a:r>
          <a:endParaRPr lang="en-US" sz="2800" b="1" dirty="0">
            <a:solidFill>
              <a:schemeClr val="bg1"/>
            </a:solidFill>
            <a:latin typeface="Aptos" panose="020B0004020202020204" pitchFamily="34" charset="0"/>
          </a:endParaRP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Digital-Free Zones:</a:t>
          </a: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pPr marL="114300" lvl="1" indent="0" algn="l" defTabSz="666750">
            <a:lnSpc>
              <a:spcPct val="90000"/>
            </a:lnSpc>
            <a:spcBef>
              <a:spcPct val="0"/>
            </a:spcBef>
            <a:spcAft>
              <a:spcPct val="15000"/>
            </a:spcAft>
          </a:pPr>
          <a:r>
            <a:rPr lang="en-US" sz="2000" kern="1200" dirty="0">
              <a:latin typeface="Aptos" panose="020B0004020202020204" pitchFamily="34" charset="0"/>
            </a:rPr>
            <a:t>Designate specific areas or times as digital-free zones to promote a healthier work-life balance.</a:t>
          </a: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D33853CC-10A8-40DB-9679-0A44F5D30BAD}">
      <dgm:prSet custT="1"/>
      <dgm:spPr/>
      <dgm:t>
        <a:bodyPr/>
        <a:lstStyle/>
        <a:p>
          <a:r>
            <a:rPr lang="en-US" sz="2800" b="1" dirty="0">
              <a:solidFill>
                <a:schemeClr val="bg1"/>
              </a:solidFill>
              <a:latin typeface="Aptos" panose="020B0004020202020204" pitchFamily="34" charset="0"/>
              <a:ea typeface="+mn-ea"/>
              <a:cs typeface="+mn-cs"/>
            </a:rPr>
            <a:t>Review and Adjust</a:t>
          </a:r>
          <a:endParaRPr lang="en-US" sz="2800" b="1" dirty="0">
            <a:solidFill>
              <a:schemeClr val="bg1"/>
            </a:solidFill>
            <a:latin typeface="Aptos" panose="020B0004020202020204" pitchFamily="34" charset="0"/>
          </a:endParaRP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Review and Adjust:</a:t>
          </a: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pPr marL="114300" lvl="1" indent="0" algn="l" defTabSz="666750">
            <a:lnSpc>
              <a:spcPct val="90000"/>
            </a:lnSpc>
            <a:spcBef>
              <a:spcPct val="0"/>
            </a:spcBef>
            <a:spcAft>
              <a:spcPct val="15000"/>
            </a:spcAft>
          </a:pPr>
          <a:r>
            <a:rPr lang="en-US" sz="2000" kern="1200" dirty="0">
              <a:latin typeface="Aptos" panose="020B0004020202020204" pitchFamily="34" charset="0"/>
            </a:rPr>
            <a:t>Regularly assess and adjust your digital time management strategies based on productivity and well-being.</a:t>
          </a: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F20BD712-3463-48F5-90C4-FDD63B3A88D4}">
      <dgm:prSet custT="1"/>
      <dgm:spPr/>
      <dgm:t>
        <a:bodyPr/>
        <a:lstStyle/>
        <a:p>
          <a:pPr marL="114300" lvl="1" indent="0" algn="l" defTabSz="666750">
            <a:lnSpc>
              <a:spcPct val="90000"/>
            </a:lnSpc>
            <a:spcBef>
              <a:spcPct val="0"/>
            </a:spcBef>
            <a:spcAft>
              <a:spcPct val="15000"/>
            </a:spcAft>
          </a:pPr>
          <a:r>
            <a:rPr lang="en-US" sz="2000" dirty="0">
              <a:latin typeface="Aptos" panose="020B0004020202020204" pitchFamily="34" charset="0"/>
            </a:rPr>
            <a:t>Create physical spaces or specific hours where digital devices are intentionally not used.</a:t>
          </a:r>
        </a:p>
      </dgm:t>
    </dgm:pt>
    <dgm:pt modelId="{FA0904C2-DA7A-4A22-947B-504E61B78A4A}" type="parTrans" cxnId="{4E23DF20-3C4A-47E8-BD38-EC99FBEEEDBE}">
      <dgm:prSet/>
      <dgm:spPr/>
      <dgm:t>
        <a:bodyPr/>
        <a:lstStyle/>
        <a:p>
          <a:endParaRPr lang="en-GB"/>
        </a:p>
      </dgm:t>
    </dgm:pt>
    <dgm:pt modelId="{0472DFED-C385-4DD0-A02C-C9C1BC1AEB3E}" type="sibTrans" cxnId="{4E23DF20-3C4A-47E8-BD38-EC99FBEEEDBE}">
      <dgm:prSet/>
      <dgm:spPr/>
      <dgm:t>
        <a:bodyPr/>
        <a:lstStyle/>
        <a:p>
          <a:endParaRPr lang="en-GB"/>
        </a:p>
      </dgm:t>
    </dgm:pt>
    <dgm:pt modelId="{A0B4626D-56B7-4D9E-8255-FD2BE9D2A75B}">
      <dgm:prSet custT="1"/>
      <dgm:spPr/>
      <dgm:t>
        <a:bodyPr/>
        <a:lstStyle/>
        <a:p>
          <a:pPr marL="114300" lvl="1" indent="0" algn="l" defTabSz="666750">
            <a:lnSpc>
              <a:spcPct val="90000"/>
            </a:lnSpc>
            <a:spcBef>
              <a:spcPct val="0"/>
            </a:spcBef>
            <a:spcAft>
              <a:spcPct val="15000"/>
            </a:spcAft>
          </a:pPr>
          <a:r>
            <a:rPr lang="en-US" sz="2000" dirty="0">
              <a:latin typeface="Aptos" panose="020B0004020202020204" pitchFamily="34" charset="0"/>
            </a:rPr>
            <a:t>Be flexible and open to tweaking your approach as needed.</a:t>
          </a:r>
        </a:p>
      </dgm:t>
    </dgm:pt>
    <dgm:pt modelId="{B81D8018-CB0F-4FFD-B482-8650F26B41DA}" type="parTrans" cxnId="{B3F721C2-9492-4078-A03B-3E5BB8684805}">
      <dgm:prSet/>
      <dgm:spPr/>
      <dgm:t>
        <a:bodyPr/>
        <a:lstStyle/>
        <a:p>
          <a:endParaRPr lang="en-GB"/>
        </a:p>
      </dgm:t>
    </dgm:pt>
    <dgm:pt modelId="{51547F8A-BC6A-405B-90E0-5FD11AEB09A3}" type="sibTrans" cxnId="{B3F721C2-9492-4078-A03B-3E5BB8684805}">
      <dgm:prSet/>
      <dgm:spPr/>
      <dgm:t>
        <a:bodyPr/>
        <a:lstStyle/>
        <a:p>
          <a:endParaRPr lang="en-GB"/>
        </a:p>
      </dgm:t>
    </dgm:pt>
    <dgm:pt modelId="{73E97435-185A-49DC-83FB-A12C29CB44FE}" type="pres">
      <dgm:prSet presAssocID="{25579BEE-8CBB-417A-B285-8FA47EF32191}" presName="Name0" presStyleCnt="0">
        <dgm:presLayoutVars>
          <dgm:dir/>
          <dgm:animLvl val="lvl"/>
          <dgm:resizeHandles val="exact"/>
        </dgm:presLayoutVars>
      </dgm:prSet>
      <dgm:spPr/>
    </dgm:pt>
    <dgm:pt modelId="{4543BF8E-4A7B-41B2-9308-90A028E88A4E}" type="pres">
      <dgm:prSet presAssocID="{D33853CC-10A8-40DB-9679-0A44F5D30BAD}" presName="boxAndChildren" presStyleCnt="0"/>
      <dgm:spPr/>
    </dgm:pt>
    <dgm:pt modelId="{546ABC6E-1457-4A19-8266-AF7811CE7CE8}" type="pres">
      <dgm:prSet presAssocID="{D33853CC-10A8-40DB-9679-0A44F5D30BAD}" presName="parentTextBox" presStyleLbl="alignNode1" presStyleIdx="0" presStyleCnt="2"/>
      <dgm:spPr/>
    </dgm:pt>
    <dgm:pt modelId="{8C888701-C90D-4442-B844-F85D57948822}" type="pres">
      <dgm:prSet presAssocID="{D33853CC-10A8-40DB-9679-0A44F5D30BAD}" presName="descendantBox" presStyleLbl="bgAccFollowNode1" presStyleIdx="0" presStyleCnt="2"/>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1" presStyleCnt="2" custScaleX="108803" custScaleY="108107"/>
      <dgm:spPr/>
    </dgm:pt>
    <dgm:pt modelId="{A48D032F-D944-4708-BDDF-4172EE8BC8DF}" type="pres">
      <dgm:prSet presAssocID="{86AEBB6B-3196-47EA-8C61-FE41993AB8E6}" presName="descendantArrow" presStyleLbl="bgAccFollowNode1" presStyleIdx="1" presStyleCnt="2" custScaleY="111439"/>
      <dgm:spPr/>
    </dgm:pt>
  </dgm:ptLst>
  <dgm:cxnLst>
    <dgm:cxn modelId="{BA7F8D15-478B-453F-BE3E-F962CD873B7A}" type="presOf" srcId="{86AEBB6B-3196-47EA-8C61-FE41993AB8E6}" destId="{8B8F4A1B-BE22-4F98-880E-FF408EAAE7AE}" srcOrd="0" destOrd="0" presId="urn:microsoft.com/office/officeart/2016/7/layout/VerticalDownArrowProcess"/>
    <dgm:cxn modelId="{4E23DF20-3C4A-47E8-BD38-EC99FBEEEDBE}" srcId="{9B92C939-E6DD-415E-BFD4-E9175480F314}" destId="{F20BD712-3463-48F5-90C4-FDD63B3A88D4}" srcOrd="1" destOrd="0" parTransId="{FA0904C2-DA7A-4A22-947B-504E61B78A4A}" sibTransId="{0472DFED-C385-4DD0-A02C-C9C1BC1AEB3E}"/>
    <dgm:cxn modelId="{26E4E42D-AFC0-4BF1-BE46-F9985065F72F}" srcId="{9B92C939-E6DD-415E-BFD4-E9175480F314}" destId="{6DD15A38-5200-4D16-8D31-407266537776}" srcOrd="0" destOrd="0" parTransId="{C880B4CD-FC0D-4BE5-A9DD-DFBB3849A0BC}" sibTransId="{619DE849-F36B-4032-A2CB-02EABDFD4299}"/>
    <dgm:cxn modelId="{231D5569-E87A-4EB1-BEDF-2B22B0A220C6}" type="presOf" srcId="{6DD15A38-5200-4D16-8D31-407266537776}" destId="{A48D032F-D944-4708-BDDF-4172EE8BC8DF}" srcOrd="0" destOrd="1" presId="urn:microsoft.com/office/officeart/2016/7/layout/VerticalDownArrowProcess"/>
    <dgm:cxn modelId="{E3A8CC53-85DA-450C-BCBB-05E8B4DA4444}" type="presOf" srcId="{F20BD712-3463-48F5-90C4-FDD63B3A88D4}" destId="{A48D032F-D944-4708-BDDF-4172EE8BC8DF}" srcOrd="0" destOrd="2" presId="urn:microsoft.com/office/officeart/2016/7/layout/VerticalDownArrowProcess"/>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1B6B07A4-927B-4DD8-9F5B-BD41D3EE9D5D}" srcId="{25579BEE-8CBB-417A-B285-8FA47EF32191}" destId="{86AEBB6B-3196-47EA-8C61-FE41993AB8E6}" srcOrd="0" destOrd="0" parTransId="{B37CC8C4-AD97-4F5B-B8B7-BB1234D0C6C0}" sibTransId="{C8756E23-31B8-442C-AEA0-C07D4B6150AD}"/>
    <dgm:cxn modelId="{1E893AB5-33CA-48D0-B8D3-5A554DC557DA}" srcId="{25579BEE-8CBB-417A-B285-8FA47EF32191}" destId="{D33853CC-10A8-40DB-9679-0A44F5D30BAD}" srcOrd="1" destOrd="0" parTransId="{BF697426-B7E0-4418-84CE-56F176F2BC49}" sibTransId="{B32A7F5A-982F-4816-9680-81AD1CC0486B}"/>
    <dgm:cxn modelId="{A234ADC1-8B85-41C0-83F0-6C54750174C1}" type="presOf" srcId="{A0B4626D-56B7-4D9E-8255-FD2BE9D2A75B}" destId="{8C888701-C90D-4442-B844-F85D57948822}" srcOrd="0" destOrd="2" presId="urn:microsoft.com/office/officeart/2016/7/layout/VerticalDownArrowProcess"/>
    <dgm:cxn modelId="{B3F721C2-9492-4078-A03B-3E5BB8684805}" srcId="{D1AC7E66-997F-495D-B417-E8CB9F8F8E59}" destId="{A0B4626D-56B7-4D9E-8255-FD2BE9D2A75B}" srcOrd="1" destOrd="0" parTransId="{B81D8018-CB0F-4FFD-B482-8650F26B41DA}" sibTransId="{51547F8A-BC6A-405B-90E0-5FD11AEB09A3}"/>
    <dgm:cxn modelId="{C5718FC5-90BD-40D0-8721-5EED2F969C51}" srcId="{D33853CC-10A8-40DB-9679-0A44F5D30BAD}" destId="{D1AC7E66-997F-495D-B417-E8CB9F8F8E59}" srcOrd="0" destOrd="0" parTransId="{FEDD30BA-0CC1-450C-8A31-64C8FF8A6517}" sibTransId="{095817C4-A2A4-4077-98BF-2E4CC26CF358}"/>
    <dgm:cxn modelId="{DDFA97CA-2CE9-4587-AB2C-D51E168C23D3}" type="presOf" srcId="{86AEBB6B-3196-47EA-8C61-FE41993AB8E6}" destId="{913F353B-221A-40B4-A397-0E7306AF7B07}" srcOrd="1" destOrd="0" presId="urn:microsoft.com/office/officeart/2016/7/layout/VerticalDownArrowProcess"/>
    <dgm:cxn modelId="{097EF9CE-C43D-4510-A5C9-0E6219ED6EF7}" type="presOf" srcId="{D33853CC-10A8-40DB-9679-0A44F5D30BAD}" destId="{546ABC6E-1457-4A19-8266-AF7811CE7CE8}" srcOrd="0"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6E58F3CF-7AFD-40B7-8987-CAF434B79192}" type="presOf" srcId="{1FE5E83B-8C16-4597-BA67-D2B57DF2338E}" destId="{8C888701-C90D-4442-B844-F85D57948822}" srcOrd="0" destOrd="1" presId="urn:microsoft.com/office/officeart/2016/7/layout/VerticalDownArrowProcess"/>
    <dgm:cxn modelId="{8A59DDD0-4F2A-4C3E-908D-9527F19208D0}" type="presOf" srcId="{D1AC7E66-997F-495D-B417-E8CB9F8F8E59}" destId="{8C888701-C90D-4442-B844-F85D57948822}" srcOrd="0" destOrd="0" presId="urn:microsoft.com/office/officeart/2016/7/layout/VerticalDownArrowProcess"/>
    <dgm:cxn modelId="{047B8BD1-9B0A-42B5-BFFF-6BBED4706589}" type="presOf" srcId="{25579BEE-8CBB-417A-B285-8FA47EF32191}" destId="{73E97435-185A-49DC-83FB-A12C29CB44FE}" srcOrd="0" destOrd="0" presId="urn:microsoft.com/office/officeart/2016/7/layout/VerticalDownArrowProcess"/>
    <dgm:cxn modelId="{77571421-8207-4482-BC70-633882039D46}" type="presParOf" srcId="{73E97435-185A-49DC-83FB-A12C29CB44FE}" destId="{4543BF8E-4A7B-41B2-9308-90A028E88A4E}" srcOrd="0" destOrd="0" presId="urn:microsoft.com/office/officeart/2016/7/layout/VerticalDownArrowProcess"/>
    <dgm:cxn modelId="{5A537FAD-DE16-40DF-A4B6-C24580CA0415}" type="presParOf" srcId="{4543BF8E-4A7B-41B2-9308-90A028E88A4E}" destId="{546ABC6E-1457-4A19-8266-AF7811CE7CE8}" srcOrd="0" destOrd="0" presId="urn:microsoft.com/office/officeart/2016/7/layout/VerticalDownArrowProcess"/>
    <dgm:cxn modelId="{A660D214-54F8-41DA-B9C6-DAE1179D0519}" type="presParOf" srcId="{4543BF8E-4A7B-41B2-9308-90A028E88A4E}" destId="{8C888701-C90D-4442-B844-F85D57948822}" srcOrd="1" destOrd="0" presId="urn:microsoft.com/office/officeart/2016/7/layout/VerticalDownArrowProcess"/>
    <dgm:cxn modelId="{E0680EEF-EEE9-4B1B-A287-4D310D5B4959}" type="presParOf" srcId="{73E97435-185A-49DC-83FB-A12C29CB44FE}" destId="{FECA2B9E-3325-4AE3-982C-EA5C8FF91BE2}" srcOrd="1" destOrd="0" presId="urn:microsoft.com/office/officeart/2016/7/layout/VerticalDownArrowProcess"/>
    <dgm:cxn modelId="{11F0B545-11D6-4AB6-ACC8-C41B33697B89}" type="presParOf" srcId="{73E97435-185A-49DC-83FB-A12C29CB44FE}" destId="{E5917DEA-AFC2-49AF-8641-4CACA2494AB7}" srcOrd="2"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86AEBB6B-3196-47EA-8C61-FE41993AB8E6}">
      <dgm:prSet custT="1"/>
      <dgm:spPr/>
      <dgm:t>
        <a:bodyPr/>
        <a:lstStyle/>
        <a:p>
          <a:r>
            <a:rPr lang="en-US" sz="2400" b="1" dirty="0">
              <a:solidFill>
                <a:schemeClr val="bg1"/>
              </a:solidFill>
              <a:latin typeface="Aptos" panose="020B0004020202020204" pitchFamily="34" charset="0"/>
              <a:ea typeface="+mn-ea"/>
              <a:cs typeface="+mn-cs"/>
            </a:rPr>
            <a:t>Collaborate with Digital Calendar</a:t>
          </a:r>
          <a:endParaRPr lang="en-US" sz="2400" b="1" dirty="0">
            <a:solidFill>
              <a:schemeClr val="bg1"/>
            </a:solidFill>
            <a:latin typeface="Aptos" panose="020B0004020202020204" pitchFamily="34" charset="0"/>
          </a:endParaRP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Collaborate with Digital Calendar:</a:t>
          </a: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pPr marL="114300" lvl="1" indent="0" algn="l" defTabSz="666750">
            <a:lnSpc>
              <a:spcPct val="90000"/>
            </a:lnSpc>
            <a:spcBef>
              <a:spcPct val="0"/>
            </a:spcBef>
            <a:spcAft>
              <a:spcPct val="15000"/>
            </a:spcAft>
          </a:pPr>
          <a:r>
            <a:rPr lang="en-US" sz="2000" kern="1200" dirty="0">
              <a:latin typeface="Aptos" panose="020B0004020202020204" pitchFamily="34" charset="0"/>
            </a:rPr>
            <a:t>Efficiently schedule tasks, appointments, and reminders using digital calendars.</a:t>
          </a: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D33853CC-10A8-40DB-9679-0A44F5D30BAD}">
      <dgm:prSet custT="1"/>
      <dgm:spPr/>
      <dgm:t>
        <a:bodyPr/>
        <a:lstStyle/>
        <a:p>
          <a:r>
            <a:rPr lang="en-US" sz="2800" b="1" dirty="0">
              <a:solidFill>
                <a:schemeClr val="bg1"/>
              </a:solidFill>
              <a:latin typeface="Aptos" panose="020B0004020202020204" pitchFamily="34" charset="0"/>
              <a:ea typeface="+mn-ea"/>
              <a:cs typeface="+mn-cs"/>
            </a:rPr>
            <a:t>Learn to Say No</a:t>
          </a:r>
          <a:endParaRPr lang="en-US" sz="2800" b="1" dirty="0">
            <a:solidFill>
              <a:schemeClr val="bg1"/>
            </a:solidFill>
            <a:latin typeface="Aptos" panose="020B0004020202020204" pitchFamily="34" charset="0"/>
          </a:endParaRP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Learn to Say No:</a:t>
          </a: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pPr marL="114300" lvl="1" indent="0" algn="l" defTabSz="666750">
            <a:lnSpc>
              <a:spcPct val="90000"/>
            </a:lnSpc>
            <a:spcBef>
              <a:spcPct val="0"/>
            </a:spcBef>
            <a:spcAft>
              <a:spcPct val="15000"/>
            </a:spcAft>
          </a:pPr>
          <a:r>
            <a:rPr lang="en-US" sz="2000" kern="1200" dirty="0">
              <a:latin typeface="Aptos" panose="020B0004020202020204" pitchFamily="34" charset="0"/>
            </a:rPr>
            <a:t>Prioritize essential tasks by setting clear boundaries and learning to say no to non-essential commitments.</a:t>
          </a: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431EC4B8-7F60-4A4C-A1E3-735E5C6CA3D7}">
      <dgm:prSet custT="1"/>
      <dgm:spPr/>
      <dgm:t>
        <a:bodyPr/>
        <a:lstStyle/>
        <a:p>
          <a:pPr marL="114300" lvl="1" indent="0" algn="l" defTabSz="666750">
            <a:lnSpc>
              <a:spcPct val="90000"/>
            </a:lnSpc>
            <a:spcBef>
              <a:spcPct val="0"/>
            </a:spcBef>
            <a:spcAft>
              <a:spcPct val="15000"/>
            </a:spcAft>
          </a:pPr>
          <a:r>
            <a:rPr lang="en-US" sz="2000" dirty="0">
              <a:latin typeface="Aptos" panose="020B0004020202020204" pitchFamily="34" charset="0"/>
            </a:rPr>
            <a:t>Share calendars with colleagues for collaborative project planning and coordination.</a:t>
          </a:r>
        </a:p>
      </dgm:t>
    </dgm:pt>
    <dgm:pt modelId="{91C2AE4B-EFB5-481E-81F5-51600D795EA5}" type="parTrans" cxnId="{74D48F76-4254-4B91-810A-8158925D1845}">
      <dgm:prSet/>
      <dgm:spPr/>
      <dgm:t>
        <a:bodyPr/>
        <a:lstStyle/>
        <a:p>
          <a:endParaRPr lang="en-GB"/>
        </a:p>
      </dgm:t>
    </dgm:pt>
    <dgm:pt modelId="{3309995D-CE79-4CA4-8ADE-60EFCA443022}" type="sibTrans" cxnId="{74D48F76-4254-4B91-810A-8158925D1845}">
      <dgm:prSet/>
      <dgm:spPr/>
      <dgm:t>
        <a:bodyPr/>
        <a:lstStyle/>
        <a:p>
          <a:endParaRPr lang="en-GB"/>
        </a:p>
      </dgm:t>
    </dgm:pt>
    <dgm:pt modelId="{D1C820A2-9639-4B78-83ED-12B041BDA0BD}">
      <dgm:prSet custT="1"/>
      <dgm:spPr/>
      <dgm:t>
        <a:bodyPr/>
        <a:lstStyle/>
        <a:p>
          <a:pPr marL="114300" lvl="1" indent="0" algn="l" defTabSz="666750">
            <a:lnSpc>
              <a:spcPct val="90000"/>
            </a:lnSpc>
            <a:spcBef>
              <a:spcPct val="0"/>
            </a:spcBef>
            <a:spcAft>
              <a:spcPct val="15000"/>
            </a:spcAft>
          </a:pPr>
          <a:r>
            <a:rPr lang="en-US" sz="2000" dirty="0">
              <a:latin typeface="Aptos" panose="020B0004020202020204" pitchFamily="34" charset="0"/>
            </a:rPr>
            <a:t>This helps maintain focus on high-priority activities aligned with your goals.</a:t>
          </a:r>
          <a:endParaRPr lang="mk-MK" sz="2000" dirty="0">
            <a:latin typeface="Aptos" panose="020B0004020202020204" pitchFamily="34" charset="0"/>
          </a:endParaRPr>
        </a:p>
      </dgm:t>
    </dgm:pt>
    <dgm:pt modelId="{A964B307-E8FF-4AB2-8D0B-0110BA38D605}" type="parTrans" cxnId="{66F8790F-D47C-4ECD-AF55-7A9E9903110D}">
      <dgm:prSet/>
      <dgm:spPr/>
      <dgm:t>
        <a:bodyPr/>
        <a:lstStyle/>
        <a:p>
          <a:endParaRPr lang="en-GB"/>
        </a:p>
      </dgm:t>
    </dgm:pt>
    <dgm:pt modelId="{5A4FCB41-CBBA-45B8-9B39-977CD901F6E7}" type="sibTrans" cxnId="{66F8790F-D47C-4ECD-AF55-7A9E9903110D}">
      <dgm:prSet/>
      <dgm:spPr/>
      <dgm:t>
        <a:bodyPr/>
        <a:lstStyle/>
        <a:p>
          <a:endParaRPr lang="en-GB"/>
        </a:p>
      </dgm:t>
    </dgm:pt>
    <dgm:pt modelId="{73E97435-185A-49DC-83FB-A12C29CB44FE}" type="pres">
      <dgm:prSet presAssocID="{25579BEE-8CBB-417A-B285-8FA47EF32191}" presName="Name0" presStyleCnt="0">
        <dgm:presLayoutVars>
          <dgm:dir/>
          <dgm:animLvl val="lvl"/>
          <dgm:resizeHandles val="exact"/>
        </dgm:presLayoutVars>
      </dgm:prSet>
      <dgm:spPr/>
    </dgm:pt>
    <dgm:pt modelId="{4543BF8E-4A7B-41B2-9308-90A028E88A4E}" type="pres">
      <dgm:prSet presAssocID="{D33853CC-10A8-40DB-9679-0A44F5D30BAD}" presName="boxAndChildren" presStyleCnt="0"/>
      <dgm:spPr/>
    </dgm:pt>
    <dgm:pt modelId="{546ABC6E-1457-4A19-8266-AF7811CE7CE8}" type="pres">
      <dgm:prSet presAssocID="{D33853CC-10A8-40DB-9679-0A44F5D30BAD}" presName="parentTextBox" presStyleLbl="alignNode1" presStyleIdx="0" presStyleCnt="2"/>
      <dgm:spPr/>
    </dgm:pt>
    <dgm:pt modelId="{8C888701-C90D-4442-B844-F85D57948822}" type="pres">
      <dgm:prSet presAssocID="{D33853CC-10A8-40DB-9679-0A44F5D30BAD}" presName="descendantBox" presStyleLbl="bgAccFollowNode1" presStyleIdx="0" presStyleCnt="2"/>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1" presStyleCnt="2" custScaleX="108803" custScaleY="108107"/>
      <dgm:spPr/>
    </dgm:pt>
    <dgm:pt modelId="{A48D032F-D944-4708-BDDF-4172EE8BC8DF}" type="pres">
      <dgm:prSet presAssocID="{86AEBB6B-3196-47EA-8C61-FE41993AB8E6}" presName="descendantArrow" presStyleLbl="bgAccFollowNode1" presStyleIdx="1" presStyleCnt="2" custScaleY="111439"/>
      <dgm:spPr/>
    </dgm:pt>
  </dgm:ptLst>
  <dgm:cxnLst>
    <dgm:cxn modelId="{66F8790F-D47C-4ECD-AF55-7A9E9903110D}" srcId="{D1AC7E66-997F-495D-B417-E8CB9F8F8E59}" destId="{D1C820A2-9639-4B78-83ED-12B041BDA0BD}" srcOrd="1" destOrd="0" parTransId="{A964B307-E8FF-4AB2-8D0B-0110BA38D605}" sibTransId="{5A4FCB41-CBBA-45B8-9B39-977CD901F6E7}"/>
    <dgm:cxn modelId="{BA7F8D15-478B-453F-BE3E-F962CD873B7A}" type="presOf" srcId="{86AEBB6B-3196-47EA-8C61-FE41993AB8E6}" destId="{8B8F4A1B-BE22-4F98-880E-FF408EAAE7AE}" srcOrd="0" destOrd="0" presId="urn:microsoft.com/office/officeart/2016/7/layout/VerticalDownArrowProcess"/>
    <dgm:cxn modelId="{26E4E42D-AFC0-4BF1-BE46-F9985065F72F}" srcId="{9B92C939-E6DD-415E-BFD4-E9175480F314}" destId="{6DD15A38-5200-4D16-8D31-407266537776}" srcOrd="0" destOrd="0" parTransId="{C880B4CD-FC0D-4BE5-A9DD-DFBB3849A0BC}" sibTransId="{619DE849-F36B-4032-A2CB-02EABDFD4299}"/>
    <dgm:cxn modelId="{C3A41C47-DC7D-49E1-8DAC-0662233DAF0B}" type="presOf" srcId="{D1C820A2-9639-4B78-83ED-12B041BDA0BD}" destId="{8C888701-C90D-4442-B844-F85D57948822}" srcOrd="0" destOrd="2" presId="urn:microsoft.com/office/officeart/2016/7/layout/VerticalDownArrowProcess"/>
    <dgm:cxn modelId="{231D5569-E87A-4EB1-BEDF-2B22B0A220C6}" type="presOf" srcId="{6DD15A38-5200-4D16-8D31-407266537776}" destId="{A48D032F-D944-4708-BDDF-4172EE8BC8DF}" srcOrd="0" destOrd="1" presId="urn:microsoft.com/office/officeart/2016/7/layout/VerticalDownArrowProcess"/>
    <dgm:cxn modelId="{8C80AC50-4A22-4197-ACB6-EBF96C5E3581}" type="presOf" srcId="{431EC4B8-7F60-4A4C-A1E3-735E5C6CA3D7}" destId="{A48D032F-D944-4708-BDDF-4172EE8BC8DF}" srcOrd="0" destOrd="2" presId="urn:microsoft.com/office/officeart/2016/7/layout/VerticalDownArrowProcess"/>
    <dgm:cxn modelId="{74D48F76-4254-4B91-810A-8158925D1845}" srcId="{9B92C939-E6DD-415E-BFD4-E9175480F314}" destId="{431EC4B8-7F60-4A4C-A1E3-735E5C6CA3D7}" srcOrd="1" destOrd="0" parTransId="{91C2AE4B-EFB5-481E-81F5-51600D795EA5}" sibTransId="{3309995D-CE79-4CA4-8ADE-60EFCA443022}"/>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1B6B07A4-927B-4DD8-9F5B-BD41D3EE9D5D}" srcId="{25579BEE-8CBB-417A-B285-8FA47EF32191}" destId="{86AEBB6B-3196-47EA-8C61-FE41993AB8E6}" srcOrd="0" destOrd="0" parTransId="{B37CC8C4-AD97-4F5B-B8B7-BB1234D0C6C0}" sibTransId="{C8756E23-31B8-442C-AEA0-C07D4B6150AD}"/>
    <dgm:cxn modelId="{1E893AB5-33CA-48D0-B8D3-5A554DC557DA}" srcId="{25579BEE-8CBB-417A-B285-8FA47EF32191}" destId="{D33853CC-10A8-40DB-9679-0A44F5D30BAD}" srcOrd="1" destOrd="0" parTransId="{BF697426-B7E0-4418-84CE-56F176F2BC49}" sibTransId="{B32A7F5A-982F-4816-9680-81AD1CC0486B}"/>
    <dgm:cxn modelId="{C5718FC5-90BD-40D0-8721-5EED2F969C51}" srcId="{D33853CC-10A8-40DB-9679-0A44F5D30BAD}" destId="{D1AC7E66-997F-495D-B417-E8CB9F8F8E59}" srcOrd="0" destOrd="0" parTransId="{FEDD30BA-0CC1-450C-8A31-64C8FF8A6517}" sibTransId="{095817C4-A2A4-4077-98BF-2E4CC26CF358}"/>
    <dgm:cxn modelId="{DDFA97CA-2CE9-4587-AB2C-D51E168C23D3}" type="presOf" srcId="{86AEBB6B-3196-47EA-8C61-FE41993AB8E6}" destId="{913F353B-221A-40B4-A397-0E7306AF7B07}" srcOrd="1" destOrd="0" presId="urn:microsoft.com/office/officeart/2016/7/layout/VerticalDownArrowProcess"/>
    <dgm:cxn modelId="{097EF9CE-C43D-4510-A5C9-0E6219ED6EF7}" type="presOf" srcId="{D33853CC-10A8-40DB-9679-0A44F5D30BAD}" destId="{546ABC6E-1457-4A19-8266-AF7811CE7CE8}" srcOrd="0"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6E58F3CF-7AFD-40B7-8987-CAF434B79192}" type="presOf" srcId="{1FE5E83B-8C16-4597-BA67-D2B57DF2338E}" destId="{8C888701-C90D-4442-B844-F85D57948822}" srcOrd="0" destOrd="1" presId="urn:microsoft.com/office/officeart/2016/7/layout/VerticalDownArrowProcess"/>
    <dgm:cxn modelId="{8A59DDD0-4F2A-4C3E-908D-9527F19208D0}" type="presOf" srcId="{D1AC7E66-997F-495D-B417-E8CB9F8F8E59}" destId="{8C888701-C90D-4442-B844-F85D57948822}" srcOrd="0" destOrd="0" presId="urn:microsoft.com/office/officeart/2016/7/layout/VerticalDownArrowProcess"/>
    <dgm:cxn modelId="{047B8BD1-9B0A-42B5-BFFF-6BBED4706589}" type="presOf" srcId="{25579BEE-8CBB-417A-B285-8FA47EF32191}" destId="{73E97435-185A-49DC-83FB-A12C29CB44FE}" srcOrd="0" destOrd="0" presId="urn:microsoft.com/office/officeart/2016/7/layout/VerticalDownArrowProcess"/>
    <dgm:cxn modelId="{77571421-8207-4482-BC70-633882039D46}" type="presParOf" srcId="{73E97435-185A-49DC-83FB-A12C29CB44FE}" destId="{4543BF8E-4A7B-41B2-9308-90A028E88A4E}" srcOrd="0" destOrd="0" presId="urn:microsoft.com/office/officeart/2016/7/layout/VerticalDownArrowProcess"/>
    <dgm:cxn modelId="{5A537FAD-DE16-40DF-A4B6-C24580CA0415}" type="presParOf" srcId="{4543BF8E-4A7B-41B2-9308-90A028E88A4E}" destId="{546ABC6E-1457-4A19-8266-AF7811CE7CE8}" srcOrd="0" destOrd="0" presId="urn:microsoft.com/office/officeart/2016/7/layout/VerticalDownArrowProcess"/>
    <dgm:cxn modelId="{A660D214-54F8-41DA-B9C6-DAE1179D0519}" type="presParOf" srcId="{4543BF8E-4A7B-41B2-9308-90A028E88A4E}" destId="{8C888701-C90D-4442-B844-F85D57948822}" srcOrd="1" destOrd="0" presId="urn:microsoft.com/office/officeart/2016/7/layout/VerticalDownArrowProcess"/>
    <dgm:cxn modelId="{E0680EEF-EEE9-4B1B-A287-4D310D5B4959}" type="presParOf" srcId="{73E97435-185A-49DC-83FB-A12C29CB44FE}" destId="{FECA2B9E-3325-4AE3-982C-EA5C8FF91BE2}" srcOrd="1" destOrd="0" presId="urn:microsoft.com/office/officeart/2016/7/layout/VerticalDownArrowProcess"/>
    <dgm:cxn modelId="{11F0B545-11D6-4AB6-ACC8-C41B33697B89}" type="presParOf" srcId="{73E97435-185A-49DC-83FB-A12C29CB44FE}" destId="{E5917DEA-AFC2-49AF-8641-4CACA2494AB7}" srcOrd="2"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1AAE4-2147-4F43-B51C-F7A9B41988CB}">
      <dsp:nvSpPr>
        <dsp:cNvPr id="0" name=""/>
        <dsp:cNvSpPr/>
      </dsp:nvSpPr>
      <dsp:spPr>
        <a:xfrm>
          <a:off x="0" y="4821843"/>
          <a:ext cx="1591978" cy="158263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27584" rIns="113221" bIns="227584" numCol="1" spcCol="1270" anchor="ctr" anchorCtr="0">
          <a:noAutofit/>
        </a:bodyPr>
        <a:lstStyle/>
        <a:p>
          <a:pPr marL="0" lvl="0" indent="0" algn="ctr" defTabSz="1422400">
            <a:lnSpc>
              <a:spcPct val="90000"/>
            </a:lnSpc>
            <a:spcBef>
              <a:spcPct val="0"/>
            </a:spcBef>
            <a:spcAft>
              <a:spcPct val="35000"/>
            </a:spcAft>
            <a:buNone/>
          </a:pPr>
          <a:r>
            <a:rPr lang="en-US" sz="3200" b="1" kern="1200">
              <a:latin typeface="Aptos" panose="020B0004020202020204" pitchFamily="34" charset="0"/>
            </a:rPr>
            <a:t>Set</a:t>
          </a:r>
        </a:p>
      </dsp:txBody>
      <dsp:txXfrm>
        <a:off x="0" y="4821843"/>
        <a:ext cx="1591978" cy="1582636"/>
      </dsp:txXfrm>
    </dsp:sp>
    <dsp:sp modelId="{D9AA57FC-7850-4763-A33C-24E164D786E6}">
      <dsp:nvSpPr>
        <dsp:cNvPr id="0" name=""/>
        <dsp:cNvSpPr/>
      </dsp:nvSpPr>
      <dsp:spPr>
        <a:xfrm>
          <a:off x="1591978" y="4821843"/>
          <a:ext cx="4775934" cy="158263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90500" rIns="96879" bIns="19050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Aptos" panose="020B0004020202020204" pitchFamily="34" charset="0"/>
            </a:rPr>
            <a:t>Set Specific Goals:</a:t>
          </a:r>
        </a:p>
        <a:p>
          <a:pPr marL="114300" lvl="1" indent="-114300" algn="l" defTabSz="666750">
            <a:lnSpc>
              <a:spcPct val="90000"/>
            </a:lnSpc>
            <a:spcBef>
              <a:spcPct val="0"/>
            </a:spcBef>
            <a:spcAft>
              <a:spcPct val="15000"/>
            </a:spcAft>
            <a:buChar char="•"/>
          </a:pPr>
          <a:r>
            <a:rPr lang="en-US" sz="1500" kern="1200" dirty="0">
              <a:latin typeface="Aptos" panose="020B0004020202020204" pitchFamily="34" charset="0"/>
            </a:rPr>
            <a:t>Define clear goals for your digital usage.</a:t>
          </a:r>
        </a:p>
        <a:p>
          <a:pPr marL="114300" lvl="1" indent="-114300" algn="l" defTabSz="666750">
            <a:lnSpc>
              <a:spcPct val="90000"/>
            </a:lnSpc>
            <a:spcBef>
              <a:spcPct val="0"/>
            </a:spcBef>
            <a:spcAft>
              <a:spcPct val="15000"/>
            </a:spcAft>
            <a:buChar char="•"/>
          </a:pPr>
          <a:r>
            <a:rPr lang="en-US" sz="1500" kern="1200" dirty="0">
              <a:latin typeface="Aptos" panose="020B0004020202020204" pitchFamily="34" charset="0"/>
            </a:rPr>
            <a:t>Establish specific limits on the time spent on social media, email, or other online activities.</a:t>
          </a:r>
        </a:p>
        <a:p>
          <a:pPr marL="114300" lvl="1" indent="-114300" algn="l" defTabSz="666750">
            <a:lnSpc>
              <a:spcPct val="90000"/>
            </a:lnSpc>
            <a:spcBef>
              <a:spcPct val="0"/>
            </a:spcBef>
            <a:spcAft>
              <a:spcPct val="15000"/>
            </a:spcAft>
            <a:buChar char="•"/>
          </a:pPr>
          <a:r>
            <a:rPr lang="en-US" sz="1500" kern="1200">
              <a:latin typeface="Aptos" panose="020B0004020202020204" pitchFamily="34" charset="0"/>
            </a:rPr>
            <a:t>Regularly assess your progress toward these goals.</a:t>
          </a:r>
        </a:p>
      </dsp:txBody>
      <dsp:txXfrm>
        <a:off x="1591978" y="4821843"/>
        <a:ext cx="4775934" cy="1582636"/>
      </dsp:txXfrm>
    </dsp:sp>
    <dsp:sp modelId="{846DEF95-4593-4A6B-8DA3-A84293342813}">
      <dsp:nvSpPr>
        <dsp:cNvPr id="0" name=""/>
        <dsp:cNvSpPr/>
      </dsp:nvSpPr>
      <dsp:spPr>
        <a:xfrm rot="10800000">
          <a:off x="0" y="2411488"/>
          <a:ext cx="1591978" cy="243409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27584" rIns="113221" bIns="227584" numCol="1" spcCol="1270" anchor="ctr" anchorCtr="0">
          <a:noAutofit/>
        </a:bodyPr>
        <a:lstStyle/>
        <a:p>
          <a:pPr marL="0" lvl="0" indent="0" algn="ctr" defTabSz="1422400">
            <a:lnSpc>
              <a:spcPct val="90000"/>
            </a:lnSpc>
            <a:spcBef>
              <a:spcPct val="0"/>
            </a:spcBef>
            <a:spcAft>
              <a:spcPct val="35000"/>
            </a:spcAft>
            <a:buNone/>
          </a:pPr>
          <a:r>
            <a:rPr lang="en-US" sz="3200" b="1" kern="1200">
              <a:latin typeface="Aptos" panose="020B0004020202020204" pitchFamily="34" charset="0"/>
            </a:rPr>
            <a:t>Keep</a:t>
          </a:r>
        </a:p>
      </dsp:txBody>
      <dsp:txXfrm rot="-10800000">
        <a:off x="0" y="2411488"/>
        <a:ext cx="1591978" cy="1582162"/>
      </dsp:txXfrm>
    </dsp:sp>
    <dsp:sp modelId="{7F9CEDC4-3EEC-441E-A47E-5882A69B7A5C}">
      <dsp:nvSpPr>
        <dsp:cNvPr id="0" name=""/>
        <dsp:cNvSpPr/>
      </dsp:nvSpPr>
      <dsp:spPr>
        <a:xfrm>
          <a:off x="1591978" y="2411488"/>
          <a:ext cx="4775934" cy="158216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90500" rIns="96879" bIns="19050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Aptos" panose="020B0004020202020204" pitchFamily="34" charset="0"/>
            </a:rPr>
            <a:t>Keep a Digital Journal:</a:t>
          </a:r>
        </a:p>
        <a:p>
          <a:pPr marL="114300" lvl="1" indent="-114300" algn="l" defTabSz="666750">
            <a:lnSpc>
              <a:spcPct val="90000"/>
            </a:lnSpc>
            <a:spcBef>
              <a:spcPct val="0"/>
            </a:spcBef>
            <a:spcAft>
              <a:spcPct val="15000"/>
            </a:spcAft>
            <a:buChar char="•"/>
          </a:pPr>
          <a:r>
            <a:rPr lang="en-US" sz="1500" kern="1200">
              <a:latin typeface="Aptos" panose="020B0004020202020204" pitchFamily="34" charset="0"/>
            </a:rPr>
            <a:t>Record your digital activities throughout the day.</a:t>
          </a:r>
        </a:p>
        <a:p>
          <a:pPr marL="114300" lvl="1" indent="-114300" algn="l" defTabSz="666750">
            <a:lnSpc>
              <a:spcPct val="90000"/>
            </a:lnSpc>
            <a:spcBef>
              <a:spcPct val="0"/>
            </a:spcBef>
            <a:spcAft>
              <a:spcPct val="15000"/>
            </a:spcAft>
            <a:buChar char="•"/>
          </a:pPr>
          <a:r>
            <a:rPr lang="en-US" sz="1500" kern="1200">
              <a:latin typeface="Aptos" panose="020B0004020202020204" pitchFamily="34" charset="0"/>
            </a:rPr>
            <a:t>Note the time spent on different platforms and the purpose of each interaction.</a:t>
          </a:r>
        </a:p>
        <a:p>
          <a:pPr marL="114300" lvl="1" indent="-114300" algn="l" defTabSz="666750">
            <a:lnSpc>
              <a:spcPct val="90000"/>
            </a:lnSpc>
            <a:spcBef>
              <a:spcPct val="0"/>
            </a:spcBef>
            <a:spcAft>
              <a:spcPct val="15000"/>
            </a:spcAft>
            <a:buChar char="•"/>
          </a:pPr>
          <a:r>
            <a:rPr lang="en-US" sz="1500" kern="1200">
              <a:latin typeface="Aptos" panose="020B0004020202020204" pitchFamily="34" charset="0"/>
            </a:rPr>
            <a:t>Regularly review your journal to identify patterns and trends.</a:t>
          </a:r>
        </a:p>
      </dsp:txBody>
      <dsp:txXfrm>
        <a:off x="1591978" y="2411488"/>
        <a:ext cx="4775934" cy="1582162"/>
      </dsp:txXfrm>
    </dsp:sp>
    <dsp:sp modelId="{913F353B-221A-40B4-A397-0E7306AF7B07}">
      <dsp:nvSpPr>
        <dsp:cNvPr id="0" name=""/>
        <dsp:cNvSpPr/>
      </dsp:nvSpPr>
      <dsp:spPr>
        <a:xfrm rot="10800000">
          <a:off x="0" y="1132"/>
          <a:ext cx="1591978" cy="243409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27584" rIns="113221" bIns="227584" numCol="1" spcCol="1270" anchor="ctr" anchorCtr="0">
          <a:noAutofit/>
        </a:bodyPr>
        <a:lstStyle/>
        <a:p>
          <a:pPr marL="0" lvl="0" indent="0" algn="ctr" defTabSz="1422400">
            <a:lnSpc>
              <a:spcPct val="90000"/>
            </a:lnSpc>
            <a:spcBef>
              <a:spcPct val="0"/>
            </a:spcBef>
            <a:spcAft>
              <a:spcPct val="35000"/>
            </a:spcAft>
            <a:buNone/>
          </a:pPr>
          <a:r>
            <a:rPr lang="en-US" sz="3200" b="1" kern="1200">
              <a:latin typeface="Aptos" panose="020B0004020202020204" pitchFamily="34" charset="0"/>
            </a:rPr>
            <a:t>Reflect on</a:t>
          </a:r>
        </a:p>
      </dsp:txBody>
      <dsp:txXfrm rot="-10800000">
        <a:off x="0" y="1132"/>
        <a:ext cx="1591978" cy="1582162"/>
      </dsp:txXfrm>
    </dsp:sp>
    <dsp:sp modelId="{A48D032F-D944-4708-BDDF-4172EE8BC8DF}">
      <dsp:nvSpPr>
        <dsp:cNvPr id="0" name=""/>
        <dsp:cNvSpPr/>
      </dsp:nvSpPr>
      <dsp:spPr>
        <a:xfrm>
          <a:off x="1591978" y="1132"/>
          <a:ext cx="4775934" cy="158216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90500" rIns="96879" bIns="19050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Aptos" panose="020B0004020202020204" pitchFamily="34" charset="0"/>
            </a:rPr>
            <a:t>Reflect on Your Goals:</a:t>
          </a:r>
        </a:p>
        <a:p>
          <a:pPr marL="114300" lvl="1" indent="-114300" algn="l" defTabSz="666750">
            <a:lnSpc>
              <a:spcPct val="90000"/>
            </a:lnSpc>
            <a:spcBef>
              <a:spcPct val="0"/>
            </a:spcBef>
            <a:spcAft>
              <a:spcPct val="15000"/>
            </a:spcAft>
            <a:buChar char="•"/>
          </a:pPr>
          <a:r>
            <a:rPr lang="en-US" sz="1500" kern="1200">
              <a:latin typeface="Aptos" panose="020B0004020202020204" pitchFamily="34" charset="0"/>
            </a:rPr>
            <a:t>Consider your personal and professional goals.</a:t>
          </a:r>
        </a:p>
        <a:p>
          <a:pPr marL="114300" lvl="1" indent="-114300" algn="l" defTabSz="666750">
            <a:lnSpc>
              <a:spcPct val="90000"/>
            </a:lnSpc>
            <a:spcBef>
              <a:spcPct val="0"/>
            </a:spcBef>
            <a:spcAft>
              <a:spcPct val="15000"/>
            </a:spcAft>
            <a:buChar char="•"/>
          </a:pPr>
          <a:r>
            <a:rPr lang="en-US" sz="1500" kern="1200" dirty="0">
              <a:latin typeface="Aptos" panose="020B0004020202020204" pitchFamily="34" charset="0"/>
            </a:rPr>
            <a:t>Reflect on how your digital habits align with these goals.</a:t>
          </a:r>
        </a:p>
        <a:p>
          <a:pPr marL="114300" lvl="1" indent="-114300" algn="l" defTabSz="666750">
            <a:lnSpc>
              <a:spcPct val="90000"/>
            </a:lnSpc>
            <a:spcBef>
              <a:spcPct val="0"/>
            </a:spcBef>
            <a:spcAft>
              <a:spcPct val="15000"/>
            </a:spcAft>
            <a:buChar char="•"/>
          </a:pPr>
          <a:r>
            <a:rPr lang="en-US" sz="1500" kern="1200" dirty="0">
              <a:latin typeface="Aptos" panose="020B0004020202020204" pitchFamily="34" charset="0"/>
            </a:rPr>
            <a:t>Identify any habits that may be hindering your progress.</a:t>
          </a:r>
        </a:p>
      </dsp:txBody>
      <dsp:txXfrm>
        <a:off x="1591978" y="1132"/>
        <a:ext cx="4775934" cy="15821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F92C7-6901-4B68-8250-FEF483E03F42}">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2EFFB-A31D-4054-B33C-5A0885E3A7E7}">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504445-2464-4C3E-B944-5E189AF561FA}">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Aptos" panose="020B0004020202020204" pitchFamily="34" charset="0"/>
            </a:rPr>
            <a:t>Avoid overstimulation and information overload, which can cause stress, anxiety, and fatigue.</a:t>
          </a:r>
        </a:p>
      </dsp:txBody>
      <dsp:txXfrm>
        <a:off x="1437631" y="531"/>
        <a:ext cx="9077968" cy="1244702"/>
      </dsp:txXfrm>
    </dsp:sp>
    <dsp:sp modelId="{1F167B94-7E66-465A-909B-6F09537E12F5}">
      <dsp:nvSpPr>
        <dsp:cNvPr id="0" name=""/>
        <dsp:cNvSpPr/>
      </dsp:nvSpPr>
      <dsp:spPr>
        <a:xfrm>
          <a:off x="0" y="1556410"/>
          <a:ext cx="10515600" cy="1244702"/>
        </a:xfrm>
        <a:prstGeom prst="roundRect">
          <a:avLst>
            <a:gd name="adj" fmla="val 10000"/>
          </a:avLst>
        </a:prstGeom>
        <a:solidFill>
          <a:srgbClr val="92BAB5"/>
        </a:solidFill>
        <a:ln>
          <a:noFill/>
        </a:ln>
        <a:effectLst/>
      </dsp:spPr>
      <dsp:style>
        <a:lnRef idx="0">
          <a:scrgbClr r="0" g="0" b="0"/>
        </a:lnRef>
        <a:fillRef idx="1">
          <a:scrgbClr r="0" g="0" b="0"/>
        </a:fillRef>
        <a:effectRef idx="0">
          <a:scrgbClr r="0" g="0" b="0"/>
        </a:effectRef>
        <a:fontRef idx="minor"/>
      </dsp:style>
    </dsp:sp>
    <dsp:sp modelId="{2C29F425-BA56-47C7-83F4-1EA17D4D4CEA}">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47C407-14CC-4727-8E5B-59D3DA5858E0}">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Aptos" panose="020B0004020202020204" pitchFamily="34" charset="0"/>
            </a:rPr>
            <a:t>Preserve our personal and professional identity, which can be compromised by oversharing, cyberbullying, or identity theft.</a:t>
          </a:r>
        </a:p>
      </dsp:txBody>
      <dsp:txXfrm>
        <a:off x="1437631" y="1556410"/>
        <a:ext cx="9077968" cy="1244702"/>
      </dsp:txXfrm>
    </dsp:sp>
    <dsp:sp modelId="{BAEF986C-9C4E-4AFD-8216-3535779F7FEF}">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42D3C-7F3D-44C6-9A69-14AD391C03C6}">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AC58ED-6FAF-42A3-84F0-A00A2B403183}">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Aptos" panose="020B0004020202020204" pitchFamily="34" charset="0"/>
            </a:rPr>
            <a:t>Enhance our social and emotional skills, which can be impaired by excessive or inappropriate use of technology, such as texting, gaming, or social media.</a:t>
          </a:r>
        </a:p>
      </dsp:txBody>
      <dsp:txXfrm>
        <a:off x="1437631" y="3112289"/>
        <a:ext cx="9077968" cy="12447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37762-15CB-4A46-983F-152B32B7B01B}">
      <dsp:nvSpPr>
        <dsp:cNvPr id="0" name=""/>
        <dsp:cNvSpPr/>
      </dsp:nvSpPr>
      <dsp:spPr>
        <a:xfrm>
          <a:off x="0" y="2020"/>
          <a:ext cx="10515600" cy="10242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111AC-6988-4865-A891-11A46F888A46}">
      <dsp:nvSpPr>
        <dsp:cNvPr id="0" name=""/>
        <dsp:cNvSpPr/>
      </dsp:nvSpPr>
      <dsp:spPr>
        <a:xfrm>
          <a:off x="309831" y="232473"/>
          <a:ext cx="563329" cy="5633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7666E-C5E5-45F4-BDBC-0C1CE7EEDC93}">
      <dsp:nvSpPr>
        <dsp:cNvPr id="0" name=""/>
        <dsp:cNvSpPr/>
      </dsp:nvSpPr>
      <dsp:spPr>
        <a:xfrm>
          <a:off x="1182991" y="2020"/>
          <a:ext cx="9332608" cy="1024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98" tIns="108398" rIns="108398" bIns="108398"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ptos" panose="020B0004020202020204" pitchFamily="34" charset="0"/>
            </a:rPr>
            <a:t>Reducing stress and anxiety, by lowering our exposure to negative or overwhelming stimuli.</a:t>
          </a:r>
        </a:p>
      </dsp:txBody>
      <dsp:txXfrm>
        <a:off x="1182991" y="2020"/>
        <a:ext cx="9332608" cy="1024234"/>
      </dsp:txXfrm>
    </dsp:sp>
    <dsp:sp modelId="{B7A2CE57-0DA5-4BA3-B351-2CFE2E31331B}">
      <dsp:nvSpPr>
        <dsp:cNvPr id="0" name=""/>
        <dsp:cNvSpPr/>
      </dsp:nvSpPr>
      <dsp:spPr>
        <a:xfrm>
          <a:off x="0" y="1282314"/>
          <a:ext cx="10515600" cy="10242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CD0474-83D2-4DE7-8B9B-33F85A13619B}">
      <dsp:nvSpPr>
        <dsp:cNvPr id="0" name=""/>
        <dsp:cNvSpPr/>
      </dsp:nvSpPr>
      <dsp:spPr>
        <a:xfrm>
          <a:off x="309831" y="1512767"/>
          <a:ext cx="563329" cy="5633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309EA-B220-43DA-BF57-F2214C382A76}">
      <dsp:nvSpPr>
        <dsp:cNvPr id="0" name=""/>
        <dsp:cNvSpPr/>
      </dsp:nvSpPr>
      <dsp:spPr>
        <a:xfrm>
          <a:off x="1182991" y="1282314"/>
          <a:ext cx="9332608" cy="1024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98" tIns="108398" rIns="108398" bIns="108398"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ptos" panose="020B0004020202020204" pitchFamily="34" charset="0"/>
            </a:rPr>
            <a:t>Improving sleep quality and quantity, by avoiding blue light and stimulation before bed.</a:t>
          </a:r>
        </a:p>
      </dsp:txBody>
      <dsp:txXfrm>
        <a:off x="1182991" y="1282314"/>
        <a:ext cx="9332608" cy="1024234"/>
      </dsp:txXfrm>
    </dsp:sp>
    <dsp:sp modelId="{979BD23C-1592-4CD1-8386-31E88CF46677}">
      <dsp:nvSpPr>
        <dsp:cNvPr id="0" name=""/>
        <dsp:cNvSpPr/>
      </dsp:nvSpPr>
      <dsp:spPr>
        <a:xfrm>
          <a:off x="0" y="2562608"/>
          <a:ext cx="10515600" cy="10242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84823-CDDD-44C5-88CF-89807056D31A}">
      <dsp:nvSpPr>
        <dsp:cNvPr id="0" name=""/>
        <dsp:cNvSpPr/>
      </dsp:nvSpPr>
      <dsp:spPr>
        <a:xfrm>
          <a:off x="309831" y="2793061"/>
          <a:ext cx="563329" cy="5633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59FEE-DFC5-4A36-A334-0326A41F55BE}">
      <dsp:nvSpPr>
        <dsp:cNvPr id="0" name=""/>
        <dsp:cNvSpPr/>
      </dsp:nvSpPr>
      <dsp:spPr>
        <a:xfrm>
          <a:off x="1182991" y="2562608"/>
          <a:ext cx="9332608" cy="1024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98" tIns="108398" rIns="108398" bIns="108398"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ptos" panose="020B0004020202020204" pitchFamily="34" charset="0"/>
            </a:rPr>
            <a:t>Boosting creativity and problem-solving, by allowing our brain to rest and recharge.</a:t>
          </a:r>
        </a:p>
      </dsp:txBody>
      <dsp:txXfrm>
        <a:off x="1182991" y="2562608"/>
        <a:ext cx="9332608" cy="1024234"/>
      </dsp:txXfrm>
    </dsp:sp>
    <dsp:sp modelId="{3F996D5C-2413-40DF-85ED-3A286FB8398D}">
      <dsp:nvSpPr>
        <dsp:cNvPr id="0" name=""/>
        <dsp:cNvSpPr/>
      </dsp:nvSpPr>
      <dsp:spPr>
        <a:xfrm>
          <a:off x="0" y="3842902"/>
          <a:ext cx="10515600" cy="10242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07255-A91E-4194-9181-6ADE67A8F6C9}">
      <dsp:nvSpPr>
        <dsp:cNvPr id="0" name=""/>
        <dsp:cNvSpPr/>
      </dsp:nvSpPr>
      <dsp:spPr>
        <a:xfrm>
          <a:off x="309831" y="4073354"/>
          <a:ext cx="563329" cy="5633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1054D-F195-4F22-8BDD-5F7F14992CD8}">
      <dsp:nvSpPr>
        <dsp:cNvPr id="0" name=""/>
        <dsp:cNvSpPr/>
      </dsp:nvSpPr>
      <dsp:spPr>
        <a:xfrm>
          <a:off x="1182991" y="3842902"/>
          <a:ext cx="9332608" cy="1024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98" tIns="108398" rIns="108398" bIns="108398"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ptos" panose="020B0004020202020204" pitchFamily="34" charset="0"/>
            </a:rPr>
            <a:t>Enhancing mood and happiness, by increasing our gratitude and appreciation for the present moment.</a:t>
          </a:r>
        </a:p>
      </dsp:txBody>
      <dsp:txXfrm>
        <a:off x="1182991" y="3842902"/>
        <a:ext cx="9332608" cy="10242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C87F8-E34B-493B-B14C-5DAFD369DBB4}">
      <dsp:nvSpPr>
        <dsp:cNvPr id="0" name=""/>
        <dsp:cNvSpPr/>
      </dsp:nvSpPr>
      <dsp:spPr>
        <a:xfrm>
          <a:off x="3673461" y="699434"/>
          <a:ext cx="536333" cy="91440"/>
        </a:xfrm>
        <a:custGeom>
          <a:avLst/>
          <a:gdLst/>
          <a:ahLst/>
          <a:cxnLst/>
          <a:rect l="0" t="0" r="0" b="0"/>
          <a:pathLst>
            <a:path>
              <a:moveTo>
                <a:pt x="0" y="45720"/>
              </a:moveTo>
              <a:lnTo>
                <a:pt x="53633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27454" y="742317"/>
        <a:ext cx="28346" cy="5674"/>
      </dsp:txXfrm>
    </dsp:sp>
    <dsp:sp modelId="{DABBAA5A-B336-43AC-AA3B-D8D925F00E52}">
      <dsp:nvSpPr>
        <dsp:cNvPr id="0" name=""/>
        <dsp:cNvSpPr/>
      </dsp:nvSpPr>
      <dsp:spPr>
        <a:xfrm>
          <a:off x="1210331" y="5675"/>
          <a:ext cx="2464929" cy="1478957"/>
        </a:xfrm>
        <a:prstGeom prst="rect">
          <a:avLst/>
        </a:prstGeom>
        <a:solidFill>
          <a:srgbClr val="92BA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4" tIns="126784" rIns="120784" bIns="12678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In this module we discussed the concept of digital habits, and how they affect our well-being, productivity, and relationships.</a:t>
          </a:r>
        </a:p>
      </dsp:txBody>
      <dsp:txXfrm>
        <a:off x="1210331" y="5675"/>
        <a:ext cx="2464929" cy="1478957"/>
      </dsp:txXfrm>
    </dsp:sp>
    <dsp:sp modelId="{6D5C30AD-6758-4B5F-94F1-08E42ADDAE40}">
      <dsp:nvSpPr>
        <dsp:cNvPr id="0" name=""/>
        <dsp:cNvSpPr/>
      </dsp:nvSpPr>
      <dsp:spPr>
        <a:xfrm>
          <a:off x="6705324" y="699434"/>
          <a:ext cx="536333" cy="91440"/>
        </a:xfrm>
        <a:custGeom>
          <a:avLst/>
          <a:gdLst/>
          <a:ahLst/>
          <a:cxnLst/>
          <a:rect l="0" t="0" r="0" b="0"/>
          <a:pathLst>
            <a:path>
              <a:moveTo>
                <a:pt x="0" y="45720"/>
              </a:moveTo>
              <a:lnTo>
                <a:pt x="53633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59318" y="742317"/>
        <a:ext cx="28346" cy="5674"/>
      </dsp:txXfrm>
    </dsp:sp>
    <dsp:sp modelId="{44BA803C-5B6C-41D3-BE0B-153E8ACD1F8D}">
      <dsp:nvSpPr>
        <dsp:cNvPr id="0" name=""/>
        <dsp:cNvSpPr/>
      </dsp:nvSpPr>
      <dsp:spPr>
        <a:xfrm>
          <a:off x="4242195" y="5675"/>
          <a:ext cx="2464929" cy="1478957"/>
        </a:xfrm>
        <a:prstGeom prst="rect">
          <a:avLst/>
        </a:prstGeom>
        <a:solidFill>
          <a:srgbClr val="92BA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4" tIns="126784" rIns="120784" bIns="12678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We have also learned some practical strategies to manage our digital habits:</a:t>
          </a:r>
        </a:p>
      </dsp:txBody>
      <dsp:txXfrm>
        <a:off x="4242195" y="5675"/>
        <a:ext cx="2464929" cy="1478957"/>
      </dsp:txXfrm>
    </dsp:sp>
    <dsp:sp modelId="{500CF179-EFB6-4CAA-9870-40D47A4E4D46}">
      <dsp:nvSpPr>
        <dsp:cNvPr id="0" name=""/>
        <dsp:cNvSpPr/>
      </dsp:nvSpPr>
      <dsp:spPr>
        <a:xfrm>
          <a:off x="2442796" y="1482833"/>
          <a:ext cx="6063727" cy="536333"/>
        </a:xfrm>
        <a:custGeom>
          <a:avLst/>
          <a:gdLst/>
          <a:ahLst/>
          <a:cxnLst/>
          <a:rect l="0" t="0" r="0" b="0"/>
          <a:pathLst>
            <a:path>
              <a:moveTo>
                <a:pt x="6063727" y="0"/>
              </a:moveTo>
              <a:lnTo>
                <a:pt x="6063727" y="285266"/>
              </a:lnTo>
              <a:lnTo>
                <a:pt x="0" y="285266"/>
              </a:lnTo>
              <a:lnTo>
                <a:pt x="0" y="536333"/>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22405" y="1748163"/>
        <a:ext cx="304508" cy="5674"/>
      </dsp:txXfrm>
    </dsp:sp>
    <dsp:sp modelId="{FD49040A-B539-45A2-9497-64B7A14EBE78}">
      <dsp:nvSpPr>
        <dsp:cNvPr id="0" name=""/>
        <dsp:cNvSpPr/>
      </dsp:nvSpPr>
      <dsp:spPr>
        <a:xfrm>
          <a:off x="7274058" y="5675"/>
          <a:ext cx="2464929" cy="1478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4" tIns="126784" rIns="120784" bIns="126784"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panose="020B0004020202020204" pitchFamily="34" charset="0"/>
            </a:rPr>
            <a:t>Being more self-aware and conscious of our technology use.</a:t>
          </a:r>
        </a:p>
      </dsp:txBody>
      <dsp:txXfrm>
        <a:off x="7274058" y="5675"/>
        <a:ext cx="2464929" cy="1478957"/>
      </dsp:txXfrm>
    </dsp:sp>
    <dsp:sp modelId="{81220622-D1F0-42D2-B6A0-A57122D9B60F}">
      <dsp:nvSpPr>
        <dsp:cNvPr id="0" name=""/>
        <dsp:cNvSpPr/>
      </dsp:nvSpPr>
      <dsp:spPr>
        <a:xfrm>
          <a:off x="3673461" y="2745326"/>
          <a:ext cx="536333" cy="91440"/>
        </a:xfrm>
        <a:custGeom>
          <a:avLst/>
          <a:gdLst/>
          <a:ahLst/>
          <a:cxnLst/>
          <a:rect l="0" t="0" r="0" b="0"/>
          <a:pathLst>
            <a:path>
              <a:moveTo>
                <a:pt x="0" y="45720"/>
              </a:moveTo>
              <a:lnTo>
                <a:pt x="53633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27454" y="2788209"/>
        <a:ext cx="28346" cy="5674"/>
      </dsp:txXfrm>
    </dsp:sp>
    <dsp:sp modelId="{454DC9F7-EB7B-44BD-A92A-69DE6149ADA6}">
      <dsp:nvSpPr>
        <dsp:cNvPr id="0" name=""/>
        <dsp:cNvSpPr/>
      </dsp:nvSpPr>
      <dsp:spPr>
        <a:xfrm>
          <a:off x="1210331" y="2051567"/>
          <a:ext cx="2464929" cy="1478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4" tIns="126784" rIns="120784" bIns="126784"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panose="020B0004020202020204" pitchFamily="34" charset="0"/>
            </a:rPr>
            <a:t>Balancing screen time and productivity with time management techniques</a:t>
          </a:r>
        </a:p>
      </dsp:txBody>
      <dsp:txXfrm>
        <a:off x="1210331" y="2051567"/>
        <a:ext cx="2464929" cy="1478957"/>
      </dsp:txXfrm>
    </dsp:sp>
    <dsp:sp modelId="{5DFFDE08-392C-4861-A536-6B0E6CC0CD98}">
      <dsp:nvSpPr>
        <dsp:cNvPr id="0" name=""/>
        <dsp:cNvSpPr/>
      </dsp:nvSpPr>
      <dsp:spPr>
        <a:xfrm>
          <a:off x="6705324" y="2745326"/>
          <a:ext cx="536333" cy="91440"/>
        </a:xfrm>
        <a:custGeom>
          <a:avLst/>
          <a:gdLst/>
          <a:ahLst/>
          <a:cxnLst/>
          <a:rect l="0" t="0" r="0" b="0"/>
          <a:pathLst>
            <a:path>
              <a:moveTo>
                <a:pt x="0" y="45720"/>
              </a:moveTo>
              <a:lnTo>
                <a:pt x="53633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59318" y="2788209"/>
        <a:ext cx="28346" cy="5674"/>
      </dsp:txXfrm>
    </dsp:sp>
    <dsp:sp modelId="{38B0E415-320C-494E-A5A2-3F6B29BA1F30}">
      <dsp:nvSpPr>
        <dsp:cNvPr id="0" name=""/>
        <dsp:cNvSpPr/>
      </dsp:nvSpPr>
      <dsp:spPr>
        <a:xfrm>
          <a:off x="4242195" y="2051567"/>
          <a:ext cx="2464929" cy="1478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4" tIns="126784" rIns="120784" bIns="126784"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panose="020B0004020202020204" pitchFamily="34" charset="0"/>
            </a:rPr>
            <a:t>Setting healthy digital boundaries with ourselves and others</a:t>
          </a:r>
        </a:p>
      </dsp:txBody>
      <dsp:txXfrm>
        <a:off x="4242195" y="2051567"/>
        <a:ext cx="2464929" cy="1478957"/>
      </dsp:txXfrm>
    </dsp:sp>
    <dsp:sp modelId="{50101211-3554-4DD1-AC75-596750FE9FC3}">
      <dsp:nvSpPr>
        <dsp:cNvPr id="0" name=""/>
        <dsp:cNvSpPr/>
      </dsp:nvSpPr>
      <dsp:spPr>
        <a:xfrm>
          <a:off x="2442796" y="3528725"/>
          <a:ext cx="6063727" cy="536333"/>
        </a:xfrm>
        <a:custGeom>
          <a:avLst/>
          <a:gdLst/>
          <a:ahLst/>
          <a:cxnLst/>
          <a:rect l="0" t="0" r="0" b="0"/>
          <a:pathLst>
            <a:path>
              <a:moveTo>
                <a:pt x="6063727" y="0"/>
              </a:moveTo>
              <a:lnTo>
                <a:pt x="6063727" y="285266"/>
              </a:lnTo>
              <a:lnTo>
                <a:pt x="0" y="285266"/>
              </a:lnTo>
              <a:lnTo>
                <a:pt x="0" y="536333"/>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22405" y="3794054"/>
        <a:ext cx="304508" cy="5674"/>
      </dsp:txXfrm>
    </dsp:sp>
    <dsp:sp modelId="{D5BE9F65-F865-4764-8060-8CDC8475A760}">
      <dsp:nvSpPr>
        <dsp:cNvPr id="0" name=""/>
        <dsp:cNvSpPr/>
      </dsp:nvSpPr>
      <dsp:spPr>
        <a:xfrm>
          <a:off x="7274058" y="2051567"/>
          <a:ext cx="2464929" cy="1478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4" tIns="126784" rIns="120784" bIns="126784"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panose="020B0004020202020204" pitchFamily="34" charset="0"/>
            </a:rPr>
            <a:t>Unplugging from technology regularly and intentionally.</a:t>
          </a:r>
        </a:p>
      </dsp:txBody>
      <dsp:txXfrm>
        <a:off x="7274058" y="2051567"/>
        <a:ext cx="2464929" cy="1478957"/>
      </dsp:txXfrm>
    </dsp:sp>
    <dsp:sp modelId="{937EE8DE-36B1-4001-99F3-AA2618C4FC02}">
      <dsp:nvSpPr>
        <dsp:cNvPr id="0" name=""/>
        <dsp:cNvSpPr/>
      </dsp:nvSpPr>
      <dsp:spPr>
        <a:xfrm>
          <a:off x="1210331" y="4097459"/>
          <a:ext cx="2464929" cy="1478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4" tIns="126784" rIns="120784" bIns="126784"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panose="020B0004020202020204" pitchFamily="34" charset="0"/>
            </a:rPr>
            <a:t>Embracing mindfulness in the digital age with attention and curiosity.</a:t>
          </a:r>
        </a:p>
      </dsp:txBody>
      <dsp:txXfrm>
        <a:off x="1210331" y="4097459"/>
        <a:ext cx="2464929" cy="1478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54DF5-464C-4FAC-B56C-073C36B2D661}">
      <dsp:nvSpPr>
        <dsp:cNvPr id="0" name=""/>
        <dsp:cNvSpPr/>
      </dsp:nvSpPr>
      <dsp:spPr>
        <a:xfrm>
          <a:off x="0" y="4519272"/>
          <a:ext cx="1693431" cy="188364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437" tIns="241808" rIns="120437" bIns="241808" numCol="1" spcCol="1270" anchor="ctr" anchorCtr="0">
          <a:noAutofit/>
        </a:bodyPr>
        <a:lstStyle/>
        <a:p>
          <a:pPr marL="0" lvl="0" indent="0" algn="ctr" defTabSz="1511300">
            <a:lnSpc>
              <a:spcPct val="90000"/>
            </a:lnSpc>
            <a:spcBef>
              <a:spcPct val="0"/>
            </a:spcBef>
            <a:spcAft>
              <a:spcPct val="35000"/>
            </a:spcAft>
            <a:buNone/>
          </a:pPr>
          <a:r>
            <a:rPr lang="sk-SK" sz="3400" b="1" kern="1200" dirty="0" err="1"/>
            <a:t>Practice</a:t>
          </a:r>
          <a:endParaRPr lang="en-GB" sz="3400" b="1" kern="1200" dirty="0"/>
        </a:p>
      </dsp:txBody>
      <dsp:txXfrm>
        <a:off x="0" y="4519272"/>
        <a:ext cx="1693431" cy="1883645"/>
      </dsp:txXfrm>
    </dsp:sp>
    <dsp:sp modelId="{B9572833-CD38-4EC5-88BE-FA77C068C507}">
      <dsp:nvSpPr>
        <dsp:cNvPr id="0" name=""/>
        <dsp:cNvSpPr/>
      </dsp:nvSpPr>
      <dsp:spPr>
        <a:xfrm>
          <a:off x="1693430" y="4522211"/>
          <a:ext cx="5080293" cy="187776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3052" tIns="203200" rIns="103052" bIns="203200" numCol="1" spcCol="1270" anchor="t" anchorCtr="0">
          <a:noAutofit/>
        </a:bodyPr>
        <a:lstStyle/>
        <a:p>
          <a:pPr marL="0" lvl="0" indent="0" algn="l" defTabSz="666750">
            <a:lnSpc>
              <a:spcPct val="90000"/>
            </a:lnSpc>
            <a:spcBef>
              <a:spcPct val="0"/>
            </a:spcBef>
            <a:spcAft>
              <a:spcPct val="3500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Practice Mindfulness</a:t>
          </a:r>
          <a:r>
            <a:rPr lang="sk-SK" sz="1600" b="1" kern="1200" dirty="0">
              <a:solidFill>
                <a:prstClr val="black">
                  <a:hueOff val="0"/>
                  <a:satOff val="0"/>
                  <a:lumOff val="0"/>
                  <a:alphaOff val="0"/>
                </a:prstClr>
              </a:solidFill>
              <a:latin typeface="Aptos" panose="020B0004020202020204" pitchFamily="34" charset="0"/>
              <a:ea typeface="+mn-ea"/>
              <a:cs typeface="+mn-cs"/>
            </a:rPr>
            <a:t>:</a:t>
          </a:r>
          <a:endParaRPr lang="en-GB" sz="1600" b="1" kern="1200" dirty="0">
            <a:solidFill>
              <a:prstClr val="black">
                <a:hueOff val="0"/>
                <a:satOff val="0"/>
                <a:lumOff val="0"/>
                <a:alphaOff val="0"/>
              </a:prstClr>
            </a:solidFill>
            <a:latin typeface="Aptos" panose="020B0004020202020204" pitchFamily="34" charset="0"/>
            <a:ea typeface="+mn-ea"/>
            <a:cs typeface="+mn-cs"/>
          </a:endParaRPr>
        </a:p>
        <a:p>
          <a:pPr marL="171450" lvl="1" indent="0" algn="l" defTabSz="711200">
            <a:lnSpc>
              <a:spcPct val="90000"/>
            </a:lnSpc>
            <a:spcBef>
              <a:spcPct val="0"/>
            </a:spcBef>
            <a:spcAft>
              <a:spcPct val="15000"/>
            </a:spcAft>
            <a:buChar char="•"/>
          </a:pPr>
          <a:r>
            <a:rPr lang="en-US" sz="1600" kern="1200" dirty="0">
              <a:latin typeface="Aptos" panose="020B0004020202020204" pitchFamily="34" charset="0"/>
            </a:rPr>
            <a:t>Integrate mindfulness techniques into your digital routine.</a:t>
          </a:r>
        </a:p>
        <a:p>
          <a:pPr marL="171450" lvl="1" indent="0" algn="l" defTabSz="711200">
            <a:lnSpc>
              <a:spcPct val="90000"/>
            </a:lnSpc>
            <a:spcBef>
              <a:spcPct val="0"/>
            </a:spcBef>
            <a:spcAft>
              <a:spcPct val="15000"/>
            </a:spcAft>
            <a:buChar char="•"/>
          </a:pPr>
          <a:r>
            <a:rPr lang="en-US" sz="1600" kern="1200" dirty="0">
              <a:latin typeface="Aptos" panose="020B0004020202020204" pitchFamily="34" charset="0"/>
            </a:rPr>
            <a:t>Be present and fully engaged during online activities.</a:t>
          </a:r>
        </a:p>
        <a:p>
          <a:pPr marL="171450" lvl="1" indent="0" algn="l" defTabSz="711200">
            <a:lnSpc>
              <a:spcPct val="90000"/>
            </a:lnSpc>
            <a:spcBef>
              <a:spcPct val="0"/>
            </a:spcBef>
            <a:spcAft>
              <a:spcPct val="15000"/>
            </a:spcAft>
            <a:buChar char="•"/>
          </a:pPr>
          <a:r>
            <a:rPr lang="en-US" sz="1600" kern="1200" dirty="0">
              <a:latin typeface="Aptos" panose="020B0004020202020204" pitchFamily="34" charset="0"/>
            </a:rPr>
            <a:t>Notice your emotions and reactions to digital stimuli without judgment.</a:t>
          </a:r>
        </a:p>
      </dsp:txBody>
      <dsp:txXfrm>
        <a:off x="1693430" y="4522211"/>
        <a:ext cx="5080293" cy="1877767"/>
      </dsp:txXfrm>
    </dsp:sp>
    <dsp:sp modelId="{6AF268E8-B875-46F2-8D21-1D60E0A45471}">
      <dsp:nvSpPr>
        <dsp:cNvPr id="0" name=""/>
        <dsp:cNvSpPr/>
      </dsp:nvSpPr>
      <dsp:spPr>
        <a:xfrm rot="10800000">
          <a:off x="0" y="2159449"/>
          <a:ext cx="1693431" cy="2379457"/>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437" tIns="199136" rIns="120437" bIns="199136" numCol="1" spcCol="1270" anchor="ctr" anchorCtr="0">
          <a:noAutofit/>
        </a:bodyPr>
        <a:lstStyle/>
        <a:p>
          <a:pPr marL="0" lvl="0" indent="0" algn="ctr" defTabSz="1244600">
            <a:lnSpc>
              <a:spcPct val="90000"/>
            </a:lnSpc>
            <a:spcBef>
              <a:spcPct val="0"/>
            </a:spcBef>
            <a:spcAft>
              <a:spcPct val="35000"/>
            </a:spcAft>
            <a:buNone/>
          </a:pPr>
          <a:r>
            <a:rPr lang="sk-SK" sz="2800" b="1" kern="1200" dirty="0" err="1">
              <a:latin typeface="Aptos" panose="020B0004020202020204" pitchFamily="34" charset="0"/>
            </a:rPr>
            <a:t>Conduct</a:t>
          </a:r>
          <a:endParaRPr lang="en-US" sz="2800" b="1" kern="1200" dirty="0">
            <a:latin typeface="Aptos" panose="020B0004020202020204" pitchFamily="34" charset="0"/>
          </a:endParaRPr>
        </a:p>
      </dsp:txBody>
      <dsp:txXfrm rot="-10800000">
        <a:off x="0" y="2159449"/>
        <a:ext cx="1693431" cy="1546647"/>
      </dsp:txXfrm>
    </dsp:sp>
    <dsp:sp modelId="{DE36DDCD-1CF6-4DCA-B372-AE3708F152E9}">
      <dsp:nvSpPr>
        <dsp:cNvPr id="0" name=""/>
        <dsp:cNvSpPr/>
      </dsp:nvSpPr>
      <dsp:spPr>
        <a:xfrm>
          <a:off x="1693430" y="2183158"/>
          <a:ext cx="5080293" cy="162742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3052" tIns="203200" rIns="103052" bIns="203200" numCol="1" spcCol="1270" anchor="t" anchorCtr="0">
          <a:noAutofit/>
        </a:bodyPr>
        <a:lstStyle/>
        <a:p>
          <a:pPr marL="0" lvl="0" indent="0" algn="l" defTabSz="666750">
            <a:lnSpc>
              <a:spcPct val="90000"/>
            </a:lnSpc>
            <a:spcBef>
              <a:spcPct val="0"/>
            </a:spcBef>
            <a:spcAft>
              <a:spcPct val="3500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Conduct Digital Detox Periods</a:t>
          </a:r>
          <a:r>
            <a:rPr lang="sk-SK" sz="1600" b="1" kern="1200" dirty="0">
              <a:solidFill>
                <a:prstClr val="black">
                  <a:hueOff val="0"/>
                  <a:satOff val="0"/>
                  <a:lumOff val="0"/>
                  <a:alphaOff val="0"/>
                </a:prstClr>
              </a:solidFill>
              <a:latin typeface="Aptos" panose="020B0004020202020204" pitchFamily="34" charset="0"/>
              <a:ea typeface="+mn-ea"/>
              <a:cs typeface="+mn-cs"/>
            </a:rPr>
            <a:t>:</a:t>
          </a:r>
          <a:endParaRPr lang="en-US" sz="1600" b="1" kern="1200" dirty="0">
            <a:solidFill>
              <a:prstClr val="black">
                <a:hueOff val="0"/>
                <a:satOff val="0"/>
                <a:lumOff val="0"/>
                <a:alphaOff val="0"/>
              </a:prstClr>
            </a:solidFill>
            <a:latin typeface="Aptos" panose="020B0004020202020204" pitchFamily="34" charset="0"/>
            <a:ea typeface="+mn-ea"/>
            <a:cs typeface="+mn-cs"/>
          </a:endParaRP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Record your digital activities throughout the day.</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Note the time spent on different platforms and the purpose of each interaction.</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Regularly review your journal to identify patterns and trends.</a:t>
          </a:r>
        </a:p>
      </dsp:txBody>
      <dsp:txXfrm>
        <a:off x="1693430" y="2183158"/>
        <a:ext cx="5080293" cy="1627425"/>
      </dsp:txXfrm>
    </dsp:sp>
    <dsp:sp modelId="{913F353B-221A-40B4-A397-0E7306AF7B07}">
      <dsp:nvSpPr>
        <dsp:cNvPr id="0" name=""/>
        <dsp:cNvSpPr/>
      </dsp:nvSpPr>
      <dsp:spPr>
        <a:xfrm rot="10800000">
          <a:off x="-37268" y="2695"/>
          <a:ext cx="1842503" cy="2176388"/>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437" tIns="199136" rIns="120437" bIns="199136" numCol="1" spcCol="1270" anchor="ctr" anchorCtr="0">
          <a:noAutofit/>
        </a:bodyPr>
        <a:lstStyle/>
        <a:p>
          <a:pPr marL="0" lvl="0" indent="0" algn="ctr" defTabSz="1244600">
            <a:lnSpc>
              <a:spcPct val="90000"/>
            </a:lnSpc>
            <a:spcBef>
              <a:spcPct val="0"/>
            </a:spcBef>
            <a:spcAft>
              <a:spcPct val="35000"/>
            </a:spcAft>
            <a:buNone/>
          </a:pPr>
          <a:r>
            <a:rPr lang="sk-SK" sz="2800" b="1" kern="1200" dirty="0" err="1">
              <a:latin typeface="Aptos" panose="020B0004020202020204" pitchFamily="34" charset="0"/>
            </a:rPr>
            <a:t>Use</a:t>
          </a:r>
          <a:endParaRPr lang="en-US" sz="2800" b="1" kern="1200" dirty="0">
            <a:latin typeface="Aptos" panose="020B0004020202020204" pitchFamily="34" charset="0"/>
          </a:endParaRPr>
        </a:p>
      </dsp:txBody>
      <dsp:txXfrm rot="-10800000">
        <a:off x="-37268" y="2695"/>
        <a:ext cx="1842503" cy="1414652"/>
      </dsp:txXfrm>
    </dsp:sp>
    <dsp:sp modelId="{A48D032F-D944-4708-BDDF-4172EE8BC8DF}">
      <dsp:nvSpPr>
        <dsp:cNvPr id="0" name=""/>
        <dsp:cNvSpPr/>
      </dsp:nvSpPr>
      <dsp:spPr>
        <a:xfrm>
          <a:off x="1730699" y="9456"/>
          <a:ext cx="5080293" cy="145825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3052" tIns="203200" rIns="103052" bIns="203200" numCol="1" spcCol="1270" anchor="t" anchorCtr="0">
          <a:noAutofit/>
        </a:bodyPr>
        <a:lstStyle/>
        <a:p>
          <a:pPr marL="0" lvl="0" indent="0" algn="l" defTabSz="666750">
            <a:lnSpc>
              <a:spcPct val="90000"/>
            </a:lnSpc>
            <a:spcBef>
              <a:spcPct val="0"/>
            </a:spcBef>
            <a:spcAft>
              <a:spcPct val="3500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Use Productivity Apps:</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Consider your personal and professional goals.</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Reflect on how your digital habits align with these goals.</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Identify any habits that may be hindering your progress.</a:t>
          </a:r>
        </a:p>
      </dsp:txBody>
      <dsp:txXfrm>
        <a:off x="1730699" y="9456"/>
        <a:ext cx="5080293" cy="1458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ABC6E-1457-4A19-8266-AF7811CE7CE8}">
      <dsp:nvSpPr>
        <dsp:cNvPr id="0" name=""/>
        <dsp:cNvSpPr/>
      </dsp:nvSpPr>
      <dsp:spPr>
        <a:xfrm>
          <a:off x="0" y="3985775"/>
          <a:ext cx="1794617" cy="241774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99136" rIns="127633" bIns="199136" numCol="1" spcCol="1270" anchor="ctr" anchorCtr="0">
          <a:noAutofit/>
        </a:bodyPr>
        <a:lstStyle/>
        <a:p>
          <a:pPr marL="0" lvl="0" indent="0" algn="ctr" defTabSz="1244600">
            <a:lnSpc>
              <a:spcPct val="90000"/>
            </a:lnSpc>
            <a:spcBef>
              <a:spcPct val="0"/>
            </a:spcBef>
            <a:spcAft>
              <a:spcPct val="35000"/>
            </a:spcAft>
            <a:buNone/>
          </a:pPr>
          <a:r>
            <a:rPr lang="sk-SK" sz="2800" b="1" kern="1200" dirty="0">
              <a:latin typeface="Aptos" panose="020B0004020202020204" pitchFamily="34" charset="0"/>
            </a:rPr>
            <a:t>Schedule</a:t>
          </a:r>
          <a:endParaRPr lang="en-US" sz="2800" b="1" kern="1200" dirty="0">
            <a:latin typeface="Aptos" panose="020B0004020202020204" pitchFamily="34" charset="0"/>
          </a:endParaRPr>
        </a:p>
      </dsp:txBody>
      <dsp:txXfrm>
        <a:off x="0" y="3985775"/>
        <a:ext cx="1794617" cy="2417743"/>
      </dsp:txXfrm>
    </dsp:sp>
    <dsp:sp modelId="{8C888701-C90D-4442-B844-F85D57948822}">
      <dsp:nvSpPr>
        <dsp:cNvPr id="0" name=""/>
        <dsp:cNvSpPr/>
      </dsp:nvSpPr>
      <dsp:spPr>
        <a:xfrm>
          <a:off x="1794617" y="3985775"/>
          <a:ext cx="5383852" cy="241774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Schedule Tech-Free Time</a:t>
          </a:r>
          <a:r>
            <a:rPr lang="sk-SK" sz="1800" b="1" kern="1200" dirty="0">
              <a:solidFill>
                <a:prstClr val="black">
                  <a:hueOff val="0"/>
                  <a:satOff val="0"/>
                  <a:lumOff val="0"/>
                  <a:alphaOff val="0"/>
                </a:prstClr>
              </a:solidFill>
              <a:latin typeface="Aptos" panose="020B0004020202020204" pitchFamily="34" charset="0"/>
              <a:ea typeface="+mn-ea"/>
              <a:cs typeface="+mn-cs"/>
            </a:rPr>
            <a:t>:</a:t>
          </a:r>
          <a:endParaRPr lang="en-US" sz="1800" b="1" kern="1200" dirty="0">
            <a:solidFill>
              <a:prstClr val="black">
                <a:hueOff val="0"/>
                <a:satOff val="0"/>
                <a:lumOff val="0"/>
                <a:alphaOff val="0"/>
              </a:prstClr>
            </a:solidFill>
            <a:latin typeface="Aptos" panose="020B0004020202020204" pitchFamily="34" charset="0"/>
            <a:ea typeface="+mn-ea"/>
            <a:cs typeface="+mn-cs"/>
          </a:endParaRP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Allocate specific times during the day when you'll be tech-free.</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Use this time for focused work, exercise, or other non-digital activities.</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Create tech-free zones in specific areas of your home.</a:t>
          </a:r>
        </a:p>
      </dsp:txBody>
      <dsp:txXfrm>
        <a:off x="1794617" y="3985775"/>
        <a:ext cx="5383852" cy="2417743"/>
      </dsp:txXfrm>
    </dsp:sp>
    <dsp:sp modelId="{913F353B-221A-40B4-A397-0E7306AF7B07}">
      <dsp:nvSpPr>
        <dsp:cNvPr id="0" name=""/>
        <dsp:cNvSpPr/>
      </dsp:nvSpPr>
      <dsp:spPr>
        <a:xfrm rot="10800000">
          <a:off x="-39495" y="2093"/>
          <a:ext cx="1952597" cy="4019947"/>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99136" rIns="127633" bIns="199136" numCol="1" spcCol="1270" anchor="ctr" anchorCtr="0">
          <a:noAutofit/>
        </a:bodyPr>
        <a:lstStyle/>
        <a:p>
          <a:pPr marL="0" lvl="0" indent="0" algn="ctr" defTabSz="1244600">
            <a:lnSpc>
              <a:spcPct val="90000"/>
            </a:lnSpc>
            <a:spcBef>
              <a:spcPct val="0"/>
            </a:spcBef>
            <a:spcAft>
              <a:spcPct val="35000"/>
            </a:spcAft>
            <a:buNone/>
          </a:pPr>
          <a:r>
            <a:rPr lang="sk-SK" sz="2800" b="1" kern="1200" dirty="0">
              <a:latin typeface="Aptos" panose="020B0004020202020204" pitchFamily="34" charset="0"/>
            </a:rPr>
            <a:t>Audit</a:t>
          </a:r>
          <a:endParaRPr lang="en-US" sz="2800" b="1" kern="1200" dirty="0">
            <a:latin typeface="Aptos" panose="020B0004020202020204" pitchFamily="34" charset="0"/>
          </a:endParaRPr>
        </a:p>
      </dsp:txBody>
      <dsp:txXfrm rot="-10800000">
        <a:off x="-39495" y="2093"/>
        <a:ext cx="1952597" cy="2612965"/>
      </dsp:txXfrm>
    </dsp:sp>
    <dsp:sp modelId="{A48D032F-D944-4708-BDDF-4172EE8BC8DF}">
      <dsp:nvSpPr>
        <dsp:cNvPr id="0" name=""/>
        <dsp:cNvSpPr/>
      </dsp:nvSpPr>
      <dsp:spPr>
        <a:xfrm>
          <a:off x="1834112" y="14581"/>
          <a:ext cx="5383852" cy="26935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latin typeface="Aptos" panose="020B0004020202020204" pitchFamily="34" charset="0"/>
            </a:rPr>
            <a:t>Audit Your Social Media Accounts</a:t>
          </a:r>
          <a:r>
            <a:rPr lang="sk-SK" sz="1800" b="1" kern="1200" dirty="0">
              <a:latin typeface="Aptos" panose="020B0004020202020204" pitchFamily="34" charset="0"/>
            </a:rPr>
            <a:t>:</a:t>
          </a:r>
          <a:endParaRPr lang="en-US" sz="1800" b="1" kern="1200" dirty="0">
            <a:solidFill>
              <a:prstClr val="black">
                <a:hueOff val="0"/>
                <a:satOff val="0"/>
                <a:lumOff val="0"/>
                <a:alphaOff val="0"/>
              </a:prstClr>
            </a:solidFill>
            <a:latin typeface="Aptos" panose="020B0004020202020204" pitchFamily="34" charset="0"/>
            <a:ea typeface="+mn-ea"/>
            <a:cs typeface="+mn-cs"/>
          </a:endParaRP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Review your social media accounts and the content you follow.</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Unfollow accounts that contribute to negative feelings or distract you from your goals.</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Curate your online environment to be more positive and intentional.</a:t>
          </a:r>
        </a:p>
      </dsp:txBody>
      <dsp:txXfrm>
        <a:off x="1834112" y="14581"/>
        <a:ext cx="5383852" cy="2693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ABC6E-1457-4A19-8266-AF7811CE7CE8}">
      <dsp:nvSpPr>
        <dsp:cNvPr id="0" name=""/>
        <dsp:cNvSpPr/>
      </dsp:nvSpPr>
      <dsp:spPr>
        <a:xfrm>
          <a:off x="0" y="3985775"/>
          <a:ext cx="1794617" cy="241774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99136" rIns="127633" bIns="199136" numCol="1" spcCol="1270" anchor="ctr" anchorCtr="0">
          <a:noAutofit/>
        </a:bodyPr>
        <a:lstStyle/>
        <a:p>
          <a:pPr marL="0" lvl="0" indent="0" algn="ctr" defTabSz="1244600">
            <a:lnSpc>
              <a:spcPct val="90000"/>
            </a:lnSpc>
            <a:spcBef>
              <a:spcPct val="0"/>
            </a:spcBef>
            <a:spcAft>
              <a:spcPct val="35000"/>
            </a:spcAft>
            <a:buNone/>
          </a:pPr>
          <a:r>
            <a:rPr lang="sk-SK" sz="2800" b="1" kern="1200" dirty="0" err="1">
              <a:latin typeface="Aptos" panose="020B0004020202020204" pitchFamily="34" charset="0"/>
            </a:rPr>
            <a:t>Educate</a:t>
          </a:r>
          <a:endParaRPr lang="en-US" sz="2800" b="1" kern="1200" dirty="0">
            <a:latin typeface="Aptos" panose="020B0004020202020204" pitchFamily="34" charset="0"/>
          </a:endParaRPr>
        </a:p>
      </dsp:txBody>
      <dsp:txXfrm>
        <a:off x="0" y="3985775"/>
        <a:ext cx="1794617" cy="2417743"/>
      </dsp:txXfrm>
    </dsp:sp>
    <dsp:sp modelId="{8C888701-C90D-4442-B844-F85D57948822}">
      <dsp:nvSpPr>
        <dsp:cNvPr id="0" name=""/>
        <dsp:cNvSpPr/>
      </dsp:nvSpPr>
      <dsp:spPr>
        <a:xfrm>
          <a:off x="1794617" y="3985775"/>
          <a:ext cx="5383852" cy="241774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Educate Yourself:</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Stay informed about the impact of excessive digital use on mental and physical health.</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Read books, articles, or attend workshops on digital well-being.</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Understand the potential benefits and drawbacks of different online platforms.</a:t>
          </a:r>
          <a:endParaRPr lang="mk-MK" sz="1800" kern="1200" dirty="0">
            <a:latin typeface="Aptos" panose="020B0004020202020204" pitchFamily="34" charset="0"/>
          </a:endParaRPr>
        </a:p>
      </dsp:txBody>
      <dsp:txXfrm>
        <a:off x="1794617" y="3985775"/>
        <a:ext cx="5383852" cy="2417743"/>
      </dsp:txXfrm>
    </dsp:sp>
    <dsp:sp modelId="{913F353B-221A-40B4-A397-0E7306AF7B07}">
      <dsp:nvSpPr>
        <dsp:cNvPr id="0" name=""/>
        <dsp:cNvSpPr/>
      </dsp:nvSpPr>
      <dsp:spPr>
        <a:xfrm rot="10800000">
          <a:off x="-39495" y="0"/>
          <a:ext cx="1952597" cy="4019947"/>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99136" rIns="127633" bIns="199136" numCol="1" spcCol="1270" anchor="ctr" anchorCtr="0">
          <a:noAutofit/>
        </a:bodyPr>
        <a:lstStyle/>
        <a:p>
          <a:pPr marL="0" lvl="0" indent="0" algn="ctr" defTabSz="1244600">
            <a:lnSpc>
              <a:spcPct val="90000"/>
            </a:lnSpc>
            <a:spcBef>
              <a:spcPct val="0"/>
            </a:spcBef>
            <a:spcAft>
              <a:spcPct val="35000"/>
            </a:spcAft>
            <a:buNone/>
          </a:pPr>
          <a:r>
            <a:rPr lang="sk-SK" sz="2800" b="1" kern="1200" dirty="0" err="1">
              <a:latin typeface="Aptos" panose="020B0004020202020204" pitchFamily="34" charset="0"/>
            </a:rPr>
            <a:t>Seek</a:t>
          </a:r>
          <a:endParaRPr lang="en-US" sz="2800" b="1" kern="1200" dirty="0">
            <a:latin typeface="Aptos" panose="020B0004020202020204" pitchFamily="34" charset="0"/>
          </a:endParaRPr>
        </a:p>
      </dsp:txBody>
      <dsp:txXfrm rot="-10800000">
        <a:off x="-39495" y="0"/>
        <a:ext cx="1952597" cy="2612965"/>
      </dsp:txXfrm>
    </dsp:sp>
    <dsp:sp modelId="{A48D032F-D944-4708-BDDF-4172EE8BC8DF}">
      <dsp:nvSpPr>
        <dsp:cNvPr id="0" name=""/>
        <dsp:cNvSpPr/>
      </dsp:nvSpPr>
      <dsp:spPr>
        <a:xfrm>
          <a:off x="1834112" y="14581"/>
          <a:ext cx="5383852" cy="26935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Seek Feedback:</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Ask friends, family, or colleagues for feedback on your digital habits.</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They may provide valuable insights into patterns you might not have noticed.</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Be open to constructive criticism and make adjustments accordingly.</a:t>
          </a:r>
        </a:p>
      </dsp:txBody>
      <dsp:txXfrm>
        <a:off x="1834112" y="14581"/>
        <a:ext cx="5383852" cy="2693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F7883-A472-4B18-A41A-57CB3ED18924}">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171E7-F136-401B-A1FD-A04157B4C1B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448ACE-0205-44E4-9DD1-6E1BA7DBD2B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latin typeface="Aptos" panose="020B0004020202020204" pitchFamily="34" charset="0"/>
            </a:rPr>
            <a:t>Beneficial screen time </a:t>
          </a:r>
          <a:r>
            <a:rPr lang="en-US" sz="2100" kern="1200" dirty="0">
              <a:latin typeface="Aptos" panose="020B0004020202020204" pitchFamily="34" charset="0"/>
            </a:rPr>
            <a:t>is when we use technology for a specific purpose, such as work, education, or leisure, and we can switch off when we are done.</a:t>
          </a:r>
        </a:p>
      </dsp:txBody>
      <dsp:txXfrm>
        <a:off x="1435590" y="531"/>
        <a:ext cx="9080009" cy="1242935"/>
      </dsp:txXfrm>
    </dsp:sp>
    <dsp:sp modelId="{23AF48E9-D6CF-476F-8CE9-D856FDD3993F}">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AA9F8B-EDF2-4D44-86FE-E2D6862E40F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F73914-924C-46C2-9E84-A85299765A9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latin typeface="Aptos" panose="020B0004020202020204" pitchFamily="34" charset="0"/>
            </a:rPr>
            <a:t>Detrimental screen time </a:t>
          </a:r>
          <a:r>
            <a:rPr lang="en-US" sz="2100" kern="1200" dirty="0">
              <a:latin typeface="Aptos" panose="020B0004020202020204" pitchFamily="34" charset="0"/>
            </a:rPr>
            <a:t>is when we use technology for no clear reason, or we lose track of time and neglect our other tasks and obligations.</a:t>
          </a:r>
        </a:p>
      </dsp:txBody>
      <dsp:txXfrm>
        <a:off x="1435590" y="1554201"/>
        <a:ext cx="9080009" cy="1242935"/>
      </dsp:txXfrm>
    </dsp:sp>
    <dsp:sp modelId="{16129DBC-3A95-496B-ADC1-32AB361B331E}">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153F4F-99AE-47B1-84F9-94C9978924E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AA1EE-A6E6-47AC-9211-50375973B6BA}">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Aptos" panose="020B0004020202020204" pitchFamily="34" charset="0"/>
            </a:rPr>
            <a:t>To balance screen time and productivity, we need to apply some time management techniques</a:t>
          </a:r>
        </a:p>
      </dsp:txBody>
      <dsp:txXfrm>
        <a:off x="1435590" y="3107870"/>
        <a:ext cx="908000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1AAE4-2147-4F43-B51C-F7A9B41988CB}">
      <dsp:nvSpPr>
        <dsp:cNvPr id="0" name=""/>
        <dsp:cNvSpPr/>
      </dsp:nvSpPr>
      <dsp:spPr>
        <a:xfrm>
          <a:off x="0" y="4821843"/>
          <a:ext cx="1591978" cy="158263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56464" rIns="113221"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Aptos" panose="020B0004020202020204" pitchFamily="34" charset="0"/>
              <a:ea typeface="+mn-ea"/>
              <a:cs typeface="+mn-cs"/>
            </a:rPr>
            <a:t>Pomodoro Technique</a:t>
          </a:r>
          <a:endParaRPr lang="en-US" sz="2200" b="1" kern="1200" dirty="0">
            <a:solidFill>
              <a:schemeClr val="bg1"/>
            </a:solidFill>
            <a:latin typeface="Aptos" panose="020B0004020202020204" pitchFamily="34" charset="0"/>
          </a:endParaRPr>
        </a:p>
      </dsp:txBody>
      <dsp:txXfrm>
        <a:off x="0" y="4821843"/>
        <a:ext cx="1591978" cy="1582636"/>
      </dsp:txXfrm>
    </dsp:sp>
    <dsp:sp modelId="{D9AA57FC-7850-4763-A33C-24E164D786E6}">
      <dsp:nvSpPr>
        <dsp:cNvPr id="0" name=""/>
        <dsp:cNvSpPr/>
      </dsp:nvSpPr>
      <dsp:spPr>
        <a:xfrm>
          <a:off x="1591978" y="4821843"/>
          <a:ext cx="4775934" cy="158263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t" anchorCtr="0">
          <a:noAutofi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Pomodoro Technique:</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Embrace the Pomodoro Technique with 25-minute focused work intervals followed by short breaks.</a:t>
          </a:r>
          <a:endParaRPr lang="en-US" sz="1600" kern="1200" dirty="0">
            <a:latin typeface="Aptos" panose="020B0004020202020204" pitchFamily="34" charset="0"/>
          </a:endParaRP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Leverage this approach to maintain concentration and prevent burnout during digital work.</a:t>
          </a:r>
        </a:p>
      </dsp:txBody>
      <dsp:txXfrm>
        <a:off x="1591978" y="4821843"/>
        <a:ext cx="4775934" cy="1582636"/>
      </dsp:txXfrm>
    </dsp:sp>
    <dsp:sp modelId="{846DEF95-4593-4A6B-8DA3-A84293342813}">
      <dsp:nvSpPr>
        <dsp:cNvPr id="0" name=""/>
        <dsp:cNvSpPr/>
      </dsp:nvSpPr>
      <dsp:spPr>
        <a:xfrm rot="10800000">
          <a:off x="0" y="2411488"/>
          <a:ext cx="1591978" cy="243409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70688" rIns="113221"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ptos" panose="020B0004020202020204" pitchFamily="34" charset="0"/>
            </a:rPr>
            <a:t>Daily</a:t>
          </a:r>
          <a:r>
            <a:rPr lang="en-US" sz="3200" b="1" kern="1200" dirty="0">
              <a:latin typeface="Aptos" panose="020B0004020202020204" pitchFamily="34" charset="0"/>
            </a:rPr>
            <a:t> </a:t>
          </a:r>
          <a:r>
            <a:rPr lang="en-US" sz="2400" b="1" kern="1200" dirty="0">
              <a:latin typeface="Aptos" panose="020B0004020202020204" pitchFamily="34" charset="0"/>
            </a:rPr>
            <a:t>Schedule</a:t>
          </a:r>
          <a:endParaRPr lang="en-US" sz="3200" b="1" kern="1200" dirty="0">
            <a:latin typeface="Aptos" panose="020B0004020202020204" pitchFamily="34" charset="0"/>
          </a:endParaRPr>
        </a:p>
      </dsp:txBody>
      <dsp:txXfrm rot="-10800000">
        <a:off x="0" y="2411488"/>
        <a:ext cx="1591978" cy="1582162"/>
      </dsp:txXfrm>
    </dsp:sp>
    <dsp:sp modelId="{7F9CEDC4-3EEC-441E-A47E-5882A69B7A5C}">
      <dsp:nvSpPr>
        <dsp:cNvPr id="0" name=""/>
        <dsp:cNvSpPr/>
      </dsp:nvSpPr>
      <dsp:spPr>
        <a:xfrm>
          <a:off x="1591978" y="2411488"/>
          <a:ext cx="4775934" cy="158216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t" anchorCtr="0">
          <a:noAutofi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Daily Schedule:</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Develop a structured daily schedule that allocates specific time blocks for various digital activities.</a:t>
          </a:r>
          <a:endParaRPr lang="en-US" sz="1600" kern="1200" dirty="0">
            <a:latin typeface="Aptos" panose="020B0004020202020204" pitchFamily="34" charset="0"/>
          </a:endParaRP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Clearly define when you'll engage in tasks like emails, project work, and breaks.</a:t>
          </a:r>
        </a:p>
      </dsp:txBody>
      <dsp:txXfrm>
        <a:off x="1591978" y="2411488"/>
        <a:ext cx="4775934" cy="1582162"/>
      </dsp:txXfrm>
    </dsp:sp>
    <dsp:sp modelId="{913F353B-221A-40B4-A397-0E7306AF7B07}">
      <dsp:nvSpPr>
        <dsp:cNvPr id="0" name=""/>
        <dsp:cNvSpPr/>
      </dsp:nvSpPr>
      <dsp:spPr>
        <a:xfrm rot="10800000">
          <a:off x="0" y="1132"/>
          <a:ext cx="1591978" cy="243409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70688" rIns="113221" bIns="170688" numCol="1" spcCol="1270" anchor="ctr" anchorCtr="0">
          <a:noAutofit/>
        </a:bodyPr>
        <a:lstStyle/>
        <a:p>
          <a:pPr marL="0" lvl="0" indent="0" algn="ctr" defTabSz="1066800">
            <a:lnSpc>
              <a:spcPct val="90000"/>
            </a:lnSpc>
            <a:spcBef>
              <a:spcPct val="0"/>
            </a:spcBef>
            <a:spcAft>
              <a:spcPct val="35000"/>
            </a:spcAft>
            <a:buNone/>
          </a:pPr>
          <a:r>
            <a:rPr lang="sk-SK" sz="2400" b="1" kern="1200" dirty="0">
              <a:latin typeface="Aptos" panose="020B0004020202020204" pitchFamily="34" charset="0"/>
            </a:rPr>
            <a:t>Set </a:t>
          </a:r>
          <a:r>
            <a:rPr lang="sk-SK" sz="2400" b="1" kern="1200" dirty="0" err="1">
              <a:latin typeface="Aptos" panose="020B0004020202020204" pitchFamily="34" charset="0"/>
            </a:rPr>
            <a:t>priorities</a:t>
          </a:r>
          <a:endParaRPr lang="en-US" sz="2400" b="1" kern="1200" dirty="0">
            <a:latin typeface="Aptos" panose="020B0004020202020204" pitchFamily="34" charset="0"/>
          </a:endParaRPr>
        </a:p>
      </dsp:txBody>
      <dsp:txXfrm rot="-10800000">
        <a:off x="0" y="1132"/>
        <a:ext cx="1591978" cy="1582162"/>
      </dsp:txXfrm>
    </dsp:sp>
    <dsp:sp modelId="{A48D032F-D944-4708-BDDF-4172EE8BC8DF}">
      <dsp:nvSpPr>
        <dsp:cNvPr id="0" name=""/>
        <dsp:cNvSpPr/>
      </dsp:nvSpPr>
      <dsp:spPr>
        <a:xfrm>
          <a:off x="1591978" y="1132"/>
          <a:ext cx="4775934" cy="158216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t" anchorCtr="0">
          <a:noAutofi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Set Priorities:</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Utilize the Eisenhower Matrix to prioritize tasks based on urgency and importance.</a:t>
          </a:r>
          <a:endParaRPr lang="en-US" sz="1600" kern="1200" dirty="0">
            <a:latin typeface="Aptos" panose="020B0004020202020204" pitchFamily="34" charset="0"/>
          </a:endParaRP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Ensure a clear understanding of what needs immediate attention versus what can be deferred.</a:t>
          </a:r>
        </a:p>
      </dsp:txBody>
      <dsp:txXfrm>
        <a:off x="1591978" y="1132"/>
        <a:ext cx="4775934" cy="15821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1AAE4-2147-4F43-B51C-F7A9B41988CB}">
      <dsp:nvSpPr>
        <dsp:cNvPr id="0" name=""/>
        <dsp:cNvSpPr/>
      </dsp:nvSpPr>
      <dsp:spPr>
        <a:xfrm>
          <a:off x="0" y="4821843"/>
          <a:ext cx="1591978" cy="158263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28016" rIns="113221"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ptos" panose="020B0004020202020204" pitchFamily="34" charset="0"/>
              <a:ea typeface="+mn-ea"/>
              <a:cs typeface="+mn-cs"/>
            </a:rPr>
            <a:t>Batch Similar Tasks</a:t>
          </a:r>
          <a:endParaRPr lang="en-US" sz="1800" b="1" kern="1200" dirty="0">
            <a:solidFill>
              <a:schemeClr val="bg1"/>
            </a:solidFill>
            <a:latin typeface="Aptos" panose="020B0004020202020204" pitchFamily="34" charset="0"/>
          </a:endParaRPr>
        </a:p>
      </dsp:txBody>
      <dsp:txXfrm>
        <a:off x="0" y="4821843"/>
        <a:ext cx="1591978" cy="1582636"/>
      </dsp:txXfrm>
    </dsp:sp>
    <dsp:sp modelId="{D9AA57FC-7850-4763-A33C-24E164D786E6}">
      <dsp:nvSpPr>
        <dsp:cNvPr id="0" name=""/>
        <dsp:cNvSpPr/>
      </dsp:nvSpPr>
      <dsp:spPr>
        <a:xfrm>
          <a:off x="1591978" y="4821843"/>
          <a:ext cx="4775934" cy="158263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t" anchorCtr="0">
          <a:noAutofi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Batch Similar Tasks:</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Minimize interruptions and streamline workflow by grouping similar digital tasks together.</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This reduces the cognitive load associated with frequent context-switching.</a:t>
          </a:r>
        </a:p>
      </dsp:txBody>
      <dsp:txXfrm>
        <a:off x="1591978" y="4821843"/>
        <a:ext cx="4775934" cy="1582636"/>
      </dsp:txXfrm>
    </dsp:sp>
    <dsp:sp modelId="{846DEF95-4593-4A6B-8DA3-A84293342813}">
      <dsp:nvSpPr>
        <dsp:cNvPr id="0" name=""/>
        <dsp:cNvSpPr/>
      </dsp:nvSpPr>
      <dsp:spPr>
        <a:xfrm rot="10800000">
          <a:off x="0" y="2411488"/>
          <a:ext cx="1591978" cy="243409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28016" rIns="113221"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ptos" panose="020B0004020202020204" pitchFamily="34" charset="0"/>
              <a:ea typeface="+mn-ea"/>
              <a:cs typeface="+mn-cs"/>
            </a:rPr>
            <a:t>Boundaries with Notifications</a:t>
          </a:r>
          <a:endParaRPr lang="en-US" sz="2400" b="1" kern="1200" dirty="0">
            <a:solidFill>
              <a:schemeClr val="bg1"/>
            </a:solidFill>
            <a:latin typeface="Aptos" panose="020B0004020202020204" pitchFamily="34" charset="0"/>
          </a:endParaRPr>
        </a:p>
      </dsp:txBody>
      <dsp:txXfrm rot="-10800000">
        <a:off x="0" y="2411488"/>
        <a:ext cx="1591978" cy="1582162"/>
      </dsp:txXfrm>
    </dsp:sp>
    <dsp:sp modelId="{7F9CEDC4-3EEC-441E-A47E-5882A69B7A5C}">
      <dsp:nvSpPr>
        <dsp:cNvPr id="0" name=""/>
        <dsp:cNvSpPr/>
      </dsp:nvSpPr>
      <dsp:spPr>
        <a:xfrm>
          <a:off x="1591978" y="2411488"/>
          <a:ext cx="4775934" cy="158216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t" anchorCtr="0">
          <a:noAutofi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Boundaries with Notifications:</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Improve concentration and minimize interruptions by turning off non-essential notifications.</a:t>
          </a:r>
          <a:endParaRPr lang="en-US" sz="1600" kern="1200" dirty="0">
            <a:latin typeface="Aptos" panose="020B0004020202020204" pitchFamily="34" charset="0"/>
          </a:endParaRP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Schedule specific times to check messages and updates to avoid constant distractions.</a:t>
          </a:r>
          <a:endParaRPr lang="mk-MK" sz="1600" kern="1200" dirty="0">
            <a:latin typeface="Aptos" panose="020B0004020202020204" pitchFamily="34" charset="0"/>
            <a:ea typeface="Cambria" panose="02040503050406030204" pitchFamily="18" charset="0"/>
          </a:endParaRPr>
        </a:p>
      </dsp:txBody>
      <dsp:txXfrm>
        <a:off x="1591978" y="2411488"/>
        <a:ext cx="4775934" cy="1582162"/>
      </dsp:txXfrm>
    </dsp:sp>
    <dsp:sp modelId="{913F353B-221A-40B4-A397-0E7306AF7B07}">
      <dsp:nvSpPr>
        <dsp:cNvPr id="0" name=""/>
        <dsp:cNvSpPr/>
      </dsp:nvSpPr>
      <dsp:spPr>
        <a:xfrm rot="10800000">
          <a:off x="0" y="1132"/>
          <a:ext cx="1591978" cy="243409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28016" rIns="113221"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ptos" panose="020B0004020202020204" pitchFamily="34" charset="0"/>
              <a:ea typeface="+mn-ea"/>
              <a:cs typeface="+mn-cs"/>
            </a:rPr>
            <a:t>Limit Multitasking</a:t>
          </a:r>
          <a:endParaRPr lang="en-US" sz="1800" b="1" kern="1200" dirty="0">
            <a:solidFill>
              <a:schemeClr val="bg1"/>
            </a:solidFill>
            <a:latin typeface="Aptos" panose="020B0004020202020204" pitchFamily="34" charset="0"/>
          </a:endParaRPr>
        </a:p>
      </dsp:txBody>
      <dsp:txXfrm rot="-10800000">
        <a:off x="0" y="1132"/>
        <a:ext cx="1591978" cy="1582162"/>
      </dsp:txXfrm>
    </dsp:sp>
    <dsp:sp modelId="{A48D032F-D944-4708-BDDF-4172EE8BC8DF}">
      <dsp:nvSpPr>
        <dsp:cNvPr id="0" name=""/>
        <dsp:cNvSpPr/>
      </dsp:nvSpPr>
      <dsp:spPr>
        <a:xfrm>
          <a:off x="1591978" y="1132"/>
          <a:ext cx="4775934" cy="158216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t" anchorCtr="0">
          <a:noAutofi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Limit Multitasking:</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Enhance efficiency by focusing on one task at a time rather than attempting to multitask.</a:t>
          </a:r>
          <a:endParaRPr lang="en-US" sz="1600" kern="1200" dirty="0">
            <a:latin typeface="Aptos" panose="020B0004020202020204" pitchFamily="34" charset="0"/>
          </a:endParaRP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This approach helps improve the quality of your work and reduces the mental load.</a:t>
          </a:r>
        </a:p>
      </dsp:txBody>
      <dsp:txXfrm>
        <a:off x="1591978" y="1132"/>
        <a:ext cx="4775934" cy="15821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ABC6E-1457-4A19-8266-AF7811CE7CE8}">
      <dsp:nvSpPr>
        <dsp:cNvPr id="0" name=""/>
        <dsp:cNvSpPr/>
      </dsp:nvSpPr>
      <dsp:spPr>
        <a:xfrm>
          <a:off x="0" y="3985775"/>
          <a:ext cx="1794617" cy="241774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99136" rIns="127633"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Aptos" panose="020B0004020202020204" pitchFamily="34" charset="0"/>
              <a:ea typeface="+mn-ea"/>
              <a:cs typeface="+mn-cs"/>
            </a:rPr>
            <a:t>Review and Adjust</a:t>
          </a:r>
          <a:endParaRPr lang="en-US" sz="2800" b="1" kern="1200" dirty="0">
            <a:solidFill>
              <a:schemeClr val="bg1"/>
            </a:solidFill>
            <a:latin typeface="Aptos" panose="020B0004020202020204" pitchFamily="34" charset="0"/>
          </a:endParaRPr>
        </a:p>
      </dsp:txBody>
      <dsp:txXfrm>
        <a:off x="0" y="3985775"/>
        <a:ext cx="1794617" cy="2417743"/>
      </dsp:txXfrm>
    </dsp:sp>
    <dsp:sp modelId="{8C888701-C90D-4442-B844-F85D57948822}">
      <dsp:nvSpPr>
        <dsp:cNvPr id="0" name=""/>
        <dsp:cNvSpPr/>
      </dsp:nvSpPr>
      <dsp:spPr>
        <a:xfrm>
          <a:off x="1794617" y="3985775"/>
          <a:ext cx="5383852" cy="241774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Review and Adjust:</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Regularly assess and adjust your digital time management strategies based on productivity and well-being.</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Be flexible and open to tweaking your approach as needed.</a:t>
          </a:r>
        </a:p>
      </dsp:txBody>
      <dsp:txXfrm>
        <a:off x="1794617" y="3985775"/>
        <a:ext cx="5383852" cy="2417743"/>
      </dsp:txXfrm>
    </dsp:sp>
    <dsp:sp modelId="{913F353B-221A-40B4-A397-0E7306AF7B07}">
      <dsp:nvSpPr>
        <dsp:cNvPr id="0" name=""/>
        <dsp:cNvSpPr/>
      </dsp:nvSpPr>
      <dsp:spPr>
        <a:xfrm rot="10800000">
          <a:off x="-39495" y="2093"/>
          <a:ext cx="1952597" cy="4019947"/>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99136" rIns="127633"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Aptos" panose="020B0004020202020204" pitchFamily="34" charset="0"/>
              <a:ea typeface="+mn-ea"/>
              <a:cs typeface="+mn-cs"/>
            </a:rPr>
            <a:t>Digital-Free Zones</a:t>
          </a:r>
          <a:endParaRPr lang="en-US" sz="2800" b="1" kern="1200" dirty="0">
            <a:solidFill>
              <a:schemeClr val="bg1"/>
            </a:solidFill>
            <a:latin typeface="Aptos" panose="020B0004020202020204" pitchFamily="34" charset="0"/>
          </a:endParaRPr>
        </a:p>
      </dsp:txBody>
      <dsp:txXfrm rot="-10800000">
        <a:off x="-39495" y="2093"/>
        <a:ext cx="1952597" cy="2612965"/>
      </dsp:txXfrm>
    </dsp:sp>
    <dsp:sp modelId="{A48D032F-D944-4708-BDDF-4172EE8BC8DF}">
      <dsp:nvSpPr>
        <dsp:cNvPr id="0" name=""/>
        <dsp:cNvSpPr/>
      </dsp:nvSpPr>
      <dsp:spPr>
        <a:xfrm>
          <a:off x="1834112" y="14581"/>
          <a:ext cx="5383852" cy="26935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Digital-Free Zones:</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Designate specific areas or times as digital-free zones to promote a healthier work-life balance.</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Create physical spaces or specific hours where digital devices are intentionally not used.</a:t>
          </a:r>
        </a:p>
      </dsp:txBody>
      <dsp:txXfrm>
        <a:off x="1834112" y="14581"/>
        <a:ext cx="5383852" cy="2693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ABC6E-1457-4A19-8266-AF7811CE7CE8}">
      <dsp:nvSpPr>
        <dsp:cNvPr id="0" name=""/>
        <dsp:cNvSpPr/>
      </dsp:nvSpPr>
      <dsp:spPr>
        <a:xfrm>
          <a:off x="0" y="3985775"/>
          <a:ext cx="1794617" cy="241774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99136" rIns="127633"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Aptos" panose="020B0004020202020204" pitchFamily="34" charset="0"/>
              <a:ea typeface="+mn-ea"/>
              <a:cs typeface="+mn-cs"/>
            </a:rPr>
            <a:t>Learn to Say No</a:t>
          </a:r>
          <a:endParaRPr lang="en-US" sz="2800" b="1" kern="1200" dirty="0">
            <a:solidFill>
              <a:schemeClr val="bg1"/>
            </a:solidFill>
            <a:latin typeface="Aptos" panose="020B0004020202020204" pitchFamily="34" charset="0"/>
          </a:endParaRPr>
        </a:p>
      </dsp:txBody>
      <dsp:txXfrm>
        <a:off x="0" y="3985775"/>
        <a:ext cx="1794617" cy="2417743"/>
      </dsp:txXfrm>
    </dsp:sp>
    <dsp:sp modelId="{8C888701-C90D-4442-B844-F85D57948822}">
      <dsp:nvSpPr>
        <dsp:cNvPr id="0" name=""/>
        <dsp:cNvSpPr/>
      </dsp:nvSpPr>
      <dsp:spPr>
        <a:xfrm>
          <a:off x="1794617" y="3985775"/>
          <a:ext cx="5383852" cy="241774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Learn to Say No:</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Prioritize essential tasks by setting clear boundaries and learning to say no to non-essential commitments.</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This helps maintain focus on high-priority activities aligned with your goals.</a:t>
          </a:r>
          <a:endParaRPr lang="mk-MK" sz="2000" kern="1200" dirty="0">
            <a:latin typeface="Aptos" panose="020B0004020202020204" pitchFamily="34" charset="0"/>
          </a:endParaRPr>
        </a:p>
      </dsp:txBody>
      <dsp:txXfrm>
        <a:off x="1794617" y="3985775"/>
        <a:ext cx="5383852" cy="2417743"/>
      </dsp:txXfrm>
    </dsp:sp>
    <dsp:sp modelId="{913F353B-221A-40B4-A397-0E7306AF7B07}">
      <dsp:nvSpPr>
        <dsp:cNvPr id="0" name=""/>
        <dsp:cNvSpPr/>
      </dsp:nvSpPr>
      <dsp:spPr>
        <a:xfrm rot="10800000">
          <a:off x="-39495" y="2093"/>
          <a:ext cx="1952597" cy="4019947"/>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70688" rIns="127633"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ptos" panose="020B0004020202020204" pitchFamily="34" charset="0"/>
              <a:ea typeface="+mn-ea"/>
              <a:cs typeface="+mn-cs"/>
            </a:rPr>
            <a:t>Collaborate with Digital Calendar</a:t>
          </a:r>
          <a:endParaRPr lang="en-US" sz="2400" b="1" kern="1200" dirty="0">
            <a:solidFill>
              <a:schemeClr val="bg1"/>
            </a:solidFill>
            <a:latin typeface="Aptos" panose="020B0004020202020204" pitchFamily="34" charset="0"/>
          </a:endParaRPr>
        </a:p>
      </dsp:txBody>
      <dsp:txXfrm rot="-10800000">
        <a:off x="-39495" y="2093"/>
        <a:ext cx="1952597" cy="2612965"/>
      </dsp:txXfrm>
    </dsp:sp>
    <dsp:sp modelId="{A48D032F-D944-4708-BDDF-4172EE8BC8DF}">
      <dsp:nvSpPr>
        <dsp:cNvPr id="0" name=""/>
        <dsp:cNvSpPr/>
      </dsp:nvSpPr>
      <dsp:spPr>
        <a:xfrm>
          <a:off x="1834112" y="14581"/>
          <a:ext cx="5383852" cy="26935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Collaborate with Digital Calendar:</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Efficiently schedule tasks, appointments, and reminders using digital calendars.</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Share calendars with colleagues for collaborative project planning and coordination.</a:t>
          </a:r>
        </a:p>
      </dsp:txBody>
      <dsp:txXfrm>
        <a:off x="1834112" y="14581"/>
        <a:ext cx="5383852" cy="26935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286A2-BD5B-40A6-9918-E980843A5447}" type="datetimeFigureOut">
              <a:rPr lang="sk-SK" smtClean="0"/>
              <a:t>25. 9. 2024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7C988-4ABC-44CD-BF57-54EC295E72C9}" type="slidenum">
              <a:rPr lang="sk-SK" smtClean="0"/>
              <a:t>‹#›</a:t>
            </a:fld>
            <a:endParaRPr lang="sk-SK"/>
          </a:p>
        </p:txBody>
      </p:sp>
    </p:spTree>
    <p:extLst>
      <p:ext uri="{BB962C8B-B14F-4D97-AF65-F5344CB8AC3E}">
        <p14:creationId xmlns:p14="http://schemas.microsoft.com/office/powerpoint/2010/main" val="226851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28960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25/09/2024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25/09/2024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55605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0.png"/><Relationship Id="rId18" Type="http://schemas.openxmlformats.org/officeDocument/2006/relationships/image" Target="../media/image9.png"/><Relationship Id="rId3" Type="http://schemas.openxmlformats.org/officeDocument/2006/relationships/hyperlink" Target="https://www.flickr.com/photos/rodeime/15116947119" TargetMode="External"/><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8.png"/><Relationship Id="rId2" Type="http://schemas.openxmlformats.org/officeDocument/2006/relationships/image" Target="../media/image11.jpg"/><Relationship Id="rId16"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5" Type="http://schemas.openxmlformats.org/officeDocument/2006/relationships/image" Target="../media/image6.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4.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484403"/>
            <a:ext cx="5334930" cy="2292942"/>
          </a:xfrm>
        </p:spPr>
        <p:txBody>
          <a:bodyPr vert="horz" lIns="91440" tIns="45720" rIns="91440" bIns="45720" rtlCol="0" anchor="b">
            <a:normAutofit/>
          </a:bodyPr>
          <a:lstStyle/>
          <a:p>
            <a:pPr algn="ctr">
              <a:spcBef>
                <a:spcPts val="1000"/>
              </a:spcBef>
              <a:spcAft>
                <a:spcPts val="600"/>
              </a:spcAft>
              <a:buClr>
                <a:srgbClr val="FFAA5A"/>
              </a:buClr>
            </a:pPr>
            <a:r>
              <a:rPr lang="en-US" sz="4000" b="1" dirty="0">
                <a:solidFill>
                  <a:srgbClr val="FFAA5A"/>
                </a:solidFill>
                <a:latin typeface="+mn-lt"/>
                <a:ea typeface="Cambria" panose="02040503050406030204" pitchFamily="18" charset="0"/>
                <a:cs typeface="Calibri" panose="020F0502020204030204" pitchFamily="34" charset="0"/>
              </a:rPr>
              <a:t>Digital Wellbeing - </a:t>
            </a:r>
            <a:r>
              <a:rPr lang="en-GB" sz="4000" b="1" dirty="0">
                <a:solidFill>
                  <a:srgbClr val="FFAA5A"/>
                </a:solidFill>
                <a:latin typeface="+mn-lt"/>
                <a:ea typeface="Cambria" panose="02040503050406030204" pitchFamily="18" charset="0"/>
                <a:cs typeface="Calibri" panose="020F0502020204030204" pitchFamily="34" charset="0"/>
              </a:rPr>
              <a:t>Understanding and Cultivating Healthy Digital Habits</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7" name="Picture 12" descr="Obrázok, na ktorom je nebo, voda, exteriér, osoba&#10;&#10;Automaticky generovaný popis">
            <a:extLst>
              <a:ext uri="{FF2B5EF4-FFF2-40B4-BE49-F238E27FC236}">
                <a16:creationId xmlns:a16="http://schemas.microsoft.com/office/drawing/2014/main" id="{4895F832-F23A-EB44-A8CF-F6C9E1155710}"/>
              </a:ext>
            </a:extLst>
          </p:cNvPr>
          <p:cNvPicPr>
            <a:picLocks noChangeAspect="1"/>
          </p:cNvPicPr>
          <p:nvPr/>
        </p:nvPicPr>
        <p:blipFill>
          <a:blip r:embed="rId2">
            <a:alphaModFix amt="7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Grafický objekt 11" descr="Smartfón obrys">
            <a:extLst>
              <a:ext uri="{FF2B5EF4-FFF2-40B4-BE49-F238E27FC236}">
                <a16:creationId xmlns:a16="http://schemas.microsoft.com/office/drawing/2014/main" id="{BAFE05D7-1248-91EA-E195-9AA5B45250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65805">
            <a:off x="1685671" y="1534886"/>
            <a:ext cx="914400" cy="914400"/>
          </a:xfrm>
          <a:prstGeom prst="rect">
            <a:avLst/>
          </a:prstGeom>
        </p:spPr>
      </p:pic>
      <p:pic>
        <p:nvPicPr>
          <p:cNvPr id="14" name="Grafický objekt 13" descr="Internet obrys">
            <a:extLst>
              <a:ext uri="{FF2B5EF4-FFF2-40B4-BE49-F238E27FC236}">
                <a16:creationId xmlns:a16="http://schemas.microsoft.com/office/drawing/2014/main" id="{C6FB75F4-E4BA-75A9-910F-FD8D43EBC6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8057" y="2772394"/>
            <a:ext cx="914400" cy="914400"/>
          </a:xfrm>
          <a:prstGeom prst="rect">
            <a:avLst/>
          </a:prstGeom>
        </p:spPr>
      </p:pic>
      <p:pic>
        <p:nvPicPr>
          <p:cNvPr id="17" name="Grafický objekt 16" descr="Wi-Fi obrys">
            <a:extLst>
              <a:ext uri="{FF2B5EF4-FFF2-40B4-BE49-F238E27FC236}">
                <a16:creationId xmlns:a16="http://schemas.microsoft.com/office/drawing/2014/main" id="{182B619F-6959-7F39-3BA3-193DB24585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85257" y="3979506"/>
            <a:ext cx="914400" cy="914400"/>
          </a:xfrm>
          <a:prstGeom prst="rect">
            <a:avLst/>
          </a:prstGeom>
        </p:spPr>
      </p:pic>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823591" y="59424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latin typeface="+mn-lt"/>
              </a:rPr>
              <a:t>Building Digital Resilience </a:t>
            </a:r>
            <a:br>
              <a:rPr lang="sk-SK" sz="1400" dirty="0">
                <a:latin typeface="+mn-lt"/>
              </a:rPr>
            </a:br>
            <a:r>
              <a:rPr lang="en-US" sz="1400" dirty="0">
                <a:latin typeface="+mn-lt"/>
              </a:rPr>
              <a:t>by Making Digital Wellbeing </a:t>
            </a:r>
            <a:br>
              <a:rPr lang="sk-SK" sz="1400" dirty="0">
                <a:latin typeface="+mn-lt"/>
              </a:rPr>
            </a:br>
            <a:r>
              <a:rPr lang="en-US" sz="1400" dirty="0">
                <a:latin typeface="+mn-lt"/>
              </a:rPr>
              <a:t>and Security Accessible to All</a:t>
            </a:r>
            <a:br>
              <a:rPr lang="en-US" sz="1400" dirty="0">
                <a:latin typeface="+mn-lt"/>
              </a:rPr>
            </a:br>
            <a:r>
              <a:rPr lang="en-US" sz="1100" dirty="0">
                <a:latin typeface="+mn-lt"/>
              </a:rPr>
              <a:t>2022-2-SK01-KA220-ADU-000096888</a:t>
            </a:r>
            <a:endParaRPr lang="en-GB" sz="1400" dirty="0">
              <a:latin typeface="+mn-lt"/>
            </a:endParaRPr>
          </a:p>
        </p:txBody>
      </p:sp>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786385" y="841248"/>
            <a:ext cx="3515244" cy="5340097"/>
          </a:xfrm>
        </p:spPr>
        <p:txBody>
          <a:bodyPr anchor="ctr">
            <a:normAutofit/>
          </a:bodyPr>
          <a:lstStyle/>
          <a:p>
            <a:pPr algn="l"/>
            <a:r>
              <a:rPr lang="en-US" dirty="0">
                <a:solidFill>
                  <a:srgbClr val="FFAA5A"/>
                </a:solidFill>
                <a:latin typeface="Aptos" panose="020B0004020202020204" pitchFamily="34" charset="0"/>
              </a:rPr>
              <a:t>Strategies to help you become more self-aware</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328689474"/>
              </p:ext>
            </p:extLst>
          </p:nvPr>
        </p:nvGraphicFramePr>
        <p:xfrm>
          <a:off x="4985884" y="231006"/>
          <a:ext cx="7178470"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70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786385" y="841248"/>
            <a:ext cx="3515244" cy="5340097"/>
          </a:xfrm>
        </p:spPr>
        <p:txBody>
          <a:bodyPr anchor="ctr">
            <a:normAutofit/>
          </a:bodyPr>
          <a:lstStyle/>
          <a:p>
            <a:pPr algn="l"/>
            <a:r>
              <a:rPr lang="en-US" dirty="0">
                <a:solidFill>
                  <a:srgbClr val="FFAA5A"/>
                </a:solidFill>
                <a:latin typeface="Aptos" panose="020B0004020202020204" pitchFamily="34" charset="0"/>
              </a:rPr>
              <a:t>Strategies to help you become more self-aware</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284833758"/>
              </p:ext>
            </p:extLst>
          </p:nvPr>
        </p:nvGraphicFramePr>
        <p:xfrm>
          <a:off x="4985884" y="231006"/>
          <a:ext cx="7178470"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21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Reducing time-to-hire with LinkedIn Talent Solutions | LinkedIn Talent ...">
            <a:extLst>
              <a:ext uri="{FF2B5EF4-FFF2-40B4-BE49-F238E27FC236}">
                <a16:creationId xmlns:a16="http://schemas.microsoft.com/office/drawing/2014/main" id="{D88F7D5B-1E87-4ED0-9D3D-B7879A8D4D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1208" y="2601629"/>
            <a:ext cx="4777381" cy="230588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xtLst>
            <a:ext uri="{909E8E84-426E-40DD-AFC4-6F175D3DCCD1}">
              <a14:hiddenFill xmlns:a14="http://schemas.microsoft.com/office/drawing/2010/main">
                <a:solidFill>
                  <a:srgbClr val="FFFFFF"/>
                </a:solidFill>
              </a14:hiddenFill>
            </a:ext>
          </a:extLst>
        </p:spPr>
      </p:pic>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253410" y="681037"/>
            <a:ext cx="5257800" cy="1325563"/>
          </a:xfrm>
        </p:spPr>
        <p:txBody>
          <a:bodyPr>
            <a:normAutofit/>
          </a:bodyPr>
          <a:lstStyle/>
          <a:p>
            <a:r>
              <a:rPr lang="en-US" sz="3700" dirty="0">
                <a:latin typeface="Aptos" panose="020B0004020202020204" pitchFamily="34" charset="0"/>
              </a:rPr>
              <a:t>Balancing act: Screen Time vs Productivity</a:t>
            </a:r>
            <a:endParaRPr lang="mk-MK" sz="3700" dirty="0">
              <a:latin typeface="Aptos" panose="020B0004020202020204" pitchFamily="34" charset="0"/>
            </a:endParaRP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585714" y="2006599"/>
            <a:ext cx="5964865" cy="4564321"/>
          </a:xfrm>
        </p:spPr>
        <p:txBody>
          <a:bodyPr>
            <a:normAutofit lnSpcReduction="10000"/>
          </a:bodyPr>
          <a:lstStyle/>
          <a:p>
            <a:r>
              <a:rPr lang="en-US" dirty="0">
                <a:latin typeface="Aptos" panose="020B0004020202020204" pitchFamily="34" charset="0"/>
              </a:rPr>
              <a:t>One of the challenges of managing our digital habits is finding the right balance between screen time and productivity. </a:t>
            </a:r>
          </a:p>
          <a:p>
            <a:r>
              <a:rPr lang="en-US" b="1" dirty="0">
                <a:latin typeface="Aptos" panose="020B0004020202020204" pitchFamily="34" charset="0"/>
              </a:rPr>
              <a:t>Screen time </a:t>
            </a:r>
            <a:r>
              <a:rPr lang="en-US" dirty="0">
                <a:latin typeface="Aptos" panose="020B0004020202020204" pitchFamily="34" charset="0"/>
              </a:rPr>
              <a:t>is the amount of time we spend using devices with screens, such as smartphones, tablets, laptops, or TVs.</a:t>
            </a:r>
          </a:p>
          <a:p>
            <a:r>
              <a:rPr lang="en-US" dirty="0">
                <a:latin typeface="Aptos" panose="020B0004020202020204" pitchFamily="34" charset="0"/>
              </a:rPr>
              <a:t>Screen time can be beneficial or detrimental, depending on how we use it, and how it affects our other activities and responsibilities.</a:t>
            </a:r>
            <a:endParaRPr lang="mk-MK" dirty="0">
              <a:latin typeface="Aptos" panose="020B0004020202020204" pitchFamily="34" charset="0"/>
            </a:endParaRPr>
          </a:p>
        </p:txBody>
      </p:sp>
    </p:spTree>
    <p:extLst>
      <p:ext uri="{BB962C8B-B14F-4D97-AF65-F5344CB8AC3E}">
        <p14:creationId xmlns:p14="http://schemas.microsoft.com/office/powerpoint/2010/main" val="953961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A2EB-5E0E-4CEC-A4BB-5D0B14CB4B25}"/>
              </a:ext>
            </a:extLst>
          </p:cNvPr>
          <p:cNvSpPr>
            <a:spLocks noGrp="1"/>
          </p:cNvSpPr>
          <p:nvPr>
            <p:ph type="title"/>
          </p:nvPr>
        </p:nvSpPr>
        <p:spPr/>
        <p:txBody>
          <a:bodyPr/>
          <a:lstStyle/>
          <a:p>
            <a:r>
              <a:rPr lang="en-US">
                <a:latin typeface="Aptos" panose="020B0004020202020204" pitchFamily="34" charset="0"/>
              </a:rPr>
              <a:t>Beneficial vs detrimental screen time</a:t>
            </a:r>
            <a:endParaRPr lang="mk-MK" dirty="0">
              <a:latin typeface="Aptos" panose="020B0004020202020204" pitchFamily="34" charset="0"/>
            </a:endParaRPr>
          </a:p>
        </p:txBody>
      </p:sp>
      <p:graphicFrame>
        <p:nvGraphicFramePr>
          <p:cNvPr id="13" name="Content Placeholder 2">
            <a:extLst>
              <a:ext uri="{FF2B5EF4-FFF2-40B4-BE49-F238E27FC236}">
                <a16:creationId xmlns:a16="http://schemas.microsoft.com/office/drawing/2014/main" id="{AE443582-7C47-D48E-0B68-6D7DE481EFD0}"/>
              </a:ext>
            </a:extLst>
          </p:cNvPr>
          <p:cNvGraphicFramePr>
            <a:graphicFrameLocks noGrp="1"/>
          </p:cNvGraphicFramePr>
          <p:nvPr>
            <p:ph idx="1"/>
            <p:extLst>
              <p:ext uri="{D42A27DB-BD31-4B8C-83A1-F6EECF244321}">
                <p14:modId xmlns:p14="http://schemas.microsoft.com/office/powerpoint/2010/main" val="26868985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11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D41F419-255E-424B-8221-B6AA30B52147}"/>
              </a:ext>
            </a:extLst>
          </p:cNvPr>
          <p:cNvSpPr>
            <a:spLocks noGrp="1"/>
          </p:cNvSpPr>
          <p:nvPr>
            <p:ph idx="1"/>
          </p:nvPr>
        </p:nvSpPr>
        <p:spPr>
          <a:xfrm>
            <a:off x="428492" y="1531642"/>
            <a:ext cx="5891319" cy="4358795"/>
          </a:xfrm>
        </p:spPr>
        <p:txBody>
          <a:bodyPr>
            <a:normAutofit/>
          </a:bodyPr>
          <a:lstStyle/>
          <a:p>
            <a:r>
              <a:rPr lang="en-US" sz="3200" b="1" dirty="0">
                <a:latin typeface="Aptos" panose="020B0004020202020204" pitchFamily="34" charset="0"/>
              </a:rPr>
              <a:t>Setting a daily or weekly limit for screen time and</a:t>
            </a:r>
            <a:r>
              <a:rPr lang="en-US" sz="3200" dirty="0">
                <a:latin typeface="Aptos" panose="020B0004020202020204" pitchFamily="34" charset="0"/>
              </a:rPr>
              <a:t> tracking it with apps or tools.</a:t>
            </a:r>
          </a:p>
          <a:p>
            <a:r>
              <a:rPr lang="en-US" sz="3200" b="1" dirty="0">
                <a:latin typeface="Aptos" panose="020B0004020202020204" pitchFamily="34" charset="0"/>
              </a:rPr>
              <a:t>Scheduling specific times for using technology</a:t>
            </a:r>
            <a:r>
              <a:rPr lang="en-US" sz="3200" dirty="0">
                <a:latin typeface="Aptos" panose="020B0004020202020204" pitchFamily="34" charset="0"/>
              </a:rPr>
              <a:t>, and avoiding it during other times, such as before bed, during meals, or while working.</a:t>
            </a:r>
          </a:p>
          <a:p>
            <a:pPr marL="0" indent="0">
              <a:buNone/>
            </a:pPr>
            <a:endParaRPr lang="mk-MK" sz="3200" dirty="0">
              <a:latin typeface="Aptos" panose="020B0004020202020204" pitchFamily="34" charset="0"/>
            </a:endParaRP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reen Time &amp; Tech Use - Prevention Coalition">
            <a:extLst>
              <a:ext uri="{FF2B5EF4-FFF2-40B4-BE49-F238E27FC236}">
                <a16:creationId xmlns:a16="http://schemas.microsoft.com/office/drawing/2014/main" id="{D1CF9206-FF60-40C8-B44C-8C672A9DD4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2106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7" name="Freeform: Shape 2056">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D41F419-255E-424B-8221-B6AA30B52147}"/>
              </a:ext>
            </a:extLst>
          </p:cNvPr>
          <p:cNvSpPr>
            <a:spLocks noGrp="1"/>
          </p:cNvSpPr>
          <p:nvPr>
            <p:ph idx="1"/>
          </p:nvPr>
        </p:nvSpPr>
        <p:spPr>
          <a:xfrm>
            <a:off x="787441" y="1075239"/>
            <a:ext cx="5572342" cy="4858526"/>
          </a:xfrm>
        </p:spPr>
        <p:txBody>
          <a:bodyPr>
            <a:normAutofit fontScale="92500" lnSpcReduction="10000"/>
          </a:bodyPr>
          <a:lstStyle/>
          <a:p>
            <a:pPr algn="just"/>
            <a:r>
              <a:rPr lang="en-US" b="1" dirty="0">
                <a:latin typeface="Aptos" panose="020B0004020202020204" pitchFamily="34" charset="0"/>
              </a:rPr>
              <a:t>Prioritizing our most important and urgent tasks and</a:t>
            </a:r>
            <a:r>
              <a:rPr lang="en-US" dirty="0">
                <a:latin typeface="Aptos" panose="020B0004020202020204" pitchFamily="34" charset="0"/>
              </a:rPr>
              <a:t> completing them before using technology for leisure or entertainment.</a:t>
            </a:r>
          </a:p>
          <a:p>
            <a:endParaRPr lang="en-US" dirty="0">
              <a:latin typeface="Aptos" panose="020B0004020202020204" pitchFamily="34" charset="0"/>
            </a:endParaRPr>
          </a:p>
          <a:p>
            <a:r>
              <a:rPr lang="en-US" dirty="0">
                <a:latin typeface="Aptos" panose="020B0004020202020204" pitchFamily="34" charset="0"/>
              </a:rPr>
              <a:t>Taking regular </a:t>
            </a:r>
            <a:r>
              <a:rPr lang="en-US" b="1" dirty="0">
                <a:latin typeface="Aptos" panose="020B0004020202020204" pitchFamily="34" charset="0"/>
              </a:rPr>
              <a:t>breaks from technology </a:t>
            </a:r>
            <a:r>
              <a:rPr lang="en-US" dirty="0">
                <a:latin typeface="Aptos" panose="020B0004020202020204" pitchFamily="34" charset="0"/>
              </a:rPr>
              <a:t>and using them to do something else:</a:t>
            </a:r>
          </a:p>
          <a:p>
            <a:pPr lvl="1">
              <a:buClr>
                <a:srgbClr val="FFAA5A"/>
              </a:buClr>
            </a:pPr>
            <a:r>
              <a:rPr lang="en-US" sz="2800" dirty="0">
                <a:latin typeface="Aptos" panose="020B0004020202020204" pitchFamily="34" charset="0"/>
              </a:rPr>
              <a:t>Stretching </a:t>
            </a:r>
          </a:p>
          <a:p>
            <a:pPr lvl="1">
              <a:buClr>
                <a:srgbClr val="FFAA5A"/>
              </a:buClr>
            </a:pPr>
            <a:r>
              <a:rPr lang="en-US" sz="2800" dirty="0">
                <a:latin typeface="Aptos" panose="020B0004020202020204" pitchFamily="34" charset="0"/>
              </a:rPr>
              <a:t>Walking </a:t>
            </a:r>
          </a:p>
          <a:p>
            <a:pPr lvl="1">
              <a:buClr>
                <a:srgbClr val="FFAA5A"/>
              </a:buClr>
            </a:pPr>
            <a:r>
              <a:rPr lang="en-US" sz="2800" dirty="0">
                <a:latin typeface="Aptos" panose="020B0004020202020204" pitchFamily="34" charset="0"/>
              </a:rPr>
              <a:t>Reading</a:t>
            </a:r>
          </a:p>
          <a:p>
            <a:pPr lvl="1">
              <a:buClr>
                <a:srgbClr val="FFAA5A"/>
              </a:buClr>
            </a:pPr>
            <a:r>
              <a:rPr lang="en-US" sz="2800" dirty="0">
                <a:latin typeface="Aptos" panose="020B0004020202020204" pitchFamily="34" charset="0"/>
              </a:rPr>
              <a:t>Meditating </a:t>
            </a:r>
            <a:endParaRPr lang="mk-MK" sz="2800" dirty="0">
              <a:latin typeface="Aptos" panose="020B0004020202020204" pitchFamily="34" charset="0"/>
            </a:endParaRPr>
          </a:p>
        </p:txBody>
      </p:sp>
      <p:sp>
        <p:nvSpPr>
          <p:cNvPr id="2059" name="Oval 2058">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2050" name="Picture 2" descr="Disconnect and Rejuvenate: Taking a Break from Technology">
            <a:extLst>
              <a:ext uri="{FF2B5EF4-FFF2-40B4-BE49-F238E27FC236}">
                <a16:creationId xmlns:a16="http://schemas.microsoft.com/office/drawing/2014/main" id="{381B31B9-C1A6-4964-9867-8AC5CD611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 b="5"/>
          <a:stretch/>
        </p:blipFill>
        <p:spPr bwMode="auto">
          <a:xfrm>
            <a:off x="7529241" y="1075239"/>
            <a:ext cx="4351338" cy="43513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063" name="Freeform: Shape 2062">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65" name="Straight Connector 2064">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67" name="Freeform: Shape 2066">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9" name="Freeform: Shape 2068">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1266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358929" y="841248"/>
            <a:ext cx="3942700" cy="5340097"/>
          </a:xfrm>
        </p:spPr>
        <p:txBody>
          <a:bodyPr anchor="ctr">
            <a:normAutofit/>
          </a:bodyPr>
          <a:lstStyle/>
          <a:p>
            <a:pPr algn="l"/>
            <a:r>
              <a:rPr lang="en-US" dirty="0">
                <a:solidFill>
                  <a:srgbClr val="FFAA5A"/>
                </a:solidFill>
                <a:latin typeface="Aptos" panose="020B0004020202020204" pitchFamily="34" charset="0"/>
              </a:rPr>
              <a:t>Digital Time Management Strategies</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373850269"/>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17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358929" y="841248"/>
            <a:ext cx="3942700" cy="5340097"/>
          </a:xfrm>
        </p:spPr>
        <p:txBody>
          <a:bodyPr anchor="ctr">
            <a:normAutofit/>
          </a:bodyPr>
          <a:lstStyle/>
          <a:p>
            <a:pPr algn="l"/>
            <a:r>
              <a:rPr lang="en-US" dirty="0">
                <a:solidFill>
                  <a:srgbClr val="FFAA5A"/>
                </a:solidFill>
                <a:latin typeface="Aptos" panose="020B0004020202020204" pitchFamily="34" charset="0"/>
              </a:rPr>
              <a:t>Digital Time Management Strategies</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1695051457"/>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786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435935" y="841248"/>
            <a:ext cx="3865694" cy="5340097"/>
          </a:xfrm>
        </p:spPr>
        <p:txBody>
          <a:bodyPr anchor="ctr">
            <a:normAutofit/>
          </a:bodyPr>
          <a:lstStyle/>
          <a:p>
            <a:pPr algn="l"/>
            <a:r>
              <a:rPr lang="en-US" dirty="0">
                <a:solidFill>
                  <a:srgbClr val="FFAA5A"/>
                </a:solidFill>
                <a:latin typeface="Aptos" panose="020B0004020202020204" pitchFamily="34" charset="0"/>
              </a:rPr>
              <a:t>Digital Time Management Strategies</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430614853"/>
              </p:ext>
            </p:extLst>
          </p:nvPr>
        </p:nvGraphicFramePr>
        <p:xfrm>
          <a:off x="4985884" y="231006"/>
          <a:ext cx="7178470"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87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435935" y="841248"/>
            <a:ext cx="3865694" cy="5340097"/>
          </a:xfrm>
        </p:spPr>
        <p:txBody>
          <a:bodyPr anchor="ctr">
            <a:normAutofit/>
          </a:bodyPr>
          <a:lstStyle/>
          <a:p>
            <a:pPr algn="l"/>
            <a:r>
              <a:rPr lang="en-US" dirty="0">
                <a:solidFill>
                  <a:srgbClr val="FFAA5A"/>
                </a:solidFill>
                <a:latin typeface="Aptos" panose="020B0004020202020204" pitchFamily="34" charset="0"/>
              </a:rPr>
              <a:t>Digital Time Management Strategies</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2503295938"/>
              </p:ext>
            </p:extLst>
          </p:nvPr>
        </p:nvGraphicFramePr>
        <p:xfrm>
          <a:off x="4985884" y="231006"/>
          <a:ext cx="7178470"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932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ED188B7C-DFC2-69A5-8DD0-1AF427896C97}"/>
              </a:ext>
            </a:extLst>
          </p:cNvPr>
          <p:cNvSpPr>
            <a:spLocks noGrp="1"/>
          </p:cNvSpPr>
          <p:nvPr>
            <p:ph type="title"/>
          </p:nvPr>
        </p:nvSpPr>
        <p:spPr>
          <a:xfrm>
            <a:off x="5894962" y="479493"/>
            <a:ext cx="5458838" cy="1325563"/>
          </a:xfrm>
        </p:spPr>
        <p:txBody>
          <a:bodyPr>
            <a:normAutofit/>
          </a:bodyPr>
          <a:lstStyle/>
          <a:p>
            <a:r>
              <a:rPr lang="en-GB" dirty="0">
                <a:latin typeface="Aptos" panose="020B0004020202020204" pitchFamily="34" charset="0"/>
              </a:rPr>
              <a:t>Introduction</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Obrázok, na ktorom je animák, grafika, kreslený obrázok, ilustrácia&#10;&#10;Automaticky generovaný popis">
            <a:extLst>
              <a:ext uri="{FF2B5EF4-FFF2-40B4-BE49-F238E27FC236}">
                <a16:creationId xmlns:a16="http://schemas.microsoft.com/office/drawing/2014/main" id="{A4C355C0-BCE3-4A16-A999-B08FF4A1D04C}"/>
              </a:ext>
            </a:extLst>
          </p:cNvPr>
          <p:cNvPicPr>
            <a:picLocks noChangeAspect="1"/>
          </p:cNvPicPr>
          <p:nvPr/>
        </p:nvPicPr>
        <p:blipFill>
          <a:blip r:embed="rId2"/>
          <a:stretch>
            <a:fillRect/>
          </a:stretch>
        </p:blipFill>
        <p:spPr>
          <a:xfrm>
            <a:off x="68050" y="731797"/>
            <a:ext cx="4557432" cy="28483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Zástupný objekt pre obsah 2">
            <a:extLst>
              <a:ext uri="{FF2B5EF4-FFF2-40B4-BE49-F238E27FC236}">
                <a16:creationId xmlns:a16="http://schemas.microsoft.com/office/drawing/2014/main" id="{FED4BA88-B4CC-0A87-BD87-A60899B0C2BB}"/>
              </a:ext>
            </a:extLst>
          </p:cNvPr>
          <p:cNvSpPr>
            <a:spLocks noGrp="1"/>
          </p:cNvSpPr>
          <p:nvPr>
            <p:ph idx="1"/>
          </p:nvPr>
        </p:nvSpPr>
        <p:spPr>
          <a:xfrm>
            <a:off x="4693532" y="2155994"/>
            <a:ext cx="6660268" cy="4325766"/>
          </a:xfrm>
        </p:spPr>
        <p:txBody>
          <a:bodyPr>
            <a:normAutofit/>
          </a:bodyPr>
          <a:lstStyle/>
          <a:p>
            <a:pPr algn="just"/>
            <a:r>
              <a:rPr lang="en-US" sz="2400" dirty="0">
                <a:latin typeface="Aptos" panose="020B0004020202020204" pitchFamily="34" charset="0"/>
              </a:rPr>
              <a:t>Technology is an integral part of our lives; it has positive and negative impacts on our well-being if we use it excessively or mindlessly. </a:t>
            </a:r>
          </a:p>
          <a:p>
            <a:pPr algn="just"/>
            <a:r>
              <a:rPr lang="en-US" sz="2400" dirty="0">
                <a:latin typeface="Aptos" panose="020B0004020202020204" pitchFamily="34" charset="0"/>
              </a:rPr>
              <a:t>In this module, we will explore the </a:t>
            </a:r>
            <a:r>
              <a:rPr lang="en-US" sz="2400" b="1" dirty="0">
                <a:latin typeface="Aptos" panose="020B0004020202020204" pitchFamily="34" charset="0"/>
              </a:rPr>
              <a:t>concept of digital habits</a:t>
            </a:r>
            <a:r>
              <a:rPr lang="en-US" sz="2400" dirty="0">
                <a:latin typeface="Aptos" panose="020B0004020202020204" pitchFamily="34" charset="0"/>
              </a:rPr>
              <a:t>, and how they affect our mental and physical health, productivity, and relationships.</a:t>
            </a:r>
          </a:p>
          <a:p>
            <a:pPr algn="just"/>
            <a:r>
              <a:rPr lang="en-US" sz="2400" dirty="0">
                <a:latin typeface="Aptos" panose="020B0004020202020204" pitchFamily="34" charset="0"/>
              </a:rPr>
              <a:t>We will explore some </a:t>
            </a:r>
            <a:r>
              <a:rPr lang="en-US" sz="2400" b="1" dirty="0">
                <a:latin typeface="Aptos" panose="020B0004020202020204" pitchFamily="34" charset="0"/>
              </a:rPr>
              <a:t>practical strategies to manage our digital habits and</a:t>
            </a:r>
            <a:r>
              <a:rPr lang="en-US" sz="2400" dirty="0">
                <a:latin typeface="Aptos" panose="020B0004020202020204" pitchFamily="34" charset="0"/>
              </a:rPr>
              <a:t> cultivate a more </a:t>
            </a:r>
            <a:r>
              <a:rPr lang="en-US" sz="2400" b="1" dirty="0">
                <a:latin typeface="Aptos" panose="020B0004020202020204" pitchFamily="34" charset="0"/>
              </a:rPr>
              <a:t>mindful and balanced relationship with technology.</a:t>
            </a:r>
          </a:p>
          <a:p>
            <a:pPr algn="just"/>
            <a:endParaRPr lang="en-GB" sz="2400" dirty="0">
              <a:latin typeface="Aptos" panose="020B0004020202020204" pitchFamily="34" charset="0"/>
            </a:endParaRPr>
          </a:p>
        </p:txBody>
      </p:sp>
    </p:spTree>
    <p:extLst>
      <p:ext uri="{BB962C8B-B14F-4D97-AF65-F5344CB8AC3E}">
        <p14:creationId xmlns:p14="http://schemas.microsoft.com/office/powerpoint/2010/main" val="2224226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7" name="Arc 410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89C094-BD69-4160-A5E7-40EC28E8F6E6}"/>
              </a:ext>
            </a:extLst>
          </p:cNvPr>
          <p:cNvSpPr>
            <a:spLocks noGrp="1"/>
          </p:cNvSpPr>
          <p:nvPr>
            <p:ph type="title"/>
          </p:nvPr>
        </p:nvSpPr>
        <p:spPr>
          <a:xfrm>
            <a:off x="5618516" y="431592"/>
            <a:ext cx="5458838" cy="1325563"/>
          </a:xfrm>
        </p:spPr>
        <p:txBody>
          <a:bodyPr>
            <a:normAutofit/>
          </a:bodyPr>
          <a:lstStyle/>
          <a:p>
            <a:r>
              <a:rPr lang="en-US" dirty="0">
                <a:latin typeface="Aptos" panose="020B0004020202020204" pitchFamily="34" charset="0"/>
              </a:rPr>
              <a:t>Setting Boundaries</a:t>
            </a:r>
            <a:endParaRPr lang="mk-MK" dirty="0">
              <a:latin typeface="Aptos" panose="020B0004020202020204" pitchFamily="34" charset="0"/>
            </a:endParaRPr>
          </a:p>
        </p:txBody>
      </p:sp>
      <p:sp>
        <p:nvSpPr>
          <p:cNvPr id="4109" name="Freeform: Shape 410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0" name="Picture 4" descr="Average Screen Time: Statistics 2021">
            <a:extLst>
              <a:ext uri="{FF2B5EF4-FFF2-40B4-BE49-F238E27FC236}">
                <a16:creationId xmlns:a16="http://schemas.microsoft.com/office/drawing/2014/main" id="{813E7944-291E-4297-92C4-FE6BCC5179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757155"/>
            <a:ext cx="4777381" cy="317394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solidFill>
            <a:srgbClr val="FFFFFF"/>
          </a:solidFill>
          <a:scene3d>
            <a:camera prst="orthographicFront"/>
            <a:lightRig rig="threePt" dir="t">
              <a:rot lat="0" lon="0" rev="2700000"/>
            </a:lightRig>
          </a:scene3d>
          <a:sp3d>
            <a:bevelT h="38100"/>
            <a:contourClr>
              <a:srgbClr val="C0C0C0"/>
            </a:contourClr>
          </a:sp3d>
        </p:spPr>
      </p:pic>
      <p:sp>
        <p:nvSpPr>
          <p:cNvPr id="3" name="Content Placeholder 2">
            <a:extLst>
              <a:ext uri="{FF2B5EF4-FFF2-40B4-BE49-F238E27FC236}">
                <a16:creationId xmlns:a16="http://schemas.microsoft.com/office/drawing/2014/main" id="{09FA68B3-699B-40A7-A63B-79546671A288}"/>
              </a:ext>
            </a:extLst>
          </p:cNvPr>
          <p:cNvSpPr>
            <a:spLocks noGrp="1"/>
          </p:cNvSpPr>
          <p:nvPr>
            <p:ph idx="1"/>
          </p:nvPr>
        </p:nvSpPr>
        <p:spPr>
          <a:xfrm>
            <a:off x="5618516" y="1888749"/>
            <a:ext cx="5737057" cy="4441965"/>
          </a:xfrm>
        </p:spPr>
        <p:txBody>
          <a:bodyPr>
            <a:normAutofit/>
          </a:bodyPr>
          <a:lstStyle/>
          <a:p>
            <a:pPr algn="just"/>
            <a:r>
              <a:rPr lang="en-US" sz="2400" dirty="0">
                <a:latin typeface="Aptos" panose="020B0004020202020204" pitchFamily="34" charset="0"/>
              </a:rPr>
              <a:t>Another challenge of managing our digital habits is setting boundaries. </a:t>
            </a:r>
          </a:p>
          <a:p>
            <a:pPr algn="just"/>
            <a:r>
              <a:rPr lang="en-US" sz="2400" b="1" dirty="0">
                <a:latin typeface="Aptos" panose="020B0004020202020204" pitchFamily="34" charset="0"/>
              </a:rPr>
              <a:t>Boundaries are the limits and rules that we establish for ourselves and others, to protect our well-being, privacy, and autonomy.</a:t>
            </a:r>
          </a:p>
          <a:p>
            <a:pPr algn="just"/>
            <a:r>
              <a:rPr lang="en-US" sz="2400" dirty="0">
                <a:latin typeface="Aptos" panose="020B0004020202020204" pitchFamily="34" charset="0"/>
              </a:rPr>
              <a:t>Boundaries help us to define what is acceptable and unacceptable, what is comfortable and uncomfortable, and what is respectful and disrespectful, in our interactions with technology and people.</a:t>
            </a:r>
            <a:endParaRPr lang="mk-MK" sz="2400" dirty="0">
              <a:latin typeface="Aptos" panose="020B0004020202020204" pitchFamily="34" charset="0"/>
            </a:endParaRPr>
          </a:p>
        </p:txBody>
      </p:sp>
    </p:spTree>
    <p:extLst>
      <p:ext uri="{BB962C8B-B14F-4D97-AF65-F5344CB8AC3E}">
        <p14:creationId xmlns:p14="http://schemas.microsoft.com/office/powerpoint/2010/main" val="2974863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37A97-CEC8-4785-B5EC-999247967702}"/>
              </a:ext>
            </a:extLst>
          </p:cNvPr>
          <p:cNvSpPr>
            <a:spLocks noGrp="1"/>
          </p:cNvSpPr>
          <p:nvPr>
            <p:ph type="title"/>
          </p:nvPr>
        </p:nvSpPr>
        <p:spPr>
          <a:xfrm>
            <a:off x="841248" y="256032"/>
            <a:ext cx="10506456" cy="1014984"/>
          </a:xfrm>
        </p:spPr>
        <p:txBody>
          <a:bodyPr anchor="b">
            <a:normAutofit/>
          </a:bodyPr>
          <a:lstStyle/>
          <a:p>
            <a:r>
              <a:rPr lang="en-US" dirty="0">
                <a:latin typeface="Aptos" panose="020B0004020202020204" pitchFamily="34" charset="0"/>
              </a:rPr>
              <a:t>Setting boundaries benefits</a:t>
            </a:r>
            <a:endParaRPr lang="mk-MK" dirty="0">
              <a:latin typeface="Aptos" panose="020B0004020202020204" pitchFamily="34" charset="0"/>
            </a:endParaRP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2609F9C-893D-2142-0B8E-6F11D54C62AC}"/>
              </a:ext>
            </a:extLst>
          </p:cNvPr>
          <p:cNvGraphicFramePr>
            <a:graphicFrameLocks noGrp="1"/>
          </p:cNvGraphicFramePr>
          <p:nvPr>
            <p:ph idx="1"/>
            <p:extLst>
              <p:ext uri="{D42A27DB-BD31-4B8C-83A1-F6EECF244321}">
                <p14:modId xmlns:p14="http://schemas.microsoft.com/office/powerpoint/2010/main" val="76842116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8202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B6AE0E-7E63-4A49-A889-EF6920E3991C}"/>
              </a:ext>
            </a:extLst>
          </p:cNvPr>
          <p:cNvSpPr>
            <a:spLocks noGrp="1"/>
          </p:cNvSpPr>
          <p:nvPr>
            <p:ph type="title"/>
          </p:nvPr>
        </p:nvSpPr>
        <p:spPr>
          <a:xfrm>
            <a:off x="-94866" y="1153571"/>
            <a:ext cx="4067987" cy="4461163"/>
          </a:xfrm>
        </p:spPr>
        <p:txBody>
          <a:bodyPr>
            <a:normAutofit/>
          </a:bodyPr>
          <a:lstStyle/>
          <a:p>
            <a:r>
              <a:rPr lang="en-US" sz="4000" dirty="0">
                <a:solidFill>
                  <a:srgbClr val="FFFFFF"/>
                </a:solidFill>
                <a:latin typeface="Aptos" panose="020B0004020202020204" pitchFamily="34" charset="0"/>
              </a:rPr>
              <a:t>Communication of digital boundaries</a:t>
            </a:r>
            <a:endParaRPr lang="mk-MK" sz="4000" dirty="0">
              <a:solidFill>
                <a:srgbClr val="FFFFFF"/>
              </a:solidFill>
              <a:latin typeface="Aptos" panose="020B0004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BCF330F-942F-4D8D-B4B2-7716A6692FD4}"/>
              </a:ext>
            </a:extLst>
          </p:cNvPr>
          <p:cNvSpPr>
            <a:spLocks noGrp="1"/>
          </p:cNvSpPr>
          <p:nvPr>
            <p:ph idx="1"/>
          </p:nvPr>
        </p:nvSpPr>
        <p:spPr>
          <a:xfrm>
            <a:off x="4415410" y="782730"/>
            <a:ext cx="6906491" cy="5585619"/>
          </a:xfrm>
        </p:spPr>
        <p:txBody>
          <a:bodyPr anchor="ctr">
            <a:normAutofit/>
          </a:bodyPr>
          <a:lstStyle/>
          <a:p>
            <a:r>
              <a:rPr lang="en-US" sz="3200" dirty="0">
                <a:latin typeface="Aptos" panose="020B0004020202020204" pitchFamily="34" charset="0"/>
              </a:rPr>
              <a:t>Telling ourselves when and how we will use technology and sticking to it.</a:t>
            </a:r>
          </a:p>
          <a:p>
            <a:r>
              <a:rPr lang="en-US" sz="3200" dirty="0">
                <a:latin typeface="Aptos" panose="020B0004020202020204" pitchFamily="34" charset="0"/>
              </a:rPr>
              <a:t> Telling others when and how we prefer to communicate with them and respecting their preferences as well.</a:t>
            </a:r>
          </a:p>
          <a:p>
            <a:r>
              <a:rPr lang="en-US" sz="3200" dirty="0">
                <a:latin typeface="Aptos" panose="020B0004020202020204" pitchFamily="34" charset="0"/>
              </a:rPr>
              <a:t>  Telling others when we need to disconnect or unplug and asking them to respect our decision.</a:t>
            </a:r>
          </a:p>
          <a:p>
            <a:endParaRPr lang="mk-MK" sz="3200" dirty="0">
              <a:latin typeface="Aptos" panose="020B0004020202020204" pitchFamily="34" charset="0"/>
            </a:endParaRPr>
          </a:p>
        </p:txBody>
      </p:sp>
    </p:spTree>
    <p:extLst>
      <p:ext uri="{BB962C8B-B14F-4D97-AF65-F5344CB8AC3E}">
        <p14:creationId xmlns:p14="http://schemas.microsoft.com/office/powerpoint/2010/main" val="3148149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9042D26-96DA-48D6-9519-3B0C7C6D23D2}"/>
              </a:ext>
            </a:extLst>
          </p:cNvPr>
          <p:cNvSpPr>
            <a:spLocks noGrp="1"/>
          </p:cNvSpPr>
          <p:nvPr>
            <p:ph type="title"/>
          </p:nvPr>
        </p:nvSpPr>
        <p:spPr>
          <a:xfrm>
            <a:off x="274328" y="214372"/>
            <a:ext cx="6521103" cy="1325563"/>
          </a:xfrm>
        </p:spPr>
        <p:txBody>
          <a:bodyPr>
            <a:normAutofit/>
          </a:bodyPr>
          <a:lstStyle/>
          <a:p>
            <a:pPr algn="l"/>
            <a:r>
              <a:rPr lang="en-US" sz="4400" dirty="0">
                <a:latin typeface="Aptos" panose="020B0004020202020204" pitchFamily="34" charset="0"/>
              </a:rPr>
              <a:t>The Power of unplugging</a:t>
            </a:r>
            <a:endParaRPr lang="mk-MK" sz="4400" dirty="0">
              <a:latin typeface="Aptos" panose="020B0004020202020204" pitchFamily="34" charset="0"/>
            </a:endParaRP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454449" y="1518700"/>
            <a:ext cx="5815556" cy="4807671"/>
          </a:xfrm>
        </p:spPr>
        <p:txBody>
          <a:bodyPr>
            <a:normAutofit/>
          </a:bodyPr>
          <a:lstStyle/>
          <a:p>
            <a:r>
              <a:rPr lang="en-US" dirty="0">
                <a:latin typeface="Aptos" panose="020B0004020202020204" pitchFamily="34" charset="0"/>
              </a:rPr>
              <a:t>One of the most effective ways to manage our digital habits is to unplug. </a:t>
            </a:r>
          </a:p>
          <a:p>
            <a:r>
              <a:rPr lang="en-US" b="1" dirty="0">
                <a:latin typeface="Aptos" panose="020B0004020202020204" pitchFamily="34" charset="0"/>
              </a:rPr>
              <a:t>Unplugging is the act of disconnecting from technology, either temporarily or permanently, for the sake of our well-being</a:t>
            </a:r>
            <a:r>
              <a:rPr lang="en-US" dirty="0">
                <a:latin typeface="Aptos" panose="020B0004020202020204" pitchFamily="34" charset="0"/>
              </a:rPr>
              <a:t>.</a:t>
            </a:r>
          </a:p>
          <a:p>
            <a:r>
              <a:rPr lang="en-US" dirty="0">
                <a:latin typeface="Aptos" panose="020B0004020202020204" pitchFamily="34" charset="0"/>
              </a:rPr>
              <a:t>Unplugging can have many benefits for our mental and physical health</a:t>
            </a:r>
          </a:p>
          <a:p>
            <a:endParaRPr lang="mk-MK"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Embracing Digital Detox: Unplugging for Mental Refreshment">
            <a:extLst>
              <a:ext uri="{FF2B5EF4-FFF2-40B4-BE49-F238E27FC236}">
                <a16:creationId xmlns:a16="http://schemas.microsoft.com/office/drawing/2014/main" id="{63284FF9-3815-4299-A041-C03F1E1F7F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47" t="12236" r="20547" b="12236"/>
          <a:stretch/>
        </p:blipFill>
        <p:spPr bwMode="auto">
          <a:xfrm>
            <a:off x="7887184" y="1743516"/>
            <a:ext cx="3781051" cy="272699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extLst>
            <a:ext uri="{909E8E84-426E-40DD-AFC4-6F175D3DCCD1}">
              <a14:hiddenFill xmlns:a14="http://schemas.microsoft.com/office/drawing/2010/main">
                <a:solidFill>
                  <a:srgbClr val="FFFFFF"/>
                </a:solidFill>
              </a14:hiddenFill>
            </a:ext>
          </a:extLst>
        </p:spPr>
      </p:pic>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868968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0BA81-B771-4920-81D0-B908A8100852}"/>
              </a:ext>
            </a:extLst>
          </p:cNvPr>
          <p:cNvSpPr>
            <a:spLocks noGrp="1"/>
          </p:cNvSpPr>
          <p:nvPr>
            <p:ph type="title"/>
          </p:nvPr>
        </p:nvSpPr>
        <p:spPr>
          <a:xfrm>
            <a:off x="691116" y="184372"/>
            <a:ext cx="10662684" cy="793823"/>
          </a:xfrm>
        </p:spPr>
        <p:txBody>
          <a:bodyPr>
            <a:normAutofit/>
          </a:bodyPr>
          <a:lstStyle/>
          <a:p>
            <a:r>
              <a:rPr lang="en-US" dirty="0">
                <a:latin typeface="Aptos" panose="020B0004020202020204" pitchFamily="34" charset="0"/>
              </a:rPr>
              <a:t>Unplugging benefits</a:t>
            </a:r>
            <a:endParaRPr lang="mk-MK" dirty="0">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CEE70FC8-225C-6D94-952D-B0E896E4424E}"/>
              </a:ext>
            </a:extLst>
          </p:cNvPr>
          <p:cNvGraphicFramePr>
            <a:graphicFrameLocks noGrp="1"/>
          </p:cNvGraphicFramePr>
          <p:nvPr>
            <p:ph idx="1"/>
            <p:extLst>
              <p:ext uri="{D42A27DB-BD31-4B8C-83A1-F6EECF244321}">
                <p14:modId xmlns:p14="http://schemas.microsoft.com/office/powerpoint/2010/main" val="1785263813"/>
              </p:ext>
            </p:extLst>
          </p:nvPr>
        </p:nvGraphicFramePr>
        <p:xfrm>
          <a:off x="838200" y="1307805"/>
          <a:ext cx="10515600" cy="4869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76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9042D26-96DA-48D6-9519-3B0C7C6D23D2}"/>
              </a:ext>
            </a:extLst>
          </p:cNvPr>
          <p:cNvSpPr>
            <a:spLocks noGrp="1"/>
          </p:cNvSpPr>
          <p:nvPr>
            <p:ph type="title"/>
          </p:nvPr>
        </p:nvSpPr>
        <p:spPr>
          <a:xfrm>
            <a:off x="274328" y="214372"/>
            <a:ext cx="6521103" cy="1325563"/>
          </a:xfrm>
        </p:spPr>
        <p:txBody>
          <a:bodyPr>
            <a:normAutofit/>
          </a:bodyPr>
          <a:lstStyle/>
          <a:p>
            <a:pPr algn="l"/>
            <a:r>
              <a:rPr lang="en-US" sz="4400" dirty="0">
                <a:latin typeface="Aptos" panose="020B0004020202020204" pitchFamily="34" charset="0"/>
              </a:rPr>
              <a:t>Plan unplugging</a:t>
            </a:r>
            <a:endParaRPr lang="mk-MK" sz="4400" dirty="0">
              <a:latin typeface="Aptos" panose="020B0004020202020204" pitchFamily="34" charset="0"/>
            </a:endParaRP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454449" y="1518700"/>
            <a:ext cx="5815556" cy="4807671"/>
          </a:xfrm>
        </p:spPr>
        <p:txBody>
          <a:bodyPr>
            <a:normAutofit/>
          </a:bodyPr>
          <a:lstStyle/>
          <a:p>
            <a:r>
              <a:rPr lang="en-GB" dirty="0">
                <a:latin typeface="Aptos" panose="020B0004020202020204" pitchFamily="34" charset="0"/>
              </a:rPr>
              <a:t>Planning and choosing a suitable time and duration for unplugging, and informing others about it.</a:t>
            </a:r>
          </a:p>
          <a:p>
            <a:r>
              <a:rPr lang="en-GB" dirty="0">
                <a:latin typeface="Aptos" panose="020B0004020202020204" pitchFamily="34" charset="0"/>
              </a:rPr>
              <a:t>Preparing alternatives and activities to fill the time and space that technology usually occupies, such as hobbies, sports, or socializing.</a:t>
            </a:r>
          </a:p>
          <a:p>
            <a:r>
              <a:rPr lang="en-GB" dirty="0">
                <a:latin typeface="Aptos" panose="020B0004020202020204" pitchFamily="34" charset="0"/>
              </a:rPr>
              <a:t>Reflecting on the experience and noticing the changes and benefits that unplugging brings to our life.</a:t>
            </a:r>
          </a:p>
          <a:p>
            <a:endParaRPr lang="mk-MK"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4" name="Picture 2" descr="Digital Detox: Unplugging to Save Our Sanity (and Our Thumbs!) | by  Puwaneswari Naidu | Medium">
            <a:extLst>
              <a:ext uri="{FF2B5EF4-FFF2-40B4-BE49-F238E27FC236}">
                <a16:creationId xmlns:a16="http://schemas.microsoft.com/office/drawing/2014/main" id="{595D5260-C76E-D2D2-1AB9-2325A9CD91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35" r="9135"/>
          <a:stretch/>
        </p:blipFill>
        <p:spPr bwMode="auto">
          <a:xfrm>
            <a:off x="7714406" y="1934450"/>
            <a:ext cx="3981526" cy="2740227"/>
          </a:xfrm>
          <a:prstGeom prst="round2DiagRect">
            <a:avLst>
              <a:gd name="adj1" fmla="val 28472"/>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224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9042D26-96DA-48D6-9519-3B0C7C6D23D2}"/>
              </a:ext>
            </a:extLst>
          </p:cNvPr>
          <p:cNvSpPr>
            <a:spLocks noGrp="1"/>
          </p:cNvSpPr>
          <p:nvPr>
            <p:ph type="title"/>
          </p:nvPr>
        </p:nvSpPr>
        <p:spPr>
          <a:xfrm>
            <a:off x="274328" y="214372"/>
            <a:ext cx="6521103" cy="1325563"/>
          </a:xfrm>
        </p:spPr>
        <p:txBody>
          <a:bodyPr>
            <a:normAutofit/>
          </a:bodyPr>
          <a:lstStyle/>
          <a:p>
            <a:pPr algn="l"/>
            <a:r>
              <a:rPr lang="en-GB" sz="4400" dirty="0">
                <a:latin typeface="Aptos" panose="020B0004020202020204" pitchFamily="34" charset="0"/>
              </a:rPr>
              <a:t>Embracing mindfulness in the digital age</a:t>
            </a:r>
            <a:endParaRPr lang="mk-MK" sz="4400" dirty="0">
              <a:latin typeface="Aptos" panose="020B0004020202020204" pitchFamily="34" charset="0"/>
            </a:endParaRP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454449" y="1850065"/>
            <a:ext cx="5815556" cy="4476306"/>
          </a:xfrm>
        </p:spPr>
        <p:txBody>
          <a:bodyPr>
            <a:normAutofit/>
          </a:bodyPr>
          <a:lstStyle/>
          <a:p>
            <a:r>
              <a:rPr lang="en-GB" dirty="0">
                <a:latin typeface="Aptos" panose="020B0004020202020204" pitchFamily="34" charset="0"/>
              </a:rPr>
              <a:t>The goal of managing our digital habits is to embrace mindfulness. </a:t>
            </a:r>
          </a:p>
          <a:p>
            <a:r>
              <a:rPr lang="en-GB" dirty="0">
                <a:latin typeface="Aptos" panose="020B0004020202020204" pitchFamily="34" charset="0"/>
              </a:rPr>
              <a:t>Mindfulness is the practice of paying attention to the present moment, with curiosity, openness, and acceptance.</a:t>
            </a:r>
          </a:p>
          <a:p>
            <a:r>
              <a:rPr lang="en-GB" dirty="0">
                <a:latin typeface="Aptos" panose="020B0004020202020204" pitchFamily="34" charset="0"/>
              </a:rPr>
              <a:t>Mindfulness helps us to be more aware and intentional with our technology use, and to enjoy it without being controlled by it.</a:t>
            </a:r>
          </a:p>
          <a:p>
            <a:endParaRPr lang="mk-MK"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5" name="Picture 2" descr="5 Ways to Survive the Global Day of Unplugging">
            <a:extLst>
              <a:ext uri="{FF2B5EF4-FFF2-40B4-BE49-F238E27FC236}">
                <a16:creationId xmlns:a16="http://schemas.microsoft.com/office/drawing/2014/main" id="{200BBA4C-AFAE-CF4B-AF33-9D9A7E594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920" y="2143471"/>
            <a:ext cx="3917298" cy="22034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0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69A016D-B73A-BA0A-7EBA-77AE439AFC98}"/>
              </a:ext>
            </a:extLst>
          </p:cNvPr>
          <p:cNvSpPr txBox="1"/>
          <p:nvPr/>
        </p:nvSpPr>
        <p:spPr>
          <a:xfrm>
            <a:off x="404037" y="1153572"/>
            <a:ext cx="3483197"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Aptos" panose="020B0004020202020204" pitchFamily="34" charset="0"/>
                <a:ea typeface="+mj-ea"/>
                <a:cs typeface="+mj-cs"/>
              </a:rPr>
              <a:t>Techniques for mindfulness</a:t>
            </a:r>
            <a:endParaRPr lang="en-US" sz="4400" kern="1200">
              <a:solidFill>
                <a:srgbClr val="FFFFFF"/>
              </a:solidFill>
              <a:latin typeface="Aptos" panose="020B0004020202020204" pitchFamily="34" charset="0"/>
              <a:ea typeface="+mj-ea"/>
              <a:cs typeface="+mj-cs"/>
            </a:endParaRP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61C06B3C-B3B5-4C08-9CF2-80F60BDA325C}"/>
              </a:ext>
            </a:extLst>
          </p:cNvPr>
          <p:cNvSpPr>
            <a:spLocks noGrp="1"/>
          </p:cNvSpPr>
          <p:nvPr>
            <p:ph idx="1"/>
          </p:nvPr>
        </p:nvSpPr>
        <p:spPr>
          <a:xfrm>
            <a:off x="4447308" y="591344"/>
            <a:ext cx="6906491" cy="5585619"/>
          </a:xfrm>
        </p:spPr>
        <p:txBody>
          <a:bodyPr vert="horz" lIns="91440" tIns="45720" rIns="91440" bIns="45720" rtlCol="0" anchor="ctr">
            <a:normAutofit/>
          </a:bodyPr>
          <a:lstStyle/>
          <a:p>
            <a:pPr algn="just"/>
            <a:r>
              <a:rPr lang="en-US" sz="2400" dirty="0">
                <a:latin typeface="Aptos" panose="020B0004020202020204" pitchFamily="34" charset="0"/>
                <a:ea typeface="+mn-ea"/>
              </a:rPr>
              <a:t>Breathing deeply and consciously, before, during, and after using technology, to calm our mind and body.</a:t>
            </a:r>
          </a:p>
          <a:p>
            <a:pPr algn="just"/>
            <a:r>
              <a:rPr lang="en-US" sz="2400" dirty="0">
                <a:latin typeface="Aptos" panose="020B0004020202020204" pitchFamily="34" charset="0"/>
                <a:ea typeface="+mn-ea"/>
              </a:rPr>
              <a:t>Checking in with ourselves and our emotions, before, during, and after using technology, to understand our needs and motivations.</a:t>
            </a:r>
          </a:p>
          <a:p>
            <a:pPr algn="just"/>
            <a:r>
              <a:rPr lang="en-US" sz="2400" dirty="0">
                <a:latin typeface="Aptos" panose="020B0004020202020204" pitchFamily="34" charset="0"/>
                <a:ea typeface="+mn-ea"/>
              </a:rPr>
              <a:t>Asking ourselves questions, before, during, and after using technology, to evaluate its purpose and value, such as</a:t>
            </a:r>
            <a:r>
              <a:rPr lang="sk-SK" sz="2400" dirty="0">
                <a:latin typeface="Aptos" panose="020B0004020202020204" pitchFamily="34" charset="0"/>
                <a:ea typeface="+mn-ea"/>
              </a:rPr>
              <a:t>:</a:t>
            </a:r>
            <a:endParaRPr lang="en-US" sz="2400" dirty="0">
              <a:latin typeface="Aptos" panose="020B0004020202020204" pitchFamily="34" charset="0"/>
              <a:ea typeface="+mn-ea"/>
            </a:endParaRPr>
          </a:p>
          <a:p>
            <a:pPr marL="457200" lvl="1">
              <a:buClr>
                <a:srgbClr val="FFAA5A"/>
              </a:buClr>
            </a:pPr>
            <a:r>
              <a:rPr lang="en-US" dirty="0">
                <a:latin typeface="Aptos" panose="020B0004020202020204" pitchFamily="34" charset="0"/>
                <a:ea typeface="+mn-ea"/>
              </a:rPr>
              <a:t>Why am I using this device or app?</a:t>
            </a:r>
          </a:p>
          <a:p>
            <a:pPr marL="457200" lvl="1">
              <a:buClr>
                <a:srgbClr val="FFAA5A"/>
              </a:buClr>
            </a:pPr>
            <a:r>
              <a:rPr lang="en-US" dirty="0">
                <a:latin typeface="Aptos" panose="020B0004020202020204" pitchFamily="34" charset="0"/>
                <a:ea typeface="+mn-ea"/>
              </a:rPr>
              <a:t>What am I hoping to achieve or gain from it?</a:t>
            </a:r>
          </a:p>
          <a:p>
            <a:pPr marL="457200" lvl="1">
              <a:buClr>
                <a:srgbClr val="FFAA5A"/>
              </a:buClr>
            </a:pPr>
            <a:r>
              <a:rPr lang="en-US" dirty="0">
                <a:latin typeface="Aptos" panose="020B0004020202020204" pitchFamily="34" charset="0"/>
                <a:ea typeface="+mn-ea"/>
              </a:rPr>
              <a:t>How is it affecting my well-being and productivity?</a:t>
            </a:r>
          </a:p>
          <a:p>
            <a:pPr marL="457200" lvl="1">
              <a:buClr>
                <a:srgbClr val="FFAA5A"/>
              </a:buClr>
            </a:pPr>
            <a:r>
              <a:rPr lang="en-US" dirty="0">
                <a:latin typeface="Aptos" panose="020B0004020202020204" pitchFamily="34" charset="0"/>
                <a:ea typeface="+mn-ea"/>
              </a:rPr>
              <a:t>When and how will I stop using it?</a:t>
            </a:r>
          </a:p>
        </p:txBody>
      </p:sp>
    </p:spTree>
    <p:extLst>
      <p:ext uri="{BB962C8B-B14F-4D97-AF65-F5344CB8AC3E}">
        <p14:creationId xmlns:p14="http://schemas.microsoft.com/office/powerpoint/2010/main" val="561938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5770-7E06-4665-B2FF-3E92C0DBE06A}"/>
              </a:ext>
            </a:extLst>
          </p:cNvPr>
          <p:cNvSpPr>
            <a:spLocks noGrp="1"/>
          </p:cNvSpPr>
          <p:nvPr>
            <p:ph type="title"/>
          </p:nvPr>
        </p:nvSpPr>
        <p:spPr>
          <a:xfrm>
            <a:off x="8720469" y="120576"/>
            <a:ext cx="3471531" cy="815088"/>
          </a:xfrm>
        </p:spPr>
        <p:txBody>
          <a:bodyPr/>
          <a:lstStyle/>
          <a:p>
            <a:pPr algn="l"/>
            <a:r>
              <a:rPr lang="en-US" dirty="0">
                <a:latin typeface="Aptos" panose="020B0004020202020204" pitchFamily="34" charset="0"/>
              </a:rPr>
              <a:t>Reflection</a:t>
            </a:r>
            <a:endParaRPr lang="mk-MK" dirty="0">
              <a:latin typeface="Aptos" panose="020B0004020202020204" pitchFamily="34" charset="0"/>
            </a:endParaRPr>
          </a:p>
        </p:txBody>
      </p:sp>
      <p:graphicFrame>
        <p:nvGraphicFramePr>
          <p:cNvPr id="9222" name="Content Placeholder 2">
            <a:extLst>
              <a:ext uri="{FF2B5EF4-FFF2-40B4-BE49-F238E27FC236}">
                <a16:creationId xmlns:a16="http://schemas.microsoft.com/office/drawing/2014/main" id="{756EBCD1-9C68-DD3C-5FBC-4E0059F0FF41}"/>
              </a:ext>
            </a:extLst>
          </p:cNvPr>
          <p:cNvGraphicFramePr>
            <a:graphicFrameLocks noGrp="1"/>
          </p:cNvGraphicFramePr>
          <p:nvPr>
            <p:ph idx="1"/>
            <p:extLst>
              <p:ext uri="{D42A27DB-BD31-4B8C-83A1-F6EECF244321}">
                <p14:modId xmlns:p14="http://schemas.microsoft.com/office/powerpoint/2010/main" val="228907197"/>
              </p:ext>
            </p:extLst>
          </p:nvPr>
        </p:nvGraphicFramePr>
        <p:xfrm>
          <a:off x="451883" y="1063255"/>
          <a:ext cx="10949320" cy="5582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20" name="Picture 4" descr="Getting Unplugged - 'Digital Detox'">
            <a:extLst>
              <a:ext uri="{FF2B5EF4-FFF2-40B4-BE49-F238E27FC236}">
                <a16:creationId xmlns:a16="http://schemas.microsoft.com/office/drawing/2014/main" id="{E284B0EB-73A7-4181-8C3C-9101E135DF2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819" r="12480" b="8333"/>
          <a:stretch/>
        </p:blipFill>
        <p:spPr bwMode="auto">
          <a:xfrm>
            <a:off x="10617329" y="4922874"/>
            <a:ext cx="1439164" cy="193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382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AFF6D-F8A2-42CB-BA36-51007CBC4994}"/>
              </a:ext>
            </a:extLst>
          </p:cNvPr>
          <p:cNvSpPr>
            <a:spLocks noGrp="1"/>
          </p:cNvSpPr>
          <p:nvPr>
            <p:ph type="title"/>
          </p:nvPr>
        </p:nvSpPr>
        <p:spPr>
          <a:xfrm>
            <a:off x="1171074" y="1396686"/>
            <a:ext cx="3240506" cy="4064628"/>
          </a:xfrm>
        </p:spPr>
        <p:txBody>
          <a:bodyPr>
            <a:normAutofit/>
          </a:bodyPr>
          <a:lstStyle/>
          <a:p>
            <a:r>
              <a:rPr lang="en-US">
                <a:solidFill>
                  <a:srgbClr val="FFFFFF"/>
                </a:solidFill>
                <a:latin typeface="Aptos" panose="020B0004020202020204" pitchFamily="34" charset="0"/>
              </a:rPr>
              <a:t>Start and learn best practices </a:t>
            </a:r>
            <a:br>
              <a:rPr lang="sk-SK">
                <a:solidFill>
                  <a:srgbClr val="FFFFFF"/>
                </a:solidFill>
                <a:latin typeface="Aptos" panose="020B0004020202020204" pitchFamily="34" charset="0"/>
              </a:rPr>
            </a:br>
            <a:r>
              <a:rPr lang="en-US">
                <a:solidFill>
                  <a:srgbClr val="FFFFFF"/>
                </a:solidFill>
                <a:latin typeface="Aptos" panose="020B0004020202020204" pitchFamily="34" charset="0"/>
              </a:rPr>
              <a:t>in the next module</a:t>
            </a:r>
            <a:endParaRPr lang="mk-MK">
              <a:solidFill>
                <a:srgbClr val="FFFFFF"/>
              </a:solidFill>
              <a:latin typeface="Aptos" panose="020B0004020202020204" pitchFamily="34" charset="0"/>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4EC8D95E-50C5-4709-9FA2-E78DD9FD3176}"/>
              </a:ext>
            </a:extLst>
          </p:cNvPr>
          <p:cNvSpPr>
            <a:spLocks noGrp="1"/>
          </p:cNvSpPr>
          <p:nvPr>
            <p:ph idx="1"/>
          </p:nvPr>
        </p:nvSpPr>
        <p:spPr>
          <a:xfrm>
            <a:off x="5263117" y="1808981"/>
            <a:ext cx="6018835" cy="4619938"/>
          </a:xfrm>
        </p:spPr>
        <p:txBody>
          <a:bodyPr>
            <a:normAutofit/>
          </a:bodyPr>
          <a:lstStyle/>
          <a:p>
            <a:r>
              <a:rPr lang="en-US" dirty="0">
                <a:latin typeface="Aptos" panose="020B0004020202020204" pitchFamily="34" charset="0"/>
              </a:rPr>
              <a:t>We hope that this module has helped you to understand and cultivate healthy digital habits, </a:t>
            </a:r>
            <a:br>
              <a:rPr lang="sk-SK" dirty="0">
                <a:latin typeface="Aptos" panose="020B0004020202020204" pitchFamily="34" charset="0"/>
              </a:rPr>
            </a:br>
            <a:r>
              <a:rPr lang="en-US" dirty="0">
                <a:latin typeface="Aptos" panose="020B0004020202020204" pitchFamily="34" charset="0"/>
              </a:rPr>
              <a:t>and to enjoy technology in a more mindful and balanced way.</a:t>
            </a:r>
          </a:p>
          <a:p>
            <a:r>
              <a:rPr lang="en-US" dirty="0">
                <a:latin typeface="Aptos" panose="020B0004020202020204" pitchFamily="34" charset="0"/>
              </a:rPr>
              <a:t>In the next module, we will explore some best practices for using technology in different domains and contexts, such as education, work, health, and entertainment.</a:t>
            </a:r>
            <a:endParaRPr lang="mk-MK" dirty="0">
              <a:latin typeface="Aptos" panose="020B0004020202020204" pitchFamily="34" charset="0"/>
            </a:endParaRPr>
          </a:p>
        </p:txBody>
      </p:sp>
    </p:spTree>
    <p:extLst>
      <p:ext uri="{BB962C8B-B14F-4D97-AF65-F5344CB8AC3E}">
        <p14:creationId xmlns:p14="http://schemas.microsoft.com/office/powerpoint/2010/main" val="377714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be mindful of technology use | Cambridge English">
            <a:extLst>
              <a:ext uri="{FF2B5EF4-FFF2-40B4-BE49-F238E27FC236}">
                <a16:creationId xmlns:a16="http://schemas.microsoft.com/office/drawing/2014/main" id="{72F41003-6214-4EDF-8A57-E3AA11BF5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504" y="4333594"/>
            <a:ext cx="3875496" cy="253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D2A0DB-BBB8-4A67-8532-A4E3DCEC0F34}"/>
              </a:ext>
            </a:extLst>
          </p:cNvPr>
          <p:cNvSpPr>
            <a:spLocks noGrp="1"/>
          </p:cNvSpPr>
          <p:nvPr>
            <p:ph type="title"/>
          </p:nvPr>
        </p:nvSpPr>
        <p:spPr>
          <a:xfrm>
            <a:off x="691116" y="366546"/>
            <a:ext cx="10662684" cy="733094"/>
          </a:xfrm>
        </p:spPr>
        <p:txBody>
          <a:bodyPr>
            <a:noAutofit/>
          </a:bodyPr>
          <a:lstStyle/>
          <a:p>
            <a:br>
              <a:rPr lang="sk-SK" dirty="0">
                <a:latin typeface="Aptos" panose="020B0004020202020204" pitchFamily="34" charset="0"/>
              </a:rPr>
            </a:br>
            <a:r>
              <a:rPr lang="en-US" dirty="0">
                <a:latin typeface="Aptos" panose="020B0004020202020204" pitchFamily="34" charset="0"/>
              </a:rPr>
              <a:t>The Foundation of Digital Wellness</a:t>
            </a:r>
            <a:br>
              <a:rPr lang="en-US" dirty="0">
                <a:latin typeface="Aptos" panose="020B0004020202020204" pitchFamily="34" charset="0"/>
              </a:rPr>
            </a:br>
            <a:endParaRPr lang="mk-MK" dirty="0">
              <a:latin typeface="Aptos" panose="020B0004020202020204" pitchFamily="34" charset="0"/>
            </a:endParaRPr>
          </a:p>
        </p:txBody>
      </p:sp>
      <p:sp>
        <p:nvSpPr>
          <p:cNvPr id="3" name="Content Placeholder 2">
            <a:extLst>
              <a:ext uri="{FF2B5EF4-FFF2-40B4-BE49-F238E27FC236}">
                <a16:creationId xmlns:a16="http://schemas.microsoft.com/office/drawing/2014/main" id="{492B48E4-052E-41E0-AE9C-C53CCC56BB94}"/>
              </a:ext>
            </a:extLst>
          </p:cNvPr>
          <p:cNvSpPr>
            <a:spLocks noGrp="1"/>
          </p:cNvSpPr>
          <p:nvPr>
            <p:ph idx="1"/>
          </p:nvPr>
        </p:nvSpPr>
        <p:spPr>
          <a:xfrm>
            <a:off x="871870" y="1414130"/>
            <a:ext cx="10175358" cy="3870251"/>
          </a:xfrm>
        </p:spPr>
        <p:txBody>
          <a:bodyPr>
            <a:normAutofit fontScale="92500"/>
          </a:bodyPr>
          <a:lstStyle/>
          <a:p>
            <a:pPr marL="0" indent="0" algn="just">
              <a:buNone/>
            </a:pPr>
            <a:r>
              <a:rPr lang="en-US" b="1" dirty="0">
                <a:solidFill>
                  <a:srgbClr val="FFAA5A"/>
                </a:solidFill>
                <a:latin typeface="Aptos" panose="020B0004020202020204" pitchFamily="34" charset="0"/>
              </a:rPr>
              <a:t>What is digital wellness?</a:t>
            </a:r>
          </a:p>
          <a:p>
            <a:pPr marL="0" indent="0" algn="just">
              <a:buNone/>
            </a:pPr>
            <a:r>
              <a:rPr lang="en-US" b="1" dirty="0">
                <a:latin typeface="Aptos" panose="020B0004020202020204" pitchFamily="34" charset="0"/>
              </a:rPr>
              <a:t>Digital wellness (also known as digital wellbeing or digital health) is the pursuit of an intentional and healthy relationship with technology, both in the workplace and in personal life. </a:t>
            </a:r>
          </a:p>
          <a:p>
            <a:pPr marL="0" indent="0" algn="just">
              <a:buNone/>
            </a:pPr>
            <a:endParaRPr lang="sk-SK" dirty="0">
              <a:latin typeface="Aptos" panose="020B0004020202020204" pitchFamily="34" charset="0"/>
            </a:endParaRPr>
          </a:p>
          <a:p>
            <a:pPr marL="0" indent="0" algn="just">
              <a:buNone/>
            </a:pPr>
            <a:r>
              <a:rPr lang="en-US" dirty="0">
                <a:latin typeface="Aptos" panose="020B0004020202020204" pitchFamily="34" charset="0"/>
              </a:rPr>
              <a:t>With many jobs and everyday activities relying on the internet and digital devices, the goal of digital wellness is to promote healthy use habits and assist the user in maintaining a healthy lifestyle in their daily life.</a:t>
            </a:r>
          </a:p>
        </p:txBody>
      </p:sp>
    </p:spTree>
    <p:extLst>
      <p:ext uri="{BB962C8B-B14F-4D97-AF65-F5344CB8AC3E}">
        <p14:creationId xmlns:p14="http://schemas.microsoft.com/office/powerpoint/2010/main" val="2218782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80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just">
              <a:lnSpc>
                <a:spcPts val="1803"/>
              </a:lnSpc>
              <a:spcBef>
                <a:spcPct val="0"/>
              </a:spcBef>
            </a:pPr>
            <a:r>
              <a:rPr lang="en-US" sz="2650" b="1" dirty="0">
                <a:solidFill>
                  <a:srgbClr val="92BAB5"/>
                </a:solidFill>
                <a:latin typeface="Aptos"/>
                <a:ea typeface="Inter"/>
                <a:cs typeface="Inter"/>
                <a:sym typeface="Inter"/>
              </a:rPr>
              <a:t>Free </a:t>
            </a:r>
            <a:r>
              <a:rPr lang="en-US" sz="2650" b="1">
                <a:solidFill>
                  <a:srgbClr val="92BAB5"/>
                </a:solidFill>
                <a:latin typeface="Aptos"/>
                <a:ea typeface="Inter"/>
                <a:cs typeface="Inter"/>
                <a:sym typeface="Inter"/>
              </a:rPr>
              <a:t>License</a:t>
            </a:r>
            <a:r>
              <a:rPr lang="en-US" sz="2650" b="1" dirty="0">
                <a:solidFill>
                  <a:srgbClr val="92BAB5"/>
                </a:solidFill>
                <a:latin typeface="Aptos"/>
                <a:ea typeface="Inter"/>
                <a:cs typeface="Inter"/>
                <a:sym typeface="Inter"/>
              </a:rPr>
              <a:t> </a:t>
            </a:r>
          </a:p>
          <a:p>
            <a:pPr algn="just">
              <a:lnSpc>
                <a:spcPts val="1803"/>
              </a:lnSpc>
              <a:spcBef>
                <a:spcPct val="0"/>
              </a:spcBef>
            </a:pPr>
            <a:r>
              <a:rPr lang="en-US" sz="2133" dirty="0">
                <a:latin typeface="Aptos" panose="020B0004020202020204" pitchFamily="34" charset="0"/>
                <a:ea typeface="Inter"/>
                <a:cs typeface="Inter"/>
                <a:sym typeface="Inter"/>
              </a:rPr>
              <a:t> </a:t>
            </a:r>
          </a:p>
          <a:p>
            <a:pPr algn="just">
              <a:lnSpc>
                <a:spcPts val="1803"/>
              </a:lnSpc>
              <a:spcBef>
                <a:spcPct val="0"/>
              </a:spcBef>
            </a:pPr>
            <a:r>
              <a:rPr lang="en-US" sz="2133" dirty="0">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algn="just">
              <a:lnSpc>
                <a:spcPts val="1803"/>
              </a:lnSpc>
              <a:spcBef>
                <a:spcPct val="0"/>
              </a:spcBef>
            </a:pPr>
            <a:r>
              <a:rPr lang="en-US" sz="2100" dirty="0">
                <a:latin typeface="Aptos"/>
                <a:ea typeface="Inter"/>
                <a:cs typeface="Inter"/>
                <a:sym typeface="Inter"/>
              </a:rPr>
              <a:t>The publication obtains the Creative Commons </a:t>
            </a:r>
            <a:r>
              <a:rPr lang="en-US" sz="2100">
                <a:latin typeface="Aptos"/>
                <a:ea typeface="Inter"/>
                <a:cs typeface="Inter"/>
                <a:sym typeface="Inter"/>
              </a:rPr>
              <a:t>License</a:t>
            </a:r>
            <a:r>
              <a:rPr lang="en-US" sz="2100" dirty="0">
                <a:latin typeface="Aptos"/>
                <a:ea typeface="Inter"/>
                <a:cs typeface="Inter"/>
                <a:sym typeface="Inter"/>
              </a:rPr>
              <a:t> CC BY- NC SA.</a:t>
            </a:r>
            <a:endParaRPr lang="en-US" sz="2100" dirty="0">
              <a:latin typeface="Aptos"/>
              <a:ea typeface="Inter"/>
              <a:cs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n-US" sz="2133" dirty="0">
                <a:latin typeface="Aptos" panose="020B0004020202020204" pitchFamily="34" charset="0"/>
                <a:ea typeface="Inter"/>
                <a:cs typeface="Inter"/>
                <a:sym typeface="Inter"/>
              </a:rPr>
              <a:t> </a:t>
            </a: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n-US" sz="2133" dirty="0">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lang="sk-SK" sz="2133" dirty="0">
                <a:latin typeface="Aptos" panose="020B0004020202020204" pitchFamily="34" charset="0"/>
                <a:ea typeface="Inter"/>
                <a:cs typeface="Inter"/>
                <a:sym typeface="Inter"/>
              </a:rPr>
              <a:t>:</a:t>
            </a:r>
            <a:r>
              <a:rPr lang="en-US" sz="2133" dirty="0">
                <a:latin typeface="Aptos" panose="020B0004020202020204" pitchFamily="34" charset="0"/>
                <a:ea typeface="Inter"/>
                <a:cs typeface="Inter"/>
                <a:sym typeface="Inter"/>
              </a:rPr>
              <a:t>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the work may not be used for commercial purposes.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If you recompose, convert or build upon the work, your contributions must be published under the same license as the original.  </a:t>
            </a:r>
          </a:p>
          <a:p>
            <a:pPr algn="just">
              <a:lnSpc>
                <a:spcPts val="1803"/>
              </a:lnSpc>
              <a:spcBef>
                <a:spcPct val="0"/>
              </a:spcBef>
            </a:pPr>
            <a:r>
              <a:rPr lang="en-US" sz="2133" b="1" dirty="0">
                <a:solidFill>
                  <a:srgbClr val="FFAA5A"/>
                </a:solidFill>
                <a:latin typeface="Aptos" panose="020B0004020202020204" pitchFamily="34" charset="0"/>
                <a:ea typeface="Inter"/>
                <a:cs typeface="Inter"/>
                <a:sym typeface="Inter"/>
              </a:rPr>
              <a:t>Disclaimer:</a:t>
            </a:r>
          </a:p>
          <a:p>
            <a:pPr algn="just">
              <a:lnSpc>
                <a:spcPts val="1803"/>
              </a:lnSpc>
              <a:spcBef>
                <a:spcPct val="0"/>
              </a:spcBef>
            </a:pPr>
            <a:r>
              <a:rPr lang="en-US" sz="2133" dirty="0">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algn="just">
              <a:lnSpc>
                <a:spcPts val="1803"/>
              </a:lnSpc>
              <a:spcBef>
                <a:spcPct val="0"/>
              </a:spcBef>
            </a:pPr>
            <a:r>
              <a:rPr lang="en-US" sz="2133" dirty="0">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extLst>
      <p:ext uri="{BB962C8B-B14F-4D97-AF65-F5344CB8AC3E}">
        <p14:creationId xmlns:p14="http://schemas.microsoft.com/office/powerpoint/2010/main" val="3584176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7" name="Arc 103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D2A0DB-BBB8-4A67-8532-A4E3DCEC0F34}"/>
              </a:ext>
            </a:extLst>
          </p:cNvPr>
          <p:cNvSpPr>
            <a:spLocks noGrp="1"/>
          </p:cNvSpPr>
          <p:nvPr>
            <p:ph type="title"/>
          </p:nvPr>
        </p:nvSpPr>
        <p:spPr>
          <a:xfrm>
            <a:off x="5894962" y="479493"/>
            <a:ext cx="5458838" cy="1325563"/>
          </a:xfrm>
        </p:spPr>
        <p:txBody>
          <a:bodyPr>
            <a:normAutofit/>
          </a:bodyPr>
          <a:lstStyle/>
          <a:p>
            <a:r>
              <a:rPr lang="en-US" dirty="0">
                <a:latin typeface="Aptos" panose="020B0004020202020204" pitchFamily="34" charset="0"/>
              </a:rPr>
              <a:t>Digital Habits</a:t>
            </a:r>
            <a:endParaRPr lang="mk-MK" dirty="0">
              <a:latin typeface="Aptos" panose="020B0004020202020204" pitchFamily="34" charset="0"/>
            </a:endParaRPr>
          </a:p>
        </p:txBody>
      </p:sp>
      <p:sp>
        <p:nvSpPr>
          <p:cNvPr id="1039" name="Freeform: Shape 103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descr="Tackling the Technology Question for Children and Teens - KidsPeace">
            <a:extLst>
              <a:ext uri="{FF2B5EF4-FFF2-40B4-BE49-F238E27FC236}">
                <a16:creationId xmlns:a16="http://schemas.microsoft.com/office/drawing/2014/main" id="{89EFA8B6-B412-42FB-9629-0BB06C20DC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2000490"/>
            <a:ext cx="4777381" cy="26872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92B48E4-052E-41E0-AE9C-C53CCC56BB94}"/>
              </a:ext>
            </a:extLst>
          </p:cNvPr>
          <p:cNvSpPr>
            <a:spLocks noGrp="1"/>
          </p:cNvSpPr>
          <p:nvPr>
            <p:ph idx="1"/>
          </p:nvPr>
        </p:nvSpPr>
        <p:spPr>
          <a:xfrm>
            <a:off x="5894962" y="1984443"/>
            <a:ext cx="5458838" cy="4192520"/>
          </a:xfrm>
        </p:spPr>
        <p:txBody>
          <a:bodyPr>
            <a:normAutofit/>
          </a:bodyPr>
          <a:lstStyle/>
          <a:p>
            <a:pPr marL="0" indent="0" algn="just">
              <a:buNone/>
            </a:pPr>
            <a:r>
              <a:rPr lang="en-US" b="1" dirty="0">
                <a:solidFill>
                  <a:srgbClr val="FFAA5A"/>
                </a:solidFill>
                <a:latin typeface="Aptos" panose="020B0004020202020204" pitchFamily="34" charset="0"/>
              </a:rPr>
              <a:t>What are digital habits? </a:t>
            </a:r>
          </a:p>
          <a:p>
            <a:pPr marL="0" indent="0" algn="just">
              <a:buNone/>
            </a:pPr>
            <a:endParaRPr lang="en-US" dirty="0"/>
          </a:p>
          <a:p>
            <a:pPr marL="0" indent="0" algn="just">
              <a:buNone/>
            </a:pPr>
            <a:r>
              <a:rPr lang="en-US" dirty="0">
                <a:latin typeface="Aptos" panose="020B0004020202020204" pitchFamily="34" charset="0"/>
              </a:rPr>
              <a:t>They are the patterns of behavior and attitudes that we develop towards technology, such as </a:t>
            </a:r>
            <a:r>
              <a:rPr lang="en-US" b="1" dirty="0">
                <a:latin typeface="Aptos" panose="020B0004020202020204" pitchFamily="34" charset="0"/>
              </a:rPr>
              <a:t>how often we use it, what we use it for, and how we feel about it.</a:t>
            </a:r>
          </a:p>
        </p:txBody>
      </p:sp>
    </p:spTree>
    <p:extLst>
      <p:ext uri="{BB962C8B-B14F-4D97-AF65-F5344CB8AC3E}">
        <p14:creationId xmlns:p14="http://schemas.microsoft.com/office/powerpoint/2010/main" val="2945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D2A0DB-BBB8-4A67-8532-A4E3DCEC0F34}"/>
              </a:ext>
            </a:extLst>
          </p:cNvPr>
          <p:cNvSpPr>
            <a:spLocks noGrp="1"/>
          </p:cNvSpPr>
          <p:nvPr>
            <p:ph type="title"/>
          </p:nvPr>
        </p:nvSpPr>
        <p:spPr>
          <a:xfrm>
            <a:off x="4295288" y="329440"/>
            <a:ext cx="5458838" cy="1325563"/>
          </a:xfrm>
        </p:spPr>
        <p:txBody>
          <a:bodyPr>
            <a:normAutofit/>
          </a:bodyPr>
          <a:lstStyle/>
          <a:p>
            <a:r>
              <a:rPr lang="en-US" sz="4400" dirty="0">
                <a:latin typeface="Aptos" panose="020B0004020202020204" pitchFamily="34" charset="0"/>
              </a:rPr>
              <a:t>Digital habit alignment</a:t>
            </a:r>
            <a:endParaRPr lang="mk-MK" sz="4400"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Obrázok, na ktorom je ilustrácia, kresba, animovaná rozprávka, maľovanie&#10;&#10;Automaticky generovaný popis">
            <a:extLst>
              <a:ext uri="{FF2B5EF4-FFF2-40B4-BE49-F238E27FC236}">
                <a16:creationId xmlns:a16="http://schemas.microsoft.com/office/drawing/2014/main" id="{B9DD3C6D-5C9C-4855-8BDA-A9A662D2F54F}"/>
              </a:ext>
            </a:extLst>
          </p:cNvPr>
          <p:cNvPicPr>
            <a:picLocks noChangeAspect="1"/>
          </p:cNvPicPr>
          <p:nvPr/>
        </p:nvPicPr>
        <p:blipFill>
          <a:blip r:embed="rId2"/>
          <a:stretch>
            <a:fillRect/>
          </a:stretch>
        </p:blipFill>
        <p:spPr>
          <a:xfrm>
            <a:off x="703182" y="1552610"/>
            <a:ext cx="4777381" cy="358303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492B48E4-052E-41E0-AE9C-C53CCC56BB94}"/>
              </a:ext>
            </a:extLst>
          </p:cNvPr>
          <p:cNvSpPr>
            <a:spLocks noGrp="1"/>
          </p:cNvSpPr>
          <p:nvPr>
            <p:ph idx="1"/>
          </p:nvPr>
        </p:nvSpPr>
        <p:spPr>
          <a:xfrm>
            <a:off x="5773027" y="1786269"/>
            <a:ext cx="5715791" cy="4593265"/>
          </a:xfrm>
        </p:spPr>
        <p:txBody>
          <a:bodyPr>
            <a:normAutofit/>
          </a:bodyPr>
          <a:lstStyle/>
          <a:p>
            <a:pPr marL="0" indent="0">
              <a:buNone/>
            </a:pPr>
            <a:r>
              <a:rPr lang="en-US" sz="2400" dirty="0">
                <a:latin typeface="Aptos" panose="020B0004020202020204" pitchFamily="34" charset="0"/>
              </a:rPr>
              <a:t>Depending on how they align with our values, goals, and needs, digital habits can be healthy or unhealthy: </a:t>
            </a:r>
          </a:p>
          <a:p>
            <a:pPr lvl="1">
              <a:buClr>
                <a:srgbClr val="FFAA5A"/>
              </a:buClr>
            </a:pPr>
            <a:r>
              <a:rPr lang="en-US" b="1" dirty="0">
                <a:latin typeface="Aptos" panose="020B0004020202020204" pitchFamily="34" charset="0"/>
              </a:rPr>
              <a:t>Healthy digital habits </a:t>
            </a:r>
            <a:r>
              <a:rPr lang="en-US" dirty="0">
                <a:latin typeface="Aptos" panose="020B0004020202020204" pitchFamily="34" charset="0"/>
              </a:rPr>
              <a:t>enhance our well-being, such as using technology for learning, creativity, communication, or entertainment, in a moderate and intentional way.</a:t>
            </a:r>
          </a:p>
          <a:p>
            <a:pPr lvl="1">
              <a:buClr>
                <a:srgbClr val="FFAA5A"/>
              </a:buClr>
            </a:pPr>
            <a:r>
              <a:rPr lang="en-US" b="1" dirty="0">
                <a:latin typeface="Aptos" panose="020B0004020202020204" pitchFamily="34" charset="0"/>
              </a:rPr>
              <a:t>Unhealthy digital habits </a:t>
            </a:r>
            <a:r>
              <a:rPr lang="en-US" dirty="0">
                <a:latin typeface="Aptos" panose="020B0004020202020204" pitchFamily="34" charset="0"/>
              </a:rPr>
              <a:t>harm our well-being, such as using technology for escapism, distraction, addiction, or isolation, in an excessive or compulsive way.</a:t>
            </a:r>
          </a:p>
          <a:p>
            <a:endParaRPr lang="mk-MK" sz="2400" dirty="0">
              <a:latin typeface="Aptos" panose="020B0004020202020204" pitchFamily="34" charset="0"/>
            </a:endParaRPr>
          </a:p>
        </p:txBody>
      </p:sp>
    </p:spTree>
    <p:extLst>
      <p:ext uri="{BB962C8B-B14F-4D97-AF65-F5344CB8AC3E}">
        <p14:creationId xmlns:p14="http://schemas.microsoft.com/office/powerpoint/2010/main" val="13988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78F82-3055-437C-9E0D-3621F880BEED}"/>
              </a:ext>
            </a:extLst>
          </p:cNvPr>
          <p:cNvSpPr>
            <a:spLocks noGrp="1"/>
          </p:cNvSpPr>
          <p:nvPr>
            <p:ph type="title"/>
          </p:nvPr>
        </p:nvSpPr>
        <p:spPr>
          <a:xfrm>
            <a:off x="5894962" y="479493"/>
            <a:ext cx="5458838" cy="1325563"/>
          </a:xfrm>
        </p:spPr>
        <p:txBody>
          <a:bodyPr>
            <a:normAutofit/>
          </a:bodyPr>
          <a:lstStyle/>
          <a:p>
            <a:r>
              <a:rPr lang="en-US" dirty="0">
                <a:latin typeface="Aptos" panose="020B0004020202020204" pitchFamily="34" charset="0"/>
              </a:rPr>
              <a:t>Self-awareness </a:t>
            </a:r>
            <a:endParaRPr lang="mk-MK"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Self awareness, aware of different aspect of self, behaviors and ...">
            <a:extLst>
              <a:ext uri="{FF2B5EF4-FFF2-40B4-BE49-F238E27FC236}">
                <a16:creationId xmlns:a16="http://schemas.microsoft.com/office/drawing/2014/main" id="{0C2432DA-94C1-41EB-A32E-D2B723BD31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749677"/>
            <a:ext cx="4777381" cy="318890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038DF3C-B57E-46C2-A047-2553EB3B2A82}"/>
              </a:ext>
            </a:extLst>
          </p:cNvPr>
          <p:cNvSpPr>
            <a:spLocks noGrp="1"/>
          </p:cNvSpPr>
          <p:nvPr>
            <p:ph idx="1"/>
          </p:nvPr>
        </p:nvSpPr>
        <p:spPr>
          <a:xfrm>
            <a:off x="5894962" y="1984443"/>
            <a:ext cx="5458838" cy="4192520"/>
          </a:xfrm>
        </p:spPr>
        <p:txBody>
          <a:bodyPr>
            <a:normAutofit/>
          </a:bodyPr>
          <a:lstStyle/>
          <a:p>
            <a:pPr marL="0" indent="0">
              <a:buNone/>
            </a:pPr>
            <a:r>
              <a:rPr lang="en-US" dirty="0">
                <a:latin typeface="Aptos" panose="020B0004020202020204" pitchFamily="34" charset="0"/>
              </a:rPr>
              <a:t>To build healthy digital habits, we need to start with self-awareness. </a:t>
            </a:r>
          </a:p>
          <a:p>
            <a:endParaRPr lang="en-US" dirty="0">
              <a:latin typeface="Aptos" panose="020B0004020202020204" pitchFamily="34" charset="0"/>
            </a:endParaRPr>
          </a:p>
          <a:p>
            <a:pPr marL="0" indent="0">
              <a:buNone/>
            </a:pPr>
            <a:r>
              <a:rPr lang="en-US" b="1" dirty="0">
                <a:latin typeface="Aptos" panose="020B0004020202020204" pitchFamily="34" charset="0"/>
              </a:rPr>
              <a:t>Self-awareness is the ability to recognize and understand our own thoughts, feelings, and actions, and how they affect ourselves and others.</a:t>
            </a:r>
          </a:p>
          <a:p>
            <a:endParaRPr lang="mk-MK" dirty="0">
              <a:latin typeface="Aptos" panose="020B0004020202020204" pitchFamily="34" charset="0"/>
            </a:endParaRPr>
          </a:p>
        </p:txBody>
      </p:sp>
    </p:spTree>
    <p:extLst>
      <p:ext uri="{BB962C8B-B14F-4D97-AF65-F5344CB8AC3E}">
        <p14:creationId xmlns:p14="http://schemas.microsoft.com/office/powerpoint/2010/main" val="126632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54DCC6-1CF6-4E82-9A2F-E3F245CCAE49}"/>
              </a:ext>
            </a:extLst>
          </p:cNvPr>
          <p:cNvSpPr>
            <a:spLocks noGrp="1"/>
          </p:cNvSpPr>
          <p:nvPr>
            <p:ph type="title"/>
          </p:nvPr>
        </p:nvSpPr>
        <p:spPr>
          <a:xfrm>
            <a:off x="5894962" y="479493"/>
            <a:ext cx="5458838" cy="1325563"/>
          </a:xfrm>
        </p:spPr>
        <p:txBody>
          <a:bodyPr>
            <a:normAutofit/>
          </a:bodyPr>
          <a:lstStyle/>
          <a:p>
            <a:r>
              <a:rPr lang="en-US" sz="4400">
                <a:latin typeface="Aptos" panose="020B0004020202020204" pitchFamily="34" charset="0"/>
              </a:rPr>
              <a:t>Self-awareness support </a:t>
            </a:r>
            <a:endParaRPr lang="mk-MK" sz="440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Self Awareness in Life - Make Me Better">
            <a:extLst>
              <a:ext uri="{FF2B5EF4-FFF2-40B4-BE49-F238E27FC236}">
                <a16:creationId xmlns:a16="http://schemas.microsoft.com/office/drawing/2014/main" id="{65665671-0247-4F39-8400-150E7D4D45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2000490"/>
            <a:ext cx="4777381" cy="26872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62536E5-4DA5-478B-B2E7-A0245EDD94FB}"/>
              </a:ext>
            </a:extLst>
          </p:cNvPr>
          <p:cNvSpPr>
            <a:spLocks noGrp="1"/>
          </p:cNvSpPr>
          <p:nvPr>
            <p:ph idx="1"/>
          </p:nvPr>
        </p:nvSpPr>
        <p:spPr>
          <a:xfrm>
            <a:off x="5894962" y="1984443"/>
            <a:ext cx="5458838" cy="4192520"/>
          </a:xfrm>
        </p:spPr>
        <p:txBody>
          <a:bodyPr>
            <a:normAutofit/>
          </a:bodyPr>
          <a:lstStyle/>
          <a:p>
            <a:pPr marL="0" indent="0">
              <a:buNone/>
            </a:pPr>
            <a:r>
              <a:rPr lang="en-US" sz="2600" dirty="0">
                <a:latin typeface="Aptos" panose="020B0004020202020204" pitchFamily="34" charset="0"/>
              </a:rPr>
              <a:t>We need to identify our digital habits, and evaluate whether they are serving us or not,  the triggers, rewards, and consequences </a:t>
            </a:r>
            <a:br>
              <a:rPr lang="sk-SK" sz="2600" dirty="0">
                <a:latin typeface="Aptos" panose="020B0004020202020204" pitchFamily="34" charset="0"/>
              </a:rPr>
            </a:br>
            <a:r>
              <a:rPr lang="en-US" sz="2600" dirty="0">
                <a:latin typeface="Aptos" panose="020B0004020202020204" pitchFamily="34" charset="0"/>
              </a:rPr>
              <a:t>of our digital habits,  and how they influence our behavior.</a:t>
            </a:r>
          </a:p>
          <a:p>
            <a:pPr marL="0" indent="0">
              <a:buNone/>
            </a:pPr>
            <a:r>
              <a:rPr lang="en-US" sz="2600" dirty="0">
                <a:latin typeface="Aptos" panose="020B0004020202020204" pitchFamily="34" charset="0"/>
              </a:rPr>
              <a:t>Being self aware we can make more conscious and informed choices about our technology use and align </a:t>
            </a:r>
            <a:br>
              <a:rPr lang="sk-SK" sz="2600" dirty="0">
                <a:latin typeface="Aptos" panose="020B0004020202020204" pitchFamily="34" charset="0"/>
              </a:rPr>
            </a:br>
            <a:r>
              <a:rPr lang="en-US" sz="2600" dirty="0">
                <a:latin typeface="Aptos" panose="020B0004020202020204" pitchFamily="34" charset="0"/>
              </a:rPr>
              <a:t>it with our personal and professional goals.</a:t>
            </a:r>
          </a:p>
          <a:p>
            <a:endParaRPr lang="mk-MK" sz="2600" dirty="0">
              <a:latin typeface="Aptos" panose="020B0004020202020204" pitchFamily="34" charset="0"/>
            </a:endParaRPr>
          </a:p>
        </p:txBody>
      </p:sp>
    </p:spTree>
    <p:extLst>
      <p:ext uri="{BB962C8B-B14F-4D97-AF65-F5344CB8AC3E}">
        <p14:creationId xmlns:p14="http://schemas.microsoft.com/office/powerpoint/2010/main" val="410025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786385" y="841248"/>
            <a:ext cx="3515244" cy="5340097"/>
          </a:xfrm>
        </p:spPr>
        <p:txBody>
          <a:bodyPr anchor="ctr">
            <a:normAutofit/>
          </a:bodyPr>
          <a:lstStyle/>
          <a:p>
            <a:pPr algn="l"/>
            <a:r>
              <a:rPr lang="en-US" dirty="0">
                <a:solidFill>
                  <a:srgbClr val="FFAA5A"/>
                </a:solidFill>
                <a:latin typeface="Aptos" panose="020B0004020202020204" pitchFamily="34" charset="0"/>
              </a:rPr>
              <a:t>Strategies to help you become more self-aware</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3476015353"/>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397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786385" y="841248"/>
            <a:ext cx="3515244" cy="5340097"/>
          </a:xfrm>
        </p:spPr>
        <p:txBody>
          <a:bodyPr anchor="ctr">
            <a:normAutofit/>
          </a:bodyPr>
          <a:lstStyle/>
          <a:p>
            <a:pPr algn="l"/>
            <a:r>
              <a:rPr lang="en-US" dirty="0">
                <a:solidFill>
                  <a:srgbClr val="FFAA5A"/>
                </a:solidFill>
                <a:latin typeface="Aptos" panose="020B0004020202020204" pitchFamily="34" charset="0"/>
              </a:rPr>
              <a:t>Strategies to help you become more self-aware</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79173234"/>
              </p:ext>
            </p:extLst>
          </p:nvPr>
        </p:nvGraphicFramePr>
        <p:xfrm>
          <a:off x="4985885" y="231006"/>
          <a:ext cx="6773724"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262943"/>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6BC387-C75C-48DB-9675-4C35EF45587D}">
  <ds:schemaRefs>
    <ds:schemaRef ds:uri="http://schemas.microsoft.com/sharepoint/v3/contenttype/forms"/>
  </ds:schemaRefs>
</ds:datastoreItem>
</file>

<file path=customXml/itemProps2.xml><?xml version="1.0" encoding="utf-8"?>
<ds:datastoreItem xmlns:ds="http://schemas.openxmlformats.org/officeDocument/2006/customXml" ds:itemID="{9DEB97F2-30F2-4909-879A-7595490C62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24A583-FA27-4117-994D-E11C2F177C7A}">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docProps/app.xml><?xml version="1.0" encoding="utf-8"?>
<Properties xmlns="http://schemas.openxmlformats.org/officeDocument/2006/extended-properties" xmlns:vt="http://schemas.openxmlformats.org/officeDocument/2006/docPropsVTypes">
  <TotalTime>3612</TotalTime>
  <Words>2094</Words>
  <Application>Microsoft Office PowerPoint</Application>
  <PresentationFormat>Širokouhlá</PresentationFormat>
  <Paragraphs>189</Paragraphs>
  <Slides>30</Slides>
  <Notes>0</Notes>
  <HiddenSlides>0</HiddenSlides>
  <MMClips>0</MMClips>
  <ScaleCrop>false</ScaleCrop>
  <HeadingPairs>
    <vt:vector size="4" baseType="variant">
      <vt:variant>
        <vt:lpstr>Motív</vt:lpstr>
      </vt:variant>
      <vt:variant>
        <vt:i4>1</vt:i4>
      </vt:variant>
      <vt:variant>
        <vt:lpstr>Nadpisy snímok</vt:lpstr>
      </vt:variant>
      <vt:variant>
        <vt:i4>30</vt:i4>
      </vt:variant>
    </vt:vector>
  </HeadingPairs>
  <TitlesOfParts>
    <vt:vector size="31" baseType="lpstr">
      <vt:lpstr>Motív Office</vt:lpstr>
      <vt:lpstr>Digital Wellbeing - Understanding and Cultivating Healthy Digital Habits</vt:lpstr>
      <vt:lpstr>Introduction</vt:lpstr>
      <vt:lpstr> The Foundation of Digital Wellness </vt:lpstr>
      <vt:lpstr>Digital Habits</vt:lpstr>
      <vt:lpstr>Digital habit alignment</vt:lpstr>
      <vt:lpstr>Self-awareness </vt:lpstr>
      <vt:lpstr>Self-awareness support </vt:lpstr>
      <vt:lpstr>Strategies to help you become more self-aware</vt:lpstr>
      <vt:lpstr>Strategies to help you become more self-aware</vt:lpstr>
      <vt:lpstr>Strategies to help you become more self-aware</vt:lpstr>
      <vt:lpstr>Strategies to help you become more self-aware</vt:lpstr>
      <vt:lpstr>Balancing act: Screen Time vs Productivity</vt:lpstr>
      <vt:lpstr>Beneficial vs detrimental screen time</vt:lpstr>
      <vt:lpstr>Prezentácia programu PowerPoint</vt:lpstr>
      <vt:lpstr>Prezentácia programu PowerPoint</vt:lpstr>
      <vt:lpstr>Digital Time Management Strategies</vt:lpstr>
      <vt:lpstr>Digital Time Management Strategies</vt:lpstr>
      <vt:lpstr>Digital Time Management Strategies</vt:lpstr>
      <vt:lpstr>Digital Time Management Strategies</vt:lpstr>
      <vt:lpstr>Setting Boundaries</vt:lpstr>
      <vt:lpstr>Setting boundaries benefits</vt:lpstr>
      <vt:lpstr>Communication of digital boundaries</vt:lpstr>
      <vt:lpstr>The Power of unplugging</vt:lpstr>
      <vt:lpstr>Unplugging benefits</vt:lpstr>
      <vt:lpstr>Plan unplugging</vt:lpstr>
      <vt:lpstr>Embracing mindfulness in the digital age</vt:lpstr>
      <vt:lpstr>Prezentácia programu PowerPoint</vt:lpstr>
      <vt:lpstr>Reflection</vt:lpstr>
      <vt:lpstr>Start and learn best practices  in the next module</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Marcela Hallová</dc:creator>
  <cp:lastModifiedBy>Marcela Hallová</cp:lastModifiedBy>
  <cp:revision>43</cp:revision>
  <dcterms:created xsi:type="dcterms:W3CDTF">2023-02-23T17:03:29Z</dcterms:created>
  <dcterms:modified xsi:type="dcterms:W3CDTF">2024-09-25T12:45:09Z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