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3"/>
  </p:notesMasterIdLst>
  <p:sldIdLst>
    <p:sldId id="296" r:id="rId6"/>
    <p:sldId id="377" r:id="rId7"/>
    <p:sldId id="261"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260" r:id="rId21"/>
    <p:sldId id="390" r:id="rId22"/>
    <p:sldId id="391" r:id="rId23"/>
    <p:sldId id="284" r:id="rId24"/>
    <p:sldId id="392" r:id="rId25"/>
    <p:sldId id="393" r:id="rId26"/>
    <p:sldId id="394" r:id="rId27"/>
    <p:sldId id="395" r:id="rId28"/>
    <p:sldId id="396" r:id="rId29"/>
    <p:sldId id="290" r:id="rId30"/>
    <p:sldId id="291" r:id="rId31"/>
    <p:sldId id="265" r:id="rId32"/>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C6091-0B6D-491D-A9FC-DBA4DAF734FD}" v="17" dt="2023-02-23T17:16:51.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a Hallová" userId="f4259bdae42d7818" providerId="LiveId" clId="{3FCC6091-0B6D-491D-A9FC-DBA4DAF734FD}"/>
    <pc:docChg chg="undo redo custSel addSld delSld modSld modMainMaster">
      <pc:chgData name="Marcela Hallová" userId="f4259bdae42d7818" providerId="LiveId" clId="{3FCC6091-0B6D-491D-A9FC-DBA4DAF734FD}" dt="2023-02-23T17:46:15.317" v="337" actId="47"/>
      <pc:docMkLst>
        <pc:docMk/>
      </pc:docMkLst>
      <pc:sldChg chg="addSp delSp modSp new add del mod">
        <pc:chgData name="Marcela Hallová" userId="f4259bdae42d7818" providerId="LiveId" clId="{3FCC6091-0B6D-491D-A9FC-DBA4DAF734FD}" dt="2023-02-23T17:45:09.762" v="328" actId="47"/>
        <pc:sldMkLst>
          <pc:docMk/>
          <pc:sldMk cId="3720477195" sldId="256"/>
        </pc:sldMkLst>
        <pc:spChg chg="add del">
          <ac:chgData name="Marcela Hallová" userId="f4259bdae42d7818" providerId="LiveId" clId="{3FCC6091-0B6D-491D-A9FC-DBA4DAF734FD}" dt="2023-02-23T17:42:06.431" v="294" actId="478"/>
          <ac:spMkLst>
            <pc:docMk/>
            <pc:sldMk cId="3720477195" sldId="256"/>
            <ac:spMk id="2" creationId="{CFBA31B8-0F13-C216-E25E-3BE942D618BA}"/>
          </ac:spMkLst>
        </pc:spChg>
        <pc:spChg chg="mod">
          <ac:chgData name="Marcela Hallová" userId="f4259bdae42d7818" providerId="LiveId" clId="{3FCC6091-0B6D-491D-A9FC-DBA4DAF734FD}" dt="2023-02-23T17:39:37.385" v="289" actId="113"/>
          <ac:spMkLst>
            <pc:docMk/>
            <pc:sldMk cId="3720477195" sldId="256"/>
            <ac:spMk id="3" creationId="{4FC301F8-C36D-FD0D-01EE-0F2200C1EE7E}"/>
          </ac:spMkLst>
        </pc:spChg>
      </pc:sldChg>
      <pc:sldChg chg="modSp new mod">
        <pc:chgData name="Marcela Hallová" userId="f4259bdae42d7818" providerId="LiveId" clId="{3FCC6091-0B6D-491D-A9FC-DBA4DAF734FD}" dt="2023-02-23T17:37:02.212" v="240" actId="20577"/>
        <pc:sldMkLst>
          <pc:docMk/>
          <pc:sldMk cId="2224226576" sldId="257"/>
        </pc:sldMkLst>
        <pc:spChg chg="mod">
          <ac:chgData name="Marcela Hallová" userId="f4259bdae42d7818" providerId="LiveId" clId="{3FCC6091-0B6D-491D-A9FC-DBA4DAF734FD}" dt="2023-02-23T17:37:02.212" v="240" actId="20577"/>
          <ac:spMkLst>
            <pc:docMk/>
            <pc:sldMk cId="2224226576" sldId="257"/>
            <ac:spMk id="3" creationId="{FED4BA88-B4CC-0A87-BD87-A60899B0C2BB}"/>
          </ac:spMkLst>
        </pc:spChg>
      </pc:sldChg>
      <pc:sldChg chg="new del">
        <pc:chgData name="Marcela Hallová" userId="f4259bdae42d7818" providerId="LiveId" clId="{3FCC6091-0B6D-491D-A9FC-DBA4DAF734FD}" dt="2023-02-23T17:37:22.426" v="242" actId="47"/>
        <pc:sldMkLst>
          <pc:docMk/>
          <pc:sldMk cId="1398826173" sldId="258"/>
        </pc:sldMkLst>
      </pc:sldChg>
      <pc:sldChg chg="addSp modSp new mod">
        <pc:chgData name="Marcela Hallová" userId="f4259bdae42d7818" providerId="LiveId" clId="{3FCC6091-0B6D-491D-A9FC-DBA4DAF734FD}" dt="2023-02-23T17:45:53.355" v="333" actId="14100"/>
        <pc:sldMkLst>
          <pc:docMk/>
          <pc:sldMk cId="3764972622" sldId="258"/>
        </pc:sldMkLst>
        <pc:spChg chg="add mod">
          <ac:chgData name="Marcela Hallová" userId="f4259bdae42d7818" providerId="LiveId" clId="{3FCC6091-0B6D-491D-A9FC-DBA4DAF734FD}" dt="2023-02-23T17:45:53.355" v="333" actId="14100"/>
          <ac:spMkLst>
            <pc:docMk/>
            <pc:sldMk cId="3764972622" sldId="258"/>
            <ac:spMk id="2" creationId="{B0C92BBC-6406-6023-585C-37345911F82E}"/>
          </ac:spMkLst>
        </pc:spChg>
      </pc:sldChg>
      <pc:sldChg chg="new del">
        <pc:chgData name="Marcela Hallová" userId="f4259bdae42d7818" providerId="LiveId" clId="{3FCC6091-0B6D-491D-A9FC-DBA4DAF734FD}" dt="2023-02-23T17:46:15.317" v="337" actId="47"/>
        <pc:sldMkLst>
          <pc:docMk/>
          <pc:sldMk cId="3692270179" sldId="259"/>
        </pc:sldMkLst>
      </pc:sldChg>
      <pc:sldChg chg="new del">
        <pc:chgData name="Marcela Hallová" userId="f4259bdae42d7818" providerId="LiveId" clId="{3FCC6091-0B6D-491D-A9FC-DBA4DAF734FD}" dt="2023-02-23T17:46:14.812" v="336" actId="47"/>
        <pc:sldMkLst>
          <pc:docMk/>
          <pc:sldMk cId="3679222448" sldId="260"/>
        </pc:sldMkLst>
      </pc:sldChg>
      <pc:sldMasterChg chg="addSp delSp modSp mod delSldLayout modSldLayout">
        <pc:chgData name="Marcela Hallová" userId="f4259bdae42d7818" providerId="LiveId" clId="{3FCC6091-0B6D-491D-A9FC-DBA4DAF734FD}" dt="2023-02-23T17:44:30.626" v="324"/>
        <pc:sldMasterMkLst>
          <pc:docMk/>
          <pc:sldMasterMk cId="42646957" sldId="2147483648"/>
        </pc:sldMasterMkLst>
        <pc:spChg chg="mod">
          <ac:chgData name="Marcela Hallová" userId="f4259bdae42d7818" providerId="LiveId" clId="{3FCC6091-0B6D-491D-A9FC-DBA4DAF734FD}" dt="2023-02-23T17:34:47.256" v="227" actId="14100"/>
          <ac:spMkLst>
            <pc:docMk/>
            <pc:sldMasterMk cId="42646957" sldId="2147483648"/>
            <ac:spMk id="2" creationId="{A54D64AA-876A-5527-C225-22A2C738E224}"/>
          </ac:spMkLst>
        </pc:spChg>
        <pc:spChg chg="del">
          <ac:chgData name="Marcela Hallová" userId="f4259bdae42d7818" providerId="LiveId" clId="{3FCC6091-0B6D-491D-A9FC-DBA4DAF734FD}" dt="2023-02-23T17:27:29.798" v="170" actId="478"/>
          <ac:spMkLst>
            <pc:docMk/>
            <pc:sldMasterMk cId="42646957" sldId="2147483648"/>
            <ac:spMk id="3" creationId="{33CAC382-1F57-8307-F7A4-A0581C7C017B}"/>
          </ac:spMkLst>
        </pc:spChg>
        <pc:spChg chg="del">
          <ac:chgData name="Marcela Hallová" userId="f4259bdae42d7818" providerId="LiveId" clId="{3FCC6091-0B6D-491D-A9FC-DBA4DAF734FD}" dt="2023-02-23T17:27:21.252" v="167" actId="478"/>
          <ac:spMkLst>
            <pc:docMk/>
            <pc:sldMasterMk cId="42646957" sldId="2147483648"/>
            <ac:spMk id="4" creationId="{36F296FD-C56B-F9DD-E65F-B72F6B399B90}"/>
          </ac:spMkLst>
        </pc:spChg>
        <pc:spChg chg="del">
          <ac:chgData name="Marcela Hallová" userId="f4259bdae42d7818" providerId="LiveId" clId="{3FCC6091-0B6D-491D-A9FC-DBA4DAF734FD}" dt="2023-02-23T17:27:23.478" v="168" actId="478"/>
          <ac:spMkLst>
            <pc:docMk/>
            <pc:sldMasterMk cId="42646957" sldId="2147483648"/>
            <ac:spMk id="5" creationId="{46346F48-1B3D-1CD9-CF05-D553427209D4}"/>
          </ac:spMkLst>
        </pc:spChg>
        <pc:spChg chg="del">
          <ac:chgData name="Marcela Hallová" userId="f4259bdae42d7818" providerId="LiveId" clId="{3FCC6091-0B6D-491D-A9FC-DBA4DAF734FD}" dt="2023-02-23T17:27:24.422" v="169" actId="478"/>
          <ac:spMkLst>
            <pc:docMk/>
            <pc:sldMasterMk cId="42646957" sldId="2147483648"/>
            <ac:spMk id="6" creationId="{3FE1E3C7-E484-7C8B-A74E-68646FB0E6EE}"/>
          </ac:spMkLst>
        </pc:spChg>
        <pc:spChg chg="mod">
          <ac:chgData name="Marcela Hallová" userId="f4259bdae42d7818" providerId="LiveId" clId="{3FCC6091-0B6D-491D-A9FC-DBA4DAF734FD}" dt="2023-02-23T17:34:50.306" v="228" actId="14100"/>
          <ac:spMkLst>
            <pc:docMk/>
            <pc:sldMasterMk cId="42646957" sldId="2147483648"/>
            <ac:spMk id="14" creationId="{9F599E69-1CCE-B314-D677-A50FBDE72B6A}"/>
          </ac:spMkLst>
        </pc:spChg>
        <pc:grpChg chg="add del mod">
          <ac:chgData name="Marcela Hallová" userId="f4259bdae42d7818" providerId="LiveId" clId="{3FCC6091-0B6D-491D-A9FC-DBA4DAF734FD}" dt="2023-02-23T17:27:36.203" v="173"/>
          <ac:grpSpMkLst>
            <pc:docMk/>
            <pc:sldMasterMk cId="42646957" sldId="2147483648"/>
            <ac:grpSpMk id="7" creationId="{C7230132-356D-1377-2B6F-A0F6FD74329E}"/>
          </ac:grpSpMkLst>
        </pc:grpChg>
        <pc:picChg chg="mod">
          <ac:chgData name="Marcela Hallová" userId="f4259bdae42d7818" providerId="LiveId" clId="{3FCC6091-0B6D-491D-A9FC-DBA4DAF734FD}" dt="2023-02-23T17:27:32.193" v="171"/>
          <ac:picMkLst>
            <pc:docMk/>
            <pc:sldMasterMk cId="42646957" sldId="2147483648"/>
            <ac:picMk id="8" creationId="{D0A4D817-DF35-CD7A-05D6-448E2154ED12}"/>
          </ac:picMkLst>
        </pc:picChg>
        <pc:picChg chg="mod">
          <ac:chgData name="Marcela Hallová" userId="f4259bdae42d7818" providerId="LiveId" clId="{3FCC6091-0B6D-491D-A9FC-DBA4DAF734FD}" dt="2023-02-23T17:27:32.193" v="171"/>
          <ac:picMkLst>
            <pc:docMk/>
            <pc:sldMasterMk cId="42646957" sldId="2147483648"/>
            <ac:picMk id="9" creationId="{611D0462-DFE9-913F-1814-3C154CB2E627}"/>
          </ac:picMkLst>
        </pc:picChg>
        <pc:picChg chg="mod">
          <ac:chgData name="Marcela Hallová" userId="f4259bdae42d7818" providerId="LiveId" clId="{3FCC6091-0B6D-491D-A9FC-DBA4DAF734FD}" dt="2023-02-23T17:27:32.193" v="171"/>
          <ac:picMkLst>
            <pc:docMk/>
            <pc:sldMasterMk cId="42646957" sldId="2147483648"/>
            <ac:picMk id="10" creationId="{F8171472-F602-8EEB-4561-B82D85D0C87E}"/>
          </ac:picMkLst>
        </pc:picChg>
        <pc:picChg chg="mod">
          <ac:chgData name="Marcela Hallová" userId="f4259bdae42d7818" providerId="LiveId" clId="{3FCC6091-0B6D-491D-A9FC-DBA4DAF734FD}" dt="2023-02-23T17:27:32.193" v="171"/>
          <ac:picMkLst>
            <pc:docMk/>
            <pc:sldMasterMk cId="42646957" sldId="2147483648"/>
            <ac:picMk id="11" creationId="{0D410160-2010-0EE5-7D00-B20B28F9A906}"/>
          </ac:picMkLst>
        </pc:picChg>
        <pc:picChg chg="add del mod">
          <ac:chgData name="Marcela Hallová" userId="f4259bdae42d7818" providerId="LiveId" clId="{3FCC6091-0B6D-491D-A9FC-DBA4DAF734FD}" dt="2023-02-23T17:34:19.985" v="226" actId="478"/>
          <ac:picMkLst>
            <pc:docMk/>
            <pc:sldMasterMk cId="42646957" sldId="2147483648"/>
            <ac:picMk id="13" creationId="{779EBCE9-CE8E-BD5F-A62A-D024F0E93EE2}"/>
          </ac:picMkLst>
        </pc:picChg>
        <pc:sldLayoutChg chg="addSp delSp modSp mod">
          <pc:chgData name="Marcela Hallová" userId="f4259bdae42d7818" providerId="LiveId" clId="{3FCC6091-0B6D-491D-A9FC-DBA4DAF734FD}" dt="2023-02-23T17:44:30.626" v="324"/>
          <pc:sldLayoutMkLst>
            <pc:docMk/>
            <pc:sldMasterMk cId="42646957" sldId="2147483648"/>
            <pc:sldLayoutMk cId="2896098782" sldId="2147483649"/>
          </pc:sldLayoutMkLst>
          <pc:spChg chg="del mod">
            <ac:chgData name="Marcela Hallová" userId="f4259bdae42d7818" providerId="LiveId" clId="{3FCC6091-0B6D-491D-A9FC-DBA4DAF734FD}" dt="2023-02-23T17:42:17.234" v="296" actId="478"/>
            <ac:spMkLst>
              <pc:docMk/>
              <pc:sldMasterMk cId="42646957" sldId="2147483648"/>
              <pc:sldLayoutMk cId="2896098782" sldId="2147483649"/>
              <ac:spMk id="2" creationId="{B257402A-10BB-5F4E-224B-FD09F8C1B15B}"/>
            </ac:spMkLst>
          </pc:spChg>
          <pc:spChg chg="del mod">
            <ac:chgData name="Marcela Hallová" userId="f4259bdae42d7818" providerId="LiveId" clId="{3FCC6091-0B6D-491D-A9FC-DBA4DAF734FD}" dt="2023-02-23T17:26:57.482" v="165" actId="478"/>
            <ac:spMkLst>
              <pc:docMk/>
              <pc:sldMasterMk cId="42646957" sldId="2147483648"/>
              <pc:sldLayoutMk cId="2896098782" sldId="2147483649"/>
              <ac:spMk id="3" creationId="{18309596-5604-04C0-3AFB-B1609B24AFA3}"/>
            </ac:spMkLst>
          </pc:spChg>
          <pc:spChg chg="add del">
            <ac:chgData name="Marcela Hallová" userId="f4259bdae42d7818" providerId="LiveId" clId="{3FCC6091-0B6D-491D-A9FC-DBA4DAF734FD}" dt="2023-02-23T17:42:26.043" v="300" actId="22"/>
            <ac:spMkLst>
              <pc:docMk/>
              <pc:sldMasterMk cId="42646957" sldId="2147483648"/>
              <pc:sldLayoutMk cId="2896098782" sldId="2147483649"/>
              <ac:spMk id="4" creationId="{512C61E9-365B-DFB0-FBC6-97FFBA76905C}"/>
            </ac:spMkLst>
          </pc:spChg>
          <pc:spChg chg="del">
            <ac:chgData name="Marcela Hallová" userId="f4259bdae42d7818" providerId="LiveId" clId="{3FCC6091-0B6D-491D-A9FC-DBA4DAF734FD}" dt="2023-02-23T17:04:59.990" v="19" actId="478"/>
            <ac:spMkLst>
              <pc:docMk/>
              <pc:sldMasterMk cId="42646957" sldId="2147483648"/>
              <pc:sldLayoutMk cId="2896098782" sldId="2147483649"/>
              <ac:spMk id="4" creationId="{CE96C3C1-37ED-A87D-C882-F4A53F2F3DC4}"/>
            </ac:spMkLst>
          </pc:spChg>
          <pc:spChg chg="del">
            <ac:chgData name="Marcela Hallová" userId="f4259bdae42d7818" providerId="LiveId" clId="{3FCC6091-0B6D-491D-A9FC-DBA4DAF734FD}" dt="2023-02-23T17:05:01.231" v="20" actId="478"/>
            <ac:spMkLst>
              <pc:docMk/>
              <pc:sldMasterMk cId="42646957" sldId="2147483648"/>
              <pc:sldLayoutMk cId="2896098782" sldId="2147483649"/>
              <ac:spMk id="5" creationId="{AB0B1A51-8B86-135F-A7A9-F6B4EBFB4984}"/>
            </ac:spMkLst>
          </pc:spChg>
          <pc:spChg chg="del">
            <ac:chgData name="Marcela Hallová" userId="f4259bdae42d7818" providerId="LiveId" clId="{3FCC6091-0B6D-491D-A9FC-DBA4DAF734FD}" dt="2023-02-23T17:05:01.971" v="21" actId="478"/>
            <ac:spMkLst>
              <pc:docMk/>
              <pc:sldMasterMk cId="42646957" sldId="2147483648"/>
              <pc:sldLayoutMk cId="2896098782" sldId="2147483649"/>
              <ac:spMk id="6" creationId="{5625C541-03B5-C883-DDAD-259888119AE4}"/>
            </ac:spMkLst>
          </pc:spChg>
          <pc:spChg chg="add del">
            <ac:chgData name="Marcela Hallová" userId="f4259bdae42d7818" providerId="LiveId" clId="{3FCC6091-0B6D-491D-A9FC-DBA4DAF734FD}" dt="2023-02-23T17:42:31.459" v="308" actId="22"/>
            <ac:spMkLst>
              <pc:docMk/>
              <pc:sldMasterMk cId="42646957" sldId="2147483648"/>
              <pc:sldLayoutMk cId="2896098782" sldId="2147483649"/>
              <ac:spMk id="6" creationId="{ABC7818D-CCB1-ECB1-52F9-1239760190DE}"/>
            </ac:spMkLst>
          </pc:spChg>
          <pc:spChg chg="add mod">
            <ac:chgData name="Marcela Hallová" userId="f4259bdae42d7818" providerId="LiveId" clId="{3FCC6091-0B6D-491D-A9FC-DBA4DAF734FD}" dt="2023-02-23T17:43:38.625" v="322" actId="1076"/>
            <ac:spMkLst>
              <pc:docMk/>
              <pc:sldMasterMk cId="42646957" sldId="2147483648"/>
              <pc:sldLayoutMk cId="2896098782" sldId="2147483649"/>
              <ac:spMk id="9" creationId="{75A80F42-4977-537D-9CDE-C29C2D5B4E94}"/>
            </ac:spMkLst>
          </pc:spChg>
          <pc:spChg chg="add del mod">
            <ac:chgData name="Marcela Hallová" userId="f4259bdae42d7818" providerId="LiveId" clId="{3FCC6091-0B6D-491D-A9FC-DBA4DAF734FD}" dt="2023-02-23T17:44:30.626" v="324"/>
            <ac:spMkLst>
              <pc:docMk/>
              <pc:sldMasterMk cId="42646957" sldId="2147483648"/>
              <pc:sldLayoutMk cId="2896098782" sldId="2147483649"/>
              <ac:spMk id="11" creationId="{CCE38630-FD83-D1E7-121D-6E78A660DD56}"/>
            </ac:spMkLst>
          </pc:spChg>
          <pc:spChg chg="add mod">
            <ac:chgData name="Marcela Hallová" userId="f4259bdae42d7818" providerId="LiveId" clId="{3FCC6091-0B6D-491D-A9FC-DBA4DAF734FD}" dt="2023-02-23T17:40:57.335" v="291" actId="2711"/>
            <ac:spMkLst>
              <pc:docMk/>
              <pc:sldMasterMk cId="42646957" sldId="2147483648"/>
              <pc:sldLayoutMk cId="2896098782" sldId="2147483649"/>
              <ac:spMk id="15" creationId="{8C573BC2-7934-898E-58E7-6322923DDF3E}"/>
            </ac:spMkLst>
          </pc:spChg>
          <pc:grpChg chg="add mod">
            <ac:chgData name="Marcela Hallová" userId="f4259bdae42d7818" providerId="LiveId" clId="{3FCC6091-0B6D-491D-A9FC-DBA4DAF734FD}" dt="2023-02-23T17:27:10.916" v="166" actId="164"/>
            <ac:grpSpMkLst>
              <pc:docMk/>
              <pc:sldMasterMk cId="42646957" sldId="2147483648"/>
              <pc:sldLayoutMk cId="2896098782" sldId="2147483649"/>
              <ac:grpSpMk id="16" creationId="{74929947-3768-CF7A-7E5E-8E810C338C25}"/>
            </ac:grpSpMkLst>
          </pc:grpChg>
          <pc:picChg chg="add mod">
            <ac:chgData name="Marcela Hallová" userId="f4259bdae42d7818" providerId="LiveId" clId="{3FCC6091-0B6D-491D-A9FC-DBA4DAF734FD}" dt="2023-02-23T17:27:10.916" v="166" actId="164"/>
            <ac:picMkLst>
              <pc:docMk/>
              <pc:sldMasterMk cId="42646957" sldId="2147483648"/>
              <pc:sldLayoutMk cId="2896098782" sldId="2147483649"/>
              <ac:picMk id="8" creationId="{D3A4D479-FE46-2D58-3A1E-1DFAFBFDE547}"/>
            </ac:picMkLst>
          </pc:picChg>
          <pc:picChg chg="add mod">
            <ac:chgData name="Marcela Hallová" userId="f4259bdae42d7818" providerId="LiveId" clId="{3FCC6091-0B6D-491D-A9FC-DBA4DAF734FD}" dt="2023-02-23T17:27:10.916" v="166" actId="164"/>
            <ac:picMkLst>
              <pc:docMk/>
              <pc:sldMasterMk cId="42646957" sldId="2147483648"/>
              <pc:sldLayoutMk cId="2896098782" sldId="2147483649"/>
              <ac:picMk id="10" creationId="{2F182E8C-CFD1-216C-7503-6FD5AA33A9EA}"/>
            </ac:picMkLst>
          </pc:picChg>
          <pc:picChg chg="add mod">
            <ac:chgData name="Marcela Hallová" userId="f4259bdae42d7818" providerId="LiveId" clId="{3FCC6091-0B6D-491D-A9FC-DBA4DAF734FD}" dt="2023-02-23T17:27:10.916" v="166" actId="164"/>
            <ac:picMkLst>
              <pc:docMk/>
              <pc:sldMasterMk cId="42646957" sldId="2147483648"/>
              <pc:sldLayoutMk cId="2896098782" sldId="2147483649"/>
              <ac:picMk id="12" creationId="{E25C1CB8-67CA-4EF4-2BA1-9382CBDAC3AF}"/>
            </ac:picMkLst>
          </pc:picChg>
          <pc:picChg chg="add mod">
            <ac:chgData name="Marcela Hallová" userId="f4259bdae42d7818" providerId="LiveId" clId="{3FCC6091-0B6D-491D-A9FC-DBA4DAF734FD}" dt="2023-02-23T17:27:10.916" v="166" actId="164"/>
            <ac:picMkLst>
              <pc:docMk/>
              <pc:sldMasterMk cId="42646957" sldId="2147483648"/>
              <pc:sldLayoutMk cId="2896098782" sldId="2147483649"/>
              <ac:picMk id="14" creationId="{31BFC754-779C-5D66-E7E0-5CD67CDB97B5}"/>
            </ac:picMkLst>
          </pc:picChg>
        </pc:sldLayoutChg>
        <pc:sldLayoutChg chg="delSp mod">
          <pc:chgData name="Marcela Hallová" userId="f4259bdae42d7818" providerId="LiveId" clId="{3FCC6091-0B6D-491D-A9FC-DBA4DAF734FD}" dt="2023-02-23T17:04:53.890" v="18" actId="478"/>
          <pc:sldLayoutMkLst>
            <pc:docMk/>
            <pc:sldMasterMk cId="42646957" sldId="2147483648"/>
            <pc:sldLayoutMk cId="4156004967" sldId="2147483650"/>
          </pc:sldLayoutMkLst>
          <pc:spChg chg="del">
            <ac:chgData name="Marcela Hallová" userId="f4259bdae42d7818" providerId="LiveId" clId="{3FCC6091-0B6D-491D-A9FC-DBA4DAF734FD}" dt="2023-02-23T17:04:51.020" v="16" actId="478"/>
            <ac:spMkLst>
              <pc:docMk/>
              <pc:sldMasterMk cId="42646957" sldId="2147483648"/>
              <pc:sldLayoutMk cId="4156004967" sldId="2147483650"/>
              <ac:spMk id="4" creationId="{14E10296-8954-C4B0-CC9E-18754EF6378D}"/>
            </ac:spMkLst>
          </pc:spChg>
          <pc:spChg chg="del">
            <ac:chgData name="Marcela Hallová" userId="f4259bdae42d7818" providerId="LiveId" clId="{3FCC6091-0B6D-491D-A9FC-DBA4DAF734FD}" dt="2023-02-23T17:04:52.751" v="17" actId="478"/>
            <ac:spMkLst>
              <pc:docMk/>
              <pc:sldMasterMk cId="42646957" sldId="2147483648"/>
              <pc:sldLayoutMk cId="4156004967" sldId="2147483650"/>
              <ac:spMk id="5" creationId="{6AC6097C-A726-02E3-363B-926791411440}"/>
            </ac:spMkLst>
          </pc:spChg>
          <pc:spChg chg="del">
            <ac:chgData name="Marcela Hallová" userId="f4259bdae42d7818" providerId="LiveId" clId="{3FCC6091-0B6D-491D-A9FC-DBA4DAF734FD}" dt="2023-02-23T17:04:53.890" v="18" actId="478"/>
            <ac:spMkLst>
              <pc:docMk/>
              <pc:sldMasterMk cId="42646957" sldId="2147483648"/>
              <pc:sldLayoutMk cId="4156004967" sldId="2147483650"/>
              <ac:spMk id="6" creationId="{2D30DA32-51DE-78C2-DA31-2DE9D2CA5364}"/>
            </ac:spMkLst>
          </pc:spChg>
        </pc:sldLayoutChg>
        <pc:sldLayoutChg chg="del">
          <pc:chgData name="Marcela Hallová" userId="f4259bdae42d7818" providerId="LiveId" clId="{3FCC6091-0B6D-491D-A9FC-DBA4DAF734FD}" dt="2023-02-23T17:04:47.602" v="15" actId="2696"/>
          <pc:sldLayoutMkLst>
            <pc:docMk/>
            <pc:sldMasterMk cId="42646957" sldId="2147483648"/>
            <pc:sldLayoutMk cId="1104585211" sldId="2147483651"/>
          </pc:sldLayoutMkLst>
        </pc:sldLayoutChg>
        <pc:sldLayoutChg chg="delSp mod">
          <pc:chgData name="Marcela Hallová" userId="f4259bdae42d7818" providerId="LiveId" clId="{3FCC6091-0B6D-491D-A9FC-DBA4DAF734FD}" dt="2023-02-23T17:04:40.071" v="14" actId="478"/>
          <pc:sldLayoutMkLst>
            <pc:docMk/>
            <pc:sldMasterMk cId="42646957" sldId="2147483648"/>
            <pc:sldLayoutMk cId="597607775" sldId="2147483652"/>
          </pc:sldLayoutMkLst>
          <pc:spChg chg="del">
            <ac:chgData name="Marcela Hallová" userId="f4259bdae42d7818" providerId="LiveId" clId="{3FCC6091-0B6D-491D-A9FC-DBA4DAF734FD}" dt="2023-02-23T17:04:38.521" v="12" actId="478"/>
            <ac:spMkLst>
              <pc:docMk/>
              <pc:sldMasterMk cId="42646957" sldId="2147483648"/>
              <pc:sldLayoutMk cId="597607775" sldId="2147483652"/>
              <ac:spMk id="5" creationId="{6475A41F-011D-8515-A034-53B783DF4B69}"/>
            </ac:spMkLst>
          </pc:spChg>
          <pc:spChg chg="del">
            <ac:chgData name="Marcela Hallová" userId="f4259bdae42d7818" providerId="LiveId" clId="{3FCC6091-0B6D-491D-A9FC-DBA4DAF734FD}" dt="2023-02-23T17:04:39.314" v="13" actId="478"/>
            <ac:spMkLst>
              <pc:docMk/>
              <pc:sldMasterMk cId="42646957" sldId="2147483648"/>
              <pc:sldLayoutMk cId="597607775" sldId="2147483652"/>
              <ac:spMk id="6" creationId="{D6F88670-F6E4-9CAF-A07E-EB905FEB0CE4}"/>
            </ac:spMkLst>
          </pc:spChg>
          <pc:spChg chg="del">
            <ac:chgData name="Marcela Hallová" userId="f4259bdae42d7818" providerId="LiveId" clId="{3FCC6091-0B6D-491D-A9FC-DBA4DAF734FD}" dt="2023-02-23T17:04:40.071" v="14" actId="478"/>
            <ac:spMkLst>
              <pc:docMk/>
              <pc:sldMasterMk cId="42646957" sldId="2147483648"/>
              <pc:sldLayoutMk cId="597607775" sldId="2147483652"/>
              <ac:spMk id="7" creationId="{8EF2978A-2E57-9D46-A164-32DBF96AE281}"/>
            </ac:spMkLst>
          </pc:spChg>
        </pc:sldLayoutChg>
        <pc:sldLayoutChg chg="delSp mod">
          <pc:chgData name="Marcela Hallová" userId="f4259bdae42d7818" providerId="LiveId" clId="{3FCC6091-0B6D-491D-A9FC-DBA4DAF734FD}" dt="2023-02-23T17:04:34.542" v="11" actId="478"/>
          <pc:sldLayoutMkLst>
            <pc:docMk/>
            <pc:sldMasterMk cId="42646957" sldId="2147483648"/>
            <pc:sldLayoutMk cId="1464062900" sldId="2147483653"/>
          </pc:sldLayoutMkLst>
          <pc:spChg chg="del">
            <ac:chgData name="Marcela Hallová" userId="f4259bdae42d7818" providerId="LiveId" clId="{3FCC6091-0B6D-491D-A9FC-DBA4DAF734FD}" dt="2023-02-23T17:04:33.184" v="9" actId="478"/>
            <ac:spMkLst>
              <pc:docMk/>
              <pc:sldMasterMk cId="42646957" sldId="2147483648"/>
              <pc:sldLayoutMk cId="1464062900" sldId="2147483653"/>
              <ac:spMk id="7" creationId="{1D7BED3E-E4F5-FFE9-E7E6-CAFAEBB39789}"/>
            </ac:spMkLst>
          </pc:spChg>
          <pc:spChg chg="del">
            <ac:chgData name="Marcela Hallová" userId="f4259bdae42d7818" providerId="LiveId" clId="{3FCC6091-0B6D-491D-A9FC-DBA4DAF734FD}" dt="2023-02-23T17:04:33.861" v="10" actId="478"/>
            <ac:spMkLst>
              <pc:docMk/>
              <pc:sldMasterMk cId="42646957" sldId="2147483648"/>
              <pc:sldLayoutMk cId="1464062900" sldId="2147483653"/>
              <ac:spMk id="8" creationId="{ABA446D4-420A-DF96-B1F7-953ECAA52BF2}"/>
            </ac:spMkLst>
          </pc:spChg>
          <pc:spChg chg="del">
            <ac:chgData name="Marcela Hallová" userId="f4259bdae42d7818" providerId="LiveId" clId="{3FCC6091-0B6D-491D-A9FC-DBA4DAF734FD}" dt="2023-02-23T17:04:34.542" v="11" actId="478"/>
            <ac:spMkLst>
              <pc:docMk/>
              <pc:sldMasterMk cId="42646957" sldId="2147483648"/>
              <pc:sldLayoutMk cId="1464062900" sldId="2147483653"/>
              <ac:spMk id="9" creationId="{0FE54A17-EFC9-FC23-7EB2-D1BAABF5FEF5}"/>
            </ac:spMkLst>
          </pc:spChg>
        </pc:sldLayoutChg>
        <pc:sldLayoutChg chg="delSp mod">
          <pc:chgData name="Marcela Hallová" userId="f4259bdae42d7818" providerId="LiveId" clId="{3FCC6091-0B6D-491D-A9FC-DBA4DAF734FD}" dt="2023-02-23T17:04:28.376" v="8" actId="478"/>
          <pc:sldLayoutMkLst>
            <pc:docMk/>
            <pc:sldMasterMk cId="42646957" sldId="2147483648"/>
            <pc:sldLayoutMk cId="3627419649" sldId="2147483654"/>
          </pc:sldLayoutMkLst>
          <pc:spChg chg="del">
            <ac:chgData name="Marcela Hallová" userId="f4259bdae42d7818" providerId="LiveId" clId="{3FCC6091-0B6D-491D-A9FC-DBA4DAF734FD}" dt="2023-02-23T17:04:25.757" v="6" actId="478"/>
            <ac:spMkLst>
              <pc:docMk/>
              <pc:sldMasterMk cId="42646957" sldId="2147483648"/>
              <pc:sldLayoutMk cId="3627419649" sldId="2147483654"/>
              <ac:spMk id="3" creationId="{4842CFC9-1992-1934-BE93-0CC4262F80B6}"/>
            </ac:spMkLst>
          </pc:spChg>
          <pc:spChg chg="del">
            <ac:chgData name="Marcela Hallová" userId="f4259bdae42d7818" providerId="LiveId" clId="{3FCC6091-0B6D-491D-A9FC-DBA4DAF734FD}" dt="2023-02-23T17:04:27.386" v="7" actId="478"/>
            <ac:spMkLst>
              <pc:docMk/>
              <pc:sldMasterMk cId="42646957" sldId="2147483648"/>
              <pc:sldLayoutMk cId="3627419649" sldId="2147483654"/>
              <ac:spMk id="4" creationId="{275843C5-708F-D74E-63ED-F64C7F30CEB7}"/>
            </ac:spMkLst>
          </pc:spChg>
          <pc:spChg chg="del">
            <ac:chgData name="Marcela Hallová" userId="f4259bdae42d7818" providerId="LiveId" clId="{3FCC6091-0B6D-491D-A9FC-DBA4DAF734FD}" dt="2023-02-23T17:04:28.376" v="8" actId="478"/>
            <ac:spMkLst>
              <pc:docMk/>
              <pc:sldMasterMk cId="42646957" sldId="2147483648"/>
              <pc:sldLayoutMk cId="3627419649" sldId="2147483654"/>
              <ac:spMk id="5" creationId="{B2A4BBFB-44D0-D714-875A-EEF59C6422B1}"/>
            </ac:spMkLst>
          </pc:spChg>
        </pc:sldLayoutChg>
        <pc:sldLayoutChg chg="delSp mod">
          <pc:chgData name="Marcela Hallová" userId="f4259bdae42d7818" providerId="LiveId" clId="{3FCC6091-0B6D-491D-A9FC-DBA4DAF734FD}" dt="2023-02-23T17:04:19.472" v="5" actId="478"/>
          <pc:sldLayoutMkLst>
            <pc:docMk/>
            <pc:sldMasterMk cId="42646957" sldId="2147483648"/>
            <pc:sldLayoutMk cId="360762430" sldId="2147483655"/>
          </pc:sldLayoutMkLst>
          <pc:spChg chg="del">
            <ac:chgData name="Marcela Hallová" userId="f4259bdae42d7818" providerId="LiveId" clId="{3FCC6091-0B6D-491D-A9FC-DBA4DAF734FD}" dt="2023-02-23T17:04:16.753" v="3" actId="478"/>
            <ac:spMkLst>
              <pc:docMk/>
              <pc:sldMasterMk cId="42646957" sldId="2147483648"/>
              <pc:sldLayoutMk cId="360762430" sldId="2147483655"/>
              <ac:spMk id="2" creationId="{4306616C-C4A8-199A-7D10-E0FACEA7184B}"/>
            </ac:spMkLst>
          </pc:spChg>
          <pc:spChg chg="del">
            <ac:chgData name="Marcela Hallová" userId="f4259bdae42d7818" providerId="LiveId" clId="{3FCC6091-0B6D-491D-A9FC-DBA4DAF734FD}" dt="2023-02-23T17:04:18.113" v="4" actId="478"/>
            <ac:spMkLst>
              <pc:docMk/>
              <pc:sldMasterMk cId="42646957" sldId="2147483648"/>
              <pc:sldLayoutMk cId="360762430" sldId="2147483655"/>
              <ac:spMk id="3" creationId="{B7F0C858-C987-38D1-7BFF-1DE4E9ED9BD6}"/>
            </ac:spMkLst>
          </pc:spChg>
          <pc:spChg chg="del">
            <ac:chgData name="Marcela Hallová" userId="f4259bdae42d7818" providerId="LiveId" clId="{3FCC6091-0B6D-491D-A9FC-DBA4DAF734FD}" dt="2023-02-23T17:04:19.472" v="5" actId="478"/>
            <ac:spMkLst>
              <pc:docMk/>
              <pc:sldMasterMk cId="42646957" sldId="2147483648"/>
              <pc:sldLayoutMk cId="360762430" sldId="2147483655"/>
              <ac:spMk id="4" creationId="{157C35EA-754B-794F-9FEC-E3A1397C70A6}"/>
            </ac:spMkLst>
          </pc:spChg>
        </pc:sldLayoutChg>
        <pc:sldLayoutChg chg="del">
          <pc:chgData name="Marcela Hallová" userId="f4259bdae42d7818" providerId="LiveId" clId="{3FCC6091-0B6D-491D-A9FC-DBA4DAF734FD}" dt="2023-02-23T17:04:07.206" v="2" actId="2696"/>
          <pc:sldLayoutMkLst>
            <pc:docMk/>
            <pc:sldMasterMk cId="42646957" sldId="2147483648"/>
            <pc:sldLayoutMk cId="4002469951" sldId="2147483658"/>
          </pc:sldLayoutMkLst>
        </pc:sldLayoutChg>
        <pc:sldLayoutChg chg="del">
          <pc:chgData name="Marcela Hallová" userId="f4259bdae42d7818" providerId="LiveId" clId="{3FCC6091-0B6D-491D-A9FC-DBA4DAF734FD}" dt="2023-02-23T17:04:03.611" v="1" actId="2696"/>
          <pc:sldLayoutMkLst>
            <pc:docMk/>
            <pc:sldMasterMk cId="42646957" sldId="2147483648"/>
            <pc:sldLayoutMk cId="685289854" sldId="2147483659"/>
          </pc:sldLayoutMkLst>
        </pc:sldLayoutChg>
      </pc:sldMaster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sk-SK" sz="3200" b="1">
              <a:latin typeface="Aptos" panose="020B0004020202020204" pitchFamily="34" charset="0"/>
            </a:rPr>
            <a:t>CONTENT</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Safe browsing</a:t>
          </a:r>
          <a:endParaRPr lang="en-US" sz="2400" kern="1200" dirty="0">
            <a:latin typeface="Aptos" panose="020B0004020202020204" pitchFamily="34" charset="0"/>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Persistent logins</a:t>
          </a:r>
          <a:r>
            <a:rPr lang="sk-SK" sz="2400" kern="1200" dirty="0">
              <a:latin typeface="Aptos" panose="020B0004020202020204" pitchFamily="34" charset="0"/>
              <a:cs typeface="Calibri" panose="020F0502020204030204" pitchFamily="34" charset="0"/>
            </a:rPr>
            <a:t> </a:t>
          </a:r>
          <a:endParaRPr lang="en-US" sz="2400" kern="120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Security of devices</a:t>
          </a:r>
          <a:endParaRPr lang="en-US" sz="2400" kern="1200" dirty="0">
            <a:latin typeface="Aptos" panose="020B0004020202020204" pitchFamily="34" charset="0"/>
            <a:ea typeface="+mn-ea"/>
            <a:cs typeface="+mn-cs"/>
          </a:endParaRP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S</a:t>
          </a:r>
          <a:r>
            <a:rPr lang="sk-SK" sz="2400" kern="1200" dirty="0" err="1">
              <a:latin typeface="Aptos" panose="020B0004020202020204" pitchFamily="34" charset="0"/>
              <a:cs typeface="Calibri" panose="020F0502020204030204" pitchFamily="34" charset="0"/>
            </a:rPr>
            <a:t>ecurity</a:t>
          </a:r>
          <a:r>
            <a:rPr lang="en-US" sz="2400" kern="1200" dirty="0">
              <a:latin typeface="Aptos" panose="020B0004020202020204" pitchFamily="34" charset="0"/>
              <a:cs typeface="Calibri" panose="020F0502020204030204" pitchFamily="34" charset="0"/>
            </a:rPr>
            <a:t> of mobile devices</a:t>
          </a:r>
          <a:endParaRPr lang="en-US" sz="2400" kern="1200" dirty="0">
            <a:latin typeface="Aptos" panose="020B0004020202020204" pitchFamily="34" charset="0"/>
            <a:ea typeface="+mn-ea"/>
            <a:cs typeface="+mn-cs"/>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23E7D50C-BBD9-4960-B05A-F9A5C7AEC1A9}">
      <dgm:prSet custT="1"/>
      <dgm:spPr/>
      <dgm:t>
        <a:bodyPr/>
        <a:lstStyle/>
        <a:p>
          <a:r>
            <a:rPr lang="en-US" sz="2400" dirty="0">
              <a:latin typeface="Aptos" panose="020B0004020202020204" pitchFamily="34" charset="0"/>
              <a:cs typeface="Calibri" panose="020F0502020204030204" pitchFamily="34" charset="0"/>
            </a:rPr>
            <a:t>Safe usage of mobile applications</a:t>
          </a:r>
          <a:endParaRPr lang="sk-SK" sz="2400" dirty="0">
            <a:latin typeface="Aptos" panose="020B0004020202020204" pitchFamily="34" charset="0"/>
          </a:endParaRPr>
        </a:p>
      </dgm:t>
    </dgm:pt>
    <dgm:pt modelId="{59F56F33-C61B-4F05-BCEA-14980FD32D2E}" type="parTrans" cxnId="{7EEE8067-2D41-4960-A2D9-5D62BE7B4036}">
      <dgm:prSet/>
      <dgm:spPr/>
      <dgm:t>
        <a:bodyPr/>
        <a:lstStyle/>
        <a:p>
          <a:endParaRPr lang="sk-SK"/>
        </a:p>
      </dgm:t>
    </dgm:pt>
    <dgm:pt modelId="{A3E73D88-C7E9-45D8-BD26-7A209E729C6D}" type="sibTrans" cxnId="{7EEE8067-2D41-4960-A2D9-5D62BE7B4036}">
      <dgm:prSet/>
      <dgm:spPr/>
      <dgm:t>
        <a:bodyPr/>
        <a:lstStyle/>
        <a:p>
          <a:endParaRPr lang="sk-SK"/>
        </a:p>
      </dgm:t>
    </dgm:pt>
    <dgm:pt modelId="{18EE8166-CE55-44E4-A91A-16E8D4D1051E}">
      <dgm:prSet custT="1"/>
      <dgm:spPr/>
      <dgm:t>
        <a:bodyPr/>
        <a:lstStyle/>
        <a:p>
          <a:r>
            <a:rPr lang="en-US" sz="2400" dirty="0">
              <a:latin typeface="Aptos" panose="020B0004020202020204" pitchFamily="34" charset="0"/>
              <a:cs typeface="Calibri" panose="020F0502020204030204" pitchFamily="34" charset="0"/>
            </a:rPr>
            <a:t>Authentication methods</a:t>
          </a:r>
          <a:endParaRPr lang="sk-SK" sz="2400" dirty="0">
            <a:latin typeface="Aptos" panose="020B0004020202020204" pitchFamily="34" charset="0"/>
          </a:endParaRPr>
        </a:p>
      </dgm:t>
    </dgm:pt>
    <dgm:pt modelId="{69D13FB6-8843-4E9F-9F0C-A9E4F30A8AF0}" type="parTrans" cxnId="{203AEE5C-EBC7-4275-B6D6-0D982FC07A6D}">
      <dgm:prSet/>
      <dgm:spPr/>
      <dgm:t>
        <a:bodyPr/>
        <a:lstStyle/>
        <a:p>
          <a:endParaRPr lang="sk-SK"/>
        </a:p>
      </dgm:t>
    </dgm:pt>
    <dgm:pt modelId="{7F1C1768-A306-4822-9992-FDA55034D932}" type="sibTrans" cxnId="{203AEE5C-EBC7-4275-B6D6-0D982FC07A6D}">
      <dgm:prSet/>
      <dgm:spPr/>
      <dgm:t>
        <a:bodyPr/>
        <a:lstStyle/>
        <a:p>
          <a:endParaRPr lang="sk-SK"/>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7"/>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7"/>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7"/>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7"/>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7"/>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7"/>
      <dgm:spPr/>
    </dgm:pt>
    <dgm:pt modelId="{54BBA686-F1E4-44DA-B734-11637E00264E}" type="pres">
      <dgm:prSet presAssocID="{579F5918-B840-4DAD-A874-55B063A14ED8}" presName="vert1" presStyleCnt="0"/>
      <dgm:spPr/>
    </dgm:pt>
    <dgm:pt modelId="{FE5EB41F-DC81-47AF-8DFE-8B2FC44AE86B}" type="pres">
      <dgm:prSet presAssocID="{078842D6-6B74-42A5-B67C-0A37A4CD31A9}" presName="thickLine" presStyleLbl="alignNode1" presStyleIdx="3" presStyleCnt="7"/>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3" presStyleCnt="7"/>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4" presStyleCnt="7"/>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4" presStyleCnt="7"/>
      <dgm:spPr/>
    </dgm:pt>
    <dgm:pt modelId="{D54F728D-CDB6-47AB-B096-56795C947C10}" type="pres">
      <dgm:prSet presAssocID="{ADB94454-2E8E-4ED0-8076-D0014D06EE10}" presName="vert1" presStyleCnt="0"/>
      <dgm:spPr/>
    </dgm:pt>
    <dgm:pt modelId="{74179D35-ABBE-4B3A-836B-4A4B3E2D9576}" type="pres">
      <dgm:prSet presAssocID="{23E7D50C-BBD9-4960-B05A-F9A5C7AEC1A9}" presName="thickLine" presStyleLbl="alignNode1" presStyleIdx="5" presStyleCnt="7"/>
      <dgm:spPr/>
    </dgm:pt>
    <dgm:pt modelId="{39F5D897-87CD-40C2-BAFD-5A4C566289F6}" type="pres">
      <dgm:prSet presAssocID="{23E7D50C-BBD9-4960-B05A-F9A5C7AEC1A9}" presName="horz1" presStyleCnt="0"/>
      <dgm:spPr/>
    </dgm:pt>
    <dgm:pt modelId="{B8074126-4884-4E43-9DC5-B2AD3A1DC8D7}" type="pres">
      <dgm:prSet presAssocID="{23E7D50C-BBD9-4960-B05A-F9A5C7AEC1A9}" presName="tx1" presStyleLbl="revTx" presStyleIdx="5" presStyleCnt="7"/>
      <dgm:spPr/>
    </dgm:pt>
    <dgm:pt modelId="{3D799917-8CD1-4EBA-A37C-B0063C9A9FBF}" type="pres">
      <dgm:prSet presAssocID="{23E7D50C-BBD9-4960-B05A-F9A5C7AEC1A9}" presName="vert1" presStyleCnt="0"/>
      <dgm:spPr/>
    </dgm:pt>
    <dgm:pt modelId="{648A20A8-418D-4A81-BB28-0C1177E63AEF}" type="pres">
      <dgm:prSet presAssocID="{18EE8166-CE55-44E4-A91A-16E8D4D1051E}" presName="thickLine" presStyleLbl="alignNode1" presStyleIdx="6" presStyleCnt="7"/>
      <dgm:spPr/>
    </dgm:pt>
    <dgm:pt modelId="{75DE7C91-C705-4464-BD6D-24B13859D25D}" type="pres">
      <dgm:prSet presAssocID="{18EE8166-CE55-44E4-A91A-16E8D4D1051E}" presName="horz1" presStyleCnt="0"/>
      <dgm:spPr/>
    </dgm:pt>
    <dgm:pt modelId="{C072F9F6-F842-4442-B25B-D1F7A0C805B6}" type="pres">
      <dgm:prSet presAssocID="{18EE8166-CE55-44E4-A91A-16E8D4D1051E}" presName="tx1" presStyleLbl="revTx" presStyleIdx="6" presStyleCnt="7"/>
      <dgm:spPr/>
    </dgm:pt>
    <dgm:pt modelId="{05950548-7546-4444-BE77-575166377922}" type="pres">
      <dgm:prSet presAssocID="{18EE8166-CE55-44E4-A91A-16E8D4D1051E}"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203AEE5C-EBC7-4275-B6D6-0D982FC07A6D}" srcId="{B243BDDD-C51D-489A-9D83-484E1B007317}" destId="{18EE8166-CE55-44E4-A91A-16E8D4D1051E}" srcOrd="6" destOrd="0" parTransId="{69D13FB6-8843-4E9F-9F0C-A9E4F30A8AF0}" sibTransId="{7F1C1768-A306-4822-9992-FDA55034D932}"/>
    <dgm:cxn modelId="{7EEE8067-2D41-4960-A2D9-5D62BE7B4036}" srcId="{B243BDDD-C51D-489A-9D83-484E1B007317}" destId="{23E7D50C-BBD9-4960-B05A-F9A5C7AEC1A9}" srcOrd="5" destOrd="0" parTransId="{59F56F33-C61B-4F05-BCEA-14980FD32D2E}" sibTransId="{A3E73D88-C7E9-45D8-BD26-7A209E729C6D}"/>
    <dgm:cxn modelId="{83D2A868-7914-4223-AC8D-E069710DD3ED}" srcId="{B243BDDD-C51D-489A-9D83-484E1B007317}" destId="{ADB94454-2E8E-4ED0-8076-D0014D06EE10}" srcOrd="4"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AEC86853-AEDB-4352-BB00-B01A794CEF04}" type="presOf" srcId="{18EE8166-CE55-44E4-A91A-16E8D4D1051E}" destId="{C072F9F6-F842-4442-B25B-D1F7A0C805B6}"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3B453CB0-2FB6-49E1-B9D7-286B9EAB2AB5}" type="presOf" srcId="{2B708D23-F7BA-4009-8042-F59C4DB86A34}" destId="{6857DFD6-E532-4C2F-8E0F-DDB6EB97F0A2}" srcOrd="0" destOrd="0" presId="urn:microsoft.com/office/officeart/2008/layout/LinedList"/>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3" destOrd="0" parTransId="{B47EDC7C-9CE6-4AA9-982F-78B6A8C403B1}" sibTransId="{129BE90E-C04F-4DEC-8864-8FB101226F7D}"/>
    <dgm:cxn modelId="{7E2E09F9-4762-42F9-9208-83C7E64CBA6F}" type="presOf" srcId="{23E7D50C-BBD9-4960-B05A-F9A5C7AEC1A9}" destId="{B8074126-4884-4E43-9DC5-B2AD3A1DC8D7}" srcOrd="0" destOrd="0" presId="urn:microsoft.com/office/officeart/2008/layout/LinedList"/>
    <dgm:cxn modelId="{9F4C5EFC-C052-40F1-A672-7EA342F24687}" type="presOf" srcId="{579F5918-B840-4DAD-A874-55B063A14ED8}" destId="{E4558840-8C6C-481B-8684-6366253DF07C}" srcOrd="0" destOrd="0" presId="urn:microsoft.com/office/officeart/2008/layout/LinedList"/>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6910C3B0-B71C-4D6A-8770-530B839EEFF9}" type="presParOf" srcId="{27DDA80A-4EAA-4D66-9B0C-884472597098}" destId="{FE5EB41F-DC81-47AF-8DFE-8B2FC44AE86B}" srcOrd="6" destOrd="0" presId="urn:microsoft.com/office/officeart/2008/layout/LinedList"/>
    <dgm:cxn modelId="{31D17906-8BDE-46BE-9034-2A34E714CD9F}" type="presParOf" srcId="{27DDA80A-4EAA-4D66-9B0C-884472597098}" destId="{35A75E32-9E93-44B9-A895-20F19CA75056}" srcOrd="7"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8" destOrd="0" presId="urn:microsoft.com/office/officeart/2008/layout/LinedList"/>
    <dgm:cxn modelId="{E2ADC9FA-C411-4671-8F89-25AD303CC3D3}" type="presParOf" srcId="{27DDA80A-4EAA-4D66-9B0C-884472597098}" destId="{E8C01C51-40FD-4FFB-8CCE-476A9D628DC5}" srcOrd="9"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 modelId="{F4381B99-B911-4C16-A712-979D9FB99157}" type="presParOf" srcId="{27DDA80A-4EAA-4D66-9B0C-884472597098}" destId="{74179D35-ABBE-4B3A-836B-4A4B3E2D9576}" srcOrd="10" destOrd="0" presId="urn:microsoft.com/office/officeart/2008/layout/LinedList"/>
    <dgm:cxn modelId="{12CAC4B6-A47E-4431-9739-412DD285F942}" type="presParOf" srcId="{27DDA80A-4EAA-4D66-9B0C-884472597098}" destId="{39F5D897-87CD-40C2-BAFD-5A4C566289F6}" srcOrd="11" destOrd="0" presId="urn:microsoft.com/office/officeart/2008/layout/LinedList"/>
    <dgm:cxn modelId="{277E8A92-F24F-4A1F-8C3E-56EB7EAB78FA}" type="presParOf" srcId="{39F5D897-87CD-40C2-BAFD-5A4C566289F6}" destId="{B8074126-4884-4E43-9DC5-B2AD3A1DC8D7}" srcOrd="0" destOrd="0" presId="urn:microsoft.com/office/officeart/2008/layout/LinedList"/>
    <dgm:cxn modelId="{E024066E-A9F1-4B81-8FD9-BC3064C6B76F}" type="presParOf" srcId="{39F5D897-87CD-40C2-BAFD-5A4C566289F6}" destId="{3D799917-8CD1-4EBA-A37C-B0063C9A9FBF}" srcOrd="1" destOrd="0" presId="urn:microsoft.com/office/officeart/2008/layout/LinedList"/>
    <dgm:cxn modelId="{288A014E-50E0-4A12-97C4-95FAB0B32F10}" type="presParOf" srcId="{27DDA80A-4EAA-4D66-9B0C-884472597098}" destId="{648A20A8-418D-4A81-BB28-0C1177E63AEF}" srcOrd="12" destOrd="0" presId="urn:microsoft.com/office/officeart/2008/layout/LinedList"/>
    <dgm:cxn modelId="{A9182B1A-54CB-4ADC-AE98-3DF48E737657}" type="presParOf" srcId="{27DDA80A-4EAA-4D66-9B0C-884472597098}" destId="{75DE7C91-C705-4464-BD6D-24B13859D25D}" srcOrd="13" destOrd="0" presId="urn:microsoft.com/office/officeart/2008/layout/LinedList"/>
    <dgm:cxn modelId="{B545B5E5-09AD-4D2D-B4ED-93E903329253}" type="presParOf" srcId="{75DE7C91-C705-4464-BD6D-24B13859D25D}" destId="{C072F9F6-F842-4442-B25B-D1F7A0C805B6}" srcOrd="0" destOrd="0" presId="urn:microsoft.com/office/officeart/2008/layout/LinedList"/>
    <dgm:cxn modelId="{7ACA126F-2A00-4AF8-8937-D95AE8AC7135}" type="presParOf" srcId="{75DE7C91-C705-4464-BD6D-24B13859D25D}" destId="{05950548-7546-4444-BE77-5751663779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964163-929A-464F-8294-E677ACA521DA}"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AE7328C3-6C94-49AC-AB29-5CEB7A67F9C7}">
      <dgm:prSet custT="1"/>
      <dgm:spPr/>
      <dgm:t>
        <a:bodyPr/>
        <a:lstStyle/>
        <a:p>
          <a:r>
            <a:rPr lang="en-US" sz="1600" b="1" dirty="0">
              <a:solidFill>
                <a:schemeClr val="tx1"/>
              </a:solidFill>
            </a:rPr>
            <a:t>Keep software updated </a:t>
          </a:r>
          <a:r>
            <a:rPr lang="en-US" sz="1600" dirty="0"/>
            <a:t>- regularly update operating systems, applications, and antivirus software to patch security vulnerabilities and protect against emerging threats.</a:t>
          </a:r>
        </a:p>
      </dgm:t>
    </dgm:pt>
    <dgm:pt modelId="{10B9DCE1-BB24-4ECC-9E27-98E3E64CCBB5}" type="parTrans" cxnId="{C9C50795-540F-4F6D-8597-EF4236C8F450}">
      <dgm:prSet/>
      <dgm:spPr/>
      <dgm:t>
        <a:bodyPr/>
        <a:lstStyle/>
        <a:p>
          <a:endParaRPr lang="en-US"/>
        </a:p>
      </dgm:t>
    </dgm:pt>
    <dgm:pt modelId="{5842B4F8-6071-412C-A090-34338D873E46}" type="sibTrans" cxnId="{C9C50795-540F-4F6D-8597-EF4236C8F450}">
      <dgm:prSet/>
      <dgm:spPr/>
      <dgm:t>
        <a:bodyPr/>
        <a:lstStyle/>
        <a:p>
          <a:endParaRPr lang="en-US"/>
        </a:p>
      </dgm:t>
    </dgm:pt>
    <dgm:pt modelId="{B66AF422-0AE6-4645-8028-24A428C77F7B}">
      <dgm:prSet custT="1"/>
      <dgm:spPr/>
      <dgm:t>
        <a:bodyPr/>
        <a:lstStyle/>
        <a:p>
          <a:r>
            <a:rPr lang="en-US" sz="1600" b="1" dirty="0">
              <a:solidFill>
                <a:schemeClr val="tx1"/>
              </a:solidFill>
            </a:rPr>
            <a:t>Use strong passwords </a:t>
          </a:r>
          <a:r>
            <a:rPr lang="en-US" sz="1600" dirty="0"/>
            <a:t>- </a:t>
          </a:r>
          <a:r>
            <a:rPr lang="en-US" sz="1600" b="0" dirty="0"/>
            <a:t>more in Sub-section 1 – Digital security </a:t>
          </a:r>
        </a:p>
      </dgm:t>
    </dgm:pt>
    <dgm:pt modelId="{0C960427-70B5-4EC8-B84B-3A7A0257D199}" type="parTrans" cxnId="{2329B544-F076-4C47-B346-B10B7F5F87F3}">
      <dgm:prSet/>
      <dgm:spPr/>
      <dgm:t>
        <a:bodyPr/>
        <a:lstStyle/>
        <a:p>
          <a:endParaRPr lang="en-US"/>
        </a:p>
      </dgm:t>
    </dgm:pt>
    <dgm:pt modelId="{98C14494-31A9-4B61-A52D-1EC51D9CAB2F}" type="sibTrans" cxnId="{2329B544-F076-4C47-B346-B10B7F5F87F3}">
      <dgm:prSet/>
      <dgm:spPr/>
      <dgm:t>
        <a:bodyPr/>
        <a:lstStyle/>
        <a:p>
          <a:endParaRPr lang="en-US"/>
        </a:p>
      </dgm:t>
    </dgm:pt>
    <dgm:pt modelId="{5BEBE9EC-42ED-40B8-8F56-9C16E4C9F56A}">
      <dgm:prSet custT="1"/>
      <dgm:spPr/>
      <dgm:t>
        <a:bodyPr/>
        <a:lstStyle/>
        <a:p>
          <a:r>
            <a:rPr lang="en-US" sz="1600" b="1" dirty="0">
              <a:solidFill>
                <a:schemeClr val="tx1"/>
              </a:solidFill>
            </a:rPr>
            <a:t>Secure network connections </a:t>
          </a:r>
          <a:r>
            <a:rPr lang="en-US" sz="1600" dirty="0"/>
            <a:t>- use secure Wi-Fi networks with strong encryption protocols (e.g., WPA2) and avoid connecting to public or unsecured Wi-Fi networks to minimize the risk of data interception.</a:t>
          </a:r>
        </a:p>
      </dgm:t>
    </dgm:pt>
    <dgm:pt modelId="{133E4A84-8213-4C06-87AC-A2193EC7557D}" type="parTrans" cxnId="{C01D1F11-38CD-4814-AA71-A3EB1B32B1C9}">
      <dgm:prSet/>
      <dgm:spPr/>
      <dgm:t>
        <a:bodyPr/>
        <a:lstStyle/>
        <a:p>
          <a:endParaRPr lang="en-US"/>
        </a:p>
      </dgm:t>
    </dgm:pt>
    <dgm:pt modelId="{21F5D9BA-4EE2-42A4-B49A-82E238CFA66D}" type="sibTrans" cxnId="{C01D1F11-38CD-4814-AA71-A3EB1B32B1C9}">
      <dgm:prSet/>
      <dgm:spPr/>
      <dgm:t>
        <a:bodyPr/>
        <a:lstStyle/>
        <a:p>
          <a:endParaRPr lang="en-US"/>
        </a:p>
      </dgm:t>
    </dgm:pt>
    <dgm:pt modelId="{8475AC9A-0522-43F6-BFD9-412FA129ACEA}">
      <dgm:prSet custT="1"/>
      <dgm:spPr/>
      <dgm:t>
        <a:bodyPr/>
        <a:lstStyle/>
        <a:p>
          <a:r>
            <a:rPr lang="en-US" sz="1600" b="1" dirty="0">
              <a:solidFill>
                <a:schemeClr val="tx1"/>
              </a:solidFill>
            </a:rPr>
            <a:t>Practice safe browsing habits </a:t>
          </a:r>
          <a:r>
            <a:rPr lang="en-US" sz="1600" dirty="0"/>
            <a:t>– </a:t>
          </a:r>
          <a:r>
            <a:rPr lang="sk-SK" sz="1600" dirty="0" err="1"/>
            <a:t>chapter</a:t>
          </a:r>
          <a:r>
            <a:rPr lang="sk-SK" sz="1600" dirty="0"/>
            <a:t> 2.1 in </a:t>
          </a:r>
          <a:r>
            <a:rPr lang="sk-SK" sz="1600" dirty="0" err="1"/>
            <a:t>this</a:t>
          </a:r>
          <a:r>
            <a:rPr lang="sk-SK" sz="1600" dirty="0"/>
            <a:t> </a:t>
          </a:r>
          <a:r>
            <a:rPr lang="sk-SK" sz="1600" dirty="0" err="1"/>
            <a:t>presentation</a:t>
          </a:r>
          <a:r>
            <a:rPr lang="sk-SK" sz="1600" dirty="0"/>
            <a:t>.</a:t>
          </a:r>
          <a:endParaRPr lang="en-US" sz="1600" dirty="0"/>
        </a:p>
      </dgm:t>
    </dgm:pt>
    <dgm:pt modelId="{904D8A87-9B71-4165-A5AB-6B063C6BE050}" type="parTrans" cxnId="{F678E207-EF10-447D-8910-4BDD5B9910C1}">
      <dgm:prSet/>
      <dgm:spPr/>
      <dgm:t>
        <a:bodyPr/>
        <a:lstStyle/>
        <a:p>
          <a:endParaRPr lang="en-US"/>
        </a:p>
      </dgm:t>
    </dgm:pt>
    <dgm:pt modelId="{FECA268C-3C8C-454B-957B-F9F8100F4206}" type="sibTrans" cxnId="{F678E207-EF10-447D-8910-4BDD5B9910C1}">
      <dgm:prSet/>
      <dgm:spPr/>
      <dgm:t>
        <a:bodyPr/>
        <a:lstStyle/>
        <a:p>
          <a:endParaRPr lang="en-US"/>
        </a:p>
      </dgm:t>
    </dgm:pt>
    <dgm:pt modelId="{E3C9821C-B02B-49C2-9DBC-5E02EE785B99}">
      <dgm:prSet custT="1"/>
      <dgm:spPr/>
      <dgm:t>
        <a:bodyPr/>
        <a:lstStyle/>
        <a:p>
          <a:r>
            <a:rPr lang="en-US" sz="1600" b="1" dirty="0">
              <a:solidFill>
                <a:schemeClr val="tx1"/>
              </a:solidFill>
            </a:rPr>
            <a:t>Encrypt data </a:t>
          </a:r>
          <a:r>
            <a:rPr lang="en-US" sz="1600" dirty="0"/>
            <a:t>- encrypt sensitive data stored on devices and utilize encryption protocols (e.g., HTTPS) for secure data transmission over the internet.</a:t>
          </a:r>
        </a:p>
      </dgm:t>
    </dgm:pt>
    <dgm:pt modelId="{F5FB279F-FD72-4774-A07F-11A8661BE857}" type="parTrans" cxnId="{AB1B3EF3-41DE-477C-BD3C-B1A81EFA651C}">
      <dgm:prSet/>
      <dgm:spPr/>
      <dgm:t>
        <a:bodyPr/>
        <a:lstStyle/>
        <a:p>
          <a:endParaRPr lang="en-US"/>
        </a:p>
      </dgm:t>
    </dgm:pt>
    <dgm:pt modelId="{9F5CE456-D24C-4568-8CA8-4532A1D16382}" type="sibTrans" cxnId="{AB1B3EF3-41DE-477C-BD3C-B1A81EFA651C}">
      <dgm:prSet/>
      <dgm:spPr/>
      <dgm:t>
        <a:bodyPr/>
        <a:lstStyle/>
        <a:p>
          <a:endParaRPr lang="en-US"/>
        </a:p>
      </dgm:t>
    </dgm:pt>
    <dgm:pt modelId="{847EBB52-19E9-48D2-BEE7-DB6002E6E832}">
      <dgm:prSet custT="1"/>
      <dgm:spPr/>
      <dgm:t>
        <a:bodyPr/>
        <a:lstStyle/>
        <a:p>
          <a:r>
            <a:rPr lang="en-US" sz="1600" b="1" dirty="0">
              <a:solidFill>
                <a:schemeClr val="tx1"/>
              </a:solidFill>
            </a:rPr>
            <a:t>Regular backups </a:t>
          </a:r>
          <a:r>
            <a:rPr lang="en-US" sz="1600" dirty="0"/>
            <a:t>- backup important data regularly to prevent loss in the event of device theft, hardware failure, or ransomware attacks, and store backups securely offline or in the cloud.</a:t>
          </a:r>
        </a:p>
      </dgm:t>
    </dgm:pt>
    <dgm:pt modelId="{7DCCC7B2-2DEC-4BA5-8E47-B7A9ACA953A5}" type="parTrans" cxnId="{3FFDE133-5B9F-4A9F-BD65-4C8D976EF19F}">
      <dgm:prSet/>
      <dgm:spPr/>
      <dgm:t>
        <a:bodyPr/>
        <a:lstStyle/>
        <a:p>
          <a:endParaRPr lang="en-US"/>
        </a:p>
      </dgm:t>
    </dgm:pt>
    <dgm:pt modelId="{0050A40F-4ED8-4A7A-8E88-9289C36633DC}" type="sibTrans" cxnId="{3FFDE133-5B9F-4A9F-BD65-4C8D976EF19F}">
      <dgm:prSet/>
      <dgm:spPr/>
      <dgm:t>
        <a:bodyPr/>
        <a:lstStyle/>
        <a:p>
          <a:endParaRPr lang="en-US"/>
        </a:p>
      </dgm:t>
    </dgm:pt>
    <dgm:pt modelId="{D3D7A5D4-CA4A-4100-B265-9F526702930C}" type="pres">
      <dgm:prSet presAssocID="{19964163-929A-464F-8294-E677ACA521DA}" presName="Name0" presStyleCnt="0">
        <dgm:presLayoutVars>
          <dgm:dir/>
          <dgm:resizeHandles val="exact"/>
        </dgm:presLayoutVars>
      </dgm:prSet>
      <dgm:spPr/>
    </dgm:pt>
    <dgm:pt modelId="{5977030B-4AAD-4030-88DE-123690AFBA67}" type="pres">
      <dgm:prSet presAssocID="{AE7328C3-6C94-49AC-AB29-5CEB7A67F9C7}" presName="node" presStyleLbl="node1" presStyleIdx="0" presStyleCnt="6" custLinFactNeighborX="266">
        <dgm:presLayoutVars>
          <dgm:bulletEnabled val="1"/>
        </dgm:presLayoutVars>
      </dgm:prSet>
      <dgm:spPr/>
    </dgm:pt>
    <dgm:pt modelId="{74BA2FB6-E555-4466-9AC6-386DF7A238F8}" type="pres">
      <dgm:prSet presAssocID="{5842B4F8-6071-412C-A090-34338D873E46}" presName="sibTrans" presStyleLbl="sibTrans1D1" presStyleIdx="0" presStyleCnt="5"/>
      <dgm:spPr/>
    </dgm:pt>
    <dgm:pt modelId="{B6EFE6FC-1733-4658-97EE-C126D2F7D893}" type="pres">
      <dgm:prSet presAssocID="{5842B4F8-6071-412C-A090-34338D873E46}" presName="connectorText" presStyleLbl="sibTrans1D1" presStyleIdx="0" presStyleCnt="5"/>
      <dgm:spPr/>
    </dgm:pt>
    <dgm:pt modelId="{A579C76C-989B-431A-851C-A95373D26C8C}" type="pres">
      <dgm:prSet presAssocID="{B66AF422-0AE6-4645-8028-24A428C77F7B}" presName="node" presStyleLbl="node1" presStyleIdx="1" presStyleCnt="6" custLinFactNeighborX="266">
        <dgm:presLayoutVars>
          <dgm:bulletEnabled val="1"/>
        </dgm:presLayoutVars>
      </dgm:prSet>
      <dgm:spPr/>
    </dgm:pt>
    <dgm:pt modelId="{9F0FA535-14F8-4B4B-B38D-5CF5B55F79C7}" type="pres">
      <dgm:prSet presAssocID="{98C14494-31A9-4B61-A52D-1EC51D9CAB2F}" presName="sibTrans" presStyleLbl="sibTrans1D1" presStyleIdx="1" presStyleCnt="5"/>
      <dgm:spPr/>
    </dgm:pt>
    <dgm:pt modelId="{127A3555-F34F-4AC9-9B1A-53110F5034B1}" type="pres">
      <dgm:prSet presAssocID="{98C14494-31A9-4B61-A52D-1EC51D9CAB2F}" presName="connectorText" presStyleLbl="sibTrans1D1" presStyleIdx="1" presStyleCnt="5"/>
      <dgm:spPr/>
    </dgm:pt>
    <dgm:pt modelId="{DDD5FC27-37DB-4D4F-BC43-885D01DF0428}" type="pres">
      <dgm:prSet presAssocID="{5BEBE9EC-42ED-40B8-8F56-9C16E4C9F56A}" presName="node" presStyleLbl="node1" presStyleIdx="2" presStyleCnt="6" custLinFactNeighborX="266">
        <dgm:presLayoutVars>
          <dgm:bulletEnabled val="1"/>
        </dgm:presLayoutVars>
      </dgm:prSet>
      <dgm:spPr/>
    </dgm:pt>
    <dgm:pt modelId="{C8D9E8FE-70AB-42C2-B5E6-E20B1D864434}" type="pres">
      <dgm:prSet presAssocID="{21F5D9BA-4EE2-42A4-B49A-82E238CFA66D}" presName="sibTrans" presStyleLbl="sibTrans1D1" presStyleIdx="2" presStyleCnt="5"/>
      <dgm:spPr/>
    </dgm:pt>
    <dgm:pt modelId="{9706D4B6-A93D-475C-A3B6-5D74F80D828A}" type="pres">
      <dgm:prSet presAssocID="{21F5D9BA-4EE2-42A4-B49A-82E238CFA66D}" presName="connectorText" presStyleLbl="sibTrans1D1" presStyleIdx="2" presStyleCnt="5"/>
      <dgm:spPr/>
    </dgm:pt>
    <dgm:pt modelId="{66CC63E6-758E-4CFE-AC2A-8B5EC4E6B163}" type="pres">
      <dgm:prSet presAssocID="{8475AC9A-0522-43F6-BFD9-412FA129ACEA}" presName="node" presStyleLbl="node1" presStyleIdx="3" presStyleCnt="6" custLinFactNeighborX="266">
        <dgm:presLayoutVars>
          <dgm:bulletEnabled val="1"/>
        </dgm:presLayoutVars>
      </dgm:prSet>
      <dgm:spPr/>
    </dgm:pt>
    <dgm:pt modelId="{1BAA78E3-F592-49D7-B616-5C250142B623}" type="pres">
      <dgm:prSet presAssocID="{FECA268C-3C8C-454B-957B-F9F8100F4206}" presName="sibTrans" presStyleLbl="sibTrans1D1" presStyleIdx="3" presStyleCnt="5"/>
      <dgm:spPr/>
    </dgm:pt>
    <dgm:pt modelId="{C7B55FF6-9315-4DCF-A6AC-B83AC951BABE}" type="pres">
      <dgm:prSet presAssocID="{FECA268C-3C8C-454B-957B-F9F8100F4206}" presName="connectorText" presStyleLbl="sibTrans1D1" presStyleIdx="3" presStyleCnt="5"/>
      <dgm:spPr/>
    </dgm:pt>
    <dgm:pt modelId="{2DBCD442-6DCC-4CEE-AD32-682C11300D51}" type="pres">
      <dgm:prSet presAssocID="{E3C9821C-B02B-49C2-9DBC-5E02EE785B99}" presName="node" presStyleLbl="node1" presStyleIdx="4" presStyleCnt="6" custLinFactNeighborX="266">
        <dgm:presLayoutVars>
          <dgm:bulletEnabled val="1"/>
        </dgm:presLayoutVars>
      </dgm:prSet>
      <dgm:spPr/>
    </dgm:pt>
    <dgm:pt modelId="{16830A27-BF7E-4AFE-BCCB-F9FE74A8B411}" type="pres">
      <dgm:prSet presAssocID="{9F5CE456-D24C-4568-8CA8-4532A1D16382}" presName="sibTrans" presStyleLbl="sibTrans1D1" presStyleIdx="4" presStyleCnt="5"/>
      <dgm:spPr/>
    </dgm:pt>
    <dgm:pt modelId="{63E3032C-2D9F-40CE-9BC6-D9572EB9690B}" type="pres">
      <dgm:prSet presAssocID="{9F5CE456-D24C-4568-8CA8-4532A1D16382}" presName="connectorText" presStyleLbl="sibTrans1D1" presStyleIdx="4" presStyleCnt="5"/>
      <dgm:spPr/>
    </dgm:pt>
    <dgm:pt modelId="{059015A5-E17E-4FCE-BB39-2B7B251B8C84}" type="pres">
      <dgm:prSet presAssocID="{847EBB52-19E9-48D2-BEE7-DB6002E6E832}" presName="node" presStyleLbl="node1" presStyleIdx="5" presStyleCnt="6">
        <dgm:presLayoutVars>
          <dgm:bulletEnabled val="1"/>
        </dgm:presLayoutVars>
      </dgm:prSet>
      <dgm:spPr/>
    </dgm:pt>
  </dgm:ptLst>
  <dgm:cxnLst>
    <dgm:cxn modelId="{ACE69402-B56D-4E4B-A7A4-7C3082731035}" type="presOf" srcId="{98C14494-31A9-4B61-A52D-1EC51D9CAB2F}" destId="{9F0FA535-14F8-4B4B-B38D-5CF5B55F79C7}" srcOrd="0" destOrd="0" presId="urn:microsoft.com/office/officeart/2016/7/layout/RepeatingBendingProcessNew"/>
    <dgm:cxn modelId="{FD245D07-A904-44EE-A92B-67455001D1EE}" type="presOf" srcId="{FECA268C-3C8C-454B-957B-F9F8100F4206}" destId="{C7B55FF6-9315-4DCF-A6AC-B83AC951BABE}" srcOrd="1" destOrd="0" presId="urn:microsoft.com/office/officeart/2016/7/layout/RepeatingBendingProcessNew"/>
    <dgm:cxn modelId="{F678E207-EF10-447D-8910-4BDD5B9910C1}" srcId="{19964163-929A-464F-8294-E677ACA521DA}" destId="{8475AC9A-0522-43F6-BFD9-412FA129ACEA}" srcOrd="3" destOrd="0" parTransId="{904D8A87-9B71-4165-A5AB-6B063C6BE050}" sibTransId="{FECA268C-3C8C-454B-957B-F9F8100F4206}"/>
    <dgm:cxn modelId="{C01D1F11-38CD-4814-AA71-A3EB1B32B1C9}" srcId="{19964163-929A-464F-8294-E677ACA521DA}" destId="{5BEBE9EC-42ED-40B8-8F56-9C16E4C9F56A}" srcOrd="2" destOrd="0" parTransId="{133E4A84-8213-4C06-87AC-A2193EC7557D}" sibTransId="{21F5D9BA-4EE2-42A4-B49A-82E238CFA66D}"/>
    <dgm:cxn modelId="{38A2CF12-C372-46C0-A172-037697EDE844}" type="presOf" srcId="{E3C9821C-B02B-49C2-9DBC-5E02EE785B99}" destId="{2DBCD442-6DCC-4CEE-AD32-682C11300D51}" srcOrd="0" destOrd="0" presId="urn:microsoft.com/office/officeart/2016/7/layout/RepeatingBendingProcessNew"/>
    <dgm:cxn modelId="{3FFDE133-5B9F-4A9F-BD65-4C8D976EF19F}" srcId="{19964163-929A-464F-8294-E677ACA521DA}" destId="{847EBB52-19E9-48D2-BEE7-DB6002E6E832}" srcOrd="5" destOrd="0" parTransId="{7DCCC7B2-2DEC-4BA5-8E47-B7A9ACA953A5}" sibTransId="{0050A40F-4ED8-4A7A-8E88-9289C36633DC}"/>
    <dgm:cxn modelId="{8EC32936-87FE-4843-AD99-CD7043341651}" type="presOf" srcId="{9F5CE456-D24C-4568-8CA8-4532A1D16382}" destId="{16830A27-BF7E-4AFE-BCCB-F9FE74A8B411}" srcOrd="0" destOrd="0" presId="urn:microsoft.com/office/officeart/2016/7/layout/RepeatingBendingProcessNew"/>
    <dgm:cxn modelId="{5BC32E42-82B0-4288-AA58-962FCEB94981}" type="presOf" srcId="{B66AF422-0AE6-4645-8028-24A428C77F7B}" destId="{A579C76C-989B-431A-851C-A95373D26C8C}" srcOrd="0" destOrd="0" presId="urn:microsoft.com/office/officeart/2016/7/layout/RepeatingBendingProcessNew"/>
    <dgm:cxn modelId="{2C6B4A43-FAB0-4972-BA59-BE08704D0E9A}" type="presOf" srcId="{21F5D9BA-4EE2-42A4-B49A-82E238CFA66D}" destId="{C8D9E8FE-70AB-42C2-B5E6-E20B1D864434}" srcOrd="0" destOrd="0" presId="urn:microsoft.com/office/officeart/2016/7/layout/RepeatingBendingProcessNew"/>
    <dgm:cxn modelId="{2329B544-F076-4C47-B346-B10B7F5F87F3}" srcId="{19964163-929A-464F-8294-E677ACA521DA}" destId="{B66AF422-0AE6-4645-8028-24A428C77F7B}" srcOrd="1" destOrd="0" parTransId="{0C960427-70B5-4EC8-B84B-3A7A0257D199}" sibTransId="{98C14494-31A9-4B61-A52D-1EC51D9CAB2F}"/>
    <dgm:cxn modelId="{AF08EA65-9060-4242-B7ED-747589769250}" type="presOf" srcId="{21F5D9BA-4EE2-42A4-B49A-82E238CFA66D}" destId="{9706D4B6-A93D-475C-A3B6-5D74F80D828A}" srcOrd="1" destOrd="0" presId="urn:microsoft.com/office/officeart/2016/7/layout/RepeatingBendingProcessNew"/>
    <dgm:cxn modelId="{B28B9C4A-0A4A-40C3-9C1D-7820E29A8126}" type="presOf" srcId="{AE7328C3-6C94-49AC-AB29-5CEB7A67F9C7}" destId="{5977030B-4AAD-4030-88DE-123690AFBA67}" srcOrd="0" destOrd="0" presId="urn:microsoft.com/office/officeart/2016/7/layout/RepeatingBendingProcessNew"/>
    <dgm:cxn modelId="{FE578259-3E24-46ED-AA62-5A36389E8BC9}" type="presOf" srcId="{5842B4F8-6071-412C-A090-34338D873E46}" destId="{B6EFE6FC-1733-4658-97EE-C126D2F7D893}" srcOrd="1" destOrd="0" presId="urn:microsoft.com/office/officeart/2016/7/layout/RepeatingBendingProcessNew"/>
    <dgm:cxn modelId="{E7BA837B-E130-446E-8FA7-5F10DE0967DD}" type="presOf" srcId="{5BEBE9EC-42ED-40B8-8F56-9C16E4C9F56A}" destId="{DDD5FC27-37DB-4D4F-BC43-885D01DF0428}" srcOrd="0" destOrd="0" presId="urn:microsoft.com/office/officeart/2016/7/layout/RepeatingBendingProcessNew"/>
    <dgm:cxn modelId="{A7052D7D-1366-43A7-9494-3E635894312F}" type="presOf" srcId="{5842B4F8-6071-412C-A090-34338D873E46}" destId="{74BA2FB6-E555-4466-9AC6-386DF7A238F8}" srcOrd="0" destOrd="0" presId="urn:microsoft.com/office/officeart/2016/7/layout/RepeatingBendingProcessNew"/>
    <dgm:cxn modelId="{C9C50795-540F-4F6D-8597-EF4236C8F450}" srcId="{19964163-929A-464F-8294-E677ACA521DA}" destId="{AE7328C3-6C94-49AC-AB29-5CEB7A67F9C7}" srcOrd="0" destOrd="0" parTransId="{10B9DCE1-BB24-4ECC-9E27-98E3E64CCBB5}" sibTransId="{5842B4F8-6071-412C-A090-34338D873E46}"/>
    <dgm:cxn modelId="{5574C5B0-24C7-4DE0-8AC9-010A69868F0A}" type="presOf" srcId="{FECA268C-3C8C-454B-957B-F9F8100F4206}" destId="{1BAA78E3-F592-49D7-B616-5C250142B623}" srcOrd="0" destOrd="0" presId="urn:microsoft.com/office/officeart/2016/7/layout/RepeatingBendingProcessNew"/>
    <dgm:cxn modelId="{A0679AC4-04EA-4C84-A5C3-E42948D1CAC3}" type="presOf" srcId="{98C14494-31A9-4B61-A52D-1EC51D9CAB2F}" destId="{127A3555-F34F-4AC9-9B1A-53110F5034B1}" srcOrd="1" destOrd="0" presId="urn:microsoft.com/office/officeart/2016/7/layout/RepeatingBendingProcessNew"/>
    <dgm:cxn modelId="{1E1CF6DE-0DEA-40E7-A79D-0FC8A6510FC2}" type="presOf" srcId="{19964163-929A-464F-8294-E677ACA521DA}" destId="{D3D7A5D4-CA4A-4100-B265-9F526702930C}" srcOrd="0" destOrd="0" presId="urn:microsoft.com/office/officeart/2016/7/layout/RepeatingBendingProcessNew"/>
    <dgm:cxn modelId="{727B0CE6-BF07-4CE1-8D07-FDE16FFF014E}" type="presOf" srcId="{847EBB52-19E9-48D2-BEE7-DB6002E6E832}" destId="{059015A5-E17E-4FCE-BB39-2B7B251B8C84}" srcOrd="0" destOrd="0" presId="urn:microsoft.com/office/officeart/2016/7/layout/RepeatingBendingProcessNew"/>
    <dgm:cxn modelId="{AB1B3EF3-41DE-477C-BD3C-B1A81EFA651C}" srcId="{19964163-929A-464F-8294-E677ACA521DA}" destId="{E3C9821C-B02B-49C2-9DBC-5E02EE785B99}" srcOrd="4" destOrd="0" parTransId="{F5FB279F-FD72-4774-A07F-11A8661BE857}" sibTransId="{9F5CE456-D24C-4568-8CA8-4532A1D16382}"/>
    <dgm:cxn modelId="{923C48F6-A450-4802-9BF6-3B809474E35B}" type="presOf" srcId="{9F5CE456-D24C-4568-8CA8-4532A1D16382}" destId="{63E3032C-2D9F-40CE-9BC6-D9572EB9690B}" srcOrd="1" destOrd="0" presId="urn:microsoft.com/office/officeart/2016/7/layout/RepeatingBendingProcessNew"/>
    <dgm:cxn modelId="{33F260FC-B1CE-4266-BA0F-BC6E36CC4194}" type="presOf" srcId="{8475AC9A-0522-43F6-BFD9-412FA129ACEA}" destId="{66CC63E6-758E-4CFE-AC2A-8B5EC4E6B163}" srcOrd="0" destOrd="0" presId="urn:microsoft.com/office/officeart/2016/7/layout/RepeatingBendingProcessNew"/>
    <dgm:cxn modelId="{FBFBF45F-56BB-4957-8C3B-9AAA7EAA5CAE}" type="presParOf" srcId="{D3D7A5D4-CA4A-4100-B265-9F526702930C}" destId="{5977030B-4AAD-4030-88DE-123690AFBA67}" srcOrd="0" destOrd="0" presId="urn:microsoft.com/office/officeart/2016/7/layout/RepeatingBendingProcessNew"/>
    <dgm:cxn modelId="{9D79110C-9C78-47B7-B8AB-46F21B444933}" type="presParOf" srcId="{D3D7A5D4-CA4A-4100-B265-9F526702930C}" destId="{74BA2FB6-E555-4466-9AC6-386DF7A238F8}" srcOrd="1" destOrd="0" presId="urn:microsoft.com/office/officeart/2016/7/layout/RepeatingBendingProcessNew"/>
    <dgm:cxn modelId="{88813991-C6BF-40F5-9951-6EEC84F208C9}" type="presParOf" srcId="{74BA2FB6-E555-4466-9AC6-386DF7A238F8}" destId="{B6EFE6FC-1733-4658-97EE-C126D2F7D893}" srcOrd="0" destOrd="0" presId="urn:microsoft.com/office/officeart/2016/7/layout/RepeatingBendingProcessNew"/>
    <dgm:cxn modelId="{C298FF3E-A5DA-440B-A8B4-A68CFB911298}" type="presParOf" srcId="{D3D7A5D4-CA4A-4100-B265-9F526702930C}" destId="{A579C76C-989B-431A-851C-A95373D26C8C}" srcOrd="2" destOrd="0" presId="urn:microsoft.com/office/officeart/2016/7/layout/RepeatingBendingProcessNew"/>
    <dgm:cxn modelId="{60F607CD-8C17-4380-B844-97166C48A6D9}" type="presParOf" srcId="{D3D7A5D4-CA4A-4100-B265-9F526702930C}" destId="{9F0FA535-14F8-4B4B-B38D-5CF5B55F79C7}" srcOrd="3" destOrd="0" presId="urn:microsoft.com/office/officeart/2016/7/layout/RepeatingBendingProcessNew"/>
    <dgm:cxn modelId="{49C2FD3E-64DB-4FA8-BFA9-34384BE69B4D}" type="presParOf" srcId="{9F0FA535-14F8-4B4B-B38D-5CF5B55F79C7}" destId="{127A3555-F34F-4AC9-9B1A-53110F5034B1}" srcOrd="0" destOrd="0" presId="urn:microsoft.com/office/officeart/2016/7/layout/RepeatingBendingProcessNew"/>
    <dgm:cxn modelId="{61DDA34C-0C1E-458E-8D60-3C67CECE41C3}" type="presParOf" srcId="{D3D7A5D4-CA4A-4100-B265-9F526702930C}" destId="{DDD5FC27-37DB-4D4F-BC43-885D01DF0428}" srcOrd="4" destOrd="0" presId="urn:microsoft.com/office/officeart/2016/7/layout/RepeatingBendingProcessNew"/>
    <dgm:cxn modelId="{933C9FC2-E0C1-43A5-B078-5BDAA4AA16F1}" type="presParOf" srcId="{D3D7A5D4-CA4A-4100-B265-9F526702930C}" destId="{C8D9E8FE-70AB-42C2-B5E6-E20B1D864434}" srcOrd="5" destOrd="0" presId="urn:microsoft.com/office/officeart/2016/7/layout/RepeatingBendingProcessNew"/>
    <dgm:cxn modelId="{8371BD19-A6D3-4AC2-AE88-1582867D48AB}" type="presParOf" srcId="{C8D9E8FE-70AB-42C2-B5E6-E20B1D864434}" destId="{9706D4B6-A93D-475C-A3B6-5D74F80D828A}" srcOrd="0" destOrd="0" presId="urn:microsoft.com/office/officeart/2016/7/layout/RepeatingBendingProcessNew"/>
    <dgm:cxn modelId="{2F4645BE-DB59-4239-AD00-3D5F103401F4}" type="presParOf" srcId="{D3D7A5D4-CA4A-4100-B265-9F526702930C}" destId="{66CC63E6-758E-4CFE-AC2A-8B5EC4E6B163}" srcOrd="6" destOrd="0" presId="urn:microsoft.com/office/officeart/2016/7/layout/RepeatingBendingProcessNew"/>
    <dgm:cxn modelId="{8D24EF6A-18FA-4589-B139-C09C4938D4B6}" type="presParOf" srcId="{D3D7A5D4-CA4A-4100-B265-9F526702930C}" destId="{1BAA78E3-F592-49D7-B616-5C250142B623}" srcOrd="7" destOrd="0" presId="urn:microsoft.com/office/officeart/2016/7/layout/RepeatingBendingProcessNew"/>
    <dgm:cxn modelId="{49B0D158-941E-4032-98C7-5AAB890EB2C3}" type="presParOf" srcId="{1BAA78E3-F592-49D7-B616-5C250142B623}" destId="{C7B55FF6-9315-4DCF-A6AC-B83AC951BABE}" srcOrd="0" destOrd="0" presId="urn:microsoft.com/office/officeart/2016/7/layout/RepeatingBendingProcessNew"/>
    <dgm:cxn modelId="{B6FDAE44-4A73-42F1-9E31-6E8487E0EB6E}" type="presParOf" srcId="{D3D7A5D4-CA4A-4100-B265-9F526702930C}" destId="{2DBCD442-6DCC-4CEE-AD32-682C11300D51}" srcOrd="8" destOrd="0" presId="urn:microsoft.com/office/officeart/2016/7/layout/RepeatingBendingProcessNew"/>
    <dgm:cxn modelId="{65B92B65-674A-4D82-A3E0-0C38D3D743D2}" type="presParOf" srcId="{D3D7A5D4-CA4A-4100-B265-9F526702930C}" destId="{16830A27-BF7E-4AFE-BCCB-F9FE74A8B411}" srcOrd="9" destOrd="0" presId="urn:microsoft.com/office/officeart/2016/7/layout/RepeatingBendingProcessNew"/>
    <dgm:cxn modelId="{493CED4F-E438-43A0-8D05-42B743C18D01}" type="presParOf" srcId="{16830A27-BF7E-4AFE-BCCB-F9FE74A8B411}" destId="{63E3032C-2D9F-40CE-9BC6-D9572EB9690B}" srcOrd="0" destOrd="0" presId="urn:microsoft.com/office/officeart/2016/7/layout/RepeatingBendingProcessNew"/>
    <dgm:cxn modelId="{205C4777-AF1C-44FC-B211-63B4D0AEA1E8}" type="presParOf" srcId="{D3D7A5D4-CA4A-4100-B265-9F526702930C}" destId="{059015A5-E17E-4FCE-BB39-2B7B251B8C8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nSpc>
              <a:spcPct val="100000"/>
            </a:lnSpc>
          </a:pPr>
          <a:r>
            <a:rPr lang="en-GB" sz="2100" b="1" dirty="0">
              <a:latin typeface="Aptos" panose="020B0004020202020204" pitchFamily="34" charset="0"/>
              <a:ea typeface="Cambria" panose="02040503050406030204" pitchFamily="18" charset="0"/>
            </a:rPr>
            <a:t>Securing access to the mobile device </a:t>
          </a:r>
          <a:r>
            <a:rPr lang="en-GB" sz="2100" dirty="0">
              <a:latin typeface="Aptos" panose="020B0004020202020204" pitchFamily="34" charset="0"/>
              <a:ea typeface="Cambria" panose="02040503050406030204" pitchFamily="18" charset="0"/>
            </a:rPr>
            <a:t>- it is recommended to have the SIM card protected by a PIN code different from the one predefined by the operator.</a:t>
          </a:r>
          <a:endParaRPr lang="en-US" sz="210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n-GB" sz="2100" b="1">
              <a:latin typeface="Aptos" panose="020B0004020202020204" pitchFamily="34" charset="0"/>
              <a:ea typeface="Cambria" panose="02040503050406030204" pitchFamily="18" charset="0"/>
            </a:rPr>
            <a:t>Operating system updates </a:t>
          </a:r>
          <a:r>
            <a:rPr lang="en-GB" sz="2100">
              <a:latin typeface="Aptos" panose="020B0004020202020204" pitchFamily="34" charset="0"/>
              <a:ea typeface="Cambria" panose="02040503050406030204" pitchFamily="18" charset="0"/>
            </a:rPr>
            <a:t>- mobile device manufacturers release operating system updates that bring various innovations to the device</a:t>
          </a:r>
          <a:r>
            <a:rPr lang="sk-SK" sz="2100">
              <a:latin typeface="Aptos" panose="020B0004020202020204" pitchFamily="34" charset="0"/>
              <a:ea typeface="Cambria" panose="02040503050406030204" pitchFamily="18" charset="0"/>
            </a:rPr>
            <a:t>.</a:t>
          </a:r>
          <a:endParaRPr lang="en-US" sz="210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F2EE30C0-7B90-412C-9191-B26D2BF8793A}">
      <dgm:prSet custT="1"/>
      <dgm:spPr/>
      <dgm:t>
        <a:bodyPr/>
        <a:lstStyle/>
        <a:p>
          <a:pPr>
            <a:lnSpc>
              <a:spcPct val="100000"/>
            </a:lnSpc>
          </a:pPr>
          <a:r>
            <a:rPr lang="en-GB" sz="2100" b="1">
              <a:latin typeface="Aptos" panose="020B0004020202020204" pitchFamily="34" charset="0"/>
              <a:ea typeface="Cambria" panose="02040503050406030204" pitchFamily="18" charset="0"/>
            </a:rPr>
            <a:t>Using antivirus software </a:t>
          </a:r>
          <a:r>
            <a:rPr lang="en-GB" sz="2100">
              <a:latin typeface="Aptos" panose="020B0004020202020204" pitchFamily="34" charset="0"/>
              <a:ea typeface="Cambria" panose="02040503050406030204" pitchFamily="18" charset="0"/>
            </a:rPr>
            <a:t>- antivirus software acts as a "protective shield." </a:t>
          </a:r>
          <a:endParaRPr lang="en-US" sz="2100">
            <a:latin typeface="Aptos" panose="020B0004020202020204" pitchFamily="34" charset="0"/>
            <a:ea typeface="Cambria" panose="02040503050406030204" pitchFamily="18" charset="0"/>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E4660077-0DDD-41CE-8A46-D18A5F74A614}">
      <dgm:prSet custT="1"/>
      <dgm:spPr/>
      <dgm:t>
        <a:bodyPr/>
        <a:lstStyle/>
        <a:p>
          <a:pPr>
            <a:lnSpc>
              <a:spcPct val="100000"/>
            </a:lnSpc>
          </a:pPr>
          <a:r>
            <a:rPr lang="en-GB" sz="2100" b="1" dirty="0">
              <a:latin typeface="Aptos" panose="020B0004020202020204" pitchFamily="34" charset="0"/>
              <a:ea typeface="Cambria" panose="02040503050406030204" pitchFamily="18" charset="0"/>
            </a:rPr>
            <a:t>Turning off unused features </a:t>
          </a:r>
          <a:r>
            <a:rPr lang="en-GB" sz="2100" dirty="0">
              <a:latin typeface="Aptos" panose="020B0004020202020204" pitchFamily="34" charset="0"/>
              <a:ea typeface="Cambria" panose="02040503050406030204" pitchFamily="18" charset="0"/>
            </a:rPr>
            <a:t>- </a:t>
          </a:r>
          <a:r>
            <a:rPr lang="sk-SK" sz="2100" dirty="0">
              <a:latin typeface="Aptos" panose="020B0004020202020204" pitchFamily="34" charset="0"/>
              <a:ea typeface="Cambria" panose="02040503050406030204" pitchFamily="18" charset="0"/>
            </a:rPr>
            <a:t>b</a:t>
          </a:r>
          <a:r>
            <a:rPr lang="en-GB" sz="2100" dirty="0">
              <a:latin typeface="Aptos" panose="020B0004020202020204" pitchFamily="34" charset="0"/>
              <a:ea typeface="Cambria" panose="02040503050406030204" pitchFamily="18" charset="0"/>
            </a:rPr>
            <a:t>y disabling currently unused features, such as NFC or Bluetooth, you can minimize the potential for attacks.</a:t>
          </a:r>
          <a:endParaRPr lang="en-US" sz="2100" dirty="0">
            <a:latin typeface="Aptos" panose="020B0004020202020204" pitchFamily="34" charset="0"/>
            <a:ea typeface="Cambria" panose="02040503050406030204" pitchFamily="18" charset="0"/>
          </a:endParaRPr>
        </a:p>
      </dgm:t>
    </dgm:pt>
    <dgm:pt modelId="{4A8F6D98-FE21-41BA-B241-9DE3717FF88E}" type="parTrans" cxnId="{B492CD5C-05C9-45E3-A997-207F9AC9466B}">
      <dgm:prSet/>
      <dgm:spPr/>
      <dgm:t>
        <a:bodyPr/>
        <a:lstStyle/>
        <a:p>
          <a:endParaRPr lang="en-US" sz="2100">
            <a:latin typeface="Aptos" panose="020B0004020202020204" pitchFamily="34" charset="0"/>
            <a:ea typeface="Cambria" panose="02040503050406030204" pitchFamily="18" charset="0"/>
          </a:endParaRPr>
        </a:p>
      </dgm:t>
    </dgm:pt>
    <dgm:pt modelId="{33CC4A18-FEFA-4A92-85B1-D83B84F624FC}" type="sibTrans" cxnId="{B492CD5C-05C9-45E3-A997-207F9AC9466B}">
      <dgm:prSet/>
      <dgm:spPr/>
      <dgm:t>
        <a:bodyPr/>
        <a:lstStyle/>
        <a:p>
          <a:endParaRPr lang="en-US" sz="2100">
            <a:latin typeface="Aptos" panose="020B0004020202020204" pitchFamily="34" charset="0"/>
            <a:ea typeface="Cambria" panose="02040503050406030204" pitchFamily="18" charset="0"/>
          </a:endParaRPr>
        </a:p>
      </dgm:t>
    </dgm:pt>
    <dgm:pt modelId="{924E6EBF-6200-4983-BA76-B79A795A63B4}">
      <dgm:prSet custT="1"/>
      <dgm:spPr/>
      <dgm:t>
        <a:bodyPr/>
        <a:lstStyle/>
        <a:p>
          <a:pPr>
            <a:lnSpc>
              <a:spcPct val="100000"/>
            </a:lnSpc>
          </a:pPr>
          <a:r>
            <a:rPr lang="en-GB" sz="2100" b="1">
              <a:latin typeface="Aptos" panose="020B0004020202020204" pitchFamily="34" charset="0"/>
              <a:ea typeface="Cambria" panose="02040503050406030204" pitchFamily="18" charset="0"/>
            </a:rPr>
            <a:t>Being cautious with messages received on mobile devices </a:t>
          </a:r>
          <a:r>
            <a:rPr lang="en-GB" sz="2100">
              <a:latin typeface="Aptos" panose="020B0004020202020204" pitchFamily="34" charset="0"/>
              <a:ea typeface="Cambria" panose="02040503050406030204" pitchFamily="18" charset="0"/>
            </a:rPr>
            <a:t>- devices can become infected through messages from chat applications, email, or even SMS messages. </a:t>
          </a:r>
          <a:endParaRPr lang="en-US" sz="2100">
            <a:latin typeface="Aptos" panose="020B0004020202020204" pitchFamily="34" charset="0"/>
            <a:ea typeface="Cambria" panose="02040503050406030204" pitchFamily="18" charset="0"/>
          </a:endParaRPr>
        </a:p>
      </dgm:t>
    </dgm:pt>
    <dgm:pt modelId="{B8EF48F2-7D1F-457A-906D-C63D3F9B8B00}" type="parTrans" cxnId="{15881664-B479-4B57-B06B-F7838405F1E7}">
      <dgm:prSet/>
      <dgm:spPr/>
      <dgm:t>
        <a:bodyPr/>
        <a:lstStyle/>
        <a:p>
          <a:endParaRPr lang="en-US" sz="2100">
            <a:latin typeface="Aptos" panose="020B0004020202020204" pitchFamily="34" charset="0"/>
            <a:ea typeface="Cambria" panose="02040503050406030204" pitchFamily="18" charset="0"/>
          </a:endParaRPr>
        </a:p>
      </dgm:t>
    </dgm:pt>
    <dgm:pt modelId="{393B66CF-FD83-4001-886E-48982A323D1E}" type="sibTrans" cxnId="{15881664-B479-4B57-B06B-F7838405F1E7}">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5"/>
      <dgm:spPr/>
    </dgm:pt>
    <dgm:pt modelId="{4C3BB3C4-D48C-46B1-8A32-9E3951CBB395}" type="pres">
      <dgm:prSet presAssocID="{E005DFF8-9213-41FA-8DA4-1A352AD9B12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5">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5"/>
      <dgm:spPr/>
    </dgm:pt>
    <dgm:pt modelId="{CC26F1E9-A16F-492B-A2E6-52795D094E56}" type="pres">
      <dgm:prSet presAssocID="{08C6AEBB-E1BE-4B95-B093-1B6A274857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B"/>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5">
        <dgm:presLayoutVars>
          <dgm:chMax val="0"/>
          <dgm:chPref val="0"/>
        </dgm:presLayoutVars>
      </dgm:prSet>
      <dgm:spPr/>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5"/>
      <dgm:spPr/>
    </dgm:pt>
    <dgm:pt modelId="{099D9778-BD54-43DF-8E9C-71140C4A5329}" type="pres">
      <dgm:prSet presAssocID="{F2EE30C0-7B90-412C-9191-B26D2BF8793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5">
        <dgm:presLayoutVars>
          <dgm:chMax val="0"/>
          <dgm:chPref val="0"/>
        </dgm:presLayoutVars>
      </dgm:prSet>
      <dgm:spPr/>
    </dgm:pt>
    <dgm:pt modelId="{92C39907-5341-4987-BFE6-36694DE23600}" type="pres">
      <dgm:prSet presAssocID="{680DBE87-1BDA-4A2A-9456-FEE14311D982}" presName="sibTrans" presStyleCnt="0"/>
      <dgm:spPr/>
    </dgm:pt>
    <dgm:pt modelId="{B9B4A9F3-3332-43F4-9A4F-D89402DB77FE}" type="pres">
      <dgm:prSet presAssocID="{E4660077-0DDD-41CE-8A46-D18A5F74A614}" presName="compNode" presStyleCnt="0"/>
      <dgm:spPr/>
    </dgm:pt>
    <dgm:pt modelId="{D550FA0B-68A9-45D5-AD73-9546823A0A73}" type="pres">
      <dgm:prSet presAssocID="{E4660077-0DDD-41CE-8A46-D18A5F74A614}" presName="bgRect" presStyleLbl="bgShp" presStyleIdx="3" presStyleCnt="5" custLinFactNeighborX="29181" custLinFactNeighborY="5967"/>
      <dgm:spPr/>
    </dgm:pt>
    <dgm:pt modelId="{7EBAD342-C659-4696-8D2E-8F9282F561BF}" type="pres">
      <dgm:prSet presAssocID="{E4660077-0DDD-41CE-8A46-D18A5F74A61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luetooth"/>
        </a:ext>
      </dgm:extLst>
    </dgm:pt>
    <dgm:pt modelId="{DBBCF0CF-A0D3-49DE-816C-33503A6316AD}" type="pres">
      <dgm:prSet presAssocID="{E4660077-0DDD-41CE-8A46-D18A5F74A614}" presName="spaceRect" presStyleCnt="0"/>
      <dgm:spPr/>
    </dgm:pt>
    <dgm:pt modelId="{298E5F31-B560-4FA6-8378-12E400B56078}" type="pres">
      <dgm:prSet presAssocID="{E4660077-0DDD-41CE-8A46-D18A5F74A614}" presName="parTx" presStyleLbl="revTx" presStyleIdx="3" presStyleCnt="5">
        <dgm:presLayoutVars>
          <dgm:chMax val="0"/>
          <dgm:chPref val="0"/>
        </dgm:presLayoutVars>
      </dgm:prSet>
      <dgm:spPr/>
    </dgm:pt>
    <dgm:pt modelId="{14ADD82C-2BA2-4B9B-870F-22A39619691B}" type="pres">
      <dgm:prSet presAssocID="{33CC4A18-FEFA-4A92-85B1-D83B84F624FC}" presName="sibTrans" presStyleCnt="0"/>
      <dgm:spPr/>
    </dgm:pt>
    <dgm:pt modelId="{741FD517-A26E-48BF-8100-717D3960E9DB}" type="pres">
      <dgm:prSet presAssocID="{924E6EBF-6200-4983-BA76-B79A795A63B4}" presName="compNode" presStyleCnt="0"/>
      <dgm:spPr/>
    </dgm:pt>
    <dgm:pt modelId="{23C0E36B-5805-47C2-BDF1-0AAEBE823E64}" type="pres">
      <dgm:prSet presAssocID="{924E6EBF-6200-4983-BA76-B79A795A63B4}" presName="bgRect" presStyleLbl="bgShp" presStyleIdx="4" presStyleCnt="5"/>
      <dgm:spPr/>
    </dgm:pt>
    <dgm:pt modelId="{BA02BD70-4112-48FA-BE1E-577A8909E068}" type="pres">
      <dgm:prSet presAssocID="{924E6EBF-6200-4983-BA76-B79A795A63B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Bubble"/>
        </a:ext>
      </dgm:extLst>
    </dgm:pt>
    <dgm:pt modelId="{8C47124D-26B0-47F9-8368-0DB07712D8BA}" type="pres">
      <dgm:prSet presAssocID="{924E6EBF-6200-4983-BA76-B79A795A63B4}" presName="spaceRect" presStyleCnt="0"/>
      <dgm:spPr/>
    </dgm:pt>
    <dgm:pt modelId="{ABF42896-0DB0-4B15-AF71-CB154A49C1A0}" type="pres">
      <dgm:prSet presAssocID="{924E6EBF-6200-4983-BA76-B79A795A63B4}" presName="parTx" presStyleLbl="revTx" presStyleIdx="4" presStyleCnt="5">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72717716-C15B-466F-855E-97D4E300523D}" srcId="{07388575-53AD-4155-AF4B-1182A738C817}" destId="{F2EE30C0-7B90-412C-9191-B26D2BF8793A}" srcOrd="2" destOrd="0" parTransId="{B24763C0-AC18-48C9-9297-1E917BAE53E0}" sibTransId="{680DBE87-1BDA-4A2A-9456-FEE14311D982}"/>
    <dgm:cxn modelId="{E9F88E17-311F-4242-B568-A6E0125C6BA8}" type="presOf" srcId="{08C6AEBB-E1BE-4B95-B093-1B6A27485733}" destId="{DB47289C-841F-4AA3-9FCF-CD74B20F0644}" srcOrd="0" destOrd="0" presId="urn:microsoft.com/office/officeart/2018/2/layout/IconVerticalSolidList"/>
    <dgm:cxn modelId="{E23C9D2E-2133-4F0A-A3CF-187E19CB2448}" srcId="{07388575-53AD-4155-AF4B-1182A738C817}" destId="{08C6AEBB-E1BE-4B95-B093-1B6A27485733}" srcOrd="1" destOrd="0" parTransId="{D3166BD2-CCD9-4D15-A18F-7244F7704C10}" sibTransId="{58C01267-6BA1-44E9-A81F-DC281F61A696}"/>
    <dgm:cxn modelId="{803BD531-6362-47D8-9AB3-DE0CDE85384A}" type="presOf" srcId="{F2EE30C0-7B90-412C-9191-B26D2BF8793A}" destId="{98D707D8-583D-4C18-A11E-47506727DB84}" srcOrd="0" destOrd="0" presId="urn:microsoft.com/office/officeart/2018/2/layout/IconVerticalSolidList"/>
    <dgm:cxn modelId="{B492CD5C-05C9-45E3-A997-207F9AC9466B}" srcId="{07388575-53AD-4155-AF4B-1182A738C817}" destId="{E4660077-0DDD-41CE-8A46-D18A5F74A614}" srcOrd="3" destOrd="0" parTransId="{4A8F6D98-FE21-41BA-B241-9DE3717FF88E}" sibTransId="{33CC4A18-FEFA-4A92-85B1-D83B84F624FC}"/>
    <dgm:cxn modelId="{15881664-B479-4B57-B06B-F7838405F1E7}" srcId="{07388575-53AD-4155-AF4B-1182A738C817}" destId="{924E6EBF-6200-4983-BA76-B79A795A63B4}" srcOrd="4" destOrd="0" parTransId="{B8EF48F2-7D1F-457A-906D-C63D3F9B8B00}" sibTransId="{393B66CF-FD83-4001-886E-48982A323D1E}"/>
    <dgm:cxn modelId="{D6BAF248-1590-48CA-8362-B4A42BA33D6B}" type="presOf" srcId="{E005DFF8-9213-41FA-8DA4-1A352AD9B123}" destId="{B87462E3-B2C6-419A-9325-3F627D30FBAC}" srcOrd="0" destOrd="0" presId="urn:microsoft.com/office/officeart/2018/2/layout/IconVerticalSolidList"/>
    <dgm:cxn modelId="{38F57E57-A8F8-4A7E-9A9B-6486DEC07537}" type="presOf" srcId="{07388575-53AD-4155-AF4B-1182A738C817}" destId="{3A8B25B3-A87E-4D6A-B075-90B33A927147}" srcOrd="0" destOrd="0" presId="urn:microsoft.com/office/officeart/2018/2/layout/IconVerticalSolidList"/>
    <dgm:cxn modelId="{B1799AB6-BC02-47A3-A9D2-51C0083791C0}" type="presOf" srcId="{E4660077-0DDD-41CE-8A46-D18A5F74A614}" destId="{298E5F31-B560-4FA6-8378-12E400B56078}" srcOrd="0" destOrd="0" presId="urn:microsoft.com/office/officeart/2018/2/layout/IconVerticalSolidList"/>
    <dgm:cxn modelId="{56DA51E8-5044-4488-A3F6-D402E4A20E7B}" type="presOf" srcId="{924E6EBF-6200-4983-BA76-B79A795A63B4}" destId="{ABF42896-0DB0-4B15-AF71-CB154A49C1A0}" srcOrd="0" destOrd="0" presId="urn:microsoft.com/office/officeart/2018/2/layout/IconVerticalSolidList"/>
    <dgm:cxn modelId="{CD800242-1BAB-4743-832E-6368AE5257BE}" type="presParOf" srcId="{3A8B25B3-A87E-4D6A-B075-90B33A927147}" destId="{B23338E4-A26E-40B7-9A0F-BC323F84F8F2}" srcOrd="0" destOrd="0" presId="urn:microsoft.com/office/officeart/2018/2/layout/IconVerticalSolidList"/>
    <dgm:cxn modelId="{8F343E84-1CE9-4090-9A92-7CF7A490EF73}" type="presParOf" srcId="{B23338E4-A26E-40B7-9A0F-BC323F84F8F2}" destId="{9130D0B2-D5F8-4D0C-B3D1-EFC9BF353892}" srcOrd="0" destOrd="0" presId="urn:microsoft.com/office/officeart/2018/2/layout/IconVerticalSolidList"/>
    <dgm:cxn modelId="{23D3EA36-97D6-4768-A7E0-929CC3E89DB5}" type="presParOf" srcId="{B23338E4-A26E-40B7-9A0F-BC323F84F8F2}" destId="{4C3BB3C4-D48C-46B1-8A32-9E3951CBB395}" srcOrd="1" destOrd="0" presId="urn:microsoft.com/office/officeart/2018/2/layout/IconVerticalSolidList"/>
    <dgm:cxn modelId="{F1655BAF-BCD2-4C41-BFA1-9122C3DAA3E0}" type="presParOf" srcId="{B23338E4-A26E-40B7-9A0F-BC323F84F8F2}" destId="{1F723BC6-5744-4673-A96B-225E8AAF85EB}" srcOrd="2" destOrd="0" presId="urn:microsoft.com/office/officeart/2018/2/layout/IconVerticalSolidList"/>
    <dgm:cxn modelId="{F664BB29-677C-4F5B-B881-DC5322EF886B}" type="presParOf" srcId="{B23338E4-A26E-40B7-9A0F-BC323F84F8F2}" destId="{B87462E3-B2C6-419A-9325-3F627D30FBAC}" srcOrd="3" destOrd="0" presId="urn:microsoft.com/office/officeart/2018/2/layout/IconVerticalSolidList"/>
    <dgm:cxn modelId="{79738652-F305-4299-9498-88EC03F59C14}" type="presParOf" srcId="{3A8B25B3-A87E-4D6A-B075-90B33A927147}" destId="{74B4F4B0-DD78-425B-B24D-2DDD9B9EEE5B}" srcOrd="1" destOrd="0" presId="urn:microsoft.com/office/officeart/2018/2/layout/IconVerticalSolidList"/>
    <dgm:cxn modelId="{D9FAC8CE-C301-47DA-B9F7-46C91038819C}" type="presParOf" srcId="{3A8B25B3-A87E-4D6A-B075-90B33A927147}" destId="{DCC388F6-A70D-404E-9468-5D997AB517B0}" srcOrd="2" destOrd="0" presId="urn:microsoft.com/office/officeart/2018/2/layout/IconVerticalSolidList"/>
    <dgm:cxn modelId="{31E0D815-0D33-4CAC-9559-54C3E0D6BC95}" type="presParOf" srcId="{DCC388F6-A70D-404E-9468-5D997AB517B0}" destId="{B3FDC2A5-017D-4E3C-99BE-889B931383F2}" srcOrd="0" destOrd="0" presId="urn:microsoft.com/office/officeart/2018/2/layout/IconVerticalSolidList"/>
    <dgm:cxn modelId="{8C08BF74-3229-4E0A-8DD8-D8BB40C73DF8}" type="presParOf" srcId="{DCC388F6-A70D-404E-9468-5D997AB517B0}" destId="{CC26F1E9-A16F-492B-A2E6-52795D094E56}" srcOrd="1" destOrd="0" presId="urn:microsoft.com/office/officeart/2018/2/layout/IconVerticalSolidList"/>
    <dgm:cxn modelId="{012FAD6C-ED29-49F3-A6E4-67817DE4A61A}" type="presParOf" srcId="{DCC388F6-A70D-404E-9468-5D997AB517B0}" destId="{E240DB1B-542C-49A9-BFEC-D25F71F9D599}" srcOrd="2" destOrd="0" presId="urn:microsoft.com/office/officeart/2018/2/layout/IconVerticalSolidList"/>
    <dgm:cxn modelId="{B0336081-9725-4D81-BB8B-292CF77ADA3D}" type="presParOf" srcId="{DCC388F6-A70D-404E-9468-5D997AB517B0}" destId="{DB47289C-841F-4AA3-9FCF-CD74B20F0644}" srcOrd="3" destOrd="0" presId="urn:microsoft.com/office/officeart/2018/2/layout/IconVerticalSolidList"/>
    <dgm:cxn modelId="{BCEF94A5-26BC-42F4-9770-800589DD126F}" type="presParOf" srcId="{3A8B25B3-A87E-4D6A-B075-90B33A927147}" destId="{502FAF1B-6626-43B8-BA0E-3FB2F6DFD68E}" srcOrd="3" destOrd="0" presId="urn:microsoft.com/office/officeart/2018/2/layout/IconVerticalSolidList"/>
    <dgm:cxn modelId="{18AA0636-DCBE-4AD8-AF4A-7BA22332F48F}" type="presParOf" srcId="{3A8B25B3-A87E-4D6A-B075-90B33A927147}" destId="{ED7492C4-9DBC-4B5D-89A4-2CB7E5037265}" srcOrd="4" destOrd="0" presId="urn:microsoft.com/office/officeart/2018/2/layout/IconVerticalSolidList"/>
    <dgm:cxn modelId="{3ED9845B-78D6-45B8-A94D-BF2592A951EE}" type="presParOf" srcId="{ED7492C4-9DBC-4B5D-89A4-2CB7E5037265}" destId="{EEB9BB86-2819-4BB3-B276-7575810710AA}" srcOrd="0" destOrd="0" presId="urn:microsoft.com/office/officeart/2018/2/layout/IconVerticalSolidList"/>
    <dgm:cxn modelId="{3BAC27A2-2E62-4D3B-A982-692D3E3DBEF5}" type="presParOf" srcId="{ED7492C4-9DBC-4B5D-89A4-2CB7E5037265}" destId="{099D9778-BD54-43DF-8E9C-71140C4A5329}" srcOrd="1" destOrd="0" presId="urn:microsoft.com/office/officeart/2018/2/layout/IconVerticalSolidList"/>
    <dgm:cxn modelId="{A0A24060-924E-4A7A-9439-87C4BAF229D8}" type="presParOf" srcId="{ED7492C4-9DBC-4B5D-89A4-2CB7E5037265}" destId="{83290F8B-66E6-4808-AD2F-76614182471A}" srcOrd="2" destOrd="0" presId="urn:microsoft.com/office/officeart/2018/2/layout/IconVerticalSolidList"/>
    <dgm:cxn modelId="{AAC64F0C-276B-4D5E-9286-0677B97AE366}" type="presParOf" srcId="{ED7492C4-9DBC-4B5D-89A4-2CB7E5037265}" destId="{98D707D8-583D-4C18-A11E-47506727DB84}" srcOrd="3" destOrd="0" presId="urn:microsoft.com/office/officeart/2018/2/layout/IconVerticalSolidList"/>
    <dgm:cxn modelId="{D04326F5-0718-4045-8854-877D82FD17D5}" type="presParOf" srcId="{3A8B25B3-A87E-4D6A-B075-90B33A927147}" destId="{92C39907-5341-4987-BFE6-36694DE23600}" srcOrd="5" destOrd="0" presId="urn:microsoft.com/office/officeart/2018/2/layout/IconVerticalSolidList"/>
    <dgm:cxn modelId="{E0F06B19-33ED-4DC3-B4D3-64A878076B34}" type="presParOf" srcId="{3A8B25B3-A87E-4D6A-B075-90B33A927147}" destId="{B9B4A9F3-3332-43F4-9A4F-D89402DB77FE}" srcOrd="6" destOrd="0" presId="urn:microsoft.com/office/officeart/2018/2/layout/IconVerticalSolidList"/>
    <dgm:cxn modelId="{D5EDB9EB-6B77-4E17-AB7E-2EC0B1BA998E}" type="presParOf" srcId="{B9B4A9F3-3332-43F4-9A4F-D89402DB77FE}" destId="{D550FA0B-68A9-45D5-AD73-9546823A0A73}" srcOrd="0" destOrd="0" presId="urn:microsoft.com/office/officeart/2018/2/layout/IconVerticalSolidList"/>
    <dgm:cxn modelId="{57D32490-DFCF-42C3-AE02-D2C798E7B83F}" type="presParOf" srcId="{B9B4A9F3-3332-43F4-9A4F-D89402DB77FE}" destId="{7EBAD342-C659-4696-8D2E-8F9282F561BF}" srcOrd="1" destOrd="0" presId="urn:microsoft.com/office/officeart/2018/2/layout/IconVerticalSolidList"/>
    <dgm:cxn modelId="{875612AB-8541-4B4E-BAF0-752C6E967B2E}" type="presParOf" srcId="{B9B4A9F3-3332-43F4-9A4F-D89402DB77FE}" destId="{DBBCF0CF-A0D3-49DE-816C-33503A6316AD}" srcOrd="2" destOrd="0" presId="urn:microsoft.com/office/officeart/2018/2/layout/IconVerticalSolidList"/>
    <dgm:cxn modelId="{551DC38E-1E8B-40D3-A26F-0F17D7280CA7}" type="presParOf" srcId="{B9B4A9F3-3332-43F4-9A4F-D89402DB77FE}" destId="{298E5F31-B560-4FA6-8378-12E400B56078}" srcOrd="3" destOrd="0" presId="urn:microsoft.com/office/officeart/2018/2/layout/IconVerticalSolidList"/>
    <dgm:cxn modelId="{FEA01727-0C8F-44DF-8299-FD9122C6F660}" type="presParOf" srcId="{3A8B25B3-A87E-4D6A-B075-90B33A927147}" destId="{14ADD82C-2BA2-4B9B-870F-22A39619691B}" srcOrd="7" destOrd="0" presId="urn:microsoft.com/office/officeart/2018/2/layout/IconVerticalSolidList"/>
    <dgm:cxn modelId="{E090B131-0584-46FD-88C1-CA0370162AE3}" type="presParOf" srcId="{3A8B25B3-A87E-4D6A-B075-90B33A927147}" destId="{741FD517-A26E-48BF-8100-717D3960E9DB}" srcOrd="8" destOrd="0" presId="urn:microsoft.com/office/officeart/2018/2/layout/IconVerticalSolidList"/>
    <dgm:cxn modelId="{212E4B41-9962-4C45-A1B8-7C2B9BB25705}" type="presParOf" srcId="{741FD517-A26E-48BF-8100-717D3960E9DB}" destId="{23C0E36B-5805-47C2-BDF1-0AAEBE823E64}" srcOrd="0" destOrd="0" presId="urn:microsoft.com/office/officeart/2018/2/layout/IconVerticalSolidList"/>
    <dgm:cxn modelId="{91B1BB37-4C5B-4FBC-9C49-CE4A1C2A151E}" type="presParOf" srcId="{741FD517-A26E-48BF-8100-717D3960E9DB}" destId="{BA02BD70-4112-48FA-BE1E-577A8909E068}" srcOrd="1" destOrd="0" presId="urn:microsoft.com/office/officeart/2018/2/layout/IconVerticalSolidList"/>
    <dgm:cxn modelId="{93A7F171-436C-4428-A92B-51E034D7A703}" type="presParOf" srcId="{741FD517-A26E-48BF-8100-717D3960E9DB}" destId="{8C47124D-26B0-47F9-8368-0DB07712D8BA}" srcOrd="2" destOrd="0" presId="urn:microsoft.com/office/officeart/2018/2/layout/IconVerticalSolidList"/>
    <dgm:cxn modelId="{60EDB646-3FA5-4719-BF3D-37939037BED1}" type="presParOf" srcId="{741FD517-A26E-48BF-8100-717D3960E9DB}" destId="{ABF42896-0DB0-4B15-AF71-CB154A49C1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66CB8A-B259-4015-A970-D50C8B920E4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B86CDB7-5F6E-48EE-B614-81A29459F592}">
      <dgm:prSet custT="1"/>
      <dgm:spPr/>
      <dgm:t>
        <a:bodyPr/>
        <a:lstStyle/>
        <a:p>
          <a:pPr algn="l">
            <a:lnSpc>
              <a:spcPct val="100000"/>
            </a:lnSpc>
          </a:pPr>
          <a:r>
            <a:rPr lang="en-US" sz="1800" b="1" dirty="0">
              <a:solidFill>
                <a:srgbClr val="FFAA5A"/>
              </a:solidFill>
              <a:latin typeface="Aptos" panose="020B0004020202020204" pitchFamily="34" charset="0"/>
            </a:rPr>
            <a:t>Biometric authentication methods </a:t>
          </a:r>
          <a:r>
            <a:rPr lang="en-US" sz="1800" dirty="0">
              <a:latin typeface="Aptos" panose="020B0004020202020204" pitchFamily="34" charset="0"/>
            </a:rPr>
            <a:t>- relies on the unique biological traits of a user in order to verify their identity. This makes biometrics one of the most secure authentication methods as of today. </a:t>
          </a:r>
        </a:p>
      </dgm:t>
    </dgm:pt>
    <dgm:pt modelId="{DA2313F5-1EFC-428A-870B-8A1FED239120}" type="parTrans" cxnId="{234CAC5C-CFA9-4716-89B7-A41CFC4202A7}">
      <dgm:prSet/>
      <dgm:spPr/>
      <dgm:t>
        <a:bodyPr/>
        <a:lstStyle/>
        <a:p>
          <a:pPr algn="l"/>
          <a:endParaRPr lang="en-US" sz="2400">
            <a:latin typeface="Aptos" panose="020B0004020202020204" pitchFamily="34" charset="0"/>
          </a:endParaRPr>
        </a:p>
      </dgm:t>
    </dgm:pt>
    <dgm:pt modelId="{450870EF-B4CE-427C-B1A2-7398E76FF493}" type="sibTrans" cxnId="{234CAC5C-CFA9-4716-89B7-A41CFC4202A7}">
      <dgm:prSet/>
      <dgm:spPr/>
      <dgm:t>
        <a:bodyPr/>
        <a:lstStyle/>
        <a:p>
          <a:pPr algn="l">
            <a:lnSpc>
              <a:spcPct val="100000"/>
            </a:lnSpc>
          </a:pPr>
          <a:endParaRPr lang="en-US" sz="2400">
            <a:latin typeface="Aptos" panose="020B0004020202020204" pitchFamily="34" charset="0"/>
          </a:endParaRPr>
        </a:p>
      </dgm:t>
    </dgm:pt>
    <dgm:pt modelId="{634CF94B-FAE7-460C-9F39-267008906EA6}">
      <dgm:prSet custT="1"/>
      <dgm:spPr/>
      <dgm:t>
        <a:bodyPr/>
        <a:lstStyle/>
        <a:p>
          <a:pPr algn="l">
            <a:lnSpc>
              <a:spcPct val="100000"/>
            </a:lnSpc>
          </a:pPr>
          <a:r>
            <a:rPr lang="en-US" sz="1800" b="1" dirty="0">
              <a:solidFill>
                <a:srgbClr val="FFAA5A"/>
              </a:solidFill>
              <a:latin typeface="Aptos" panose="020B0004020202020204" pitchFamily="34" charset="0"/>
            </a:rPr>
            <a:t>QR code </a:t>
          </a:r>
          <a:r>
            <a:rPr lang="en-US" sz="1800" dirty="0">
              <a:latin typeface="Aptos" panose="020B0004020202020204" pitchFamily="34" charset="0"/>
            </a:rPr>
            <a:t>– this authentication is typically used for user authentication and transaction validation. A typical flow for transaction verification starts with the user logging into their internet banking web application and opening a payment order. </a:t>
          </a:r>
        </a:p>
      </dgm:t>
    </dgm:pt>
    <dgm:pt modelId="{5A042D36-3FF8-4E89-95CB-013518B892AB}" type="parTrans" cxnId="{8A26350D-2895-4791-A70E-CEAF0DEB37A3}">
      <dgm:prSet/>
      <dgm:spPr/>
      <dgm:t>
        <a:bodyPr/>
        <a:lstStyle/>
        <a:p>
          <a:pPr algn="l"/>
          <a:endParaRPr lang="en-US" sz="2400">
            <a:latin typeface="Aptos" panose="020B0004020202020204" pitchFamily="34" charset="0"/>
          </a:endParaRPr>
        </a:p>
      </dgm:t>
    </dgm:pt>
    <dgm:pt modelId="{6CD87ED6-A083-40D6-9D46-077D5EC35B7A}" type="sibTrans" cxnId="{8A26350D-2895-4791-A70E-CEAF0DEB37A3}">
      <dgm:prSet/>
      <dgm:spPr/>
      <dgm:t>
        <a:bodyPr/>
        <a:lstStyle/>
        <a:p>
          <a:pPr algn="l">
            <a:lnSpc>
              <a:spcPct val="100000"/>
            </a:lnSpc>
          </a:pPr>
          <a:endParaRPr lang="en-US" sz="2400">
            <a:latin typeface="Aptos" panose="020B0004020202020204" pitchFamily="34" charset="0"/>
          </a:endParaRPr>
        </a:p>
      </dgm:t>
    </dgm:pt>
    <dgm:pt modelId="{9D244CE7-90F9-418A-97AD-5F0B6788DE88}">
      <dgm:prSet custT="1"/>
      <dgm:spPr/>
      <dgm:t>
        <a:bodyPr/>
        <a:lstStyle/>
        <a:p>
          <a:pPr algn="l">
            <a:lnSpc>
              <a:spcPct val="100000"/>
            </a:lnSpc>
          </a:pPr>
          <a:r>
            <a:rPr lang="en-US" sz="1800" b="1" dirty="0">
              <a:solidFill>
                <a:srgbClr val="FFAA5A"/>
              </a:solidFill>
              <a:latin typeface="Aptos" panose="020B0004020202020204" pitchFamily="34" charset="0"/>
            </a:rPr>
            <a:t>SMS OTP </a:t>
          </a:r>
          <a:r>
            <a:rPr lang="en-US" sz="1800" dirty="0">
              <a:latin typeface="Aptos" panose="020B0004020202020204" pitchFamily="34" charset="0"/>
            </a:rPr>
            <a:t>- this simple yet effective authentication method involves sending an SMS message to the user's mobile phone, containing a one-time password used for finalizing the authentication of online payments.</a:t>
          </a:r>
        </a:p>
      </dgm:t>
    </dgm:pt>
    <dgm:pt modelId="{41F411F1-F4BE-422E-A6E1-37494FB3F4F7}" type="parTrans" cxnId="{864C0DC9-7125-4858-9DD4-C0A6AD0A44FD}">
      <dgm:prSet/>
      <dgm:spPr/>
      <dgm:t>
        <a:bodyPr/>
        <a:lstStyle/>
        <a:p>
          <a:pPr algn="l"/>
          <a:endParaRPr lang="en-US" sz="2400">
            <a:latin typeface="Aptos" panose="020B0004020202020204" pitchFamily="34" charset="0"/>
          </a:endParaRPr>
        </a:p>
      </dgm:t>
    </dgm:pt>
    <dgm:pt modelId="{5A9E9AFB-F1AF-4850-8166-AE28BAB633CE}" type="sibTrans" cxnId="{864C0DC9-7125-4858-9DD4-C0A6AD0A44FD}">
      <dgm:prSet/>
      <dgm:spPr/>
      <dgm:t>
        <a:bodyPr/>
        <a:lstStyle/>
        <a:p>
          <a:pPr algn="l">
            <a:lnSpc>
              <a:spcPct val="100000"/>
            </a:lnSpc>
          </a:pPr>
          <a:endParaRPr lang="en-US" sz="2400">
            <a:latin typeface="Aptos" panose="020B0004020202020204" pitchFamily="34" charset="0"/>
          </a:endParaRPr>
        </a:p>
      </dgm:t>
    </dgm:pt>
    <dgm:pt modelId="{99BD6145-91C4-415C-B0C8-0E6229F36F33}">
      <dgm:prSet custT="1"/>
      <dgm:spPr/>
      <dgm:t>
        <a:bodyPr/>
        <a:lstStyle/>
        <a:p>
          <a:pPr algn="l">
            <a:lnSpc>
              <a:spcPct val="100000"/>
            </a:lnSpc>
          </a:pPr>
          <a:r>
            <a:rPr lang="en-US" sz="1800" b="1" dirty="0">
              <a:solidFill>
                <a:srgbClr val="FFAA5A"/>
              </a:solidFill>
              <a:latin typeface="Aptos" panose="020B0004020202020204" pitchFamily="34" charset="0"/>
            </a:rPr>
            <a:t>Push notification authentication method </a:t>
          </a:r>
          <a:r>
            <a:rPr lang="en-US" sz="1800" dirty="0">
              <a:latin typeface="Aptos" panose="020B0004020202020204" pitchFamily="34" charset="0"/>
            </a:rPr>
            <a:t>- a push-based authentication system sends a notification to an app on a user's device, informing them about an authentication attempt. </a:t>
          </a:r>
        </a:p>
      </dgm:t>
    </dgm:pt>
    <dgm:pt modelId="{B0803085-B0EF-4B21-84A7-281520DEC42C}" type="parTrans" cxnId="{F22C87A3-235D-485F-911E-618B1DFFEA92}">
      <dgm:prSet/>
      <dgm:spPr/>
      <dgm:t>
        <a:bodyPr/>
        <a:lstStyle/>
        <a:p>
          <a:pPr algn="l"/>
          <a:endParaRPr lang="en-US" sz="2400">
            <a:latin typeface="Aptos" panose="020B0004020202020204" pitchFamily="34" charset="0"/>
          </a:endParaRPr>
        </a:p>
      </dgm:t>
    </dgm:pt>
    <dgm:pt modelId="{3834CE45-09D9-46E5-A9FC-186119A3AFAA}" type="sibTrans" cxnId="{F22C87A3-235D-485F-911E-618B1DFFEA92}">
      <dgm:prSet/>
      <dgm:spPr/>
      <dgm:t>
        <a:bodyPr/>
        <a:lstStyle/>
        <a:p>
          <a:pPr algn="l"/>
          <a:endParaRPr lang="en-US" sz="2400">
            <a:latin typeface="Aptos" panose="020B0004020202020204" pitchFamily="34" charset="0"/>
          </a:endParaRPr>
        </a:p>
      </dgm:t>
    </dgm:pt>
    <dgm:pt modelId="{B25A5FE4-3ECA-4BEB-BB3A-1AE296B9BBDA}" type="pres">
      <dgm:prSet presAssocID="{CF66CB8A-B259-4015-A970-D50C8B920E46}" presName="root" presStyleCnt="0">
        <dgm:presLayoutVars>
          <dgm:dir/>
          <dgm:resizeHandles val="exact"/>
        </dgm:presLayoutVars>
      </dgm:prSet>
      <dgm:spPr/>
    </dgm:pt>
    <dgm:pt modelId="{B26648B5-74CE-40FC-A0E6-FBC1B0A0A71E}" type="pres">
      <dgm:prSet presAssocID="{CF66CB8A-B259-4015-A970-D50C8B920E46}" presName="container" presStyleCnt="0">
        <dgm:presLayoutVars>
          <dgm:dir/>
          <dgm:resizeHandles val="exact"/>
        </dgm:presLayoutVars>
      </dgm:prSet>
      <dgm:spPr/>
    </dgm:pt>
    <dgm:pt modelId="{602A22AB-1266-4983-8F0C-D7042E814F73}" type="pres">
      <dgm:prSet presAssocID="{BB86CDB7-5F6E-48EE-B614-81A29459F592}" presName="compNode" presStyleCnt="0"/>
      <dgm:spPr/>
    </dgm:pt>
    <dgm:pt modelId="{E823D54F-33F2-470B-BB76-18C9C1C2E44F}" type="pres">
      <dgm:prSet presAssocID="{BB86CDB7-5F6E-48EE-B614-81A29459F592}" presName="iconBgRect" presStyleLbl="bgShp" presStyleIdx="0" presStyleCnt="4"/>
      <dgm:spPr>
        <a:solidFill>
          <a:srgbClr val="92BAB5"/>
        </a:solidFill>
      </dgm:spPr>
    </dgm:pt>
    <dgm:pt modelId="{963CF49C-DD67-48D6-B25D-DA917283103F}" type="pres">
      <dgm:prSet presAssocID="{BB86CDB7-5F6E-48EE-B614-81A29459F59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nger Print"/>
        </a:ext>
      </dgm:extLst>
    </dgm:pt>
    <dgm:pt modelId="{288703E0-0435-450D-9C5F-FE8F586FE9FA}" type="pres">
      <dgm:prSet presAssocID="{BB86CDB7-5F6E-48EE-B614-81A29459F592}" presName="spaceRect" presStyleCnt="0"/>
      <dgm:spPr/>
    </dgm:pt>
    <dgm:pt modelId="{6E04035A-43A2-4C42-B5D7-FC75FD186FDE}" type="pres">
      <dgm:prSet presAssocID="{BB86CDB7-5F6E-48EE-B614-81A29459F592}" presName="textRect" presStyleLbl="revTx" presStyleIdx="0" presStyleCnt="4">
        <dgm:presLayoutVars>
          <dgm:chMax val="1"/>
          <dgm:chPref val="1"/>
        </dgm:presLayoutVars>
      </dgm:prSet>
      <dgm:spPr/>
    </dgm:pt>
    <dgm:pt modelId="{5B58268C-591D-4F0D-868D-04F05D560682}" type="pres">
      <dgm:prSet presAssocID="{450870EF-B4CE-427C-B1A2-7398E76FF493}" presName="sibTrans" presStyleLbl="sibTrans2D1" presStyleIdx="0" presStyleCnt="0"/>
      <dgm:spPr/>
    </dgm:pt>
    <dgm:pt modelId="{3CE6740B-DB94-4AEA-AEA7-041CE5F725C6}" type="pres">
      <dgm:prSet presAssocID="{634CF94B-FAE7-460C-9F39-267008906EA6}" presName="compNode" presStyleCnt="0"/>
      <dgm:spPr/>
    </dgm:pt>
    <dgm:pt modelId="{924E3923-A064-4F64-B7D8-7DAA4261FD99}" type="pres">
      <dgm:prSet presAssocID="{634CF94B-FAE7-460C-9F39-267008906EA6}" presName="iconBgRect" presStyleLbl="bgShp" presStyleIdx="1" presStyleCnt="4"/>
      <dgm:spPr>
        <a:solidFill>
          <a:srgbClr val="92BAB5"/>
        </a:solidFill>
      </dgm:spPr>
    </dgm:pt>
    <dgm:pt modelId="{D806C199-68C6-43BA-997E-11C453B95579}" type="pres">
      <dgm:prSet presAssocID="{634CF94B-FAE7-460C-9F39-267008906E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QR Code with solid fill"/>
        </a:ext>
      </dgm:extLst>
    </dgm:pt>
    <dgm:pt modelId="{5B9C3A42-5D49-4499-8B77-8B92B4DD89C6}" type="pres">
      <dgm:prSet presAssocID="{634CF94B-FAE7-460C-9F39-267008906EA6}" presName="spaceRect" presStyleCnt="0"/>
      <dgm:spPr/>
    </dgm:pt>
    <dgm:pt modelId="{7AF72544-A81F-415A-A1AE-538A30C52872}" type="pres">
      <dgm:prSet presAssocID="{634CF94B-FAE7-460C-9F39-267008906EA6}" presName="textRect" presStyleLbl="revTx" presStyleIdx="1" presStyleCnt="4">
        <dgm:presLayoutVars>
          <dgm:chMax val="1"/>
          <dgm:chPref val="1"/>
        </dgm:presLayoutVars>
      </dgm:prSet>
      <dgm:spPr/>
    </dgm:pt>
    <dgm:pt modelId="{40B5E60E-B047-4FC2-BBB4-EE5DC3ADA357}" type="pres">
      <dgm:prSet presAssocID="{6CD87ED6-A083-40D6-9D46-077D5EC35B7A}" presName="sibTrans" presStyleLbl="sibTrans2D1" presStyleIdx="0" presStyleCnt="0"/>
      <dgm:spPr/>
    </dgm:pt>
    <dgm:pt modelId="{F45DA4CC-02DA-4C0D-9F4B-B65429DEC267}" type="pres">
      <dgm:prSet presAssocID="{9D244CE7-90F9-418A-97AD-5F0B6788DE88}" presName="compNode" presStyleCnt="0"/>
      <dgm:spPr/>
    </dgm:pt>
    <dgm:pt modelId="{7B4DF397-110A-4BC2-B444-BA462783F3B6}" type="pres">
      <dgm:prSet presAssocID="{9D244CE7-90F9-418A-97AD-5F0B6788DE88}" presName="iconBgRect" presStyleLbl="bgShp" presStyleIdx="2" presStyleCnt="4"/>
      <dgm:spPr>
        <a:solidFill>
          <a:srgbClr val="92BAB5"/>
        </a:solidFill>
      </dgm:spPr>
    </dgm:pt>
    <dgm:pt modelId="{254608E7-491F-4725-9F1B-BEB9394DFE2C}" type="pres">
      <dgm:prSet presAssocID="{9D244CE7-90F9-418A-97AD-5F0B6788DE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rt Phone"/>
        </a:ext>
      </dgm:extLst>
    </dgm:pt>
    <dgm:pt modelId="{84FE26ED-A003-4BC6-A45D-CC3F3AE9221A}" type="pres">
      <dgm:prSet presAssocID="{9D244CE7-90F9-418A-97AD-5F0B6788DE88}" presName="spaceRect" presStyleCnt="0"/>
      <dgm:spPr/>
    </dgm:pt>
    <dgm:pt modelId="{F800F481-AF1F-4D17-9891-DA6CE1884DDA}" type="pres">
      <dgm:prSet presAssocID="{9D244CE7-90F9-418A-97AD-5F0B6788DE88}" presName="textRect" presStyleLbl="revTx" presStyleIdx="2" presStyleCnt="4">
        <dgm:presLayoutVars>
          <dgm:chMax val="1"/>
          <dgm:chPref val="1"/>
        </dgm:presLayoutVars>
      </dgm:prSet>
      <dgm:spPr/>
    </dgm:pt>
    <dgm:pt modelId="{B2CE8123-9CCA-40A6-A3F7-40FCC172F772}" type="pres">
      <dgm:prSet presAssocID="{5A9E9AFB-F1AF-4850-8166-AE28BAB633CE}" presName="sibTrans" presStyleLbl="sibTrans2D1" presStyleIdx="0" presStyleCnt="0"/>
      <dgm:spPr/>
    </dgm:pt>
    <dgm:pt modelId="{51D6C2EE-3C6A-4518-9868-16BA776B4C3B}" type="pres">
      <dgm:prSet presAssocID="{99BD6145-91C4-415C-B0C8-0E6229F36F33}" presName="compNode" presStyleCnt="0"/>
      <dgm:spPr/>
    </dgm:pt>
    <dgm:pt modelId="{64532C52-9661-4A94-89D2-CDF1A45EEBCF}" type="pres">
      <dgm:prSet presAssocID="{99BD6145-91C4-415C-B0C8-0E6229F36F33}" presName="iconBgRect" presStyleLbl="bgShp" presStyleIdx="3" presStyleCnt="4"/>
      <dgm:spPr>
        <a:solidFill>
          <a:srgbClr val="92BAB5"/>
        </a:solidFill>
      </dgm:spPr>
    </dgm:pt>
    <dgm:pt modelId="{459F6C96-D51D-4E5B-A3D3-1915DE99F103}" type="pres">
      <dgm:prSet presAssocID="{99BD6145-91C4-415C-B0C8-0E6229F36F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ey"/>
        </a:ext>
      </dgm:extLst>
    </dgm:pt>
    <dgm:pt modelId="{04FC51A0-B330-4D6A-9AEF-27EBEB63643F}" type="pres">
      <dgm:prSet presAssocID="{99BD6145-91C4-415C-B0C8-0E6229F36F33}" presName="spaceRect" presStyleCnt="0"/>
      <dgm:spPr/>
    </dgm:pt>
    <dgm:pt modelId="{94221224-6287-4712-9523-4041E99092C8}" type="pres">
      <dgm:prSet presAssocID="{99BD6145-91C4-415C-B0C8-0E6229F36F33}" presName="textRect" presStyleLbl="revTx" presStyleIdx="3" presStyleCnt="4">
        <dgm:presLayoutVars>
          <dgm:chMax val="1"/>
          <dgm:chPref val="1"/>
        </dgm:presLayoutVars>
      </dgm:prSet>
      <dgm:spPr/>
    </dgm:pt>
  </dgm:ptLst>
  <dgm:cxnLst>
    <dgm:cxn modelId="{8A26350D-2895-4791-A70E-CEAF0DEB37A3}" srcId="{CF66CB8A-B259-4015-A970-D50C8B920E46}" destId="{634CF94B-FAE7-460C-9F39-267008906EA6}" srcOrd="1" destOrd="0" parTransId="{5A042D36-3FF8-4E89-95CB-013518B892AB}" sibTransId="{6CD87ED6-A083-40D6-9D46-077D5EC35B7A}"/>
    <dgm:cxn modelId="{EB646D19-E967-418D-B310-FCC8C9C6FE5D}" type="presOf" srcId="{450870EF-B4CE-427C-B1A2-7398E76FF493}" destId="{5B58268C-591D-4F0D-868D-04F05D560682}" srcOrd="0" destOrd="0" presId="urn:microsoft.com/office/officeart/2018/2/layout/IconCircleList"/>
    <dgm:cxn modelId="{1C52651C-8D76-43FD-855A-4A4A02FC322F}" type="presOf" srcId="{9D244CE7-90F9-418A-97AD-5F0B6788DE88}" destId="{F800F481-AF1F-4D17-9891-DA6CE1884DDA}" srcOrd="0" destOrd="0" presId="urn:microsoft.com/office/officeart/2018/2/layout/IconCircleList"/>
    <dgm:cxn modelId="{234CAC5C-CFA9-4716-89B7-A41CFC4202A7}" srcId="{CF66CB8A-B259-4015-A970-D50C8B920E46}" destId="{BB86CDB7-5F6E-48EE-B614-81A29459F592}" srcOrd="0" destOrd="0" parTransId="{DA2313F5-1EFC-428A-870B-8A1FED239120}" sibTransId="{450870EF-B4CE-427C-B1A2-7398E76FF493}"/>
    <dgm:cxn modelId="{CEB9F561-33B7-4801-A0F5-DE7374F5BA59}" type="presOf" srcId="{5A9E9AFB-F1AF-4850-8166-AE28BAB633CE}" destId="{B2CE8123-9CCA-40A6-A3F7-40FCC172F772}" srcOrd="0" destOrd="0" presId="urn:microsoft.com/office/officeart/2018/2/layout/IconCircleList"/>
    <dgm:cxn modelId="{57CC5755-76AD-45CE-B88F-3F4D88BE09EF}" type="presOf" srcId="{634CF94B-FAE7-460C-9F39-267008906EA6}" destId="{7AF72544-A81F-415A-A1AE-538A30C52872}" srcOrd="0" destOrd="0" presId="urn:microsoft.com/office/officeart/2018/2/layout/IconCircleList"/>
    <dgm:cxn modelId="{6E7BF78D-406C-44D0-8128-8CC08AF1B7C1}" type="presOf" srcId="{CF66CB8A-B259-4015-A970-D50C8B920E46}" destId="{B25A5FE4-3ECA-4BEB-BB3A-1AE296B9BBDA}" srcOrd="0" destOrd="0" presId="urn:microsoft.com/office/officeart/2018/2/layout/IconCircleList"/>
    <dgm:cxn modelId="{F22C87A3-235D-485F-911E-618B1DFFEA92}" srcId="{CF66CB8A-B259-4015-A970-D50C8B920E46}" destId="{99BD6145-91C4-415C-B0C8-0E6229F36F33}" srcOrd="3" destOrd="0" parTransId="{B0803085-B0EF-4B21-84A7-281520DEC42C}" sibTransId="{3834CE45-09D9-46E5-A9FC-186119A3AFAA}"/>
    <dgm:cxn modelId="{864C0DC9-7125-4858-9DD4-C0A6AD0A44FD}" srcId="{CF66CB8A-B259-4015-A970-D50C8B920E46}" destId="{9D244CE7-90F9-418A-97AD-5F0B6788DE88}" srcOrd="2" destOrd="0" parTransId="{41F411F1-F4BE-422E-A6E1-37494FB3F4F7}" sibTransId="{5A9E9AFB-F1AF-4850-8166-AE28BAB633CE}"/>
    <dgm:cxn modelId="{109BECEC-623C-405D-A2DB-DFCB7CB1C181}" type="presOf" srcId="{BB86CDB7-5F6E-48EE-B614-81A29459F592}" destId="{6E04035A-43A2-4C42-B5D7-FC75FD186FDE}" srcOrd="0" destOrd="0" presId="urn:microsoft.com/office/officeart/2018/2/layout/IconCircleList"/>
    <dgm:cxn modelId="{B76205F8-966F-4D91-99DD-48A423C9688D}" type="presOf" srcId="{6CD87ED6-A083-40D6-9D46-077D5EC35B7A}" destId="{40B5E60E-B047-4FC2-BBB4-EE5DC3ADA357}" srcOrd="0" destOrd="0" presId="urn:microsoft.com/office/officeart/2018/2/layout/IconCircleList"/>
    <dgm:cxn modelId="{7DB81CF8-F5FB-40EB-A388-A89A2391630C}" type="presOf" srcId="{99BD6145-91C4-415C-B0C8-0E6229F36F33}" destId="{94221224-6287-4712-9523-4041E99092C8}" srcOrd="0" destOrd="0" presId="urn:microsoft.com/office/officeart/2018/2/layout/IconCircleList"/>
    <dgm:cxn modelId="{858271A6-30D4-45B0-841D-C7053C828ECB}" type="presParOf" srcId="{B25A5FE4-3ECA-4BEB-BB3A-1AE296B9BBDA}" destId="{B26648B5-74CE-40FC-A0E6-FBC1B0A0A71E}" srcOrd="0" destOrd="0" presId="urn:microsoft.com/office/officeart/2018/2/layout/IconCircleList"/>
    <dgm:cxn modelId="{42E35DE5-1E0C-4E4D-A8A6-8BB7C923F61F}" type="presParOf" srcId="{B26648B5-74CE-40FC-A0E6-FBC1B0A0A71E}" destId="{602A22AB-1266-4983-8F0C-D7042E814F73}" srcOrd="0" destOrd="0" presId="urn:microsoft.com/office/officeart/2018/2/layout/IconCircleList"/>
    <dgm:cxn modelId="{EB8BFE19-55CD-42F2-8AAD-D0A66EE0E6BD}" type="presParOf" srcId="{602A22AB-1266-4983-8F0C-D7042E814F73}" destId="{E823D54F-33F2-470B-BB76-18C9C1C2E44F}" srcOrd="0" destOrd="0" presId="urn:microsoft.com/office/officeart/2018/2/layout/IconCircleList"/>
    <dgm:cxn modelId="{9B2116A6-9061-43B0-A204-1C956C03CFE3}" type="presParOf" srcId="{602A22AB-1266-4983-8F0C-D7042E814F73}" destId="{963CF49C-DD67-48D6-B25D-DA917283103F}" srcOrd="1" destOrd="0" presId="urn:microsoft.com/office/officeart/2018/2/layout/IconCircleList"/>
    <dgm:cxn modelId="{648D465F-03F2-40EB-AFBE-2AF0BCE8606D}" type="presParOf" srcId="{602A22AB-1266-4983-8F0C-D7042E814F73}" destId="{288703E0-0435-450D-9C5F-FE8F586FE9FA}" srcOrd="2" destOrd="0" presId="urn:microsoft.com/office/officeart/2018/2/layout/IconCircleList"/>
    <dgm:cxn modelId="{9A8A617C-82E2-49DC-B285-65078D702C97}" type="presParOf" srcId="{602A22AB-1266-4983-8F0C-D7042E814F73}" destId="{6E04035A-43A2-4C42-B5D7-FC75FD186FDE}" srcOrd="3" destOrd="0" presId="urn:microsoft.com/office/officeart/2018/2/layout/IconCircleList"/>
    <dgm:cxn modelId="{F259AAEF-43BB-4E41-82FD-5D07710CD59F}" type="presParOf" srcId="{B26648B5-74CE-40FC-A0E6-FBC1B0A0A71E}" destId="{5B58268C-591D-4F0D-868D-04F05D560682}" srcOrd="1" destOrd="0" presId="urn:microsoft.com/office/officeart/2018/2/layout/IconCircleList"/>
    <dgm:cxn modelId="{6831E9B3-3EB9-4ABF-81BB-51F6E84B7BCD}" type="presParOf" srcId="{B26648B5-74CE-40FC-A0E6-FBC1B0A0A71E}" destId="{3CE6740B-DB94-4AEA-AEA7-041CE5F725C6}" srcOrd="2" destOrd="0" presId="urn:microsoft.com/office/officeart/2018/2/layout/IconCircleList"/>
    <dgm:cxn modelId="{0F25F32B-DFD4-492C-8398-CA6C864EB9BC}" type="presParOf" srcId="{3CE6740B-DB94-4AEA-AEA7-041CE5F725C6}" destId="{924E3923-A064-4F64-B7D8-7DAA4261FD99}" srcOrd="0" destOrd="0" presId="urn:microsoft.com/office/officeart/2018/2/layout/IconCircleList"/>
    <dgm:cxn modelId="{BBEE35ED-D388-4108-9349-7533EC7BB473}" type="presParOf" srcId="{3CE6740B-DB94-4AEA-AEA7-041CE5F725C6}" destId="{D806C199-68C6-43BA-997E-11C453B95579}" srcOrd="1" destOrd="0" presId="urn:microsoft.com/office/officeart/2018/2/layout/IconCircleList"/>
    <dgm:cxn modelId="{0DD50CC1-9922-4944-9B51-0ECF69669E4F}" type="presParOf" srcId="{3CE6740B-DB94-4AEA-AEA7-041CE5F725C6}" destId="{5B9C3A42-5D49-4499-8B77-8B92B4DD89C6}" srcOrd="2" destOrd="0" presId="urn:microsoft.com/office/officeart/2018/2/layout/IconCircleList"/>
    <dgm:cxn modelId="{8FBB22DE-4FC0-4982-A2B1-A8498C1889A3}" type="presParOf" srcId="{3CE6740B-DB94-4AEA-AEA7-041CE5F725C6}" destId="{7AF72544-A81F-415A-A1AE-538A30C52872}" srcOrd="3" destOrd="0" presId="urn:microsoft.com/office/officeart/2018/2/layout/IconCircleList"/>
    <dgm:cxn modelId="{6EB99437-7444-410A-97D4-A267140440C7}" type="presParOf" srcId="{B26648B5-74CE-40FC-A0E6-FBC1B0A0A71E}" destId="{40B5E60E-B047-4FC2-BBB4-EE5DC3ADA357}" srcOrd="3" destOrd="0" presId="urn:microsoft.com/office/officeart/2018/2/layout/IconCircleList"/>
    <dgm:cxn modelId="{57329223-55E6-47BA-8FBF-F67BE17F4EE2}" type="presParOf" srcId="{B26648B5-74CE-40FC-A0E6-FBC1B0A0A71E}" destId="{F45DA4CC-02DA-4C0D-9F4B-B65429DEC267}" srcOrd="4" destOrd="0" presId="urn:microsoft.com/office/officeart/2018/2/layout/IconCircleList"/>
    <dgm:cxn modelId="{950579ED-213F-4DA2-9A5F-ABE2F9095AC1}" type="presParOf" srcId="{F45DA4CC-02DA-4C0D-9F4B-B65429DEC267}" destId="{7B4DF397-110A-4BC2-B444-BA462783F3B6}" srcOrd="0" destOrd="0" presId="urn:microsoft.com/office/officeart/2018/2/layout/IconCircleList"/>
    <dgm:cxn modelId="{6E9271C4-DA11-414D-9062-962AFF2E9C76}" type="presParOf" srcId="{F45DA4CC-02DA-4C0D-9F4B-B65429DEC267}" destId="{254608E7-491F-4725-9F1B-BEB9394DFE2C}" srcOrd="1" destOrd="0" presId="urn:microsoft.com/office/officeart/2018/2/layout/IconCircleList"/>
    <dgm:cxn modelId="{E1B7982E-A688-4A50-9699-9FA7CDD8F86E}" type="presParOf" srcId="{F45DA4CC-02DA-4C0D-9F4B-B65429DEC267}" destId="{84FE26ED-A003-4BC6-A45D-CC3F3AE9221A}" srcOrd="2" destOrd="0" presId="urn:microsoft.com/office/officeart/2018/2/layout/IconCircleList"/>
    <dgm:cxn modelId="{734038D5-D54B-48A7-B6A6-8F40011759A3}" type="presParOf" srcId="{F45DA4CC-02DA-4C0D-9F4B-B65429DEC267}" destId="{F800F481-AF1F-4D17-9891-DA6CE1884DDA}" srcOrd="3" destOrd="0" presId="urn:microsoft.com/office/officeart/2018/2/layout/IconCircleList"/>
    <dgm:cxn modelId="{ECF15413-D705-443E-9618-082CFEE9F425}" type="presParOf" srcId="{B26648B5-74CE-40FC-A0E6-FBC1B0A0A71E}" destId="{B2CE8123-9CCA-40A6-A3F7-40FCC172F772}" srcOrd="5" destOrd="0" presId="urn:microsoft.com/office/officeart/2018/2/layout/IconCircleList"/>
    <dgm:cxn modelId="{349A2E72-ABBA-4AF0-90E3-71E636E23A07}" type="presParOf" srcId="{B26648B5-74CE-40FC-A0E6-FBC1B0A0A71E}" destId="{51D6C2EE-3C6A-4518-9868-16BA776B4C3B}" srcOrd="6" destOrd="0" presId="urn:microsoft.com/office/officeart/2018/2/layout/IconCircleList"/>
    <dgm:cxn modelId="{ACD4FF9F-C0F3-4308-8108-4B387E5FF1B5}" type="presParOf" srcId="{51D6C2EE-3C6A-4518-9868-16BA776B4C3B}" destId="{64532C52-9661-4A94-89D2-CDF1A45EEBCF}" srcOrd="0" destOrd="0" presId="urn:microsoft.com/office/officeart/2018/2/layout/IconCircleList"/>
    <dgm:cxn modelId="{1320FD71-2592-4C9B-9BE6-215E88611A64}" type="presParOf" srcId="{51D6C2EE-3C6A-4518-9868-16BA776B4C3B}" destId="{459F6C96-D51D-4E5B-A3D3-1915DE99F103}" srcOrd="1" destOrd="0" presId="urn:microsoft.com/office/officeart/2018/2/layout/IconCircleList"/>
    <dgm:cxn modelId="{2DB196A4-3AA8-481F-A16F-D888A4B003D6}" type="presParOf" srcId="{51D6C2EE-3C6A-4518-9868-16BA776B4C3B}" destId="{04FC51A0-B330-4D6A-9AEF-27EBEB63643F}" srcOrd="2" destOrd="0" presId="urn:microsoft.com/office/officeart/2018/2/layout/IconCircleList"/>
    <dgm:cxn modelId="{F866CE94-9360-46F7-AFF4-2DD3FA2E3F6B}" type="presParOf" srcId="{51D6C2EE-3C6A-4518-9868-16BA776B4C3B}" destId="{94221224-6287-4712-9523-4041E99092C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586"/>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586"/>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sk-SK" sz="3200" b="1" kern="1200">
              <a:latin typeface="Aptos" panose="020B0004020202020204" pitchFamily="34" charset="0"/>
            </a:rPr>
            <a:t>CONTENT</a:t>
          </a:r>
          <a:endParaRPr lang="en-US" sz="3200" kern="1200" dirty="0">
            <a:latin typeface="Aptos" panose="020B0004020202020204" pitchFamily="34" charset="0"/>
          </a:endParaRPr>
        </a:p>
      </dsp:txBody>
      <dsp:txXfrm>
        <a:off x="0" y="586"/>
        <a:ext cx="6972975" cy="686149"/>
      </dsp:txXfrm>
    </dsp:sp>
    <dsp:sp modelId="{BA978681-798E-4E8B-9906-702C602C2001}">
      <dsp:nvSpPr>
        <dsp:cNvPr id="0" name=""/>
        <dsp:cNvSpPr/>
      </dsp:nvSpPr>
      <dsp:spPr>
        <a:xfrm>
          <a:off x="0" y="686736"/>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686736"/>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Safe browsing</a:t>
          </a:r>
          <a:endParaRPr lang="en-US" sz="2400" kern="1200" dirty="0">
            <a:latin typeface="Aptos" panose="020B0004020202020204" pitchFamily="34" charset="0"/>
            <a:ea typeface="+mn-ea"/>
            <a:cs typeface="+mn-cs"/>
          </a:endParaRPr>
        </a:p>
      </dsp:txBody>
      <dsp:txXfrm>
        <a:off x="0" y="686736"/>
        <a:ext cx="6972975" cy="686149"/>
      </dsp:txXfrm>
    </dsp:sp>
    <dsp:sp modelId="{9B43BAE5-18C7-477B-B28A-7E020CBF5F7B}">
      <dsp:nvSpPr>
        <dsp:cNvPr id="0" name=""/>
        <dsp:cNvSpPr/>
      </dsp:nvSpPr>
      <dsp:spPr>
        <a:xfrm>
          <a:off x="0" y="1372885"/>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372885"/>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Persistent logins</a:t>
          </a:r>
          <a:r>
            <a:rPr lang="sk-SK" sz="2400" kern="1200" dirty="0">
              <a:latin typeface="Aptos" panose="020B0004020202020204" pitchFamily="34" charset="0"/>
              <a:cs typeface="Calibri" panose="020F0502020204030204" pitchFamily="34" charset="0"/>
            </a:rPr>
            <a:t> </a:t>
          </a:r>
          <a:endParaRPr lang="en-US" sz="2400" kern="1200" dirty="0">
            <a:latin typeface="Aptos" panose="020B0004020202020204" pitchFamily="34" charset="0"/>
            <a:ea typeface="+mn-ea"/>
            <a:cs typeface="+mn-cs"/>
          </a:endParaRPr>
        </a:p>
      </dsp:txBody>
      <dsp:txXfrm>
        <a:off x="0" y="1372885"/>
        <a:ext cx="6972975" cy="686149"/>
      </dsp:txXfrm>
    </dsp:sp>
    <dsp:sp modelId="{FE5EB41F-DC81-47AF-8DFE-8B2FC44AE86B}">
      <dsp:nvSpPr>
        <dsp:cNvPr id="0" name=""/>
        <dsp:cNvSpPr/>
      </dsp:nvSpPr>
      <dsp:spPr>
        <a:xfrm>
          <a:off x="0" y="2059035"/>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2059035"/>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Security of devices</a:t>
          </a:r>
          <a:endParaRPr lang="en-US" sz="2400" kern="1200" dirty="0">
            <a:latin typeface="Aptos" panose="020B0004020202020204" pitchFamily="34" charset="0"/>
            <a:ea typeface="+mn-ea"/>
            <a:cs typeface="+mn-cs"/>
          </a:endParaRPr>
        </a:p>
      </dsp:txBody>
      <dsp:txXfrm>
        <a:off x="0" y="2059035"/>
        <a:ext cx="6972975" cy="686149"/>
      </dsp:txXfrm>
    </dsp:sp>
    <dsp:sp modelId="{996B8815-0BC1-49F5-9553-1DBF6F5EA2EA}">
      <dsp:nvSpPr>
        <dsp:cNvPr id="0" name=""/>
        <dsp:cNvSpPr/>
      </dsp:nvSpPr>
      <dsp:spPr>
        <a:xfrm>
          <a:off x="0" y="2745184"/>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2745184"/>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S</a:t>
          </a:r>
          <a:r>
            <a:rPr lang="sk-SK" sz="2400" kern="1200" dirty="0" err="1">
              <a:latin typeface="Aptos" panose="020B0004020202020204" pitchFamily="34" charset="0"/>
              <a:cs typeface="Calibri" panose="020F0502020204030204" pitchFamily="34" charset="0"/>
            </a:rPr>
            <a:t>ecurity</a:t>
          </a:r>
          <a:r>
            <a:rPr lang="en-US" sz="2400" kern="1200" dirty="0">
              <a:latin typeface="Aptos" panose="020B0004020202020204" pitchFamily="34" charset="0"/>
              <a:cs typeface="Calibri" panose="020F0502020204030204" pitchFamily="34" charset="0"/>
            </a:rPr>
            <a:t> of mobile devices</a:t>
          </a:r>
          <a:endParaRPr lang="en-US" sz="2400" kern="1200" dirty="0">
            <a:latin typeface="Aptos" panose="020B0004020202020204" pitchFamily="34" charset="0"/>
            <a:ea typeface="+mn-ea"/>
            <a:cs typeface="+mn-cs"/>
          </a:endParaRPr>
        </a:p>
      </dsp:txBody>
      <dsp:txXfrm>
        <a:off x="0" y="2745184"/>
        <a:ext cx="6972975" cy="686149"/>
      </dsp:txXfrm>
    </dsp:sp>
    <dsp:sp modelId="{74179D35-ABBE-4B3A-836B-4A4B3E2D9576}">
      <dsp:nvSpPr>
        <dsp:cNvPr id="0" name=""/>
        <dsp:cNvSpPr/>
      </dsp:nvSpPr>
      <dsp:spPr>
        <a:xfrm>
          <a:off x="0" y="3431334"/>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74126-4884-4E43-9DC5-B2AD3A1DC8D7}">
      <dsp:nvSpPr>
        <dsp:cNvPr id="0" name=""/>
        <dsp:cNvSpPr/>
      </dsp:nvSpPr>
      <dsp:spPr>
        <a:xfrm>
          <a:off x="0" y="3431334"/>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cs typeface="Calibri" panose="020F0502020204030204" pitchFamily="34" charset="0"/>
            </a:rPr>
            <a:t>Safe usage of mobile applications</a:t>
          </a:r>
          <a:endParaRPr lang="sk-SK" sz="2400" kern="1200" dirty="0">
            <a:latin typeface="Aptos" panose="020B0004020202020204" pitchFamily="34" charset="0"/>
          </a:endParaRPr>
        </a:p>
      </dsp:txBody>
      <dsp:txXfrm>
        <a:off x="0" y="3431334"/>
        <a:ext cx="6972975" cy="686149"/>
      </dsp:txXfrm>
    </dsp:sp>
    <dsp:sp modelId="{648A20A8-418D-4A81-BB28-0C1177E63AEF}">
      <dsp:nvSpPr>
        <dsp:cNvPr id="0" name=""/>
        <dsp:cNvSpPr/>
      </dsp:nvSpPr>
      <dsp:spPr>
        <a:xfrm>
          <a:off x="0" y="4117483"/>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2F9F6-F842-4442-B25B-D1F7A0C805B6}">
      <dsp:nvSpPr>
        <dsp:cNvPr id="0" name=""/>
        <dsp:cNvSpPr/>
      </dsp:nvSpPr>
      <dsp:spPr>
        <a:xfrm>
          <a:off x="0" y="4117483"/>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cs typeface="Calibri" panose="020F0502020204030204" pitchFamily="34" charset="0"/>
            </a:rPr>
            <a:t>Authentication methods</a:t>
          </a:r>
          <a:endParaRPr lang="sk-SK" sz="2400" kern="1200" dirty="0">
            <a:latin typeface="Aptos" panose="020B0004020202020204" pitchFamily="34" charset="0"/>
          </a:endParaRPr>
        </a:p>
      </dsp:txBody>
      <dsp:txXfrm>
        <a:off x="0" y="4117483"/>
        <a:ext cx="6972975" cy="686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A2FB6-E555-4466-9AC6-386DF7A238F8}">
      <dsp:nvSpPr>
        <dsp:cNvPr id="0" name=""/>
        <dsp:cNvSpPr/>
      </dsp:nvSpPr>
      <dsp:spPr>
        <a:xfrm>
          <a:off x="3056079" y="1245384"/>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526" y="1287608"/>
        <a:ext cx="34920" cy="6990"/>
      </dsp:txXfrm>
    </dsp:sp>
    <dsp:sp modelId="{5977030B-4AAD-4030-88DE-123690AFBA67}">
      <dsp:nvSpPr>
        <dsp:cNvPr id="0" name=""/>
        <dsp:cNvSpPr/>
      </dsp:nvSpPr>
      <dsp:spPr>
        <a:xfrm>
          <a:off x="21287" y="380126"/>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Keep software updated </a:t>
          </a:r>
          <a:r>
            <a:rPr lang="en-US" sz="1600" kern="1200" dirty="0"/>
            <a:t>- regularly update operating systems, applications, and antivirus software to patch security vulnerabilities and protect against emerging threats.</a:t>
          </a:r>
        </a:p>
      </dsp:txBody>
      <dsp:txXfrm>
        <a:off x="21287" y="380126"/>
        <a:ext cx="3036592" cy="1821955"/>
      </dsp:txXfrm>
    </dsp:sp>
    <dsp:sp modelId="{9F0FA535-14F8-4B4B-B38D-5CF5B55F79C7}">
      <dsp:nvSpPr>
        <dsp:cNvPr id="0" name=""/>
        <dsp:cNvSpPr/>
      </dsp:nvSpPr>
      <dsp:spPr>
        <a:xfrm>
          <a:off x="6791087" y="1245384"/>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535" y="1287608"/>
        <a:ext cx="34920" cy="6990"/>
      </dsp:txXfrm>
    </dsp:sp>
    <dsp:sp modelId="{A579C76C-989B-431A-851C-A95373D26C8C}">
      <dsp:nvSpPr>
        <dsp:cNvPr id="0" name=""/>
        <dsp:cNvSpPr/>
      </dsp:nvSpPr>
      <dsp:spPr>
        <a:xfrm>
          <a:off x="3756295" y="380126"/>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Use strong passwords </a:t>
          </a:r>
          <a:r>
            <a:rPr lang="en-US" sz="1600" kern="1200" dirty="0"/>
            <a:t>- </a:t>
          </a:r>
          <a:r>
            <a:rPr lang="en-US" sz="1600" b="0" kern="1200" dirty="0"/>
            <a:t>more in Sub-section 1 – Digital security </a:t>
          </a:r>
        </a:p>
      </dsp:txBody>
      <dsp:txXfrm>
        <a:off x="3756295" y="380126"/>
        <a:ext cx="3036592" cy="1821955"/>
      </dsp:txXfrm>
    </dsp:sp>
    <dsp:sp modelId="{C8D9E8FE-70AB-42C2-B5E6-E20B1D864434}">
      <dsp:nvSpPr>
        <dsp:cNvPr id="0" name=""/>
        <dsp:cNvSpPr/>
      </dsp:nvSpPr>
      <dsp:spPr>
        <a:xfrm>
          <a:off x="1539583" y="2200281"/>
          <a:ext cx="7470016" cy="667816"/>
        </a:xfrm>
        <a:custGeom>
          <a:avLst/>
          <a:gdLst/>
          <a:ahLst/>
          <a:cxnLst/>
          <a:rect l="0" t="0" r="0" b="0"/>
          <a:pathLst>
            <a:path>
              <a:moveTo>
                <a:pt x="7470016" y="0"/>
              </a:moveTo>
              <a:lnTo>
                <a:pt x="7470016" y="351008"/>
              </a:lnTo>
              <a:lnTo>
                <a:pt x="0" y="351008"/>
              </a:lnTo>
              <a:lnTo>
                <a:pt x="0" y="66781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026" y="2530694"/>
        <a:ext cx="375129" cy="6990"/>
      </dsp:txXfrm>
    </dsp:sp>
    <dsp:sp modelId="{DDD5FC27-37DB-4D4F-BC43-885D01DF0428}">
      <dsp:nvSpPr>
        <dsp:cNvPr id="0" name=""/>
        <dsp:cNvSpPr/>
      </dsp:nvSpPr>
      <dsp:spPr>
        <a:xfrm>
          <a:off x="7491303" y="380126"/>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Secure network connections </a:t>
          </a:r>
          <a:r>
            <a:rPr lang="en-US" sz="1600" kern="1200" dirty="0"/>
            <a:t>- use secure Wi-Fi networks with strong encryption protocols (e.g., WPA2) and avoid connecting to public or unsecured Wi-Fi networks to minimize the risk of data interception.</a:t>
          </a:r>
        </a:p>
      </dsp:txBody>
      <dsp:txXfrm>
        <a:off x="7491303" y="380126"/>
        <a:ext cx="3036592" cy="1821955"/>
      </dsp:txXfrm>
    </dsp:sp>
    <dsp:sp modelId="{1BAA78E3-F592-49D7-B616-5C250142B623}">
      <dsp:nvSpPr>
        <dsp:cNvPr id="0" name=""/>
        <dsp:cNvSpPr/>
      </dsp:nvSpPr>
      <dsp:spPr>
        <a:xfrm>
          <a:off x="3056079" y="3765755"/>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526" y="3807980"/>
        <a:ext cx="34920" cy="6990"/>
      </dsp:txXfrm>
    </dsp:sp>
    <dsp:sp modelId="{66CC63E6-758E-4CFE-AC2A-8B5EC4E6B163}">
      <dsp:nvSpPr>
        <dsp:cNvPr id="0" name=""/>
        <dsp:cNvSpPr/>
      </dsp:nvSpPr>
      <dsp:spPr>
        <a:xfrm>
          <a:off x="21287"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Practice safe browsing habits </a:t>
          </a:r>
          <a:r>
            <a:rPr lang="en-US" sz="1600" kern="1200" dirty="0"/>
            <a:t>– </a:t>
          </a:r>
          <a:r>
            <a:rPr lang="sk-SK" sz="1600" kern="1200" dirty="0" err="1"/>
            <a:t>chapter</a:t>
          </a:r>
          <a:r>
            <a:rPr lang="sk-SK" sz="1600" kern="1200" dirty="0"/>
            <a:t> 2.1 in </a:t>
          </a:r>
          <a:r>
            <a:rPr lang="sk-SK" sz="1600" kern="1200" dirty="0" err="1"/>
            <a:t>this</a:t>
          </a:r>
          <a:r>
            <a:rPr lang="sk-SK" sz="1600" kern="1200" dirty="0"/>
            <a:t> </a:t>
          </a:r>
          <a:r>
            <a:rPr lang="sk-SK" sz="1600" kern="1200" dirty="0" err="1"/>
            <a:t>presentation</a:t>
          </a:r>
          <a:r>
            <a:rPr lang="sk-SK" sz="1600" kern="1200" dirty="0"/>
            <a:t>.</a:t>
          </a:r>
          <a:endParaRPr lang="en-US" sz="1600" kern="1200" dirty="0"/>
        </a:p>
      </dsp:txBody>
      <dsp:txXfrm>
        <a:off x="21287" y="2900498"/>
        <a:ext cx="3036592" cy="1821955"/>
      </dsp:txXfrm>
    </dsp:sp>
    <dsp:sp modelId="{16830A27-BF7E-4AFE-BCCB-F9FE74A8B411}">
      <dsp:nvSpPr>
        <dsp:cNvPr id="0" name=""/>
        <dsp:cNvSpPr/>
      </dsp:nvSpPr>
      <dsp:spPr>
        <a:xfrm>
          <a:off x="6791087" y="3765755"/>
          <a:ext cx="659738" cy="91440"/>
        </a:xfrm>
        <a:custGeom>
          <a:avLst/>
          <a:gdLst/>
          <a:ahLst/>
          <a:cxnLst/>
          <a:rect l="0" t="0" r="0" b="0"/>
          <a:pathLst>
            <a:path>
              <a:moveTo>
                <a:pt x="0" y="45720"/>
              </a:moveTo>
              <a:lnTo>
                <a:pt x="65973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3698" y="3807980"/>
        <a:ext cx="34516" cy="6990"/>
      </dsp:txXfrm>
    </dsp:sp>
    <dsp:sp modelId="{2DBCD442-6DCC-4CEE-AD32-682C11300D51}">
      <dsp:nvSpPr>
        <dsp:cNvPr id="0" name=""/>
        <dsp:cNvSpPr/>
      </dsp:nvSpPr>
      <dsp:spPr>
        <a:xfrm>
          <a:off x="3756295"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Encrypt data </a:t>
          </a:r>
          <a:r>
            <a:rPr lang="en-US" sz="1600" kern="1200" dirty="0"/>
            <a:t>- encrypt sensitive data stored on devices and utilize encryption protocols (e.g., HTTPS) for secure data transmission over the internet.</a:t>
          </a:r>
        </a:p>
      </dsp:txBody>
      <dsp:txXfrm>
        <a:off x="3756295" y="2900498"/>
        <a:ext cx="3036592" cy="1821955"/>
      </dsp:txXfrm>
    </dsp:sp>
    <dsp:sp modelId="{059015A5-E17E-4FCE-BB39-2B7B251B8C84}">
      <dsp:nvSpPr>
        <dsp:cNvPr id="0" name=""/>
        <dsp:cNvSpPr/>
      </dsp:nvSpPr>
      <dsp:spPr>
        <a:xfrm>
          <a:off x="7483226"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Regular backups </a:t>
          </a:r>
          <a:r>
            <a:rPr lang="en-US" sz="1600" kern="1200" dirty="0"/>
            <a:t>- backup important data regularly to prevent loss in the event of device theft, hardware failure, or ransomware attacks, and store backups securely offline or in the cloud.</a:t>
          </a:r>
        </a:p>
      </dsp:txBody>
      <dsp:txXfrm>
        <a:off x="7483226" y="2900498"/>
        <a:ext cx="3036592" cy="1821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4496"/>
          <a:ext cx="10888980" cy="957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289726" y="219995"/>
          <a:ext cx="526775" cy="526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106229" y="4496"/>
          <a:ext cx="9782750" cy="95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64" tIns="101364" rIns="101364" bIns="101364" numCol="1" spcCol="1270" anchor="ctr" anchorCtr="0">
          <a:noAutofit/>
        </a:bodyPr>
        <a:lstStyle/>
        <a:p>
          <a:pPr marL="0" lvl="0" indent="0" algn="l" defTabSz="933450">
            <a:lnSpc>
              <a:spcPct val="100000"/>
            </a:lnSpc>
            <a:spcBef>
              <a:spcPct val="0"/>
            </a:spcBef>
            <a:spcAft>
              <a:spcPct val="35000"/>
            </a:spcAft>
            <a:buNone/>
          </a:pPr>
          <a:r>
            <a:rPr lang="en-GB" sz="2100" b="1" kern="1200" dirty="0">
              <a:latin typeface="Aptos" panose="020B0004020202020204" pitchFamily="34" charset="0"/>
              <a:ea typeface="Cambria" panose="02040503050406030204" pitchFamily="18" charset="0"/>
            </a:rPr>
            <a:t>Securing access to the mobile device </a:t>
          </a:r>
          <a:r>
            <a:rPr lang="en-GB" sz="2100" kern="1200" dirty="0">
              <a:latin typeface="Aptos" panose="020B0004020202020204" pitchFamily="34" charset="0"/>
              <a:ea typeface="Cambria" panose="02040503050406030204" pitchFamily="18" charset="0"/>
            </a:rPr>
            <a:t>- it is recommended to have the SIM card protected by a PIN code different from the one predefined by the operator.</a:t>
          </a:r>
          <a:endParaRPr lang="en-US" sz="2100" kern="1200" dirty="0">
            <a:latin typeface="Aptos" panose="020B0004020202020204" pitchFamily="34" charset="0"/>
            <a:ea typeface="Cambria" panose="02040503050406030204" pitchFamily="18" charset="0"/>
          </a:endParaRPr>
        </a:p>
      </dsp:txBody>
      <dsp:txXfrm>
        <a:off x="1106229" y="4496"/>
        <a:ext cx="9782750" cy="957774"/>
      </dsp:txXfrm>
    </dsp:sp>
    <dsp:sp modelId="{B3FDC2A5-017D-4E3C-99BE-889B931383F2}">
      <dsp:nvSpPr>
        <dsp:cNvPr id="0" name=""/>
        <dsp:cNvSpPr/>
      </dsp:nvSpPr>
      <dsp:spPr>
        <a:xfrm>
          <a:off x="0" y="1201714"/>
          <a:ext cx="10888980" cy="957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289726" y="1417213"/>
          <a:ext cx="526775" cy="526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106229" y="1201714"/>
          <a:ext cx="9782750" cy="95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64" tIns="101364" rIns="101364" bIns="101364" numCol="1" spcCol="1270" anchor="ctr" anchorCtr="0">
          <a:noAutofit/>
        </a:bodyPr>
        <a:lstStyle/>
        <a:p>
          <a:pPr marL="0" lvl="0" indent="0" algn="l" defTabSz="933450">
            <a:lnSpc>
              <a:spcPct val="100000"/>
            </a:lnSpc>
            <a:spcBef>
              <a:spcPct val="0"/>
            </a:spcBef>
            <a:spcAft>
              <a:spcPct val="35000"/>
            </a:spcAft>
            <a:buNone/>
          </a:pPr>
          <a:r>
            <a:rPr lang="en-GB" sz="2100" b="1" kern="1200">
              <a:latin typeface="Aptos" panose="020B0004020202020204" pitchFamily="34" charset="0"/>
              <a:ea typeface="Cambria" panose="02040503050406030204" pitchFamily="18" charset="0"/>
            </a:rPr>
            <a:t>Operating system updates </a:t>
          </a:r>
          <a:r>
            <a:rPr lang="en-GB" sz="2100" kern="1200">
              <a:latin typeface="Aptos" panose="020B0004020202020204" pitchFamily="34" charset="0"/>
              <a:ea typeface="Cambria" panose="02040503050406030204" pitchFamily="18" charset="0"/>
            </a:rPr>
            <a:t>- mobile device manufacturers release operating system updates that bring various innovations to the device</a:t>
          </a:r>
          <a:r>
            <a:rPr lang="sk-SK" sz="2100" kern="1200">
              <a:latin typeface="Aptos" panose="020B0004020202020204" pitchFamily="34" charset="0"/>
              <a:ea typeface="Cambria" panose="02040503050406030204" pitchFamily="18" charset="0"/>
            </a:rPr>
            <a:t>.</a:t>
          </a:r>
          <a:endParaRPr lang="en-US" sz="2100" kern="1200">
            <a:latin typeface="Aptos" panose="020B0004020202020204" pitchFamily="34" charset="0"/>
            <a:ea typeface="Cambria" panose="02040503050406030204" pitchFamily="18" charset="0"/>
          </a:endParaRPr>
        </a:p>
      </dsp:txBody>
      <dsp:txXfrm>
        <a:off x="1106229" y="1201714"/>
        <a:ext cx="9782750" cy="957774"/>
      </dsp:txXfrm>
    </dsp:sp>
    <dsp:sp modelId="{EEB9BB86-2819-4BB3-B276-7575810710AA}">
      <dsp:nvSpPr>
        <dsp:cNvPr id="0" name=""/>
        <dsp:cNvSpPr/>
      </dsp:nvSpPr>
      <dsp:spPr>
        <a:xfrm>
          <a:off x="0" y="2398932"/>
          <a:ext cx="10888980" cy="957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289726" y="2614432"/>
          <a:ext cx="526775" cy="526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1106229" y="2398932"/>
          <a:ext cx="9782750" cy="95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64" tIns="101364" rIns="101364" bIns="101364" numCol="1" spcCol="1270" anchor="ctr" anchorCtr="0">
          <a:noAutofit/>
        </a:bodyPr>
        <a:lstStyle/>
        <a:p>
          <a:pPr marL="0" lvl="0" indent="0" algn="l" defTabSz="933450">
            <a:lnSpc>
              <a:spcPct val="100000"/>
            </a:lnSpc>
            <a:spcBef>
              <a:spcPct val="0"/>
            </a:spcBef>
            <a:spcAft>
              <a:spcPct val="35000"/>
            </a:spcAft>
            <a:buNone/>
          </a:pPr>
          <a:r>
            <a:rPr lang="en-GB" sz="2100" b="1" kern="1200">
              <a:latin typeface="Aptos" panose="020B0004020202020204" pitchFamily="34" charset="0"/>
              <a:ea typeface="Cambria" panose="02040503050406030204" pitchFamily="18" charset="0"/>
            </a:rPr>
            <a:t>Using antivirus software </a:t>
          </a:r>
          <a:r>
            <a:rPr lang="en-GB" sz="2100" kern="1200">
              <a:latin typeface="Aptos" panose="020B0004020202020204" pitchFamily="34" charset="0"/>
              <a:ea typeface="Cambria" panose="02040503050406030204" pitchFamily="18" charset="0"/>
            </a:rPr>
            <a:t>- antivirus software acts as a "protective shield." </a:t>
          </a:r>
          <a:endParaRPr lang="en-US" sz="2100" kern="1200">
            <a:latin typeface="Aptos" panose="020B0004020202020204" pitchFamily="34" charset="0"/>
            <a:ea typeface="Cambria" panose="02040503050406030204" pitchFamily="18" charset="0"/>
          </a:endParaRPr>
        </a:p>
      </dsp:txBody>
      <dsp:txXfrm>
        <a:off x="1106229" y="2398932"/>
        <a:ext cx="9782750" cy="957774"/>
      </dsp:txXfrm>
    </dsp:sp>
    <dsp:sp modelId="{D550FA0B-68A9-45D5-AD73-9546823A0A73}">
      <dsp:nvSpPr>
        <dsp:cNvPr id="0" name=""/>
        <dsp:cNvSpPr/>
      </dsp:nvSpPr>
      <dsp:spPr>
        <a:xfrm>
          <a:off x="0" y="3653301"/>
          <a:ext cx="10888980" cy="957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AD342-C659-4696-8D2E-8F9282F561BF}">
      <dsp:nvSpPr>
        <dsp:cNvPr id="0" name=""/>
        <dsp:cNvSpPr/>
      </dsp:nvSpPr>
      <dsp:spPr>
        <a:xfrm>
          <a:off x="289726" y="3811650"/>
          <a:ext cx="526775" cy="526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E5F31-B560-4FA6-8378-12E400B56078}">
      <dsp:nvSpPr>
        <dsp:cNvPr id="0" name=""/>
        <dsp:cNvSpPr/>
      </dsp:nvSpPr>
      <dsp:spPr>
        <a:xfrm>
          <a:off x="1106229" y="3596150"/>
          <a:ext cx="9782750" cy="95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64" tIns="101364" rIns="101364" bIns="101364" numCol="1" spcCol="1270" anchor="ctr" anchorCtr="0">
          <a:noAutofit/>
        </a:bodyPr>
        <a:lstStyle/>
        <a:p>
          <a:pPr marL="0" lvl="0" indent="0" algn="l" defTabSz="933450">
            <a:lnSpc>
              <a:spcPct val="100000"/>
            </a:lnSpc>
            <a:spcBef>
              <a:spcPct val="0"/>
            </a:spcBef>
            <a:spcAft>
              <a:spcPct val="35000"/>
            </a:spcAft>
            <a:buNone/>
          </a:pPr>
          <a:r>
            <a:rPr lang="en-GB" sz="2100" b="1" kern="1200" dirty="0">
              <a:latin typeface="Aptos" panose="020B0004020202020204" pitchFamily="34" charset="0"/>
              <a:ea typeface="Cambria" panose="02040503050406030204" pitchFamily="18" charset="0"/>
            </a:rPr>
            <a:t>Turning off unused features </a:t>
          </a:r>
          <a:r>
            <a:rPr lang="en-GB" sz="2100" kern="1200" dirty="0">
              <a:latin typeface="Aptos" panose="020B0004020202020204" pitchFamily="34" charset="0"/>
              <a:ea typeface="Cambria" panose="02040503050406030204" pitchFamily="18" charset="0"/>
            </a:rPr>
            <a:t>- </a:t>
          </a:r>
          <a:r>
            <a:rPr lang="sk-SK" sz="2100" kern="1200" dirty="0">
              <a:latin typeface="Aptos" panose="020B0004020202020204" pitchFamily="34" charset="0"/>
              <a:ea typeface="Cambria" panose="02040503050406030204" pitchFamily="18" charset="0"/>
            </a:rPr>
            <a:t>b</a:t>
          </a:r>
          <a:r>
            <a:rPr lang="en-GB" sz="2100" kern="1200" dirty="0">
              <a:latin typeface="Aptos" panose="020B0004020202020204" pitchFamily="34" charset="0"/>
              <a:ea typeface="Cambria" panose="02040503050406030204" pitchFamily="18" charset="0"/>
            </a:rPr>
            <a:t>y disabling currently unused features, such as NFC or Bluetooth, you can minimize the potential for attacks.</a:t>
          </a:r>
          <a:endParaRPr lang="en-US" sz="2100" kern="1200" dirty="0">
            <a:latin typeface="Aptos" panose="020B0004020202020204" pitchFamily="34" charset="0"/>
            <a:ea typeface="Cambria" panose="02040503050406030204" pitchFamily="18" charset="0"/>
          </a:endParaRPr>
        </a:p>
      </dsp:txBody>
      <dsp:txXfrm>
        <a:off x="1106229" y="3596150"/>
        <a:ext cx="9782750" cy="957774"/>
      </dsp:txXfrm>
    </dsp:sp>
    <dsp:sp modelId="{23C0E36B-5805-47C2-BDF1-0AAEBE823E64}">
      <dsp:nvSpPr>
        <dsp:cNvPr id="0" name=""/>
        <dsp:cNvSpPr/>
      </dsp:nvSpPr>
      <dsp:spPr>
        <a:xfrm>
          <a:off x="0" y="4793368"/>
          <a:ext cx="10888980" cy="957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2BD70-4112-48FA-BE1E-577A8909E068}">
      <dsp:nvSpPr>
        <dsp:cNvPr id="0" name=""/>
        <dsp:cNvSpPr/>
      </dsp:nvSpPr>
      <dsp:spPr>
        <a:xfrm>
          <a:off x="289726" y="5008868"/>
          <a:ext cx="526775" cy="5267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42896-0DB0-4B15-AF71-CB154A49C1A0}">
      <dsp:nvSpPr>
        <dsp:cNvPr id="0" name=""/>
        <dsp:cNvSpPr/>
      </dsp:nvSpPr>
      <dsp:spPr>
        <a:xfrm>
          <a:off x="1106229" y="4793368"/>
          <a:ext cx="9782750" cy="95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64" tIns="101364" rIns="101364" bIns="101364" numCol="1" spcCol="1270" anchor="ctr" anchorCtr="0">
          <a:noAutofit/>
        </a:bodyPr>
        <a:lstStyle/>
        <a:p>
          <a:pPr marL="0" lvl="0" indent="0" algn="l" defTabSz="933450">
            <a:lnSpc>
              <a:spcPct val="100000"/>
            </a:lnSpc>
            <a:spcBef>
              <a:spcPct val="0"/>
            </a:spcBef>
            <a:spcAft>
              <a:spcPct val="35000"/>
            </a:spcAft>
            <a:buNone/>
          </a:pPr>
          <a:r>
            <a:rPr lang="en-GB" sz="2100" b="1" kern="1200">
              <a:latin typeface="Aptos" panose="020B0004020202020204" pitchFamily="34" charset="0"/>
              <a:ea typeface="Cambria" panose="02040503050406030204" pitchFamily="18" charset="0"/>
            </a:rPr>
            <a:t>Being cautious with messages received on mobile devices </a:t>
          </a:r>
          <a:r>
            <a:rPr lang="en-GB" sz="2100" kern="1200">
              <a:latin typeface="Aptos" panose="020B0004020202020204" pitchFamily="34" charset="0"/>
              <a:ea typeface="Cambria" panose="02040503050406030204" pitchFamily="18" charset="0"/>
            </a:rPr>
            <a:t>- devices can become infected through messages from chat applications, email, or even SMS messages. </a:t>
          </a:r>
          <a:endParaRPr lang="en-US" sz="2100" kern="1200">
            <a:latin typeface="Aptos" panose="020B0004020202020204" pitchFamily="34" charset="0"/>
            <a:ea typeface="Cambria" panose="02040503050406030204" pitchFamily="18" charset="0"/>
          </a:endParaRPr>
        </a:p>
      </dsp:txBody>
      <dsp:txXfrm>
        <a:off x="1106229" y="4793368"/>
        <a:ext cx="9782750" cy="9577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54F-33F2-470B-BB76-18C9C1C2E44F}">
      <dsp:nvSpPr>
        <dsp:cNvPr id="0" name=""/>
        <dsp:cNvSpPr/>
      </dsp:nvSpPr>
      <dsp:spPr>
        <a:xfrm>
          <a:off x="79730" y="747643"/>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963CF49C-DD67-48D6-B25D-DA917283103F}">
      <dsp:nvSpPr>
        <dsp:cNvPr id="0" name=""/>
        <dsp:cNvSpPr/>
      </dsp:nvSpPr>
      <dsp:spPr>
        <a:xfrm>
          <a:off x="396880" y="1064793"/>
          <a:ext cx="875938" cy="8759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4035A-43A2-4C42-B5D7-FC75FD186FDE}">
      <dsp:nvSpPr>
        <dsp:cNvPr id="0" name=""/>
        <dsp:cNvSpPr/>
      </dsp:nvSpPr>
      <dsp:spPr>
        <a:xfrm>
          <a:off x="1913592" y="747643"/>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FFAA5A"/>
              </a:solidFill>
              <a:latin typeface="Aptos" panose="020B0004020202020204" pitchFamily="34" charset="0"/>
            </a:rPr>
            <a:t>Biometric authentication methods </a:t>
          </a:r>
          <a:r>
            <a:rPr lang="en-US" sz="1800" kern="1200" dirty="0">
              <a:latin typeface="Aptos" panose="020B0004020202020204" pitchFamily="34" charset="0"/>
            </a:rPr>
            <a:t>- relies on the unique biological traits of a user in order to verify their identity. This makes biometrics one of the most secure authentication methods as of today. </a:t>
          </a:r>
        </a:p>
      </dsp:txBody>
      <dsp:txXfrm>
        <a:off x="1913592" y="747643"/>
        <a:ext cx="3559849" cy="1510239"/>
      </dsp:txXfrm>
    </dsp:sp>
    <dsp:sp modelId="{924E3923-A064-4F64-B7D8-7DAA4261FD99}">
      <dsp:nvSpPr>
        <dsp:cNvPr id="0" name=""/>
        <dsp:cNvSpPr/>
      </dsp:nvSpPr>
      <dsp:spPr>
        <a:xfrm>
          <a:off x="6093718" y="747643"/>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D806C199-68C6-43BA-997E-11C453B95579}">
      <dsp:nvSpPr>
        <dsp:cNvPr id="0" name=""/>
        <dsp:cNvSpPr/>
      </dsp:nvSpPr>
      <dsp:spPr>
        <a:xfrm>
          <a:off x="6410868" y="1064793"/>
          <a:ext cx="875938" cy="8759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72544-A81F-415A-A1AE-538A30C52872}">
      <dsp:nvSpPr>
        <dsp:cNvPr id="0" name=""/>
        <dsp:cNvSpPr/>
      </dsp:nvSpPr>
      <dsp:spPr>
        <a:xfrm>
          <a:off x="7927580" y="747643"/>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FFAA5A"/>
              </a:solidFill>
              <a:latin typeface="Aptos" panose="020B0004020202020204" pitchFamily="34" charset="0"/>
            </a:rPr>
            <a:t>QR code </a:t>
          </a:r>
          <a:r>
            <a:rPr lang="en-US" sz="1800" kern="1200" dirty="0">
              <a:latin typeface="Aptos" panose="020B0004020202020204" pitchFamily="34" charset="0"/>
            </a:rPr>
            <a:t>– this authentication is typically used for user authentication and transaction validation. A typical flow for transaction verification starts with the user logging into their internet banking web application and opening a payment order. </a:t>
          </a:r>
        </a:p>
      </dsp:txBody>
      <dsp:txXfrm>
        <a:off x="7927580" y="747643"/>
        <a:ext cx="3559849" cy="1510239"/>
      </dsp:txXfrm>
    </dsp:sp>
    <dsp:sp modelId="{7B4DF397-110A-4BC2-B444-BA462783F3B6}">
      <dsp:nvSpPr>
        <dsp:cNvPr id="0" name=""/>
        <dsp:cNvSpPr/>
      </dsp:nvSpPr>
      <dsp:spPr>
        <a:xfrm>
          <a:off x="79730" y="3182797"/>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254608E7-491F-4725-9F1B-BEB9394DFE2C}">
      <dsp:nvSpPr>
        <dsp:cNvPr id="0" name=""/>
        <dsp:cNvSpPr/>
      </dsp:nvSpPr>
      <dsp:spPr>
        <a:xfrm>
          <a:off x="396880" y="3499948"/>
          <a:ext cx="875938" cy="8759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0F481-AF1F-4D17-9891-DA6CE1884DDA}">
      <dsp:nvSpPr>
        <dsp:cNvPr id="0" name=""/>
        <dsp:cNvSpPr/>
      </dsp:nvSpPr>
      <dsp:spPr>
        <a:xfrm>
          <a:off x="1913592" y="3182797"/>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FFAA5A"/>
              </a:solidFill>
              <a:latin typeface="Aptos" panose="020B0004020202020204" pitchFamily="34" charset="0"/>
            </a:rPr>
            <a:t>SMS OTP </a:t>
          </a:r>
          <a:r>
            <a:rPr lang="en-US" sz="1800" kern="1200" dirty="0">
              <a:latin typeface="Aptos" panose="020B0004020202020204" pitchFamily="34" charset="0"/>
            </a:rPr>
            <a:t>- this simple yet effective authentication method involves sending an SMS message to the user's mobile phone, containing a one-time password used for finalizing the authentication of online payments.</a:t>
          </a:r>
        </a:p>
      </dsp:txBody>
      <dsp:txXfrm>
        <a:off x="1913592" y="3182797"/>
        <a:ext cx="3559849" cy="1510239"/>
      </dsp:txXfrm>
    </dsp:sp>
    <dsp:sp modelId="{64532C52-9661-4A94-89D2-CDF1A45EEBCF}">
      <dsp:nvSpPr>
        <dsp:cNvPr id="0" name=""/>
        <dsp:cNvSpPr/>
      </dsp:nvSpPr>
      <dsp:spPr>
        <a:xfrm>
          <a:off x="6093718" y="3182797"/>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459F6C96-D51D-4E5B-A3D3-1915DE99F103}">
      <dsp:nvSpPr>
        <dsp:cNvPr id="0" name=""/>
        <dsp:cNvSpPr/>
      </dsp:nvSpPr>
      <dsp:spPr>
        <a:xfrm>
          <a:off x="6410868" y="3499948"/>
          <a:ext cx="875938" cy="8759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21224-6287-4712-9523-4041E99092C8}">
      <dsp:nvSpPr>
        <dsp:cNvPr id="0" name=""/>
        <dsp:cNvSpPr/>
      </dsp:nvSpPr>
      <dsp:spPr>
        <a:xfrm>
          <a:off x="7927580" y="3182797"/>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FFAA5A"/>
              </a:solidFill>
              <a:latin typeface="Aptos" panose="020B0004020202020204" pitchFamily="34" charset="0"/>
            </a:rPr>
            <a:t>Push notification authentication method </a:t>
          </a:r>
          <a:r>
            <a:rPr lang="en-US" sz="1800" kern="1200" dirty="0">
              <a:latin typeface="Aptos" panose="020B0004020202020204" pitchFamily="34" charset="0"/>
            </a:rPr>
            <a:t>- a push-based authentication system sends a notification to an app on a user's device, informing them about an authentication attempt. </a:t>
          </a:r>
        </a:p>
      </dsp:txBody>
      <dsp:txXfrm>
        <a:off x="7927580" y="3182797"/>
        <a:ext cx="3559849" cy="15102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B722A-652A-4715-ADE4-F2AE1CA88ED0}" type="datetimeFigureOut">
              <a:rPr lang="sk-SK" smtClean="0"/>
              <a:t>9. 10. 2024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97964-D389-42D8-91CE-A46B6AD74BED}" type="slidenum">
              <a:rPr lang="sk-SK" smtClean="0"/>
              <a:t>‹#›</a:t>
            </a:fld>
            <a:endParaRPr lang="sk-SK"/>
          </a:p>
        </p:txBody>
      </p:sp>
    </p:spTree>
    <p:extLst>
      <p:ext uri="{BB962C8B-B14F-4D97-AF65-F5344CB8AC3E}">
        <p14:creationId xmlns:p14="http://schemas.microsoft.com/office/powerpoint/2010/main" val="36869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6</a:t>
            </a:fld>
            <a:endParaRPr lang="sk-SK"/>
          </a:p>
        </p:txBody>
      </p:sp>
    </p:spTree>
    <p:extLst>
      <p:ext uri="{BB962C8B-B14F-4D97-AF65-F5344CB8AC3E}">
        <p14:creationId xmlns:p14="http://schemas.microsoft.com/office/powerpoint/2010/main" val="343284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19</a:t>
            </a:fld>
            <a:endParaRPr lang="sk-SK"/>
          </a:p>
        </p:txBody>
      </p:sp>
    </p:spTree>
    <p:extLst>
      <p:ext uri="{BB962C8B-B14F-4D97-AF65-F5344CB8AC3E}">
        <p14:creationId xmlns:p14="http://schemas.microsoft.com/office/powerpoint/2010/main" val="82810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25</a:t>
            </a:fld>
            <a:endParaRPr lang="sk-SK"/>
          </a:p>
        </p:txBody>
      </p:sp>
    </p:spTree>
    <p:extLst>
      <p:ext uri="{BB962C8B-B14F-4D97-AF65-F5344CB8AC3E}">
        <p14:creationId xmlns:p14="http://schemas.microsoft.com/office/powerpoint/2010/main" val="10941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26</a:t>
            </a:fld>
            <a:endParaRPr lang="sk-SK"/>
          </a:p>
        </p:txBody>
      </p:sp>
    </p:spTree>
    <p:extLst>
      <p:ext uri="{BB962C8B-B14F-4D97-AF65-F5344CB8AC3E}">
        <p14:creationId xmlns:p14="http://schemas.microsoft.com/office/powerpoint/2010/main" val="642596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161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98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437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108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52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627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09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4015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38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95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82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837365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edu/openlearn/digital-computing/learning-major-cyber-security-incidents/content-section-0?active-tab=description-tab" TargetMode="External"/><Relationship Id="rId2" Type="http://schemas.openxmlformats.org/officeDocument/2006/relationships/hyperlink" Target="https://www.simplilearn.com/tutorials/cyber-security-tutorial/cyber-security-for-beginners"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ransparencyreport.google.com/safe-browsing/sear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virustotal.com/gui/home/sear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772767"/>
          </a:xfrm>
        </p:spPr>
        <p:txBody>
          <a:bodyPr vert="horz" lIns="91440" tIns="45720" rIns="91440" bIns="45720" rtlCol="0" anchor="b">
            <a:normAutofit fontScale="90000"/>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 </a:t>
            </a:r>
            <a:r>
              <a:rPr lang="sk-SK" b="1" dirty="0" err="1">
                <a:solidFill>
                  <a:srgbClr val="FFAA5A"/>
                </a:solidFill>
                <a:latin typeface="+mn-lt"/>
                <a:ea typeface="Cambria" panose="02040503050406030204" pitchFamily="18" charset="0"/>
                <a:cs typeface="Calibri" panose="020F0502020204030204" pitchFamily="34" charset="0"/>
              </a:rPr>
              <a:t>Security</a:t>
            </a:r>
            <a:r>
              <a:rPr lang="en-US" b="1" dirty="0">
                <a:solidFill>
                  <a:srgbClr val="FFAA5A"/>
                </a:solidFill>
                <a:latin typeface="+mn-lt"/>
                <a:ea typeface="Cambria" panose="02040503050406030204" pitchFamily="18" charset="0"/>
                <a:cs typeface="Calibri" panose="020F0502020204030204" pitchFamily="34" charset="0"/>
              </a:rPr>
              <a:t> - Digital </a:t>
            </a:r>
            <a:r>
              <a:rPr lang="sk-SK" b="1" dirty="0" err="1">
                <a:solidFill>
                  <a:srgbClr val="FFAA5A"/>
                </a:solidFill>
                <a:latin typeface="+mn-lt"/>
                <a:ea typeface="Cambria" panose="02040503050406030204" pitchFamily="18" charset="0"/>
                <a:cs typeface="Calibri" panose="020F0502020204030204" pitchFamily="34" charset="0"/>
              </a:rPr>
              <a:t>Security</a:t>
            </a:r>
            <a:r>
              <a:rPr lang="sk-SK" b="1" dirty="0">
                <a:solidFill>
                  <a:srgbClr val="FFAA5A"/>
                </a:solidFill>
                <a:latin typeface="+mn-lt"/>
                <a:ea typeface="Cambria" panose="02040503050406030204" pitchFamily="18" charset="0"/>
                <a:cs typeface="Calibri" panose="020F0502020204030204" pitchFamily="34" charset="0"/>
              </a:rPr>
              <a:t> </a:t>
            </a:r>
            <a:r>
              <a:rPr lang="sk-SK" b="1" dirty="0" err="1">
                <a:solidFill>
                  <a:srgbClr val="FFAA5A"/>
                </a:solidFill>
                <a:latin typeface="+mn-lt"/>
                <a:ea typeface="Cambria" panose="02040503050406030204" pitchFamily="18" charset="0"/>
                <a:cs typeface="Calibri" panose="020F0502020204030204" pitchFamily="34" charset="0"/>
              </a:rPr>
              <a:t>Habits</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Building Digital Resilience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by Making Digital Wellbeing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and Security Accessible to All</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11724238" cy="779462"/>
          </a:xfrm>
        </p:spPr>
        <p:txBody>
          <a:bodyPr>
            <a:normAutofit fontScale="90000"/>
          </a:bodyPr>
          <a:lstStyle/>
          <a:p>
            <a:pPr algn="l"/>
            <a:r>
              <a:rPr lang="en-US" sz="4800" dirty="0">
                <a:latin typeface="Aptos" panose="020B0004020202020204" pitchFamily="34" charset="0"/>
                <a:ea typeface="Cambria"/>
              </a:rPr>
              <a:t>Practice safe browsing! – </a:t>
            </a:r>
            <a:r>
              <a:rPr lang="en-US" sz="4000" dirty="0">
                <a:solidFill>
                  <a:srgbClr val="FFAA5A"/>
                </a:solidFill>
                <a:latin typeface="Aptos" panose="020B0004020202020204" pitchFamily="34" charset="0"/>
                <a:ea typeface="Cambria"/>
              </a:rPr>
              <a:t>Browser security settings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835950"/>
          </a:xfrm>
        </p:spPr>
        <p:txBody>
          <a:bodyPr>
            <a:normAutofit fontScale="92500" lnSpcReduction="10000"/>
          </a:bodyPr>
          <a:lstStyle/>
          <a:p>
            <a:pPr algn="just"/>
            <a:r>
              <a:rPr lang="en-US" dirty="0">
                <a:latin typeface="Aptos" panose="020B0004020202020204" pitchFamily="34" charset="0"/>
                <a:ea typeface="Times New Roman" panose="02020603050405020304" pitchFamily="18" charset="0"/>
              </a:rPr>
              <a:t>Browser security is the application of Internet security to web browsers to protect networked data and computer systems from breaches of privacy or malware. </a:t>
            </a:r>
          </a:p>
          <a:p>
            <a:pPr algn="just"/>
            <a:r>
              <a:rPr lang="en-US" dirty="0">
                <a:latin typeface="Aptos" panose="020B0004020202020204" pitchFamily="34" charset="0"/>
                <a:ea typeface="Times New Roman" panose="02020603050405020304" pitchFamily="18" charset="0"/>
              </a:rPr>
              <a:t>Web browsers often include built-in security settings and features that help users browse safely, such as pop-up blockers, automatic updates, and privacy controls.</a:t>
            </a:r>
          </a:p>
          <a:p>
            <a:pPr algn="just"/>
            <a:r>
              <a:rPr lang="en-US" dirty="0">
                <a:latin typeface="Aptos" panose="020B0004020202020204" pitchFamily="34" charset="0"/>
                <a:ea typeface="Times New Roman" panose="02020603050405020304" pitchFamily="18" charset="0"/>
              </a:rPr>
              <a:t>Each browser has own options for security settings. </a:t>
            </a:r>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986999" y="4701937"/>
            <a:ext cx="8117205" cy="1634490"/>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Aptos" panose="020B0004020202020204" pitchFamily="34" charset="0"/>
              </a:rPr>
              <a:t>Challenge!</a:t>
            </a:r>
          </a:p>
          <a:p>
            <a:pPr algn="ctr"/>
            <a:r>
              <a:rPr lang="en-US" sz="3600" b="1" dirty="0">
                <a:solidFill>
                  <a:srgbClr val="92BAB5"/>
                </a:solidFill>
                <a:latin typeface="Aptos" panose="020B0004020202020204" pitchFamily="34" charset="0"/>
              </a:rPr>
              <a:t>Find the security settings of your favorite browser. </a:t>
            </a:r>
          </a:p>
        </p:txBody>
      </p:sp>
      <p:pic>
        <p:nvPicPr>
          <p:cNvPr id="5" name="Picture 2" descr="Settings,options,preferences,cog,cog wheel - free image from needpix.com">
            <a:extLst>
              <a:ext uri="{FF2B5EF4-FFF2-40B4-BE49-F238E27FC236}">
                <a16:creationId xmlns:a16="http://schemas.microsoft.com/office/drawing/2014/main" id="{58B7576D-B58D-35C0-9587-D340158C8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594" y="3985180"/>
            <a:ext cx="2015696" cy="213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3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11724238" cy="779462"/>
          </a:xfrm>
        </p:spPr>
        <p:txBody>
          <a:bodyPr>
            <a:normAutofit fontScale="90000"/>
          </a:bodyPr>
          <a:lstStyle/>
          <a:p>
            <a:pPr algn="l"/>
            <a:r>
              <a:rPr lang="en-US" sz="4800" dirty="0">
                <a:latin typeface="Aptos" panose="020B0004020202020204" pitchFamily="34" charset="0"/>
                <a:ea typeface="Cambria"/>
              </a:rPr>
              <a:t>Practice safe browsing! – </a:t>
            </a:r>
            <a:r>
              <a:rPr lang="en-US" sz="4000" dirty="0">
                <a:solidFill>
                  <a:srgbClr val="FFAA5A"/>
                </a:solidFill>
                <a:latin typeface="Aptos" panose="020B0004020202020204" pitchFamily="34" charset="0"/>
                <a:ea typeface="Cambria"/>
              </a:rPr>
              <a:t>Educational resources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835950"/>
          </a:xfrm>
        </p:spPr>
        <p:txBody>
          <a:bodyPr>
            <a:normAutofit/>
          </a:bodyPr>
          <a:lstStyle/>
          <a:p>
            <a:pPr algn="just"/>
            <a:r>
              <a:rPr lang="en-US" dirty="0">
                <a:latin typeface="Aptos" panose="020B0004020202020204" pitchFamily="34" charset="0"/>
                <a:ea typeface="Times New Roman" panose="02020603050405020304" pitchFamily="18" charset="0"/>
              </a:rPr>
              <a:t>Safe browsing initiatives may offer educational resources and tips to help users learn how to recognize and avoid online threats, such as suspicious emails, fake websites, and deceptive advertisements.</a:t>
            </a:r>
          </a:p>
          <a:p>
            <a:pPr lvl="1">
              <a:buClr>
                <a:srgbClr val="92BAB5"/>
              </a:buClr>
              <a:buFont typeface="Wingdings" panose="05000000000000000000" pitchFamily="2" charset="2"/>
              <a:buChar char="ü"/>
            </a:pPr>
            <a:r>
              <a:rPr lang="en-GB" sz="2800" dirty="0">
                <a:latin typeface="Aptos" panose="020B0004020202020204" pitchFamily="34" charset="0"/>
                <a:ea typeface="Cambria" panose="02040503050406030204" pitchFamily="18" charset="0"/>
              </a:rPr>
              <a:t>The </a:t>
            </a:r>
            <a:r>
              <a:rPr lang="en-GB" sz="2800" dirty="0">
                <a:latin typeface="Aptos" panose="020B0004020202020204" pitchFamily="34" charset="0"/>
                <a:ea typeface="Cambria" panose="02040503050406030204" pitchFamily="18" charset="0"/>
                <a:hlinkClick r:id="rId2"/>
              </a:rPr>
              <a:t>Free Cyber Security Basics</a:t>
            </a:r>
            <a:r>
              <a:rPr lang="en-GB" sz="2800" dirty="0">
                <a:latin typeface="Aptos" panose="020B0004020202020204" pitchFamily="34" charset="0"/>
                <a:ea typeface="Cambria" panose="02040503050406030204" pitchFamily="18" charset="0"/>
              </a:rPr>
              <a:t> Program</a:t>
            </a:r>
            <a:endParaRPr lang="sk-SK" sz="2800" dirty="0">
              <a:latin typeface="Aptos" panose="020B0004020202020204" pitchFamily="34" charset="0"/>
              <a:ea typeface="Cambria" panose="02040503050406030204" pitchFamily="18" charset="0"/>
            </a:endParaRPr>
          </a:p>
          <a:p>
            <a:pPr lvl="1">
              <a:buClr>
                <a:srgbClr val="92BAB5"/>
              </a:buClr>
              <a:buFont typeface="Wingdings" panose="05000000000000000000" pitchFamily="2" charset="2"/>
              <a:buChar char="ü"/>
            </a:pPr>
            <a:r>
              <a:rPr lang="en-GB" sz="2800" dirty="0">
                <a:latin typeface="Aptos" panose="020B0004020202020204" pitchFamily="34" charset="0"/>
                <a:ea typeface="Cambria" panose="02040503050406030204" pitchFamily="18" charset="0"/>
                <a:hlinkClick r:id="rId3"/>
              </a:rPr>
              <a:t>Learning from major cyber security incidents</a:t>
            </a:r>
            <a:r>
              <a:rPr lang="sk-SK" sz="2800" dirty="0">
                <a:latin typeface="Aptos" panose="020B0004020202020204" pitchFamily="34" charset="0"/>
                <a:ea typeface="Cambria" panose="02040503050406030204" pitchFamily="18" charset="0"/>
                <a:hlinkClick r:id="rId3"/>
              </a:rPr>
              <a:t> </a:t>
            </a:r>
            <a:r>
              <a:rPr lang="sk-SK" sz="2800" dirty="0">
                <a:latin typeface="Aptos" panose="020B0004020202020204" pitchFamily="34" charset="0"/>
                <a:ea typeface="Cambria" panose="02040503050406030204" pitchFamily="18" charset="0"/>
              </a:rPr>
              <a:t>– </a:t>
            </a:r>
            <a:r>
              <a:rPr lang="sk-SK" sz="2800" dirty="0" err="1">
                <a:latin typeface="Aptos" panose="020B0004020202020204" pitchFamily="34" charset="0"/>
                <a:ea typeface="Cambria" panose="02040503050406030204" pitchFamily="18" charset="0"/>
              </a:rPr>
              <a:t>free</a:t>
            </a:r>
            <a:r>
              <a:rPr lang="sk-SK" sz="2800" dirty="0">
                <a:latin typeface="Aptos" panose="020B0004020202020204" pitchFamily="34" charset="0"/>
                <a:ea typeface="Cambria" panose="02040503050406030204" pitchFamily="18" charset="0"/>
              </a:rPr>
              <a:t> </a:t>
            </a:r>
            <a:r>
              <a:rPr lang="sk-SK" sz="2800" dirty="0" err="1">
                <a:latin typeface="Aptos" panose="020B0004020202020204" pitchFamily="34" charset="0"/>
                <a:ea typeface="Cambria" panose="02040503050406030204" pitchFamily="18" charset="0"/>
              </a:rPr>
              <a:t>course</a:t>
            </a:r>
            <a:endParaRPr lang="sk-SK" sz="2800" dirty="0">
              <a:latin typeface="Aptos" panose="020B0004020202020204" pitchFamily="34" charset="0"/>
              <a:ea typeface="Cambria" panose="02040503050406030204" pitchFamily="18" charset="0"/>
            </a:endParaRPr>
          </a:p>
        </p:txBody>
      </p:sp>
      <p:pic>
        <p:nvPicPr>
          <p:cNvPr id="6" name="Picture 4" descr="Best Free Learning concept Illustration download in PNG &amp; Vector format">
            <a:extLst>
              <a:ext uri="{FF2B5EF4-FFF2-40B4-BE49-F238E27FC236}">
                <a16:creationId xmlns:a16="http://schemas.microsoft.com/office/drawing/2014/main" id="{37B7E238-F633-2E6C-8CA3-4FB2E3B1C7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12" b="20501"/>
          <a:stretch/>
        </p:blipFill>
        <p:spPr bwMode="auto">
          <a:xfrm>
            <a:off x="6422783" y="3934569"/>
            <a:ext cx="5518785" cy="2764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curity cyber technology - Free Stock Illustrations | Creazilla">
            <a:extLst>
              <a:ext uri="{FF2B5EF4-FFF2-40B4-BE49-F238E27FC236}">
                <a16:creationId xmlns:a16="http://schemas.microsoft.com/office/drawing/2014/main" id="{87C7175E-5504-C56B-6129-8AC3A625BA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273" b="12953"/>
          <a:stretch/>
        </p:blipFill>
        <p:spPr bwMode="auto">
          <a:xfrm>
            <a:off x="1753628" y="3827223"/>
            <a:ext cx="4888230" cy="276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0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n-US" sz="4400" dirty="0">
                <a:latin typeface="Aptos" panose="020B0004020202020204" pitchFamily="34" charset="0"/>
                <a:ea typeface="Cambria"/>
              </a:rPr>
              <a:t>Persistent Logins</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42182" y="1414933"/>
            <a:ext cx="9712705" cy="4858635"/>
          </a:xfrm>
        </p:spPr>
        <p:txBody>
          <a:bodyPr vert="horz" lIns="91440" tIns="45720" rIns="91440" bIns="45720" rtlCol="0">
            <a:normAutofit/>
          </a:bodyPr>
          <a:lstStyle/>
          <a:p>
            <a:pPr algn="just"/>
            <a:r>
              <a:rPr lang="en-US" dirty="0">
                <a:latin typeface="Aptos" panose="020B0004020202020204" pitchFamily="34" charset="0"/>
                <a:ea typeface="Cambria"/>
              </a:rPr>
              <a:t>Have you ever visited a web site and noticed a checkbox that says </a:t>
            </a:r>
            <a:r>
              <a:rPr lang="en-US" b="1" dirty="0">
                <a:solidFill>
                  <a:srgbClr val="FFAA5A"/>
                </a:solidFill>
                <a:latin typeface="Aptos" panose="020B0004020202020204" pitchFamily="34" charset="0"/>
                <a:ea typeface="Cambria"/>
              </a:rPr>
              <a:t>Remember Me</a:t>
            </a:r>
            <a:r>
              <a:rPr lang="en-US" dirty="0">
                <a:latin typeface="Aptos" panose="020B0004020202020204" pitchFamily="34" charset="0"/>
                <a:ea typeface="Cambria"/>
              </a:rPr>
              <a:t> directly underneath the form? This is the most common phrase used to describe this feature to the user, and there are two major implementations:</a:t>
            </a:r>
          </a:p>
          <a:p>
            <a:pPr lvl="1" algn="just">
              <a:buClr>
                <a:srgbClr val="FFAA5A"/>
              </a:buClr>
              <a:buFont typeface="Wingdings" panose="05000000000000000000" pitchFamily="2" charset="2"/>
              <a:buChar char="§"/>
            </a:pPr>
            <a:r>
              <a:rPr lang="en-US" dirty="0">
                <a:latin typeface="Aptos" panose="020B0004020202020204" pitchFamily="34" charset="0"/>
                <a:ea typeface="Cambria"/>
              </a:rPr>
              <a:t>The user's username is stored in a cookie, so the user only must provide a password in situations where the user would otherwise be required to provide both a username and password.</a:t>
            </a:r>
          </a:p>
          <a:p>
            <a:pPr lvl="1" algn="just">
              <a:buClr>
                <a:srgbClr val="FFAA5A"/>
              </a:buClr>
              <a:buFont typeface="Wingdings" panose="05000000000000000000" pitchFamily="2" charset="2"/>
              <a:buChar char="§"/>
            </a:pPr>
            <a:r>
              <a:rPr lang="en-US" dirty="0">
                <a:latin typeface="Aptos" panose="020B0004020202020204" pitchFamily="34" charset="0"/>
                <a:ea typeface="Cambria"/>
              </a:rPr>
              <a:t>An authentication cookie is created that allows the user to completely bypass the next authentication. This usually means that the user is automatically logged in on the next visit and often up to a certain number of future visits.</a:t>
            </a:r>
          </a:p>
        </p:txBody>
      </p:sp>
      <p:pic>
        <p:nvPicPr>
          <p:cNvPr id="4" name="Picture 2" descr="Superfeedr sends logins in plain-text (a HSTS case study) | Ctrl blog">
            <a:extLst>
              <a:ext uri="{FF2B5EF4-FFF2-40B4-BE49-F238E27FC236}">
                <a16:creationId xmlns:a16="http://schemas.microsoft.com/office/drawing/2014/main" id="{004C22A6-0BE5-5517-F5A8-75929435AB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83" t="37833" r="29042" b="37833"/>
          <a:stretch/>
        </p:blipFill>
        <p:spPr bwMode="auto">
          <a:xfrm>
            <a:off x="9680505" y="5629209"/>
            <a:ext cx="2293620" cy="104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9557220" cy="779462"/>
          </a:xfrm>
        </p:spPr>
        <p:txBody>
          <a:bodyPr>
            <a:normAutofit/>
          </a:bodyPr>
          <a:lstStyle/>
          <a:p>
            <a:pPr algn="l"/>
            <a:r>
              <a:rPr lang="en-US" sz="4800" dirty="0">
                <a:latin typeface="Aptos" panose="020B0004020202020204" pitchFamily="34" charset="0"/>
                <a:ea typeface="Cambria"/>
              </a:rPr>
              <a:t>Persistent logins – </a:t>
            </a:r>
            <a:r>
              <a:rPr lang="en-US" sz="4000" dirty="0">
                <a:solidFill>
                  <a:srgbClr val="FFAA5A"/>
                </a:solidFill>
                <a:latin typeface="Aptos" panose="020B0004020202020204" pitchFamily="34" charset="0"/>
                <a:ea typeface="Cambria"/>
              </a:rPr>
              <a:t>positives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51523" y="1326570"/>
            <a:ext cx="10775302" cy="4682857"/>
          </a:xfrm>
        </p:spPr>
        <p:txBody>
          <a:bodyPr>
            <a:normAutofit fontScale="85000" lnSpcReduction="10000"/>
          </a:bodyPr>
          <a:lstStyle/>
          <a:p>
            <a:pPr algn="just"/>
            <a:r>
              <a:rPr lang="en-US" b="1" dirty="0">
                <a:latin typeface="Aptos" panose="020B0004020202020204" pitchFamily="34" charset="0"/>
                <a:ea typeface="Times New Roman" panose="02020603050405020304" pitchFamily="18" charset="0"/>
              </a:rPr>
              <a:t>Convenience</a:t>
            </a:r>
            <a:r>
              <a:rPr lang="en-US" dirty="0">
                <a:latin typeface="Aptos" panose="020B0004020202020204" pitchFamily="34" charset="0"/>
                <a:ea typeface="Times New Roman" panose="02020603050405020304" pitchFamily="18" charset="0"/>
              </a:rPr>
              <a:t> - automatic login saves time and effort for users who frequently access the same websites, as they do not need to manually enter their credentials each time they visit.</a:t>
            </a:r>
          </a:p>
          <a:p>
            <a:pPr algn="just"/>
            <a:r>
              <a:rPr lang="en-US" b="1" dirty="0">
                <a:latin typeface="Aptos" panose="020B0004020202020204" pitchFamily="34" charset="0"/>
                <a:ea typeface="Times New Roman" panose="02020603050405020304" pitchFamily="18" charset="0"/>
              </a:rPr>
              <a:t>User Experience </a:t>
            </a:r>
            <a:r>
              <a:rPr lang="en-US" dirty="0">
                <a:latin typeface="Aptos" panose="020B0004020202020204" pitchFamily="34" charset="0"/>
                <a:ea typeface="Times New Roman" panose="02020603050405020304" pitchFamily="18" charset="0"/>
              </a:rPr>
              <a:t>- it enhances the overall user experience by providing seamless access to websites and services, reducing friction in the login process.</a:t>
            </a:r>
          </a:p>
          <a:p>
            <a:pPr algn="just"/>
            <a:r>
              <a:rPr lang="en-US" b="1" dirty="0">
                <a:latin typeface="Aptos" panose="020B0004020202020204" pitchFamily="34" charset="0"/>
                <a:ea typeface="Times New Roman" panose="02020603050405020304" pitchFamily="18" charset="0"/>
              </a:rPr>
              <a:t>Increased Engagement </a:t>
            </a:r>
            <a:r>
              <a:rPr lang="en-US" dirty="0">
                <a:latin typeface="Aptos" panose="020B0004020202020204" pitchFamily="34" charset="0"/>
                <a:ea typeface="Times New Roman" panose="02020603050405020304" pitchFamily="18" charset="0"/>
              </a:rPr>
              <a:t>- with automatic login, users are more likely to engage with a website or service more frequently, leading to higher user retention and increased usage.</a:t>
            </a:r>
          </a:p>
          <a:p>
            <a:pPr algn="just"/>
            <a:r>
              <a:rPr lang="en-US" b="1" dirty="0">
                <a:latin typeface="Aptos" panose="020B0004020202020204" pitchFamily="34" charset="0"/>
                <a:ea typeface="Times New Roman" panose="02020603050405020304" pitchFamily="18" charset="0"/>
              </a:rPr>
              <a:t>Personalization </a:t>
            </a:r>
            <a:r>
              <a:rPr lang="en-US" dirty="0">
                <a:latin typeface="Aptos" panose="020B0004020202020204" pitchFamily="34" charset="0"/>
                <a:ea typeface="Times New Roman" panose="02020603050405020304" pitchFamily="18" charset="0"/>
              </a:rPr>
              <a:t>- websites can personalize the user experience based on login data, such as displaying customized content or remembering user preferences.</a:t>
            </a:r>
          </a:p>
          <a:p>
            <a:pPr algn="just"/>
            <a:r>
              <a:rPr lang="en-US" b="1" dirty="0">
                <a:latin typeface="Aptos" panose="020B0004020202020204" pitchFamily="34" charset="0"/>
                <a:ea typeface="Times New Roman" panose="02020603050405020304" pitchFamily="18" charset="0"/>
              </a:rPr>
              <a:t>Productivity</a:t>
            </a:r>
            <a:r>
              <a:rPr lang="en-US" dirty="0">
                <a:latin typeface="Aptos" panose="020B0004020202020204" pitchFamily="34" charset="0"/>
                <a:ea typeface="Times New Roman" panose="02020603050405020304" pitchFamily="18" charset="0"/>
              </a:rPr>
              <a:t> - for businesses and organizations, automatic login can improve productivity by reducing the time spent on repetitive tasks like logging in.</a:t>
            </a:r>
          </a:p>
        </p:txBody>
      </p:sp>
      <p:pic>
        <p:nvPicPr>
          <p:cNvPr id="7" name="Grafický objekt 6" descr="Pridať výplň plnou farbou">
            <a:extLst>
              <a:ext uri="{FF2B5EF4-FFF2-40B4-BE49-F238E27FC236}">
                <a16:creationId xmlns:a16="http://schemas.microsoft.com/office/drawing/2014/main" id="{C68B2976-5172-8DA7-5C71-DC61ACBC05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6520" y="183144"/>
            <a:ext cx="914400" cy="914400"/>
          </a:xfrm>
          <a:prstGeom prst="rect">
            <a:avLst/>
          </a:prstGeom>
        </p:spPr>
      </p:pic>
    </p:spTree>
    <p:extLst>
      <p:ext uri="{BB962C8B-B14F-4D97-AF65-F5344CB8AC3E}">
        <p14:creationId xmlns:p14="http://schemas.microsoft.com/office/powerpoint/2010/main" val="236452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9557220" cy="779462"/>
          </a:xfrm>
        </p:spPr>
        <p:txBody>
          <a:bodyPr>
            <a:normAutofit/>
          </a:bodyPr>
          <a:lstStyle/>
          <a:p>
            <a:pPr algn="l"/>
            <a:r>
              <a:rPr lang="en-US" sz="4800" dirty="0">
                <a:latin typeface="Aptos" panose="020B0004020202020204" pitchFamily="34" charset="0"/>
                <a:ea typeface="Cambria"/>
              </a:rPr>
              <a:t>Persistent logins – </a:t>
            </a:r>
            <a:r>
              <a:rPr lang="en-US" sz="4000" dirty="0">
                <a:solidFill>
                  <a:srgbClr val="FFAA5A"/>
                </a:solidFill>
                <a:latin typeface="Aptos" panose="020B0004020202020204" pitchFamily="34" charset="0"/>
                <a:ea typeface="Cambria"/>
              </a:rPr>
              <a:t>negatives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51523" y="1326570"/>
            <a:ext cx="10775302" cy="4682857"/>
          </a:xfrm>
        </p:spPr>
        <p:txBody>
          <a:bodyPr>
            <a:normAutofit fontScale="77500" lnSpcReduction="20000"/>
          </a:bodyPr>
          <a:lstStyle/>
          <a:p>
            <a:pPr algn="just"/>
            <a:r>
              <a:rPr lang="en-US" b="1" dirty="0">
                <a:latin typeface="Aptos" panose="020B0004020202020204" pitchFamily="34" charset="0"/>
                <a:ea typeface="Times New Roman" panose="02020603050405020304" pitchFamily="18" charset="0"/>
              </a:rPr>
              <a:t>Security risks </a:t>
            </a:r>
            <a:r>
              <a:rPr lang="en-US" dirty="0">
                <a:latin typeface="Aptos" panose="020B0004020202020204" pitchFamily="34" charset="0"/>
                <a:ea typeface="Times New Roman" panose="02020603050405020304" pitchFamily="18" charset="0"/>
              </a:rPr>
              <a:t>-</a:t>
            </a:r>
            <a:r>
              <a:rPr lang="en-US" b="1" dirty="0">
                <a:latin typeface="Aptos" panose="020B0004020202020204" pitchFamily="34" charset="0"/>
                <a:ea typeface="Times New Roman" panose="02020603050405020304" pitchFamily="18" charset="0"/>
              </a:rPr>
              <a:t> </a:t>
            </a:r>
            <a:r>
              <a:rPr lang="en-US" dirty="0">
                <a:latin typeface="Aptos" panose="020B0004020202020204" pitchFamily="34" charset="0"/>
                <a:ea typeface="Times New Roman" panose="02020603050405020304" pitchFamily="18" charset="0"/>
              </a:rPr>
              <a:t>automatic login can pose security risks, especially if a user's device is lost, stolen, or accessed by unauthorized individuals. Saved login credentials could be exploited to gain unauthorized access to sensitive accounts.</a:t>
            </a:r>
          </a:p>
          <a:p>
            <a:pPr algn="just"/>
            <a:r>
              <a:rPr lang="en-US" b="1" dirty="0">
                <a:latin typeface="Aptos" panose="020B0004020202020204" pitchFamily="34" charset="0"/>
                <a:ea typeface="Times New Roman" panose="02020603050405020304" pitchFamily="18" charset="0"/>
              </a:rPr>
              <a:t>Privacy concerns </a:t>
            </a:r>
            <a:r>
              <a:rPr lang="en-US" dirty="0">
                <a:latin typeface="Aptos" panose="020B0004020202020204" pitchFamily="34" charset="0"/>
                <a:ea typeface="Times New Roman" panose="02020603050405020304" pitchFamily="18" charset="0"/>
              </a:rPr>
              <a:t>- automatic login may raise privacy concerns, as it involves storing sensitive login information on the user's device or within the browser's cache. This information could be vulnerable to unauthorized access or exploitation.</a:t>
            </a:r>
          </a:p>
          <a:p>
            <a:pPr algn="just"/>
            <a:r>
              <a:rPr lang="en-US" b="1" dirty="0">
                <a:latin typeface="Aptos" panose="020B0004020202020204" pitchFamily="34" charset="0"/>
                <a:ea typeface="Times New Roman" panose="02020603050405020304" pitchFamily="18" charset="0"/>
              </a:rPr>
              <a:t>Shared devices </a:t>
            </a:r>
            <a:r>
              <a:rPr lang="en-US" dirty="0">
                <a:latin typeface="Aptos" panose="020B0004020202020204" pitchFamily="34" charset="0"/>
                <a:ea typeface="Times New Roman" panose="02020603050405020304" pitchFamily="18" charset="0"/>
              </a:rPr>
              <a:t>-</a:t>
            </a:r>
            <a:r>
              <a:rPr lang="en-US" b="1" dirty="0">
                <a:latin typeface="Aptos" panose="020B0004020202020204" pitchFamily="34" charset="0"/>
                <a:ea typeface="Times New Roman" panose="02020603050405020304" pitchFamily="18" charset="0"/>
              </a:rPr>
              <a:t> </a:t>
            </a:r>
            <a:r>
              <a:rPr lang="en-US" dirty="0">
                <a:latin typeface="Aptos" panose="020B0004020202020204" pitchFamily="34" charset="0"/>
                <a:ea typeface="Times New Roman" panose="02020603050405020304" pitchFamily="18" charset="0"/>
              </a:rPr>
              <a:t>automatic login is not suitable for shared devices or public computers, as it could allow unauthorized users to access personal accounts without authentication.</a:t>
            </a:r>
          </a:p>
          <a:p>
            <a:pPr algn="just"/>
            <a:r>
              <a:rPr lang="en-US" b="1" dirty="0">
                <a:latin typeface="Aptos" panose="020B0004020202020204" pitchFamily="34" charset="0"/>
                <a:ea typeface="Times New Roman" panose="02020603050405020304" pitchFamily="18" charset="0"/>
              </a:rPr>
              <a:t>Logout issues </a:t>
            </a:r>
            <a:r>
              <a:rPr lang="en-US" dirty="0">
                <a:latin typeface="Aptos" panose="020B0004020202020204" pitchFamily="34" charset="0"/>
                <a:ea typeface="Times New Roman" panose="02020603050405020304" pitchFamily="18" charset="0"/>
              </a:rPr>
              <a:t>-</a:t>
            </a:r>
            <a:r>
              <a:rPr lang="en-US" b="1" dirty="0">
                <a:latin typeface="Aptos" panose="020B0004020202020204" pitchFamily="34" charset="0"/>
                <a:ea typeface="Times New Roman" panose="02020603050405020304" pitchFamily="18" charset="0"/>
              </a:rPr>
              <a:t> </a:t>
            </a:r>
            <a:r>
              <a:rPr lang="en-US" dirty="0">
                <a:latin typeface="Aptos" panose="020B0004020202020204" pitchFamily="34" charset="0"/>
                <a:ea typeface="Times New Roman" panose="02020603050405020304" pitchFamily="18" charset="0"/>
              </a:rPr>
              <a:t>in some cases, users may encounter difficulties logging out or switching accounts when automatic login is enabled, leading to potential privacy or security issues.</a:t>
            </a:r>
          </a:p>
          <a:p>
            <a:pPr algn="just"/>
            <a:r>
              <a:rPr lang="en-US" b="1" dirty="0">
                <a:latin typeface="Aptos" panose="020B0004020202020204" pitchFamily="34" charset="0"/>
                <a:ea typeface="Times New Roman" panose="02020603050405020304" pitchFamily="18" charset="0"/>
              </a:rPr>
              <a:t>User control </a:t>
            </a:r>
            <a:r>
              <a:rPr lang="en-US" dirty="0">
                <a:latin typeface="Aptos" panose="020B0004020202020204" pitchFamily="34" charset="0"/>
                <a:ea typeface="Times New Roman" panose="02020603050405020304" pitchFamily="18" charset="0"/>
              </a:rPr>
              <a:t>-</a:t>
            </a:r>
            <a:r>
              <a:rPr lang="en-US" b="1" dirty="0">
                <a:latin typeface="Aptos" panose="020B0004020202020204" pitchFamily="34" charset="0"/>
                <a:ea typeface="Times New Roman" panose="02020603050405020304" pitchFamily="18" charset="0"/>
              </a:rPr>
              <a:t> </a:t>
            </a:r>
            <a:r>
              <a:rPr lang="en-US" dirty="0">
                <a:latin typeface="Aptos" panose="020B0004020202020204" pitchFamily="34" charset="0"/>
                <a:ea typeface="Times New Roman" panose="02020603050405020304" pitchFamily="18" charset="0"/>
              </a:rPr>
              <a:t>automatic login reduces user control over their login credentials, as they may forget their passwords or lose track of which accounts are logged in on their devices.</a:t>
            </a:r>
          </a:p>
        </p:txBody>
      </p:sp>
      <p:pic>
        <p:nvPicPr>
          <p:cNvPr id="5" name="Grafický objekt 4" descr="Piktogram, zrušiť sledovanie výplň plnou farbou">
            <a:extLst>
              <a:ext uri="{FF2B5EF4-FFF2-40B4-BE49-F238E27FC236}">
                <a16:creationId xmlns:a16="http://schemas.microsoft.com/office/drawing/2014/main" id="{25527319-06C3-22D1-D2F6-D9D8326714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3114" y="183144"/>
            <a:ext cx="914400" cy="914400"/>
          </a:xfrm>
          <a:prstGeom prst="rect">
            <a:avLst/>
          </a:prstGeom>
        </p:spPr>
      </p:pic>
    </p:spTree>
    <p:extLst>
      <p:ext uri="{BB962C8B-B14F-4D97-AF65-F5344CB8AC3E}">
        <p14:creationId xmlns:p14="http://schemas.microsoft.com/office/powerpoint/2010/main" val="2024281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n-US" sz="4400" dirty="0">
                <a:latin typeface="Aptos" panose="020B0004020202020204" pitchFamily="34" charset="0"/>
                <a:ea typeface="Cambria"/>
              </a:rPr>
              <a:t>Persistent Logins</a:t>
            </a:r>
            <a:r>
              <a:rPr lang="sk-SK" sz="4400" dirty="0">
                <a:latin typeface="Aptos" panose="020B0004020202020204" pitchFamily="34" charset="0"/>
                <a:ea typeface="Cambria"/>
              </a:rPr>
              <a:t> - </a:t>
            </a:r>
            <a:r>
              <a:rPr lang="sk-SK" sz="4000" dirty="0" err="1">
                <a:solidFill>
                  <a:srgbClr val="FFAA5A"/>
                </a:solidFill>
                <a:latin typeface="Aptos" panose="020B0004020202020204" pitchFamily="34" charset="0"/>
                <a:ea typeface="Cambria"/>
              </a:rPr>
              <a:t>best</a:t>
            </a:r>
            <a:r>
              <a:rPr lang="sk-SK" sz="4000" dirty="0">
                <a:solidFill>
                  <a:srgbClr val="FFAA5A"/>
                </a:solidFill>
                <a:latin typeface="Aptos" panose="020B0004020202020204" pitchFamily="34" charset="0"/>
                <a:ea typeface="Cambria"/>
              </a:rPr>
              <a:t> </a:t>
            </a:r>
            <a:r>
              <a:rPr lang="sk-SK" sz="4000" dirty="0" err="1">
                <a:solidFill>
                  <a:srgbClr val="FFAA5A"/>
                </a:solidFill>
                <a:latin typeface="Aptos" panose="020B0004020202020204" pitchFamily="34" charset="0"/>
                <a:ea typeface="Cambria"/>
              </a:rPr>
              <a:t>practices</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239647" y="1295922"/>
            <a:ext cx="9712705" cy="4858635"/>
          </a:xfrm>
        </p:spPr>
        <p:txBody>
          <a:bodyPr vert="horz" lIns="91440" tIns="45720" rIns="91440" bIns="45720" rtlCol="0">
            <a:normAutofit/>
          </a:bodyPr>
          <a:lstStyle/>
          <a:p>
            <a:pPr algn="just"/>
            <a:r>
              <a:rPr lang="en-US" dirty="0">
                <a:latin typeface="Aptos" panose="020B0004020202020204" pitchFamily="34" charset="0"/>
                <a:ea typeface="Cambria"/>
              </a:rPr>
              <a:t>Use a strong, unique master password to protect your saved passwords – more in </a:t>
            </a:r>
            <a:r>
              <a:rPr lang="en-US" b="1" dirty="0">
                <a:solidFill>
                  <a:srgbClr val="FFAA5A"/>
                </a:solidFill>
                <a:latin typeface="Aptos" panose="020B0004020202020204" pitchFamily="34" charset="0"/>
                <a:ea typeface="Cambria"/>
              </a:rPr>
              <a:t>Sub-section 1 – Digital security</a:t>
            </a:r>
          </a:p>
          <a:p>
            <a:pPr algn="just"/>
            <a:r>
              <a:rPr lang="en-US" dirty="0">
                <a:latin typeface="Aptos" panose="020B0004020202020204" pitchFamily="34" charset="0"/>
                <a:ea typeface="Cambria"/>
              </a:rPr>
              <a:t>Regularly review and delete saved passwords for websites you no longer use or trust.</a:t>
            </a:r>
          </a:p>
          <a:p>
            <a:pPr algn="just"/>
            <a:r>
              <a:rPr lang="en-US" dirty="0">
                <a:latin typeface="Aptos" panose="020B0004020202020204" pitchFamily="34" charset="0"/>
                <a:ea typeface="Cambria"/>
              </a:rPr>
              <a:t>Be cautious when downloading software or browser extensions, and only install from reputable sources.</a:t>
            </a:r>
          </a:p>
          <a:p>
            <a:pPr algn="just"/>
            <a:r>
              <a:rPr lang="en-US" dirty="0">
                <a:latin typeface="Aptos" panose="020B0004020202020204" pitchFamily="34" charset="0"/>
                <a:ea typeface="Cambria"/>
              </a:rPr>
              <a:t>Keep your browser and operating system up to date with the latest security patches.</a:t>
            </a:r>
          </a:p>
          <a:p>
            <a:pPr algn="just"/>
            <a:r>
              <a:rPr lang="en-US" dirty="0">
                <a:latin typeface="Aptos" panose="020B0004020202020204" pitchFamily="34" charset="0"/>
                <a:ea typeface="Cambria"/>
              </a:rPr>
              <a:t>Enable two-factor authentication (2FA) whenever possible for an extra layer of security.</a:t>
            </a:r>
          </a:p>
        </p:txBody>
      </p:sp>
    </p:spTree>
    <p:extLst>
      <p:ext uri="{BB962C8B-B14F-4D97-AF65-F5344CB8AC3E}">
        <p14:creationId xmlns:p14="http://schemas.microsoft.com/office/powerpoint/2010/main" val="202299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703182" y="278232"/>
            <a:ext cx="5458838" cy="1050543"/>
          </a:xfrm>
        </p:spPr>
        <p:txBody>
          <a:bodyPr>
            <a:normAutofit/>
          </a:bodyPr>
          <a:lstStyle/>
          <a:p>
            <a:r>
              <a:rPr lang="en-US" dirty="0">
                <a:latin typeface="Aptos" panose="020B0004020202020204" pitchFamily="34" charset="0"/>
              </a:rPr>
              <a:t>Security of devices </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1591266" y="1430448"/>
            <a:ext cx="6148057" cy="4583553"/>
          </a:xfrm>
        </p:spPr>
        <p:txBody>
          <a:bodyPr>
            <a:normAutofit fontScale="92500" lnSpcReduction="20000"/>
          </a:bodyPr>
          <a:lstStyle/>
          <a:p>
            <a:r>
              <a:rPr lang="en-US" dirty="0">
                <a:latin typeface="Aptos" panose="020B0004020202020204" pitchFamily="34" charset="0"/>
              </a:rPr>
              <a:t>It is important to maintain the security of electronic devices such as computers, smartphones, tablets, and other internet-connected devices. To this belongs:</a:t>
            </a:r>
          </a:p>
          <a:p>
            <a:pPr lvl="1" algn="just">
              <a:buClr>
                <a:srgbClr val="FFAA5A"/>
              </a:buClr>
              <a:buFont typeface="Wingdings" panose="05000000000000000000" pitchFamily="2" charset="2"/>
              <a:buChar char="§"/>
            </a:pPr>
            <a:r>
              <a:rPr lang="en-US" dirty="0">
                <a:latin typeface="Aptos" panose="020B0004020202020204" pitchFamily="34" charset="0"/>
              </a:rPr>
              <a:t>Protection against cyber threats - secure devices are essential for safeguarding against various cyber threats.</a:t>
            </a:r>
          </a:p>
          <a:p>
            <a:pPr lvl="1" algn="just">
              <a:buClr>
                <a:srgbClr val="FFAA5A"/>
              </a:buClr>
              <a:buFont typeface="Wingdings" panose="05000000000000000000" pitchFamily="2" charset="2"/>
              <a:buChar char="§"/>
            </a:pPr>
            <a:r>
              <a:rPr lang="en-US" dirty="0">
                <a:latin typeface="Aptos" panose="020B0004020202020204" pitchFamily="34" charset="0"/>
              </a:rPr>
              <a:t>Personal privacy - ensuring device security helps protect personal and sensitive information from unauthorized access.</a:t>
            </a:r>
          </a:p>
          <a:p>
            <a:pPr lvl="1" algn="just">
              <a:buClr>
                <a:srgbClr val="FFAA5A"/>
              </a:buClr>
              <a:buFont typeface="Wingdings" panose="05000000000000000000" pitchFamily="2" charset="2"/>
              <a:buChar char="§"/>
            </a:pPr>
            <a:r>
              <a:rPr lang="en-US" dirty="0">
                <a:latin typeface="Aptos" panose="020B0004020202020204" pitchFamily="34" charset="0"/>
              </a:rPr>
              <a:t>Prevention of identity theft - secure </a:t>
            </a:r>
            <a:br>
              <a:rPr lang="en-US" dirty="0">
                <a:latin typeface="Aptos" panose="020B0004020202020204" pitchFamily="34" charset="0"/>
              </a:rPr>
            </a:br>
            <a:r>
              <a:rPr lang="en-US" dirty="0">
                <a:latin typeface="Aptos" panose="020B0004020202020204" pitchFamily="34" charset="0"/>
              </a:rPr>
              <a:t>devices mitigate the risk of identity theft.</a:t>
            </a:r>
          </a:p>
          <a:p>
            <a:pPr lvl="1" algn="just">
              <a:buClr>
                <a:srgbClr val="FFAA5A"/>
              </a:buClr>
              <a:buFont typeface="Wingdings" panose="05000000000000000000" pitchFamily="2" charset="2"/>
              <a:buChar char="§"/>
            </a:pPr>
            <a:r>
              <a:rPr lang="en-US" dirty="0">
                <a:latin typeface="Aptos" panose="020B0004020202020204" pitchFamily="34" charset="0"/>
              </a:rPr>
              <a:t>Financial security - secure devices help prevent financial fraud and unauthorized transactions by protecting online banking credentials.</a:t>
            </a:r>
          </a:p>
          <a:p>
            <a:pPr marL="0" indent="0">
              <a:buNone/>
            </a:pPr>
            <a:endParaRPr lang="mk-MK" dirty="0">
              <a:latin typeface="Aptos" panose="020B0004020202020204" pitchFamily="34" charset="0"/>
            </a:endParaRPr>
          </a:p>
        </p:txBody>
      </p:sp>
      <p:pic>
        <p:nvPicPr>
          <p:cNvPr id="5" name="Picture 2" descr="Secure Data - Cyber Security - | Cyber security, secure data… | Flickr">
            <a:extLst>
              <a:ext uri="{FF2B5EF4-FFF2-40B4-BE49-F238E27FC236}">
                <a16:creationId xmlns:a16="http://schemas.microsoft.com/office/drawing/2014/main" id="{624982E9-A594-B4E4-1B8E-B565C7A5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19" r="27315"/>
          <a:stretch/>
        </p:blipFill>
        <p:spPr bwMode="auto">
          <a:xfrm>
            <a:off x="7783716" y="2186412"/>
            <a:ext cx="3511957" cy="403921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2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427" y="238999"/>
            <a:ext cx="9557220" cy="779462"/>
          </a:xfrm>
        </p:spPr>
        <p:txBody>
          <a:bodyPr>
            <a:normAutofit/>
          </a:bodyPr>
          <a:lstStyle/>
          <a:p>
            <a:pPr algn="l"/>
            <a:r>
              <a:rPr lang="en-US" sz="4800" dirty="0">
                <a:latin typeface="Aptos" panose="020B0004020202020204" pitchFamily="34" charset="0"/>
                <a:ea typeface="Cambria"/>
              </a:rPr>
              <a:t>Best practices for device security </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Zástupný objekt pre obsah 2">
            <a:extLst>
              <a:ext uri="{FF2B5EF4-FFF2-40B4-BE49-F238E27FC236}">
                <a16:creationId xmlns:a16="http://schemas.microsoft.com/office/drawing/2014/main" id="{B445A359-2F48-3428-5622-C8BE844F6F42}"/>
              </a:ext>
            </a:extLst>
          </p:cNvPr>
          <p:cNvGraphicFramePr>
            <a:graphicFrameLocks noGrp="1"/>
          </p:cNvGraphicFramePr>
          <p:nvPr>
            <p:ph idx="1"/>
            <p:extLst>
              <p:ext uri="{D42A27DB-BD31-4B8C-83A1-F6EECF244321}">
                <p14:modId xmlns:p14="http://schemas.microsoft.com/office/powerpoint/2010/main" val="3639218949"/>
              </p:ext>
            </p:extLst>
          </p:nvPr>
        </p:nvGraphicFramePr>
        <p:xfrm>
          <a:off x="986827" y="950614"/>
          <a:ext cx="10533028" cy="510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2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n-US" sz="4400" dirty="0">
                <a:latin typeface="Aptos" panose="020B0004020202020204" pitchFamily="34" charset="0"/>
                <a:ea typeface="Cambria"/>
              </a:rPr>
              <a:t>Security of mobile devices</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239647" y="1295922"/>
            <a:ext cx="9712705" cy="4858635"/>
          </a:xfrm>
        </p:spPr>
        <p:txBody>
          <a:bodyPr vert="horz" lIns="91440" tIns="45720" rIns="91440" bIns="45720" rtlCol="0">
            <a:normAutofit/>
          </a:bodyPr>
          <a:lstStyle/>
          <a:p>
            <a:pPr algn="just"/>
            <a:r>
              <a:rPr lang="en-US" sz="2400" dirty="0">
                <a:latin typeface="Aptos" panose="020B0004020202020204" pitchFamily="34" charset="0"/>
                <a:ea typeface="Cambria"/>
              </a:rPr>
              <a:t>Mobile devices, such as smartphones and tablets, have become an indispensable part of our daily lives. </a:t>
            </a:r>
          </a:p>
          <a:p>
            <a:pPr algn="just"/>
            <a:r>
              <a:rPr lang="en-US" sz="2400" dirty="0">
                <a:latin typeface="Aptos" panose="020B0004020202020204" pitchFamily="34" charset="0"/>
                <a:ea typeface="Cambria"/>
              </a:rPr>
              <a:t>We use them frequently and store private personal data, photos, notes, contacts, calendar events, etc., in them. </a:t>
            </a:r>
          </a:p>
          <a:p>
            <a:pPr algn="just"/>
            <a:r>
              <a:rPr lang="en-US" sz="2400" dirty="0">
                <a:latin typeface="Aptos" panose="020B0004020202020204" pitchFamily="34" charset="0"/>
                <a:ea typeface="Cambria"/>
              </a:rPr>
              <a:t>At the same time, mobile devices are equipped with various sensors, through which they can collect additional data. </a:t>
            </a:r>
          </a:p>
          <a:p>
            <a:pPr algn="just"/>
            <a:r>
              <a:rPr lang="en-US" sz="2400" dirty="0">
                <a:latin typeface="Aptos" panose="020B0004020202020204" pitchFamily="34" charset="0"/>
                <a:ea typeface="Cambria"/>
              </a:rPr>
              <a:t>Unauthorized access to these sensors, loss of private data, or gaining access to data by unauthorized persons would certainly not be a pleasant experience. </a:t>
            </a:r>
          </a:p>
          <a:p>
            <a:pPr algn="just"/>
            <a:r>
              <a:rPr lang="en-US" sz="2400" dirty="0">
                <a:latin typeface="Aptos" panose="020B0004020202020204" pitchFamily="34" charset="0"/>
                <a:ea typeface="Cambria"/>
              </a:rPr>
              <a:t>Mobile devices need to be protected from malicious software and attackers who may be interested in attacking our device. </a:t>
            </a:r>
          </a:p>
        </p:txBody>
      </p:sp>
      <p:pic>
        <p:nvPicPr>
          <p:cNvPr id="4" name="Picture 2" descr="Phone Security Vector Pack - Openclipart">
            <a:extLst>
              <a:ext uri="{FF2B5EF4-FFF2-40B4-BE49-F238E27FC236}">
                <a16:creationId xmlns:a16="http://schemas.microsoft.com/office/drawing/2014/main" id="{1EF38879-595B-077B-8F22-479064BC5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8862" y="5361712"/>
            <a:ext cx="2022035" cy="128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7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542526" y="194310"/>
            <a:ext cx="10662684" cy="713740"/>
          </a:xfrm>
        </p:spPr>
        <p:txBody>
          <a:bodyPr>
            <a:noAutofit/>
          </a:bodyPr>
          <a:lstStyle/>
          <a:p>
            <a:pPr algn="l"/>
            <a:r>
              <a:rPr lang="en-US" sz="3600" dirty="0">
                <a:latin typeface="Aptos" panose="020B0004020202020204" pitchFamily="34" charset="0"/>
              </a:rPr>
              <a:t>Security of mobile devices </a:t>
            </a:r>
            <a:r>
              <a:rPr lang="en-US" sz="3200" dirty="0">
                <a:solidFill>
                  <a:srgbClr val="FFAA5A"/>
                </a:solidFill>
                <a:latin typeface="Aptos" panose="020B0004020202020204" pitchFamily="34" charset="0"/>
              </a:rPr>
              <a:t>– best practices</a:t>
            </a:r>
            <a:endParaRPr lang="en-US" sz="3600"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1219532952"/>
              </p:ext>
            </p:extLst>
          </p:nvPr>
        </p:nvGraphicFramePr>
        <p:xfrm>
          <a:off x="838200" y="908050"/>
          <a:ext cx="10888980" cy="575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086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773620"/>
            <a:ext cx="4192477" cy="5583126"/>
          </a:xfrm>
        </p:spPr>
        <p:txBody>
          <a:bodyPr>
            <a:normAutofit/>
          </a:bodyPr>
          <a:lstStyle/>
          <a:p>
            <a:pPr algn="r"/>
            <a:r>
              <a:rPr lang="en-US" dirty="0">
                <a:solidFill>
                  <a:srgbClr val="FFAA5A"/>
                </a:solidFill>
                <a:latin typeface="Aptos" panose="020B0004020202020204" pitchFamily="34" charset="0"/>
                <a:cs typeface="Calibri Light" panose="020F0302020204030204" pitchFamily="34" charset="0"/>
              </a:rPr>
              <a:t>Sub-section </a:t>
            </a:r>
            <a:r>
              <a:rPr lang="sk-SK" dirty="0">
                <a:solidFill>
                  <a:srgbClr val="FFAA5A"/>
                </a:solidFill>
                <a:latin typeface="Aptos" panose="020B0004020202020204" pitchFamily="34" charset="0"/>
                <a:cs typeface="Calibri Light" panose="020F0302020204030204" pitchFamily="34" charset="0"/>
              </a:rPr>
              <a:t>2</a:t>
            </a:r>
            <a:r>
              <a:rPr lang="en-US" dirty="0">
                <a:solidFill>
                  <a:srgbClr val="FFAA5A"/>
                </a:solidFill>
                <a:latin typeface="Aptos" panose="020B0004020202020204" pitchFamily="34" charset="0"/>
                <a:cs typeface="Calibri Light" panose="020F0302020204030204" pitchFamily="34" charset="0"/>
              </a:rPr>
              <a:t>: </a:t>
            </a:r>
            <a:br>
              <a:rPr lang="en-US" dirty="0">
                <a:latin typeface="Aptos" panose="020B0004020202020204" pitchFamily="34" charset="0"/>
                <a:cs typeface="Calibri Light" panose="020F0302020204030204" pitchFamily="34" charset="0"/>
              </a:rPr>
            </a:br>
            <a:r>
              <a:rPr lang="en-GB" dirty="0">
                <a:latin typeface="Aptos" panose="020B0004020202020204" pitchFamily="34" charset="0"/>
                <a:cs typeface="Calibri Light" panose="020F0302020204030204" pitchFamily="34" charset="0"/>
              </a:rPr>
              <a:t>Digital </a:t>
            </a:r>
            <a:r>
              <a:rPr lang="sk-SK" dirty="0" err="1">
                <a:latin typeface="Aptos" panose="020B0004020202020204" pitchFamily="34" charset="0"/>
                <a:cs typeface="Calibri Light" panose="020F0302020204030204" pitchFamily="34" charset="0"/>
              </a:rPr>
              <a:t>Security</a:t>
            </a:r>
            <a:r>
              <a:rPr lang="sk-SK" dirty="0">
                <a:latin typeface="Aptos" panose="020B0004020202020204" pitchFamily="34" charset="0"/>
                <a:cs typeface="Calibri Light" panose="020F0302020204030204" pitchFamily="34" charset="0"/>
              </a:rPr>
              <a:t> </a:t>
            </a:r>
            <a:r>
              <a:rPr lang="sk-SK" dirty="0" err="1">
                <a:latin typeface="Aptos" panose="020B0004020202020204" pitchFamily="34" charset="0"/>
                <a:cs typeface="Calibri Light" panose="020F0302020204030204" pitchFamily="34" charset="0"/>
              </a:rPr>
              <a:t>Habits</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1812790217"/>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95857" y="189953"/>
            <a:ext cx="9111517" cy="1050543"/>
          </a:xfrm>
        </p:spPr>
        <p:txBody>
          <a:bodyPr>
            <a:normAutofit fontScale="90000"/>
          </a:bodyPr>
          <a:lstStyle/>
          <a:p>
            <a:pPr algn="l"/>
            <a:r>
              <a:rPr lang="en-US" dirty="0">
                <a:latin typeface="Aptos" panose="020B0004020202020204" pitchFamily="34" charset="0"/>
              </a:rPr>
              <a:t>Safe usage of mobile applications</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5185899" y="1494687"/>
            <a:ext cx="6148057" cy="4583553"/>
          </a:xfrm>
        </p:spPr>
        <p:txBody>
          <a:bodyPr>
            <a:normAutofit fontScale="92500" lnSpcReduction="10000"/>
          </a:bodyPr>
          <a:lstStyle/>
          <a:p>
            <a:pPr algn="just"/>
            <a:r>
              <a:rPr lang="en-US" dirty="0">
                <a:latin typeface="Aptos" panose="020B0004020202020204" pitchFamily="34" charset="0"/>
              </a:rPr>
              <a:t>An important element of secure mobile device usage is the safe use of applications installed on the mobile device.</a:t>
            </a:r>
          </a:p>
          <a:p>
            <a:pPr algn="just"/>
            <a:r>
              <a:rPr lang="en-US" dirty="0">
                <a:latin typeface="Aptos" panose="020B0004020202020204" pitchFamily="34" charset="0"/>
              </a:rPr>
              <a:t>Careless installation and use of various applications can expose the mobile device to various security threats and risks, thereby jeopardizing the user's personal data stored on the mobile device. </a:t>
            </a:r>
          </a:p>
          <a:p>
            <a:pPr algn="just"/>
            <a:r>
              <a:rPr lang="en-US" dirty="0">
                <a:latin typeface="Aptos" panose="020B0004020202020204" pitchFamily="34" charset="0"/>
              </a:rPr>
              <a:t>By adhering to safe usage practices, it is possible to minimize and prevent risks associated with their careless use.</a:t>
            </a:r>
          </a:p>
          <a:p>
            <a:pPr marL="0" indent="0" algn="just">
              <a:buNone/>
            </a:pPr>
            <a:endParaRPr lang="mk-MK" dirty="0">
              <a:latin typeface="Aptos" panose="020B0004020202020204" pitchFamily="34" charset="0"/>
            </a:endParaRPr>
          </a:p>
        </p:txBody>
      </p:sp>
      <p:pic>
        <p:nvPicPr>
          <p:cNvPr id="4" name="Picture 4" descr="Mobile device with apps">
            <a:extLst>
              <a:ext uri="{FF2B5EF4-FFF2-40B4-BE49-F238E27FC236}">
                <a16:creationId xmlns:a16="http://schemas.microsoft.com/office/drawing/2014/main" id="{1C1DBF00-35ED-52F2-0AE0-98D3F8781CAB}"/>
              </a:ext>
            </a:extLst>
          </p:cNvPr>
          <p:cNvPicPr>
            <a:picLocks noChangeAspect="1"/>
          </p:cNvPicPr>
          <p:nvPr/>
        </p:nvPicPr>
        <p:blipFill rotWithShape="1">
          <a:blip r:embed="rId2"/>
          <a:srcRect l="48660" r="9089"/>
          <a:stretch/>
        </p:blipFill>
        <p:spPr>
          <a:xfrm>
            <a:off x="1666742" y="1494687"/>
            <a:ext cx="3077274" cy="4096909"/>
          </a:xfrm>
          <a:prstGeom prst="rect">
            <a:avLst/>
          </a:prstGeom>
        </p:spPr>
      </p:pic>
    </p:spTree>
    <p:extLst>
      <p:ext uri="{BB962C8B-B14F-4D97-AF65-F5344CB8AC3E}">
        <p14:creationId xmlns:p14="http://schemas.microsoft.com/office/powerpoint/2010/main" val="159416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358095"/>
            <a:ext cx="11266242" cy="937827"/>
          </a:xfrm>
        </p:spPr>
        <p:txBody>
          <a:bodyPr>
            <a:normAutofit/>
          </a:bodyPr>
          <a:lstStyle/>
          <a:p>
            <a:pPr algn="l"/>
            <a:r>
              <a:rPr lang="en-US" sz="3600" dirty="0">
                <a:latin typeface="Aptos" panose="020B0004020202020204" pitchFamily="34" charset="0"/>
                <a:ea typeface="Cambria"/>
              </a:rPr>
              <a:t>Safe usage of mobile applications</a:t>
            </a:r>
            <a:r>
              <a:rPr lang="sk-SK" sz="3600" dirty="0">
                <a:latin typeface="Aptos" panose="020B0004020202020204" pitchFamily="34" charset="0"/>
                <a:ea typeface="Cambria"/>
              </a:rPr>
              <a:t>- </a:t>
            </a:r>
            <a:r>
              <a:rPr lang="sk-SK" sz="3200" dirty="0" err="1">
                <a:solidFill>
                  <a:srgbClr val="FFAA5A"/>
                </a:solidFill>
                <a:latin typeface="Aptos" panose="020B0004020202020204" pitchFamily="34" charset="0"/>
                <a:ea typeface="Cambria"/>
              </a:rPr>
              <a:t>best</a:t>
            </a:r>
            <a:r>
              <a:rPr lang="sk-SK" sz="3200" dirty="0">
                <a:solidFill>
                  <a:srgbClr val="FFAA5A"/>
                </a:solidFill>
                <a:latin typeface="Aptos" panose="020B0004020202020204" pitchFamily="34" charset="0"/>
                <a:ea typeface="Cambria"/>
              </a:rPr>
              <a:t> </a:t>
            </a:r>
            <a:r>
              <a:rPr lang="sk-SK" sz="3200" dirty="0" err="1">
                <a:solidFill>
                  <a:srgbClr val="FFAA5A"/>
                </a:solidFill>
                <a:latin typeface="Aptos" panose="020B0004020202020204" pitchFamily="34" charset="0"/>
                <a:ea typeface="Cambria"/>
              </a:rPr>
              <a:t>practices</a:t>
            </a:r>
            <a:endParaRPr lang="en-US" sz="36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649394" y="1342002"/>
            <a:ext cx="9712705" cy="4858635"/>
          </a:xfrm>
        </p:spPr>
        <p:txBody>
          <a:bodyPr vert="horz" lIns="91440" tIns="45720" rIns="91440" bIns="45720" rtlCol="0">
            <a:normAutofit/>
          </a:bodyPr>
          <a:lstStyle/>
          <a:p>
            <a:pPr algn="just"/>
            <a:r>
              <a:rPr lang="en-US" sz="2600" b="1" dirty="0">
                <a:latin typeface="Aptos" panose="020B0004020202020204" pitchFamily="34" charset="0"/>
                <a:ea typeface="Cambria"/>
              </a:rPr>
              <a:t>Using official applications from official app stores </a:t>
            </a:r>
            <a:r>
              <a:rPr lang="en-US" sz="2600" dirty="0">
                <a:latin typeface="Aptos" panose="020B0004020202020204" pitchFamily="34" charset="0"/>
                <a:ea typeface="Cambria"/>
              </a:rPr>
              <a:t>- apps in official app stores are reviewed before being published.</a:t>
            </a:r>
          </a:p>
          <a:p>
            <a:pPr algn="just"/>
            <a:r>
              <a:rPr lang="en-US" sz="2600" b="1" dirty="0">
                <a:latin typeface="Aptos" panose="020B0004020202020204" pitchFamily="34" charset="0"/>
                <a:ea typeface="Cambria"/>
              </a:rPr>
              <a:t>Updating mobile applications </a:t>
            </a:r>
            <a:r>
              <a:rPr lang="en-US" sz="2600" dirty="0">
                <a:latin typeface="Aptos" panose="020B0004020202020204" pitchFamily="34" charset="0"/>
                <a:ea typeface="Cambria"/>
              </a:rPr>
              <a:t>- like safe usage of mobile devices and updating the device's operating system, users gain improvements to the mobile application, including the removal of various security flaws.</a:t>
            </a:r>
          </a:p>
          <a:p>
            <a:pPr algn="just"/>
            <a:r>
              <a:rPr lang="en-US" sz="2600" b="1" dirty="0">
                <a:latin typeface="Aptos" panose="020B0004020202020204" pitchFamily="34" charset="0"/>
                <a:ea typeface="Cambria"/>
              </a:rPr>
              <a:t>Permissions of mobile applications </a:t>
            </a:r>
            <a:r>
              <a:rPr lang="en-US" sz="2600" dirty="0">
                <a:latin typeface="Aptos" panose="020B0004020202020204" pitchFamily="34" charset="0"/>
                <a:ea typeface="Cambria"/>
              </a:rPr>
              <a:t>- applications may access various device functions and unauthorized data if the user knowingly or unknowingly grants permission to the application. Applications with malicious intentions may request permissions for functions that they should not need according to the description provided. </a:t>
            </a:r>
          </a:p>
        </p:txBody>
      </p:sp>
    </p:spTree>
    <p:extLst>
      <p:ext uri="{BB962C8B-B14F-4D97-AF65-F5344CB8AC3E}">
        <p14:creationId xmlns:p14="http://schemas.microsoft.com/office/powerpoint/2010/main" val="3375134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358095"/>
            <a:ext cx="11266242" cy="937827"/>
          </a:xfrm>
        </p:spPr>
        <p:txBody>
          <a:bodyPr>
            <a:normAutofit fontScale="90000"/>
          </a:bodyPr>
          <a:lstStyle/>
          <a:p>
            <a:pPr algn="l"/>
            <a:r>
              <a:rPr lang="en-US" sz="3600" dirty="0">
                <a:latin typeface="Aptos" panose="020B0004020202020204" pitchFamily="34" charset="0"/>
                <a:ea typeface="Cambria"/>
              </a:rPr>
              <a:t>Safe usage of mobile applications</a:t>
            </a:r>
            <a:r>
              <a:rPr lang="sk-SK" sz="3600" dirty="0">
                <a:latin typeface="Aptos" panose="020B0004020202020204" pitchFamily="34" charset="0"/>
                <a:ea typeface="Cambria"/>
              </a:rPr>
              <a:t>- </a:t>
            </a:r>
            <a:r>
              <a:rPr lang="sk-SK" sz="3200" dirty="0" err="1">
                <a:solidFill>
                  <a:srgbClr val="FFAA5A"/>
                </a:solidFill>
                <a:latin typeface="Aptos" panose="020B0004020202020204" pitchFamily="34" charset="0"/>
                <a:ea typeface="Cambria"/>
              </a:rPr>
              <a:t>best</a:t>
            </a:r>
            <a:r>
              <a:rPr lang="sk-SK" sz="3200" dirty="0">
                <a:solidFill>
                  <a:srgbClr val="FFAA5A"/>
                </a:solidFill>
                <a:latin typeface="Aptos" panose="020B0004020202020204" pitchFamily="34" charset="0"/>
                <a:ea typeface="Cambria"/>
              </a:rPr>
              <a:t> </a:t>
            </a:r>
            <a:r>
              <a:rPr lang="sk-SK" sz="3200" dirty="0" err="1">
                <a:solidFill>
                  <a:srgbClr val="FFAA5A"/>
                </a:solidFill>
                <a:latin typeface="Aptos" panose="020B0004020202020204" pitchFamily="34" charset="0"/>
                <a:ea typeface="Cambria"/>
              </a:rPr>
              <a:t>practices</a:t>
            </a:r>
            <a:r>
              <a:rPr lang="sk-SK" sz="3200" dirty="0">
                <a:solidFill>
                  <a:srgbClr val="FFAA5A"/>
                </a:solidFill>
                <a:latin typeface="Aptos" panose="020B0004020202020204" pitchFamily="34" charset="0"/>
                <a:ea typeface="Cambria"/>
              </a:rPr>
              <a:t> – </a:t>
            </a:r>
            <a:r>
              <a:rPr lang="sk-SK" sz="3200" dirty="0" err="1">
                <a:solidFill>
                  <a:srgbClr val="FFAA5A"/>
                </a:solidFill>
                <a:latin typeface="Aptos" panose="020B0004020202020204" pitchFamily="34" charset="0"/>
                <a:ea typeface="Cambria"/>
              </a:rPr>
              <a:t>cont</a:t>
            </a:r>
            <a:r>
              <a:rPr lang="sk-SK" sz="3200" dirty="0">
                <a:solidFill>
                  <a:srgbClr val="FFAA5A"/>
                </a:solidFill>
                <a:latin typeface="Aptos" panose="020B0004020202020204" pitchFamily="34" charset="0"/>
                <a:ea typeface="Cambria"/>
              </a:rPr>
              <a:t>. </a:t>
            </a:r>
            <a:endParaRPr lang="en-US" sz="36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2000816" y="1295922"/>
            <a:ext cx="8951536" cy="4851381"/>
          </a:xfrm>
        </p:spPr>
        <p:txBody>
          <a:bodyPr vert="horz" lIns="91440" tIns="45720" rIns="91440" bIns="45720" rtlCol="0">
            <a:noAutofit/>
          </a:bodyPr>
          <a:lstStyle/>
          <a:p>
            <a:pPr algn="just"/>
            <a:r>
              <a:rPr lang="en-US" sz="2200" b="1" dirty="0">
                <a:latin typeface="Aptos" panose="020B0004020202020204" pitchFamily="34" charset="0"/>
                <a:ea typeface="Cambria"/>
              </a:rPr>
              <a:t>In-app purchases </a:t>
            </a:r>
            <a:r>
              <a:rPr lang="en-US" sz="2200" dirty="0">
                <a:latin typeface="Aptos" panose="020B0004020202020204" pitchFamily="34" charset="0"/>
                <a:ea typeface="Cambria"/>
              </a:rPr>
              <a:t>- applications may allow various purchases within the app itself, such as to acquire specific paid features or gaming elements within a game. In-app purchases can also pose </a:t>
            </a:r>
            <a:br>
              <a:rPr lang="en-US" sz="2200" dirty="0">
                <a:latin typeface="Aptos" panose="020B0004020202020204" pitchFamily="34" charset="0"/>
                <a:ea typeface="Cambria"/>
              </a:rPr>
            </a:br>
            <a:r>
              <a:rPr lang="en-US" sz="2200" dirty="0">
                <a:latin typeface="Aptos" panose="020B0004020202020204" pitchFamily="34" charset="0"/>
                <a:ea typeface="Cambria"/>
              </a:rPr>
              <a:t>a risk to the user, not necessarily in terms of security, but in terms of spending money. </a:t>
            </a:r>
          </a:p>
          <a:p>
            <a:pPr algn="just"/>
            <a:r>
              <a:rPr lang="en-US" sz="2200" b="1" dirty="0">
                <a:latin typeface="Aptos" panose="020B0004020202020204" pitchFamily="34" charset="0"/>
                <a:ea typeface="Cambria"/>
              </a:rPr>
              <a:t>Advertisements in mobile applications </a:t>
            </a:r>
            <a:r>
              <a:rPr lang="en-US" sz="2200" dirty="0">
                <a:latin typeface="Aptos" panose="020B0004020202020204" pitchFamily="34" charset="0"/>
                <a:ea typeface="Cambria"/>
              </a:rPr>
              <a:t>- ads appear in applications, especially those provided to users for free. Displayed advertisements in mobile applications can also pose certain security risks. Malicious code may be hidden in an advertisement, which executes upon user interaction with such an ad.</a:t>
            </a:r>
          </a:p>
          <a:p>
            <a:pPr algn="just"/>
            <a:r>
              <a:rPr lang="en-US" sz="2200" b="1" dirty="0">
                <a:latin typeface="Aptos" panose="020B0004020202020204" pitchFamily="34" charset="0"/>
                <a:ea typeface="Cambria"/>
              </a:rPr>
              <a:t>Impersonation apps </a:t>
            </a:r>
            <a:r>
              <a:rPr lang="en-US" sz="2200" dirty="0">
                <a:latin typeface="Aptos" panose="020B0004020202020204" pitchFamily="34" charset="0"/>
                <a:ea typeface="Cambria"/>
              </a:rPr>
              <a:t>- this is a method through which attackers can infiltrate a user's mobile device by creating an application that appears like another existing application. The fraudulent application may have a nearly identical name, icon, descriptions, appearance, and functionality. </a:t>
            </a:r>
          </a:p>
        </p:txBody>
      </p:sp>
    </p:spTree>
    <p:extLst>
      <p:ext uri="{BB962C8B-B14F-4D97-AF65-F5344CB8AC3E}">
        <p14:creationId xmlns:p14="http://schemas.microsoft.com/office/powerpoint/2010/main" val="3132280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95857" y="189953"/>
            <a:ext cx="9111517" cy="1050543"/>
          </a:xfrm>
        </p:spPr>
        <p:txBody>
          <a:bodyPr>
            <a:normAutofit/>
          </a:bodyPr>
          <a:lstStyle/>
          <a:p>
            <a:pPr algn="l"/>
            <a:r>
              <a:rPr lang="en-US" dirty="0">
                <a:latin typeface="Aptos" panose="020B0004020202020204" pitchFamily="34" charset="0"/>
              </a:rPr>
              <a:t>Authentication methods</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4427145" y="1340067"/>
            <a:ext cx="6662368" cy="4583553"/>
          </a:xfrm>
        </p:spPr>
        <p:txBody>
          <a:bodyPr>
            <a:normAutofit lnSpcReduction="10000"/>
          </a:bodyPr>
          <a:lstStyle/>
          <a:p>
            <a:r>
              <a:rPr lang="en-US" dirty="0">
                <a:latin typeface="Aptos" panose="020B0004020202020204" pitchFamily="34" charset="0"/>
              </a:rPr>
              <a:t>Different personal requirements demand different security levels, achieved by carefully choosing or combining various authentication methods available. </a:t>
            </a:r>
          </a:p>
          <a:p>
            <a:r>
              <a:rPr lang="en-US" dirty="0">
                <a:latin typeface="Aptos" panose="020B0004020202020204" pitchFamily="34" charset="0"/>
              </a:rPr>
              <a:t>When it comes to user experience, it plays a significant role in user satisfaction during online payment processing. </a:t>
            </a:r>
          </a:p>
          <a:p>
            <a:r>
              <a:rPr lang="en-US" dirty="0">
                <a:latin typeface="Aptos" panose="020B0004020202020204" pitchFamily="34" charset="0"/>
              </a:rPr>
              <a:t>Therefore, the authentication method applied must provide convenience and security at the same time. </a:t>
            </a:r>
          </a:p>
          <a:p>
            <a:pPr marL="0" indent="0">
              <a:buNone/>
            </a:pPr>
            <a:endParaRPr lang="mk-MK" dirty="0">
              <a:latin typeface="Aptos" panose="020B0004020202020204" pitchFamily="34" charset="0"/>
            </a:endParaRPr>
          </a:p>
        </p:txBody>
      </p:sp>
      <p:pic>
        <p:nvPicPr>
          <p:cNvPr id="5" name="Picture 4" descr="3D technology art">
            <a:extLst>
              <a:ext uri="{FF2B5EF4-FFF2-40B4-BE49-F238E27FC236}">
                <a16:creationId xmlns:a16="http://schemas.microsoft.com/office/drawing/2014/main" id="{48C4F803-188C-7F2D-6F72-668B39A82984}"/>
              </a:ext>
            </a:extLst>
          </p:cNvPr>
          <p:cNvPicPr>
            <a:picLocks noChangeAspect="1"/>
          </p:cNvPicPr>
          <p:nvPr/>
        </p:nvPicPr>
        <p:blipFill rotWithShape="1">
          <a:blip r:embed="rId2"/>
          <a:srcRect l="12609" r="27991" b="-2"/>
          <a:stretch/>
        </p:blipFill>
        <p:spPr>
          <a:xfrm>
            <a:off x="1353680" y="1240496"/>
            <a:ext cx="2734224" cy="4907902"/>
          </a:xfrm>
          <a:prstGeom prst="rect">
            <a:avLst/>
          </a:prstGeom>
        </p:spPr>
      </p:pic>
    </p:spTree>
    <p:extLst>
      <p:ext uri="{BB962C8B-B14F-4D97-AF65-F5344CB8AC3E}">
        <p14:creationId xmlns:p14="http://schemas.microsoft.com/office/powerpoint/2010/main" val="168621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427" y="238999"/>
            <a:ext cx="9557220" cy="779462"/>
          </a:xfrm>
        </p:spPr>
        <p:txBody>
          <a:bodyPr>
            <a:normAutofit/>
          </a:bodyPr>
          <a:lstStyle/>
          <a:p>
            <a:pPr algn="l"/>
            <a:r>
              <a:rPr lang="en-US" sz="4800" dirty="0">
                <a:latin typeface="Aptos" panose="020B0004020202020204" pitchFamily="34" charset="0"/>
                <a:ea typeface="Cambria"/>
              </a:rPr>
              <a:t>Top authentication methods</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26E48A5-C389-99C8-EBF8-691EB47665D7}"/>
              </a:ext>
            </a:extLst>
          </p:cNvPr>
          <p:cNvGraphicFramePr>
            <a:graphicFrameLocks noGrp="1"/>
          </p:cNvGraphicFramePr>
          <p:nvPr>
            <p:ph idx="1"/>
            <p:extLst>
              <p:ext uri="{D42A27DB-BD31-4B8C-83A1-F6EECF244321}">
                <p14:modId xmlns:p14="http://schemas.microsoft.com/office/powerpoint/2010/main" val="2692409432"/>
              </p:ext>
            </p:extLst>
          </p:nvPr>
        </p:nvGraphicFramePr>
        <p:xfrm>
          <a:off x="485379" y="1217890"/>
          <a:ext cx="11567160"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479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52AD-1F3B-EA10-8F19-67519ACE65E1}"/>
              </a:ext>
            </a:extLst>
          </p:cNvPr>
          <p:cNvSpPr>
            <a:spLocks noGrp="1"/>
          </p:cNvSpPr>
          <p:nvPr>
            <p:ph type="title"/>
          </p:nvPr>
        </p:nvSpPr>
        <p:spPr>
          <a:xfrm>
            <a:off x="371076" y="182246"/>
            <a:ext cx="1766334" cy="812164"/>
          </a:xfrm>
        </p:spPr>
        <p:txBody>
          <a:bodyPr/>
          <a:lstStyle/>
          <a:p>
            <a:r>
              <a:rPr lang="en-US" dirty="0">
                <a:latin typeface="Aptos" panose="020B0004020202020204" pitchFamily="34" charset="0"/>
              </a:rPr>
              <a:t>Quiz</a:t>
            </a:r>
          </a:p>
        </p:txBody>
      </p:sp>
      <p:sp>
        <p:nvSpPr>
          <p:cNvPr id="3" name="Content Placeholder 2">
            <a:extLst>
              <a:ext uri="{FF2B5EF4-FFF2-40B4-BE49-F238E27FC236}">
                <a16:creationId xmlns:a16="http://schemas.microsoft.com/office/drawing/2014/main" id="{09424C1F-4660-76B9-0FFA-635DD8063115}"/>
              </a:ext>
            </a:extLst>
          </p:cNvPr>
          <p:cNvSpPr>
            <a:spLocks noGrp="1"/>
          </p:cNvSpPr>
          <p:nvPr>
            <p:ph idx="1"/>
          </p:nvPr>
        </p:nvSpPr>
        <p:spPr>
          <a:xfrm>
            <a:off x="617220" y="1165860"/>
            <a:ext cx="10736580" cy="4080510"/>
          </a:xfrm>
        </p:spPr>
        <p:txBody>
          <a:bodyPr>
            <a:normAutofit/>
          </a:bodyPr>
          <a:lstStyle/>
          <a:p>
            <a:pPr marL="514350" indent="-514350">
              <a:buFont typeface="+mj-lt"/>
              <a:buAutoNum type="arabicPeriod"/>
            </a:pPr>
            <a:r>
              <a:rPr lang="en-US" sz="3600" dirty="0">
                <a:latin typeface="Aptos" panose="020B0004020202020204" pitchFamily="34" charset="0"/>
              </a:rPr>
              <a:t>How can you describe safe browsing?</a:t>
            </a:r>
          </a:p>
          <a:p>
            <a:pPr marL="514350" indent="-514350">
              <a:buFont typeface="+mj-lt"/>
              <a:buAutoNum type="arabicPeriod"/>
            </a:pPr>
            <a:r>
              <a:rPr lang="en-US" sz="3600" dirty="0">
                <a:latin typeface="Aptos" panose="020B0004020202020204" pitchFamily="34" charset="0"/>
              </a:rPr>
              <a:t>Which beginning of a website means a secure site? </a:t>
            </a:r>
          </a:p>
          <a:p>
            <a:pPr marL="0" indent="0">
              <a:buNone/>
            </a:pPr>
            <a:r>
              <a:rPr lang="en-US" sz="3600" dirty="0">
                <a:latin typeface="Aptos" panose="020B0004020202020204" pitchFamily="34" charset="0"/>
                <a:sym typeface="Wingdings" panose="05000000000000000000" pitchFamily="2" charset="2"/>
              </a:rPr>
              <a:t>	 HTTP		  HTTPS		  HPTP</a:t>
            </a:r>
          </a:p>
          <a:p>
            <a:pPr marL="514350" indent="-514350">
              <a:buFont typeface="+mj-lt"/>
              <a:buAutoNum type="arabicPeriod" startAt="3"/>
            </a:pPr>
            <a:r>
              <a:rPr lang="en-US" sz="3600" dirty="0">
                <a:latin typeface="Aptos" panose="020B0004020202020204" pitchFamily="34" charset="0"/>
              </a:rPr>
              <a:t>How can you describe malware?</a:t>
            </a:r>
          </a:p>
          <a:p>
            <a:pPr marL="514350" indent="-514350">
              <a:buFont typeface="+mj-lt"/>
              <a:buAutoNum type="arabicPeriod" startAt="3"/>
            </a:pPr>
            <a:r>
              <a:rPr lang="en-US" sz="3600" dirty="0">
                <a:latin typeface="Aptos" panose="020B0004020202020204" pitchFamily="34" charset="0"/>
              </a:rPr>
              <a:t>Mention two or three positives of persistent logins.</a:t>
            </a:r>
          </a:p>
          <a:p>
            <a:pPr marL="514350" indent="-514350">
              <a:buFont typeface="+mj-lt"/>
              <a:buAutoNum type="arabicPeriod" startAt="3"/>
            </a:pPr>
            <a:r>
              <a:rPr lang="en-US" sz="3600" dirty="0">
                <a:latin typeface="Aptos" panose="020B0004020202020204" pitchFamily="34" charset="0"/>
              </a:rPr>
              <a:t>Mention two or three negatives of persistent logins. </a:t>
            </a:r>
          </a:p>
        </p:txBody>
      </p:sp>
      <p:pic>
        <p:nvPicPr>
          <p:cNvPr id="2050" name="Picture 2" descr="Question,quiz,think,thinking,answer - free image from needpix.com">
            <a:extLst>
              <a:ext uri="{FF2B5EF4-FFF2-40B4-BE49-F238E27FC236}">
                <a16:creationId xmlns:a16="http://schemas.microsoft.com/office/drawing/2014/main" id="{01A902AD-5A55-D9E9-7EEB-509CD8BA2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718" y="5114963"/>
            <a:ext cx="2768282" cy="174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38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stion,quiz,think,thinking,answer - free image from needpix.com">
            <a:extLst>
              <a:ext uri="{FF2B5EF4-FFF2-40B4-BE49-F238E27FC236}">
                <a16:creationId xmlns:a16="http://schemas.microsoft.com/office/drawing/2014/main" id="{01A902AD-5A55-D9E9-7EEB-509CD8BA2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839" y="5332267"/>
            <a:ext cx="2423161" cy="1525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F952AD-1F3B-EA10-8F19-67519ACE65E1}"/>
              </a:ext>
            </a:extLst>
          </p:cNvPr>
          <p:cNvSpPr>
            <a:spLocks noGrp="1"/>
          </p:cNvSpPr>
          <p:nvPr>
            <p:ph type="title"/>
          </p:nvPr>
        </p:nvSpPr>
        <p:spPr>
          <a:xfrm>
            <a:off x="371076" y="182246"/>
            <a:ext cx="1766334" cy="812164"/>
          </a:xfrm>
        </p:spPr>
        <p:txBody>
          <a:bodyPr/>
          <a:lstStyle/>
          <a:p>
            <a:r>
              <a:rPr lang="en-US" dirty="0">
                <a:latin typeface="Aptos" panose="020B0004020202020204" pitchFamily="34" charset="0"/>
              </a:rPr>
              <a:t>Quiz</a:t>
            </a:r>
          </a:p>
        </p:txBody>
      </p:sp>
      <p:sp>
        <p:nvSpPr>
          <p:cNvPr id="3" name="Content Placeholder 2">
            <a:extLst>
              <a:ext uri="{FF2B5EF4-FFF2-40B4-BE49-F238E27FC236}">
                <a16:creationId xmlns:a16="http://schemas.microsoft.com/office/drawing/2014/main" id="{09424C1F-4660-76B9-0FFA-635DD8063115}"/>
              </a:ext>
            </a:extLst>
          </p:cNvPr>
          <p:cNvSpPr>
            <a:spLocks noGrp="1"/>
          </p:cNvSpPr>
          <p:nvPr>
            <p:ph idx="1"/>
          </p:nvPr>
        </p:nvSpPr>
        <p:spPr>
          <a:xfrm>
            <a:off x="548640" y="1486534"/>
            <a:ext cx="10736580" cy="5189220"/>
          </a:xfrm>
        </p:spPr>
        <p:txBody>
          <a:bodyPr>
            <a:normAutofit fontScale="92500"/>
          </a:bodyPr>
          <a:lstStyle/>
          <a:p>
            <a:pPr marL="536575" indent="-536575">
              <a:buFont typeface="+mj-lt"/>
              <a:buAutoNum type="arabicPeriod" startAt="6"/>
            </a:pPr>
            <a:r>
              <a:rPr lang="en-US" sz="3600" dirty="0">
                <a:latin typeface="Aptos" panose="020B0004020202020204" pitchFamily="34" charset="0"/>
              </a:rPr>
              <a:t>What belongs to best practices of device security?</a:t>
            </a:r>
          </a:p>
          <a:p>
            <a:pPr marL="514350" indent="-514350">
              <a:buFont typeface="+mj-lt"/>
              <a:buAutoNum type="arabicPeriod" startAt="6"/>
            </a:pPr>
            <a:r>
              <a:rPr lang="en-US" sz="3600" dirty="0">
                <a:latin typeface="Aptos" panose="020B0004020202020204" pitchFamily="34" charset="0"/>
              </a:rPr>
              <a:t>What does not belong to the security of mobile device? </a:t>
            </a:r>
          </a:p>
          <a:p>
            <a:pPr marL="0" indent="0">
              <a:spcBef>
                <a:spcPts val="0"/>
              </a:spcBef>
              <a:buNone/>
            </a:pPr>
            <a:r>
              <a:rPr lang="en-US" sz="3600" dirty="0">
                <a:latin typeface="Aptos" panose="020B0004020202020204" pitchFamily="34" charset="0"/>
                <a:sym typeface="Wingdings" panose="05000000000000000000" pitchFamily="2" charset="2"/>
              </a:rPr>
              <a:t> Using antivirus system	     Operating system updates</a:t>
            </a:r>
          </a:p>
          <a:p>
            <a:pPr marL="0" indent="0">
              <a:spcBef>
                <a:spcPts val="0"/>
              </a:spcBef>
              <a:buNone/>
            </a:pPr>
            <a:r>
              <a:rPr lang="en-US" sz="3600" dirty="0">
                <a:latin typeface="Aptos" panose="020B0004020202020204" pitchFamily="34" charset="0"/>
                <a:sym typeface="Wingdings" panose="05000000000000000000" pitchFamily="2" charset="2"/>
              </a:rPr>
              <a:t> Using public Wi</a:t>
            </a:r>
            <a:r>
              <a:rPr lang="sk-SK" sz="3600" dirty="0">
                <a:latin typeface="Aptos" panose="020B0004020202020204" pitchFamily="34" charset="0"/>
                <a:sym typeface="Wingdings" panose="05000000000000000000" pitchFamily="2" charset="2"/>
              </a:rPr>
              <a:t>-</a:t>
            </a:r>
            <a:r>
              <a:rPr lang="en-US" sz="3600" dirty="0">
                <a:latin typeface="Aptos" panose="020B0004020202020204" pitchFamily="34" charset="0"/>
                <a:sym typeface="Wingdings" panose="05000000000000000000" pitchFamily="2" charset="2"/>
              </a:rPr>
              <a:t>fi		     Turning off unused features </a:t>
            </a:r>
          </a:p>
          <a:p>
            <a:pPr marL="536575" indent="-536575">
              <a:buFont typeface="+mj-lt"/>
              <a:buAutoNum type="arabicPeriod" startAt="8"/>
            </a:pPr>
            <a:r>
              <a:rPr lang="en-US" sz="3600" dirty="0">
                <a:latin typeface="Aptos" panose="020B0004020202020204" pitchFamily="34" charset="0"/>
              </a:rPr>
              <a:t>Which best practice of safe usage of mobile applications is most important for you?</a:t>
            </a:r>
          </a:p>
          <a:p>
            <a:pPr marL="514350" indent="-514350">
              <a:buFont typeface="+mj-lt"/>
              <a:buAutoNum type="arabicPeriod" startAt="8"/>
            </a:pPr>
            <a:r>
              <a:rPr lang="en-US" sz="3600" dirty="0">
                <a:latin typeface="Aptos" panose="020B0004020202020204" pitchFamily="34" charset="0"/>
              </a:rPr>
              <a:t>Is it safe to use applications from official app store?</a:t>
            </a:r>
          </a:p>
          <a:p>
            <a:pPr marL="514350" indent="-514350">
              <a:buFont typeface="+mj-lt"/>
              <a:buAutoNum type="arabicPeriod" startAt="8"/>
            </a:pPr>
            <a:r>
              <a:rPr lang="en-US" sz="3600" dirty="0">
                <a:latin typeface="Aptos" panose="020B0004020202020204" pitchFamily="34" charset="0"/>
              </a:rPr>
              <a:t>How can you describe biometric authentication methods?</a:t>
            </a:r>
          </a:p>
        </p:txBody>
      </p:sp>
    </p:spTree>
    <p:extLst>
      <p:ext uri="{BB962C8B-B14F-4D97-AF65-F5344CB8AC3E}">
        <p14:creationId xmlns:p14="http://schemas.microsoft.com/office/powerpoint/2010/main" val="93682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Free </a:t>
            </a:r>
            <a:r>
              <a:rPr kumimoji="0" lang="en-US" sz="2667" b="1" i="0" u="none" strike="noStrike" kern="1200" cap="none" spc="0" normalizeH="0" baseline="0" noProof="0" dirty="0" err="1">
                <a:ln>
                  <a:noFill/>
                </a:ln>
                <a:solidFill>
                  <a:srgbClr val="92BAB5"/>
                </a:solidFill>
                <a:effectLst/>
                <a:uLnTx/>
                <a:uFillTx/>
                <a:latin typeface="Aptos" panose="020B0004020202020204" pitchFamily="34" charset="0"/>
                <a:ea typeface="Inter"/>
                <a:cs typeface="Inter"/>
                <a:sym typeface="Inter"/>
              </a:rPr>
              <a:t>Licence</a:t>
            </a: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product developed here as part of the project "Building Digital Resilience by Making Digital Wellbeing and Security Accessible to All 2022-2-SK01-KA220-ADU-000096888" was developed with the support of the European Commission and reflects exclusively the opinion of the author. The European Commission is not responsible for the content of the documents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publication obtains the Creative Commons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Licence</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This license allows you to distribute, remix, improve and build on the work, but only non-commercially. When using the work as well as extracts from this must</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be mentioned the source and a link to the license must be given and possible changes have to be mentioned. The copyrights remain with the authors of the documents.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the work may not be used for commercial purposes.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If you recompose, convert or build upon the work, your contributions must be published under the same license as the original.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Disclaimer:</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Security Habits on Internet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19078" y="1695736"/>
            <a:ext cx="10775302" cy="4351338"/>
          </a:xfrm>
        </p:spPr>
        <p:txBody>
          <a:bodyPr>
            <a:normAutofit/>
          </a:bodyPr>
          <a:lstStyle/>
          <a:p>
            <a:pPr algn="just"/>
            <a:r>
              <a:rPr lang="en-US" sz="2400" dirty="0">
                <a:latin typeface="Aptos" panose="020B0004020202020204" pitchFamily="34" charset="0"/>
                <a:ea typeface="Times New Roman" panose="02020603050405020304" pitchFamily="18" charset="0"/>
              </a:rPr>
              <a:t>When you want to make your home secure, you lock the door. When you want to prevent your bike from being stolen, you use a bike lock. When you want to protect your valuable possessions, you keep them in a safe. But what do you do to protect yourself online? </a:t>
            </a:r>
          </a:p>
          <a:p>
            <a:pPr algn="just"/>
            <a:r>
              <a:rPr lang="en-US" sz="2400" dirty="0">
                <a:latin typeface="Aptos" panose="020B0004020202020204" pitchFamily="34" charset="0"/>
                <a:ea typeface="Times New Roman" panose="02020603050405020304" pitchFamily="18" charset="0"/>
              </a:rPr>
              <a:t>Modern life is fundamentally intertwined with the internet. Nearly every daily task now has opportunity for online integration, and most everyone owns multiple devices, including laptops, phones, tablets, smart watches, smart TVs and more. </a:t>
            </a:r>
          </a:p>
          <a:p>
            <a:pPr algn="just"/>
            <a:r>
              <a:rPr lang="en-US" sz="2400" dirty="0">
                <a:latin typeface="Aptos" panose="020B0004020202020204" pitchFamily="34" charset="0"/>
                <a:ea typeface="Times New Roman" panose="02020603050405020304" pitchFamily="18" charset="0"/>
              </a:rPr>
              <a:t>The more accounts and devices you have online, the greater the potential is for criminals to access your personal information and take advantage of you.</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n-US" sz="4400" dirty="0">
                <a:latin typeface="Aptos" panose="020B0004020202020204" pitchFamily="34" charset="0"/>
                <a:ea typeface="Cambria"/>
              </a:rPr>
              <a:t>Practice safe browsing! </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a:bodyPr>
          <a:lstStyle/>
          <a:p>
            <a:pPr algn="just"/>
            <a:r>
              <a:rPr lang="en-US" sz="2400" dirty="0">
                <a:latin typeface="Aptos" panose="020B0004020202020204" pitchFamily="34" charset="0"/>
                <a:ea typeface="Cambria"/>
              </a:rPr>
              <a:t>Safe browsing refers to the practice of navigating the internet in a secure manner to avoid potential risks such as malware infections, phishing attacks, and other online threats. Here are some key points related to safe browsing:</a:t>
            </a:r>
          </a:p>
          <a:p>
            <a:pPr lvl="1">
              <a:buClr>
                <a:srgbClr val="FFAA5A"/>
              </a:buClr>
              <a:buFont typeface="Wingdings" panose="05000000000000000000" pitchFamily="2" charset="2"/>
              <a:buChar char="§"/>
            </a:pPr>
            <a:r>
              <a:rPr lang="en-US" dirty="0">
                <a:latin typeface="Aptos" panose="020B0004020202020204" pitchFamily="34" charset="0"/>
                <a:ea typeface="Cambria"/>
              </a:rPr>
              <a:t>Secure websites</a:t>
            </a:r>
          </a:p>
          <a:p>
            <a:pPr lvl="1">
              <a:buClr>
                <a:srgbClr val="FFAA5A"/>
              </a:buClr>
              <a:buFont typeface="Wingdings" panose="05000000000000000000" pitchFamily="2" charset="2"/>
              <a:buChar char="§"/>
            </a:pPr>
            <a:r>
              <a:rPr lang="en-US" dirty="0">
                <a:latin typeface="Aptos" panose="020B0004020202020204" pitchFamily="34" charset="0"/>
                <a:ea typeface="Cambria"/>
              </a:rPr>
              <a:t>Phishing protection </a:t>
            </a:r>
          </a:p>
          <a:p>
            <a:pPr lvl="1">
              <a:buClr>
                <a:srgbClr val="FFAA5A"/>
              </a:buClr>
              <a:buFont typeface="Wingdings" panose="05000000000000000000" pitchFamily="2" charset="2"/>
              <a:buChar char="§"/>
            </a:pPr>
            <a:r>
              <a:rPr lang="en-US" dirty="0">
                <a:latin typeface="Aptos" panose="020B0004020202020204" pitchFamily="34" charset="0"/>
                <a:ea typeface="Cambria"/>
              </a:rPr>
              <a:t>Malware detection </a:t>
            </a:r>
          </a:p>
          <a:p>
            <a:pPr lvl="1">
              <a:buClr>
                <a:srgbClr val="FFAA5A"/>
              </a:buClr>
              <a:buFont typeface="Wingdings" panose="05000000000000000000" pitchFamily="2" charset="2"/>
              <a:buChar char="§"/>
            </a:pPr>
            <a:r>
              <a:rPr lang="en-US" dirty="0">
                <a:latin typeface="Aptos" panose="020B0004020202020204" pitchFamily="34" charset="0"/>
                <a:ea typeface="Cambria"/>
              </a:rPr>
              <a:t>URL reputation</a:t>
            </a:r>
          </a:p>
          <a:p>
            <a:pPr lvl="1">
              <a:buClr>
                <a:srgbClr val="FFAA5A"/>
              </a:buClr>
              <a:buFont typeface="Wingdings" panose="05000000000000000000" pitchFamily="2" charset="2"/>
              <a:buChar char="§"/>
            </a:pPr>
            <a:r>
              <a:rPr lang="en-US" dirty="0">
                <a:latin typeface="Aptos" panose="020B0004020202020204" pitchFamily="34" charset="0"/>
                <a:ea typeface="Cambria"/>
              </a:rPr>
              <a:t>Download protection </a:t>
            </a:r>
          </a:p>
          <a:p>
            <a:pPr lvl="1">
              <a:buClr>
                <a:srgbClr val="FFAA5A"/>
              </a:buClr>
              <a:buFont typeface="Wingdings" panose="05000000000000000000" pitchFamily="2" charset="2"/>
              <a:buChar char="§"/>
            </a:pPr>
            <a:r>
              <a:rPr lang="en-US" dirty="0">
                <a:latin typeface="Aptos" panose="020B0004020202020204" pitchFamily="34" charset="0"/>
                <a:ea typeface="Cambria"/>
              </a:rPr>
              <a:t>Browser security settings </a:t>
            </a:r>
          </a:p>
          <a:p>
            <a:pPr lvl="1">
              <a:buClr>
                <a:srgbClr val="FFAA5A"/>
              </a:buClr>
              <a:buFont typeface="Wingdings" panose="05000000000000000000" pitchFamily="2" charset="2"/>
              <a:buChar char="§"/>
            </a:pPr>
            <a:r>
              <a:rPr lang="en-US" dirty="0">
                <a:latin typeface="Aptos" panose="020B0004020202020204" pitchFamily="34" charset="0"/>
                <a:ea typeface="Cambria"/>
              </a:rPr>
              <a:t>Educational resources </a:t>
            </a:r>
          </a:p>
        </p:txBody>
      </p:sp>
      <p:pic>
        <p:nvPicPr>
          <p:cNvPr id="5" name="Picture 2" descr="K.G. Orphanides, Author at Trusted Reviews">
            <a:extLst>
              <a:ext uri="{FF2B5EF4-FFF2-40B4-BE49-F238E27FC236}">
                <a16:creationId xmlns:a16="http://schemas.microsoft.com/office/drawing/2014/main" id="{8FB100B3-E823-CEFB-A52E-86EECB97A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52" y="2317111"/>
            <a:ext cx="4092874" cy="272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4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9626229" cy="937827"/>
          </a:xfrm>
        </p:spPr>
        <p:txBody>
          <a:bodyPr>
            <a:normAutofit fontScale="90000"/>
          </a:bodyPr>
          <a:lstStyle/>
          <a:p>
            <a:pPr algn="l"/>
            <a:r>
              <a:rPr lang="en-US" sz="4400" dirty="0">
                <a:latin typeface="Aptos" panose="020B0004020202020204" pitchFamily="34" charset="0"/>
                <a:ea typeface="Cambria"/>
              </a:rPr>
              <a:t>Practice safe browsing! </a:t>
            </a:r>
            <a:r>
              <a:rPr lang="sk-SK" sz="4400" dirty="0">
                <a:latin typeface="Aptos" panose="020B0004020202020204" pitchFamily="34" charset="0"/>
                <a:ea typeface="Cambria"/>
              </a:rPr>
              <a:t>- </a:t>
            </a:r>
            <a:r>
              <a:rPr lang="sk-SK" sz="3600" dirty="0" err="1">
                <a:solidFill>
                  <a:srgbClr val="FFAA5A"/>
                </a:solidFill>
                <a:latin typeface="Aptos" panose="020B0004020202020204" pitchFamily="34" charset="0"/>
                <a:ea typeface="Cambria"/>
              </a:rPr>
              <a:t>Secure</a:t>
            </a:r>
            <a:r>
              <a:rPr lang="sk-SK" sz="3600" dirty="0">
                <a:solidFill>
                  <a:srgbClr val="FFAA5A"/>
                </a:solidFill>
                <a:latin typeface="Aptos" panose="020B0004020202020204" pitchFamily="34" charset="0"/>
                <a:ea typeface="Cambria"/>
              </a:rPr>
              <a:t> </a:t>
            </a:r>
            <a:r>
              <a:rPr lang="sk-SK" sz="3600" dirty="0" err="1">
                <a:solidFill>
                  <a:srgbClr val="FFAA5A"/>
                </a:solidFill>
                <a:latin typeface="Aptos" panose="020B0004020202020204" pitchFamily="34" charset="0"/>
                <a:ea typeface="Cambria"/>
              </a:rPr>
              <a:t>websites</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a:bodyPr>
          <a:lstStyle/>
          <a:p>
            <a:pPr algn="just"/>
            <a:r>
              <a:rPr lang="en-US" sz="2400" dirty="0">
                <a:latin typeface="Aptos" panose="020B0004020202020204" pitchFamily="34" charset="0"/>
                <a:ea typeface="Cambria"/>
              </a:rPr>
              <a:t>Safe browsing involves accessing websites that are secure and trustworthy.</a:t>
            </a:r>
          </a:p>
          <a:p>
            <a:pPr algn="just"/>
            <a:r>
              <a:rPr lang="en-US" sz="2400" dirty="0">
                <a:latin typeface="Aptos" panose="020B0004020202020204" pitchFamily="34" charset="0"/>
                <a:ea typeface="Cambria"/>
              </a:rPr>
              <a:t>This includes websites that use </a:t>
            </a:r>
            <a:r>
              <a:rPr lang="en-US" sz="2400" b="1" dirty="0">
                <a:solidFill>
                  <a:srgbClr val="FFAA5A"/>
                </a:solidFill>
                <a:latin typeface="Aptos" panose="020B0004020202020204" pitchFamily="34" charset="0"/>
                <a:ea typeface="Cambria"/>
              </a:rPr>
              <a:t>HTTPS</a:t>
            </a:r>
            <a:r>
              <a:rPr lang="en-US" sz="2400" dirty="0">
                <a:latin typeface="Aptos" panose="020B0004020202020204" pitchFamily="34" charset="0"/>
                <a:ea typeface="Cambria"/>
              </a:rPr>
              <a:t> encryption to protect data transmission between the user‘s browser and the website's server.</a:t>
            </a:r>
          </a:p>
          <a:p>
            <a:pPr algn="just"/>
            <a:r>
              <a:rPr lang="en-US" sz="2400" dirty="0">
                <a:latin typeface="Aptos" panose="020B0004020202020204" pitchFamily="34" charset="0"/>
                <a:ea typeface="Cambria"/>
              </a:rPr>
              <a:t>Special tip 1: </a:t>
            </a:r>
            <a:r>
              <a:rPr lang="en-US" sz="2400" b="1" dirty="0">
                <a:solidFill>
                  <a:srgbClr val="FFAA5A"/>
                </a:solidFill>
                <a:latin typeface="Aptos" panose="020B0004020202020204" pitchFamily="34" charset="0"/>
                <a:ea typeface="Cambria"/>
              </a:rPr>
              <a:t>Do not ignore site warning!</a:t>
            </a:r>
          </a:p>
          <a:p>
            <a:pPr algn="just"/>
            <a:r>
              <a:rPr lang="en-US" sz="2400" dirty="0">
                <a:latin typeface="Aptos" panose="020B0004020202020204" pitchFamily="34" charset="0"/>
                <a:ea typeface="Cambria"/>
              </a:rPr>
              <a:t>Special tip 2: </a:t>
            </a:r>
            <a:r>
              <a:rPr lang="en-US" sz="2400" b="1" dirty="0">
                <a:solidFill>
                  <a:srgbClr val="FFAA5A"/>
                </a:solidFill>
                <a:latin typeface="Aptos" panose="020B0004020202020204" pitchFamily="34" charset="0"/>
                <a:ea typeface="Cambria"/>
              </a:rPr>
              <a:t>Use website checker!</a:t>
            </a:r>
          </a:p>
        </p:txBody>
      </p:sp>
      <p:sp>
        <p:nvSpPr>
          <p:cNvPr id="4" name="TextBox 5">
            <a:extLst>
              <a:ext uri="{FF2B5EF4-FFF2-40B4-BE49-F238E27FC236}">
                <a16:creationId xmlns:a16="http://schemas.microsoft.com/office/drawing/2014/main" id="{B06630D0-10EA-8F81-DA04-AB6AB102D9FC}"/>
              </a:ext>
            </a:extLst>
          </p:cNvPr>
          <p:cNvSpPr txBox="1"/>
          <p:nvPr/>
        </p:nvSpPr>
        <p:spPr>
          <a:xfrm>
            <a:off x="7462087" y="5275968"/>
            <a:ext cx="4155541" cy="1015663"/>
          </a:xfrm>
          <a:prstGeom prst="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a:latin typeface="Aptos" panose="020B0004020202020204" pitchFamily="34" charset="0"/>
                <a:hlinkClick r:id="rId2"/>
              </a:rPr>
              <a:t>https://transparencyreport.google.com/safe-browsing/search</a:t>
            </a:r>
            <a:endParaRPr lang="en-US" sz="2000" dirty="0">
              <a:latin typeface="Aptos" panose="020B0004020202020204" pitchFamily="34" charset="0"/>
            </a:endParaRPr>
          </a:p>
          <a:p>
            <a:endParaRPr lang="en-US" sz="2000" dirty="0"/>
          </a:p>
        </p:txBody>
      </p:sp>
      <p:sp>
        <p:nvSpPr>
          <p:cNvPr id="6" name="Arrow: Right 7">
            <a:extLst>
              <a:ext uri="{FF2B5EF4-FFF2-40B4-BE49-F238E27FC236}">
                <a16:creationId xmlns:a16="http://schemas.microsoft.com/office/drawing/2014/main" id="{76D2186A-2257-7EB9-3A43-C29FB8FF5AC7}"/>
              </a:ext>
            </a:extLst>
          </p:cNvPr>
          <p:cNvSpPr/>
          <p:nvPr/>
        </p:nvSpPr>
        <p:spPr>
          <a:xfrm rot="2747367">
            <a:off x="7416823" y="4693029"/>
            <a:ext cx="642796" cy="389826"/>
          </a:xfrm>
          <a:prstGeom prst="rightArrow">
            <a:avLst/>
          </a:prstGeom>
          <a:solidFill>
            <a:srgbClr val="92BAB5"/>
          </a:solidFill>
          <a:ln>
            <a:solidFill>
              <a:srgbClr val="FFA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a:extLst>
              <a:ext uri="{FF2B5EF4-FFF2-40B4-BE49-F238E27FC236}">
                <a16:creationId xmlns:a16="http://schemas.microsoft.com/office/drawing/2014/main" id="{8CAB47CA-836A-1330-A7B1-DF6EC52D779A}"/>
              </a:ext>
            </a:extLst>
          </p:cNvPr>
          <p:cNvPicPr>
            <a:picLocks noChangeAspect="1"/>
          </p:cNvPicPr>
          <p:nvPr/>
        </p:nvPicPr>
        <p:blipFill>
          <a:blip r:embed="rId3"/>
          <a:stretch>
            <a:fillRect/>
          </a:stretch>
        </p:blipFill>
        <p:spPr>
          <a:xfrm>
            <a:off x="895235" y="1837327"/>
            <a:ext cx="3555256" cy="2287049"/>
          </a:xfrm>
          <a:prstGeom prst="rect">
            <a:avLst/>
          </a:prstGeom>
        </p:spPr>
      </p:pic>
      <p:sp>
        <p:nvSpPr>
          <p:cNvPr id="9" name="Arrow: Right 7">
            <a:extLst>
              <a:ext uri="{FF2B5EF4-FFF2-40B4-BE49-F238E27FC236}">
                <a16:creationId xmlns:a16="http://schemas.microsoft.com/office/drawing/2014/main" id="{A6C85500-89BF-2CFA-D74A-0D6CE5247E93}"/>
              </a:ext>
            </a:extLst>
          </p:cNvPr>
          <p:cNvSpPr/>
          <p:nvPr/>
        </p:nvSpPr>
        <p:spPr>
          <a:xfrm rot="13344200">
            <a:off x="4394570" y="3433592"/>
            <a:ext cx="642796" cy="389826"/>
          </a:xfrm>
          <a:prstGeom prst="rightArrow">
            <a:avLst/>
          </a:prstGeom>
          <a:solidFill>
            <a:srgbClr val="92BAB5"/>
          </a:solidFill>
          <a:ln>
            <a:solidFill>
              <a:srgbClr val="FFA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7737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fontScale="90000"/>
          </a:bodyPr>
          <a:lstStyle/>
          <a:p>
            <a:pPr algn="l"/>
            <a:r>
              <a:rPr lang="en-US" sz="4800" dirty="0">
                <a:latin typeface="Aptos" panose="020B0004020202020204" pitchFamily="34" charset="0"/>
                <a:ea typeface="Cambria"/>
              </a:rPr>
              <a:t>Practice safe browsing! </a:t>
            </a:r>
            <a:r>
              <a:rPr lang="sk-SK" sz="4800" dirty="0">
                <a:latin typeface="Aptos" panose="020B0004020202020204" pitchFamily="34" charset="0"/>
                <a:ea typeface="Cambria"/>
              </a:rPr>
              <a:t>- </a:t>
            </a:r>
            <a:r>
              <a:rPr lang="sk-SK" sz="4000" dirty="0">
                <a:solidFill>
                  <a:srgbClr val="FFAA5A"/>
                </a:solidFill>
                <a:latin typeface="Aptos" panose="020B0004020202020204" pitchFamily="34" charset="0"/>
                <a:ea typeface="Cambria"/>
              </a:rPr>
              <a:t>Phishing </a:t>
            </a:r>
            <a:r>
              <a:rPr lang="sk-SK" sz="4000" dirty="0" err="1">
                <a:solidFill>
                  <a:srgbClr val="FFAA5A"/>
                </a:solidFill>
                <a:latin typeface="Aptos" panose="020B0004020202020204" pitchFamily="34" charset="0"/>
                <a:ea typeface="Cambria"/>
              </a:rPr>
              <a:t>protection</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424132"/>
            <a:ext cx="10775302" cy="4351338"/>
          </a:xfrm>
        </p:spPr>
        <p:txBody>
          <a:bodyPr>
            <a:normAutofit/>
          </a:bodyPr>
          <a:lstStyle/>
          <a:p>
            <a:pPr algn="just"/>
            <a:r>
              <a:rPr lang="en-US" dirty="0">
                <a:latin typeface="Aptos" panose="020B0004020202020204" pitchFamily="34" charset="0"/>
                <a:ea typeface="Times New Roman" panose="02020603050405020304" pitchFamily="18" charset="0"/>
              </a:rPr>
              <a:t>Phishing is when a cybercriminal tries to trick you into giving them sensitive information by impersonating a legitimate source. </a:t>
            </a:r>
          </a:p>
          <a:p>
            <a:pPr algn="just"/>
            <a:r>
              <a:rPr lang="en-US" dirty="0">
                <a:latin typeface="Aptos" panose="020B0004020202020204" pitchFamily="34" charset="0"/>
                <a:ea typeface="Times New Roman" panose="02020603050405020304" pitchFamily="18" charset="0"/>
              </a:rPr>
              <a:t>To phishing protection belongs safe browsing tools and features that help users identify and avoid phishing websites, which attempt to steal sensitive information such as login credentials, credit card numbers, or personal details.</a:t>
            </a:r>
          </a:p>
          <a:p>
            <a:pPr algn="just"/>
            <a:r>
              <a:rPr lang="en-US" dirty="0">
                <a:latin typeface="Aptos" panose="020B0004020202020204" pitchFamily="34" charset="0"/>
                <a:ea typeface="Times New Roman" panose="02020603050405020304" pitchFamily="18" charset="0"/>
              </a:rPr>
              <a:t>Common warnings: </a:t>
            </a:r>
          </a:p>
          <a:p>
            <a:pPr lvl="1" algn="just">
              <a:buClr>
                <a:srgbClr val="FFAA5A"/>
              </a:buClr>
              <a:buFont typeface="Wingdings" panose="05000000000000000000" pitchFamily="2" charset="2"/>
              <a:buChar char="§"/>
            </a:pPr>
            <a:r>
              <a:rPr lang="en-US" dirty="0">
                <a:latin typeface="Aptos" panose="020B0004020202020204" pitchFamily="34" charset="0"/>
                <a:ea typeface="Times New Roman" panose="02020603050405020304" pitchFamily="18" charset="0"/>
              </a:rPr>
              <a:t>Unfamiliar greeting or tone</a:t>
            </a:r>
          </a:p>
          <a:p>
            <a:pPr lvl="1" algn="just">
              <a:buClr>
                <a:srgbClr val="FFAA5A"/>
              </a:buClr>
              <a:buFont typeface="Wingdings" panose="05000000000000000000" pitchFamily="2" charset="2"/>
              <a:buChar char="§"/>
            </a:pPr>
            <a:r>
              <a:rPr lang="en-US" dirty="0">
                <a:latin typeface="Aptos" panose="020B0004020202020204" pitchFamily="34" charset="0"/>
                <a:ea typeface="Times New Roman" panose="02020603050405020304" pitchFamily="18" charset="0"/>
              </a:rPr>
              <a:t>Grammar and spelling errors</a:t>
            </a:r>
          </a:p>
          <a:p>
            <a:pPr lvl="1" algn="just">
              <a:buClr>
                <a:srgbClr val="FFAA5A"/>
              </a:buClr>
              <a:buFont typeface="Wingdings" panose="05000000000000000000" pitchFamily="2" charset="2"/>
              <a:buChar char="§"/>
            </a:pPr>
            <a:r>
              <a:rPr lang="en-US" dirty="0">
                <a:latin typeface="Aptos" panose="020B0004020202020204" pitchFamily="34" charset="0"/>
                <a:ea typeface="Times New Roman" panose="02020603050405020304" pitchFamily="18" charset="0"/>
              </a:rPr>
              <a:t>Sense of urgency</a:t>
            </a:r>
          </a:p>
        </p:txBody>
      </p:sp>
      <p:sp>
        <p:nvSpPr>
          <p:cNvPr id="4" name="Scroll: Horizontal 3">
            <a:extLst>
              <a:ext uri="{FF2B5EF4-FFF2-40B4-BE49-F238E27FC236}">
                <a16:creationId xmlns:a16="http://schemas.microsoft.com/office/drawing/2014/main" id="{024579CB-5BF0-BE6F-3C12-EF97ABE84795}"/>
              </a:ext>
            </a:extLst>
          </p:cNvPr>
          <p:cNvSpPr/>
          <p:nvPr/>
        </p:nvSpPr>
        <p:spPr>
          <a:xfrm>
            <a:off x="5497083" y="4224939"/>
            <a:ext cx="6320790" cy="2166303"/>
          </a:xfrm>
          <a:prstGeom prst="horizontalScroll">
            <a:avLst/>
          </a:prstGeom>
          <a:solidFill>
            <a:srgbClr val="92BAB5"/>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0" i="0" dirty="0">
                <a:solidFill>
                  <a:srgbClr val="242424"/>
                </a:solidFill>
                <a:effectLst/>
                <a:latin typeface="Aptos" panose="020B0004020202020204" pitchFamily="34" charset="0"/>
              </a:rPr>
              <a:t>Q: Have you ever received an email from your bank urgently asking you to input your personal information to secure your account? </a:t>
            </a:r>
            <a:endParaRPr lang="en-US" sz="2400" dirty="0">
              <a:latin typeface="Aptos" panose="020B0004020202020204" pitchFamily="34" charset="0"/>
            </a:endParaRPr>
          </a:p>
        </p:txBody>
      </p:sp>
    </p:spTree>
    <p:extLst>
      <p:ext uri="{BB962C8B-B14F-4D97-AF65-F5344CB8AC3E}">
        <p14:creationId xmlns:p14="http://schemas.microsoft.com/office/powerpoint/2010/main" val="293107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9680549" cy="937827"/>
          </a:xfrm>
        </p:spPr>
        <p:txBody>
          <a:bodyPr>
            <a:normAutofit fontScale="90000"/>
          </a:bodyPr>
          <a:lstStyle/>
          <a:p>
            <a:pPr algn="l"/>
            <a:r>
              <a:rPr lang="en-US" sz="4400" dirty="0">
                <a:latin typeface="Aptos" panose="020B0004020202020204" pitchFamily="34" charset="0"/>
                <a:ea typeface="Cambria"/>
              </a:rPr>
              <a:t>Practice safe browsing! </a:t>
            </a:r>
            <a:r>
              <a:rPr lang="sk-SK" sz="4400" dirty="0">
                <a:latin typeface="Aptos" panose="020B0004020202020204" pitchFamily="34" charset="0"/>
                <a:ea typeface="Cambria"/>
              </a:rPr>
              <a:t>- </a:t>
            </a:r>
            <a:r>
              <a:rPr lang="sk-SK" sz="3600" dirty="0">
                <a:solidFill>
                  <a:srgbClr val="FFAA5A"/>
                </a:solidFill>
                <a:latin typeface="Aptos" panose="020B0004020202020204" pitchFamily="34" charset="0"/>
                <a:ea typeface="Cambria"/>
              </a:rPr>
              <a:t>Malware </a:t>
            </a:r>
            <a:r>
              <a:rPr lang="sk-SK" sz="3600" dirty="0" err="1">
                <a:solidFill>
                  <a:srgbClr val="FFAA5A"/>
                </a:solidFill>
                <a:latin typeface="Aptos" panose="020B0004020202020204" pitchFamily="34" charset="0"/>
                <a:ea typeface="Cambria"/>
              </a:rPr>
              <a:t>detection</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818954" y="1435435"/>
            <a:ext cx="6549887" cy="4858635"/>
          </a:xfrm>
        </p:spPr>
        <p:txBody>
          <a:bodyPr vert="horz" lIns="91440" tIns="45720" rIns="91440" bIns="45720" rtlCol="0">
            <a:normAutofit fontScale="92500" lnSpcReduction="10000"/>
          </a:bodyPr>
          <a:lstStyle/>
          <a:p>
            <a:pPr algn="just"/>
            <a:r>
              <a:rPr lang="en-US" sz="2400" dirty="0">
                <a:latin typeface="Aptos" panose="020B0004020202020204" pitchFamily="34" charset="0"/>
                <a:ea typeface="Cambria"/>
              </a:rPr>
              <a:t>Malware, or malicious software, is any program or file that is intentionally harmful to a computer, network or server.</a:t>
            </a:r>
          </a:p>
          <a:p>
            <a:pPr algn="just"/>
            <a:r>
              <a:rPr lang="en-US" sz="2400" dirty="0">
                <a:latin typeface="Aptos" panose="020B0004020202020204" pitchFamily="34" charset="0"/>
                <a:ea typeface="Cambria"/>
              </a:rPr>
              <a:t>Safe browsing technologies help detect and block access to websites that contain malware or malicious code, reducing the risk of infecting the user's device with viruses, ransomware, or other forms of malware.</a:t>
            </a:r>
          </a:p>
          <a:p>
            <a:pPr algn="just"/>
            <a:r>
              <a:rPr lang="en-US" sz="2400" dirty="0">
                <a:latin typeface="Aptos" panose="020B0004020202020204" pitchFamily="34" charset="0"/>
                <a:ea typeface="Cambria"/>
              </a:rPr>
              <a:t>Your device might have been infected with malware if it:</a:t>
            </a:r>
          </a:p>
          <a:p>
            <a:pPr lvl="1">
              <a:buClr>
                <a:srgbClr val="FFAA5A"/>
              </a:buClr>
              <a:buFont typeface="Wingdings" panose="05000000000000000000" pitchFamily="2" charset="2"/>
              <a:buChar char="§"/>
            </a:pPr>
            <a:r>
              <a:rPr lang="en-US" sz="2000" dirty="0">
                <a:latin typeface="Aptos" panose="020B0004020202020204" pitchFamily="34" charset="0"/>
                <a:ea typeface="Cambria"/>
              </a:rPr>
              <a:t>suddenly slows down, crashes, or displays repeated error messages</a:t>
            </a:r>
            <a:r>
              <a:rPr lang="sk-SK" sz="2000" dirty="0">
                <a:latin typeface="Aptos" panose="020B0004020202020204" pitchFamily="34" charset="0"/>
                <a:ea typeface="Cambria"/>
              </a:rPr>
              <a:t>,</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en-US" sz="2000" dirty="0">
                <a:latin typeface="Aptos" panose="020B0004020202020204" pitchFamily="34" charset="0"/>
                <a:ea typeface="Cambria"/>
              </a:rPr>
              <a:t>won’t shut down or restart</a:t>
            </a:r>
            <a:r>
              <a:rPr lang="sk-SK" sz="2000" dirty="0">
                <a:latin typeface="Aptos" panose="020B0004020202020204" pitchFamily="34" charset="0"/>
                <a:ea typeface="Cambria"/>
              </a:rPr>
              <a:t>,</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en-US" sz="2000" dirty="0">
                <a:latin typeface="Aptos" panose="020B0004020202020204" pitchFamily="34" charset="0"/>
                <a:ea typeface="Cambria"/>
              </a:rPr>
              <a:t>won’t let you remove software</a:t>
            </a:r>
            <a:r>
              <a:rPr lang="sk-SK" sz="2000" dirty="0">
                <a:latin typeface="Aptos" panose="020B0004020202020204" pitchFamily="34" charset="0"/>
                <a:ea typeface="Cambria"/>
              </a:rPr>
              <a:t>,</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en-US" sz="2000" dirty="0">
                <a:latin typeface="Aptos" panose="020B0004020202020204" pitchFamily="34" charset="0"/>
                <a:ea typeface="Cambria"/>
              </a:rPr>
              <a:t>sends emails you didn’t write</a:t>
            </a:r>
            <a:r>
              <a:rPr lang="sk-SK" sz="2000" dirty="0">
                <a:latin typeface="Aptos" panose="020B0004020202020204" pitchFamily="34" charset="0"/>
                <a:ea typeface="Cambria"/>
              </a:rPr>
              <a:t>.</a:t>
            </a:r>
            <a:endParaRPr lang="en-US" sz="2000" dirty="0">
              <a:latin typeface="Aptos" panose="020B0004020202020204" pitchFamily="34" charset="0"/>
              <a:ea typeface="Cambria"/>
            </a:endParaRPr>
          </a:p>
        </p:txBody>
      </p:sp>
      <p:pic>
        <p:nvPicPr>
          <p:cNvPr id="4" name="Picture 2" descr="What is Malware and How to Protect Against It?">
            <a:extLst>
              <a:ext uri="{FF2B5EF4-FFF2-40B4-BE49-F238E27FC236}">
                <a16:creationId xmlns:a16="http://schemas.microsoft.com/office/drawing/2014/main" id="{755EAF78-6627-323A-C618-D27C9B4D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6" y="2119400"/>
            <a:ext cx="4236983" cy="237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2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fontScale="90000"/>
          </a:bodyPr>
          <a:lstStyle/>
          <a:p>
            <a:pPr algn="l"/>
            <a:r>
              <a:rPr lang="en-US" sz="4800" dirty="0">
                <a:latin typeface="Aptos" panose="020B0004020202020204" pitchFamily="34" charset="0"/>
                <a:ea typeface="Cambria"/>
              </a:rPr>
              <a:t>Practice safe browsing! </a:t>
            </a:r>
            <a:r>
              <a:rPr lang="sk-SK" sz="4800" dirty="0">
                <a:latin typeface="Aptos" panose="020B0004020202020204" pitchFamily="34" charset="0"/>
                <a:ea typeface="Cambria"/>
              </a:rPr>
              <a:t>- </a:t>
            </a:r>
            <a:r>
              <a:rPr lang="sk-SK" sz="4000" dirty="0">
                <a:solidFill>
                  <a:srgbClr val="FFAA5A"/>
                </a:solidFill>
                <a:latin typeface="Aptos" panose="020B0004020202020204" pitchFamily="34" charset="0"/>
                <a:ea typeface="Cambria"/>
              </a:rPr>
              <a:t>URL </a:t>
            </a:r>
            <a:r>
              <a:rPr lang="sk-SK" sz="4000" dirty="0" err="1">
                <a:solidFill>
                  <a:srgbClr val="FFAA5A"/>
                </a:solidFill>
                <a:latin typeface="Aptos" panose="020B0004020202020204" pitchFamily="34" charset="0"/>
                <a:ea typeface="Cambria"/>
              </a:rPr>
              <a:t>reputation</a:t>
            </a:r>
            <a:r>
              <a:rPr lang="sk-SK" sz="4000" dirty="0">
                <a:solidFill>
                  <a:srgbClr val="FFAA5A"/>
                </a:solidFill>
                <a:latin typeface="Aptos" panose="020B0004020202020204" pitchFamily="34" charset="0"/>
                <a:ea typeface="Cambria"/>
              </a:rPr>
              <a:t> </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763523"/>
          </a:xfrm>
        </p:spPr>
        <p:txBody>
          <a:bodyPr>
            <a:normAutofit/>
          </a:bodyPr>
          <a:lstStyle/>
          <a:p>
            <a:pPr algn="just"/>
            <a:r>
              <a:rPr lang="en-US" b="1" dirty="0">
                <a:latin typeface="Aptos" panose="020B0004020202020204" pitchFamily="34" charset="0"/>
                <a:ea typeface="Times New Roman" panose="02020603050405020304" pitchFamily="18" charset="0"/>
              </a:rPr>
              <a:t>URL reputation </a:t>
            </a:r>
            <a:r>
              <a:rPr lang="en-US" dirty="0">
                <a:latin typeface="Aptos" panose="020B0004020202020204" pitchFamily="34" charset="0"/>
                <a:ea typeface="Times New Roman" panose="02020603050405020304" pitchFamily="18" charset="0"/>
              </a:rPr>
              <a:t>refers to the process of determining the credibility, safety and intention of a Uniform Resource Locator, popularly known as URL. </a:t>
            </a:r>
          </a:p>
          <a:p>
            <a:pPr algn="just"/>
            <a:r>
              <a:rPr lang="en-US" dirty="0">
                <a:latin typeface="Aptos" panose="020B0004020202020204" pitchFamily="34" charset="0"/>
                <a:ea typeface="Times New Roman" panose="02020603050405020304" pitchFamily="18" charset="0"/>
              </a:rPr>
              <a:t>Safe browsing systems maintain databases of known malicious websites and assess the reputation of URLs to warn users about potential risks before they visit a site. </a:t>
            </a:r>
          </a:p>
        </p:txBody>
      </p:sp>
      <p:sp>
        <p:nvSpPr>
          <p:cNvPr id="4" name="Arrow: Right 3">
            <a:extLst>
              <a:ext uri="{FF2B5EF4-FFF2-40B4-BE49-F238E27FC236}">
                <a16:creationId xmlns:a16="http://schemas.microsoft.com/office/drawing/2014/main" id="{41D277F3-BF97-BD62-83E2-BD9731337B3F}"/>
              </a:ext>
            </a:extLst>
          </p:cNvPr>
          <p:cNvSpPr/>
          <p:nvPr/>
        </p:nvSpPr>
        <p:spPr>
          <a:xfrm>
            <a:off x="5473414" y="3979703"/>
            <a:ext cx="6518910" cy="2585406"/>
          </a:xfrm>
          <a:prstGeom prst="rightArrow">
            <a:avLst/>
          </a:prstGeom>
          <a:ln w="38100">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0" i="0" dirty="0">
                <a:solidFill>
                  <a:schemeClr val="tx1"/>
                </a:solidFill>
                <a:effectLst/>
                <a:latin typeface="Aptos" panose="020B0004020202020204" pitchFamily="34" charset="0"/>
                <a:hlinkClick r:id="rId2">
                  <a:extLst>
                    <a:ext uri="{A12FA001-AC4F-418D-AE19-62706E023703}">
                      <ahyp:hlinkClr xmlns:ahyp="http://schemas.microsoft.com/office/drawing/2018/hyperlinkcolor" val="tx"/>
                    </a:ext>
                  </a:extLst>
                </a:hlinkClick>
              </a:rPr>
              <a:t>https://www.virustotal.com/gui/home/search</a:t>
            </a:r>
            <a:endParaRPr lang="en-GB" sz="2800" dirty="0">
              <a:solidFill>
                <a:schemeClr val="tx1"/>
              </a:solidFill>
              <a:latin typeface="Aptos" panose="020B0004020202020204" pitchFamily="34" charset="0"/>
            </a:endParaRPr>
          </a:p>
        </p:txBody>
      </p:sp>
      <p:pic>
        <p:nvPicPr>
          <p:cNvPr id="5" name="Picture 2" descr="Enhance Online Reputation: Professional &amp; Polished Approach | AI Art  Generator | Easy-Peasy.AI">
            <a:extLst>
              <a:ext uri="{FF2B5EF4-FFF2-40B4-BE49-F238E27FC236}">
                <a16:creationId xmlns:a16="http://schemas.microsoft.com/office/drawing/2014/main" id="{ED16DBCC-320B-D4A5-3963-844859309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704" y="4055584"/>
            <a:ext cx="2585406" cy="258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3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5390" y="365126"/>
            <a:ext cx="11118410" cy="779462"/>
          </a:xfrm>
        </p:spPr>
        <p:txBody>
          <a:bodyPr>
            <a:normAutofit fontScale="90000"/>
          </a:bodyPr>
          <a:lstStyle/>
          <a:p>
            <a:pPr algn="l"/>
            <a:r>
              <a:rPr lang="en-US" sz="4800" dirty="0">
                <a:latin typeface="Aptos" panose="020B0004020202020204" pitchFamily="34" charset="0"/>
                <a:ea typeface="Cambria"/>
              </a:rPr>
              <a:t>Practice safe browsing! – </a:t>
            </a:r>
            <a:r>
              <a:rPr lang="en-US" sz="4000" dirty="0">
                <a:solidFill>
                  <a:srgbClr val="FFAA5A"/>
                </a:solidFill>
                <a:latin typeface="Aptos" panose="020B0004020202020204" pitchFamily="34" charset="0"/>
                <a:ea typeface="Cambria"/>
              </a:rPr>
              <a:t>Download protection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4"/>
            <a:ext cx="10775302" cy="2437598"/>
          </a:xfrm>
        </p:spPr>
        <p:txBody>
          <a:bodyPr>
            <a:normAutofit/>
          </a:bodyPr>
          <a:lstStyle/>
          <a:p>
            <a:pPr algn="just"/>
            <a:r>
              <a:rPr lang="en-US" dirty="0">
                <a:latin typeface="Aptos" panose="020B0004020202020204" pitchFamily="34" charset="0"/>
                <a:ea typeface="Times New Roman" panose="02020603050405020304" pitchFamily="18" charset="0"/>
              </a:rPr>
              <a:t>Download protection works by scanning files for known malware signatures and suspicious behavior. </a:t>
            </a:r>
          </a:p>
          <a:p>
            <a:pPr algn="just"/>
            <a:r>
              <a:rPr lang="en-US" dirty="0">
                <a:latin typeface="Aptos" panose="020B0004020202020204" pitchFamily="34" charset="0"/>
                <a:ea typeface="Times New Roman" panose="02020603050405020304" pitchFamily="18" charset="0"/>
              </a:rPr>
              <a:t>If a file is flagged as potentially harmful, the antivirus software will either quarantine or delete the file before it is downloaded onto the device.</a:t>
            </a:r>
          </a:p>
        </p:txBody>
      </p:sp>
      <p:sp>
        <p:nvSpPr>
          <p:cNvPr id="6" name="Flowchart: Alternative Process 3">
            <a:extLst>
              <a:ext uri="{FF2B5EF4-FFF2-40B4-BE49-F238E27FC236}">
                <a16:creationId xmlns:a16="http://schemas.microsoft.com/office/drawing/2014/main" id="{D27522EF-0552-EEED-ECCE-9B3CE4694B78}"/>
              </a:ext>
            </a:extLst>
          </p:cNvPr>
          <p:cNvSpPr/>
          <p:nvPr/>
        </p:nvSpPr>
        <p:spPr>
          <a:xfrm>
            <a:off x="1214643" y="3824422"/>
            <a:ext cx="4282440" cy="1040131"/>
          </a:xfrm>
          <a:prstGeom prst="flowChartAlternateProcess">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n-GB" sz="2800" b="0" i="0" dirty="0">
                <a:solidFill>
                  <a:srgbClr val="333333"/>
                </a:solidFill>
                <a:effectLst/>
                <a:latin typeface="Aptos" panose="020B0004020202020204" pitchFamily="34" charset="0"/>
                <a:ea typeface="Cambria" panose="02040503050406030204" pitchFamily="18" charset="0"/>
              </a:rPr>
              <a:t>Use antivirus software</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7" name="Rectangle: Rounded Corners 4">
            <a:extLst>
              <a:ext uri="{FF2B5EF4-FFF2-40B4-BE49-F238E27FC236}">
                <a16:creationId xmlns:a16="http://schemas.microsoft.com/office/drawing/2014/main" id="{2881A36B-6FA2-2471-F6A8-AB3C09721C8E}"/>
              </a:ext>
            </a:extLst>
          </p:cNvPr>
          <p:cNvSpPr/>
          <p:nvPr/>
        </p:nvSpPr>
        <p:spPr>
          <a:xfrm>
            <a:off x="1214643" y="5407476"/>
            <a:ext cx="5867400" cy="1040131"/>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n-GB" sz="2800" b="0" i="0" dirty="0">
                <a:solidFill>
                  <a:srgbClr val="333333"/>
                </a:solidFill>
                <a:effectLst/>
                <a:latin typeface="Aptos" panose="020B0004020202020204" pitchFamily="34" charset="0"/>
                <a:ea typeface="Cambria" panose="02040503050406030204" pitchFamily="18" charset="0"/>
              </a:rPr>
              <a:t>Use reliable download sources</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9" name="Rectangle: Rounded Corners 5">
            <a:extLst>
              <a:ext uri="{FF2B5EF4-FFF2-40B4-BE49-F238E27FC236}">
                <a16:creationId xmlns:a16="http://schemas.microsoft.com/office/drawing/2014/main" id="{B3709284-32E4-34E6-30B7-5EF142225CAD}"/>
              </a:ext>
            </a:extLst>
          </p:cNvPr>
          <p:cNvSpPr/>
          <p:nvPr/>
        </p:nvSpPr>
        <p:spPr>
          <a:xfrm>
            <a:off x="7407798" y="5407476"/>
            <a:ext cx="4282440" cy="1040132"/>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n-GB" sz="2800" b="0" i="0" dirty="0">
                <a:solidFill>
                  <a:srgbClr val="333333"/>
                </a:solidFill>
                <a:effectLst/>
                <a:latin typeface="Aptos" panose="020B0004020202020204" pitchFamily="34" charset="0"/>
                <a:ea typeface="Cambria" panose="02040503050406030204" pitchFamily="18" charset="0"/>
              </a:rPr>
              <a:t>Verify file authenticity</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11" name="Rectangle: Rounded Corners 6">
            <a:extLst>
              <a:ext uri="{FF2B5EF4-FFF2-40B4-BE49-F238E27FC236}">
                <a16:creationId xmlns:a16="http://schemas.microsoft.com/office/drawing/2014/main" id="{22C95C17-BAA6-7469-19E1-5E1F292F5D74}"/>
              </a:ext>
            </a:extLst>
          </p:cNvPr>
          <p:cNvSpPr/>
          <p:nvPr/>
        </p:nvSpPr>
        <p:spPr>
          <a:xfrm>
            <a:off x="5822838" y="3824421"/>
            <a:ext cx="5867400" cy="1040131"/>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n-GB" sz="2800" b="0" i="0" dirty="0">
                <a:solidFill>
                  <a:srgbClr val="333333"/>
                </a:solidFill>
                <a:effectLst/>
                <a:latin typeface="Aptos" panose="020B0004020202020204" pitchFamily="34" charset="0"/>
                <a:ea typeface="Cambria" panose="02040503050406030204" pitchFamily="18" charset="0"/>
              </a:rPr>
              <a:t>Be cautious of email attachments</a:t>
            </a:r>
            <a:endParaRPr lang="en-GB" sz="2800" b="1" i="0" dirty="0">
              <a:solidFill>
                <a:srgbClr val="333333"/>
              </a:solidFill>
              <a:effectLst/>
              <a:latin typeface="Aptos" panose="020B0004020202020204" pitchFamily="34" charset="0"/>
              <a:ea typeface="Cambria" panose="02040503050406030204" pitchFamily="18" charset="0"/>
            </a:endParaRPr>
          </a:p>
        </p:txBody>
      </p:sp>
    </p:spTree>
    <p:extLst>
      <p:ext uri="{BB962C8B-B14F-4D97-AF65-F5344CB8AC3E}">
        <p14:creationId xmlns:p14="http://schemas.microsoft.com/office/powerpoint/2010/main" val="1981102350"/>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39A8C05164174D8B0CC0E9EA7C08B6" ma:contentTypeVersion="15" ma:contentTypeDescription="Create a new document." ma:contentTypeScope="" ma:versionID="5e34536f7e5372aa8996aa909db675fa">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77f63ab45eca9933f37a9aec6ea1e437"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D79496-497A-48FA-869B-458AE669104C}"/>
</file>

<file path=customXml/itemProps2.xml><?xml version="1.0" encoding="utf-8"?>
<ds:datastoreItem xmlns:ds="http://schemas.openxmlformats.org/officeDocument/2006/customXml" ds:itemID="{BDCFBBB3-BF06-496B-A145-2D9F6AF3C65A}">
  <ds:schemaRefs>
    <ds:schemaRef ds:uri="http://schemas.microsoft.com/sharepoint/v3/contenttype/forms"/>
  </ds:schemaRefs>
</ds:datastoreItem>
</file>

<file path=customXml/itemProps3.xml><?xml version="1.0" encoding="utf-8"?>
<ds:datastoreItem xmlns:ds="http://schemas.openxmlformats.org/officeDocument/2006/customXml" ds:itemID="{FE9F8ED1-FF98-4C1E-A78A-36B5A4DB3248}">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docProps/app.xml><?xml version="1.0" encoding="utf-8"?>
<Properties xmlns="http://schemas.openxmlformats.org/officeDocument/2006/extended-properties" xmlns:vt="http://schemas.openxmlformats.org/officeDocument/2006/docPropsVTypes">
  <TotalTime>746</TotalTime>
  <Words>2677</Words>
  <Application>Microsoft Office PowerPoint</Application>
  <PresentationFormat>Širokouhlá</PresentationFormat>
  <Paragraphs>168</Paragraphs>
  <Slides>27</Slides>
  <Notes>4</Notes>
  <HiddenSlides>0</HiddenSlides>
  <MMClips>0</MMClips>
  <ScaleCrop>false</ScaleCrop>
  <HeadingPairs>
    <vt:vector size="6" baseType="variant">
      <vt:variant>
        <vt:lpstr>Použité písma</vt:lpstr>
      </vt:variant>
      <vt:variant>
        <vt:i4>5</vt:i4>
      </vt:variant>
      <vt:variant>
        <vt:lpstr>Motív</vt:lpstr>
      </vt:variant>
      <vt:variant>
        <vt:i4>2</vt:i4>
      </vt:variant>
      <vt:variant>
        <vt:lpstr>Nadpisy snímok</vt:lpstr>
      </vt:variant>
      <vt:variant>
        <vt:i4>27</vt:i4>
      </vt:variant>
    </vt:vector>
  </HeadingPairs>
  <TitlesOfParts>
    <vt:vector size="34" baseType="lpstr">
      <vt:lpstr>Aptos</vt:lpstr>
      <vt:lpstr>Arial</vt:lpstr>
      <vt:lpstr>Calibri</vt:lpstr>
      <vt:lpstr>Cambria</vt:lpstr>
      <vt:lpstr>Wingdings</vt:lpstr>
      <vt:lpstr>Motív Office</vt:lpstr>
      <vt:lpstr>Office Theme</vt:lpstr>
      <vt:lpstr>Digital Security - Digital Security Habits</vt:lpstr>
      <vt:lpstr>Sub-section 2:  Digital Security Habits</vt:lpstr>
      <vt:lpstr>Security Habits on Internet</vt:lpstr>
      <vt:lpstr>Practice safe browsing! </vt:lpstr>
      <vt:lpstr>Practice safe browsing! - Secure websites</vt:lpstr>
      <vt:lpstr>Practice safe browsing! - Phishing protection</vt:lpstr>
      <vt:lpstr>Practice safe browsing! - Malware detection</vt:lpstr>
      <vt:lpstr>Practice safe browsing! - URL reputation </vt:lpstr>
      <vt:lpstr>Practice safe browsing! – Download protection </vt:lpstr>
      <vt:lpstr>Practice safe browsing! – Browser security settings</vt:lpstr>
      <vt:lpstr>Practice safe browsing! – Educational resources </vt:lpstr>
      <vt:lpstr>Persistent Logins</vt:lpstr>
      <vt:lpstr>Persistent logins – positives</vt:lpstr>
      <vt:lpstr>Persistent logins – negatives</vt:lpstr>
      <vt:lpstr>Persistent Logins - best practices</vt:lpstr>
      <vt:lpstr>Security of devices </vt:lpstr>
      <vt:lpstr>Best practices for device security </vt:lpstr>
      <vt:lpstr>Security of mobile devices</vt:lpstr>
      <vt:lpstr>Security of mobile devices – best practices</vt:lpstr>
      <vt:lpstr>Safe usage of mobile applications</vt:lpstr>
      <vt:lpstr>Safe usage of mobile applications- best practices</vt:lpstr>
      <vt:lpstr>Safe usage of mobile applications- best practices – cont. </vt:lpstr>
      <vt:lpstr>Authentication methods</vt:lpstr>
      <vt:lpstr>Top authentication methods</vt:lpstr>
      <vt:lpstr>Quiz</vt:lpstr>
      <vt:lpstr>Quiz</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Hanova Martina</dc:creator>
  <cp:lastModifiedBy>Marcela Hallová</cp:lastModifiedBy>
  <cp:revision>93</cp:revision>
  <dcterms:created xsi:type="dcterms:W3CDTF">2023-02-23T17:03:29Z</dcterms:created>
  <dcterms:modified xsi:type="dcterms:W3CDTF">2024-10-09T12:17:05Z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