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95" r:id="rId5"/>
    <p:sldId id="257" r:id="rId6"/>
    <p:sldId id="259" r:id="rId7"/>
    <p:sldId id="278" r:id="rId8"/>
    <p:sldId id="276" r:id="rId9"/>
    <p:sldId id="260" r:id="rId10"/>
    <p:sldId id="261" r:id="rId11"/>
    <p:sldId id="279" r:id="rId12"/>
    <p:sldId id="296" r:id="rId13"/>
    <p:sldId id="297" r:id="rId14"/>
    <p:sldId id="298" r:id="rId15"/>
    <p:sldId id="262" r:id="rId16"/>
    <p:sldId id="263" r:id="rId17"/>
    <p:sldId id="264" r:id="rId18"/>
    <p:sldId id="277" r:id="rId19"/>
    <p:sldId id="299" r:id="rId20"/>
    <p:sldId id="300" r:id="rId21"/>
    <p:sldId id="301" r:id="rId22"/>
    <p:sldId id="302" r:id="rId23"/>
    <p:sldId id="267" r:id="rId24"/>
    <p:sldId id="265" r:id="rId25"/>
    <p:sldId id="266" r:id="rId26"/>
    <p:sldId id="268" r:id="rId27"/>
    <p:sldId id="269" r:id="rId28"/>
    <p:sldId id="303" r:id="rId29"/>
    <p:sldId id="304" r:id="rId30"/>
    <p:sldId id="272" r:id="rId31"/>
    <p:sldId id="273" r:id="rId32"/>
    <p:sldId id="274" r:id="rId33"/>
    <p:sldId id="305" r:id="rId3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A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12A10-477D-F6AC-7EA3-7B883841A6EE}" v="1" dt="2024-10-10T09:28:52.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86C68429-F0CB-4248-A393-F26F4355D083}"/>
    <pc:docChg chg="modSld">
      <pc:chgData name="Marcela Hallová" userId="S::hallovam@uniag.sk::11c297e8-e2cf-40dc-b098-351a91ef2171" providerId="AD" clId="Web-{86C68429-F0CB-4248-A393-F26F4355D083}" dt="2024-09-25T12:45:08.053" v="1" actId="20577"/>
      <pc:docMkLst>
        <pc:docMk/>
      </pc:docMkLst>
      <pc:sldChg chg="modSp">
        <pc:chgData name="Marcela Hallová" userId="S::hallovam@uniag.sk::11c297e8-e2cf-40dc-b098-351a91ef2171" providerId="AD" clId="Web-{86C68429-F0CB-4248-A393-F26F4355D083}" dt="2024-09-25T12:45:08.053" v="1" actId="20577"/>
        <pc:sldMkLst>
          <pc:docMk/>
          <pc:sldMk cId="3584176942" sldId="305"/>
        </pc:sldMkLst>
        <pc:spChg chg="mod">
          <ac:chgData name="Marcela Hallová" userId="S::hallovam@uniag.sk::11c297e8-e2cf-40dc-b098-351a91ef2171" providerId="AD" clId="Web-{86C68429-F0CB-4248-A393-F26F4355D083}" dt="2024-09-25T12:45:08.053" v="1" actId="20577"/>
          <ac:spMkLst>
            <pc:docMk/>
            <pc:sldMk cId="3584176942" sldId="305"/>
            <ac:spMk id="3" creationId="{00000000-0000-0000-0000-000000000000}"/>
          </ac:spMkLst>
        </pc:spChg>
      </pc:sldChg>
    </pc:docChg>
  </pc:docChgLst>
  <pc:docChgLst>
    <pc:chgData name="Marcela Hallová" userId="S::hallovam@uniag.sk::11c297e8-e2cf-40dc-b098-351a91ef2171" providerId="AD" clId="Web-{9EDFDFFF-CC37-497A-83FC-375AD8CD38E6}"/>
    <pc:docChg chg="addSld">
      <pc:chgData name="Marcela Hallová" userId="S::hallovam@uniag.sk::11c297e8-e2cf-40dc-b098-351a91ef2171" providerId="AD" clId="Web-{9EDFDFFF-CC37-497A-83FC-375AD8CD38E6}" dt="2024-09-15T12:21:20.495" v="0"/>
      <pc:docMkLst>
        <pc:docMk/>
      </pc:docMkLst>
      <pc:sldChg chg="add">
        <pc:chgData name="Marcela Hallová" userId="S::hallovam@uniag.sk::11c297e8-e2cf-40dc-b098-351a91ef2171" providerId="AD" clId="Web-{9EDFDFFF-CC37-497A-83FC-375AD8CD38E6}" dt="2024-09-15T12:21:20.495" v="0"/>
        <pc:sldMkLst>
          <pc:docMk/>
          <pc:sldMk cId="3584176942" sldId="305"/>
        </pc:sldMkLst>
      </pc:sldChg>
    </pc:docChg>
  </pc:docChgLst>
  <pc:docChgLst>
    <pc:chgData name="Madeline Langlois" userId="S::m.langlois_eifi-tech.eu#ext#@uniag1.onmicrosoft.com::e8be1d56-033d-4448-819b-72ce1326116f" providerId="AD" clId="Web-{07012A10-477D-F6AC-7EA3-7B883841A6EE}"/>
    <pc:docChg chg="modSld">
      <pc:chgData name="Madeline Langlois" userId="S::m.langlois_eifi-tech.eu#ext#@uniag1.onmicrosoft.com::e8be1d56-033d-4448-819b-72ce1326116f" providerId="AD" clId="Web-{07012A10-477D-F6AC-7EA3-7B883841A6EE}" dt="2024-10-10T09:28:52.841" v="0" actId="1076"/>
      <pc:docMkLst>
        <pc:docMk/>
      </pc:docMkLst>
      <pc:sldChg chg="modSp">
        <pc:chgData name="Madeline Langlois" userId="S::m.langlois_eifi-tech.eu#ext#@uniag1.onmicrosoft.com::e8be1d56-033d-4448-819b-72ce1326116f" providerId="AD" clId="Web-{07012A10-477D-F6AC-7EA3-7B883841A6EE}" dt="2024-10-10T09:28:52.841" v="0" actId="1076"/>
        <pc:sldMkLst>
          <pc:docMk/>
          <pc:sldMk cId="162941238" sldId="295"/>
        </pc:sldMkLst>
        <pc:picChg chg="mod">
          <ac:chgData name="Madeline Langlois" userId="S::m.langlois_eifi-tech.eu#ext#@uniag1.onmicrosoft.com::e8be1d56-033d-4448-819b-72ce1326116f" providerId="AD" clId="Web-{07012A10-477D-F6AC-7EA3-7B883841A6EE}" dt="2024-10-10T09:28:52.841" v="0" actId="1076"/>
          <ac:picMkLst>
            <pc:docMk/>
            <pc:sldMk cId="162941238" sldId="295"/>
            <ac:picMk id="19" creationId="{A34B1F93-7319-3B02-1A2A-A41863D32FA7}"/>
          </ac:picMkLst>
        </pc:picChg>
      </pc:sldChg>
    </pc:docChg>
  </pc:docChgLst>
  <pc:docChgLst>
    <pc:chgData name="Marcela Hallová" userId="S::hallovam@uniag.sk::11c297e8-e2cf-40dc-b098-351a91ef2171" providerId="AD" clId="Web-{986C2DDA-EF7F-44CF-8D74-D92077EC10D7}"/>
    <pc:docChg chg="modSld">
      <pc:chgData name="Marcela Hallová" userId="S::hallovam@uniag.sk::11c297e8-e2cf-40dc-b098-351a91ef2171" providerId="AD" clId="Web-{986C2DDA-EF7F-44CF-8D74-D92077EC10D7}" dt="2024-09-15T17:13:53.792" v="1" actId="1076"/>
      <pc:docMkLst>
        <pc:docMk/>
      </pc:docMkLst>
      <pc:sldChg chg="delSp modSp">
        <pc:chgData name="Marcela Hallová" userId="S::hallovam@uniag.sk::11c297e8-e2cf-40dc-b098-351a91ef2171" providerId="AD" clId="Web-{986C2DDA-EF7F-44CF-8D74-D92077EC10D7}" dt="2024-09-15T17:13:53.792" v="1" actId="1076"/>
        <pc:sldMkLst>
          <pc:docMk/>
          <pc:sldMk cId="162941238" sldId="295"/>
        </pc:sldMkLst>
        <pc:picChg chg="mod">
          <ac:chgData name="Marcela Hallová" userId="S::hallovam@uniag.sk::11c297e8-e2cf-40dc-b098-351a91ef2171" providerId="AD" clId="Web-{986C2DDA-EF7F-44CF-8D74-D92077EC10D7}" dt="2024-09-15T17:13:53.792" v="1" actId="1076"/>
          <ac:picMkLst>
            <pc:docMk/>
            <pc:sldMk cId="162941238" sldId="295"/>
            <ac:picMk id="19" creationId="{A34B1F93-7319-3B02-1A2A-A41863D32FA7}"/>
          </ac:picMkLst>
        </pc:picChg>
        <pc:picChg chg="del">
          <ac:chgData name="Marcela Hallová" userId="S::hallovam@uniag.sk::11c297e8-e2cf-40dc-b098-351a91ef2171" providerId="AD" clId="Web-{986C2DDA-EF7F-44CF-8D74-D92077EC10D7}" dt="2024-09-15T17:13:48.854" v="0"/>
          <ac:picMkLst>
            <pc:docMk/>
            <pc:sldMk cId="162941238" sldId="295"/>
            <ac:picMk id="31" creationId="{6097464A-A2F6-E234-6ED2-8C5133BF7945}"/>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dgm:spPr/>
      <dgm:t>
        <a:bodyPr/>
        <a:lstStyle/>
        <a:p>
          <a:endParaRPr lang="en-US"/>
        </a:p>
      </dgm:t>
    </dgm:pt>
    <dgm:pt modelId="{86AEBB6B-3196-47EA-8C61-FE41993AB8E6}">
      <dgm:prSet custT="1"/>
      <dgm:spPr/>
      <dgm:t>
        <a:bodyPr/>
        <a:lstStyle/>
        <a:p>
          <a:r>
            <a:rPr lang="en-US" sz="3200" b="1">
              <a:latin typeface="Aptos" panose="020B0004020202020204" pitchFamily="34" charset="0"/>
            </a:rPr>
            <a:t>Nachdenken über</a:t>
          </a: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r>
            <a:rPr lang="en-US" sz="1500" b="1" dirty="0">
              <a:latin typeface="Aptos" panose="020B0004020202020204" pitchFamily="34" charset="0"/>
            </a:rPr>
            <a:t>Denken Sie über Ihre Ziele nach:</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r>
            <a:rPr lang="en-US" sz="1500">
              <a:latin typeface="Aptos" panose="020B0004020202020204" pitchFamily="34" charset="0"/>
            </a:rPr>
            <a:t>Bedenken Sie Ihre persönlichen und beruflichen Ziele.</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3A3C1E2D-A2F6-4D3E-8154-855715685E9D}">
      <dgm:prSet custT="1"/>
      <dgm:spPr/>
      <dgm:t>
        <a:bodyPr/>
        <a:lstStyle/>
        <a:p>
          <a:r>
            <a:rPr lang="en-US" sz="1500" dirty="0">
              <a:latin typeface="Aptos" panose="020B0004020202020204" pitchFamily="34" charset="0"/>
            </a:rPr>
            <a:t>Überlegen Sie, wie Ihre digitalen Gewohnheiten mit diesen Zielen übereinstimmen.</a:t>
          </a:r>
        </a:p>
      </dgm:t>
    </dgm:pt>
    <dgm:pt modelId="{285B0A7A-62EB-473B-8838-DF34D8D3A794}" type="parTrans" cxnId="{C5A26156-95D5-472C-9D56-931CC3E32347}">
      <dgm:prSet/>
      <dgm:spPr/>
      <dgm:t>
        <a:bodyPr/>
        <a:lstStyle/>
        <a:p>
          <a:endParaRPr lang="en-US" sz="1300">
            <a:latin typeface="Aptos" panose="020B0004020202020204" pitchFamily="34" charset="0"/>
          </a:endParaRPr>
        </a:p>
      </dgm:t>
    </dgm:pt>
    <dgm:pt modelId="{7A691067-84C8-4064-BBF2-7B49B1E06FF1}" type="sibTrans" cxnId="{C5A26156-95D5-472C-9D56-931CC3E32347}">
      <dgm:prSet/>
      <dgm:spPr/>
      <dgm:t>
        <a:bodyPr/>
        <a:lstStyle/>
        <a:p>
          <a:endParaRPr lang="en-US" sz="1300">
            <a:latin typeface="Aptos" panose="020B0004020202020204" pitchFamily="34" charset="0"/>
          </a:endParaRPr>
        </a:p>
      </dgm:t>
    </dgm:pt>
    <dgm:pt modelId="{4149AF08-C538-46E8-8124-1DB16C5DE988}">
      <dgm:prSet custT="1"/>
      <dgm:spPr/>
      <dgm:t>
        <a:bodyPr/>
        <a:lstStyle/>
        <a:p>
          <a:r>
            <a:rPr lang="en-US" sz="1500" dirty="0">
              <a:latin typeface="Aptos" panose="020B0004020202020204" pitchFamily="34" charset="0"/>
            </a:rPr>
            <a:t>Ermitteln Sie alle Gewohnheiten, die Ihren Fortschritt behindern könnten.</a:t>
          </a:r>
        </a:p>
      </dgm:t>
    </dgm:pt>
    <dgm:pt modelId="{C6B4BDE5-BFB3-4655-936A-14201D22C03A}" type="parTrans" cxnId="{5205F926-1ACC-4EE1-9E91-220CFC516D6A}">
      <dgm:prSet/>
      <dgm:spPr/>
      <dgm:t>
        <a:bodyPr/>
        <a:lstStyle/>
        <a:p>
          <a:endParaRPr lang="en-US" sz="1300">
            <a:latin typeface="Aptos" panose="020B0004020202020204" pitchFamily="34" charset="0"/>
          </a:endParaRPr>
        </a:p>
      </dgm:t>
    </dgm:pt>
    <dgm:pt modelId="{D7A215C8-B367-4FB4-8BBB-1284AF0F50BE}" type="sibTrans" cxnId="{5205F926-1ACC-4EE1-9E91-220CFC516D6A}">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3200" b="1">
              <a:latin typeface="Aptos" panose="020B0004020202020204" pitchFamily="34" charset="0"/>
            </a:rPr>
            <a:t>Behalten Sie</a:t>
          </a: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r>
            <a:rPr lang="en-US" sz="1500" b="1" dirty="0">
              <a:latin typeface="Aptos" panose="020B0004020202020204" pitchFamily="34" charset="0"/>
            </a:rPr>
            <a:t>Führen Sie ein digitales Journal:</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r>
            <a:rPr lang="en-US" sz="1500">
              <a:latin typeface="Aptos" panose="020B0004020202020204" pitchFamily="34" charset="0"/>
            </a:rPr>
            <a:t>Zeichnen Sie Ihre digitalen Aktivitäten während des Tages auf.</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DD781C73-DAC5-4239-B633-33AA5383B063}">
      <dgm:prSet custT="1"/>
      <dgm:spPr/>
      <dgm:t>
        <a:bodyPr/>
        <a:lstStyle/>
        <a:p>
          <a:r>
            <a:rPr lang="en-US" sz="1500">
              <a:latin typeface="Aptos" panose="020B0004020202020204" pitchFamily="34" charset="0"/>
            </a:rPr>
            <a:t>Notieren Sie sich die auf den verschiedenen Plattformen verbrachte Zeit und den Zweck der einzelnen Interaktionen.</a:t>
          </a:r>
        </a:p>
      </dgm:t>
    </dgm:pt>
    <dgm:pt modelId="{2F7D3FBA-16C0-45FC-B4B5-A91AFD4C11FD}" type="parTrans" cxnId="{0EC98C2F-D93A-435F-A7D8-324C4818D6D6}">
      <dgm:prSet/>
      <dgm:spPr/>
      <dgm:t>
        <a:bodyPr/>
        <a:lstStyle/>
        <a:p>
          <a:endParaRPr lang="en-US" sz="1300">
            <a:latin typeface="Aptos" panose="020B0004020202020204" pitchFamily="34" charset="0"/>
          </a:endParaRPr>
        </a:p>
      </dgm:t>
    </dgm:pt>
    <dgm:pt modelId="{A2EEE1F7-7298-4AFB-A7A3-083C3D77D90D}" type="sibTrans" cxnId="{0EC98C2F-D93A-435F-A7D8-324C4818D6D6}">
      <dgm:prSet/>
      <dgm:spPr/>
      <dgm:t>
        <a:bodyPr/>
        <a:lstStyle/>
        <a:p>
          <a:endParaRPr lang="en-US" sz="1300">
            <a:latin typeface="Aptos" panose="020B0004020202020204" pitchFamily="34" charset="0"/>
          </a:endParaRPr>
        </a:p>
      </dgm:t>
    </dgm:pt>
    <dgm:pt modelId="{659BAFB9-B94F-4CE1-8EDC-827C87CD72FF}">
      <dgm:prSet custT="1"/>
      <dgm:spPr/>
      <dgm:t>
        <a:bodyPr/>
        <a:lstStyle/>
        <a:p>
          <a:r>
            <a:rPr lang="en-US" sz="1500">
              <a:latin typeface="Aptos" panose="020B0004020202020204" pitchFamily="34" charset="0"/>
            </a:rPr>
            <a:t>Überprüfen Sie Ihr Tagebuch regelmäßig, um Muster und Trends zu erkennen.</a:t>
          </a:r>
        </a:p>
      </dgm:t>
    </dgm:pt>
    <dgm:pt modelId="{14243126-9331-47BB-B577-CACA05DD4E68}" type="parTrans" cxnId="{2EA0ED80-9DA9-4C58-9853-8F37F589B484}">
      <dgm:prSet/>
      <dgm:spPr/>
      <dgm:t>
        <a:bodyPr/>
        <a:lstStyle/>
        <a:p>
          <a:endParaRPr lang="en-US" sz="1300">
            <a:latin typeface="Aptos" panose="020B0004020202020204" pitchFamily="34" charset="0"/>
          </a:endParaRPr>
        </a:p>
      </dgm:t>
    </dgm:pt>
    <dgm:pt modelId="{75F1BE2B-EC9B-4ED3-ABDB-7EA23C5FC4D1}" type="sibTrans" cxnId="{2EA0ED80-9DA9-4C58-9853-8F37F589B484}">
      <dgm:prSet/>
      <dgm:spPr/>
      <dgm:t>
        <a:bodyPr/>
        <a:lstStyle/>
        <a:p>
          <a:endParaRPr lang="en-US" sz="1300">
            <a:latin typeface="Aptos" panose="020B0004020202020204" pitchFamily="34" charset="0"/>
          </a:endParaRPr>
        </a:p>
      </dgm:t>
    </dgm:pt>
    <dgm:pt modelId="{2382CB6A-E5BA-4A74-AD0D-4FFC019B06E2}">
      <dgm:prSet custT="1"/>
      <dgm:spPr/>
      <dgm:t>
        <a:bodyPr/>
        <a:lstStyle/>
        <a:p>
          <a:r>
            <a:rPr lang="en-US" sz="3200" b="1">
              <a:latin typeface="Aptos" panose="020B0004020202020204" pitchFamily="34" charset="0"/>
            </a:rPr>
            <a:t>Satz</a:t>
          </a:r>
        </a:p>
      </dgm:t>
    </dgm:pt>
    <dgm:pt modelId="{F3F164A5-5CF7-41A8-9651-3296BABB722E}" type="parTrans" cxnId="{79677873-1DFD-4C3D-B480-F64F11C112D6}">
      <dgm:prSet/>
      <dgm:spPr/>
      <dgm:t>
        <a:bodyPr/>
        <a:lstStyle/>
        <a:p>
          <a:endParaRPr lang="en-US" sz="1300">
            <a:latin typeface="Aptos" panose="020B0004020202020204" pitchFamily="34" charset="0"/>
          </a:endParaRPr>
        </a:p>
      </dgm:t>
    </dgm:pt>
    <dgm:pt modelId="{37891FBD-618F-4724-8E8F-7BCC23CC567F}" type="sibTrans" cxnId="{79677873-1DFD-4C3D-B480-F64F11C112D6}">
      <dgm:prSet/>
      <dgm:spPr/>
      <dgm:t>
        <a:bodyPr/>
        <a:lstStyle/>
        <a:p>
          <a:endParaRPr lang="en-US" sz="1300">
            <a:latin typeface="Aptos" panose="020B0004020202020204" pitchFamily="34" charset="0"/>
          </a:endParaRPr>
        </a:p>
      </dgm:t>
    </dgm:pt>
    <dgm:pt modelId="{EBF4AC32-85AF-4D14-9ABE-969A39CB1C96}">
      <dgm:prSet custT="1"/>
      <dgm:spPr/>
      <dgm:t>
        <a:bodyPr/>
        <a:lstStyle/>
        <a:p>
          <a:r>
            <a:rPr lang="en-US" sz="1500" b="1" dirty="0">
              <a:latin typeface="Aptos" panose="020B0004020202020204" pitchFamily="34" charset="0"/>
            </a:rPr>
            <a:t>Setzen Sie sich konkrete Ziele:</a:t>
          </a:r>
        </a:p>
      </dgm:t>
    </dgm:pt>
    <dgm:pt modelId="{2676EC25-8AA2-449C-8869-782B5BAF2480}" type="parTrans" cxnId="{2AF501FF-904D-4EA7-AC02-188351842269}">
      <dgm:prSet/>
      <dgm:spPr/>
      <dgm:t>
        <a:bodyPr/>
        <a:lstStyle/>
        <a:p>
          <a:endParaRPr lang="en-US" sz="1300">
            <a:latin typeface="Aptos" panose="020B0004020202020204" pitchFamily="34" charset="0"/>
          </a:endParaRPr>
        </a:p>
      </dgm:t>
    </dgm:pt>
    <dgm:pt modelId="{6B663AF6-F34C-4CFA-BC5B-2C0FE22FFA73}" type="sibTrans" cxnId="{2AF501FF-904D-4EA7-AC02-188351842269}">
      <dgm:prSet/>
      <dgm:spPr/>
      <dgm:t>
        <a:bodyPr/>
        <a:lstStyle/>
        <a:p>
          <a:endParaRPr lang="en-US" sz="1300">
            <a:latin typeface="Aptos" panose="020B0004020202020204" pitchFamily="34" charset="0"/>
          </a:endParaRPr>
        </a:p>
      </dgm:t>
    </dgm:pt>
    <dgm:pt modelId="{CE1975F7-4AFB-43E7-8A06-AE9B287DBE85}">
      <dgm:prSet custT="1"/>
      <dgm:spPr/>
      <dgm:t>
        <a:bodyPr/>
        <a:lstStyle/>
        <a:p>
          <a:r>
            <a:rPr lang="en-US" sz="1500" dirty="0">
              <a:latin typeface="Aptos" panose="020B0004020202020204" pitchFamily="34" charset="0"/>
            </a:rPr>
            <a:t>Definieren Sie klare Ziele für Ihre digitale Nutzung.</a:t>
          </a:r>
        </a:p>
      </dgm:t>
    </dgm:pt>
    <dgm:pt modelId="{1F733BBA-7A2B-495E-BBE8-D5D88F0BCB0D}" type="parTrans" cxnId="{9AAC6591-000B-43FD-8815-7DE0CB8089AE}">
      <dgm:prSet/>
      <dgm:spPr/>
      <dgm:t>
        <a:bodyPr/>
        <a:lstStyle/>
        <a:p>
          <a:endParaRPr lang="en-US" sz="1300">
            <a:latin typeface="Aptos" panose="020B0004020202020204" pitchFamily="34" charset="0"/>
          </a:endParaRPr>
        </a:p>
      </dgm:t>
    </dgm:pt>
    <dgm:pt modelId="{5B3B488A-3F22-4CC8-B000-278251442731}" type="sibTrans" cxnId="{9AAC6591-000B-43FD-8815-7DE0CB8089AE}">
      <dgm:prSet/>
      <dgm:spPr/>
      <dgm:t>
        <a:bodyPr/>
        <a:lstStyle/>
        <a:p>
          <a:endParaRPr lang="en-US" sz="1300">
            <a:latin typeface="Aptos" panose="020B0004020202020204" pitchFamily="34" charset="0"/>
          </a:endParaRPr>
        </a:p>
      </dgm:t>
    </dgm:pt>
    <dgm:pt modelId="{D933594B-AFB4-4A00-AE2F-39BBC55DB44B}">
      <dgm:prSet custT="1"/>
      <dgm:spPr/>
      <dgm:t>
        <a:bodyPr/>
        <a:lstStyle/>
        <a:p>
          <a:r>
            <a:rPr lang="en-US" sz="1500" dirty="0">
              <a:latin typeface="Aptos" panose="020B0004020202020204" pitchFamily="34" charset="0"/>
            </a:rPr>
            <a:t>Legen Sie bestimmte Zeitlimits für die Nutzung sozialer Medien, E-Mails oder anderer Online-Aktivitäten fest.</a:t>
          </a:r>
        </a:p>
      </dgm:t>
    </dgm:pt>
    <dgm:pt modelId="{3705E716-4330-454A-B6AF-EC53B0EE7C28}" type="parTrans" cxnId="{838E8224-4A3C-4F05-BE9E-6738F8E3D6D8}">
      <dgm:prSet/>
      <dgm:spPr/>
      <dgm:t>
        <a:bodyPr/>
        <a:lstStyle/>
        <a:p>
          <a:endParaRPr lang="en-US" sz="1300">
            <a:latin typeface="Aptos" panose="020B0004020202020204" pitchFamily="34" charset="0"/>
          </a:endParaRPr>
        </a:p>
      </dgm:t>
    </dgm:pt>
    <dgm:pt modelId="{799AD01D-3B8F-4AA4-A86D-02A6410E07B2}" type="sibTrans" cxnId="{838E8224-4A3C-4F05-BE9E-6738F8E3D6D8}">
      <dgm:prSet/>
      <dgm:spPr/>
      <dgm:t>
        <a:bodyPr/>
        <a:lstStyle/>
        <a:p>
          <a:endParaRPr lang="en-US" sz="1300">
            <a:latin typeface="Aptos" panose="020B0004020202020204" pitchFamily="34" charset="0"/>
          </a:endParaRPr>
        </a:p>
      </dgm:t>
    </dgm:pt>
    <dgm:pt modelId="{77C05D64-B4BA-4B43-914C-AAA11952C33F}">
      <dgm:prSet custT="1"/>
      <dgm:spPr/>
      <dgm:t>
        <a:bodyPr/>
        <a:lstStyle/>
        <a:p>
          <a:r>
            <a:rPr lang="en-US" sz="1500">
              <a:latin typeface="Aptos" panose="020B0004020202020204" pitchFamily="34" charset="0"/>
            </a:rPr>
            <a:t>Bewerten Sie regelmäßig Ihre Fortschritte bei der Verwirklichung dieser Ziele.</a:t>
          </a:r>
        </a:p>
      </dgm:t>
    </dgm:pt>
    <dgm:pt modelId="{752B7FBA-492C-471F-9CAF-D22A0B2C4317}" type="parTrans" cxnId="{0506A96F-CE60-4AF2-8991-BBB730643204}">
      <dgm:prSet/>
      <dgm:spPr/>
      <dgm:t>
        <a:bodyPr/>
        <a:lstStyle/>
        <a:p>
          <a:endParaRPr lang="en-US" sz="1300">
            <a:latin typeface="Aptos" panose="020B0004020202020204" pitchFamily="34" charset="0"/>
          </a:endParaRPr>
        </a:p>
      </dgm:t>
    </dgm:pt>
    <dgm:pt modelId="{6988D4F8-6BEA-42C9-B39B-E1C196BDCF16}" type="sibTrans" cxnId="{0506A96F-CE60-4AF2-8991-BBB730643204}">
      <dgm:prSet/>
      <dgm:spPr/>
      <dgm:t>
        <a:bodyPr/>
        <a:lstStyle/>
        <a:p>
          <a:endParaRPr lang="en-US" sz="1300">
            <a:latin typeface="Aptos" panose="020B0004020202020204" pitchFamily="34" charset="0"/>
          </a:endParaRPr>
        </a:p>
      </dgm:t>
    </dgm:pt>
    <dgm:pt modelId="{73E97435-185A-49DC-83FB-A12C29CB44FE}" type="pres">
      <dgm:prSet presAssocID="{25579BEE-8CBB-417A-B285-8FA47EF32191}" presName="Name0" presStyleCnt="0">
        <dgm:presLayoutVars>
          <dgm:dir/>
          <dgm:animLvl val="lvl"/>
          <dgm:resizeHandles val="exact"/>
        </dgm:presLayoutVars>
      </dgm:prSet>
      <dgm:spPr/>
    </dgm:pt>
    <dgm:pt modelId="{60F9F7F5-3C82-4B76-B75C-6BE983AA9091}" type="pres">
      <dgm:prSet presAssocID="{2382CB6A-E5BA-4A74-AD0D-4FFC019B06E2}" presName="boxAndChildren" presStyleCnt="0"/>
      <dgm:spPr/>
    </dgm:pt>
    <dgm:pt modelId="{3FD1AAE4-2147-4F43-B51C-F7A9B41988CB}" type="pres">
      <dgm:prSet presAssocID="{2382CB6A-E5BA-4A74-AD0D-4FFC019B06E2}" presName="parentTextBox" presStyleLbl="alignNode1" presStyleIdx="0" presStyleCnt="3"/>
      <dgm:spPr/>
    </dgm:pt>
    <dgm:pt modelId="{D9AA57FC-7850-4763-A33C-24E164D786E6}" type="pres">
      <dgm:prSet presAssocID="{2382CB6A-E5BA-4A74-AD0D-4FFC019B06E2}" presName="descendantBox" presStyleLbl="bgAccFollowNode1" presStyleIdx="0" presStyleCnt="3"/>
      <dgm:spPr/>
    </dgm:pt>
    <dgm:pt modelId="{063FEA6F-86FA-4652-8C57-F0EB5615EF64}" type="pres">
      <dgm:prSet presAssocID="{B32A7F5A-982F-4816-9680-81AD1CC0486B}" presName="sp" presStyleCnt="0"/>
      <dgm:spPr/>
    </dgm:pt>
    <dgm:pt modelId="{3EF0A11B-1526-408E-A856-EEAD0315EE99}" type="pres">
      <dgm:prSet presAssocID="{D33853CC-10A8-40DB-9679-0A44F5D30BAD}" presName="arrowAndChildren" presStyleCnt="0"/>
      <dgm:spPr/>
    </dgm:pt>
    <dgm:pt modelId="{846755D9-72B9-4C23-8058-B4CB53930CEA}" type="pres">
      <dgm:prSet presAssocID="{D33853CC-10A8-40DB-9679-0A44F5D30BAD}" presName="parentTextArrow" presStyleLbl="node1" presStyleIdx="0" presStyleCnt="0"/>
      <dgm:spPr/>
    </dgm:pt>
    <dgm:pt modelId="{846DEF95-4593-4A6B-8DA3-A84293342813}" type="pres">
      <dgm:prSet presAssocID="{D33853CC-10A8-40DB-9679-0A44F5D30BAD}" presName="arrow" presStyleLbl="alignNode1" presStyleIdx="1" presStyleCnt="3"/>
      <dgm:spPr/>
    </dgm:pt>
    <dgm:pt modelId="{7F9CEDC4-3EEC-441E-A47E-5882A69B7A5C}" type="pres">
      <dgm:prSet presAssocID="{D33853CC-10A8-40DB-9679-0A44F5D30BAD}" presName="descendantArrow" presStyleLbl="bgAccFollowNode1" presStyleIdx="1" presStyleCnt="3"/>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dgm:spPr/>
    </dgm:pt>
    <dgm:pt modelId="{A48D032F-D944-4708-BDDF-4172EE8BC8DF}" type="pres">
      <dgm:prSet presAssocID="{86AEBB6B-3196-47EA-8C61-FE41993AB8E6}" presName="descendantArrow" presStyleLbl="bgAccFollowNode1" presStyleIdx="2" presStyleCnt="3"/>
      <dgm:spPr/>
    </dgm:pt>
  </dgm:ptLst>
  <dgm:cxnLst>
    <dgm:cxn modelId="{9F8EF108-D4C7-4065-A681-549B2629F089}" type="presOf" srcId="{D33853CC-10A8-40DB-9679-0A44F5D30BAD}" destId="{846DEF95-4593-4A6B-8DA3-A84293342813}" srcOrd="1" destOrd="0" presId="urn:microsoft.com/office/officeart/2016/7/layout/VerticalDownArrowProcess"/>
    <dgm:cxn modelId="{BA7F8D15-478B-453F-BE3E-F962CD873B7A}" type="presOf" srcId="{86AEBB6B-3196-47EA-8C61-FE41993AB8E6}" destId="{8B8F4A1B-BE22-4F98-880E-FF408EAAE7AE}" srcOrd="0" destOrd="0" presId="urn:microsoft.com/office/officeart/2016/7/layout/VerticalDownArrowProcess"/>
    <dgm:cxn modelId="{296DAF15-CF58-4768-85FA-6319A7A9D62A}" type="presOf" srcId="{EBF4AC32-85AF-4D14-9ABE-969A39CB1C96}" destId="{D9AA57FC-7850-4763-A33C-24E164D786E6}" srcOrd="0" destOrd="0" presId="urn:microsoft.com/office/officeart/2016/7/layout/VerticalDownArrowProcess"/>
    <dgm:cxn modelId="{838E8224-4A3C-4F05-BE9E-6738F8E3D6D8}" srcId="{EBF4AC32-85AF-4D14-9ABE-969A39CB1C96}" destId="{D933594B-AFB4-4A00-AE2F-39BBC55DB44B}" srcOrd="1" destOrd="0" parTransId="{3705E716-4330-454A-B6AF-EC53B0EE7C28}" sibTransId="{799AD01D-3B8F-4AA4-A86D-02A6410E07B2}"/>
    <dgm:cxn modelId="{5205F926-1ACC-4EE1-9E91-220CFC516D6A}" srcId="{9B92C939-E6DD-415E-BFD4-E9175480F314}" destId="{4149AF08-C538-46E8-8124-1DB16C5DE988}" srcOrd="2" destOrd="0" parTransId="{C6B4BDE5-BFB3-4655-936A-14201D22C03A}" sibTransId="{D7A215C8-B367-4FB4-8BBB-1284AF0F50BE}"/>
    <dgm:cxn modelId="{2B6E5128-F0CC-4F8F-B3F4-1FE157FEA753}" type="presOf" srcId="{CE1975F7-4AFB-43E7-8A06-AE9B287DBE85}" destId="{D9AA57FC-7850-4763-A33C-24E164D786E6}" srcOrd="0" destOrd="1"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0EC98C2F-D93A-435F-A7D8-324C4818D6D6}" srcId="{D1AC7E66-997F-495D-B417-E8CB9F8F8E59}" destId="{DD781C73-DAC5-4239-B633-33AA5383B063}" srcOrd="1" destOrd="0" parTransId="{2F7D3FBA-16C0-45FC-B4B5-A91AFD4C11FD}" sibTransId="{A2EEE1F7-7298-4AFB-A7A3-083C3D77D90D}"/>
    <dgm:cxn modelId="{CCAF4F36-369D-4BA6-910E-FB1A1CBC5E94}" type="presOf" srcId="{4149AF08-C538-46E8-8124-1DB16C5DE988}" destId="{A48D032F-D944-4708-BDDF-4172EE8BC8DF}" srcOrd="0" destOrd="3" presId="urn:microsoft.com/office/officeart/2016/7/layout/VerticalDownArrowProcess"/>
    <dgm:cxn modelId="{231D5569-E87A-4EB1-BEDF-2B22B0A220C6}" type="presOf" srcId="{6DD15A38-5200-4D16-8D31-407266537776}" destId="{A48D032F-D944-4708-BDDF-4172EE8BC8DF}" srcOrd="0" destOrd="1" presId="urn:microsoft.com/office/officeart/2016/7/layout/VerticalDownArrowProcess"/>
    <dgm:cxn modelId="{2854AD4A-1AC4-4B18-83B4-1DBDD25DBCC5}" type="presOf" srcId="{D933594B-AFB4-4A00-AE2F-39BBC55DB44B}" destId="{D9AA57FC-7850-4763-A33C-24E164D786E6}" srcOrd="0" destOrd="2" presId="urn:microsoft.com/office/officeart/2016/7/layout/VerticalDownArrowProcess"/>
    <dgm:cxn modelId="{45FA5E4F-31E9-41C4-841E-8D80EDFC54C2}" type="presOf" srcId="{D33853CC-10A8-40DB-9679-0A44F5D30BAD}" destId="{846755D9-72B9-4C23-8058-B4CB53930CEA}" srcOrd="0" destOrd="0" presId="urn:microsoft.com/office/officeart/2016/7/layout/VerticalDownArrowProcess"/>
    <dgm:cxn modelId="{0506A96F-CE60-4AF2-8991-BBB730643204}" srcId="{EBF4AC32-85AF-4D14-9ABE-969A39CB1C96}" destId="{77C05D64-B4BA-4B43-914C-AAA11952C33F}" srcOrd="2" destOrd="0" parTransId="{752B7FBA-492C-471F-9CAF-D22A0B2C4317}" sibTransId="{6988D4F8-6BEA-42C9-B39B-E1C196BDCF16}"/>
    <dgm:cxn modelId="{79677873-1DFD-4C3D-B480-F64F11C112D6}" srcId="{25579BEE-8CBB-417A-B285-8FA47EF32191}" destId="{2382CB6A-E5BA-4A74-AD0D-4FFC019B06E2}" srcOrd="2" destOrd="0" parTransId="{F3F164A5-5CF7-41A8-9651-3296BABB722E}" sibTransId="{37891FBD-618F-4724-8E8F-7BCC23CC567F}"/>
    <dgm:cxn modelId="{C5A26156-95D5-472C-9D56-931CC3E32347}" srcId="{9B92C939-E6DD-415E-BFD4-E9175480F314}" destId="{3A3C1E2D-A2F6-4D3E-8154-855715685E9D}" srcOrd="1" destOrd="0" parTransId="{285B0A7A-62EB-473B-8838-DF34D8D3A794}" sibTransId="{7A691067-84C8-4064-BBF2-7B49B1E06FF1}"/>
    <dgm:cxn modelId="{395A1D59-4CF3-43DD-A9C1-756DAA7197FC}" type="presOf" srcId="{DD781C73-DAC5-4239-B633-33AA5383B063}" destId="{7F9CEDC4-3EEC-441E-A47E-5882A69B7A5C}" srcOrd="0" destOrd="2" presId="urn:microsoft.com/office/officeart/2016/7/layout/VerticalDownArrowProcess"/>
    <dgm:cxn modelId="{E65C8279-8BA7-4918-B278-4A0636A1FAB3}" type="presOf" srcId="{659BAFB9-B94F-4CE1-8EDC-827C87CD72FF}" destId="{7F9CEDC4-3EEC-441E-A47E-5882A69B7A5C}" srcOrd="0" destOrd="3" presId="urn:microsoft.com/office/officeart/2016/7/layout/VerticalDownArrowProcess"/>
    <dgm:cxn modelId="{2EA0ED80-9DA9-4C58-9853-8F37F589B484}" srcId="{D1AC7E66-997F-495D-B417-E8CB9F8F8E59}" destId="{659BAFB9-B94F-4CE1-8EDC-827C87CD72FF}" srcOrd="2" destOrd="0" parTransId="{14243126-9331-47BB-B577-CACA05DD4E68}" sibTransId="{75F1BE2B-EC9B-4ED3-ABDB-7EA23C5FC4D1}"/>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9AAC6591-000B-43FD-8815-7DE0CB8089AE}" srcId="{EBF4AC32-85AF-4D14-9ABE-969A39CB1C96}" destId="{CE1975F7-4AFB-43E7-8A06-AE9B287DBE85}" srcOrd="0" destOrd="0" parTransId="{1F733BBA-7A2B-495E-BBE8-D5D88F0BCB0D}" sibTransId="{5B3B488A-3F22-4CC8-B000-278251442731}"/>
    <dgm:cxn modelId="{6E0AE7A2-EF04-426F-A381-81734C356CE9}" type="presOf" srcId="{3A3C1E2D-A2F6-4D3E-8154-855715685E9D}" destId="{A48D032F-D944-4708-BDDF-4172EE8BC8DF}" srcOrd="0" destOrd="2"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390E66AE-4DB7-4E44-A854-83A4E2CD00A4}" type="presOf" srcId="{77C05D64-B4BA-4B43-914C-AAA11952C33F}" destId="{D9AA57FC-7850-4763-A33C-24E164D786E6}" srcOrd="0" destOrd="3"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4A44CDC3-19A4-4FE2-934A-A67ACEC8822E}" type="presOf" srcId="{1FE5E83B-8C16-4597-BA67-D2B57DF2338E}" destId="{7F9CEDC4-3EEC-441E-A47E-5882A69B7A5C}" srcOrd="0" destOrd="1" presId="urn:microsoft.com/office/officeart/2016/7/layout/VerticalDownArrowProcess"/>
    <dgm:cxn modelId="{0764CFC3-6A62-4B1D-9EC0-7EAC6706CB54}" type="presOf" srcId="{D1AC7E66-997F-495D-B417-E8CB9F8F8E59}" destId="{7F9CEDC4-3EEC-441E-A47E-5882A69B7A5C}" srcOrd="0" destOrd="0" presId="urn:microsoft.com/office/officeart/2016/7/layout/VerticalDownArrowProcess"/>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A13B59DA-C442-4C93-B971-C92DCCB97F1D}" type="presOf" srcId="{2382CB6A-E5BA-4A74-AD0D-4FFC019B06E2}" destId="{3FD1AAE4-2147-4F43-B51C-F7A9B41988CB}" srcOrd="0" destOrd="0" presId="urn:microsoft.com/office/officeart/2016/7/layout/VerticalDownArrowProcess"/>
    <dgm:cxn modelId="{2AF501FF-904D-4EA7-AC02-188351842269}" srcId="{2382CB6A-E5BA-4A74-AD0D-4FFC019B06E2}" destId="{EBF4AC32-85AF-4D14-9ABE-969A39CB1C96}" srcOrd="0" destOrd="0" parTransId="{2676EC25-8AA2-449C-8869-782B5BAF2480}" sibTransId="{6B663AF6-F34C-4CFA-BC5B-2C0FE22FFA73}"/>
    <dgm:cxn modelId="{A9D7B93E-166D-4507-9B3C-05B2B5442332}" type="presParOf" srcId="{73E97435-185A-49DC-83FB-A12C29CB44FE}" destId="{60F9F7F5-3C82-4B76-B75C-6BE983AA9091}" srcOrd="0" destOrd="0" presId="urn:microsoft.com/office/officeart/2016/7/layout/VerticalDownArrowProcess"/>
    <dgm:cxn modelId="{204CE529-4A66-4E7A-944F-D7C2FB8C27DA}" type="presParOf" srcId="{60F9F7F5-3C82-4B76-B75C-6BE983AA9091}" destId="{3FD1AAE4-2147-4F43-B51C-F7A9B41988CB}" srcOrd="0" destOrd="0" presId="urn:microsoft.com/office/officeart/2016/7/layout/VerticalDownArrowProcess"/>
    <dgm:cxn modelId="{FF1EACDE-82C6-471D-BE66-36824E122FC6}" type="presParOf" srcId="{60F9F7F5-3C82-4B76-B75C-6BE983AA9091}" destId="{D9AA57FC-7850-4763-A33C-24E164D786E6}" srcOrd="1" destOrd="0" presId="urn:microsoft.com/office/officeart/2016/7/layout/VerticalDownArrowProcess"/>
    <dgm:cxn modelId="{DB55790E-5AFC-4052-B5A1-983471339BFF}" type="presParOf" srcId="{73E97435-185A-49DC-83FB-A12C29CB44FE}" destId="{063FEA6F-86FA-4652-8C57-F0EB5615EF64}" srcOrd="1" destOrd="0" presId="urn:microsoft.com/office/officeart/2016/7/layout/VerticalDownArrowProcess"/>
    <dgm:cxn modelId="{9919EDE0-8A79-4E93-94A7-E862CC4655C1}" type="presParOf" srcId="{73E97435-185A-49DC-83FB-A12C29CB44FE}" destId="{3EF0A11B-1526-408E-A856-EEAD0315EE99}" srcOrd="2" destOrd="0" presId="urn:microsoft.com/office/officeart/2016/7/layout/VerticalDownArrowProcess"/>
    <dgm:cxn modelId="{D56956A5-F36C-43E0-B69C-74CF0824C118}" type="presParOf" srcId="{3EF0A11B-1526-408E-A856-EEAD0315EE99}" destId="{846755D9-72B9-4C23-8058-B4CB53930CEA}" srcOrd="0" destOrd="0" presId="urn:microsoft.com/office/officeart/2016/7/layout/VerticalDownArrowProcess"/>
    <dgm:cxn modelId="{CFFCBAE7-BEAB-43BB-ADF4-C313D4121B1B}" type="presParOf" srcId="{3EF0A11B-1526-408E-A856-EEAD0315EE99}" destId="{846DEF95-4593-4A6B-8DA3-A84293342813}" srcOrd="1" destOrd="0" presId="urn:microsoft.com/office/officeart/2016/7/layout/VerticalDownArrowProcess"/>
    <dgm:cxn modelId="{4DAA11F7-A0DD-4968-AD98-D4797AC72BA9}" type="presParOf" srcId="{3EF0A11B-1526-408E-A856-EEAD0315EE99}" destId="{7F9CEDC4-3EEC-441E-A47E-5882A69B7A5C}"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09A455-B98F-4D60-8454-B24B6570BB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05A591-4EC0-4749-BE1D-704A8D5E4C88}">
      <dgm:prSet/>
      <dgm:spPr/>
      <dgm:t>
        <a:bodyPr/>
        <a:lstStyle/>
        <a:p>
          <a:r>
            <a:rPr lang="en-US" dirty="0">
              <a:latin typeface="Aptos" panose="020B0004020202020204" pitchFamily="34" charset="0"/>
            </a:rPr>
            <a:t>Vermeiden Sie Reizüberflutung und Informationsflut, die Stress, Angst und Müdigkeit verursachen können.</a:t>
          </a:r>
        </a:p>
      </dgm:t>
    </dgm:pt>
    <dgm:pt modelId="{6751FBA7-17A3-4441-8AC8-BECDAC7B1500}" type="parTrans" cxnId="{08DA8991-689B-4E54-9119-2FDDEF727189}">
      <dgm:prSet/>
      <dgm:spPr/>
      <dgm:t>
        <a:bodyPr/>
        <a:lstStyle/>
        <a:p>
          <a:endParaRPr lang="en-US"/>
        </a:p>
      </dgm:t>
    </dgm:pt>
    <dgm:pt modelId="{F79B8EB0-6940-4974-962C-4E78273E8181}" type="sibTrans" cxnId="{08DA8991-689B-4E54-9119-2FDDEF727189}">
      <dgm:prSet/>
      <dgm:spPr/>
      <dgm:t>
        <a:bodyPr/>
        <a:lstStyle/>
        <a:p>
          <a:endParaRPr lang="en-US"/>
        </a:p>
      </dgm:t>
    </dgm:pt>
    <dgm:pt modelId="{1EF5F5C7-B54E-49FE-8BDB-A68E5AAA6DF0}">
      <dgm:prSet/>
      <dgm:spPr/>
      <dgm:t>
        <a:bodyPr/>
        <a:lstStyle/>
        <a:p>
          <a:r>
            <a:rPr lang="en-US" dirty="0">
              <a:latin typeface="Aptos" panose="020B0004020202020204" pitchFamily="34" charset="0"/>
            </a:rPr>
            <a:t>Bewahrung unserer persönlichen und beruflichen Identität, die durch zu viel Internetnutzung, Cybermobbing oder Identitätsdiebstahl gefährdet werden kann.</a:t>
          </a:r>
        </a:p>
      </dgm:t>
    </dgm:pt>
    <dgm:pt modelId="{0C47991C-3023-4585-8DF2-DA032B60A742}" type="parTrans" cxnId="{162FDA61-2CDD-4713-AF17-318D6C5CF8AF}">
      <dgm:prSet/>
      <dgm:spPr/>
      <dgm:t>
        <a:bodyPr/>
        <a:lstStyle/>
        <a:p>
          <a:endParaRPr lang="en-US"/>
        </a:p>
      </dgm:t>
    </dgm:pt>
    <dgm:pt modelId="{CB9BE78C-4AD3-4D62-8331-0F02B462465C}" type="sibTrans" cxnId="{162FDA61-2CDD-4713-AF17-318D6C5CF8AF}">
      <dgm:prSet/>
      <dgm:spPr/>
      <dgm:t>
        <a:bodyPr/>
        <a:lstStyle/>
        <a:p>
          <a:endParaRPr lang="en-US"/>
        </a:p>
      </dgm:t>
    </dgm:pt>
    <dgm:pt modelId="{F6D89A3D-F1A3-4402-B73B-EA48160608C6}">
      <dgm:prSet/>
      <dgm:spPr/>
      <dgm:t>
        <a:bodyPr/>
        <a:lstStyle/>
        <a:p>
          <a:r>
            <a:rPr lang="en-US" dirty="0">
              <a:latin typeface="Aptos" panose="020B0004020202020204" pitchFamily="34" charset="0"/>
            </a:rPr>
            <a:t>Verbesserung unserer sozialen und emotionalen Fähigkeiten, die durch übermäßige oder unangemessene Nutzung von Technologien wie SMS, Spiele oder soziale Medien beeinträchtigt werden können.</a:t>
          </a:r>
        </a:p>
      </dgm:t>
    </dgm:pt>
    <dgm:pt modelId="{19584BCA-3F37-4996-9D53-5CF138C6BB90}" type="parTrans" cxnId="{B391B803-0331-40FD-B3C4-B956EBD274D2}">
      <dgm:prSet/>
      <dgm:spPr/>
      <dgm:t>
        <a:bodyPr/>
        <a:lstStyle/>
        <a:p>
          <a:endParaRPr lang="en-US"/>
        </a:p>
      </dgm:t>
    </dgm:pt>
    <dgm:pt modelId="{8ECE732F-282D-44DF-A13B-A3D2CCB7FECC}" type="sibTrans" cxnId="{B391B803-0331-40FD-B3C4-B956EBD274D2}">
      <dgm:prSet/>
      <dgm:spPr/>
      <dgm:t>
        <a:bodyPr/>
        <a:lstStyle/>
        <a:p>
          <a:endParaRPr lang="en-US"/>
        </a:p>
      </dgm:t>
    </dgm:pt>
    <dgm:pt modelId="{F018F00D-6D86-465E-8C05-5D938B96B18C}" type="pres">
      <dgm:prSet presAssocID="{B509A455-B98F-4D60-8454-B24B6570BBA7}" presName="root" presStyleCnt="0">
        <dgm:presLayoutVars>
          <dgm:dir/>
          <dgm:resizeHandles val="exact"/>
        </dgm:presLayoutVars>
      </dgm:prSet>
      <dgm:spPr/>
    </dgm:pt>
    <dgm:pt modelId="{2CD2C088-B055-4F4A-9201-E5ED45F90176}" type="pres">
      <dgm:prSet presAssocID="{0D05A591-4EC0-4749-BE1D-704A8D5E4C88}" presName="compNode" presStyleCnt="0"/>
      <dgm:spPr/>
    </dgm:pt>
    <dgm:pt modelId="{136F92C7-6901-4B68-8250-FEF483E03F42}" type="pres">
      <dgm:prSet presAssocID="{0D05A591-4EC0-4749-BE1D-704A8D5E4C88}" presName="bgRect" presStyleLbl="bgShp" presStyleIdx="0" presStyleCnt="3"/>
      <dgm:spPr/>
    </dgm:pt>
    <dgm:pt modelId="{7532EFFB-A31D-4054-B33C-5A0885E3A7E7}" type="pres">
      <dgm:prSet presAssocID="{0D05A591-4EC0-4749-BE1D-704A8D5E4C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9F16C4F2-DEC2-4DB0-975B-886C04FFED3C}" type="pres">
      <dgm:prSet presAssocID="{0D05A591-4EC0-4749-BE1D-704A8D5E4C88}" presName="spaceRect" presStyleCnt="0"/>
      <dgm:spPr/>
    </dgm:pt>
    <dgm:pt modelId="{64504445-2464-4C3E-B944-5E189AF561FA}" type="pres">
      <dgm:prSet presAssocID="{0D05A591-4EC0-4749-BE1D-704A8D5E4C88}" presName="parTx" presStyleLbl="revTx" presStyleIdx="0" presStyleCnt="3">
        <dgm:presLayoutVars>
          <dgm:chMax val="0"/>
          <dgm:chPref val="0"/>
        </dgm:presLayoutVars>
      </dgm:prSet>
      <dgm:spPr/>
    </dgm:pt>
    <dgm:pt modelId="{CBE915CF-92DA-4970-B0D3-4E0797F0C08D}" type="pres">
      <dgm:prSet presAssocID="{F79B8EB0-6940-4974-962C-4E78273E8181}" presName="sibTrans" presStyleCnt="0"/>
      <dgm:spPr/>
    </dgm:pt>
    <dgm:pt modelId="{6FA0C8AD-D7F8-41B0-9C8B-28CBC6428BED}" type="pres">
      <dgm:prSet presAssocID="{1EF5F5C7-B54E-49FE-8BDB-A68E5AAA6DF0}" presName="compNode" presStyleCnt="0"/>
      <dgm:spPr/>
    </dgm:pt>
    <dgm:pt modelId="{1F167B94-7E66-465A-909B-6F09537E12F5}" type="pres">
      <dgm:prSet presAssocID="{1EF5F5C7-B54E-49FE-8BDB-A68E5AAA6DF0}" presName="bgRect" presStyleLbl="bgShp" presStyleIdx="1" presStyleCnt="3"/>
      <dgm:spPr>
        <a:solidFill>
          <a:srgbClr val="92BAB5"/>
        </a:solidFill>
      </dgm:spPr>
    </dgm:pt>
    <dgm:pt modelId="{2C29F425-BA56-47C7-83F4-1EA17D4D4CEA}" type="pres">
      <dgm:prSet presAssocID="{1EF5F5C7-B54E-49FE-8BDB-A68E5AAA6D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lodej"/>
        </a:ext>
      </dgm:extLst>
    </dgm:pt>
    <dgm:pt modelId="{3AC40415-F62D-4E36-97BB-EA998689BEA8}" type="pres">
      <dgm:prSet presAssocID="{1EF5F5C7-B54E-49FE-8BDB-A68E5AAA6DF0}" presName="spaceRect" presStyleCnt="0"/>
      <dgm:spPr/>
    </dgm:pt>
    <dgm:pt modelId="{8F47C407-14CC-4727-8E5B-59D3DA5858E0}" type="pres">
      <dgm:prSet presAssocID="{1EF5F5C7-B54E-49FE-8BDB-A68E5AAA6DF0}" presName="parTx" presStyleLbl="revTx" presStyleIdx="1" presStyleCnt="3">
        <dgm:presLayoutVars>
          <dgm:chMax val="0"/>
          <dgm:chPref val="0"/>
        </dgm:presLayoutVars>
      </dgm:prSet>
      <dgm:spPr/>
    </dgm:pt>
    <dgm:pt modelId="{D3A5A91B-0CEA-4F57-A460-5A608C298B24}" type="pres">
      <dgm:prSet presAssocID="{CB9BE78C-4AD3-4D62-8331-0F02B462465C}" presName="sibTrans" presStyleCnt="0"/>
      <dgm:spPr/>
    </dgm:pt>
    <dgm:pt modelId="{0896CFE2-E26C-47D6-9B7D-B853412554DC}" type="pres">
      <dgm:prSet presAssocID="{F6D89A3D-F1A3-4402-B73B-EA48160608C6}" presName="compNode" presStyleCnt="0"/>
      <dgm:spPr/>
    </dgm:pt>
    <dgm:pt modelId="{BAEF986C-9C4E-4AFD-8216-3535779F7FEF}" type="pres">
      <dgm:prSet presAssocID="{F6D89A3D-F1A3-4402-B73B-EA48160608C6}" presName="bgRect" presStyleLbl="bgShp" presStyleIdx="2" presStyleCnt="3"/>
      <dgm:spPr/>
    </dgm:pt>
    <dgm:pt modelId="{4BA42D3C-7F3D-44C6-9A69-14AD391C03C6}" type="pres">
      <dgm:prSet presAssocID="{F6D89A3D-F1A3-4402-B73B-EA48160608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zog"/>
        </a:ext>
      </dgm:extLst>
    </dgm:pt>
    <dgm:pt modelId="{F12A7B2B-AFD6-4BD2-AB5F-563E158801B4}" type="pres">
      <dgm:prSet presAssocID="{F6D89A3D-F1A3-4402-B73B-EA48160608C6}" presName="spaceRect" presStyleCnt="0"/>
      <dgm:spPr/>
    </dgm:pt>
    <dgm:pt modelId="{E0AC58ED-6FAF-42A3-84F0-A00A2B403183}" type="pres">
      <dgm:prSet presAssocID="{F6D89A3D-F1A3-4402-B73B-EA48160608C6}" presName="parTx" presStyleLbl="revTx" presStyleIdx="2" presStyleCnt="3">
        <dgm:presLayoutVars>
          <dgm:chMax val="0"/>
          <dgm:chPref val="0"/>
        </dgm:presLayoutVars>
      </dgm:prSet>
      <dgm:spPr/>
    </dgm:pt>
  </dgm:ptLst>
  <dgm:cxnLst>
    <dgm:cxn modelId="{B391B803-0331-40FD-B3C4-B956EBD274D2}" srcId="{B509A455-B98F-4D60-8454-B24B6570BBA7}" destId="{F6D89A3D-F1A3-4402-B73B-EA48160608C6}" srcOrd="2" destOrd="0" parTransId="{19584BCA-3F37-4996-9D53-5CF138C6BB90}" sibTransId="{8ECE732F-282D-44DF-A13B-A3D2CCB7FECC}"/>
    <dgm:cxn modelId="{162FDA61-2CDD-4713-AF17-318D6C5CF8AF}" srcId="{B509A455-B98F-4D60-8454-B24B6570BBA7}" destId="{1EF5F5C7-B54E-49FE-8BDB-A68E5AAA6DF0}" srcOrd="1" destOrd="0" parTransId="{0C47991C-3023-4585-8DF2-DA032B60A742}" sibTransId="{CB9BE78C-4AD3-4D62-8331-0F02B462465C}"/>
    <dgm:cxn modelId="{BCCA5053-04F0-4ADC-A79D-83FEE9117317}" type="presOf" srcId="{F6D89A3D-F1A3-4402-B73B-EA48160608C6}" destId="{E0AC58ED-6FAF-42A3-84F0-A00A2B403183}" srcOrd="0" destOrd="0" presId="urn:microsoft.com/office/officeart/2018/2/layout/IconVerticalSolidList"/>
    <dgm:cxn modelId="{2C949273-86B3-49E5-A4D1-139F85E20E38}" type="presOf" srcId="{0D05A591-4EC0-4749-BE1D-704A8D5E4C88}" destId="{64504445-2464-4C3E-B944-5E189AF561FA}" srcOrd="0" destOrd="0" presId="urn:microsoft.com/office/officeart/2018/2/layout/IconVerticalSolidList"/>
    <dgm:cxn modelId="{F7C7007A-74BE-4F22-9DE2-6401ED15CF6F}" type="presOf" srcId="{B509A455-B98F-4D60-8454-B24B6570BBA7}" destId="{F018F00D-6D86-465E-8C05-5D938B96B18C}" srcOrd="0" destOrd="0" presId="urn:microsoft.com/office/officeart/2018/2/layout/IconVerticalSolidList"/>
    <dgm:cxn modelId="{08DA8991-689B-4E54-9119-2FDDEF727189}" srcId="{B509A455-B98F-4D60-8454-B24B6570BBA7}" destId="{0D05A591-4EC0-4749-BE1D-704A8D5E4C88}" srcOrd="0" destOrd="0" parTransId="{6751FBA7-17A3-4441-8AC8-BECDAC7B1500}" sibTransId="{F79B8EB0-6940-4974-962C-4E78273E8181}"/>
    <dgm:cxn modelId="{EF14B6EF-6E84-487A-B6F2-82B2260CBF09}" type="presOf" srcId="{1EF5F5C7-B54E-49FE-8BDB-A68E5AAA6DF0}" destId="{8F47C407-14CC-4727-8E5B-59D3DA5858E0}" srcOrd="0" destOrd="0" presId="urn:microsoft.com/office/officeart/2018/2/layout/IconVerticalSolidList"/>
    <dgm:cxn modelId="{9185B067-5D5E-4C71-96B6-D7BA796605F7}" type="presParOf" srcId="{F018F00D-6D86-465E-8C05-5D938B96B18C}" destId="{2CD2C088-B055-4F4A-9201-E5ED45F90176}" srcOrd="0" destOrd="0" presId="urn:microsoft.com/office/officeart/2018/2/layout/IconVerticalSolidList"/>
    <dgm:cxn modelId="{1BC59DF8-C27E-4DC4-84AE-41E65EB0B3CC}" type="presParOf" srcId="{2CD2C088-B055-4F4A-9201-E5ED45F90176}" destId="{136F92C7-6901-4B68-8250-FEF483E03F42}" srcOrd="0" destOrd="0" presId="urn:microsoft.com/office/officeart/2018/2/layout/IconVerticalSolidList"/>
    <dgm:cxn modelId="{F7B33C7C-DD87-4F5C-8C24-484529485189}" type="presParOf" srcId="{2CD2C088-B055-4F4A-9201-E5ED45F90176}" destId="{7532EFFB-A31D-4054-B33C-5A0885E3A7E7}" srcOrd="1" destOrd="0" presId="urn:microsoft.com/office/officeart/2018/2/layout/IconVerticalSolidList"/>
    <dgm:cxn modelId="{B926E64E-6EEF-472A-97BD-C4088BA780B5}" type="presParOf" srcId="{2CD2C088-B055-4F4A-9201-E5ED45F90176}" destId="{9F16C4F2-DEC2-4DB0-975B-886C04FFED3C}" srcOrd="2" destOrd="0" presId="urn:microsoft.com/office/officeart/2018/2/layout/IconVerticalSolidList"/>
    <dgm:cxn modelId="{01FAFC37-D77F-4AA7-BC49-7C377C073881}" type="presParOf" srcId="{2CD2C088-B055-4F4A-9201-E5ED45F90176}" destId="{64504445-2464-4C3E-B944-5E189AF561FA}" srcOrd="3" destOrd="0" presId="urn:microsoft.com/office/officeart/2018/2/layout/IconVerticalSolidList"/>
    <dgm:cxn modelId="{A3B621A7-FD79-42E0-858E-F38F245EC8C5}" type="presParOf" srcId="{F018F00D-6D86-465E-8C05-5D938B96B18C}" destId="{CBE915CF-92DA-4970-B0D3-4E0797F0C08D}" srcOrd="1" destOrd="0" presId="urn:microsoft.com/office/officeart/2018/2/layout/IconVerticalSolidList"/>
    <dgm:cxn modelId="{3BF4BDC0-9797-4694-A20F-F0B9064A542E}" type="presParOf" srcId="{F018F00D-6D86-465E-8C05-5D938B96B18C}" destId="{6FA0C8AD-D7F8-41B0-9C8B-28CBC6428BED}" srcOrd="2" destOrd="0" presId="urn:microsoft.com/office/officeart/2018/2/layout/IconVerticalSolidList"/>
    <dgm:cxn modelId="{499B65C0-10F8-4483-899E-F7789EB089E2}" type="presParOf" srcId="{6FA0C8AD-D7F8-41B0-9C8B-28CBC6428BED}" destId="{1F167B94-7E66-465A-909B-6F09537E12F5}" srcOrd="0" destOrd="0" presId="urn:microsoft.com/office/officeart/2018/2/layout/IconVerticalSolidList"/>
    <dgm:cxn modelId="{55F23D14-1E5C-45BD-B3D2-88525F983AE1}" type="presParOf" srcId="{6FA0C8AD-D7F8-41B0-9C8B-28CBC6428BED}" destId="{2C29F425-BA56-47C7-83F4-1EA17D4D4CEA}" srcOrd="1" destOrd="0" presId="urn:microsoft.com/office/officeart/2018/2/layout/IconVerticalSolidList"/>
    <dgm:cxn modelId="{9E4470BD-7F42-4C1B-A849-37EF24CA6D15}" type="presParOf" srcId="{6FA0C8AD-D7F8-41B0-9C8B-28CBC6428BED}" destId="{3AC40415-F62D-4E36-97BB-EA998689BEA8}" srcOrd="2" destOrd="0" presId="urn:microsoft.com/office/officeart/2018/2/layout/IconVerticalSolidList"/>
    <dgm:cxn modelId="{05F7F776-49F6-4037-BEAD-74FB2CAD34A6}" type="presParOf" srcId="{6FA0C8AD-D7F8-41B0-9C8B-28CBC6428BED}" destId="{8F47C407-14CC-4727-8E5B-59D3DA5858E0}" srcOrd="3" destOrd="0" presId="urn:microsoft.com/office/officeart/2018/2/layout/IconVerticalSolidList"/>
    <dgm:cxn modelId="{34C8AB41-08DB-4C82-A6E0-26F90A24633E}" type="presParOf" srcId="{F018F00D-6D86-465E-8C05-5D938B96B18C}" destId="{D3A5A91B-0CEA-4F57-A460-5A608C298B24}" srcOrd="3" destOrd="0" presId="urn:microsoft.com/office/officeart/2018/2/layout/IconVerticalSolidList"/>
    <dgm:cxn modelId="{26958E0F-8667-44CE-89E9-58233F2CB241}" type="presParOf" srcId="{F018F00D-6D86-465E-8C05-5D938B96B18C}" destId="{0896CFE2-E26C-47D6-9B7D-B853412554DC}" srcOrd="4" destOrd="0" presId="urn:microsoft.com/office/officeart/2018/2/layout/IconVerticalSolidList"/>
    <dgm:cxn modelId="{8450C407-420A-4FC3-8D9A-318CFBA433DE}" type="presParOf" srcId="{0896CFE2-E26C-47D6-9B7D-B853412554DC}" destId="{BAEF986C-9C4E-4AFD-8216-3535779F7FEF}" srcOrd="0" destOrd="0" presId="urn:microsoft.com/office/officeart/2018/2/layout/IconVerticalSolidList"/>
    <dgm:cxn modelId="{B6251B26-6418-42B8-984B-152397CA4165}" type="presParOf" srcId="{0896CFE2-E26C-47D6-9B7D-B853412554DC}" destId="{4BA42D3C-7F3D-44C6-9A69-14AD391C03C6}" srcOrd="1" destOrd="0" presId="urn:microsoft.com/office/officeart/2018/2/layout/IconVerticalSolidList"/>
    <dgm:cxn modelId="{FC115217-E5EC-4873-9496-EA047F4FB1CF}" type="presParOf" srcId="{0896CFE2-E26C-47D6-9B7D-B853412554DC}" destId="{F12A7B2B-AFD6-4BD2-AB5F-563E158801B4}" srcOrd="2" destOrd="0" presId="urn:microsoft.com/office/officeart/2018/2/layout/IconVerticalSolidList"/>
    <dgm:cxn modelId="{CDBD9B4A-A934-4B29-8DCF-B2A47884259B}" type="presParOf" srcId="{0896CFE2-E26C-47D6-9B7D-B853412554DC}" destId="{E0AC58ED-6FAF-42A3-84F0-A00A2B4031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2BB5F1-5FF9-4791-A652-96369B7AB9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02F2FDA-3B55-40EB-892B-236742C1D324}">
      <dgm:prSet/>
      <dgm:spPr/>
      <dgm:t>
        <a:bodyPr/>
        <a:lstStyle/>
        <a:p>
          <a:pPr>
            <a:lnSpc>
              <a:spcPct val="100000"/>
            </a:lnSpc>
          </a:pPr>
          <a:r>
            <a:rPr lang="en-US" dirty="0">
              <a:latin typeface="Aptos" panose="020B0004020202020204" pitchFamily="34" charset="0"/>
            </a:rPr>
            <a:t>Abbau von Stress und Ängsten, indem wir uns weniger negativen oder überwältigenden Reizen aussetzen.</a:t>
          </a:r>
        </a:p>
      </dgm:t>
    </dgm:pt>
    <dgm:pt modelId="{0AABBF1E-0F78-4F57-A74D-B6046C9F2EE3}" type="parTrans" cxnId="{C2B8FF68-3FD7-4158-8CB1-D9DD581B3484}">
      <dgm:prSet/>
      <dgm:spPr/>
      <dgm:t>
        <a:bodyPr/>
        <a:lstStyle/>
        <a:p>
          <a:endParaRPr lang="en-US"/>
        </a:p>
      </dgm:t>
    </dgm:pt>
    <dgm:pt modelId="{4586FAB1-E479-4623-B7E7-8929029DFFA2}" type="sibTrans" cxnId="{C2B8FF68-3FD7-4158-8CB1-D9DD581B3484}">
      <dgm:prSet/>
      <dgm:spPr/>
      <dgm:t>
        <a:bodyPr/>
        <a:lstStyle/>
        <a:p>
          <a:endParaRPr lang="en-US"/>
        </a:p>
      </dgm:t>
    </dgm:pt>
    <dgm:pt modelId="{88094836-1E20-4A65-8D84-BD0D72166EC4}">
      <dgm:prSet/>
      <dgm:spPr/>
      <dgm:t>
        <a:bodyPr/>
        <a:lstStyle/>
        <a:p>
          <a:pPr>
            <a:lnSpc>
              <a:spcPct val="100000"/>
            </a:lnSpc>
          </a:pPr>
          <a:r>
            <a:rPr lang="en-US" dirty="0">
              <a:latin typeface="Aptos" panose="020B0004020202020204" pitchFamily="34" charset="0"/>
            </a:rPr>
            <a:t>Verbesserung der Schlafqualität und -quantität durch Vermeidung von blauem Licht und Stimulation vor dem Schlafengehen.</a:t>
          </a:r>
        </a:p>
      </dgm:t>
    </dgm:pt>
    <dgm:pt modelId="{74001AA1-B7EC-4123-9BD7-305B936316E5}" type="parTrans" cxnId="{3EA6F75C-4766-49D9-8442-9255ACCBE9D1}">
      <dgm:prSet/>
      <dgm:spPr/>
      <dgm:t>
        <a:bodyPr/>
        <a:lstStyle/>
        <a:p>
          <a:endParaRPr lang="en-US"/>
        </a:p>
      </dgm:t>
    </dgm:pt>
    <dgm:pt modelId="{2D747D73-5A12-431C-A3F7-26F02FD84CB8}" type="sibTrans" cxnId="{3EA6F75C-4766-49D9-8442-9255ACCBE9D1}">
      <dgm:prSet/>
      <dgm:spPr/>
      <dgm:t>
        <a:bodyPr/>
        <a:lstStyle/>
        <a:p>
          <a:endParaRPr lang="en-US"/>
        </a:p>
      </dgm:t>
    </dgm:pt>
    <dgm:pt modelId="{1EDD004D-EB7B-48AD-8BAD-E7CCA2DF0D9A}">
      <dgm:prSet/>
      <dgm:spPr/>
      <dgm:t>
        <a:bodyPr/>
        <a:lstStyle/>
        <a:p>
          <a:pPr>
            <a:lnSpc>
              <a:spcPct val="100000"/>
            </a:lnSpc>
          </a:pPr>
          <a:r>
            <a:rPr lang="en-US" dirty="0">
              <a:latin typeface="Aptos" panose="020B0004020202020204" pitchFamily="34" charset="0"/>
            </a:rPr>
            <a:t>Förderung von Kreativität und Problemlösung, indem wir unserem Gehirn die Möglichkeit geben, sich auszuruhen und zu regenerieren.</a:t>
          </a:r>
        </a:p>
      </dgm:t>
    </dgm:pt>
    <dgm:pt modelId="{DB36070B-1393-41A1-966A-95AA3C040E17}" type="parTrans" cxnId="{23F4466B-53D0-4687-BF9E-D3DFD7961F2B}">
      <dgm:prSet/>
      <dgm:spPr/>
      <dgm:t>
        <a:bodyPr/>
        <a:lstStyle/>
        <a:p>
          <a:endParaRPr lang="en-US"/>
        </a:p>
      </dgm:t>
    </dgm:pt>
    <dgm:pt modelId="{90F17E67-C293-40C8-9232-E8907342F018}" type="sibTrans" cxnId="{23F4466B-53D0-4687-BF9E-D3DFD7961F2B}">
      <dgm:prSet/>
      <dgm:spPr/>
      <dgm:t>
        <a:bodyPr/>
        <a:lstStyle/>
        <a:p>
          <a:endParaRPr lang="en-US"/>
        </a:p>
      </dgm:t>
    </dgm:pt>
    <dgm:pt modelId="{A4A258A3-9AB2-41DC-B0A7-D2654A5A5EB8}">
      <dgm:prSet/>
      <dgm:spPr/>
      <dgm:t>
        <a:bodyPr/>
        <a:lstStyle/>
        <a:p>
          <a:pPr>
            <a:lnSpc>
              <a:spcPct val="100000"/>
            </a:lnSpc>
          </a:pPr>
          <a:r>
            <a:rPr lang="en-US" dirty="0">
              <a:latin typeface="Aptos" panose="020B0004020202020204" pitchFamily="34" charset="0"/>
            </a:rPr>
            <a:t>Verbesserung der Stimmung und des Glücks, indem wir unsere Dankbarkeit und Wertschätzung für den gegenwärtigen Moment steigern.</a:t>
          </a:r>
        </a:p>
      </dgm:t>
    </dgm:pt>
    <dgm:pt modelId="{115BA971-8E29-4C78-9601-92565AE19857}" type="parTrans" cxnId="{76179E2D-AC68-41AD-9215-A070494A171E}">
      <dgm:prSet/>
      <dgm:spPr/>
      <dgm:t>
        <a:bodyPr/>
        <a:lstStyle/>
        <a:p>
          <a:endParaRPr lang="en-US"/>
        </a:p>
      </dgm:t>
    </dgm:pt>
    <dgm:pt modelId="{3B328B9C-F30F-495E-8FC9-2920E4D8AA69}" type="sibTrans" cxnId="{76179E2D-AC68-41AD-9215-A070494A171E}">
      <dgm:prSet/>
      <dgm:spPr/>
      <dgm:t>
        <a:bodyPr/>
        <a:lstStyle/>
        <a:p>
          <a:endParaRPr lang="en-US"/>
        </a:p>
      </dgm:t>
    </dgm:pt>
    <dgm:pt modelId="{6CE715D8-AB08-4848-BAFF-BFCD11842585}" type="pres">
      <dgm:prSet presAssocID="{0C2BB5F1-5FF9-4791-A652-96369B7AB90E}" presName="root" presStyleCnt="0">
        <dgm:presLayoutVars>
          <dgm:dir/>
          <dgm:resizeHandles val="exact"/>
        </dgm:presLayoutVars>
      </dgm:prSet>
      <dgm:spPr/>
    </dgm:pt>
    <dgm:pt modelId="{3ECDCF57-D79F-4FC5-9D22-D9F0324375F5}" type="pres">
      <dgm:prSet presAssocID="{802F2FDA-3B55-40EB-892B-236742C1D324}" presName="compNode" presStyleCnt="0"/>
      <dgm:spPr/>
    </dgm:pt>
    <dgm:pt modelId="{70037762-15CB-4A46-983F-152B32B7B01B}" type="pres">
      <dgm:prSet presAssocID="{802F2FDA-3B55-40EB-892B-236742C1D324}" presName="bgRect" presStyleLbl="bgShp" presStyleIdx="0" presStyleCnt="4"/>
      <dgm:spPr/>
    </dgm:pt>
    <dgm:pt modelId="{3C0111AC-6988-4865-A891-11A46F888A46}" type="pres">
      <dgm:prSet presAssocID="{802F2FDA-3B55-40EB-892B-236742C1D3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9E900ECC-5435-46FC-961A-10F97E745AE7}" type="pres">
      <dgm:prSet presAssocID="{802F2FDA-3B55-40EB-892B-236742C1D324}" presName="spaceRect" presStyleCnt="0"/>
      <dgm:spPr/>
    </dgm:pt>
    <dgm:pt modelId="{4127666E-C5E5-45F4-BDBC-0C1CE7EEDC93}" type="pres">
      <dgm:prSet presAssocID="{802F2FDA-3B55-40EB-892B-236742C1D324}" presName="parTx" presStyleLbl="revTx" presStyleIdx="0" presStyleCnt="4">
        <dgm:presLayoutVars>
          <dgm:chMax val="0"/>
          <dgm:chPref val="0"/>
        </dgm:presLayoutVars>
      </dgm:prSet>
      <dgm:spPr/>
    </dgm:pt>
    <dgm:pt modelId="{BC0CDA36-8C9F-45F4-B74E-5C363645252F}" type="pres">
      <dgm:prSet presAssocID="{4586FAB1-E479-4623-B7E7-8929029DFFA2}" presName="sibTrans" presStyleCnt="0"/>
      <dgm:spPr/>
    </dgm:pt>
    <dgm:pt modelId="{59CE6B1F-A43D-4B98-9B9E-05B41AB66CD2}" type="pres">
      <dgm:prSet presAssocID="{88094836-1E20-4A65-8D84-BD0D72166EC4}" presName="compNode" presStyleCnt="0"/>
      <dgm:spPr/>
    </dgm:pt>
    <dgm:pt modelId="{B7A2CE57-0DA5-4BA3-B351-2CFE2E31331B}" type="pres">
      <dgm:prSet presAssocID="{88094836-1E20-4A65-8D84-BD0D72166EC4}" presName="bgRect" presStyleLbl="bgShp" presStyleIdx="1" presStyleCnt="4"/>
      <dgm:spPr/>
    </dgm:pt>
    <dgm:pt modelId="{C2CD0474-83D2-4DE7-8B9B-33F85A13619B}" type="pres">
      <dgm:prSet presAssocID="{88094836-1E20-4A65-8D84-BD0D72166E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steľ"/>
        </a:ext>
      </dgm:extLst>
    </dgm:pt>
    <dgm:pt modelId="{84C1C8DD-C027-4E90-AAC5-18F13A776EB5}" type="pres">
      <dgm:prSet presAssocID="{88094836-1E20-4A65-8D84-BD0D72166EC4}" presName="spaceRect" presStyleCnt="0"/>
      <dgm:spPr/>
    </dgm:pt>
    <dgm:pt modelId="{31A309EA-B220-43DA-BF57-F2214C382A76}" type="pres">
      <dgm:prSet presAssocID="{88094836-1E20-4A65-8D84-BD0D72166EC4}" presName="parTx" presStyleLbl="revTx" presStyleIdx="1" presStyleCnt="4">
        <dgm:presLayoutVars>
          <dgm:chMax val="0"/>
          <dgm:chPref val="0"/>
        </dgm:presLayoutVars>
      </dgm:prSet>
      <dgm:spPr/>
    </dgm:pt>
    <dgm:pt modelId="{DD23A5F6-0105-465B-B72F-83AF008A15DB}" type="pres">
      <dgm:prSet presAssocID="{2D747D73-5A12-431C-A3F7-26F02FD84CB8}" presName="sibTrans" presStyleCnt="0"/>
      <dgm:spPr/>
    </dgm:pt>
    <dgm:pt modelId="{B18C0B7D-C153-4000-80CC-45E38456F510}" type="pres">
      <dgm:prSet presAssocID="{1EDD004D-EB7B-48AD-8BAD-E7CCA2DF0D9A}" presName="compNode" presStyleCnt="0"/>
      <dgm:spPr/>
    </dgm:pt>
    <dgm:pt modelId="{979BD23C-1592-4CD1-8386-31E88CF46677}" type="pres">
      <dgm:prSet presAssocID="{1EDD004D-EB7B-48AD-8BAD-E7CCA2DF0D9A}" presName="bgRect" presStyleLbl="bgShp" presStyleIdx="2" presStyleCnt="4"/>
      <dgm:spPr/>
    </dgm:pt>
    <dgm:pt modelId="{F7A84823-CDDD-44C5-88CF-89807056D31A}" type="pres">
      <dgm:prSet presAssocID="{1EDD004D-EB7B-48AD-8BAD-E7CCA2DF0D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zog"/>
        </a:ext>
      </dgm:extLst>
    </dgm:pt>
    <dgm:pt modelId="{6F8A94DA-6714-442A-9AAE-2961FE1231E8}" type="pres">
      <dgm:prSet presAssocID="{1EDD004D-EB7B-48AD-8BAD-E7CCA2DF0D9A}" presName="spaceRect" presStyleCnt="0"/>
      <dgm:spPr/>
    </dgm:pt>
    <dgm:pt modelId="{78E59FEE-DFC5-4A36-A334-0326A41F55BE}" type="pres">
      <dgm:prSet presAssocID="{1EDD004D-EB7B-48AD-8BAD-E7CCA2DF0D9A}" presName="parTx" presStyleLbl="revTx" presStyleIdx="2" presStyleCnt="4">
        <dgm:presLayoutVars>
          <dgm:chMax val="0"/>
          <dgm:chPref val="0"/>
        </dgm:presLayoutVars>
      </dgm:prSet>
      <dgm:spPr/>
    </dgm:pt>
    <dgm:pt modelId="{DCE29FD7-758D-438D-B515-930689DCD2E4}" type="pres">
      <dgm:prSet presAssocID="{90F17E67-C293-40C8-9232-E8907342F018}" presName="sibTrans" presStyleCnt="0"/>
      <dgm:spPr/>
    </dgm:pt>
    <dgm:pt modelId="{BB3814FC-FE58-441B-AD1E-C984C22C00F6}" type="pres">
      <dgm:prSet presAssocID="{A4A258A3-9AB2-41DC-B0A7-D2654A5A5EB8}" presName="compNode" presStyleCnt="0"/>
      <dgm:spPr/>
    </dgm:pt>
    <dgm:pt modelId="{3F996D5C-2413-40DF-85ED-3A286FB8398D}" type="pres">
      <dgm:prSet presAssocID="{A4A258A3-9AB2-41DC-B0A7-D2654A5A5EB8}" presName="bgRect" presStyleLbl="bgShp" presStyleIdx="3" presStyleCnt="4"/>
      <dgm:spPr/>
    </dgm:pt>
    <dgm:pt modelId="{22D07255-A91E-4194-9181-6ADE67A8F6C9}" type="pres">
      <dgm:prSet presAssocID="{A4A258A3-9AB2-41DC-B0A7-D2654A5A5E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ve Letter"/>
        </a:ext>
      </dgm:extLst>
    </dgm:pt>
    <dgm:pt modelId="{9D3FD644-7623-4AE7-BCAB-59DD03583612}" type="pres">
      <dgm:prSet presAssocID="{A4A258A3-9AB2-41DC-B0A7-D2654A5A5EB8}" presName="spaceRect" presStyleCnt="0"/>
      <dgm:spPr/>
    </dgm:pt>
    <dgm:pt modelId="{8721054D-F195-4F22-8BDD-5F7F14992CD8}" type="pres">
      <dgm:prSet presAssocID="{A4A258A3-9AB2-41DC-B0A7-D2654A5A5EB8}" presName="parTx" presStyleLbl="revTx" presStyleIdx="3" presStyleCnt="4">
        <dgm:presLayoutVars>
          <dgm:chMax val="0"/>
          <dgm:chPref val="0"/>
        </dgm:presLayoutVars>
      </dgm:prSet>
      <dgm:spPr/>
    </dgm:pt>
  </dgm:ptLst>
  <dgm:cxnLst>
    <dgm:cxn modelId="{76179E2D-AC68-41AD-9215-A070494A171E}" srcId="{0C2BB5F1-5FF9-4791-A652-96369B7AB90E}" destId="{A4A258A3-9AB2-41DC-B0A7-D2654A5A5EB8}" srcOrd="3" destOrd="0" parTransId="{115BA971-8E29-4C78-9601-92565AE19857}" sibTransId="{3B328B9C-F30F-495E-8FC9-2920E4D8AA69}"/>
    <dgm:cxn modelId="{92464E30-BE8E-41DC-AD94-3CC454679059}" type="presOf" srcId="{0C2BB5F1-5FF9-4791-A652-96369B7AB90E}" destId="{6CE715D8-AB08-4848-BAFF-BFCD11842585}" srcOrd="0" destOrd="0" presId="urn:microsoft.com/office/officeart/2018/2/layout/IconVerticalSolidList"/>
    <dgm:cxn modelId="{3EA6F75C-4766-49D9-8442-9255ACCBE9D1}" srcId="{0C2BB5F1-5FF9-4791-A652-96369B7AB90E}" destId="{88094836-1E20-4A65-8D84-BD0D72166EC4}" srcOrd="1" destOrd="0" parTransId="{74001AA1-B7EC-4123-9BD7-305B936316E5}" sibTransId="{2D747D73-5A12-431C-A3F7-26F02FD84CB8}"/>
    <dgm:cxn modelId="{CAFD4D5D-9FB4-4201-A5AD-086709E0E892}" type="presOf" srcId="{802F2FDA-3B55-40EB-892B-236742C1D324}" destId="{4127666E-C5E5-45F4-BDBC-0C1CE7EEDC93}" srcOrd="0" destOrd="0" presId="urn:microsoft.com/office/officeart/2018/2/layout/IconVerticalSolidList"/>
    <dgm:cxn modelId="{C2B8FF68-3FD7-4158-8CB1-D9DD581B3484}" srcId="{0C2BB5F1-5FF9-4791-A652-96369B7AB90E}" destId="{802F2FDA-3B55-40EB-892B-236742C1D324}" srcOrd="0" destOrd="0" parTransId="{0AABBF1E-0F78-4F57-A74D-B6046C9F2EE3}" sibTransId="{4586FAB1-E479-4623-B7E7-8929029DFFA2}"/>
    <dgm:cxn modelId="{23F4466B-53D0-4687-BF9E-D3DFD7961F2B}" srcId="{0C2BB5F1-5FF9-4791-A652-96369B7AB90E}" destId="{1EDD004D-EB7B-48AD-8BAD-E7CCA2DF0D9A}" srcOrd="2" destOrd="0" parTransId="{DB36070B-1393-41A1-966A-95AA3C040E17}" sibTransId="{90F17E67-C293-40C8-9232-E8907342F018}"/>
    <dgm:cxn modelId="{40830BCD-0B4F-45FB-8B94-214644E1C53C}" type="presOf" srcId="{88094836-1E20-4A65-8D84-BD0D72166EC4}" destId="{31A309EA-B220-43DA-BF57-F2214C382A76}" srcOrd="0" destOrd="0" presId="urn:microsoft.com/office/officeart/2018/2/layout/IconVerticalSolidList"/>
    <dgm:cxn modelId="{CEE51EDC-9B82-49D6-80F8-E322FC0B2A8F}" type="presOf" srcId="{A4A258A3-9AB2-41DC-B0A7-D2654A5A5EB8}" destId="{8721054D-F195-4F22-8BDD-5F7F14992CD8}" srcOrd="0" destOrd="0" presId="urn:microsoft.com/office/officeart/2018/2/layout/IconVerticalSolidList"/>
    <dgm:cxn modelId="{71AD2BF8-819D-4B81-B0A2-D84163F93FB3}" type="presOf" srcId="{1EDD004D-EB7B-48AD-8BAD-E7CCA2DF0D9A}" destId="{78E59FEE-DFC5-4A36-A334-0326A41F55BE}" srcOrd="0" destOrd="0" presId="urn:microsoft.com/office/officeart/2018/2/layout/IconVerticalSolidList"/>
    <dgm:cxn modelId="{A45199EE-B4BD-4417-832F-7A64152C9173}" type="presParOf" srcId="{6CE715D8-AB08-4848-BAFF-BFCD11842585}" destId="{3ECDCF57-D79F-4FC5-9D22-D9F0324375F5}" srcOrd="0" destOrd="0" presId="urn:microsoft.com/office/officeart/2018/2/layout/IconVerticalSolidList"/>
    <dgm:cxn modelId="{D5D2463F-AD78-4A51-AA4C-43FD9DFE6F7B}" type="presParOf" srcId="{3ECDCF57-D79F-4FC5-9D22-D9F0324375F5}" destId="{70037762-15CB-4A46-983F-152B32B7B01B}" srcOrd="0" destOrd="0" presId="urn:microsoft.com/office/officeart/2018/2/layout/IconVerticalSolidList"/>
    <dgm:cxn modelId="{2B1A2422-D818-46F9-A00D-55FF4E35CDD6}" type="presParOf" srcId="{3ECDCF57-D79F-4FC5-9D22-D9F0324375F5}" destId="{3C0111AC-6988-4865-A891-11A46F888A46}" srcOrd="1" destOrd="0" presId="urn:microsoft.com/office/officeart/2018/2/layout/IconVerticalSolidList"/>
    <dgm:cxn modelId="{40F4D465-4651-4695-9C1C-F054A80C4FDB}" type="presParOf" srcId="{3ECDCF57-D79F-4FC5-9D22-D9F0324375F5}" destId="{9E900ECC-5435-46FC-961A-10F97E745AE7}" srcOrd="2" destOrd="0" presId="urn:microsoft.com/office/officeart/2018/2/layout/IconVerticalSolidList"/>
    <dgm:cxn modelId="{AD2BBDB9-CC3F-4DB7-9803-8D7E791FB512}" type="presParOf" srcId="{3ECDCF57-D79F-4FC5-9D22-D9F0324375F5}" destId="{4127666E-C5E5-45F4-BDBC-0C1CE7EEDC93}" srcOrd="3" destOrd="0" presId="urn:microsoft.com/office/officeart/2018/2/layout/IconVerticalSolidList"/>
    <dgm:cxn modelId="{7618E9A3-9C2C-4DFD-B39C-B3F475458E65}" type="presParOf" srcId="{6CE715D8-AB08-4848-BAFF-BFCD11842585}" destId="{BC0CDA36-8C9F-45F4-B74E-5C363645252F}" srcOrd="1" destOrd="0" presId="urn:microsoft.com/office/officeart/2018/2/layout/IconVerticalSolidList"/>
    <dgm:cxn modelId="{98A9ADE8-D50A-4C82-BDE1-A24F887751E8}" type="presParOf" srcId="{6CE715D8-AB08-4848-BAFF-BFCD11842585}" destId="{59CE6B1F-A43D-4B98-9B9E-05B41AB66CD2}" srcOrd="2" destOrd="0" presId="urn:microsoft.com/office/officeart/2018/2/layout/IconVerticalSolidList"/>
    <dgm:cxn modelId="{BD65EA98-4A50-48B7-9A69-0AB34AAA57DC}" type="presParOf" srcId="{59CE6B1F-A43D-4B98-9B9E-05B41AB66CD2}" destId="{B7A2CE57-0DA5-4BA3-B351-2CFE2E31331B}" srcOrd="0" destOrd="0" presId="urn:microsoft.com/office/officeart/2018/2/layout/IconVerticalSolidList"/>
    <dgm:cxn modelId="{3F68CBEA-0B10-47E3-AAF2-0F05D9BA57F2}" type="presParOf" srcId="{59CE6B1F-A43D-4B98-9B9E-05B41AB66CD2}" destId="{C2CD0474-83D2-4DE7-8B9B-33F85A13619B}" srcOrd="1" destOrd="0" presId="urn:microsoft.com/office/officeart/2018/2/layout/IconVerticalSolidList"/>
    <dgm:cxn modelId="{F28C9EDE-457B-427C-ADB8-6D4C23FBE3F7}" type="presParOf" srcId="{59CE6B1F-A43D-4B98-9B9E-05B41AB66CD2}" destId="{84C1C8DD-C027-4E90-AAC5-18F13A776EB5}" srcOrd="2" destOrd="0" presId="urn:microsoft.com/office/officeart/2018/2/layout/IconVerticalSolidList"/>
    <dgm:cxn modelId="{E447846D-3964-429C-8BCA-D7F230C51733}" type="presParOf" srcId="{59CE6B1F-A43D-4B98-9B9E-05B41AB66CD2}" destId="{31A309EA-B220-43DA-BF57-F2214C382A76}" srcOrd="3" destOrd="0" presId="urn:microsoft.com/office/officeart/2018/2/layout/IconVerticalSolidList"/>
    <dgm:cxn modelId="{850929F5-8931-418F-A1A1-6756440AB012}" type="presParOf" srcId="{6CE715D8-AB08-4848-BAFF-BFCD11842585}" destId="{DD23A5F6-0105-465B-B72F-83AF008A15DB}" srcOrd="3" destOrd="0" presId="urn:microsoft.com/office/officeart/2018/2/layout/IconVerticalSolidList"/>
    <dgm:cxn modelId="{600CE52F-0FFE-42B2-8E27-F3A62F375ACA}" type="presParOf" srcId="{6CE715D8-AB08-4848-BAFF-BFCD11842585}" destId="{B18C0B7D-C153-4000-80CC-45E38456F510}" srcOrd="4" destOrd="0" presId="urn:microsoft.com/office/officeart/2018/2/layout/IconVerticalSolidList"/>
    <dgm:cxn modelId="{A1F8E278-19E6-4A15-9203-E40CCAC9387A}" type="presParOf" srcId="{B18C0B7D-C153-4000-80CC-45E38456F510}" destId="{979BD23C-1592-4CD1-8386-31E88CF46677}" srcOrd="0" destOrd="0" presId="urn:microsoft.com/office/officeart/2018/2/layout/IconVerticalSolidList"/>
    <dgm:cxn modelId="{8990AB8B-6642-49AB-9D29-D2A419F8B09D}" type="presParOf" srcId="{B18C0B7D-C153-4000-80CC-45E38456F510}" destId="{F7A84823-CDDD-44C5-88CF-89807056D31A}" srcOrd="1" destOrd="0" presId="urn:microsoft.com/office/officeart/2018/2/layout/IconVerticalSolidList"/>
    <dgm:cxn modelId="{25C9F47A-7646-4BDF-B450-466C2AC2A6B3}" type="presParOf" srcId="{B18C0B7D-C153-4000-80CC-45E38456F510}" destId="{6F8A94DA-6714-442A-9AAE-2961FE1231E8}" srcOrd="2" destOrd="0" presId="urn:microsoft.com/office/officeart/2018/2/layout/IconVerticalSolidList"/>
    <dgm:cxn modelId="{B1B4E198-D050-4EF5-97D0-834F8D1517C1}" type="presParOf" srcId="{B18C0B7D-C153-4000-80CC-45E38456F510}" destId="{78E59FEE-DFC5-4A36-A334-0326A41F55BE}" srcOrd="3" destOrd="0" presId="urn:microsoft.com/office/officeart/2018/2/layout/IconVerticalSolidList"/>
    <dgm:cxn modelId="{1A6AB618-C2F3-466E-9E0F-2EB4D15D08ED}" type="presParOf" srcId="{6CE715D8-AB08-4848-BAFF-BFCD11842585}" destId="{DCE29FD7-758D-438D-B515-930689DCD2E4}" srcOrd="5" destOrd="0" presId="urn:microsoft.com/office/officeart/2018/2/layout/IconVerticalSolidList"/>
    <dgm:cxn modelId="{EEAC3FA9-F759-4FFF-A7FA-B3B2A2DE5C6E}" type="presParOf" srcId="{6CE715D8-AB08-4848-BAFF-BFCD11842585}" destId="{BB3814FC-FE58-441B-AD1E-C984C22C00F6}" srcOrd="6" destOrd="0" presId="urn:microsoft.com/office/officeart/2018/2/layout/IconVerticalSolidList"/>
    <dgm:cxn modelId="{CCC0D5A7-8289-4D28-8DD6-CFABC9449B4B}" type="presParOf" srcId="{BB3814FC-FE58-441B-AD1E-C984C22C00F6}" destId="{3F996D5C-2413-40DF-85ED-3A286FB8398D}" srcOrd="0" destOrd="0" presId="urn:microsoft.com/office/officeart/2018/2/layout/IconVerticalSolidList"/>
    <dgm:cxn modelId="{1135E85B-3A0C-4D6F-9ACA-2277D618B1C9}" type="presParOf" srcId="{BB3814FC-FE58-441B-AD1E-C984C22C00F6}" destId="{22D07255-A91E-4194-9181-6ADE67A8F6C9}" srcOrd="1" destOrd="0" presId="urn:microsoft.com/office/officeart/2018/2/layout/IconVerticalSolidList"/>
    <dgm:cxn modelId="{A7EDD5DF-E6D0-40A6-A44F-7C0D1277554C}" type="presParOf" srcId="{BB3814FC-FE58-441B-AD1E-C984C22C00F6}" destId="{9D3FD644-7623-4AE7-BCAB-59DD03583612}" srcOrd="2" destOrd="0" presId="urn:microsoft.com/office/officeart/2018/2/layout/IconVerticalSolidList"/>
    <dgm:cxn modelId="{A3C89C39-8C78-48CA-BBDA-113AAE82C84D}" type="presParOf" srcId="{BB3814FC-FE58-441B-AD1E-C984C22C00F6}" destId="{8721054D-F195-4F22-8BDD-5F7F14992C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D98D9F-2B34-417A-B8BB-2AB3362105B2}"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1097F582-DFB6-4A46-894A-197BE18411CA}">
      <dgm:prSet custT="1"/>
      <dgm:spPr>
        <a:solidFill>
          <a:srgbClr val="92BAB5"/>
        </a:solidFill>
      </dgm:spPr>
      <dgm:t>
        <a:bodyPr/>
        <a:lstStyle/>
        <a:p>
          <a:r>
            <a:rPr lang="en-US" sz="1600" dirty="0">
              <a:latin typeface="Aptos" panose="020B0004020202020204" pitchFamily="34" charset="0"/>
            </a:rPr>
            <a:t>In diesem Modul haben wir das Konzept der digitalen Gewohnheiten erörtert und wie sie unser Wohlbefinden, unsere Produktivität und unsere Beziehungen beeinflussen.</a:t>
          </a:r>
        </a:p>
      </dgm:t>
    </dgm:pt>
    <dgm:pt modelId="{D3FB42ED-98D2-47CB-AB22-3DBB511E4A20}" type="parTrans" cxnId="{61BDBB6A-5C9E-4B3E-BD96-DAF82D66FACB}">
      <dgm:prSet/>
      <dgm:spPr/>
      <dgm:t>
        <a:bodyPr/>
        <a:lstStyle/>
        <a:p>
          <a:endParaRPr lang="en-US"/>
        </a:p>
      </dgm:t>
    </dgm:pt>
    <dgm:pt modelId="{BEB8D66F-7084-440D-9F5E-AACAFD5E7191}" type="sibTrans" cxnId="{61BDBB6A-5C9E-4B3E-BD96-DAF82D66FACB}">
      <dgm:prSet/>
      <dgm:spPr/>
      <dgm:t>
        <a:bodyPr/>
        <a:lstStyle/>
        <a:p>
          <a:endParaRPr lang="en-US"/>
        </a:p>
      </dgm:t>
    </dgm:pt>
    <dgm:pt modelId="{6D3E8B7C-773F-4B4A-A7DD-4B103ED05CFB}">
      <dgm:prSet custT="1"/>
      <dgm:spPr>
        <a:solidFill>
          <a:srgbClr val="92BAB5"/>
        </a:solidFill>
      </dgm:spPr>
      <dgm:t>
        <a:bodyPr/>
        <a:lstStyle/>
        <a:p>
          <a:r>
            <a:rPr lang="en-US" sz="1600" dirty="0">
              <a:latin typeface="Aptos" panose="020B0004020202020204" pitchFamily="34" charset="0"/>
            </a:rPr>
            <a:t>Wir haben auch einige praktische Strategien zur Bewältigung unserer digitalen Gewohnheiten gelernt:</a:t>
          </a:r>
        </a:p>
      </dgm:t>
    </dgm:pt>
    <dgm:pt modelId="{65FE1808-1C68-4A75-BFC2-78537F638596}" type="parTrans" cxnId="{59E428B0-F566-470C-BD14-608CD8174580}">
      <dgm:prSet/>
      <dgm:spPr/>
      <dgm:t>
        <a:bodyPr/>
        <a:lstStyle/>
        <a:p>
          <a:endParaRPr lang="en-US"/>
        </a:p>
      </dgm:t>
    </dgm:pt>
    <dgm:pt modelId="{7B4DD789-FBFC-44FE-A6F6-AE0DA4537CC4}" type="sibTrans" cxnId="{59E428B0-F566-470C-BD14-608CD8174580}">
      <dgm:prSet/>
      <dgm:spPr/>
      <dgm:t>
        <a:bodyPr/>
        <a:lstStyle/>
        <a:p>
          <a:endParaRPr lang="en-US"/>
        </a:p>
      </dgm:t>
    </dgm:pt>
    <dgm:pt modelId="{C276933F-E132-44F2-9C89-FBE031A73627}">
      <dgm:prSet custT="1"/>
      <dgm:spPr/>
      <dgm:t>
        <a:bodyPr/>
        <a:lstStyle/>
        <a:p>
          <a:r>
            <a:rPr lang="en-US" sz="1600">
              <a:latin typeface="Aptos" panose="020B0004020202020204" pitchFamily="34" charset="0"/>
            </a:rPr>
            <a:t>Mehr Selbstbewusstsein und ein bewusster Umgang mit der Technologie.</a:t>
          </a:r>
        </a:p>
      </dgm:t>
    </dgm:pt>
    <dgm:pt modelId="{8058CC5E-316E-437D-B0F9-C8A7A5FA51F2}" type="parTrans" cxnId="{19FD558F-C7D8-4981-A072-645CE6FB3DD3}">
      <dgm:prSet/>
      <dgm:spPr/>
      <dgm:t>
        <a:bodyPr/>
        <a:lstStyle/>
        <a:p>
          <a:endParaRPr lang="en-US"/>
        </a:p>
      </dgm:t>
    </dgm:pt>
    <dgm:pt modelId="{1514F81D-8375-46BE-8C42-4920EE30965E}" type="sibTrans" cxnId="{19FD558F-C7D8-4981-A072-645CE6FB3DD3}">
      <dgm:prSet/>
      <dgm:spPr/>
      <dgm:t>
        <a:bodyPr/>
        <a:lstStyle/>
        <a:p>
          <a:endParaRPr lang="en-US"/>
        </a:p>
      </dgm:t>
    </dgm:pt>
    <dgm:pt modelId="{3C178BE0-FC3A-4724-A8F7-851800AE05F6}">
      <dgm:prSet custT="1"/>
      <dgm:spPr/>
      <dgm:t>
        <a:bodyPr/>
        <a:lstStyle/>
        <a:p>
          <a:r>
            <a:rPr lang="en-US" sz="1600">
              <a:latin typeface="Aptos" panose="020B0004020202020204" pitchFamily="34" charset="0"/>
            </a:rPr>
            <a:t>Ausgleich zwischen Bildschirmzeit und Produktivität durch Zeitmanagementtechniken</a:t>
          </a:r>
        </a:p>
      </dgm:t>
    </dgm:pt>
    <dgm:pt modelId="{DB0E508A-3912-4AD3-B56E-FD1CA1674F19}" type="parTrans" cxnId="{E474881C-30E3-4069-8867-986E0903088F}">
      <dgm:prSet/>
      <dgm:spPr/>
      <dgm:t>
        <a:bodyPr/>
        <a:lstStyle/>
        <a:p>
          <a:endParaRPr lang="en-US"/>
        </a:p>
      </dgm:t>
    </dgm:pt>
    <dgm:pt modelId="{51A55CA9-BF50-4C70-A8AB-D9F7BC4129A2}" type="sibTrans" cxnId="{E474881C-30E3-4069-8867-986E0903088F}">
      <dgm:prSet/>
      <dgm:spPr/>
      <dgm:t>
        <a:bodyPr/>
        <a:lstStyle/>
        <a:p>
          <a:endParaRPr lang="en-US"/>
        </a:p>
      </dgm:t>
    </dgm:pt>
    <dgm:pt modelId="{51B0DFFF-69A8-43D8-98DF-B44385F959AB}">
      <dgm:prSet custT="1"/>
      <dgm:spPr/>
      <dgm:t>
        <a:bodyPr/>
        <a:lstStyle/>
        <a:p>
          <a:r>
            <a:rPr lang="en-US" sz="1600">
              <a:latin typeface="Aptos" panose="020B0004020202020204" pitchFamily="34" charset="0"/>
            </a:rPr>
            <a:t>Gesunde digitale Grenzen für sich selbst und andere setzen</a:t>
          </a:r>
        </a:p>
      </dgm:t>
    </dgm:pt>
    <dgm:pt modelId="{CC186C8B-A6AF-4646-9D13-9FCCF0A537BA}" type="parTrans" cxnId="{5E6C6B16-D8EC-46A2-9BC6-2DC242075E9A}">
      <dgm:prSet/>
      <dgm:spPr/>
      <dgm:t>
        <a:bodyPr/>
        <a:lstStyle/>
        <a:p>
          <a:endParaRPr lang="en-US"/>
        </a:p>
      </dgm:t>
    </dgm:pt>
    <dgm:pt modelId="{B8EA8303-5C2E-440C-982F-C333F4CE380C}" type="sibTrans" cxnId="{5E6C6B16-D8EC-46A2-9BC6-2DC242075E9A}">
      <dgm:prSet/>
      <dgm:spPr/>
      <dgm:t>
        <a:bodyPr/>
        <a:lstStyle/>
        <a:p>
          <a:endParaRPr lang="en-US"/>
        </a:p>
      </dgm:t>
    </dgm:pt>
    <dgm:pt modelId="{70FF2BDD-120C-4A9D-BA30-FFDD00882761}">
      <dgm:prSet custT="1"/>
      <dgm:spPr/>
      <dgm:t>
        <a:bodyPr/>
        <a:lstStyle/>
        <a:p>
          <a:r>
            <a:rPr lang="en-US" sz="1600">
              <a:latin typeface="Aptos" panose="020B0004020202020204" pitchFamily="34" charset="0"/>
            </a:rPr>
            <a:t>Regelmäßiges und bewusstes Abschalten von der Technik.</a:t>
          </a:r>
        </a:p>
      </dgm:t>
    </dgm:pt>
    <dgm:pt modelId="{F3395AF0-6947-4830-8975-72760BFBD6D5}" type="parTrans" cxnId="{DEB3FD4E-8D18-4E1C-AA33-A18722BF0EAA}">
      <dgm:prSet/>
      <dgm:spPr/>
      <dgm:t>
        <a:bodyPr/>
        <a:lstStyle/>
        <a:p>
          <a:endParaRPr lang="en-US"/>
        </a:p>
      </dgm:t>
    </dgm:pt>
    <dgm:pt modelId="{5AF533A4-C79A-4CF8-9986-029A9D5B462E}" type="sibTrans" cxnId="{DEB3FD4E-8D18-4E1C-AA33-A18722BF0EAA}">
      <dgm:prSet/>
      <dgm:spPr/>
      <dgm:t>
        <a:bodyPr/>
        <a:lstStyle/>
        <a:p>
          <a:endParaRPr lang="en-US"/>
        </a:p>
      </dgm:t>
    </dgm:pt>
    <dgm:pt modelId="{D55DAA58-A320-4CC9-AC9D-F9E4F37FA87F}">
      <dgm:prSet custT="1"/>
      <dgm:spPr/>
      <dgm:t>
        <a:bodyPr/>
        <a:lstStyle/>
        <a:p>
          <a:r>
            <a:rPr lang="en-US" sz="1600">
              <a:latin typeface="Aptos" panose="020B0004020202020204" pitchFamily="34" charset="0"/>
            </a:rPr>
            <a:t>Achtsamkeit im digitalen Zeitalter mit Aufmerksamkeit und Neugierde.</a:t>
          </a:r>
        </a:p>
      </dgm:t>
    </dgm:pt>
    <dgm:pt modelId="{DBFFF982-A589-41C6-809D-6113046EE830}" type="parTrans" cxnId="{28681C46-2520-4B93-87E3-D4EB1A6E27FC}">
      <dgm:prSet/>
      <dgm:spPr/>
      <dgm:t>
        <a:bodyPr/>
        <a:lstStyle/>
        <a:p>
          <a:endParaRPr lang="en-US"/>
        </a:p>
      </dgm:t>
    </dgm:pt>
    <dgm:pt modelId="{048FAD40-B1A0-4A9A-89BE-1766D2CEFDA3}" type="sibTrans" cxnId="{28681C46-2520-4B93-87E3-D4EB1A6E27FC}">
      <dgm:prSet/>
      <dgm:spPr/>
      <dgm:t>
        <a:bodyPr/>
        <a:lstStyle/>
        <a:p>
          <a:endParaRPr lang="en-US"/>
        </a:p>
      </dgm:t>
    </dgm:pt>
    <dgm:pt modelId="{850D3775-D276-4C88-BC03-DEF8E70EC021}" type="pres">
      <dgm:prSet presAssocID="{1AD98D9F-2B34-417A-B8BB-2AB3362105B2}" presName="Name0" presStyleCnt="0">
        <dgm:presLayoutVars>
          <dgm:dir/>
          <dgm:resizeHandles val="exact"/>
        </dgm:presLayoutVars>
      </dgm:prSet>
      <dgm:spPr/>
    </dgm:pt>
    <dgm:pt modelId="{DABBAA5A-B336-43AC-AA3B-D8D925F00E52}" type="pres">
      <dgm:prSet presAssocID="{1097F582-DFB6-4A46-894A-197BE18411CA}" presName="node" presStyleLbl="node1" presStyleIdx="0" presStyleCnt="7">
        <dgm:presLayoutVars>
          <dgm:bulletEnabled val="1"/>
        </dgm:presLayoutVars>
      </dgm:prSet>
      <dgm:spPr/>
    </dgm:pt>
    <dgm:pt modelId="{618C87F8-E34B-493B-B14C-5DAFD369DBB4}" type="pres">
      <dgm:prSet presAssocID="{BEB8D66F-7084-440D-9F5E-AACAFD5E7191}" presName="sibTrans" presStyleLbl="sibTrans1D1" presStyleIdx="0" presStyleCnt="6"/>
      <dgm:spPr/>
    </dgm:pt>
    <dgm:pt modelId="{EB4FF34C-D41C-43B1-9263-C0E3A395B536}" type="pres">
      <dgm:prSet presAssocID="{BEB8D66F-7084-440D-9F5E-AACAFD5E7191}" presName="connectorText" presStyleLbl="sibTrans1D1" presStyleIdx="0" presStyleCnt="6"/>
      <dgm:spPr/>
    </dgm:pt>
    <dgm:pt modelId="{44BA803C-5B6C-41D3-BE0B-153E8ACD1F8D}" type="pres">
      <dgm:prSet presAssocID="{6D3E8B7C-773F-4B4A-A7DD-4B103ED05CFB}" presName="node" presStyleLbl="node1" presStyleIdx="1" presStyleCnt="7">
        <dgm:presLayoutVars>
          <dgm:bulletEnabled val="1"/>
        </dgm:presLayoutVars>
      </dgm:prSet>
      <dgm:spPr/>
    </dgm:pt>
    <dgm:pt modelId="{6D5C30AD-6758-4B5F-94F1-08E42ADDAE40}" type="pres">
      <dgm:prSet presAssocID="{7B4DD789-FBFC-44FE-A6F6-AE0DA4537CC4}" presName="sibTrans" presStyleLbl="sibTrans1D1" presStyleIdx="1" presStyleCnt="6"/>
      <dgm:spPr/>
    </dgm:pt>
    <dgm:pt modelId="{070B9F79-FEF1-430E-8A19-741F5BF13833}" type="pres">
      <dgm:prSet presAssocID="{7B4DD789-FBFC-44FE-A6F6-AE0DA4537CC4}" presName="connectorText" presStyleLbl="sibTrans1D1" presStyleIdx="1" presStyleCnt="6"/>
      <dgm:spPr/>
    </dgm:pt>
    <dgm:pt modelId="{FD49040A-B539-45A2-9497-64B7A14EBE78}" type="pres">
      <dgm:prSet presAssocID="{C276933F-E132-44F2-9C89-FBE031A73627}" presName="node" presStyleLbl="node1" presStyleIdx="2" presStyleCnt="7">
        <dgm:presLayoutVars>
          <dgm:bulletEnabled val="1"/>
        </dgm:presLayoutVars>
      </dgm:prSet>
      <dgm:spPr/>
    </dgm:pt>
    <dgm:pt modelId="{500CF179-EFB6-4CAA-9870-40D47A4E4D46}" type="pres">
      <dgm:prSet presAssocID="{1514F81D-8375-46BE-8C42-4920EE30965E}" presName="sibTrans" presStyleLbl="sibTrans1D1" presStyleIdx="2" presStyleCnt="6"/>
      <dgm:spPr/>
    </dgm:pt>
    <dgm:pt modelId="{A3AF6EB9-3348-4F9D-B139-E3AF200F24B5}" type="pres">
      <dgm:prSet presAssocID="{1514F81D-8375-46BE-8C42-4920EE30965E}" presName="connectorText" presStyleLbl="sibTrans1D1" presStyleIdx="2" presStyleCnt="6"/>
      <dgm:spPr/>
    </dgm:pt>
    <dgm:pt modelId="{454DC9F7-EB7B-44BD-A92A-69DE6149ADA6}" type="pres">
      <dgm:prSet presAssocID="{3C178BE0-FC3A-4724-A8F7-851800AE05F6}" presName="node" presStyleLbl="node1" presStyleIdx="3" presStyleCnt="7">
        <dgm:presLayoutVars>
          <dgm:bulletEnabled val="1"/>
        </dgm:presLayoutVars>
      </dgm:prSet>
      <dgm:spPr/>
    </dgm:pt>
    <dgm:pt modelId="{81220622-D1F0-42D2-B6A0-A57122D9B60F}" type="pres">
      <dgm:prSet presAssocID="{51A55CA9-BF50-4C70-A8AB-D9F7BC4129A2}" presName="sibTrans" presStyleLbl="sibTrans1D1" presStyleIdx="3" presStyleCnt="6"/>
      <dgm:spPr/>
    </dgm:pt>
    <dgm:pt modelId="{CB271BF9-3266-45EA-94C0-30441A4F432D}" type="pres">
      <dgm:prSet presAssocID="{51A55CA9-BF50-4C70-A8AB-D9F7BC4129A2}" presName="connectorText" presStyleLbl="sibTrans1D1" presStyleIdx="3" presStyleCnt="6"/>
      <dgm:spPr/>
    </dgm:pt>
    <dgm:pt modelId="{38B0E415-320C-494E-A5A2-3F6B29BA1F30}" type="pres">
      <dgm:prSet presAssocID="{51B0DFFF-69A8-43D8-98DF-B44385F959AB}" presName="node" presStyleLbl="node1" presStyleIdx="4" presStyleCnt="7">
        <dgm:presLayoutVars>
          <dgm:bulletEnabled val="1"/>
        </dgm:presLayoutVars>
      </dgm:prSet>
      <dgm:spPr/>
    </dgm:pt>
    <dgm:pt modelId="{5DFFDE08-392C-4861-A536-6B0E6CC0CD98}" type="pres">
      <dgm:prSet presAssocID="{B8EA8303-5C2E-440C-982F-C333F4CE380C}" presName="sibTrans" presStyleLbl="sibTrans1D1" presStyleIdx="4" presStyleCnt="6"/>
      <dgm:spPr/>
    </dgm:pt>
    <dgm:pt modelId="{792FCBE3-3DB2-41B7-A1B6-C85DC447A27E}" type="pres">
      <dgm:prSet presAssocID="{B8EA8303-5C2E-440C-982F-C333F4CE380C}" presName="connectorText" presStyleLbl="sibTrans1D1" presStyleIdx="4" presStyleCnt="6"/>
      <dgm:spPr/>
    </dgm:pt>
    <dgm:pt modelId="{D5BE9F65-F865-4764-8060-8CDC8475A760}" type="pres">
      <dgm:prSet presAssocID="{70FF2BDD-120C-4A9D-BA30-FFDD00882761}" presName="node" presStyleLbl="node1" presStyleIdx="5" presStyleCnt="7">
        <dgm:presLayoutVars>
          <dgm:bulletEnabled val="1"/>
        </dgm:presLayoutVars>
      </dgm:prSet>
      <dgm:spPr/>
    </dgm:pt>
    <dgm:pt modelId="{50101211-3554-4DD1-AC75-596750FE9FC3}" type="pres">
      <dgm:prSet presAssocID="{5AF533A4-C79A-4CF8-9986-029A9D5B462E}" presName="sibTrans" presStyleLbl="sibTrans1D1" presStyleIdx="5" presStyleCnt="6"/>
      <dgm:spPr/>
    </dgm:pt>
    <dgm:pt modelId="{2D59A151-FB4F-4F79-9F9D-B86949CDDE43}" type="pres">
      <dgm:prSet presAssocID="{5AF533A4-C79A-4CF8-9986-029A9D5B462E}" presName="connectorText" presStyleLbl="sibTrans1D1" presStyleIdx="5" presStyleCnt="6"/>
      <dgm:spPr/>
    </dgm:pt>
    <dgm:pt modelId="{937EE8DE-36B1-4001-99F3-AA2618C4FC02}" type="pres">
      <dgm:prSet presAssocID="{D55DAA58-A320-4CC9-AC9D-F9E4F37FA87F}" presName="node" presStyleLbl="node1" presStyleIdx="6" presStyleCnt="7">
        <dgm:presLayoutVars>
          <dgm:bulletEnabled val="1"/>
        </dgm:presLayoutVars>
      </dgm:prSet>
      <dgm:spPr/>
    </dgm:pt>
  </dgm:ptLst>
  <dgm:cxnLst>
    <dgm:cxn modelId="{06F05A05-F533-495D-8215-9698DD2F55DD}" type="presOf" srcId="{C276933F-E132-44F2-9C89-FBE031A73627}" destId="{FD49040A-B539-45A2-9497-64B7A14EBE78}" srcOrd="0" destOrd="0" presId="urn:microsoft.com/office/officeart/2016/7/layout/RepeatingBendingProcessNew"/>
    <dgm:cxn modelId="{402C0F06-8FE2-4D8C-8F42-0FE2FE88B743}" type="presOf" srcId="{7B4DD789-FBFC-44FE-A6F6-AE0DA4537CC4}" destId="{070B9F79-FEF1-430E-8A19-741F5BF13833}" srcOrd="1" destOrd="0" presId="urn:microsoft.com/office/officeart/2016/7/layout/RepeatingBendingProcessNew"/>
    <dgm:cxn modelId="{08E7BC0E-3B75-4F45-B480-BCF711961D08}" type="presOf" srcId="{1097F582-DFB6-4A46-894A-197BE18411CA}" destId="{DABBAA5A-B336-43AC-AA3B-D8D925F00E52}" srcOrd="0" destOrd="0" presId="urn:microsoft.com/office/officeart/2016/7/layout/RepeatingBendingProcessNew"/>
    <dgm:cxn modelId="{A9CFA013-855A-43E6-930E-2DB89AA4BAAD}" type="presOf" srcId="{1514F81D-8375-46BE-8C42-4920EE30965E}" destId="{A3AF6EB9-3348-4F9D-B139-E3AF200F24B5}" srcOrd="1" destOrd="0" presId="urn:microsoft.com/office/officeart/2016/7/layout/RepeatingBendingProcessNew"/>
    <dgm:cxn modelId="{5E6C6B16-D8EC-46A2-9BC6-2DC242075E9A}" srcId="{1AD98D9F-2B34-417A-B8BB-2AB3362105B2}" destId="{51B0DFFF-69A8-43D8-98DF-B44385F959AB}" srcOrd="4" destOrd="0" parTransId="{CC186C8B-A6AF-4646-9D13-9FCCF0A537BA}" sibTransId="{B8EA8303-5C2E-440C-982F-C333F4CE380C}"/>
    <dgm:cxn modelId="{E474881C-30E3-4069-8867-986E0903088F}" srcId="{1AD98D9F-2B34-417A-B8BB-2AB3362105B2}" destId="{3C178BE0-FC3A-4724-A8F7-851800AE05F6}" srcOrd="3" destOrd="0" parTransId="{DB0E508A-3912-4AD3-B56E-FD1CA1674F19}" sibTransId="{51A55CA9-BF50-4C70-A8AB-D9F7BC4129A2}"/>
    <dgm:cxn modelId="{4CAFF822-B282-461D-8399-3254D414F02A}" type="presOf" srcId="{B8EA8303-5C2E-440C-982F-C333F4CE380C}" destId="{5DFFDE08-392C-4861-A536-6B0E6CC0CD98}" srcOrd="0" destOrd="0" presId="urn:microsoft.com/office/officeart/2016/7/layout/RepeatingBendingProcessNew"/>
    <dgm:cxn modelId="{A6DA9A3B-5804-417A-A203-1F8A84BF1C4E}" type="presOf" srcId="{5AF533A4-C79A-4CF8-9986-029A9D5B462E}" destId="{2D59A151-FB4F-4F79-9F9D-B86949CDDE43}" srcOrd="1" destOrd="0" presId="urn:microsoft.com/office/officeart/2016/7/layout/RepeatingBendingProcessNew"/>
    <dgm:cxn modelId="{8DE3CD5C-BD58-44D9-B212-EE2C1DD60EDB}" type="presOf" srcId="{6D3E8B7C-773F-4B4A-A7DD-4B103ED05CFB}" destId="{44BA803C-5B6C-41D3-BE0B-153E8ACD1F8D}" srcOrd="0" destOrd="0" presId="urn:microsoft.com/office/officeart/2016/7/layout/RepeatingBendingProcessNew"/>
    <dgm:cxn modelId="{D9102561-F330-4E5E-918E-87FBE66EF040}" type="presOf" srcId="{1AD98D9F-2B34-417A-B8BB-2AB3362105B2}" destId="{850D3775-D276-4C88-BC03-DEF8E70EC021}" srcOrd="0" destOrd="0" presId="urn:microsoft.com/office/officeart/2016/7/layout/RepeatingBendingProcessNew"/>
    <dgm:cxn modelId="{28681C46-2520-4B93-87E3-D4EB1A6E27FC}" srcId="{1AD98D9F-2B34-417A-B8BB-2AB3362105B2}" destId="{D55DAA58-A320-4CC9-AC9D-F9E4F37FA87F}" srcOrd="6" destOrd="0" parTransId="{DBFFF982-A589-41C6-809D-6113046EE830}" sibTransId="{048FAD40-B1A0-4A9A-89BE-1766D2CEFDA3}"/>
    <dgm:cxn modelId="{DF5A8668-6546-4FFA-9401-FDD1ECD4432C}" type="presOf" srcId="{BEB8D66F-7084-440D-9F5E-AACAFD5E7191}" destId="{618C87F8-E34B-493B-B14C-5DAFD369DBB4}" srcOrd="0" destOrd="0" presId="urn:microsoft.com/office/officeart/2016/7/layout/RepeatingBendingProcessNew"/>
    <dgm:cxn modelId="{61BDBB6A-5C9E-4B3E-BD96-DAF82D66FACB}" srcId="{1AD98D9F-2B34-417A-B8BB-2AB3362105B2}" destId="{1097F582-DFB6-4A46-894A-197BE18411CA}" srcOrd="0" destOrd="0" parTransId="{D3FB42ED-98D2-47CB-AB22-3DBB511E4A20}" sibTransId="{BEB8D66F-7084-440D-9F5E-AACAFD5E7191}"/>
    <dgm:cxn modelId="{DEB3FD4E-8D18-4E1C-AA33-A18722BF0EAA}" srcId="{1AD98D9F-2B34-417A-B8BB-2AB3362105B2}" destId="{70FF2BDD-120C-4A9D-BA30-FFDD00882761}" srcOrd="5" destOrd="0" parTransId="{F3395AF0-6947-4830-8975-72760BFBD6D5}" sibTransId="{5AF533A4-C79A-4CF8-9986-029A9D5B462E}"/>
    <dgm:cxn modelId="{BD708F73-D48F-4048-AF4E-EA4376779B4B}" type="presOf" srcId="{70FF2BDD-120C-4A9D-BA30-FFDD00882761}" destId="{D5BE9F65-F865-4764-8060-8CDC8475A760}" srcOrd="0" destOrd="0" presId="urn:microsoft.com/office/officeart/2016/7/layout/RepeatingBendingProcessNew"/>
    <dgm:cxn modelId="{9B49A153-B200-41D7-B906-B1F49B105453}" type="presOf" srcId="{7B4DD789-FBFC-44FE-A6F6-AE0DA4537CC4}" destId="{6D5C30AD-6758-4B5F-94F1-08E42ADDAE40}" srcOrd="0" destOrd="0" presId="urn:microsoft.com/office/officeart/2016/7/layout/RepeatingBendingProcessNew"/>
    <dgm:cxn modelId="{561FC155-30EA-46BB-9AF2-7ED5B56B353A}" type="presOf" srcId="{51A55CA9-BF50-4C70-A8AB-D9F7BC4129A2}" destId="{CB271BF9-3266-45EA-94C0-30441A4F432D}" srcOrd="1" destOrd="0" presId="urn:microsoft.com/office/officeart/2016/7/layout/RepeatingBendingProcessNew"/>
    <dgm:cxn modelId="{19FD558F-C7D8-4981-A072-645CE6FB3DD3}" srcId="{1AD98D9F-2B34-417A-B8BB-2AB3362105B2}" destId="{C276933F-E132-44F2-9C89-FBE031A73627}" srcOrd="2" destOrd="0" parTransId="{8058CC5E-316E-437D-B0F9-C8A7A5FA51F2}" sibTransId="{1514F81D-8375-46BE-8C42-4920EE30965E}"/>
    <dgm:cxn modelId="{4ED595A6-B366-4EBB-B8E8-BC978C6224D2}" type="presOf" srcId="{51B0DFFF-69A8-43D8-98DF-B44385F959AB}" destId="{38B0E415-320C-494E-A5A2-3F6B29BA1F30}" srcOrd="0" destOrd="0" presId="urn:microsoft.com/office/officeart/2016/7/layout/RepeatingBendingProcessNew"/>
    <dgm:cxn modelId="{59E428B0-F566-470C-BD14-608CD8174580}" srcId="{1AD98D9F-2B34-417A-B8BB-2AB3362105B2}" destId="{6D3E8B7C-773F-4B4A-A7DD-4B103ED05CFB}" srcOrd="1" destOrd="0" parTransId="{65FE1808-1C68-4A75-BFC2-78537F638596}" sibTransId="{7B4DD789-FBFC-44FE-A6F6-AE0DA4537CC4}"/>
    <dgm:cxn modelId="{594B83B6-5508-4734-90BF-8557C24315CE}" type="presOf" srcId="{3C178BE0-FC3A-4724-A8F7-851800AE05F6}" destId="{454DC9F7-EB7B-44BD-A92A-69DE6149ADA6}" srcOrd="0" destOrd="0" presId="urn:microsoft.com/office/officeart/2016/7/layout/RepeatingBendingProcessNew"/>
    <dgm:cxn modelId="{4C0D23BC-35E2-4CB1-8646-138A3D7BA160}" type="presOf" srcId="{5AF533A4-C79A-4CF8-9986-029A9D5B462E}" destId="{50101211-3554-4DD1-AC75-596750FE9FC3}" srcOrd="0" destOrd="0" presId="urn:microsoft.com/office/officeart/2016/7/layout/RepeatingBendingProcessNew"/>
    <dgm:cxn modelId="{B9AF26E4-1DA8-4145-BF0F-85712AF16FB4}" type="presOf" srcId="{D55DAA58-A320-4CC9-AC9D-F9E4F37FA87F}" destId="{937EE8DE-36B1-4001-99F3-AA2618C4FC02}" srcOrd="0" destOrd="0" presId="urn:microsoft.com/office/officeart/2016/7/layout/RepeatingBendingProcessNew"/>
    <dgm:cxn modelId="{2B4C9AE6-614E-4129-B60C-ACF888DFB78B}" type="presOf" srcId="{51A55CA9-BF50-4C70-A8AB-D9F7BC4129A2}" destId="{81220622-D1F0-42D2-B6A0-A57122D9B60F}" srcOrd="0" destOrd="0" presId="urn:microsoft.com/office/officeart/2016/7/layout/RepeatingBendingProcessNew"/>
    <dgm:cxn modelId="{6039D0EB-C795-415C-BB3A-1F10B9CCFE90}" type="presOf" srcId="{BEB8D66F-7084-440D-9F5E-AACAFD5E7191}" destId="{EB4FF34C-D41C-43B1-9263-C0E3A395B536}" srcOrd="1" destOrd="0" presId="urn:microsoft.com/office/officeart/2016/7/layout/RepeatingBendingProcessNew"/>
    <dgm:cxn modelId="{B70E77F0-DA64-42C5-86BB-186D2E432F56}" type="presOf" srcId="{1514F81D-8375-46BE-8C42-4920EE30965E}" destId="{500CF179-EFB6-4CAA-9870-40D47A4E4D46}" srcOrd="0" destOrd="0" presId="urn:microsoft.com/office/officeart/2016/7/layout/RepeatingBendingProcessNew"/>
    <dgm:cxn modelId="{A3B67DF1-998D-4E88-A4F4-F992536BCA39}" type="presOf" srcId="{B8EA8303-5C2E-440C-982F-C333F4CE380C}" destId="{792FCBE3-3DB2-41B7-A1B6-C85DC447A27E}" srcOrd="1" destOrd="0" presId="urn:microsoft.com/office/officeart/2016/7/layout/RepeatingBendingProcessNew"/>
    <dgm:cxn modelId="{1D5C4911-D23A-4AF8-90B0-6D524B31C8D7}" type="presParOf" srcId="{850D3775-D276-4C88-BC03-DEF8E70EC021}" destId="{DABBAA5A-B336-43AC-AA3B-D8D925F00E52}" srcOrd="0" destOrd="0" presId="urn:microsoft.com/office/officeart/2016/7/layout/RepeatingBendingProcessNew"/>
    <dgm:cxn modelId="{596D04F8-77EE-4422-9C4F-BD64FFD703DD}" type="presParOf" srcId="{850D3775-D276-4C88-BC03-DEF8E70EC021}" destId="{618C87F8-E34B-493B-B14C-5DAFD369DBB4}" srcOrd="1" destOrd="0" presId="urn:microsoft.com/office/officeart/2016/7/layout/RepeatingBendingProcessNew"/>
    <dgm:cxn modelId="{0E51C4F5-F23C-4B10-9336-D2ECE342963A}" type="presParOf" srcId="{618C87F8-E34B-493B-B14C-5DAFD369DBB4}" destId="{EB4FF34C-D41C-43B1-9263-C0E3A395B536}" srcOrd="0" destOrd="0" presId="urn:microsoft.com/office/officeart/2016/7/layout/RepeatingBendingProcessNew"/>
    <dgm:cxn modelId="{1B203A00-AECC-42AF-AB2C-05DEC334608E}" type="presParOf" srcId="{850D3775-D276-4C88-BC03-DEF8E70EC021}" destId="{44BA803C-5B6C-41D3-BE0B-153E8ACD1F8D}" srcOrd="2" destOrd="0" presId="urn:microsoft.com/office/officeart/2016/7/layout/RepeatingBendingProcessNew"/>
    <dgm:cxn modelId="{AA61C711-3CF4-4C7A-8799-9BF252FDA48C}" type="presParOf" srcId="{850D3775-D276-4C88-BC03-DEF8E70EC021}" destId="{6D5C30AD-6758-4B5F-94F1-08E42ADDAE40}" srcOrd="3" destOrd="0" presId="urn:microsoft.com/office/officeart/2016/7/layout/RepeatingBendingProcessNew"/>
    <dgm:cxn modelId="{98AF8FC6-C7C6-417F-85F6-4828F636FDEB}" type="presParOf" srcId="{6D5C30AD-6758-4B5F-94F1-08E42ADDAE40}" destId="{070B9F79-FEF1-430E-8A19-741F5BF13833}" srcOrd="0" destOrd="0" presId="urn:microsoft.com/office/officeart/2016/7/layout/RepeatingBendingProcessNew"/>
    <dgm:cxn modelId="{9BBB0F47-367E-4AB7-ACFC-56C94905D334}" type="presParOf" srcId="{850D3775-D276-4C88-BC03-DEF8E70EC021}" destId="{FD49040A-B539-45A2-9497-64B7A14EBE78}" srcOrd="4" destOrd="0" presId="urn:microsoft.com/office/officeart/2016/7/layout/RepeatingBendingProcessNew"/>
    <dgm:cxn modelId="{623FE2CE-8404-46E9-A309-7D7270AFE497}" type="presParOf" srcId="{850D3775-D276-4C88-BC03-DEF8E70EC021}" destId="{500CF179-EFB6-4CAA-9870-40D47A4E4D46}" srcOrd="5" destOrd="0" presId="urn:microsoft.com/office/officeart/2016/7/layout/RepeatingBendingProcessNew"/>
    <dgm:cxn modelId="{48BA31CB-C3A3-4425-AEBB-BD4087D98AED}" type="presParOf" srcId="{500CF179-EFB6-4CAA-9870-40D47A4E4D46}" destId="{A3AF6EB9-3348-4F9D-B139-E3AF200F24B5}" srcOrd="0" destOrd="0" presId="urn:microsoft.com/office/officeart/2016/7/layout/RepeatingBendingProcessNew"/>
    <dgm:cxn modelId="{6B5F24F7-FE50-4B53-B759-F9490B688EDA}" type="presParOf" srcId="{850D3775-D276-4C88-BC03-DEF8E70EC021}" destId="{454DC9F7-EB7B-44BD-A92A-69DE6149ADA6}" srcOrd="6" destOrd="0" presId="urn:microsoft.com/office/officeart/2016/7/layout/RepeatingBendingProcessNew"/>
    <dgm:cxn modelId="{93FD8273-2D12-4F38-9D1C-4DA84438A5EF}" type="presParOf" srcId="{850D3775-D276-4C88-BC03-DEF8E70EC021}" destId="{81220622-D1F0-42D2-B6A0-A57122D9B60F}" srcOrd="7" destOrd="0" presId="urn:microsoft.com/office/officeart/2016/7/layout/RepeatingBendingProcessNew"/>
    <dgm:cxn modelId="{BE002492-C585-4E18-A71E-6B182A989FD3}" type="presParOf" srcId="{81220622-D1F0-42D2-B6A0-A57122D9B60F}" destId="{CB271BF9-3266-45EA-94C0-30441A4F432D}" srcOrd="0" destOrd="0" presId="urn:microsoft.com/office/officeart/2016/7/layout/RepeatingBendingProcessNew"/>
    <dgm:cxn modelId="{5634972F-5B8E-40DC-80C8-34E3942BD596}" type="presParOf" srcId="{850D3775-D276-4C88-BC03-DEF8E70EC021}" destId="{38B0E415-320C-494E-A5A2-3F6B29BA1F30}" srcOrd="8" destOrd="0" presId="urn:microsoft.com/office/officeart/2016/7/layout/RepeatingBendingProcessNew"/>
    <dgm:cxn modelId="{8C76B559-D359-4169-B7AB-31362C5B73EC}" type="presParOf" srcId="{850D3775-D276-4C88-BC03-DEF8E70EC021}" destId="{5DFFDE08-392C-4861-A536-6B0E6CC0CD98}" srcOrd="9" destOrd="0" presId="urn:microsoft.com/office/officeart/2016/7/layout/RepeatingBendingProcessNew"/>
    <dgm:cxn modelId="{040F428C-6A62-40D1-AB6D-7F8D88684E7C}" type="presParOf" srcId="{5DFFDE08-392C-4861-A536-6B0E6CC0CD98}" destId="{792FCBE3-3DB2-41B7-A1B6-C85DC447A27E}" srcOrd="0" destOrd="0" presId="urn:microsoft.com/office/officeart/2016/7/layout/RepeatingBendingProcessNew"/>
    <dgm:cxn modelId="{D817F8DC-6938-411D-96E0-EE44A3DAEBE0}" type="presParOf" srcId="{850D3775-D276-4C88-BC03-DEF8E70EC021}" destId="{D5BE9F65-F865-4764-8060-8CDC8475A760}" srcOrd="10" destOrd="0" presId="urn:microsoft.com/office/officeart/2016/7/layout/RepeatingBendingProcessNew"/>
    <dgm:cxn modelId="{5918D006-7683-4ABE-9D51-6845CF81DAC2}" type="presParOf" srcId="{850D3775-D276-4C88-BC03-DEF8E70EC021}" destId="{50101211-3554-4DD1-AC75-596750FE9FC3}" srcOrd="11" destOrd="0" presId="urn:microsoft.com/office/officeart/2016/7/layout/RepeatingBendingProcessNew"/>
    <dgm:cxn modelId="{BF5CAF08-74E1-4F84-8BDE-E6DB525504B7}" type="presParOf" srcId="{50101211-3554-4DD1-AC75-596750FE9FC3}" destId="{2D59A151-FB4F-4F79-9F9D-B86949CDDE43}" srcOrd="0" destOrd="0" presId="urn:microsoft.com/office/officeart/2016/7/layout/RepeatingBendingProcessNew"/>
    <dgm:cxn modelId="{F6291F9D-3BC9-4CE3-A8CE-523F1AC40D91}" type="presParOf" srcId="{850D3775-D276-4C88-BC03-DEF8E70EC021}" destId="{937EE8DE-36B1-4001-99F3-AA2618C4FC02}"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800" b="1" dirty="0" err="1">
              <a:latin typeface="Aptos" panose="020B0004020202020204" pitchFamily="34" charset="0"/>
            </a:rPr>
            <a:t>Verwenden Sie</a:t>
          </a:r>
          <a:endParaRPr lang="en-US" sz="28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Verwenden Sie Produktivitäts-Apps:</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Bedenken Sie Ihre persönlichen und beruflichen Ziele.</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3A3C1E2D-A2F6-4D3E-8154-855715685E9D}">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Überlegen Sie, wie Ihre digitalen Gewohnheiten mit diesen Zielen übereinstimmen.</a:t>
          </a:r>
        </a:p>
      </dgm:t>
    </dgm:pt>
    <dgm:pt modelId="{285B0A7A-62EB-473B-8838-DF34D8D3A794}" type="parTrans" cxnId="{C5A26156-95D5-472C-9D56-931CC3E32347}">
      <dgm:prSet/>
      <dgm:spPr/>
      <dgm:t>
        <a:bodyPr/>
        <a:lstStyle/>
        <a:p>
          <a:endParaRPr lang="en-US" sz="1300">
            <a:latin typeface="Aptos" panose="020B0004020202020204" pitchFamily="34" charset="0"/>
          </a:endParaRPr>
        </a:p>
      </dgm:t>
    </dgm:pt>
    <dgm:pt modelId="{7A691067-84C8-4064-BBF2-7B49B1E06FF1}" type="sibTrans" cxnId="{C5A26156-95D5-472C-9D56-931CC3E32347}">
      <dgm:prSet/>
      <dgm:spPr/>
      <dgm:t>
        <a:bodyPr/>
        <a:lstStyle/>
        <a:p>
          <a:endParaRPr lang="en-US" sz="1300">
            <a:latin typeface="Aptos" panose="020B0004020202020204" pitchFamily="34" charset="0"/>
          </a:endParaRPr>
        </a:p>
      </dgm:t>
    </dgm:pt>
    <dgm:pt modelId="{4149AF08-C538-46E8-8124-1DB16C5DE988}">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Ermitteln Sie alle Gewohnheiten, die Ihren Fortschritt behindern könnten.</a:t>
          </a:r>
        </a:p>
      </dgm:t>
    </dgm:pt>
    <dgm:pt modelId="{C6B4BDE5-BFB3-4655-936A-14201D22C03A}" type="parTrans" cxnId="{5205F926-1ACC-4EE1-9E91-220CFC516D6A}">
      <dgm:prSet/>
      <dgm:spPr/>
      <dgm:t>
        <a:bodyPr/>
        <a:lstStyle/>
        <a:p>
          <a:endParaRPr lang="en-US" sz="1300">
            <a:latin typeface="Aptos" panose="020B0004020202020204" pitchFamily="34" charset="0"/>
          </a:endParaRPr>
        </a:p>
      </dgm:t>
    </dgm:pt>
    <dgm:pt modelId="{D7A215C8-B367-4FB4-8BBB-1284AF0F50BE}" type="sibTrans" cxnId="{5205F926-1ACC-4EE1-9E91-220CFC516D6A}">
      <dgm:prSet/>
      <dgm:spPr/>
      <dgm:t>
        <a:bodyPr/>
        <a:lstStyle/>
        <a:p>
          <a:endParaRPr lang="en-US" sz="1300">
            <a:latin typeface="Aptos" panose="020B0004020202020204" pitchFamily="34" charset="0"/>
          </a:endParaRPr>
        </a:p>
      </dgm:t>
    </dgm:pt>
    <dgm:pt modelId="{D33853CC-10A8-40DB-9679-0A44F5D30BAD}">
      <dgm:prSet custT="1"/>
      <dgm:spPr/>
      <dgm:t>
        <a:bodyPr/>
        <a:lstStyle/>
        <a:p>
          <a:r>
            <a:rPr lang="sk-SK" sz="2800" b="1" dirty="0" err="1">
              <a:latin typeface="Aptos" panose="020B0004020202020204" pitchFamily="34" charset="0"/>
            </a:rPr>
            <a:t>Durchführen</a:t>
          </a:r>
          <a:endParaRPr lang="en-US" sz="28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Führen Sie digitale Entgiftungsperioden durch</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US" sz="1600" b="1" kern="1200" dirty="0">
            <a:solidFill>
              <a:prstClr val="black">
                <a:hueOff val="0"/>
                <a:satOff val="0"/>
                <a:lumOff val="0"/>
                <a:alphaOff val="0"/>
              </a:prstClr>
            </a:solidFill>
            <a:latin typeface="Aptos" panose="020B0004020202020204" pitchFamily="34" charset="0"/>
            <a:ea typeface="+mn-ea"/>
            <a:cs typeface="+mn-cs"/>
          </a:endParaRP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Zeichnen Sie Ihre digitalen Aktivitäten während des Tages auf.</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DD781C73-DAC5-4239-B633-33AA5383B063}">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Notieren Sie sich die auf den verschiedenen Plattformen verbrachte Zeit und den Zweck der einzelnen Interaktionen.</a:t>
          </a:r>
        </a:p>
      </dgm:t>
    </dgm:pt>
    <dgm:pt modelId="{2F7D3FBA-16C0-45FC-B4B5-A91AFD4C11FD}" type="parTrans" cxnId="{0EC98C2F-D93A-435F-A7D8-324C4818D6D6}">
      <dgm:prSet/>
      <dgm:spPr/>
      <dgm:t>
        <a:bodyPr/>
        <a:lstStyle/>
        <a:p>
          <a:endParaRPr lang="en-US" sz="1300">
            <a:latin typeface="Aptos" panose="020B0004020202020204" pitchFamily="34" charset="0"/>
          </a:endParaRPr>
        </a:p>
      </dgm:t>
    </dgm:pt>
    <dgm:pt modelId="{A2EEE1F7-7298-4AFB-A7A3-083C3D77D90D}" type="sibTrans" cxnId="{0EC98C2F-D93A-435F-A7D8-324C4818D6D6}">
      <dgm:prSet/>
      <dgm:spPr/>
      <dgm:t>
        <a:bodyPr/>
        <a:lstStyle/>
        <a:p>
          <a:endParaRPr lang="en-US" sz="1300">
            <a:latin typeface="Aptos" panose="020B0004020202020204" pitchFamily="34" charset="0"/>
          </a:endParaRPr>
        </a:p>
      </dgm:t>
    </dgm:pt>
    <dgm:pt modelId="{659BAFB9-B94F-4CE1-8EDC-827C87CD72FF}">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Überprüfen Sie Ihr Tagebuch regelmäßig, um Muster und Trends zu erkennen.</a:t>
          </a:r>
        </a:p>
      </dgm:t>
    </dgm:pt>
    <dgm:pt modelId="{14243126-9331-47BB-B577-CACA05DD4E68}" type="parTrans" cxnId="{2EA0ED80-9DA9-4C58-9853-8F37F589B484}">
      <dgm:prSet/>
      <dgm:spPr/>
      <dgm:t>
        <a:bodyPr/>
        <a:lstStyle/>
        <a:p>
          <a:endParaRPr lang="en-US" sz="1300">
            <a:latin typeface="Aptos" panose="020B0004020202020204" pitchFamily="34" charset="0"/>
          </a:endParaRPr>
        </a:p>
      </dgm:t>
    </dgm:pt>
    <dgm:pt modelId="{75F1BE2B-EC9B-4ED3-ABDB-7EA23C5FC4D1}" type="sibTrans" cxnId="{2EA0ED80-9DA9-4C58-9853-8F37F589B484}">
      <dgm:prSet/>
      <dgm:spPr/>
      <dgm:t>
        <a:bodyPr/>
        <a:lstStyle/>
        <a:p>
          <a:endParaRPr lang="en-US" sz="1300">
            <a:latin typeface="Aptos" panose="020B0004020202020204" pitchFamily="34" charset="0"/>
          </a:endParaRPr>
        </a:p>
      </dgm:t>
    </dgm:pt>
    <dgm:pt modelId="{0213E5E1-9294-4378-BCA7-AB0743AFD8EB}">
      <dgm:prSet/>
      <dgm:spPr/>
      <dgm:t>
        <a:bodyPr/>
        <a:lstStyle/>
        <a:p>
          <a:r>
            <a:rPr lang="sk-SK" b="1" dirty="0" err="1"/>
            <a:t>Praxis</a:t>
          </a:r>
          <a:endParaRPr lang="en-GB" b="1" dirty="0"/>
        </a:p>
      </dgm:t>
    </dgm:pt>
    <dgm:pt modelId="{5B5F442F-A98E-45A1-8E0F-68A65D0D7BBE}" type="parTrans" cxnId="{0E47AE15-2062-4797-A4C4-BE3C0388EC44}">
      <dgm:prSet/>
      <dgm:spPr/>
      <dgm:t>
        <a:bodyPr/>
        <a:lstStyle/>
        <a:p>
          <a:endParaRPr lang="en-GB"/>
        </a:p>
      </dgm:t>
    </dgm:pt>
    <dgm:pt modelId="{3843269B-4C72-4C26-99B4-526BBC805E93}" type="sibTrans" cxnId="{0E47AE15-2062-4797-A4C4-BE3C0388EC44}">
      <dgm:prSet/>
      <dgm:spPr/>
      <dgm:t>
        <a:bodyPr/>
        <a:lstStyle/>
        <a:p>
          <a:endParaRPr lang="en-GB"/>
        </a:p>
      </dgm:t>
    </dgm:pt>
    <dgm:pt modelId="{E51309FC-4053-41ED-8F9B-3DDC15ED953B}">
      <dgm:prSet custT="1"/>
      <dgm:spPr/>
      <dgm: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Achtsamkeit üben</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GB" sz="1600" b="1" kern="1200" dirty="0">
            <a:solidFill>
              <a:prstClr val="black">
                <a:hueOff val="0"/>
                <a:satOff val="0"/>
                <a:lumOff val="0"/>
                <a:alphaOff val="0"/>
              </a:prstClr>
            </a:solidFill>
            <a:latin typeface="Aptos" panose="020B0004020202020204" pitchFamily="34" charset="0"/>
            <a:ea typeface="+mn-ea"/>
            <a:cs typeface="+mn-cs"/>
          </a:endParaRPr>
        </a:p>
      </dgm:t>
    </dgm:pt>
    <dgm:pt modelId="{A70C338C-D1A1-45E2-A068-2D549043FA4F}" type="parTrans" cxnId="{5C203D32-B740-4004-A30B-143258B27028}">
      <dgm:prSet/>
      <dgm:spPr/>
      <dgm:t>
        <a:bodyPr/>
        <a:lstStyle/>
        <a:p>
          <a:endParaRPr lang="en-GB"/>
        </a:p>
      </dgm:t>
    </dgm:pt>
    <dgm:pt modelId="{736E1274-4C5D-4518-86CB-147AEF5A8D4F}" type="sibTrans" cxnId="{5C203D32-B740-4004-A30B-143258B27028}">
      <dgm:prSet/>
      <dgm:spPr/>
      <dgm:t>
        <a:bodyPr/>
        <a:lstStyle/>
        <a:p>
          <a:endParaRPr lang="en-GB"/>
        </a:p>
      </dgm:t>
    </dgm:pt>
    <dgm:pt modelId="{76CD7C12-128F-44B6-81A1-45DAFDDBA885}">
      <dgm:prSet custT="1"/>
      <dgm:spPr/>
      <dgm:t>
        <a:bodyPr/>
        <a:lstStyle/>
        <a:p>
          <a:pPr marL="171450" lvl="1" indent="0" algn="l" defTabSz="711200">
            <a:lnSpc>
              <a:spcPct val="90000"/>
            </a:lnSpc>
            <a:spcBef>
              <a:spcPct val="0"/>
            </a:spcBef>
            <a:spcAft>
              <a:spcPct val="15000"/>
            </a:spcAft>
          </a:pPr>
          <a:r>
            <a:rPr lang="en-US" sz="1600" kern="1200" dirty="0">
              <a:latin typeface="Aptos" panose="020B0004020202020204" pitchFamily="34" charset="0"/>
            </a:rPr>
            <a:t>Integrieren Sie Achtsamkeitstechniken in Ihre digitale Routine.</a:t>
          </a:r>
        </a:p>
      </dgm:t>
    </dgm:pt>
    <dgm:pt modelId="{7569590B-A08E-4F36-8BA3-FC16EDDDE38C}" type="parTrans" cxnId="{5BCA3B53-EFC6-4949-982A-88760596E2A5}">
      <dgm:prSet/>
      <dgm:spPr/>
      <dgm:t>
        <a:bodyPr/>
        <a:lstStyle/>
        <a:p>
          <a:endParaRPr lang="en-GB"/>
        </a:p>
      </dgm:t>
    </dgm:pt>
    <dgm:pt modelId="{EB460D17-AECA-43CB-992D-92B22EBB57C7}" type="sibTrans" cxnId="{5BCA3B53-EFC6-4949-982A-88760596E2A5}">
      <dgm:prSet/>
      <dgm:spPr/>
      <dgm:t>
        <a:bodyPr/>
        <a:lstStyle/>
        <a:p>
          <a:endParaRPr lang="en-GB"/>
        </a:p>
      </dgm:t>
    </dgm:pt>
    <dgm:pt modelId="{0D8B7908-FE7E-4C6A-B88F-7DC7DDEC7C91}">
      <dgm:prSet custT="1"/>
      <dgm:spPr/>
      <dgm:t>
        <a:bodyPr/>
        <a:lstStyle/>
        <a:p>
          <a:pPr marL="171450" lvl="1" indent="0" algn="l" defTabSz="711200">
            <a:lnSpc>
              <a:spcPct val="90000"/>
            </a:lnSpc>
            <a:spcBef>
              <a:spcPct val="0"/>
            </a:spcBef>
            <a:spcAft>
              <a:spcPct val="15000"/>
            </a:spcAft>
          </a:pPr>
          <a:r>
            <a:rPr lang="en-US" sz="1600" dirty="0">
              <a:latin typeface="Aptos" panose="020B0004020202020204" pitchFamily="34" charset="0"/>
            </a:rPr>
            <a:t>Seien Sie bei Online-Aktivitäten präsent und voll engagiert.</a:t>
          </a:r>
        </a:p>
      </dgm:t>
    </dgm:pt>
    <dgm:pt modelId="{47764A08-5F8E-48A4-94B5-3DD5CEBC3ACE}" type="parTrans" cxnId="{A8F99C1A-FED3-413B-9D73-2973BBA801B0}">
      <dgm:prSet/>
      <dgm:spPr/>
      <dgm:t>
        <a:bodyPr/>
        <a:lstStyle/>
        <a:p>
          <a:endParaRPr lang="en-GB"/>
        </a:p>
      </dgm:t>
    </dgm:pt>
    <dgm:pt modelId="{8D56AB33-A961-4849-8CDB-2C95336ED9CD}" type="sibTrans" cxnId="{A8F99C1A-FED3-413B-9D73-2973BBA801B0}">
      <dgm:prSet/>
      <dgm:spPr/>
      <dgm:t>
        <a:bodyPr/>
        <a:lstStyle/>
        <a:p>
          <a:endParaRPr lang="en-GB"/>
        </a:p>
      </dgm:t>
    </dgm:pt>
    <dgm:pt modelId="{2CA97181-6618-49BF-8285-CCC15D126A8F}">
      <dgm:prSet custT="1"/>
      <dgm:spPr/>
      <dgm:t>
        <a:bodyPr/>
        <a:lstStyle/>
        <a:p>
          <a:pPr marL="171450" lvl="1" indent="0" algn="l" defTabSz="711200">
            <a:lnSpc>
              <a:spcPct val="90000"/>
            </a:lnSpc>
            <a:spcBef>
              <a:spcPct val="0"/>
            </a:spcBef>
            <a:spcAft>
              <a:spcPct val="15000"/>
            </a:spcAft>
          </a:pPr>
          <a:r>
            <a:rPr lang="en-US" sz="1600" dirty="0">
              <a:latin typeface="Aptos" panose="020B0004020202020204" pitchFamily="34" charset="0"/>
            </a:rPr>
            <a:t>Nehmen Sie Ihre Gefühle und Reaktionen auf digitale Reize wahr, ohne sie zu bewerten.</a:t>
          </a:r>
        </a:p>
      </dgm:t>
    </dgm:pt>
    <dgm:pt modelId="{0F8B1ED8-E5F7-4C9B-BD79-8A23E405931D}" type="parTrans" cxnId="{0D55B101-5610-49A4-BAA4-C3D9FCA02CA5}">
      <dgm:prSet/>
      <dgm:spPr/>
      <dgm:t>
        <a:bodyPr/>
        <a:lstStyle/>
        <a:p>
          <a:endParaRPr lang="en-GB"/>
        </a:p>
      </dgm:t>
    </dgm:pt>
    <dgm:pt modelId="{03EB3AE7-F6EA-4F31-A39A-A180AAE1D8A5}" type="sibTrans" cxnId="{0D55B101-5610-49A4-BAA4-C3D9FCA02CA5}">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748E5150-F249-4E8C-90D9-D641BA64C32B}" type="pres">
      <dgm:prSet presAssocID="{0213E5E1-9294-4378-BCA7-AB0743AFD8EB}" presName="boxAndChildren" presStyleCnt="0"/>
      <dgm:spPr/>
    </dgm:pt>
    <dgm:pt modelId="{0F454DF5-464C-4FAC-B56C-073C36B2D661}" type="pres">
      <dgm:prSet presAssocID="{0213E5E1-9294-4378-BCA7-AB0743AFD8EB}" presName="parentTextBox" presStyleLbl="alignNode1" presStyleIdx="0" presStyleCnt="3" custScaleY="143904"/>
      <dgm:spPr/>
    </dgm:pt>
    <dgm:pt modelId="{B9572833-CD38-4EC5-88BE-FA77C068C507}" type="pres">
      <dgm:prSet presAssocID="{0213E5E1-9294-4378-BCA7-AB0743AFD8EB}" presName="descendantBox" presStyleLbl="bgAccFollowNode1" presStyleIdx="0" presStyleCnt="3" custScaleY="143455"/>
      <dgm:spPr/>
    </dgm:pt>
    <dgm:pt modelId="{02CC5B5A-AEA1-45F1-87DA-BEB1DD2FC5DB}" type="pres">
      <dgm:prSet presAssocID="{B32A7F5A-982F-4816-9680-81AD1CC0486B}" presName="sp" presStyleCnt="0"/>
      <dgm:spPr/>
    </dgm:pt>
    <dgm:pt modelId="{A63FA2C5-5D6D-45F4-9B9A-CDE1935D3EB0}" type="pres">
      <dgm:prSet presAssocID="{D33853CC-10A8-40DB-9679-0A44F5D30BAD}" presName="arrowAndChildren" presStyleCnt="0"/>
      <dgm:spPr/>
    </dgm:pt>
    <dgm:pt modelId="{C7ADD9DE-A3F4-43F3-BF28-ABE9DD55AFA2}" type="pres">
      <dgm:prSet presAssocID="{D33853CC-10A8-40DB-9679-0A44F5D30BAD}" presName="parentTextArrow" presStyleLbl="node1" presStyleIdx="0" presStyleCnt="0"/>
      <dgm:spPr/>
    </dgm:pt>
    <dgm:pt modelId="{6AF268E8-B875-46F2-8D21-1D60E0A45471}" type="pres">
      <dgm:prSet presAssocID="{D33853CC-10A8-40DB-9679-0A44F5D30BAD}" presName="arrow" presStyleLbl="alignNode1" presStyleIdx="1" presStyleCnt="3" custScaleY="118194"/>
      <dgm:spPr/>
    </dgm:pt>
    <dgm:pt modelId="{DE36DDCD-1CF6-4DCA-B372-AE3708F152E9}" type="pres">
      <dgm:prSet presAssocID="{D33853CC-10A8-40DB-9679-0A44F5D30BAD}" presName="descendantArrow" presStyleLbl="bgAccFollowNode1" presStyleIdx="1" presStyleCnt="3" custScaleY="124367"/>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custScaleX="108803" custScaleY="108107"/>
      <dgm:spPr/>
    </dgm:pt>
    <dgm:pt modelId="{A48D032F-D944-4708-BDDF-4172EE8BC8DF}" type="pres">
      <dgm:prSet presAssocID="{86AEBB6B-3196-47EA-8C61-FE41993AB8E6}" presName="descendantArrow" presStyleLbl="bgAccFollowNode1" presStyleIdx="2" presStyleCnt="3" custScaleY="111439"/>
      <dgm:spPr/>
    </dgm:pt>
  </dgm:ptLst>
  <dgm:cxnLst>
    <dgm:cxn modelId="{0D55B101-5610-49A4-BAA4-C3D9FCA02CA5}" srcId="{E51309FC-4053-41ED-8F9B-3DDC15ED953B}" destId="{2CA97181-6618-49BF-8285-CCC15D126A8F}" srcOrd="2" destOrd="0" parTransId="{0F8B1ED8-E5F7-4C9B-BD79-8A23E405931D}" sibTransId="{03EB3AE7-F6EA-4F31-A39A-A180AAE1D8A5}"/>
    <dgm:cxn modelId="{BA7F8D15-478B-453F-BE3E-F962CD873B7A}" type="presOf" srcId="{86AEBB6B-3196-47EA-8C61-FE41993AB8E6}" destId="{8B8F4A1B-BE22-4F98-880E-FF408EAAE7AE}" srcOrd="0" destOrd="0" presId="urn:microsoft.com/office/officeart/2016/7/layout/VerticalDownArrowProcess"/>
    <dgm:cxn modelId="{0E47AE15-2062-4797-A4C4-BE3C0388EC44}" srcId="{25579BEE-8CBB-417A-B285-8FA47EF32191}" destId="{0213E5E1-9294-4378-BCA7-AB0743AFD8EB}" srcOrd="2" destOrd="0" parTransId="{5B5F442F-A98E-45A1-8E0F-68A65D0D7BBE}" sibTransId="{3843269B-4C72-4C26-99B4-526BBC805E93}"/>
    <dgm:cxn modelId="{003D7C19-9634-42B8-817C-7269040644A4}" type="presOf" srcId="{D33853CC-10A8-40DB-9679-0A44F5D30BAD}" destId="{C7ADD9DE-A3F4-43F3-BF28-ABE9DD55AFA2}" srcOrd="0" destOrd="0" presId="urn:microsoft.com/office/officeart/2016/7/layout/VerticalDownArrowProcess"/>
    <dgm:cxn modelId="{A8F99C1A-FED3-413B-9D73-2973BBA801B0}" srcId="{E51309FC-4053-41ED-8F9B-3DDC15ED953B}" destId="{0D8B7908-FE7E-4C6A-B88F-7DC7DDEC7C91}" srcOrd="1" destOrd="0" parTransId="{47764A08-5F8E-48A4-94B5-3DD5CEBC3ACE}" sibTransId="{8D56AB33-A961-4849-8CDB-2C95336ED9CD}"/>
    <dgm:cxn modelId="{89F0A81F-6B7D-4654-BA26-1AFF0966667D}" type="presOf" srcId="{D33853CC-10A8-40DB-9679-0A44F5D30BAD}" destId="{6AF268E8-B875-46F2-8D21-1D60E0A45471}" srcOrd="1" destOrd="0" presId="urn:microsoft.com/office/officeart/2016/7/layout/VerticalDownArrowProcess"/>
    <dgm:cxn modelId="{5205F926-1ACC-4EE1-9E91-220CFC516D6A}" srcId="{9B92C939-E6DD-415E-BFD4-E9175480F314}" destId="{4149AF08-C538-46E8-8124-1DB16C5DE988}" srcOrd="2" destOrd="0" parTransId="{C6B4BDE5-BFB3-4655-936A-14201D22C03A}" sibTransId="{D7A215C8-B367-4FB4-8BBB-1284AF0F50BE}"/>
    <dgm:cxn modelId="{26E4E42D-AFC0-4BF1-BE46-F9985065F72F}" srcId="{9B92C939-E6DD-415E-BFD4-E9175480F314}" destId="{6DD15A38-5200-4D16-8D31-407266537776}" srcOrd="0" destOrd="0" parTransId="{C880B4CD-FC0D-4BE5-A9DD-DFBB3849A0BC}" sibTransId="{619DE849-F36B-4032-A2CB-02EABDFD4299}"/>
    <dgm:cxn modelId="{CCEA072F-B0A8-4075-BF1D-9F8D439EA135}" type="presOf" srcId="{2CA97181-6618-49BF-8285-CCC15D126A8F}" destId="{B9572833-CD38-4EC5-88BE-FA77C068C507}" srcOrd="0" destOrd="3" presId="urn:microsoft.com/office/officeart/2016/7/layout/VerticalDownArrowProcess"/>
    <dgm:cxn modelId="{0EC98C2F-D93A-435F-A7D8-324C4818D6D6}" srcId="{D1AC7E66-997F-495D-B417-E8CB9F8F8E59}" destId="{DD781C73-DAC5-4239-B633-33AA5383B063}" srcOrd="1" destOrd="0" parTransId="{2F7D3FBA-16C0-45FC-B4B5-A91AFD4C11FD}" sibTransId="{A2EEE1F7-7298-4AFB-A7A3-083C3D77D90D}"/>
    <dgm:cxn modelId="{5C203D32-B740-4004-A30B-143258B27028}" srcId="{0213E5E1-9294-4378-BCA7-AB0743AFD8EB}" destId="{E51309FC-4053-41ED-8F9B-3DDC15ED953B}" srcOrd="0" destOrd="0" parTransId="{A70C338C-D1A1-45E2-A068-2D549043FA4F}" sibTransId="{736E1274-4C5D-4518-86CB-147AEF5A8D4F}"/>
    <dgm:cxn modelId="{CCAF4F36-369D-4BA6-910E-FB1A1CBC5E94}" type="presOf" srcId="{4149AF08-C538-46E8-8124-1DB16C5DE988}" destId="{A48D032F-D944-4708-BDDF-4172EE8BC8DF}" srcOrd="0" destOrd="3" presId="urn:microsoft.com/office/officeart/2016/7/layout/VerticalDownArrowProcess"/>
    <dgm:cxn modelId="{BD298E42-972E-49F8-8B35-E0F2EB50ACFB}" type="presOf" srcId="{659BAFB9-B94F-4CE1-8EDC-827C87CD72FF}" destId="{DE36DDCD-1CF6-4DCA-B372-AE3708F152E9}" srcOrd="0" destOrd="3" presId="urn:microsoft.com/office/officeart/2016/7/layout/VerticalDownArrowProcess"/>
    <dgm:cxn modelId="{231D5569-E87A-4EB1-BEDF-2B22B0A220C6}" type="presOf" srcId="{6DD15A38-5200-4D16-8D31-407266537776}" destId="{A48D032F-D944-4708-BDDF-4172EE8BC8DF}" srcOrd="0" destOrd="1" presId="urn:microsoft.com/office/officeart/2016/7/layout/VerticalDownArrowProcess"/>
    <dgm:cxn modelId="{5BCA3B53-EFC6-4949-982A-88760596E2A5}" srcId="{E51309FC-4053-41ED-8F9B-3DDC15ED953B}" destId="{76CD7C12-128F-44B6-81A1-45DAFDDBA885}" srcOrd="0" destOrd="0" parTransId="{7569590B-A08E-4F36-8BA3-FC16EDDDE38C}" sibTransId="{EB460D17-AECA-43CB-992D-92B22EBB57C7}"/>
    <dgm:cxn modelId="{C5A26156-95D5-472C-9D56-931CC3E32347}" srcId="{9B92C939-E6DD-415E-BFD4-E9175480F314}" destId="{3A3C1E2D-A2F6-4D3E-8154-855715685E9D}" srcOrd="1" destOrd="0" parTransId="{285B0A7A-62EB-473B-8838-DF34D8D3A794}" sibTransId="{7A691067-84C8-4064-BBF2-7B49B1E06FF1}"/>
    <dgm:cxn modelId="{81896679-B271-4856-9DF4-8B07F95536BD}" type="presOf" srcId="{76CD7C12-128F-44B6-81A1-45DAFDDBA885}" destId="{B9572833-CD38-4EC5-88BE-FA77C068C507}" srcOrd="0" destOrd="1" presId="urn:microsoft.com/office/officeart/2016/7/layout/VerticalDownArrowProcess"/>
    <dgm:cxn modelId="{2EA0ED80-9DA9-4C58-9853-8F37F589B484}" srcId="{D1AC7E66-997F-495D-B417-E8CB9F8F8E59}" destId="{659BAFB9-B94F-4CE1-8EDC-827C87CD72FF}" srcOrd="2" destOrd="0" parTransId="{14243126-9331-47BB-B577-CACA05DD4E68}" sibTransId="{75F1BE2B-EC9B-4ED3-ABDB-7EA23C5FC4D1}"/>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B12BFA94-7A38-4CD9-88E3-D98062E9B167}" type="presOf" srcId="{1FE5E83B-8C16-4597-BA67-D2B57DF2338E}" destId="{DE36DDCD-1CF6-4DCA-B372-AE3708F152E9}" srcOrd="0" destOrd="1" presId="urn:microsoft.com/office/officeart/2016/7/layout/VerticalDownArrowProcess"/>
    <dgm:cxn modelId="{6E0AE7A2-EF04-426F-A381-81734C356CE9}" type="presOf" srcId="{3A3C1E2D-A2F6-4D3E-8154-855715685E9D}" destId="{A48D032F-D944-4708-BDDF-4172EE8BC8DF}" srcOrd="0" destOrd="2"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67CEEDAA-6677-45D4-A3CF-1DCA01B850EB}" type="presOf" srcId="{DD781C73-DAC5-4239-B633-33AA5383B063}" destId="{DE36DDCD-1CF6-4DCA-B372-AE3708F152E9}" srcOrd="0" destOrd="2"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26A35CE2-A41B-4B3A-8668-D0C3B257EE22}" type="presOf" srcId="{D1AC7E66-997F-495D-B417-E8CB9F8F8E59}" destId="{DE36DDCD-1CF6-4DCA-B372-AE3708F152E9}" srcOrd="0" destOrd="0" presId="urn:microsoft.com/office/officeart/2016/7/layout/VerticalDownArrowProcess"/>
    <dgm:cxn modelId="{90A024E6-3D2B-40F0-9A07-A9A5FCF87F3A}" type="presOf" srcId="{0D8B7908-FE7E-4C6A-B88F-7DC7DDEC7C91}" destId="{B9572833-CD38-4EC5-88BE-FA77C068C507}" srcOrd="0" destOrd="2" presId="urn:microsoft.com/office/officeart/2016/7/layout/VerticalDownArrowProcess"/>
    <dgm:cxn modelId="{6AEEF7E7-FADB-4E91-882B-B209721350EA}" type="presOf" srcId="{0213E5E1-9294-4378-BCA7-AB0743AFD8EB}" destId="{0F454DF5-464C-4FAC-B56C-073C36B2D661}" srcOrd="0" destOrd="0" presId="urn:microsoft.com/office/officeart/2016/7/layout/VerticalDownArrowProcess"/>
    <dgm:cxn modelId="{41AB3FF5-FAB5-47B0-8C16-AF3822F40A0A}" type="presOf" srcId="{E51309FC-4053-41ED-8F9B-3DDC15ED953B}" destId="{B9572833-CD38-4EC5-88BE-FA77C068C507}" srcOrd="0" destOrd="0" presId="urn:microsoft.com/office/officeart/2016/7/layout/VerticalDownArrowProcess"/>
    <dgm:cxn modelId="{BF57593A-AB1A-4478-A1BA-13ABB5D6C209}" type="presParOf" srcId="{73E97435-185A-49DC-83FB-A12C29CB44FE}" destId="{748E5150-F249-4E8C-90D9-D641BA64C32B}" srcOrd="0" destOrd="0" presId="urn:microsoft.com/office/officeart/2016/7/layout/VerticalDownArrowProcess"/>
    <dgm:cxn modelId="{B867D9A6-4E52-4E79-BA09-68917C04155A}" type="presParOf" srcId="{748E5150-F249-4E8C-90D9-D641BA64C32B}" destId="{0F454DF5-464C-4FAC-B56C-073C36B2D661}" srcOrd="0" destOrd="0" presId="urn:microsoft.com/office/officeart/2016/7/layout/VerticalDownArrowProcess"/>
    <dgm:cxn modelId="{7560FCA7-6FB0-4E2F-87DC-DC58A039EAD8}" type="presParOf" srcId="{748E5150-F249-4E8C-90D9-D641BA64C32B}" destId="{B9572833-CD38-4EC5-88BE-FA77C068C507}" srcOrd="1" destOrd="0" presId="urn:microsoft.com/office/officeart/2016/7/layout/VerticalDownArrowProcess"/>
    <dgm:cxn modelId="{9DE0841B-CE58-43AB-B7B6-E92CA5BAB74D}" type="presParOf" srcId="{73E97435-185A-49DC-83FB-A12C29CB44FE}" destId="{02CC5B5A-AEA1-45F1-87DA-BEB1DD2FC5DB}" srcOrd="1" destOrd="0" presId="urn:microsoft.com/office/officeart/2016/7/layout/VerticalDownArrowProcess"/>
    <dgm:cxn modelId="{14285A8E-4AFA-4AD2-9292-4BDEA61C8FBC}" type="presParOf" srcId="{73E97435-185A-49DC-83FB-A12C29CB44FE}" destId="{A63FA2C5-5D6D-45F4-9B9A-CDE1935D3EB0}" srcOrd="2" destOrd="0" presId="urn:microsoft.com/office/officeart/2016/7/layout/VerticalDownArrowProcess"/>
    <dgm:cxn modelId="{DD4071E6-5DB5-4AB5-A021-1FDA9B2DC7CA}" type="presParOf" srcId="{A63FA2C5-5D6D-45F4-9B9A-CDE1935D3EB0}" destId="{C7ADD9DE-A3F4-43F3-BF28-ABE9DD55AFA2}" srcOrd="0" destOrd="0" presId="urn:microsoft.com/office/officeart/2016/7/layout/VerticalDownArrowProcess"/>
    <dgm:cxn modelId="{D4179058-C46F-45BB-AFD7-49C5C0E86B9F}" type="presParOf" srcId="{A63FA2C5-5D6D-45F4-9B9A-CDE1935D3EB0}" destId="{6AF268E8-B875-46F2-8D21-1D60E0A45471}" srcOrd="1" destOrd="0" presId="urn:microsoft.com/office/officeart/2016/7/layout/VerticalDownArrowProcess"/>
    <dgm:cxn modelId="{4ED79619-3EA1-4585-A8B5-2E84E822CA30}" type="presParOf" srcId="{A63FA2C5-5D6D-45F4-9B9A-CDE1935D3EB0}" destId="{DE36DDCD-1CF6-4DCA-B372-AE3708F152E9}"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800" b="1" dirty="0">
              <a:latin typeface="Aptos" panose="020B0004020202020204" pitchFamily="34" charset="0"/>
            </a:rPr>
            <a:t>Prüfung</a:t>
          </a:r>
          <a:endParaRPr lang="en-US" sz="28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latin typeface="Aptos" panose="020B0004020202020204" pitchFamily="34" charset="0"/>
            </a:rPr>
            <a:t>Überprüfen Sie Ihre Social Media-Konten</a:t>
          </a:r>
          <a:r>
            <a:rPr lang="sk-SK" sz="1800" b="1" kern="1200" dirty="0">
              <a:latin typeface="Aptos" panose="020B0004020202020204" pitchFamily="34" charset="0"/>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Überprüfen Sie Ihre Konten in den sozialen Medien und die Inhalte, denen Sie folgen.</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sk-SK" sz="2800" b="1" dirty="0">
              <a:latin typeface="Aptos" panose="020B0004020202020204" pitchFamily="34" charset="0"/>
            </a:rPr>
            <a:t>Zeitplan</a:t>
          </a:r>
          <a:endParaRPr lang="en-US" sz="28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Planen Sie technikfreie Zeit ein</a:t>
          </a:r>
          <a:r>
            <a:rPr lang="sk-SK" sz="1800" b="1" kern="1200" dirty="0">
              <a:solidFill>
                <a:prstClr val="black">
                  <a:hueOff val="0"/>
                  <a:satOff val="0"/>
                  <a:lumOff val="0"/>
                  <a:alphaOff val="0"/>
                </a:prstClr>
              </a:solidFill>
              <a:latin typeface="Aptos" panose="020B0004020202020204" pitchFamily="34" charset="0"/>
              <a:ea typeface="+mn-ea"/>
              <a:cs typeface="+mn-cs"/>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Legen Sie bestimmte Zeiten am Tag fest, in denen Sie frei von technischen Geräten sind.</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B3515CD7-DC54-45C7-BEC0-F42FD84E4B3B}">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Entfolgen Sie Konten, die zu negativen Gefühlen beitragen oder Sie von Ihren Zielen ablenken.</a:t>
          </a:r>
        </a:p>
      </dgm:t>
    </dgm:pt>
    <dgm:pt modelId="{8CE6C2CC-5020-4245-9F81-74087B337227}" type="parTrans" cxnId="{10FE250C-52FC-42DC-877B-4D0767DBA74D}">
      <dgm:prSet/>
      <dgm:spPr/>
      <dgm:t>
        <a:bodyPr/>
        <a:lstStyle/>
        <a:p>
          <a:endParaRPr lang="en-GB"/>
        </a:p>
      </dgm:t>
    </dgm:pt>
    <dgm:pt modelId="{5D4721F7-A4E5-4DAC-8650-8CA29DB8AD2B}" type="sibTrans" cxnId="{10FE250C-52FC-42DC-877B-4D0767DBA74D}">
      <dgm:prSet/>
      <dgm:spPr/>
      <dgm:t>
        <a:bodyPr/>
        <a:lstStyle/>
        <a:p>
          <a:endParaRPr lang="en-GB"/>
        </a:p>
      </dgm:t>
    </dgm:pt>
    <dgm:pt modelId="{E5BE3291-E0FD-46B1-9D55-B1BFAC9FCCC5}">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Gestalten Sie Ihr Online-Umfeld positiver und bewusster.</a:t>
          </a:r>
        </a:p>
      </dgm:t>
    </dgm:pt>
    <dgm:pt modelId="{25F18FF8-BF8C-4FA6-9F77-3199FAB41772}" type="parTrans" cxnId="{150390D2-8432-44BB-BA4D-7AE1D57D4CA3}">
      <dgm:prSet/>
      <dgm:spPr/>
      <dgm:t>
        <a:bodyPr/>
        <a:lstStyle/>
        <a:p>
          <a:endParaRPr lang="en-GB"/>
        </a:p>
      </dgm:t>
    </dgm:pt>
    <dgm:pt modelId="{BCE24DFE-C6D1-4DDF-A938-DF456AAC3BB2}" type="sibTrans" cxnId="{150390D2-8432-44BB-BA4D-7AE1D57D4CA3}">
      <dgm:prSet/>
      <dgm:spPr/>
      <dgm:t>
        <a:bodyPr/>
        <a:lstStyle/>
        <a:p>
          <a:endParaRPr lang="en-GB"/>
        </a:p>
      </dgm:t>
    </dgm:pt>
    <dgm:pt modelId="{362A10D8-5542-4981-85F7-BECCB0D0CF0D}">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Nutzen Sie diese Zeit für konzentriertes Arbeiten, Sport oder andere nicht-digitale Aktivitäten.</a:t>
          </a:r>
        </a:p>
      </dgm:t>
    </dgm:pt>
    <dgm:pt modelId="{DBF89F4B-E03F-4611-A15D-74FBFA7ABB61}" type="parTrans" cxnId="{23294DEC-2A63-48EA-BAD1-3035C96F8FBE}">
      <dgm:prSet/>
      <dgm:spPr/>
      <dgm:t>
        <a:bodyPr/>
        <a:lstStyle/>
        <a:p>
          <a:endParaRPr lang="en-GB"/>
        </a:p>
      </dgm:t>
    </dgm:pt>
    <dgm:pt modelId="{8B025A36-BEB7-45AD-8E48-2B2AE4E7BD6B}" type="sibTrans" cxnId="{23294DEC-2A63-48EA-BAD1-3035C96F8FBE}">
      <dgm:prSet/>
      <dgm:spPr/>
      <dgm:t>
        <a:bodyPr/>
        <a:lstStyle/>
        <a:p>
          <a:endParaRPr lang="en-GB"/>
        </a:p>
      </dgm:t>
    </dgm:pt>
    <dgm:pt modelId="{E6B50229-7B85-40E9-8859-069253782AC2}">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Schaffen Sie in bestimmten Bereichen Ihres Zuhauses technikfreie Zonen.</a:t>
          </a:r>
        </a:p>
      </dgm:t>
    </dgm:pt>
    <dgm:pt modelId="{2CFEF194-01F1-418E-A78E-0598E99DBF5E}" type="parTrans" cxnId="{C6AE9161-3F9D-48DD-9DF6-C9950155B20C}">
      <dgm:prSet/>
      <dgm:spPr/>
      <dgm:t>
        <a:bodyPr/>
        <a:lstStyle/>
        <a:p>
          <a:endParaRPr lang="en-GB"/>
        </a:p>
      </dgm:t>
    </dgm:pt>
    <dgm:pt modelId="{78876D71-57AC-400B-8B14-14FA63D87E97}" type="sibTrans" cxnId="{C6AE9161-3F9D-48DD-9DF6-C9950155B20C}">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dgm:spPr/>
    </dgm:pt>
    <dgm:pt modelId="{A48D032F-D944-4708-BDDF-4172EE8BC8DF}" type="pres">
      <dgm:prSet presAssocID="{86AEBB6B-3196-47EA-8C61-FE41993AB8E6}" presName="descendantArrow" presStyleLbl="bgAccFollowNode1" presStyleIdx="1" presStyleCnt="2" custScaleY="111439"/>
      <dgm:spPr/>
    </dgm:pt>
  </dgm:ptLst>
  <dgm:cxnLst>
    <dgm:cxn modelId="{10FE250C-52FC-42DC-877B-4D0767DBA74D}" srcId="{9B92C939-E6DD-415E-BFD4-E9175480F314}" destId="{B3515CD7-DC54-45C7-BEC0-F42FD84E4B3B}" srcOrd="1" destOrd="0" parTransId="{8CE6C2CC-5020-4245-9F81-74087B337227}" sibTransId="{5D4721F7-A4E5-4DAC-8650-8CA29DB8AD2B}"/>
    <dgm:cxn modelId="{BA7F8D15-478B-453F-BE3E-F962CD873B7A}" type="presOf" srcId="{86AEBB6B-3196-47EA-8C61-FE41993AB8E6}" destId="{8B8F4A1B-BE22-4F98-880E-FF408EAAE7AE}" srcOrd="0" destOrd="0" presId="urn:microsoft.com/office/officeart/2016/7/layout/VerticalDownArrowProcess"/>
    <dgm:cxn modelId="{8FBF1F26-A502-492B-AA4F-FBEC4DBDECDC}" type="presOf" srcId="{362A10D8-5542-4981-85F7-BECCB0D0CF0D}" destId="{8C888701-C90D-4442-B844-F85D57948822}" srcOrd="0" destOrd="2"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32EF205B-33E8-43EA-8ADC-5BBDFF1D8960}" type="presOf" srcId="{B3515CD7-DC54-45C7-BEC0-F42FD84E4B3B}" destId="{A48D032F-D944-4708-BDDF-4172EE8BC8DF}" srcOrd="0" destOrd="2" presId="urn:microsoft.com/office/officeart/2016/7/layout/VerticalDownArrowProcess"/>
    <dgm:cxn modelId="{C6AE9161-3F9D-48DD-9DF6-C9950155B20C}" srcId="{D1AC7E66-997F-495D-B417-E8CB9F8F8E59}" destId="{E6B50229-7B85-40E9-8859-069253782AC2}" srcOrd="2" destOrd="0" parTransId="{2CFEF194-01F1-418E-A78E-0598E99DBF5E}" sibTransId="{78876D71-57AC-400B-8B14-14FA63D87E97}"/>
    <dgm:cxn modelId="{231D5569-E87A-4EB1-BEDF-2B22B0A220C6}" type="presOf" srcId="{6DD15A38-5200-4D16-8D31-407266537776}" destId="{A48D032F-D944-4708-BDDF-4172EE8BC8DF}" srcOrd="0" destOrd="1"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150390D2-8432-44BB-BA4D-7AE1D57D4CA3}" srcId="{9B92C939-E6DD-415E-BFD4-E9175480F314}" destId="{E5BE3291-E0FD-46B1-9D55-B1BFAC9FCCC5}" srcOrd="2" destOrd="0" parTransId="{25F18FF8-BF8C-4FA6-9F77-3199FAB41772}" sibTransId="{BCE24DFE-C6D1-4DDF-A938-DF456AAC3BB2}"/>
    <dgm:cxn modelId="{23294DEC-2A63-48EA-BAD1-3035C96F8FBE}" srcId="{D1AC7E66-997F-495D-B417-E8CB9F8F8E59}" destId="{362A10D8-5542-4981-85F7-BECCB0D0CF0D}" srcOrd="1" destOrd="0" parTransId="{DBF89F4B-E03F-4611-A15D-74FBFA7ABB61}" sibTransId="{8B025A36-BEB7-45AD-8E48-2B2AE4E7BD6B}"/>
    <dgm:cxn modelId="{D2DC66EE-C8F7-47C6-AFE3-DFA95CD1798D}" type="presOf" srcId="{E5BE3291-E0FD-46B1-9D55-B1BFAC9FCCC5}" destId="{A48D032F-D944-4708-BDDF-4172EE8BC8DF}" srcOrd="0" destOrd="3" presId="urn:microsoft.com/office/officeart/2016/7/layout/VerticalDownArrowProcess"/>
    <dgm:cxn modelId="{70D817F1-82BD-41E3-9BB4-E30AA9CBE127}" type="presOf" srcId="{E6B50229-7B85-40E9-8859-069253782AC2}" destId="{8C888701-C90D-4442-B844-F85D57948822}" srcOrd="0" destOrd="3"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800" b="1" dirty="0" err="1">
              <a:latin typeface="Aptos" panose="020B0004020202020204" pitchFamily="34" charset="0"/>
            </a:rPr>
            <a:t>Suchen Sie</a:t>
          </a:r>
          <a:endParaRPr lang="en-US" sz="28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Suchen Sie nach Feedback:</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Bitten Sie Freunde, Verwandte oder Kollegen um Feedback zu Ihren digitalen Gewohnheiten.</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sk-SK" sz="2800" b="1" dirty="0" err="1">
              <a:latin typeface="Aptos" panose="020B0004020202020204" pitchFamily="34" charset="0"/>
            </a:rPr>
            <a:t>Informieren Sie</a:t>
          </a:r>
          <a:endParaRPr lang="en-US" sz="28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Bilden Sie sich selbst:</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800" kern="1200" dirty="0">
              <a:latin typeface="Aptos" panose="020B0004020202020204" pitchFamily="34" charset="0"/>
            </a:rPr>
            <a:t>Informieren Sie sich über die Auswirkungen einer übermäßigen digitalen Nutzung auf die psychische und physische Gesundheit.</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0126A323-E591-4B05-A863-65273880DB6B}">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Sie können wertvolle Einblicke in Muster geben, die Sie vielleicht noch nicht bemerkt haben.</a:t>
          </a:r>
        </a:p>
      </dgm:t>
    </dgm:pt>
    <dgm:pt modelId="{0DA9FA7D-5CB1-475A-A28E-E6BAD3DFF632}" type="parTrans" cxnId="{742A28C7-5659-49B5-8921-91093E9E303A}">
      <dgm:prSet/>
      <dgm:spPr/>
      <dgm:t>
        <a:bodyPr/>
        <a:lstStyle/>
        <a:p>
          <a:endParaRPr lang="en-GB"/>
        </a:p>
      </dgm:t>
    </dgm:pt>
    <dgm:pt modelId="{E04EA6DF-C597-41CF-B8AB-166DE8089ECC}" type="sibTrans" cxnId="{742A28C7-5659-49B5-8921-91093E9E303A}">
      <dgm:prSet/>
      <dgm:spPr/>
      <dgm:t>
        <a:bodyPr/>
        <a:lstStyle/>
        <a:p>
          <a:endParaRPr lang="en-GB"/>
        </a:p>
      </dgm:t>
    </dgm:pt>
    <dgm:pt modelId="{1B0F3790-3C60-4136-AFDA-391AE4ECD375}">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Seien Sie offen für konstruktive Kritik und nehmen Sie entsprechende Anpassungen vor.</a:t>
          </a:r>
        </a:p>
      </dgm:t>
    </dgm:pt>
    <dgm:pt modelId="{18CDB843-610F-435D-91B9-87628855C8B6}" type="parTrans" cxnId="{4AE037C2-973F-420E-BE7A-487E1BA0181C}">
      <dgm:prSet/>
      <dgm:spPr/>
      <dgm:t>
        <a:bodyPr/>
        <a:lstStyle/>
        <a:p>
          <a:endParaRPr lang="en-GB"/>
        </a:p>
      </dgm:t>
    </dgm:pt>
    <dgm:pt modelId="{E4B79FF4-8259-4FA1-A665-F6D2E775E0C1}" type="sibTrans" cxnId="{4AE037C2-973F-420E-BE7A-487E1BA0181C}">
      <dgm:prSet/>
      <dgm:spPr/>
      <dgm:t>
        <a:bodyPr/>
        <a:lstStyle/>
        <a:p>
          <a:endParaRPr lang="en-GB"/>
        </a:p>
      </dgm:t>
    </dgm:pt>
    <dgm:pt modelId="{5AB0F8CC-5C93-4452-9C4D-54A2FCF6DBEE}">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Lesen Sie Bücher, Artikel oder besuchen Sie Workshops zum Thema digitales Wohlbefinden.</a:t>
          </a:r>
        </a:p>
      </dgm:t>
    </dgm:pt>
    <dgm:pt modelId="{FB08BCB4-8E1E-4B21-9D81-9D9D0384C06A}" type="parTrans" cxnId="{1726FFCC-41B3-4E55-B2E6-9A075E841558}">
      <dgm:prSet/>
      <dgm:spPr/>
      <dgm:t>
        <a:bodyPr/>
        <a:lstStyle/>
        <a:p>
          <a:endParaRPr lang="en-GB"/>
        </a:p>
      </dgm:t>
    </dgm:pt>
    <dgm:pt modelId="{119C57DE-C354-46EC-A950-37EAA4C4D16F}" type="sibTrans" cxnId="{1726FFCC-41B3-4E55-B2E6-9A075E841558}">
      <dgm:prSet/>
      <dgm:spPr/>
      <dgm:t>
        <a:bodyPr/>
        <a:lstStyle/>
        <a:p>
          <a:endParaRPr lang="en-GB"/>
        </a:p>
      </dgm:t>
    </dgm:pt>
    <dgm:pt modelId="{956FA3F2-DA96-40FC-AF82-605B8B6C652D}">
      <dgm:prSet custT="1"/>
      <dgm:spPr/>
      <dgm:t>
        <a:bodyPr/>
        <a:lstStyle/>
        <a:p>
          <a:pPr marL="114300" lvl="1" indent="0" algn="l" defTabSz="666750">
            <a:lnSpc>
              <a:spcPct val="90000"/>
            </a:lnSpc>
            <a:spcBef>
              <a:spcPct val="0"/>
            </a:spcBef>
            <a:spcAft>
              <a:spcPct val="15000"/>
            </a:spcAft>
          </a:pPr>
          <a:r>
            <a:rPr lang="en-US" sz="1800" dirty="0">
              <a:latin typeface="Aptos" panose="020B0004020202020204" pitchFamily="34" charset="0"/>
            </a:rPr>
            <a:t>die potenziellen Vor- und Nachteile der verschiedenen Online-Plattformen zu verstehen.</a:t>
          </a:r>
          <a:endParaRPr lang="mk-MK" sz="1800" dirty="0">
            <a:latin typeface="Aptos" panose="020B0004020202020204" pitchFamily="34" charset="0"/>
          </a:endParaRPr>
        </a:p>
      </dgm:t>
    </dgm:pt>
    <dgm:pt modelId="{CB1A0DF4-4105-48B3-891C-CA33C828122D}" type="parTrans" cxnId="{9C26A3CB-9881-47C3-86FE-1FC0FBA12409}">
      <dgm:prSet/>
      <dgm:spPr/>
      <dgm:t>
        <a:bodyPr/>
        <a:lstStyle/>
        <a:p>
          <a:endParaRPr lang="en-GB"/>
        </a:p>
      </dgm:t>
    </dgm:pt>
    <dgm:pt modelId="{5BE338EE-1304-4172-9ABB-A29E60CB6F6E}" type="sibTrans" cxnId="{9C26A3CB-9881-47C3-86FE-1FC0FBA12409}">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custLinFactNeighborX="-24004" custLinFactNeighborY="-2002"/>
      <dgm:spPr/>
    </dgm:pt>
    <dgm:pt modelId="{A48D032F-D944-4708-BDDF-4172EE8BC8DF}" type="pres">
      <dgm:prSet presAssocID="{86AEBB6B-3196-47EA-8C61-FE41993AB8E6}" presName="descendantArrow" presStyleLbl="bgAccFollowNode1" presStyleIdx="1" presStyleCnt="2" custScaleY="111439"/>
      <dgm:spPr/>
    </dgm:pt>
  </dgm:ptLst>
  <dgm:cxnLst>
    <dgm:cxn modelId="{BA7F8D15-478B-453F-BE3E-F962CD873B7A}" type="presOf" srcId="{86AEBB6B-3196-47EA-8C61-FE41993AB8E6}" destId="{8B8F4A1B-BE22-4F98-880E-FF408EAAE7AE}" srcOrd="0" destOrd="0"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231D5569-E87A-4EB1-BEDF-2B22B0A220C6}" type="presOf" srcId="{6DD15A38-5200-4D16-8D31-407266537776}" destId="{A48D032F-D944-4708-BDDF-4172EE8BC8DF}" srcOrd="0" destOrd="1"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AE3BE395-04F2-4466-9FB6-A3AFBFCDD061}" type="presOf" srcId="{0126A323-E591-4B05-A863-65273880DB6B}" destId="{A48D032F-D944-4708-BDDF-4172EE8BC8DF}" srcOrd="0" destOrd="2" presId="urn:microsoft.com/office/officeart/2016/7/layout/VerticalDownArrowProcess"/>
    <dgm:cxn modelId="{CC3D1D9E-075B-4D14-973A-9AE05DE7A1E4}" type="presOf" srcId="{956FA3F2-DA96-40FC-AF82-605B8B6C652D}" destId="{8C888701-C90D-4442-B844-F85D57948822}" srcOrd="0" destOrd="3"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3214C1AA-5C07-416C-B880-C432BEBB1658}" type="presOf" srcId="{1B0F3790-3C60-4136-AFDA-391AE4ECD375}" destId="{A48D032F-D944-4708-BDDF-4172EE8BC8DF}" srcOrd="0" destOrd="3"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E03106B6-A03A-4FE9-83EB-3848CB529D2D}" type="presOf" srcId="{5AB0F8CC-5C93-4452-9C4D-54A2FCF6DBEE}" destId="{8C888701-C90D-4442-B844-F85D57948822}" srcOrd="0" destOrd="2" presId="urn:microsoft.com/office/officeart/2016/7/layout/VerticalDownArrowProcess"/>
    <dgm:cxn modelId="{4AE037C2-973F-420E-BE7A-487E1BA0181C}" srcId="{9B92C939-E6DD-415E-BFD4-E9175480F314}" destId="{1B0F3790-3C60-4136-AFDA-391AE4ECD375}" srcOrd="2" destOrd="0" parTransId="{18CDB843-610F-435D-91B9-87628855C8B6}" sibTransId="{E4B79FF4-8259-4FA1-A665-F6D2E775E0C1}"/>
    <dgm:cxn modelId="{C5718FC5-90BD-40D0-8721-5EED2F969C51}" srcId="{D33853CC-10A8-40DB-9679-0A44F5D30BAD}" destId="{D1AC7E66-997F-495D-B417-E8CB9F8F8E59}" srcOrd="0" destOrd="0" parTransId="{FEDD30BA-0CC1-450C-8A31-64C8FF8A6517}" sibTransId="{095817C4-A2A4-4077-98BF-2E4CC26CF358}"/>
    <dgm:cxn modelId="{742A28C7-5659-49B5-8921-91093E9E303A}" srcId="{9B92C939-E6DD-415E-BFD4-E9175480F314}" destId="{0126A323-E591-4B05-A863-65273880DB6B}" srcOrd="1" destOrd="0" parTransId="{0DA9FA7D-5CB1-475A-A28E-E6BAD3DFF632}" sibTransId="{E04EA6DF-C597-41CF-B8AB-166DE8089ECC}"/>
    <dgm:cxn modelId="{DDFA97CA-2CE9-4587-AB2C-D51E168C23D3}" type="presOf" srcId="{86AEBB6B-3196-47EA-8C61-FE41993AB8E6}" destId="{913F353B-221A-40B4-A397-0E7306AF7B07}" srcOrd="1" destOrd="0" presId="urn:microsoft.com/office/officeart/2016/7/layout/VerticalDownArrowProcess"/>
    <dgm:cxn modelId="{9C26A3CB-9881-47C3-86FE-1FC0FBA12409}" srcId="{D1AC7E66-997F-495D-B417-E8CB9F8F8E59}" destId="{956FA3F2-DA96-40FC-AF82-605B8B6C652D}" srcOrd="2" destOrd="0" parTransId="{CB1A0DF4-4105-48B3-891C-CA33C828122D}" sibTransId="{5BE338EE-1304-4172-9ABB-A29E60CB6F6E}"/>
    <dgm:cxn modelId="{1726FFCC-41B3-4E55-B2E6-9A075E841558}" srcId="{D1AC7E66-997F-495D-B417-E8CB9F8F8E59}" destId="{5AB0F8CC-5C93-4452-9C4D-54A2FCF6DBEE}" srcOrd="1" destOrd="0" parTransId="{FB08BCB4-8E1E-4B21-9D81-9D9D0384C06A}" sibTransId="{119C57DE-C354-46EC-A950-37EAA4C4D16F}"/>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AB9F9-6726-4229-87FB-002961C4318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E674044-17B6-422D-A26C-2A731766CFB4}">
      <dgm:prSet/>
      <dgm:spPr/>
      <dgm:t>
        <a:bodyPr/>
        <a:lstStyle/>
        <a:p>
          <a:pPr>
            <a:lnSpc>
              <a:spcPct val="100000"/>
            </a:lnSpc>
          </a:pPr>
          <a:r>
            <a:rPr lang="en-US" b="1" dirty="0">
              <a:latin typeface="Aptos" panose="020B0004020202020204" pitchFamily="34" charset="0"/>
            </a:rPr>
            <a:t>Nützliche Bildschirmzeit </a:t>
          </a:r>
          <a:r>
            <a:rPr lang="en-US" dirty="0">
              <a:latin typeface="Aptos" panose="020B0004020202020204" pitchFamily="34" charset="0"/>
            </a:rPr>
            <a:t>ist dann gegeben, wenn wir die Technologie für einen bestimmten Zweck nutzen, z. B. für die Arbeit, die Ausbildung oder die Freizeit, und wir können abschalten, wenn wir fertig sind.</a:t>
          </a:r>
        </a:p>
      </dgm:t>
    </dgm:pt>
    <dgm:pt modelId="{78E37AE6-19C8-4182-AA19-D83D2D5325BB}" type="parTrans" cxnId="{1A77DBCE-13BA-405F-B3BF-9D0990746931}">
      <dgm:prSet/>
      <dgm:spPr/>
      <dgm:t>
        <a:bodyPr/>
        <a:lstStyle/>
        <a:p>
          <a:endParaRPr lang="en-US"/>
        </a:p>
      </dgm:t>
    </dgm:pt>
    <dgm:pt modelId="{D798E0A2-1A45-439A-A5B4-349B88F26745}" type="sibTrans" cxnId="{1A77DBCE-13BA-405F-B3BF-9D0990746931}">
      <dgm:prSet/>
      <dgm:spPr/>
      <dgm:t>
        <a:bodyPr/>
        <a:lstStyle/>
        <a:p>
          <a:endParaRPr lang="en-US"/>
        </a:p>
      </dgm:t>
    </dgm:pt>
    <dgm:pt modelId="{C76729B9-2707-412D-BB84-F6ECFCCA6B9E}">
      <dgm:prSet/>
      <dgm:spPr/>
      <dgm:t>
        <a:bodyPr/>
        <a:lstStyle/>
        <a:p>
          <a:pPr>
            <a:lnSpc>
              <a:spcPct val="100000"/>
            </a:lnSpc>
          </a:pPr>
          <a:r>
            <a:rPr lang="en-US" b="1" dirty="0">
              <a:latin typeface="Aptos" panose="020B0004020202020204" pitchFamily="34" charset="0"/>
            </a:rPr>
            <a:t>Schädlich </a:t>
          </a:r>
          <a:r>
            <a:rPr lang="en-US" dirty="0">
              <a:latin typeface="Aptos" panose="020B0004020202020204" pitchFamily="34" charset="0"/>
            </a:rPr>
            <a:t>ist die </a:t>
          </a:r>
          <a:r>
            <a:rPr lang="en-US" b="1" dirty="0">
              <a:latin typeface="Aptos" panose="020B0004020202020204" pitchFamily="34" charset="0"/>
            </a:rPr>
            <a:t>Bildschirmzeit</a:t>
          </a:r>
          <a:r>
            <a:rPr lang="en-US" dirty="0">
              <a:latin typeface="Aptos" panose="020B0004020202020204" pitchFamily="34" charset="0"/>
            </a:rPr>
            <a:t>, wenn wir die Technologie ohne ersichtlichen Grund nutzen oder wenn wir den Überblick über die Zeit verlieren und unsere anderen Aufgaben und Verpflichtungen vernachlässigen.</a:t>
          </a:r>
        </a:p>
      </dgm:t>
    </dgm:pt>
    <dgm:pt modelId="{57D73076-302E-4B36-82AE-AC2D5145A15A}" type="parTrans" cxnId="{6056E0D9-0BCC-44A5-AE20-F1EFA4E253FE}">
      <dgm:prSet/>
      <dgm:spPr/>
      <dgm:t>
        <a:bodyPr/>
        <a:lstStyle/>
        <a:p>
          <a:endParaRPr lang="en-US"/>
        </a:p>
      </dgm:t>
    </dgm:pt>
    <dgm:pt modelId="{983F39C4-290F-453A-A397-092399ABD7F7}" type="sibTrans" cxnId="{6056E0D9-0BCC-44A5-AE20-F1EFA4E253FE}">
      <dgm:prSet/>
      <dgm:spPr/>
      <dgm:t>
        <a:bodyPr/>
        <a:lstStyle/>
        <a:p>
          <a:endParaRPr lang="en-US"/>
        </a:p>
      </dgm:t>
    </dgm:pt>
    <dgm:pt modelId="{00609D0A-545B-48AB-B451-DA933E789DF4}">
      <dgm:prSet/>
      <dgm:spPr/>
      <dgm:t>
        <a:bodyPr/>
        <a:lstStyle/>
        <a:p>
          <a:pPr>
            <a:lnSpc>
              <a:spcPct val="100000"/>
            </a:lnSpc>
          </a:pPr>
          <a:r>
            <a:rPr lang="en-US" dirty="0">
              <a:latin typeface="Aptos" panose="020B0004020202020204" pitchFamily="34" charset="0"/>
            </a:rPr>
            <a:t>Um ein Gleichgewicht zwischen Bildschirmzeit und Produktivität herzustellen, müssen wir einige Zeitmanagementtechniken anwenden</a:t>
          </a:r>
        </a:p>
      </dgm:t>
    </dgm:pt>
    <dgm:pt modelId="{AD809BAC-DC8B-4A96-8644-9D57E6C058C4}" type="parTrans" cxnId="{C6261076-1724-4BB5-8EC4-97333FBFB1A8}">
      <dgm:prSet/>
      <dgm:spPr/>
      <dgm:t>
        <a:bodyPr/>
        <a:lstStyle/>
        <a:p>
          <a:endParaRPr lang="en-US"/>
        </a:p>
      </dgm:t>
    </dgm:pt>
    <dgm:pt modelId="{824A26D9-B2D9-4AB9-8528-FE4FA929B83F}" type="sibTrans" cxnId="{C6261076-1724-4BB5-8EC4-97333FBFB1A8}">
      <dgm:prSet/>
      <dgm:spPr/>
      <dgm:t>
        <a:bodyPr/>
        <a:lstStyle/>
        <a:p>
          <a:endParaRPr lang="en-US"/>
        </a:p>
      </dgm:t>
    </dgm:pt>
    <dgm:pt modelId="{DDA37509-EA6F-40A0-945D-780FAB85D034}" type="pres">
      <dgm:prSet presAssocID="{B49AB9F9-6726-4229-87FB-002961C43185}" presName="root" presStyleCnt="0">
        <dgm:presLayoutVars>
          <dgm:dir/>
          <dgm:resizeHandles val="exact"/>
        </dgm:presLayoutVars>
      </dgm:prSet>
      <dgm:spPr/>
    </dgm:pt>
    <dgm:pt modelId="{467FD889-0282-4A85-9237-CE5B8433B96B}" type="pres">
      <dgm:prSet presAssocID="{0E674044-17B6-422D-A26C-2A731766CFB4}" presName="compNode" presStyleCnt="0"/>
      <dgm:spPr/>
    </dgm:pt>
    <dgm:pt modelId="{5E9F7883-A472-4B18-A41A-57CB3ED18924}" type="pres">
      <dgm:prSet presAssocID="{0E674044-17B6-422D-A26C-2A731766CFB4}" presName="bgRect" presStyleLbl="bgShp" presStyleIdx="0" presStyleCnt="3"/>
      <dgm:spPr/>
    </dgm:pt>
    <dgm:pt modelId="{BD8171E7-F136-401B-A1FD-A04157B4C1B6}" type="pres">
      <dgm:prSet presAssocID="{0E674044-17B6-422D-A26C-2A731766CF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otebook"/>
        </a:ext>
      </dgm:extLst>
    </dgm:pt>
    <dgm:pt modelId="{A6C7C9B5-24C2-4108-A19E-41E54EDF155D}" type="pres">
      <dgm:prSet presAssocID="{0E674044-17B6-422D-A26C-2A731766CFB4}" presName="spaceRect" presStyleCnt="0"/>
      <dgm:spPr/>
    </dgm:pt>
    <dgm:pt modelId="{13448ACE-0205-44E4-9DD1-6E1BA7DBD2B7}" type="pres">
      <dgm:prSet presAssocID="{0E674044-17B6-422D-A26C-2A731766CFB4}" presName="parTx" presStyleLbl="revTx" presStyleIdx="0" presStyleCnt="3">
        <dgm:presLayoutVars>
          <dgm:chMax val="0"/>
          <dgm:chPref val="0"/>
        </dgm:presLayoutVars>
      </dgm:prSet>
      <dgm:spPr/>
    </dgm:pt>
    <dgm:pt modelId="{35E677BD-5D14-4703-8690-E7FFE8E83F24}" type="pres">
      <dgm:prSet presAssocID="{D798E0A2-1A45-439A-A5B4-349B88F26745}" presName="sibTrans" presStyleCnt="0"/>
      <dgm:spPr/>
    </dgm:pt>
    <dgm:pt modelId="{D490DED8-4ACB-4F0A-8804-89DDCDE7EE1A}" type="pres">
      <dgm:prSet presAssocID="{C76729B9-2707-412D-BB84-F6ECFCCA6B9E}" presName="compNode" presStyleCnt="0"/>
      <dgm:spPr/>
    </dgm:pt>
    <dgm:pt modelId="{23AF48E9-D6CF-476F-8CE9-D856FDD3993F}" type="pres">
      <dgm:prSet presAssocID="{C76729B9-2707-412D-BB84-F6ECFCCA6B9E}" presName="bgRect" presStyleLbl="bgShp" presStyleIdx="1" presStyleCnt="3"/>
      <dgm:spPr/>
    </dgm:pt>
    <dgm:pt modelId="{A9AA9F8B-EDF2-4D44-86FE-E2D6862E40FC}" type="pres">
      <dgm:prSet presAssocID="{C76729B9-2707-412D-BB84-F6ECFCCA6B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dlo"/>
        </a:ext>
      </dgm:extLst>
    </dgm:pt>
    <dgm:pt modelId="{5A4897A4-B5F7-4294-B098-6780ECA9C065}" type="pres">
      <dgm:prSet presAssocID="{C76729B9-2707-412D-BB84-F6ECFCCA6B9E}" presName="spaceRect" presStyleCnt="0"/>
      <dgm:spPr/>
    </dgm:pt>
    <dgm:pt modelId="{41F73914-924C-46C2-9E84-A85299765A9E}" type="pres">
      <dgm:prSet presAssocID="{C76729B9-2707-412D-BB84-F6ECFCCA6B9E}" presName="parTx" presStyleLbl="revTx" presStyleIdx="1" presStyleCnt="3">
        <dgm:presLayoutVars>
          <dgm:chMax val="0"/>
          <dgm:chPref val="0"/>
        </dgm:presLayoutVars>
      </dgm:prSet>
      <dgm:spPr/>
    </dgm:pt>
    <dgm:pt modelId="{16AEA5E0-23A6-4033-A8FA-7F2FB6834749}" type="pres">
      <dgm:prSet presAssocID="{983F39C4-290F-453A-A397-092399ABD7F7}" presName="sibTrans" presStyleCnt="0"/>
      <dgm:spPr/>
    </dgm:pt>
    <dgm:pt modelId="{8D4A5FE9-26AC-4A9B-8DFF-8CF52C3E40A0}" type="pres">
      <dgm:prSet presAssocID="{00609D0A-545B-48AB-B451-DA933E789DF4}" presName="compNode" presStyleCnt="0"/>
      <dgm:spPr/>
    </dgm:pt>
    <dgm:pt modelId="{16129DBC-3A95-496B-ADC1-32AB361B331E}" type="pres">
      <dgm:prSet presAssocID="{00609D0A-545B-48AB-B451-DA933E789DF4}" presName="bgRect" presStyleLbl="bgShp" presStyleIdx="2" presStyleCnt="3"/>
      <dgm:spPr/>
    </dgm:pt>
    <dgm:pt modelId="{E0153F4F-99AE-47B1-84F9-94C9978924E9}" type="pres">
      <dgm:prSet presAssocID="{00609D0A-545B-48AB-B451-DA933E789D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ky"/>
        </a:ext>
      </dgm:extLst>
    </dgm:pt>
    <dgm:pt modelId="{F7583899-FB9E-4C11-BD28-061DBFA0834B}" type="pres">
      <dgm:prSet presAssocID="{00609D0A-545B-48AB-B451-DA933E789DF4}" presName="spaceRect" presStyleCnt="0"/>
      <dgm:spPr/>
    </dgm:pt>
    <dgm:pt modelId="{37CAA1EE-A6E6-47AC-9211-50375973B6BA}" type="pres">
      <dgm:prSet presAssocID="{00609D0A-545B-48AB-B451-DA933E789DF4}" presName="parTx" presStyleLbl="revTx" presStyleIdx="2" presStyleCnt="3">
        <dgm:presLayoutVars>
          <dgm:chMax val="0"/>
          <dgm:chPref val="0"/>
        </dgm:presLayoutVars>
      </dgm:prSet>
      <dgm:spPr/>
    </dgm:pt>
  </dgm:ptLst>
  <dgm:cxnLst>
    <dgm:cxn modelId="{E0B9BD22-7662-4E2B-B074-E1A4384B9358}" type="presOf" srcId="{B49AB9F9-6726-4229-87FB-002961C43185}" destId="{DDA37509-EA6F-40A0-945D-780FAB85D034}" srcOrd="0" destOrd="0" presId="urn:microsoft.com/office/officeart/2018/2/layout/IconVerticalSolidList"/>
    <dgm:cxn modelId="{C6261076-1724-4BB5-8EC4-97333FBFB1A8}" srcId="{B49AB9F9-6726-4229-87FB-002961C43185}" destId="{00609D0A-545B-48AB-B451-DA933E789DF4}" srcOrd="2" destOrd="0" parTransId="{AD809BAC-DC8B-4A96-8644-9D57E6C058C4}" sibTransId="{824A26D9-B2D9-4AB9-8528-FE4FA929B83F}"/>
    <dgm:cxn modelId="{D47A6577-C91A-49A0-8A47-C4196B806259}" type="presOf" srcId="{00609D0A-545B-48AB-B451-DA933E789DF4}" destId="{37CAA1EE-A6E6-47AC-9211-50375973B6BA}" srcOrd="0" destOrd="0" presId="urn:microsoft.com/office/officeart/2018/2/layout/IconVerticalSolidList"/>
    <dgm:cxn modelId="{2392E4A8-28EF-41D0-A8BD-85426955F0CB}" type="presOf" srcId="{0E674044-17B6-422D-A26C-2A731766CFB4}" destId="{13448ACE-0205-44E4-9DD1-6E1BA7DBD2B7}" srcOrd="0" destOrd="0" presId="urn:microsoft.com/office/officeart/2018/2/layout/IconVerticalSolidList"/>
    <dgm:cxn modelId="{4BD471BB-3667-45A6-A412-4F0EDAA0E009}" type="presOf" srcId="{C76729B9-2707-412D-BB84-F6ECFCCA6B9E}" destId="{41F73914-924C-46C2-9E84-A85299765A9E}" srcOrd="0" destOrd="0" presId="urn:microsoft.com/office/officeart/2018/2/layout/IconVerticalSolidList"/>
    <dgm:cxn modelId="{1A77DBCE-13BA-405F-B3BF-9D0990746931}" srcId="{B49AB9F9-6726-4229-87FB-002961C43185}" destId="{0E674044-17B6-422D-A26C-2A731766CFB4}" srcOrd="0" destOrd="0" parTransId="{78E37AE6-19C8-4182-AA19-D83D2D5325BB}" sibTransId="{D798E0A2-1A45-439A-A5B4-349B88F26745}"/>
    <dgm:cxn modelId="{6056E0D9-0BCC-44A5-AE20-F1EFA4E253FE}" srcId="{B49AB9F9-6726-4229-87FB-002961C43185}" destId="{C76729B9-2707-412D-BB84-F6ECFCCA6B9E}" srcOrd="1" destOrd="0" parTransId="{57D73076-302E-4B36-82AE-AC2D5145A15A}" sibTransId="{983F39C4-290F-453A-A397-092399ABD7F7}"/>
    <dgm:cxn modelId="{1D019112-778C-4058-9D99-178F7012134D}" type="presParOf" srcId="{DDA37509-EA6F-40A0-945D-780FAB85D034}" destId="{467FD889-0282-4A85-9237-CE5B8433B96B}" srcOrd="0" destOrd="0" presId="urn:microsoft.com/office/officeart/2018/2/layout/IconVerticalSolidList"/>
    <dgm:cxn modelId="{36EED9EA-7015-4A88-9D3A-49ADC2170185}" type="presParOf" srcId="{467FD889-0282-4A85-9237-CE5B8433B96B}" destId="{5E9F7883-A472-4B18-A41A-57CB3ED18924}" srcOrd="0" destOrd="0" presId="urn:microsoft.com/office/officeart/2018/2/layout/IconVerticalSolidList"/>
    <dgm:cxn modelId="{28AAAC1D-4A83-452B-9E05-8214F5B041D1}" type="presParOf" srcId="{467FD889-0282-4A85-9237-CE5B8433B96B}" destId="{BD8171E7-F136-401B-A1FD-A04157B4C1B6}" srcOrd="1" destOrd="0" presId="urn:microsoft.com/office/officeart/2018/2/layout/IconVerticalSolidList"/>
    <dgm:cxn modelId="{47F3E4DD-0BF5-4EC5-A12E-929A972EE603}" type="presParOf" srcId="{467FD889-0282-4A85-9237-CE5B8433B96B}" destId="{A6C7C9B5-24C2-4108-A19E-41E54EDF155D}" srcOrd="2" destOrd="0" presId="urn:microsoft.com/office/officeart/2018/2/layout/IconVerticalSolidList"/>
    <dgm:cxn modelId="{FA371AFF-5884-4717-8563-5E58ED3AA958}" type="presParOf" srcId="{467FD889-0282-4A85-9237-CE5B8433B96B}" destId="{13448ACE-0205-44E4-9DD1-6E1BA7DBD2B7}" srcOrd="3" destOrd="0" presId="urn:microsoft.com/office/officeart/2018/2/layout/IconVerticalSolidList"/>
    <dgm:cxn modelId="{40220176-5008-4BDE-B0B8-A5A85FC92462}" type="presParOf" srcId="{DDA37509-EA6F-40A0-945D-780FAB85D034}" destId="{35E677BD-5D14-4703-8690-E7FFE8E83F24}" srcOrd="1" destOrd="0" presId="urn:microsoft.com/office/officeart/2018/2/layout/IconVerticalSolidList"/>
    <dgm:cxn modelId="{F29D0479-23CC-4F66-A721-5477E27762F8}" type="presParOf" srcId="{DDA37509-EA6F-40A0-945D-780FAB85D034}" destId="{D490DED8-4ACB-4F0A-8804-89DDCDE7EE1A}" srcOrd="2" destOrd="0" presId="urn:microsoft.com/office/officeart/2018/2/layout/IconVerticalSolidList"/>
    <dgm:cxn modelId="{E7D78794-65FD-4911-81D3-E4A45C34BD5E}" type="presParOf" srcId="{D490DED8-4ACB-4F0A-8804-89DDCDE7EE1A}" destId="{23AF48E9-D6CF-476F-8CE9-D856FDD3993F}" srcOrd="0" destOrd="0" presId="urn:microsoft.com/office/officeart/2018/2/layout/IconVerticalSolidList"/>
    <dgm:cxn modelId="{FBA77AA0-701A-4698-8120-BA97C8788D6C}" type="presParOf" srcId="{D490DED8-4ACB-4F0A-8804-89DDCDE7EE1A}" destId="{A9AA9F8B-EDF2-4D44-86FE-E2D6862E40FC}" srcOrd="1" destOrd="0" presId="urn:microsoft.com/office/officeart/2018/2/layout/IconVerticalSolidList"/>
    <dgm:cxn modelId="{827C43A9-2047-4743-998B-8C0A642EA996}" type="presParOf" srcId="{D490DED8-4ACB-4F0A-8804-89DDCDE7EE1A}" destId="{5A4897A4-B5F7-4294-B098-6780ECA9C065}" srcOrd="2" destOrd="0" presId="urn:microsoft.com/office/officeart/2018/2/layout/IconVerticalSolidList"/>
    <dgm:cxn modelId="{CC0010AC-6842-4E07-A26F-C8F0BB70699D}" type="presParOf" srcId="{D490DED8-4ACB-4F0A-8804-89DDCDE7EE1A}" destId="{41F73914-924C-46C2-9E84-A85299765A9E}" srcOrd="3" destOrd="0" presId="urn:microsoft.com/office/officeart/2018/2/layout/IconVerticalSolidList"/>
    <dgm:cxn modelId="{D37BD594-37CA-4AF8-AD8A-0288B4EC1142}" type="presParOf" srcId="{DDA37509-EA6F-40A0-945D-780FAB85D034}" destId="{16AEA5E0-23A6-4033-A8FA-7F2FB6834749}" srcOrd="3" destOrd="0" presId="urn:microsoft.com/office/officeart/2018/2/layout/IconVerticalSolidList"/>
    <dgm:cxn modelId="{54101DF7-1FB6-47E7-AFB2-5A88C036D01A}" type="presParOf" srcId="{DDA37509-EA6F-40A0-945D-780FAB85D034}" destId="{8D4A5FE9-26AC-4A9B-8DFF-8CF52C3E40A0}" srcOrd="4" destOrd="0" presId="urn:microsoft.com/office/officeart/2018/2/layout/IconVerticalSolidList"/>
    <dgm:cxn modelId="{BFDC524B-7AC9-4BAF-B303-8CFBD7F02A9E}" type="presParOf" srcId="{8D4A5FE9-26AC-4A9B-8DFF-8CF52C3E40A0}" destId="{16129DBC-3A95-496B-ADC1-32AB361B331E}" srcOrd="0" destOrd="0" presId="urn:microsoft.com/office/officeart/2018/2/layout/IconVerticalSolidList"/>
    <dgm:cxn modelId="{F88E03E9-E87E-40F2-8089-8EBAEB8821FC}" type="presParOf" srcId="{8D4A5FE9-26AC-4A9B-8DFF-8CF52C3E40A0}" destId="{E0153F4F-99AE-47B1-84F9-94C9978924E9}" srcOrd="1" destOrd="0" presId="urn:microsoft.com/office/officeart/2018/2/layout/IconVerticalSolidList"/>
    <dgm:cxn modelId="{CFE33AAB-4A50-44A3-BCE9-4BE239A6B60A}" type="presParOf" srcId="{8D4A5FE9-26AC-4A9B-8DFF-8CF52C3E40A0}" destId="{F7583899-FB9E-4C11-BD28-061DBFA0834B}" srcOrd="2" destOrd="0" presId="urn:microsoft.com/office/officeart/2018/2/layout/IconVerticalSolidList"/>
    <dgm:cxn modelId="{74AE84B0-3196-4337-8962-F813A2E2BBCD}" type="presParOf" srcId="{8D4A5FE9-26AC-4A9B-8DFF-8CF52C3E40A0}" destId="{37CAA1EE-A6E6-47AC-9211-50375973B6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sk-SK" sz="2400" b="1" dirty="0" err="1">
              <a:latin typeface="Aptos" panose="020B0004020202020204" pitchFamily="34" charset="0"/>
            </a:rPr>
            <a:t>Prioritäten </a:t>
          </a:r>
          <a:r>
            <a:rPr lang="sk-SK" sz="2400" b="1" dirty="0">
              <a:latin typeface="Aptos" panose="020B0004020202020204" pitchFamily="34" charset="0"/>
            </a:rPr>
            <a:t>setzen</a:t>
          </a:r>
          <a:endParaRPr lang="en-US" sz="2400" b="1" dirty="0">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Prioritäten setzen:</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Nutzen Sie die Eisenhower-Matrix, um Aufgaben nach Dringlichkeit und Wichtigkeit zu priorisieren.</a:t>
          </a:r>
          <a:endParaRPr lang="en-US" sz="1600" kern="1200" dirty="0">
            <a:latin typeface="Aptos" panose="020B0004020202020204" pitchFamily="34" charset="0"/>
          </a:endParaRP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2400" b="1" dirty="0">
              <a:latin typeface="Aptos" panose="020B0004020202020204" pitchFamily="34" charset="0"/>
            </a:rPr>
            <a:t>Täglicher Zeitplan</a:t>
          </a:r>
          <a:endParaRPr lang="en-US" sz="3200" b="1" dirty="0">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Täglicher Zeitplan:</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Entwickeln Sie einen strukturierten Tagesplan, der bestimmte Zeitblöcke für verschiedene digitale Aktivitäten vorsieht.</a:t>
          </a:r>
          <a:endParaRPr lang="en-US" sz="1600" kern="1200" dirty="0">
            <a:latin typeface="Aptos" panose="020B0004020202020204" pitchFamily="34" charset="0"/>
          </a:endParaRP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2382CB6A-E5BA-4A74-AD0D-4FFC019B06E2}">
      <dgm:prSet custT="1"/>
      <dgm:spPr/>
      <dgm:t>
        <a:bodyPr/>
        <a:lstStyle/>
        <a:p>
          <a:r>
            <a:rPr lang="en-US" sz="2200" b="1" dirty="0">
              <a:solidFill>
                <a:schemeClr val="bg1"/>
              </a:solidFill>
              <a:latin typeface="Aptos" panose="020B0004020202020204" pitchFamily="34" charset="0"/>
              <a:ea typeface="+mn-ea"/>
              <a:cs typeface="+mn-cs"/>
            </a:rPr>
            <a:t>Pomodoro-Technik</a:t>
          </a:r>
          <a:endParaRPr lang="en-US" sz="2200" b="1" dirty="0">
            <a:solidFill>
              <a:schemeClr val="bg1"/>
            </a:solidFill>
            <a:latin typeface="Aptos" panose="020B0004020202020204" pitchFamily="34" charset="0"/>
          </a:endParaRPr>
        </a:p>
      </dgm:t>
    </dgm:pt>
    <dgm:pt modelId="{F3F164A5-5CF7-41A8-9651-3296BABB722E}" type="parTrans" cxnId="{79677873-1DFD-4C3D-B480-F64F11C112D6}">
      <dgm:prSet/>
      <dgm:spPr/>
      <dgm:t>
        <a:bodyPr/>
        <a:lstStyle/>
        <a:p>
          <a:endParaRPr lang="en-US" sz="1300">
            <a:latin typeface="Aptos" panose="020B0004020202020204" pitchFamily="34" charset="0"/>
          </a:endParaRPr>
        </a:p>
      </dgm:t>
    </dgm:pt>
    <dgm:pt modelId="{37891FBD-618F-4724-8E8F-7BCC23CC567F}" type="sibTrans" cxnId="{79677873-1DFD-4C3D-B480-F64F11C112D6}">
      <dgm:prSet/>
      <dgm:spPr/>
      <dgm:t>
        <a:bodyPr/>
        <a:lstStyle/>
        <a:p>
          <a:endParaRPr lang="en-US" sz="1300">
            <a:latin typeface="Aptos" panose="020B0004020202020204" pitchFamily="34" charset="0"/>
          </a:endParaRPr>
        </a:p>
      </dgm:t>
    </dgm:pt>
    <dgm:pt modelId="{EBF4AC32-85AF-4D14-9ABE-969A39CB1C96}">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Pomodoro-Technik:</a:t>
          </a:r>
        </a:p>
      </dgm:t>
    </dgm:pt>
    <dgm:pt modelId="{2676EC25-8AA2-449C-8869-782B5BAF2480}" type="parTrans" cxnId="{2AF501FF-904D-4EA7-AC02-188351842269}">
      <dgm:prSet/>
      <dgm:spPr/>
      <dgm:t>
        <a:bodyPr/>
        <a:lstStyle/>
        <a:p>
          <a:endParaRPr lang="en-US" sz="1300">
            <a:latin typeface="Aptos" panose="020B0004020202020204" pitchFamily="34" charset="0"/>
          </a:endParaRPr>
        </a:p>
      </dgm:t>
    </dgm:pt>
    <dgm:pt modelId="{6B663AF6-F34C-4CFA-BC5B-2C0FE22FFA73}" type="sibTrans" cxnId="{2AF501FF-904D-4EA7-AC02-188351842269}">
      <dgm:prSet/>
      <dgm:spPr/>
      <dgm:t>
        <a:bodyPr/>
        <a:lstStyle/>
        <a:p>
          <a:endParaRPr lang="en-US" sz="1300">
            <a:latin typeface="Aptos" panose="020B0004020202020204" pitchFamily="34" charset="0"/>
          </a:endParaRPr>
        </a:p>
      </dgm:t>
    </dgm:pt>
    <dgm:pt modelId="{CE1975F7-4AFB-43E7-8A06-AE9B287DBE85}">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Setzen Sie auf die Pomodoro-Technik mit 25-minütigen konzentrierten Arbeitsintervallen, gefolgt von kurzen Pausen.</a:t>
          </a:r>
          <a:endParaRPr lang="en-US" sz="1600" kern="1200" dirty="0">
            <a:latin typeface="Aptos" panose="020B0004020202020204" pitchFamily="34" charset="0"/>
          </a:endParaRPr>
        </a:p>
      </dgm:t>
    </dgm:pt>
    <dgm:pt modelId="{1F733BBA-7A2B-495E-BBE8-D5D88F0BCB0D}" type="parTrans" cxnId="{9AAC6591-000B-43FD-8815-7DE0CB8089AE}">
      <dgm:prSet/>
      <dgm:spPr/>
      <dgm:t>
        <a:bodyPr/>
        <a:lstStyle/>
        <a:p>
          <a:endParaRPr lang="en-US" sz="1300">
            <a:latin typeface="Aptos" panose="020B0004020202020204" pitchFamily="34" charset="0"/>
          </a:endParaRPr>
        </a:p>
      </dgm:t>
    </dgm:pt>
    <dgm:pt modelId="{5B3B488A-3F22-4CC8-B000-278251442731}" type="sibTrans" cxnId="{9AAC6591-000B-43FD-8815-7DE0CB8089AE}">
      <dgm:prSet/>
      <dgm:spPr/>
      <dgm:t>
        <a:bodyPr/>
        <a:lstStyle/>
        <a:p>
          <a:endParaRPr lang="en-US" sz="1300">
            <a:latin typeface="Aptos" panose="020B0004020202020204" pitchFamily="34" charset="0"/>
          </a:endParaRPr>
        </a:p>
      </dgm:t>
    </dgm:pt>
    <dgm:pt modelId="{D1DF3B32-29E5-4418-8DC0-EC05890ABED7}">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Vergewissern Sie sich, dass klar ist, was sofortige Aufmerksamkeit erfordert und was aufgeschoben werden kann.</a:t>
          </a:r>
        </a:p>
      </dgm:t>
    </dgm:pt>
    <dgm:pt modelId="{E4B56BE3-78DA-45FA-BB43-1BF9B13F0713}" type="parTrans" cxnId="{E22C6F6A-5A99-4A3F-8FF4-D0E124D9F3DD}">
      <dgm:prSet/>
      <dgm:spPr/>
      <dgm:t>
        <a:bodyPr/>
        <a:lstStyle/>
        <a:p>
          <a:endParaRPr lang="en-GB"/>
        </a:p>
      </dgm:t>
    </dgm:pt>
    <dgm:pt modelId="{F973A1F3-5EBF-40DE-A0CC-3D1673282379}" type="sibTrans" cxnId="{E22C6F6A-5A99-4A3F-8FF4-D0E124D9F3DD}">
      <dgm:prSet/>
      <dgm:spPr/>
      <dgm:t>
        <a:bodyPr/>
        <a:lstStyle/>
        <a:p>
          <a:endParaRPr lang="en-GB"/>
        </a:p>
      </dgm:t>
    </dgm:pt>
    <dgm:pt modelId="{034856B5-2D1F-49FB-80D5-DE00C8359EC1}">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Legen Sie klar fest, wann Sie sich mit Aufgaben wie E-Mails, Projektarbeit und Pausen beschäftigen.</a:t>
          </a:r>
        </a:p>
      </dgm:t>
    </dgm:pt>
    <dgm:pt modelId="{88C99374-4DFE-4F11-BBC6-6EBA49C3AC5E}" type="parTrans" cxnId="{3115C08F-EB59-4F16-801F-CCB4C5B0253E}">
      <dgm:prSet/>
      <dgm:spPr/>
      <dgm:t>
        <a:bodyPr/>
        <a:lstStyle/>
        <a:p>
          <a:endParaRPr lang="en-GB"/>
        </a:p>
      </dgm:t>
    </dgm:pt>
    <dgm:pt modelId="{43935566-57CE-450A-A97C-71EB2D419CA4}" type="sibTrans" cxnId="{3115C08F-EB59-4F16-801F-CCB4C5B0253E}">
      <dgm:prSet/>
      <dgm:spPr/>
      <dgm:t>
        <a:bodyPr/>
        <a:lstStyle/>
        <a:p>
          <a:endParaRPr lang="en-GB"/>
        </a:p>
      </dgm:t>
    </dgm:pt>
    <dgm:pt modelId="{678F380E-80D1-4E10-BE8A-C1C4674BC90A}">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Nutzen Sie diesen Ansatz, um bei der digitalen Arbeit die Konzentration aufrechtzuerhalten und einem Burnout vorzubeugen.</a:t>
          </a:r>
        </a:p>
      </dgm:t>
    </dgm:pt>
    <dgm:pt modelId="{7BA9AA35-B8BF-4A50-B26E-04517B31AFD6}" type="parTrans" cxnId="{78D1A5AB-9EE5-42CA-BF83-B0E9F1E6C5A4}">
      <dgm:prSet/>
      <dgm:spPr/>
      <dgm:t>
        <a:bodyPr/>
        <a:lstStyle/>
        <a:p>
          <a:endParaRPr lang="en-GB"/>
        </a:p>
      </dgm:t>
    </dgm:pt>
    <dgm:pt modelId="{3B8BA0A7-DD9D-44C6-B13B-AB46AC99E174}" type="sibTrans" cxnId="{78D1A5AB-9EE5-42CA-BF83-B0E9F1E6C5A4}">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60F9F7F5-3C82-4B76-B75C-6BE983AA9091}" type="pres">
      <dgm:prSet presAssocID="{2382CB6A-E5BA-4A74-AD0D-4FFC019B06E2}" presName="boxAndChildren" presStyleCnt="0"/>
      <dgm:spPr/>
    </dgm:pt>
    <dgm:pt modelId="{3FD1AAE4-2147-4F43-B51C-F7A9B41988CB}" type="pres">
      <dgm:prSet presAssocID="{2382CB6A-E5BA-4A74-AD0D-4FFC019B06E2}" presName="parentTextBox" presStyleLbl="alignNode1" presStyleIdx="0" presStyleCnt="3"/>
      <dgm:spPr/>
    </dgm:pt>
    <dgm:pt modelId="{D9AA57FC-7850-4763-A33C-24E164D786E6}" type="pres">
      <dgm:prSet presAssocID="{2382CB6A-E5BA-4A74-AD0D-4FFC019B06E2}" presName="descendantBox" presStyleLbl="bgAccFollowNode1" presStyleIdx="0" presStyleCnt="3"/>
      <dgm:spPr/>
    </dgm:pt>
    <dgm:pt modelId="{063FEA6F-86FA-4652-8C57-F0EB5615EF64}" type="pres">
      <dgm:prSet presAssocID="{B32A7F5A-982F-4816-9680-81AD1CC0486B}" presName="sp" presStyleCnt="0"/>
      <dgm:spPr/>
    </dgm:pt>
    <dgm:pt modelId="{3EF0A11B-1526-408E-A856-EEAD0315EE99}" type="pres">
      <dgm:prSet presAssocID="{D33853CC-10A8-40DB-9679-0A44F5D30BAD}" presName="arrowAndChildren" presStyleCnt="0"/>
      <dgm:spPr/>
    </dgm:pt>
    <dgm:pt modelId="{846755D9-72B9-4C23-8058-B4CB53930CEA}" type="pres">
      <dgm:prSet presAssocID="{D33853CC-10A8-40DB-9679-0A44F5D30BAD}" presName="parentTextArrow" presStyleLbl="node1" presStyleIdx="0" presStyleCnt="0"/>
      <dgm:spPr/>
    </dgm:pt>
    <dgm:pt modelId="{846DEF95-4593-4A6B-8DA3-A84293342813}" type="pres">
      <dgm:prSet presAssocID="{D33853CC-10A8-40DB-9679-0A44F5D30BAD}" presName="arrow" presStyleLbl="alignNode1" presStyleIdx="1" presStyleCnt="3"/>
      <dgm:spPr/>
    </dgm:pt>
    <dgm:pt modelId="{7F9CEDC4-3EEC-441E-A47E-5882A69B7A5C}" type="pres">
      <dgm:prSet presAssocID="{D33853CC-10A8-40DB-9679-0A44F5D30BAD}" presName="descendantArrow" presStyleLbl="bgAccFollowNode1" presStyleIdx="1" presStyleCnt="3"/>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dgm:spPr/>
    </dgm:pt>
    <dgm:pt modelId="{A48D032F-D944-4708-BDDF-4172EE8BC8DF}" type="pres">
      <dgm:prSet presAssocID="{86AEBB6B-3196-47EA-8C61-FE41993AB8E6}" presName="descendantArrow" presStyleLbl="bgAccFollowNode1" presStyleIdx="2" presStyleCnt="3"/>
      <dgm:spPr/>
    </dgm:pt>
  </dgm:ptLst>
  <dgm:cxnLst>
    <dgm:cxn modelId="{9F8EF108-D4C7-4065-A681-549B2629F089}" type="presOf" srcId="{D33853CC-10A8-40DB-9679-0A44F5D30BAD}" destId="{846DEF95-4593-4A6B-8DA3-A84293342813}" srcOrd="1" destOrd="0" presId="urn:microsoft.com/office/officeart/2016/7/layout/VerticalDownArrowProcess"/>
    <dgm:cxn modelId="{BA7F8D15-478B-453F-BE3E-F962CD873B7A}" type="presOf" srcId="{86AEBB6B-3196-47EA-8C61-FE41993AB8E6}" destId="{8B8F4A1B-BE22-4F98-880E-FF408EAAE7AE}" srcOrd="0" destOrd="0" presId="urn:microsoft.com/office/officeart/2016/7/layout/VerticalDownArrowProcess"/>
    <dgm:cxn modelId="{296DAF15-CF58-4768-85FA-6319A7A9D62A}" type="presOf" srcId="{EBF4AC32-85AF-4D14-9ABE-969A39CB1C96}" destId="{D9AA57FC-7850-4763-A33C-24E164D786E6}" srcOrd="0" destOrd="0" presId="urn:microsoft.com/office/officeart/2016/7/layout/VerticalDownArrowProcess"/>
    <dgm:cxn modelId="{077DD117-0343-438A-93AB-0108435CBC40}" type="presOf" srcId="{034856B5-2D1F-49FB-80D5-DE00C8359EC1}" destId="{7F9CEDC4-3EEC-441E-A47E-5882A69B7A5C}" srcOrd="0" destOrd="2" presId="urn:microsoft.com/office/officeart/2016/7/layout/VerticalDownArrowProcess"/>
    <dgm:cxn modelId="{2B6E5128-F0CC-4F8F-B3F4-1FE157FEA753}" type="presOf" srcId="{CE1975F7-4AFB-43E7-8A06-AE9B287DBE85}" destId="{D9AA57FC-7850-4763-A33C-24E164D786E6}" srcOrd="0" destOrd="1"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231D5569-E87A-4EB1-BEDF-2B22B0A220C6}" type="presOf" srcId="{6DD15A38-5200-4D16-8D31-407266537776}" destId="{A48D032F-D944-4708-BDDF-4172EE8BC8DF}" srcOrd="0" destOrd="1" presId="urn:microsoft.com/office/officeart/2016/7/layout/VerticalDownArrowProcess"/>
    <dgm:cxn modelId="{E22C6F6A-5A99-4A3F-8FF4-D0E124D9F3DD}" srcId="{9B92C939-E6DD-415E-BFD4-E9175480F314}" destId="{D1DF3B32-29E5-4418-8DC0-EC05890ABED7}" srcOrd="1" destOrd="0" parTransId="{E4B56BE3-78DA-45FA-BB43-1BF9B13F0713}" sibTransId="{F973A1F3-5EBF-40DE-A0CC-3D1673282379}"/>
    <dgm:cxn modelId="{45FA5E4F-31E9-41C4-841E-8D80EDFC54C2}" type="presOf" srcId="{D33853CC-10A8-40DB-9679-0A44F5D30BAD}" destId="{846755D9-72B9-4C23-8058-B4CB53930CEA}" srcOrd="0" destOrd="0" presId="urn:microsoft.com/office/officeart/2016/7/layout/VerticalDownArrowProcess"/>
    <dgm:cxn modelId="{79677873-1DFD-4C3D-B480-F64F11C112D6}" srcId="{25579BEE-8CBB-417A-B285-8FA47EF32191}" destId="{2382CB6A-E5BA-4A74-AD0D-4FFC019B06E2}" srcOrd="2" destOrd="0" parTransId="{F3F164A5-5CF7-41A8-9651-3296BABB722E}" sibTransId="{37891FBD-618F-4724-8E8F-7BCC23CC567F}"/>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3115C08F-EB59-4F16-801F-CCB4C5B0253E}" srcId="{D1AC7E66-997F-495D-B417-E8CB9F8F8E59}" destId="{034856B5-2D1F-49FB-80D5-DE00C8359EC1}" srcOrd="1" destOrd="0" parTransId="{88C99374-4DFE-4F11-BBC6-6EBA49C3AC5E}" sibTransId="{43935566-57CE-450A-A97C-71EB2D419CA4}"/>
    <dgm:cxn modelId="{9AAC6591-000B-43FD-8815-7DE0CB8089AE}" srcId="{EBF4AC32-85AF-4D14-9ABE-969A39CB1C96}" destId="{CE1975F7-4AFB-43E7-8A06-AE9B287DBE85}" srcOrd="0" destOrd="0" parTransId="{1F733BBA-7A2B-495E-BBE8-D5D88F0BCB0D}" sibTransId="{5B3B488A-3F22-4CC8-B000-278251442731}"/>
    <dgm:cxn modelId="{1B6B07A4-927B-4DD8-9F5B-BD41D3EE9D5D}" srcId="{25579BEE-8CBB-417A-B285-8FA47EF32191}" destId="{86AEBB6B-3196-47EA-8C61-FE41993AB8E6}" srcOrd="0" destOrd="0" parTransId="{B37CC8C4-AD97-4F5B-B8B7-BB1234D0C6C0}" sibTransId="{C8756E23-31B8-442C-AEA0-C07D4B6150AD}"/>
    <dgm:cxn modelId="{938DEAA7-27A0-4A1C-A9FD-9F3874B557A6}" type="presOf" srcId="{678F380E-80D1-4E10-BE8A-C1C4674BC90A}" destId="{D9AA57FC-7850-4763-A33C-24E164D786E6}" srcOrd="0" destOrd="2" presId="urn:microsoft.com/office/officeart/2016/7/layout/VerticalDownArrowProcess"/>
    <dgm:cxn modelId="{78D1A5AB-9EE5-42CA-BF83-B0E9F1E6C5A4}" srcId="{EBF4AC32-85AF-4D14-9ABE-969A39CB1C96}" destId="{678F380E-80D1-4E10-BE8A-C1C4674BC90A}" srcOrd="1" destOrd="0" parTransId="{7BA9AA35-B8BF-4A50-B26E-04517B31AFD6}" sibTransId="{3B8BA0A7-DD9D-44C6-B13B-AB46AC99E174}"/>
    <dgm:cxn modelId="{EE31F9B3-5AD4-4DB0-84EF-DB437D186804}" type="presOf" srcId="{D1DF3B32-29E5-4418-8DC0-EC05890ABED7}" destId="{A48D032F-D944-4708-BDDF-4172EE8BC8DF}" srcOrd="0" destOrd="2" presId="urn:microsoft.com/office/officeart/2016/7/layout/VerticalDownArrowProcess"/>
    <dgm:cxn modelId="{1E893AB5-33CA-48D0-B8D3-5A554DC557DA}" srcId="{25579BEE-8CBB-417A-B285-8FA47EF32191}" destId="{D33853CC-10A8-40DB-9679-0A44F5D30BAD}" srcOrd="1" destOrd="0" parTransId="{BF697426-B7E0-4418-84CE-56F176F2BC49}" sibTransId="{B32A7F5A-982F-4816-9680-81AD1CC0486B}"/>
    <dgm:cxn modelId="{4A44CDC3-19A4-4FE2-934A-A67ACEC8822E}" type="presOf" srcId="{1FE5E83B-8C16-4597-BA67-D2B57DF2338E}" destId="{7F9CEDC4-3EEC-441E-A47E-5882A69B7A5C}" srcOrd="0" destOrd="1" presId="urn:microsoft.com/office/officeart/2016/7/layout/VerticalDownArrowProcess"/>
    <dgm:cxn modelId="{0764CFC3-6A62-4B1D-9EC0-7EAC6706CB54}" type="presOf" srcId="{D1AC7E66-997F-495D-B417-E8CB9F8F8E59}" destId="{7F9CEDC4-3EEC-441E-A47E-5882A69B7A5C}" srcOrd="0" destOrd="0" presId="urn:microsoft.com/office/officeart/2016/7/layout/VerticalDownArrowProcess"/>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A13B59DA-C442-4C93-B971-C92DCCB97F1D}" type="presOf" srcId="{2382CB6A-E5BA-4A74-AD0D-4FFC019B06E2}" destId="{3FD1AAE4-2147-4F43-B51C-F7A9B41988CB}" srcOrd="0" destOrd="0" presId="urn:microsoft.com/office/officeart/2016/7/layout/VerticalDownArrowProcess"/>
    <dgm:cxn modelId="{2AF501FF-904D-4EA7-AC02-188351842269}" srcId="{2382CB6A-E5BA-4A74-AD0D-4FFC019B06E2}" destId="{EBF4AC32-85AF-4D14-9ABE-969A39CB1C96}" srcOrd="0" destOrd="0" parTransId="{2676EC25-8AA2-449C-8869-782B5BAF2480}" sibTransId="{6B663AF6-F34C-4CFA-BC5B-2C0FE22FFA73}"/>
    <dgm:cxn modelId="{A9D7B93E-166D-4507-9B3C-05B2B5442332}" type="presParOf" srcId="{73E97435-185A-49DC-83FB-A12C29CB44FE}" destId="{60F9F7F5-3C82-4B76-B75C-6BE983AA9091}" srcOrd="0" destOrd="0" presId="urn:microsoft.com/office/officeart/2016/7/layout/VerticalDownArrowProcess"/>
    <dgm:cxn modelId="{204CE529-4A66-4E7A-944F-D7C2FB8C27DA}" type="presParOf" srcId="{60F9F7F5-3C82-4B76-B75C-6BE983AA9091}" destId="{3FD1AAE4-2147-4F43-B51C-F7A9B41988CB}" srcOrd="0" destOrd="0" presId="urn:microsoft.com/office/officeart/2016/7/layout/VerticalDownArrowProcess"/>
    <dgm:cxn modelId="{FF1EACDE-82C6-471D-BE66-36824E122FC6}" type="presParOf" srcId="{60F9F7F5-3C82-4B76-B75C-6BE983AA9091}" destId="{D9AA57FC-7850-4763-A33C-24E164D786E6}" srcOrd="1" destOrd="0" presId="urn:microsoft.com/office/officeart/2016/7/layout/VerticalDownArrowProcess"/>
    <dgm:cxn modelId="{DB55790E-5AFC-4052-B5A1-983471339BFF}" type="presParOf" srcId="{73E97435-185A-49DC-83FB-A12C29CB44FE}" destId="{063FEA6F-86FA-4652-8C57-F0EB5615EF64}" srcOrd="1" destOrd="0" presId="urn:microsoft.com/office/officeart/2016/7/layout/VerticalDownArrowProcess"/>
    <dgm:cxn modelId="{9919EDE0-8A79-4E93-94A7-E862CC4655C1}" type="presParOf" srcId="{73E97435-185A-49DC-83FB-A12C29CB44FE}" destId="{3EF0A11B-1526-408E-A856-EEAD0315EE99}" srcOrd="2" destOrd="0" presId="urn:microsoft.com/office/officeart/2016/7/layout/VerticalDownArrowProcess"/>
    <dgm:cxn modelId="{D56956A5-F36C-43E0-B69C-74CF0824C118}" type="presParOf" srcId="{3EF0A11B-1526-408E-A856-EEAD0315EE99}" destId="{846755D9-72B9-4C23-8058-B4CB53930CEA}" srcOrd="0" destOrd="0" presId="urn:microsoft.com/office/officeart/2016/7/layout/VerticalDownArrowProcess"/>
    <dgm:cxn modelId="{CFFCBAE7-BEAB-43BB-ADF4-C313D4121B1B}" type="presParOf" srcId="{3EF0A11B-1526-408E-A856-EEAD0315EE99}" destId="{846DEF95-4593-4A6B-8DA3-A84293342813}" srcOrd="1" destOrd="0" presId="urn:microsoft.com/office/officeart/2016/7/layout/VerticalDownArrowProcess"/>
    <dgm:cxn modelId="{4DAA11F7-A0DD-4968-AD98-D4797AC72BA9}" type="presParOf" srcId="{3EF0A11B-1526-408E-A856-EEAD0315EE99}" destId="{7F9CEDC4-3EEC-441E-A47E-5882A69B7A5C}"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en-US" sz="1800" b="1" dirty="0">
              <a:solidFill>
                <a:schemeClr val="bg1"/>
              </a:solidFill>
              <a:latin typeface="Aptos" panose="020B0004020202020204" pitchFamily="34" charset="0"/>
              <a:ea typeface="+mn-ea"/>
              <a:cs typeface="+mn-cs"/>
            </a:rPr>
            <a:t>Multitasking einschränken</a:t>
          </a:r>
          <a:endParaRPr lang="en-US" sz="1800" b="1" dirty="0">
            <a:solidFill>
              <a:schemeClr val="bg1"/>
            </a:solidFill>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Multitasking einschränken:</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Steigern Sie die Effizienz, indem Sie sich jeweils auf eine Aufgabe konzentrieren, anstatt zu versuchen, Multitasking zu betreiben.</a:t>
          </a:r>
          <a:endParaRPr lang="en-US" sz="1600" kern="1200" dirty="0">
            <a:latin typeface="Aptos" panose="020B0004020202020204" pitchFamily="34" charset="0"/>
          </a:endParaRP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1800" b="1" dirty="0">
              <a:solidFill>
                <a:schemeClr val="bg1"/>
              </a:solidFill>
              <a:latin typeface="Aptos" panose="020B0004020202020204" pitchFamily="34" charset="0"/>
              <a:ea typeface="+mn-ea"/>
              <a:cs typeface="+mn-cs"/>
            </a:rPr>
            <a:t>Grenzen mit Benachrichtigungen</a:t>
          </a:r>
          <a:endParaRPr lang="en-US" sz="2400" b="1" dirty="0">
            <a:solidFill>
              <a:schemeClr val="bg1"/>
            </a:solidFill>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Grenzen mit Benachrichtigungen:</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ea typeface="Cambria" panose="02040503050406030204" pitchFamily="18" charset="0"/>
            </a:rPr>
            <a:t>Verbessern Sie Ihre Konzentration und minimieren Sie Unterbrechungen, indem Sie nicht benötigte Benachrichtigungen ausschalten.</a:t>
          </a:r>
          <a:endParaRPr lang="en-US" sz="1600" kern="1200" dirty="0">
            <a:latin typeface="Aptos" panose="020B0004020202020204" pitchFamily="34" charset="0"/>
          </a:endParaRP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2382CB6A-E5BA-4A74-AD0D-4FFC019B06E2}">
      <dgm:prSet custT="1"/>
      <dgm:spPr/>
      <dgm:t>
        <a:bodyPr/>
        <a:lstStyle/>
        <a:p>
          <a:r>
            <a:rPr lang="en-US" sz="1800" b="1" dirty="0">
              <a:solidFill>
                <a:schemeClr val="bg1"/>
              </a:solidFill>
              <a:latin typeface="Aptos" panose="020B0004020202020204" pitchFamily="34" charset="0"/>
              <a:ea typeface="+mn-ea"/>
              <a:cs typeface="+mn-cs"/>
            </a:rPr>
            <a:t>Ähnliche Aufgaben stapeln</a:t>
          </a:r>
          <a:endParaRPr lang="en-US" sz="1800" b="1" dirty="0">
            <a:solidFill>
              <a:schemeClr val="bg1"/>
            </a:solidFill>
            <a:latin typeface="Aptos" panose="020B0004020202020204" pitchFamily="34" charset="0"/>
          </a:endParaRPr>
        </a:p>
      </dgm:t>
    </dgm:pt>
    <dgm:pt modelId="{F3F164A5-5CF7-41A8-9651-3296BABB722E}" type="parTrans" cxnId="{79677873-1DFD-4C3D-B480-F64F11C112D6}">
      <dgm:prSet/>
      <dgm:spPr/>
      <dgm:t>
        <a:bodyPr/>
        <a:lstStyle/>
        <a:p>
          <a:endParaRPr lang="en-US" sz="1300">
            <a:latin typeface="Aptos" panose="020B0004020202020204" pitchFamily="34" charset="0"/>
          </a:endParaRPr>
        </a:p>
      </dgm:t>
    </dgm:pt>
    <dgm:pt modelId="{37891FBD-618F-4724-8E8F-7BCC23CC567F}" type="sibTrans" cxnId="{79677873-1DFD-4C3D-B480-F64F11C112D6}">
      <dgm:prSet/>
      <dgm:spPr/>
      <dgm:t>
        <a:bodyPr/>
        <a:lstStyle/>
        <a:p>
          <a:endParaRPr lang="en-US" sz="1300">
            <a:latin typeface="Aptos" panose="020B0004020202020204" pitchFamily="34" charset="0"/>
          </a:endParaRPr>
        </a:p>
      </dgm:t>
    </dgm:pt>
    <dgm:pt modelId="{EBF4AC32-85AF-4D14-9ABE-969A39CB1C96}">
      <dgm:prSet custT="1"/>
      <dgm:spPr/>
      <dgm: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Ähnliche Aufgaben stapeln:</a:t>
          </a:r>
        </a:p>
      </dgm:t>
    </dgm:pt>
    <dgm:pt modelId="{2676EC25-8AA2-449C-8869-782B5BAF2480}" type="parTrans" cxnId="{2AF501FF-904D-4EA7-AC02-188351842269}">
      <dgm:prSet/>
      <dgm:spPr/>
      <dgm:t>
        <a:bodyPr/>
        <a:lstStyle/>
        <a:p>
          <a:endParaRPr lang="en-US" sz="1300">
            <a:latin typeface="Aptos" panose="020B0004020202020204" pitchFamily="34" charset="0"/>
          </a:endParaRPr>
        </a:p>
      </dgm:t>
    </dgm:pt>
    <dgm:pt modelId="{6B663AF6-F34C-4CFA-BC5B-2C0FE22FFA73}" type="sibTrans" cxnId="{2AF501FF-904D-4EA7-AC02-188351842269}">
      <dgm:prSet/>
      <dgm:spPr/>
      <dgm:t>
        <a:bodyPr/>
        <a:lstStyle/>
        <a:p>
          <a:endParaRPr lang="en-US" sz="1300">
            <a:latin typeface="Aptos" panose="020B0004020202020204" pitchFamily="34" charset="0"/>
          </a:endParaRPr>
        </a:p>
      </dgm:t>
    </dgm:pt>
    <dgm:pt modelId="{CE1975F7-4AFB-43E7-8A06-AE9B287DBE85}">
      <dgm:prSet custT="1"/>
      <dgm:spPr/>
      <dgm:t>
        <a:bodyPr/>
        <a:lstStyle/>
        <a:p>
          <a:pPr marL="114300" lvl="1" indent="0" algn="l" defTabSz="666750">
            <a:lnSpc>
              <a:spcPct val="90000"/>
            </a:lnSpc>
            <a:spcBef>
              <a:spcPct val="0"/>
            </a:spcBef>
            <a:spcAft>
              <a:spcPct val="15000"/>
            </a:spcAft>
          </a:pPr>
          <a:r>
            <a:rPr lang="en-US" sz="1600" kern="1200" dirty="0">
              <a:latin typeface="Aptos" panose="020B0004020202020204" pitchFamily="34" charset="0"/>
            </a:rPr>
            <a:t>Minimieren Sie Unterbrechungen und optimieren Sie den Arbeitsablauf, indem Sie ähnliche digitale Aufgaben zusammenfassen.</a:t>
          </a:r>
        </a:p>
      </dgm:t>
    </dgm:pt>
    <dgm:pt modelId="{1F733BBA-7A2B-495E-BBE8-D5D88F0BCB0D}" type="parTrans" cxnId="{9AAC6591-000B-43FD-8815-7DE0CB8089AE}">
      <dgm:prSet/>
      <dgm:spPr/>
      <dgm:t>
        <a:bodyPr/>
        <a:lstStyle/>
        <a:p>
          <a:endParaRPr lang="en-US" sz="1300">
            <a:latin typeface="Aptos" panose="020B0004020202020204" pitchFamily="34" charset="0"/>
          </a:endParaRPr>
        </a:p>
      </dgm:t>
    </dgm:pt>
    <dgm:pt modelId="{5B3B488A-3F22-4CC8-B000-278251442731}" type="sibTrans" cxnId="{9AAC6591-000B-43FD-8815-7DE0CB8089AE}">
      <dgm:prSet/>
      <dgm:spPr/>
      <dgm:t>
        <a:bodyPr/>
        <a:lstStyle/>
        <a:p>
          <a:endParaRPr lang="en-US" sz="1300">
            <a:latin typeface="Aptos" panose="020B0004020202020204" pitchFamily="34" charset="0"/>
          </a:endParaRPr>
        </a:p>
      </dgm:t>
    </dgm:pt>
    <dgm:pt modelId="{40993ECA-4947-430B-BDB7-1D9F69A7F114}">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Dieser Ansatz trägt dazu bei, die Qualität Ihrer Arbeit zu verbessern und die mentale Belastung zu verringern.</a:t>
          </a:r>
        </a:p>
      </dgm:t>
    </dgm:pt>
    <dgm:pt modelId="{6DF6AA17-2131-4F74-8A58-A961AA36D6CB}" type="parTrans" cxnId="{8BD6B576-9771-42E2-911B-C55EDEA0964C}">
      <dgm:prSet/>
      <dgm:spPr/>
      <dgm:t>
        <a:bodyPr/>
        <a:lstStyle/>
        <a:p>
          <a:endParaRPr lang="en-GB"/>
        </a:p>
      </dgm:t>
    </dgm:pt>
    <dgm:pt modelId="{6067774C-365E-4133-B27E-C99AFA29C93A}" type="sibTrans" cxnId="{8BD6B576-9771-42E2-911B-C55EDEA0964C}">
      <dgm:prSet/>
      <dgm:spPr/>
      <dgm:t>
        <a:bodyPr/>
        <a:lstStyle/>
        <a:p>
          <a:endParaRPr lang="en-GB"/>
        </a:p>
      </dgm:t>
    </dgm:pt>
    <dgm:pt modelId="{B00464E2-6D0B-40A8-B9D8-FB407481A595}">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ea typeface="Cambria" panose="02040503050406030204" pitchFamily="18" charset="0"/>
            </a:rPr>
            <a:t>Planen Sie bestimmte Zeiten für das Abrufen von Nachrichten und Updates ein, um ständige Ablenkungen zu vermeiden.</a:t>
          </a:r>
          <a:endParaRPr lang="mk-MK" sz="1600" dirty="0">
            <a:latin typeface="Aptos" panose="020B0004020202020204" pitchFamily="34" charset="0"/>
            <a:ea typeface="Cambria" panose="02040503050406030204" pitchFamily="18" charset="0"/>
          </a:endParaRPr>
        </a:p>
      </dgm:t>
    </dgm:pt>
    <dgm:pt modelId="{CF5254E5-AD1F-406C-8258-AE74784222AF}" type="parTrans" cxnId="{8DE68CE8-B2FC-4E75-8A1E-EB0EFDB5A50B}">
      <dgm:prSet/>
      <dgm:spPr/>
      <dgm:t>
        <a:bodyPr/>
        <a:lstStyle/>
        <a:p>
          <a:endParaRPr lang="en-GB"/>
        </a:p>
      </dgm:t>
    </dgm:pt>
    <dgm:pt modelId="{7F96AE0C-EDE1-4E38-8D6F-24A59D8D64FD}" type="sibTrans" cxnId="{8DE68CE8-B2FC-4E75-8A1E-EB0EFDB5A50B}">
      <dgm:prSet/>
      <dgm:spPr/>
      <dgm:t>
        <a:bodyPr/>
        <a:lstStyle/>
        <a:p>
          <a:endParaRPr lang="en-GB"/>
        </a:p>
      </dgm:t>
    </dgm:pt>
    <dgm:pt modelId="{98C46D87-C283-400C-A630-4F5559CE670B}">
      <dgm:prSet custT="1"/>
      <dgm:spPr/>
      <dgm:t>
        <a:bodyPr/>
        <a:lstStyle/>
        <a:p>
          <a:pPr marL="114300" lvl="1" indent="0" algn="l" defTabSz="666750">
            <a:lnSpc>
              <a:spcPct val="90000"/>
            </a:lnSpc>
            <a:spcBef>
              <a:spcPct val="0"/>
            </a:spcBef>
            <a:spcAft>
              <a:spcPct val="15000"/>
            </a:spcAft>
          </a:pPr>
          <a:r>
            <a:rPr lang="en-US" sz="1600" dirty="0">
              <a:latin typeface="Aptos" panose="020B0004020202020204" pitchFamily="34" charset="0"/>
            </a:rPr>
            <a:t>Dadurch wird die kognitive Belastung, die mit häufigem Kontextwechsel verbunden ist, verringert.</a:t>
          </a:r>
        </a:p>
      </dgm:t>
    </dgm:pt>
    <dgm:pt modelId="{F9DBF73F-90C5-46DB-933D-5A9250D3507C}" type="parTrans" cxnId="{7A4BC03A-46E7-4CFD-88E1-7ABF071816FA}">
      <dgm:prSet/>
      <dgm:spPr/>
      <dgm:t>
        <a:bodyPr/>
        <a:lstStyle/>
        <a:p>
          <a:endParaRPr lang="en-GB"/>
        </a:p>
      </dgm:t>
    </dgm:pt>
    <dgm:pt modelId="{75F319F0-2BC9-48AC-B9DE-1683F27C7519}" type="sibTrans" cxnId="{7A4BC03A-46E7-4CFD-88E1-7ABF071816FA}">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60F9F7F5-3C82-4B76-B75C-6BE983AA9091}" type="pres">
      <dgm:prSet presAssocID="{2382CB6A-E5BA-4A74-AD0D-4FFC019B06E2}" presName="boxAndChildren" presStyleCnt="0"/>
      <dgm:spPr/>
    </dgm:pt>
    <dgm:pt modelId="{3FD1AAE4-2147-4F43-B51C-F7A9B41988CB}" type="pres">
      <dgm:prSet presAssocID="{2382CB6A-E5BA-4A74-AD0D-4FFC019B06E2}" presName="parentTextBox" presStyleLbl="alignNode1" presStyleIdx="0" presStyleCnt="3"/>
      <dgm:spPr/>
    </dgm:pt>
    <dgm:pt modelId="{D9AA57FC-7850-4763-A33C-24E164D786E6}" type="pres">
      <dgm:prSet presAssocID="{2382CB6A-E5BA-4A74-AD0D-4FFC019B06E2}" presName="descendantBox" presStyleLbl="bgAccFollowNode1" presStyleIdx="0" presStyleCnt="3"/>
      <dgm:spPr/>
    </dgm:pt>
    <dgm:pt modelId="{063FEA6F-86FA-4652-8C57-F0EB5615EF64}" type="pres">
      <dgm:prSet presAssocID="{B32A7F5A-982F-4816-9680-81AD1CC0486B}" presName="sp" presStyleCnt="0"/>
      <dgm:spPr/>
    </dgm:pt>
    <dgm:pt modelId="{3EF0A11B-1526-408E-A856-EEAD0315EE99}" type="pres">
      <dgm:prSet presAssocID="{D33853CC-10A8-40DB-9679-0A44F5D30BAD}" presName="arrowAndChildren" presStyleCnt="0"/>
      <dgm:spPr/>
    </dgm:pt>
    <dgm:pt modelId="{846755D9-72B9-4C23-8058-B4CB53930CEA}" type="pres">
      <dgm:prSet presAssocID="{D33853CC-10A8-40DB-9679-0A44F5D30BAD}" presName="parentTextArrow" presStyleLbl="node1" presStyleIdx="0" presStyleCnt="0"/>
      <dgm:spPr/>
    </dgm:pt>
    <dgm:pt modelId="{846DEF95-4593-4A6B-8DA3-A84293342813}" type="pres">
      <dgm:prSet presAssocID="{D33853CC-10A8-40DB-9679-0A44F5D30BAD}" presName="arrow" presStyleLbl="alignNode1" presStyleIdx="1" presStyleCnt="3"/>
      <dgm:spPr/>
    </dgm:pt>
    <dgm:pt modelId="{7F9CEDC4-3EEC-441E-A47E-5882A69B7A5C}" type="pres">
      <dgm:prSet presAssocID="{D33853CC-10A8-40DB-9679-0A44F5D30BAD}" presName="descendantArrow" presStyleLbl="bgAccFollowNode1" presStyleIdx="1" presStyleCnt="3"/>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2" presStyleCnt="3"/>
      <dgm:spPr/>
    </dgm:pt>
    <dgm:pt modelId="{A48D032F-D944-4708-BDDF-4172EE8BC8DF}" type="pres">
      <dgm:prSet presAssocID="{86AEBB6B-3196-47EA-8C61-FE41993AB8E6}" presName="descendantArrow" presStyleLbl="bgAccFollowNode1" presStyleIdx="2" presStyleCnt="3"/>
      <dgm:spPr/>
    </dgm:pt>
  </dgm:ptLst>
  <dgm:cxnLst>
    <dgm:cxn modelId="{9F8EF108-D4C7-4065-A681-549B2629F089}" type="presOf" srcId="{D33853CC-10A8-40DB-9679-0A44F5D30BAD}" destId="{846DEF95-4593-4A6B-8DA3-A84293342813}" srcOrd="1" destOrd="0" presId="urn:microsoft.com/office/officeart/2016/7/layout/VerticalDownArrowProcess"/>
    <dgm:cxn modelId="{BA7F8D15-478B-453F-BE3E-F962CD873B7A}" type="presOf" srcId="{86AEBB6B-3196-47EA-8C61-FE41993AB8E6}" destId="{8B8F4A1B-BE22-4F98-880E-FF408EAAE7AE}" srcOrd="0" destOrd="0" presId="urn:microsoft.com/office/officeart/2016/7/layout/VerticalDownArrowProcess"/>
    <dgm:cxn modelId="{296DAF15-CF58-4768-85FA-6319A7A9D62A}" type="presOf" srcId="{EBF4AC32-85AF-4D14-9ABE-969A39CB1C96}" destId="{D9AA57FC-7850-4763-A33C-24E164D786E6}" srcOrd="0" destOrd="0" presId="urn:microsoft.com/office/officeart/2016/7/layout/VerticalDownArrowProcess"/>
    <dgm:cxn modelId="{2B6E5128-F0CC-4F8F-B3F4-1FE157FEA753}" type="presOf" srcId="{CE1975F7-4AFB-43E7-8A06-AE9B287DBE85}" destId="{D9AA57FC-7850-4763-A33C-24E164D786E6}" srcOrd="0" destOrd="1"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7A4BC03A-46E7-4CFD-88E1-7ABF071816FA}" srcId="{EBF4AC32-85AF-4D14-9ABE-969A39CB1C96}" destId="{98C46D87-C283-400C-A630-4F5559CE670B}" srcOrd="1" destOrd="0" parTransId="{F9DBF73F-90C5-46DB-933D-5A9250D3507C}" sibTransId="{75F319F0-2BC9-48AC-B9DE-1683F27C7519}"/>
    <dgm:cxn modelId="{231D5569-E87A-4EB1-BEDF-2B22B0A220C6}" type="presOf" srcId="{6DD15A38-5200-4D16-8D31-407266537776}" destId="{A48D032F-D944-4708-BDDF-4172EE8BC8DF}" srcOrd="0" destOrd="1" presId="urn:microsoft.com/office/officeart/2016/7/layout/VerticalDownArrowProcess"/>
    <dgm:cxn modelId="{45FA5E4F-31E9-41C4-841E-8D80EDFC54C2}" type="presOf" srcId="{D33853CC-10A8-40DB-9679-0A44F5D30BAD}" destId="{846755D9-72B9-4C23-8058-B4CB53930CEA}" srcOrd="0" destOrd="0" presId="urn:microsoft.com/office/officeart/2016/7/layout/VerticalDownArrowProcess"/>
    <dgm:cxn modelId="{79677873-1DFD-4C3D-B480-F64F11C112D6}" srcId="{25579BEE-8CBB-417A-B285-8FA47EF32191}" destId="{2382CB6A-E5BA-4A74-AD0D-4FFC019B06E2}" srcOrd="2" destOrd="0" parTransId="{F3F164A5-5CF7-41A8-9651-3296BABB722E}" sibTransId="{37891FBD-618F-4724-8E8F-7BCC23CC567F}"/>
    <dgm:cxn modelId="{8BD6B576-9771-42E2-911B-C55EDEA0964C}" srcId="{9B92C939-E6DD-415E-BFD4-E9175480F314}" destId="{40993ECA-4947-430B-BDB7-1D9F69A7F114}" srcOrd="1" destOrd="0" parTransId="{6DF6AA17-2131-4F74-8A58-A961AA36D6CB}" sibTransId="{6067774C-365E-4133-B27E-C99AFA29C93A}"/>
    <dgm:cxn modelId="{5092FC56-56B7-40CB-9817-DF82198E00E4}" type="presOf" srcId="{98C46D87-C283-400C-A630-4F5559CE670B}" destId="{D9AA57FC-7850-4763-A33C-24E164D786E6}" srcOrd="0" destOrd="2" presId="urn:microsoft.com/office/officeart/2016/7/layout/VerticalDownArrowProcess"/>
    <dgm:cxn modelId="{0F4AEC57-A67F-4597-A6E1-A9AD48EAFFFB}" type="presOf" srcId="{40993ECA-4947-430B-BDB7-1D9F69A7F114}" destId="{A48D032F-D944-4708-BDDF-4172EE8BC8DF}" srcOrd="0" destOrd="2" presId="urn:microsoft.com/office/officeart/2016/7/layout/VerticalDownArrowProcess"/>
    <dgm:cxn modelId="{CA474D7F-CCF4-40CC-8842-944B18D89520}" type="presOf" srcId="{B00464E2-6D0B-40A8-B9D8-FB407481A595}" destId="{7F9CEDC4-3EEC-441E-A47E-5882A69B7A5C}" srcOrd="0" destOrd="2"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9AAC6591-000B-43FD-8815-7DE0CB8089AE}" srcId="{EBF4AC32-85AF-4D14-9ABE-969A39CB1C96}" destId="{CE1975F7-4AFB-43E7-8A06-AE9B287DBE85}" srcOrd="0" destOrd="0" parTransId="{1F733BBA-7A2B-495E-BBE8-D5D88F0BCB0D}" sibTransId="{5B3B488A-3F22-4CC8-B000-278251442731}"/>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4A44CDC3-19A4-4FE2-934A-A67ACEC8822E}" type="presOf" srcId="{1FE5E83B-8C16-4597-BA67-D2B57DF2338E}" destId="{7F9CEDC4-3EEC-441E-A47E-5882A69B7A5C}" srcOrd="0" destOrd="1" presId="urn:microsoft.com/office/officeart/2016/7/layout/VerticalDownArrowProcess"/>
    <dgm:cxn modelId="{0764CFC3-6A62-4B1D-9EC0-7EAC6706CB54}" type="presOf" srcId="{D1AC7E66-997F-495D-B417-E8CB9F8F8E59}" destId="{7F9CEDC4-3EEC-441E-A47E-5882A69B7A5C}" srcOrd="0" destOrd="0" presId="urn:microsoft.com/office/officeart/2016/7/layout/VerticalDownArrowProcess"/>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047B8BD1-9B0A-42B5-BFFF-6BBED4706589}" type="presOf" srcId="{25579BEE-8CBB-417A-B285-8FA47EF32191}" destId="{73E97435-185A-49DC-83FB-A12C29CB44FE}" srcOrd="0" destOrd="0" presId="urn:microsoft.com/office/officeart/2016/7/layout/VerticalDownArrowProcess"/>
    <dgm:cxn modelId="{A13B59DA-C442-4C93-B971-C92DCCB97F1D}" type="presOf" srcId="{2382CB6A-E5BA-4A74-AD0D-4FFC019B06E2}" destId="{3FD1AAE4-2147-4F43-B51C-F7A9B41988CB}" srcOrd="0" destOrd="0" presId="urn:microsoft.com/office/officeart/2016/7/layout/VerticalDownArrowProcess"/>
    <dgm:cxn modelId="{8DE68CE8-B2FC-4E75-8A1E-EB0EFDB5A50B}" srcId="{D1AC7E66-997F-495D-B417-E8CB9F8F8E59}" destId="{B00464E2-6D0B-40A8-B9D8-FB407481A595}" srcOrd="1" destOrd="0" parTransId="{CF5254E5-AD1F-406C-8258-AE74784222AF}" sibTransId="{7F96AE0C-EDE1-4E38-8D6F-24A59D8D64FD}"/>
    <dgm:cxn modelId="{2AF501FF-904D-4EA7-AC02-188351842269}" srcId="{2382CB6A-E5BA-4A74-AD0D-4FFC019B06E2}" destId="{EBF4AC32-85AF-4D14-9ABE-969A39CB1C96}" srcOrd="0" destOrd="0" parTransId="{2676EC25-8AA2-449C-8869-782B5BAF2480}" sibTransId="{6B663AF6-F34C-4CFA-BC5B-2C0FE22FFA73}"/>
    <dgm:cxn modelId="{A9D7B93E-166D-4507-9B3C-05B2B5442332}" type="presParOf" srcId="{73E97435-185A-49DC-83FB-A12C29CB44FE}" destId="{60F9F7F5-3C82-4B76-B75C-6BE983AA9091}" srcOrd="0" destOrd="0" presId="urn:microsoft.com/office/officeart/2016/7/layout/VerticalDownArrowProcess"/>
    <dgm:cxn modelId="{204CE529-4A66-4E7A-944F-D7C2FB8C27DA}" type="presParOf" srcId="{60F9F7F5-3C82-4B76-B75C-6BE983AA9091}" destId="{3FD1AAE4-2147-4F43-B51C-F7A9B41988CB}" srcOrd="0" destOrd="0" presId="urn:microsoft.com/office/officeart/2016/7/layout/VerticalDownArrowProcess"/>
    <dgm:cxn modelId="{FF1EACDE-82C6-471D-BE66-36824E122FC6}" type="presParOf" srcId="{60F9F7F5-3C82-4B76-B75C-6BE983AA9091}" destId="{D9AA57FC-7850-4763-A33C-24E164D786E6}" srcOrd="1" destOrd="0" presId="urn:microsoft.com/office/officeart/2016/7/layout/VerticalDownArrowProcess"/>
    <dgm:cxn modelId="{DB55790E-5AFC-4052-B5A1-983471339BFF}" type="presParOf" srcId="{73E97435-185A-49DC-83FB-A12C29CB44FE}" destId="{063FEA6F-86FA-4652-8C57-F0EB5615EF64}" srcOrd="1" destOrd="0" presId="urn:microsoft.com/office/officeart/2016/7/layout/VerticalDownArrowProcess"/>
    <dgm:cxn modelId="{9919EDE0-8A79-4E93-94A7-E862CC4655C1}" type="presParOf" srcId="{73E97435-185A-49DC-83FB-A12C29CB44FE}" destId="{3EF0A11B-1526-408E-A856-EEAD0315EE99}" srcOrd="2" destOrd="0" presId="urn:microsoft.com/office/officeart/2016/7/layout/VerticalDownArrowProcess"/>
    <dgm:cxn modelId="{D56956A5-F36C-43E0-B69C-74CF0824C118}" type="presParOf" srcId="{3EF0A11B-1526-408E-A856-EEAD0315EE99}" destId="{846755D9-72B9-4C23-8058-B4CB53930CEA}" srcOrd="0" destOrd="0" presId="urn:microsoft.com/office/officeart/2016/7/layout/VerticalDownArrowProcess"/>
    <dgm:cxn modelId="{CFFCBAE7-BEAB-43BB-ADF4-C313D4121B1B}" type="presParOf" srcId="{3EF0A11B-1526-408E-A856-EEAD0315EE99}" destId="{846DEF95-4593-4A6B-8DA3-A84293342813}" srcOrd="1" destOrd="0" presId="urn:microsoft.com/office/officeart/2016/7/layout/VerticalDownArrowProcess"/>
    <dgm:cxn modelId="{4DAA11F7-A0DD-4968-AD98-D4797AC72BA9}" type="presParOf" srcId="{3EF0A11B-1526-408E-A856-EEAD0315EE99}" destId="{7F9CEDC4-3EEC-441E-A47E-5882A69B7A5C}" srcOrd="2" destOrd="0" presId="urn:microsoft.com/office/officeart/2016/7/layout/VerticalDownArrowProcess"/>
    <dgm:cxn modelId="{E0680EEF-EEE9-4B1B-A287-4D310D5B4959}" type="presParOf" srcId="{73E97435-185A-49DC-83FB-A12C29CB44FE}" destId="{FECA2B9E-3325-4AE3-982C-EA5C8FF91BE2}" srcOrd="3" destOrd="0" presId="urn:microsoft.com/office/officeart/2016/7/layout/VerticalDownArrowProcess"/>
    <dgm:cxn modelId="{11F0B545-11D6-4AB6-ACC8-C41B33697B89}" type="presParOf" srcId="{73E97435-185A-49DC-83FB-A12C29CB44FE}" destId="{E5917DEA-AFC2-49AF-8641-4CACA2494AB7}" srcOrd="4"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en-US" sz="2800" b="1" dirty="0">
              <a:solidFill>
                <a:schemeClr val="bg1"/>
              </a:solidFill>
              <a:latin typeface="Aptos" panose="020B0004020202020204" pitchFamily="34" charset="0"/>
              <a:ea typeface="+mn-ea"/>
              <a:cs typeface="+mn-cs"/>
            </a:rPr>
            <a:t>Digital-freie Zonen</a:t>
          </a:r>
          <a:endParaRPr lang="en-US" sz="2800" b="1" dirty="0">
            <a:solidFill>
              <a:schemeClr val="bg1"/>
            </a:solidFill>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Digital-freie Zonen:</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Legen Sie bestimmte Bereiche oder Zeiten als digitalfreie Zonen fest, um ein gesünderes Gleichgewicht zwischen Arbeit und Privatleben zu fördern.</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2800" b="1" dirty="0">
              <a:solidFill>
                <a:schemeClr val="bg1"/>
              </a:solidFill>
              <a:latin typeface="Aptos" panose="020B0004020202020204" pitchFamily="34" charset="0"/>
              <a:ea typeface="+mn-ea"/>
              <a:cs typeface="+mn-cs"/>
            </a:rPr>
            <a:t>Überprüfen und Anpassen</a:t>
          </a:r>
          <a:endParaRPr lang="en-US" sz="2800" b="1" dirty="0">
            <a:solidFill>
              <a:schemeClr val="bg1"/>
            </a:solidFill>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Überprüfen und anpassen:</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Bewerten Sie regelmäßig Ihre digitalen Zeitmanagement-Strategien und passen Sie sie an Ihre Produktivität und Ihr Wohlbefinden an.</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F20BD712-3463-48F5-90C4-FDD63B3A88D4}">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Schaffen Sie physische Räume oder bestimmte Zeiten, in denen digitale Geräte absichtlich nicht benutzt werden.</a:t>
          </a:r>
        </a:p>
      </dgm:t>
    </dgm:pt>
    <dgm:pt modelId="{FA0904C2-DA7A-4A22-947B-504E61B78A4A}" type="parTrans" cxnId="{4E23DF20-3C4A-47E8-BD38-EC99FBEEEDBE}">
      <dgm:prSet/>
      <dgm:spPr/>
      <dgm:t>
        <a:bodyPr/>
        <a:lstStyle/>
        <a:p>
          <a:endParaRPr lang="en-GB"/>
        </a:p>
      </dgm:t>
    </dgm:pt>
    <dgm:pt modelId="{0472DFED-C385-4DD0-A02C-C9C1BC1AEB3E}" type="sibTrans" cxnId="{4E23DF20-3C4A-47E8-BD38-EC99FBEEEDBE}">
      <dgm:prSet/>
      <dgm:spPr/>
      <dgm:t>
        <a:bodyPr/>
        <a:lstStyle/>
        <a:p>
          <a:endParaRPr lang="en-GB"/>
        </a:p>
      </dgm:t>
    </dgm:pt>
    <dgm:pt modelId="{A0B4626D-56B7-4D9E-8255-FD2BE9D2A75B}">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Seien Sie flexibel und offen dafür, Ihren Ansatz bei Bedarf zu ändern.</a:t>
          </a:r>
        </a:p>
      </dgm:t>
    </dgm:pt>
    <dgm:pt modelId="{B81D8018-CB0F-4FFD-B482-8650F26B41DA}" type="parTrans" cxnId="{B3F721C2-9492-4078-A03B-3E5BB8684805}">
      <dgm:prSet/>
      <dgm:spPr/>
      <dgm:t>
        <a:bodyPr/>
        <a:lstStyle/>
        <a:p>
          <a:endParaRPr lang="en-GB"/>
        </a:p>
      </dgm:t>
    </dgm:pt>
    <dgm:pt modelId="{51547F8A-BC6A-405B-90E0-5FD11AEB09A3}" type="sibTrans" cxnId="{B3F721C2-9492-4078-A03B-3E5BB8684805}">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dgm:spPr/>
    </dgm:pt>
    <dgm:pt modelId="{A48D032F-D944-4708-BDDF-4172EE8BC8DF}" type="pres">
      <dgm:prSet presAssocID="{86AEBB6B-3196-47EA-8C61-FE41993AB8E6}" presName="descendantArrow" presStyleLbl="bgAccFollowNode1" presStyleIdx="1" presStyleCnt="2" custScaleY="111439"/>
      <dgm:spPr/>
    </dgm:pt>
  </dgm:ptLst>
  <dgm:cxnLst>
    <dgm:cxn modelId="{BA7F8D15-478B-453F-BE3E-F962CD873B7A}" type="presOf" srcId="{86AEBB6B-3196-47EA-8C61-FE41993AB8E6}" destId="{8B8F4A1B-BE22-4F98-880E-FF408EAAE7AE}" srcOrd="0" destOrd="0" presId="urn:microsoft.com/office/officeart/2016/7/layout/VerticalDownArrowProcess"/>
    <dgm:cxn modelId="{4E23DF20-3C4A-47E8-BD38-EC99FBEEEDBE}" srcId="{9B92C939-E6DD-415E-BFD4-E9175480F314}" destId="{F20BD712-3463-48F5-90C4-FDD63B3A88D4}" srcOrd="1" destOrd="0" parTransId="{FA0904C2-DA7A-4A22-947B-504E61B78A4A}" sibTransId="{0472DFED-C385-4DD0-A02C-C9C1BC1AEB3E}"/>
    <dgm:cxn modelId="{26E4E42D-AFC0-4BF1-BE46-F9985065F72F}" srcId="{9B92C939-E6DD-415E-BFD4-E9175480F314}" destId="{6DD15A38-5200-4D16-8D31-407266537776}" srcOrd="0" destOrd="0" parTransId="{C880B4CD-FC0D-4BE5-A9DD-DFBB3849A0BC}" sibTransId="{619DE849-F36B-4032-A2CB-02EABDFD4299}"/>
    <dgm:cxn modelId="{231D5569-E87A-4EB1-BEDF-2B22B0A220C6}" type="presOf" srcId="{6DD15A38-5200-4D16-8D31-407266537776}" destId="{A48D032F-D944-4708-BDDF-4172EE8BC8DF}" srcOrd="0" destOrd="1" presId="urn:microsoft.com/office/officeart/2016/7/layout/VerticalDownArrowProcess"/>
    <dgm:cxn modelId="{E3A8CC53-85DA-450C-BCBB-05E8B4DA4444}" type="presOf" srcId="{F20BD712-3463-48F5-90C4-FDD63B3A88D4}" destId="{A48D032F-D944-4708-BDDF-4172EE8BC8DF}" srcOrd="0" destOrd="2" presId="urn:microsoft.com/office/officeart/2016/7/layout/VerticalDownArrowProcess"/>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A234ADC1-8B85-41C0-83F0-6C54750174C1}" type="presOf" srcId="{A0B4626D-56B7-4D9E-8255-FD2BE9D2A75B}" destId="{8C888701-C90D-4442-B844-F85D57948822}" srcOrd="0" destOrd="2" presId="urn:microsoft.com/office/officeart/2016/7/layout/VerticalDownArrowProcess"/>
    <dgm:cxn modelId="{B3F721C2-9492-4078-A03B-3E5BB8684805}" srcId="{D1AC7E66-997F-495D-B417-E8CB9F8F8E59}" destId="{A0B4626D-56B7-4D9E-8255-FD2BE9D2A75B}" srcOrd="1" destOrd="0" parTransId="{B81D8018-CB0F-4FFD-B482-8650F26B41DA}" sibTransId="{51547F8A-BC6A-405B-90E0-5FD11AEB09A3}"/>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579BEE-8CBB-417A-B285-8FA47EF32191}"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86AEBB6B-3196-47EA-8C61-FE41993AB8E6}">
      <dgm:prSet custT="1"/>
      <dgm:spPr/>
      <dgm:t>
        <a:bodyPr/>
        <a:lstStyle/>
        <a:p>
          <a:r>
            <a:rPr lang="en-US" sz="2400" b="1" dirty="0">
              <a:solidFill>
                <a:schemeClr val="bg1"/>
              </a:solidFill>
              <a:latin typeface="Aptos" panose="020B0004020202020204" pitchFamily="34" charset="0"/>
              <a:ea typeface="+mn-ea"/>
              <a:cs typeface="+mn-cs"/>
            </a:rPr>
            <a:t>Mit dem Digitalen Kalender zusammenarbeiten</a:t>
          </a:r>
          <a:endParaRPr lang="en-US" sz="2400" b="1" dirty="0">
            <a:solidFill>
              <a:schemeClr val="bg1"/>
            </a:solidFill>
            <a:latin typeface="Aptos" panose="020B0004020202020204" pitchFamily="34" charset="0"/>
          </a:endParaRPr>
        </a:p>
      </dgm:t>
    </dgm:pt>
    <dgm:pt modelId="{B37CC8C4-AD97-4F5B-B8B7-BB1234D0C6C0}" type="parTrans" cxnId="{1B6B07A4-927B-4DD8-9F5B-BD41D3EE9D5D}">
      <dgm:prSet/>
      <dgm:spPr/>
      <dgm:t>
        <a:bodyPr/>
        <a:lstStyle/>
        <a:p>
          <a:endParaRPr lang="en-US" sz="1300">
            <a:latin typeface="Aptos" panose="020B0004020202020204" pitchFamily="34" charset="0"/>
          </a:endParaRPr>
        </a:p>
      </dgm:t>
    </dgm:pt>
    <dgm:pt modelId="{C8756E23-31B8-442C-AEA0-C07D4B6150AD}" type="sibTrans" cxnId="{1B6B07A4-927B-4DD8-9F5B-BD41D3EE9D5D}">
      <dgm:prSet/>
      <dgm:spPr/>
      <dgm:t>
        <a:bodyPr/>
        <a:lstStyle/>
        <a:p>
          <a:endParaRPr lang="en-US" sz="1300">
            <a:latin typeface="Aptos" panose="020B0004020202020204" pitchFamily="34" charset="0"/>
          </a:endParaRPr>
        </a:p>
      </dgm:t>
    </dgm:pt>
    <dgm:pt modelId="{9B92C939-E6DD-415E-BFD4-E9175480F314}">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Arbeiten Sie mit dem Digitalen Kalender zusammen:</a:t>
          </a:r>
        </a:p>
      </dgm:t>
    </dgm:pt>
    <dgm:pt modelId="{B7929B7F-0AB7-4096-84AA-0FF9FBB4BFAB}" type="parTrans" cxnId="{C736358B-2344-4A6E-9A5A-0DC82204063B}">
      <dgm:prSet/>
      <dgm:spPr/>
      <dgm:t>
        <a:bodyPr/>
        <a:lstStyle/>
        <a:p>
          <a:endParaRPr lang="en-US" sz="1300">
            <a:latin typeface="Aptos" panose="020B0004020202020204" pitchFamily="34" charset="0"/>
          </a:endParaRPr>
        </a:p>
      </dgm:t>
    </dgm:pt>
    <dgm:pt modelId="{BF65F497-9905-42E8-A373-C685C89893E0}" type="sibTrans" cxnId="{C736358B-2344-4A6E-9A5A-0DC82204063B}">
      <dgm:prSet/>
      <dgm:spPr/>
      <dgm:t>
        <a:bodyPr/>
        <a:lstStyle/>
        <a:p>
          <a:endParaRPr lang="en-US" sz="1300">
            <a:latin typeface="Aptos" panose="020B0004020202020204" pitchFamily="34" charset="0"/>
          </a:endParaRPr>
        </a:p>
      </dgm:t>
    </dgm:pt>
    <dgm:pt modelId="{6DD15A38-5200-4D16-8D31-407266537776}">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Effiziente Planung von Aufgaben, Terminen und Erinnerungen mit digitalen Kalendern.</a:t>
          </a:r>
        </a:p>
      </dgm:t>
    </dgm:pt>
    <dgm:pt modelId="{C880B4CD-FC0D-4BE5-A9DD-DFBB3849A0BC}" type="parTrans" cxnId="{26E4E42D-AFC0-4BF1-BE46-F9985065F72F}">
      <dgm:prSet/>
      <dgm:spPr/>
      <dgm:t>
        <a:bodyPr/>
        <a:lstStyle/>
        <a:p>
          <a:endParaRPr lang="en-US" sz="1300">
            <a:latin typeface="Aptos" panose="020B0004020202020204" pitchFamily="34" charset="0"/>
          </a:endParaRPr>
        </a:p>
      </dgm:t>
    </dgm:pt>
    <dgm:pt modelId="{619DE849-F36B-4032-A2CB-02EABDFD4299}" type="sibTrans" cxnId="{26E4E42D-AFC0-4BF1-BE46-F9985065F72F}">
      <dgm:prSet/>
      <dgm:spPr/>
      <dgm:t>
        <a:bodyPr/>
        <a:lstStyle/>
        <a:p>
          <a:endParaRPr lang="en-US" sz="1300">
            <a:latin typeface="Aptos" panose="020B0004020202020204" pitchFamily="34" charset="0"/>
          </a:endParaRPr>
        </a:p>
      </dgm:t>
    </dgm:pt>
    <dgm:pt modelId="{D33853CC-10A8-40DB-9679-0A44F5D30BAD}">
      <dgm:prSet custT="1"/>
      <dgm:spPr/>
      <dgm:t>
        <a:bodyPr/>
        <a:lstStyle/>
        <a:p>
          <a:r>
            <a:rPr lang="en-US" sz="2800" b="1" dirty="0">
              <a:solidFill>
                <a:schemeClr val="bg1"/>
              </a:solidFill>
              <a:latin typeface="Aptos" panose="020B0004020202020204" pitchFamily="34" charset="0"/>
              <a:ea typeface="+mn-ea"/>
              <a:cs typeface="+mn-cs"/>
            </a:rPr>
            <a:t>Lernen Sie, Nein zu sagen</a:t>
          </a:r>
          <a:endParaRPr lang="en-US" sz="2800" b="1" dirty="0">
            <a:solidFill>
              <a:schemeClr val="bg1"/>
            </a:solidFill>
            <a:latin typeface="Aptos" panose="020B0004020202020204" pitchFamily="34" charset="0"/>
          </a:endParaRPr>
        </a:p>
      </dgm:t>
    </dgm:pt>
    <dgm:pt modelId="{BF697426-B7E0-4418-84CE-56F176F2BC49}" type="parTrans" cxnId="{1E893AB5-33CA-48D0-B8D3-5A554DC557DA}">
      <dgm:prSet/>
      <dgm:spPr/>
      <dgm:t>
        <a:bodyPr/>
        <a:lstStyle/>
        <a:p>
          <a:endParaRPr lang="en-US" sz="1300">
            <a:latin typeface="Aptos" panose="020B0004020202020204" pitchFamily="34" charset="0"/>
          </a:endParaRPr>
        </a:p>
      </dgm:t>
    </dgm:pt>
    <dgm:pt modelId="{B32A7F5A-982F-4816-9680-81AD1CC0486B}" type="sibTrans" cxnId="{1E893AB5-33CA-48D0-B8D3-5A554DC557DA}">
      <dgm:prSet/>
      <dgm:spPr/>
      <dgm:t>
        <a:bodyPr/>
        <a:lstStyle/>
        <a:p>
          <a:endParaRPr lang="en-US" sz="1300">
            <a:latin typeface="Aptos" panose="020B0004020202020204" pitchFamily="34" charset="0"/>
          </a:endParaRPr>
        </a:p>
      </dgm:t>
    </dgm:pt>
    <dgm:pt modelId="{D1AC7E66-997F-495D-B417-E8CB9F8F8E59}">
      <dgm:prSet custT="1"/>
      <dgm:spPr/>
      <dgm: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Lernen Sie, Nein zu sagen:</a:t>
          </a:r>
        </a:p>
      </dgm:t>
    </dgm:pt>
    <dgm:pt modelId="{FEDD30BA-0CC1-450C-8A31-64C8FF8A6517}" type="parTrans" cxnId="{C5718FC5-90BD-40D0-8721-5EED2F969C51}">
      <dgm:prSet/>
      <dgm:spPr/>
      <dgm:t>
        <a:bodyPr/>
        <a:lstStyle/>
        <a:p>
          <a:endParaRPr lang="en-US" sz="1300">
            <a:latin typeface="Aptos" panose="020B0004020202020204" pitchFamily="34" charset="0"/>
          </a:endParaRPr>
        </a:p>
      </dgm:t>
    </dgm:pt>
    <dgm:pt modelId="{095817C4-A2A4-4077-98BF-2E4CC26CF358}" type="sibTrans" cxnId="{C5718FC5-90BD-40D0-8721-5EED2F969C51}">
      <dgm:prSet/>
      <dgm:spPr/>
      <dgm:t>
        <a:bodyPr/>
        <a:lstStyle/>
        <a:p>
          <a:endParaRPr lang="en-US" sz="1300">
            <a:latin typeface="Aptos" panose="020B0004020202020204" pitchFamily="34" charset="0"/>
          </a:endParaRPr>
        </a:p>
      </dgm:t>
    </dgm:pt>
    <dgm:pt modelId="{1FE5E83B-8C16-4597-BA67-D2B57DF2338E}">
      <dgm:prSet custT="1"/>
      <dgm:spPr/>
      <dgm:t>
        <a:bodyPr/>
        <a:lstStyle/>
        <a:p>
          <a:pPr marL="114300" lvl="1" indent="0" algn="l" defTabSz="666750">
            <a:lnSpc>
              <a:spcPct val="90000"/>
            </a:lnSpc>
            <a:spcBef>
              <a:spcPct val="0"/>
            </a:spcBef>
            <a:spcAft>
              <a:spcPct val="15000"/>
            </a:spcAft>
          </a:pPr>
          <a:r>
            <a:rPr lang="en-US" sz="2000" kern="1200" dirty="0">
              <a:latin typeface="Aptos" panose="020B0004020202020204" pitchFamily="34" charset="0"/>
            </a:rPr>
            <a:t>Setzen Sie Prioritäten für wichtige Aufgaben, indem Sie klare Grenzen setzen und lernen, auf unwichtige Verpflichtungen zu verzichten.</a:t>
          </a:r>
        </a:p>
      </dgm:t>
    </dgm:pt>
    <dgm:pt modelId="{1FF3FCDA-893D-46C3-B902-00ABBBBCE7B7}" type="parTrans" cxnId="{03DEDECF-E7CF-4FFC-9BE6-DC651B07EF9F}">
      <dgm:prSet/>
      <dgm:spPr/>
      <dgm:t>
        <a:bodyPr/>
        <a:lstStyle/>
        <a:p>
          <a:endParaRPr lang="en-US" sz="1300">
            <a:latin typeface="Aptos" panose="020B0004020202020204" pitchFamily="34" charset="0"/>
          </a:endParaRPr>
        </a:p>
      </dgm:t>
    </dgm:pt>
    <dgm:pt modelId="{54A92C06-E8BF-48E6-B5BE-A29773660D01}" type="sibTrans" cxnId="{03DEDECF-E7CF-4FFC-9BE6-DC651B07EF9F}">
      <dgm:prSet/>
      <dgm:spPr/>
      <dgm:t>
        <a:bodyPr/>
        <a:lstStyle/>
        <a:p>
          <a:endParaRPr lang="en-US" sz="1300">
            <a:latin typeface="Aptos" panose="020B0004020202020204" pitchFamily="34" charset="0"/>
          </a:endParaRPr>
        </a:p>
      </dgm:t>
    </dgm:pt>
    <dgm:pt modelId="{431EC4B8-7F60-4A4C-A1E3-735E5C6CA3D7}">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Gemeinsame Nutzung von Kalendern mit Kollegen zur gemeinsamen Projektplanung und -koordinierung.</a:t>
          </a:r>
        </a:p>
      </dgm:t>
    </dgm:pt>
    <dgm:pt modelId="{91C2AE4B-EFB5-481E-81F5-51600D795EA5}" type="parTrans" cxnId="{74D48F76-4254-4B91-810A-8158925D1845}">
      <dgm:prSet/>
      <dgm:spPr/>
      <dgm:t>
        <a:bodyPr/>
        <a:lstStyle/>
        <a:p>
          <a:endParaRPr lang="en-GB"/>
        </a:p>
      </dgm:t>
    </dgm:pt>
    <dgm:pt modelId="{3309995D-CE79-4CA4-8ADE-60EFCA443022}" type="sibTrans" cxnId="{74D48F76-4254-4B91-810A-8158925D1845}">
      <dgm:prSet/>
      <dgm:spPr/>
      <dgm:t>
        <a:bodyPr/>
        <a:lstStyle/>
        <a:p>
          <a:endParaRPr lang="en-GB"/>
        </a:p>
      </dgm:t>
    </dgm:pt>
    <dgm:pt modelId="{D1C820A2-9639-4B78-83ED-12B041BDA0BD}">
      <dgm:prSet custT="1"/>
      <dgm:spPr/>
      <dgm:t>
        <a:bodyPr/>
        <a:lstStyle/>
        <a:p>
          <a:pPr marL="114300" lvl="1" indent="0" algn="l" defTabSz="666750">
            <a:lnSpc>
              <a:spcPct val="90000"/>
            </a:lnSpc>
            <a:spcBef>
              <a:spcPct val="0"/>
            </a:spcBef>
            <a:spcAft>
              <a:spcPct val="15000"/>
            </a:spcAft>
          </a:pPr>
          <a:r>
            <a:rPr lang="en-US" sz="2000" dirty="0">
              <a:latin typeface="Aptos" panose="020B0004020202020204" pitchFamily="34" charset="0"/>
            </a:rPr>
            <a:t>Dies trägt dazu bei, dass Sie sich auf Aktivitäten mit hoher Priorität konzentrieren, die auf Ihre Ziele ausgerichtet sind.</a:t>
          </a:r>
          <a:endParaRPr lang="mk-MK" sz="2000" dirty="0">
            <a:latin typeface="Aptos" panose="020B0004020202020204" pitchFamily="34" charset="0"/>
          </a:endParaRPr>
        </a:p>
      </dgm:t>
    </dgm:pt>
    <dgm:pt modelId="{A964B307-E8FF-4AB2-8D0B-0110BA38D605}" type="parTrans" cxnId="{66F8790F-D47C-4ECD-AF55-7A9E9903110D}">
      <dgm:prSet/>
      <dgm:spPr/>
      <dgm:t>
        <a:bodyPr/>
        <a:lstStyle/>
        <a:p>
          <a:endParaRPr lang="en-GB"/>
        </a:p>
      </dgm:t>
    </dgm:pt>
    <dgm:pt modelId="{5A4FCB41-CBBA-45B8-9B39-977CD901F6E7}" type="sibTrans" cxnId="{66F8790F-D47C-4ECD-AF55-7A9E9903110D}">
      <dgm:prSet/>
      <dgm:spPr/>
      <dgm:t>
        <a:bodyPr/>
        <a:lstStyle/>
        <a:p>
          <a:endParaRPr lang="en-GB"/>
        </a:p>
      </dgm:t>
    </dgm:pt>
    <dgm:pt modelId="{73E97435-185A-49DC-83FB-A12C29CB44FE}" type="pres">
      <dgm:prSet presAssocID="{25579BEE-8CBB-417A-B285-8FA47EF32191}" presName="Name0" presStyleCnt="0">
        <dgm:presLayoutVars>
          <dgm:dir/>
          <dgm:animLvl val="lvl"/>
          <dgm:resizeHandles val="exact"/>
        </dgm:presLayoutVars>
      </dgm:prSet>
      <dgm:spPr/>
    </dgm:pt>
    <dgm:pt modelId="{4543BF8E-4A7B-41B2-9308-90A028E88A4E}" type="pres">
      <dgm:prSet presAssocID="{D33853CC-10A8-40DB-9679-0A44F5D30BAD}" presName="boxAndChildren" presStyleCnt="0"/>
      <dgm:spPr/>
    </dgm:pt>
    <dgm:pt modelId="{546ABC6E-1457-4A19-8266-AF7811CE7CE8}" type="pres">
      <dgm:prSet presAssocID="{D33853CC-10A8-40DB-9679-0A44F5D30BAD}" presName="parentTextBox" presStyleLbl="alignNode1" presStyleIdx="0" presStyleCnt="2"/>
      <dgm:spPr/>
    </dgm:pt>
    <dgm:pt modelId="{8C888701-C90D-4442-B844-F85D57948822}" type="pres">
      <dgm:prSet presAssocID="{D33853CC-10A8-40DB-9679-0A44F5D30BAD}" presName="descendantBox" presStyleLbl="bgAccFollowNode1" presStyleIdx="0" presStyleCnt="2"/>
      <dgm:spPr/>
    </dgm:pt>
    <dgm:pt modelId="{FECA2B9E-3325-4AE3-982C-EA5C8FF91BE2}" type="pres">
      <dgm:prSet presAssocID="{C8756E23-31B8-442C-AEA0-C07D4B6150AD}" presName="sp" presStyleCnt="0"/>
      <dgm:spPr/>
    </dgm:pt>
    <dgm:pt modelId="{E5917DEA-AFC2-49AF-8641-4CACA2494AB7}" type="pres">
      <dgm:prSet presAssocID="{86AEBB6B-3196-47EA-8C61-FE41993AB8E6}" presName="arrowAndChildren" presStyleCnt="0"/>
      <dgm:spPr/>
    </dgm:pt>
    <dgm:pt modelId="{8B8F4A1B-BE22-4F98-880E-FF408EAAE7AE}" type="pres">
      <dgm:prSet presAssocID="{86AEBB6B-3196-47EA-8C61-FE41993AB8E6}" presName="parentTextArrow" presStyleLbl="node1" presStyleIdx="0" presStyleCnt="0"/>
      <dgm:spPr/>
    </dgm:pt>
    <dgm:pt modelId="{913F353B-221A-40B4-A397-0E7306AF7B07}" type="pres">
      <dgm:prSet presAssocID="{86AEBB6B-3196-47EA-8C61-FE41993AB8E6}" presName="arrow" presStyleLbl="alignNode1" presStyleIdx="1" presStyleCnt="2" custScaleX="108803" custScaleY="108107"/>
      <dgm:spPr/>
    </dgm:pt>
    <dgm:pt modelId="{A48D032F-D944-4708-BDDF-4172EE8BC8DF}" type="pres">
      <dgm:prSet presAssocID="{86AEBB6B-3196-47EA-8C61-FE41993AB8E6}" presName="descendantArrow" presStyleLbl="bgAccFollowNode1" presStyleIdx="1" presStyleCnt="2" custScaleY="111439"/>
      <dgm:spPr/>
    </dgm:pt>
  </dgm:ptLst>
  <dgm:cxnLst>
    <dgm:cxn modelId="{66F8790F-D47C-4ECD-AF55-7A9E9903110D}" srcId="{D1AC7E66-997F-495D-B417-E8CB9F8F8E59}" destId="{D1C820A2-9639-4B78-83ED-12B041BDA0BD}" srcOrd="1" destOrd="0" parTransId="{A964B307-E8FF-4AB2-8D0B-0110BA38D605}" sibTransId="{5A4FCB41-CBBA-45B8-9B39-977CD901F6E7}"/>
    <dgm:cxn modelId="{BA7F8D15-478B-453F-BE3E-F962CD873B7A}" type="presOf" srcId="{86AEBB6B-3196-47EA-8C61-FE41993AB8E6}" destId="{8B8F4A1B-BE22-4F98-880E-FF408EAAE7AE}" srcOrd="0" destOrd="0" presId="urn:microsoft.com/office/officeart/2016/7/layout/VerticalDownArrowProcess"/>
    <dgm:cxn modelId="{26E4E42D-AFC0-4BF1-BE46-F9985065F72F}" srcId="{9B92C939-E6DD-415E-BFD4-E9175480F314}" destId="{6DD15A38-5200-4D16-8D31-407266537776}" srcOrd="0" destOrd="0" parTransId="{C880B4CD-FC0D-4BE5-A9DD-DFBB3849A0BC}" sibTransId="{619DE849-F36B-4032-A2CB-02EABDFD4299}"/>
    <dgm:cxn modelId="{C3A41C47-DC7D-49E1-8DAC-0662233DAF0B}" type="presOf" srcId="{D1C820A2-9639-4B78-83ED-12B041BDA0BD}" destId="{8C888701-C90D-4442-B844-F85D57948822}" srcOrd="0" destOrd="2" presId="urn:microsoft.com/office/officeart/2016/7/layout/VerticalDownArrowProcess"/>
    <dgm:cxn modelId="{231D5569-E87A-4EB1-BEDF-2B22B0A220C6}" type="presOf" srcId="{6DD15A38-5200-4D16-8D31-407266537776}" destId="{A48D032F-D944-4708-BDDF-4172EE8BC8DF}" srcOrd="0" destOrd="1" presId="urn:microsoft.com/office/officeart/2016/7/layout/VerticalDownArrowProcess"/>
    <dgm:cxn modelId="{8C80AC50-4A22-4197-ACB6-EBF96C5E3581}" type="presOf" srcId="{431EC4B8-7F60-4A4C-A1E3-735E5C6CA3D7}" destId="{A48D032F-D944-4708-BDDF-4172EE8BC8DF}" srcOrd="0" destOrd="2" presId="urn:microsoft.com/office/officeart/2016/7/layout/VerticalDownArrowProcess"/>
    <dgm:cxn modelId="{74D48F76-4254-4B91-810A-8158925D1845}" srcId="{9B92C939-E6DD-415E-BFD4-E9175480F314}" destId="{431EC4B8-7F60-4A4C-A1E3-735E5C6CA3D7}" srcOrd="1" destOrd="0" parTransId="{91C2AE4B-EFB5-481E-81F5-51600D795EA5}" sibTransId="{3309995D-CE79-4CA4-8ADE-60EFCA443022}"/>
    <dgm:cxn modelId="{C736358B-2344-4A6E-9A5A-0DC82204063B}" srcId="{86AEBB6B-3196-47EA-8C61-FE41993AB8E6}" destId="{9B92C939-E6DD-415E-BFD4-E9175480F314}" srcOrd="0" destOrd="0" parTransId="{B7929B7F-0AB7-4096-84AA-0FF9FBB4BFAB}" sibTransId="{BF65F497-9905-42E8-A373-C685C89893E0}"/>
    <dgm:cxn modelId="{925E3F8B-64E7-4B1E-8FFD-F549E48ADE3D}" type="presOf" srcId="{9B92C939-E6DD-415E-BFD4-E9175480F314}" destId="{A48D032F-D944-4708-BDDF-4172EE8BC8DF}" srcOrd="0" destOrd="0" presId="urn:microsoft.com/office/officeart/2016/7/layout/VerticalDownArrowProcess"/>
    <dgm:cxn modelId="{1B6B07A4-927B-4DD8-9F5B-BD41D3EE9D5D}" srcId="{25579BEE-8CBB-417A-B285-8FA47EF32191}" destId="{86AEBB6B-3196-47EA-8C61-FE41993AB8E6}" srcOrd="0" destOrd="0" parTransId="{B37CC8C4-AD97-4F5B-B8B7-BB1234D0C6C0}" sibTransId="{C8756E23-31B8-442C-AEA0-C07D4B6150AD}"/>
    <dgm:cxn modelId="{1E893AB5-33CA-48D0-B8D3-5A554DC557DA}" srcId="{25579BEE-8CBB-417A-B285-8FA47EF32191}" destId="{D33853CC-10A8-40DB-9679-0A44F5D30BAD}" srcOrd="1" destOrd="0" parTransId="{BF697426-B7E0-4418-84CE-56F176F2BC49}" sibTransId="{B32A7F5A-982F-4816-9680-81AD1CC0486B}"/>
    <dgm:cxn modelId="{C5718FC5-90BD-40D0-8721-5EED2F969C51}" srcId="{D33853CC-10A8-40DB-9679-0A44F5D30BAD}" destId="{D1AC7E66-997F-495D-B417-E8CB9F8F8E59}" srcOrd="0" destOrd="0" parTransId="{FEDD30BA-0CC1-450C-8A31-64C8FF8A6517}" sibTransId="{095817C4-A2A4-4077-98BF-2E4CC26CF358}"/>
    <dgm:cxn modelId="{DDFA97CA-2CE9-4587-AB2C-D51E168C23D3}" type="presOf" srcId="{86AEBB6B-3196-47EA-8C61-FE41993AB8E6}" destId="{913F353B-221A-40B4-A397-0E7306AF7B07}" srcOrd="1" destOrd="0" presId="urn:microsoft.com/office/officeart/2016/7/layout/VerticalDownArrowProcess"/>
    <dgm:cxn modelId="{097EF9CE-C43D-4510-A5C9-0E6219ED6EF7}" type="presOf" srcId="{D33853CC-10A8-40DB-9679-0A44F5D30BAD}" destId="{546ABC6E-1457-4A19-8266-AF7811CE7CE8}" srcOrd="0" destOrd="0" presId="urn:microsoft.com/office/officeart/2016/7/layout/VerticalDownArrowProcess"/>
    <dgm:cxn modelId="{03DEDECF-E7CF-4FFC-9BE6-DC651B07EF9F}" srcId="{D1AC7E66-997F-495D-B417-E8CB9F8F8E59}" destId="{1FE5E83B-8C16-4597-BA67-D2B57DF2338E}" srcOrd="0" destOrd="0" parTransId="{1FF3FCDA-893D-46C3-B902-00ABBBBCE7B7}" sibTransId="{54A92C06-E8BF-48E6-B5BE-A29773660D01}"/>
    <dgm:cxn modelId="{6E58F3CF-7AFD-40B7-8987-CAF434B79192}" type="presOf" srcId="{1FE5E83B-8C16-4597-BA67-D2B57DF2338E}" destId="{8C888701-C90D-4442-B844-F85D57948822}" srcOrd="0" destOrd="1" presId="urn:microsoft.com/office/officeart/2016/7/layout/VerticalDownArrowProcess"/>
    <dgm:cxn modelId="{8A59DDD0-4F2A-4C3E-908D-9527F19208D0}" type="presOf" srcId="{D1AC7E66-997F-495D-B417-E8CB9F8F8E59}" destId="{8C888701-C90D-4442-B844-F85D57948822}" srcOrd="0" destOrd="0" presId="urn:microsoft.com/office/officeart/2016/7/layout/VerticalDownArrowProcess"/>
    <dgm:cxn modelId="{047B8BD1-9B0A-42B5-BFFF-6BBED4706589}" type="presOf" srcId="{25579BEE-8CBB-417A-B285-8FA47EF32191}" destId="{73E97435-185A-49DC-83FB-A12C29CB44FE}" srcOrd="0" destOrd="0" presId="urn:microsoft.com/office/officeart/2016/7/layout/VerticalDownArrowProcess"/>
    <dgm:cxn modelId="{77571421-8207-4482-BC70-633882039D46}" type="presParOf" srcId="{73E97435-185A-49DC-83FB-A12C29CB44FE}" destId="{4543BF8E-4A7B-41B2-9308-90A028E88A4E}" srcOrd="0" destOrd="0" presId="urn:microsoft.com/office/officeart/2016/7/layout/VerticalDownArrowProcess"/>
    <dgm:cxn modelId="{5A537FAD-DE16-40DF-A4B6-C24580CA0415}" type="presParOf" srcId="{4543BF8E-4A7B-41B2-9308-90A028E88A4E}" destId="{546ABC6E-1457-4A19-8266-AF7811CE7CE8}" srcOrd="0" destOrd="0" presId="urn:microsoft.com/office/officeart/2016/7/layout/VerticalDownArrowProcess"/>
    <dgm:cxn modelId="{A660D214-54F8-41DA-B9C6-DAE1179D0519}" type="presParOf" srcId="{4543BF8E-4A7B-41B2-9308-90A028E88A4E}" destId="{8C888701-C90D-4442-B844-F85D57948822}" srcOrd="1" destOrd="0" presId="urn:microsoft.com/office/officeart/2016/7/layout/VerticalDownArrowProcess"/>
    <dgm:cxn modelId="{E0680EEF-EEE9-4B1B-A287-4D310D5B4959}" type="presParOf" srcId="{73E97435-185A-49DC-83FB-A12C29CB44FE}" destId="{FECA2B9E-3325-4AE3-982C-EA5C8FF91BE2}" srcOrd="1" destOrd="0" presId="urn:microsoft.com/office/officeart/2016/7/layout/VerticalDownArrowProcess"/>
    <dgm:cxn modelId="{11F0B545-11D6-4AB6-ACC8-C41B33697B89}" type="presParOf" srcId="{73E97435-185A-49DC-83FB-A12C29CB44FE}" destId="{E5917DEA-AFC2-49AF-8641-4CACA2494AB7}" srcOrd="2" destOrd="0" presId="urn:microsoft.com/office/officeart/2016/7/layout/VerticalDownArrowProcess"/>
    <dgm:cxn modelId="{1329B886-A0FA-467D-B6C6-98B5F9A38C0E}" type="presParOf" srcId="{E5917DEA-AFC2-49AF-8641-4CACA2494AB7}" destId="{8B8F4A1B-BE22-4F98-880E-FF408EAAE7AE}" srcOrd="0" destOrd="0" presId="urn:microsoft.com/office/officeart/2016/7/layout/VerticalDownArrowProcess"/>
    <dgm:cxn modelId="{8BD5B9B0-8D94-48F0-A536-F68230249382}" type="presParOf" srcId="{E5917DEA-AFC2-49AF-8641-4CACA2494AB7}" destId="{913F353B-221A-40B4-A397-0E7306AF7B07}" srcOrd="1" destOrd="0" presId="urn:microsoft.com/office/officeart/2016/7/layout/VerticalDownArrowProcess"/>
    <dgm:cxn modelId="{021F1857-9768-4987-AD26-11F0BF95555D}" type="presParOf" srcId="{E5917DEA-AFC2-49AF-8641-4CACA2494AB7}" destId="{A48D032F-D944-4708-BDDF-4172EE8BC8D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AAE4-2147-4F43-B51C-F7A9B41988CB}">
      <dsp:nvSpPr>
        <dsp:cNvPr id="0" name=""/>
        <dsp:cNvSpPr/>
      </dsp:nvSpPr>
      <dsp:spPr>
        <a:xfrm>
          <a:off x="0" y="4821843"/>
          <a:ext cx="1591978" cy="15826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27584" rIns="113221" bIns="227584" numCol="1" spcCol="1270" anchor="ctr" anchorCtr="0">
          <a:noAutofit/>
        </a:bodyPr>
        <a:lstStyle/>
        <a:p>
          <a:pPr marL="0" lvl="0" indent="0" algn="ctr" defTabSz="1422400">
            <a:lnSpc>
              <a:spcPct val="90000"/>
            </a:lnSpc>
            <a:spcBef>
              <a:spcPct val="0"/>
            </a:spcBef>
            <a:spcAft>
              <a:spcPct val="35000"/>
            </a:spcAft>
            <a:buNone/>
          </a:pPr>
          <a:r>
            <a:rPr lang="en-US" sz="3200" b="1" kern="1200">
              <a:latin typeface="Aptos" panose="020B0004020202020204" pitchFamily="34" charset="0"/>
            </a:rPr>
            <a:t>Satz</a:t>
          </a:r>
        </a:p>
      </dsp:txBody>
      <dsp:txXfrm>
        <a:off x="0" y="4821843"/>
        <a:ext cx="1591978" cy="1582636"/>
      </dsp:txXfrm>
    </dsp:sp>
    <dsp:sp modelId="{D9AA57FC-7850-4763-A33C-24E164D786E6}">
      <dsp:nvSpPr>
        <dsp:cNvPr id="0" name=""/>
        <dsp:cNvSpPr/>
      </dsp:nvSpPr>
      <dsp:spPr>
        <a:xfrm>
          <a:off x="1591978" y="4821843"/>
          <a:ext cx="4775934" cy="158263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90500" rIns="96879" bIns="19050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ptos" panose="020B0004020202020204" pitchFamily="34" charset="0"/>
            </a:rPr>
            <a:t>Setzen Sie sich konkrete Ziele:</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Definieren Sie klare Ziele für Ihre digitale Nutzung.</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Legen Sie bestimmte Zeitlimits für die Nutzung sozialer Medien, E-Mails oder anderer Online-Aktivitäten fest.</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Bewerten Sie regelmäßig Ihre Fortschritte bei der Verwirklichung dieser Ziele.</a:t>
          </a:r>
        </a:p>
      </dsp:txBody>
      <dsp:txXfrm>
        <a:off x="1591978" y="4821843"/>
        <a:ext cx="4775934" cy="1582636"/>
      </dsp:txXfrm>
    </dsp:sp>
    <dsp:sp modelId="{846DEF95-4593-4A6B-8DA3-A8429334281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27584" rIns="113221" bIns="227584" numCol="1" spcCol="1270" anchor="ctr" anchorCtr="0">
          <a:noAutofit/>
        </a:bodyPr>
        <a:lstStyle/>
        <a:p>
          <a:pPr marL="0" lvl="0" indent="0" algn="ctr" defTabSz="1422400">
            <a:lnSpc>
              <a:spcPct val="90000"/>
            </a:lnSpc>
            <a:spcBef>
              <a:spcPct val="0"/>
            </a:spcBef>
            <a:spcAft>
              <a:spcPct val="35000"/>
            </a:spcAft>
            <a:buNone/>
          </a:pPr>
          <a:r>
            <a:rPr lang="en-US" sz="3200" b="1" kern="1200">
              <a:latin typeface="Aptos" panose="020B0004020202020204" pitchFamily="34" charset="0"/>
            </a:rPr>
            <a:t>Behalten Sie</a:t>
          </a:r>
        </a:p>
      </dsp:txBody>
      <dsp:txXfrm rot="-10800000">
        <a:off x="0" y="2411488"/>
        <a:ext cx="1591978" cy="1582162"/>
      </dsp:txXfrm>
    </dsp:sp>
    <dsp:sp modelId="{7F9CEDC4-3EEC-441E-A47E-5882A69B7A5C}">
      <dsp:nvSpPr>
        <dsp:cNvPr id="0" name=""/>
        <dsp:cNvSpPr/>
      </dsp:nvSpPr>
      <dsp:spPr>
        <a:xfrm>
          <a:off x="1591978" y="2411488"/>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90500" rIns="96879" bIns="19050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ptos" panose="020B0004020202020204" pitchFamily="34" charset="0"/>
            </a:rPr>
            <a:t>Führen Sie ein digitales Journal:</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Zeichnen Sie Ihre digitalen Aktivitäten während des Tages auf.</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Notieren Sie sich die auf den verschiedenen Plattformen verbrachte Zeit und den Zweck der einzelnen Interaktionen.</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Überprüfen Sie Ihr Tagebuch regelmäßig, um Muster und Trends zu erkennen.</a:t>
          </a:r>
        </a:p>
      </dsp:txBody>
      <dsp:txXfrm>
        <a:off x="1591978" y="2411488"/>
        <a:ext cx="4775934" cy="1582162"/>
      </dsp:txXfrm>
    </dsp:sp>
    <dsp:sp modelId="{913F353B-221A-40B4-A397-0E7306AF7B07}">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227584" rIns="113221" bIns="227584" numCol="1" spcCol="1270" anchor="ctr" anchorCtr="0">
          <a:noAutofit/>
        </a:bodyPr>
        <a:lstStyle/>
        <a:p>
          <a:pPr marL="0" lvl="0" indent="0" algn="ctr" defTabSz="1422400">
            <a:lnSpc>
              <a:spcPct val="90000"/>
            </a:lnSpc>
            <a:spcBef>
              <a:spcPct val="0"/>
            </a:spcBef>
            <a:spcAft>
              <a:spcPct val="35000"/>
            </a:spcAft>
            <a:buNone/>
          </a:pPr>
          <a:r>
            <a:rPr lang="en-US" sz="3200" b="1" kern="1200">
              <a:latin typeface="Aptos" panose="020B0004020202020204" pitchFamily="34" charset="0"/>
            </a:rPr>
            <a:t>Nachdenken über</a:t>
          </a:r>
        </a:p>
      </dsp:txBody>
      <dsp:txXfrm rot="-10800000">
        <a:off x="0" y="1132"/>
        <a:ext cx="1591978" cy="1582162"/>
      </dsp:txXfrm>
    </dsp:sp>
    <dsp:sp modelId="{A48D032F-D944-4708-BDDF-4172EE8BC8DF}">
      <dsp:nvSpPr>
        <dsp:cNvPr id="0" name=""/>
        <dsp:cNvSpPr/>
      </dsp:nvSpPr>
      <dsp:spPr>
        <a:xfrm>
          <a:off x="1591978" y="1132"/>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90500" rIns="96879" bIns="19050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ptos" panose="020B0004020202020204" pitchFamily="34" charset="0"/>
            </a:rPr>
            <a:t>Denken Sie über Ihre Ziele nach:</a:t>
          </a:r>
        </a:p>
        <a:p>
          <a:pPr marL="114300" lvl="1" indent="-114300" algn="l" defTabSz="666750">
            <a:lnSpc>
              <a:spcPct val="90000"/>
            </a:lnSpc>
            <a:spcBef>
              <a:spcPct val="0"/>
            </a:spcBef>
            <a:spcAft>
              <a:spcPct val="15000"/>
            </a:spcAft>
            <a:buChar char="•"/>
          </a:pPr>
          <a:r>
            <a:rPr lang="en-US" sz="1500" kern="1200">
              <a:latin typeface="Aptos" panose="020B0004020202020204" pitchFamily="34" charset="0"/>
            </a:rPr>
            <a:t>Bedenken Sie Ihre persönlichen und beruflichen Ziele.</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Überlegen Sie, wie Ihre digitalen Gewohnheiten mit diesen Zielen übereinstimmen.</a:t>
          </a:r>
        </a:p>
        <a:p>
          <a:pPr marL="114300" lvl="1" indent="-114300" algn="l" defTabSz="666750">
            <a:lnSpc>
              <a:spcPct val="90000"/>
            </a:lnSpc>
            <a:spcBef>
              <a:spcPct val="0"/>
            </a:spcBef>
            <a:spcAft>
              <a:spcPct val="15000"/>
            </a:spcAft>
            <a:buChar char="•"/>
          </a:pPr>
          <a:r>
            <a:rPr lang="en-US" sz="1500" kern="1200" dirty="0">
              <a:latin typeface="Aptos" panose="020B0004020202020204" pitchFamily="34" charset="0"/>
            </a:rPr>
            <a:t>Ermitteln Sie alle Gewohnheiten, die Ihren Fortschritt behindern könnten.</a:t>
          </a:r>
        </a:p>
      </dsp:txBody>
      <dsp:txXfrm>
        <a:off x="1591978" y="1132"/>
        <a:ext cx="4775934" cy="1582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F92C7-6901-4B68-8250-FEF483E03F4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2EFFB-A31D-4054-B33C-5A0885E3A7E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04445-2464-4C3E-B944-5E189AF561F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Vermeiden Sie Reizüberflutung und Informationsflut, die Stress, Angst und Müdigkeit verursachen können.</a:t>
          </a:r>
        </a:p>
      </dsp:txBody>
      <dsp:txXfrm>
        <a:off x="1437631" y="531"/>
        <a:ext cx="9077968" cy="1244702"/>
      </dsp:txXfrm>
    </dsp:sp>
    <dsp:sp modelId="{1F167B94-7E66-465A-909B-6F09537E12F5}">
      <dsp:nvSpPr>
        <dsp:cNvPr id="0" name=""/>
        <dsp:cNvSpPr/>
      </dsp:nvSpPr>
      <dsp:spPr>
        <a:xfrm>
          <a:off x="0" y="1556410"/>
          <a:ext cx="10515600" cy="1244702"/>
        </a:xfrm>
        <a:prstGeom prst="roundRect">
          <a:avLst>
            <a:gd name="adj" fmla="val 10000"/>
          </a:avLst>
        </a:prstGeom>
        <a:solidFill>
          <a:srgbClr val="92BAB5"/>
        </a:solidFill>
        <a:ln>
          <a:noFill/>
        </a:ln>
        <a:effectLst/>
      </dsp:spPr>
      <dsp:style>
        <a:lnRef idx="0">
          <a:scrgbClr r="0" g="0" b="0"/>
        </a:lnRef>
        <a:fillRef idx="1">
          <a:scrgbClr r="0" g="0" b="0"/>
        </a:fillRef>
        <a:effectRef idx="0">
          <a:scrgbClr r="0" g="0" b="0"/>
        </a:effectRef>
        <a:fontRef idx="minor"/>
      </dsp:style>
    </dsp:sp>
    <dsp:sp modelId="{2C29F425-BA56-47C7-83F4-1EA17D4D4CE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7C407-14CC-4727-8E5B-59D3DA5858E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Bewahrung unserer persönlichen und beruflichen Identität, die durch zu viel Internetnutzung, Cybermobbing oder Identitätsdiebstahl gefährdet werden kann.</a:t>
          </a:r>
        </a:p>
      </dsp:txBody>
      <dsp:txXfrm>
        <a:off x="1437631" y="1556410"/>
        <a:ext cx="9077968" cy="1244702"/>
      </dsp:txXfrm>
    </dsp:sp>
    <dsp:sp modelId="{BAEF986C-9C4E-4AFD-8216-3535779F7FEF}">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42D3C-7F3D-44C6-9A69-14AD391C03C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C58ED-6FAF-42A3-84F0-A00A2B40318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Verbesserung unserer sozialen und emotionalen Fähigkeiten, die durch übermäßige oder unangemessene Nutzung von Technologien wie SMS, Spiele oder soziale Medien beeinträchtigt werden können.</a:t>
          </a:r>
        </a:p>
      </dsp:txBody>
      <dsp:txXfrm>
        <a:off x="1437631" y="3112289"/>
        <a:ext cx="9077968" cy="1244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37762-15CB-4A46-983F-152B32B7B01B}">
      <dsp:nvSpPr>
        <dsp:cNvPr id="0" name=""/>
        <dsp:cNvSpPr/>
      </dsp:nvSpPr>
      <dsp:spPr>
        <a:xfrm>
          <a:off x="0" y="2020"/>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11AC-6988-4865-A891-11A46F888A46}">
      <dsp:nvSpPr>
        <dsp:cNvPr id="0" name=""/>
        <dsp:cNvSpPr/>
      </dsp:nvSpPr>
      <dsp:spPr>
        <a:xfrm>
          <a:off x="309831" y="232473"/>
          <a:ext cx="563329" cy="563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7666E-C5E5-45F4-BDBC-0C1CE7EEDC93}">
      <dsp:nvSpPr>
        <dsp:cNvPr id="0" name=""/>
        <dsp:cNvSpPr/>
      </dsp:nvSpPr>
      <dsp:spPr>
        <a:xfrm>
          <a:off x="1182991" y="2020"/>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Abbau von Stress und Ängsten, indem wir uns weniger negativen oder überwältigenden Reizen aussetzen.</a:t>
          </a:r>
        </a:p>
      </dsp:txBody>
      <dsp:txXfrm>
        <a:off x="1182991" y="2020"/>
        <a:ext cx="9332608" cy="1024234"/>
      </dsp:txXfrm>
    </dsp:sp>
    <dsp:sp modelId="{B7A2CE57-0DA5-4BA3-B351-2CFE2E31331B}">
      <dsp:nvSpPr>
        <dsp:cNvPr id="0" name=""/>
        <dsp:cNvSpPr/>
      </dsp:nvSpPr>
      <dsp:spPr>
        <a:xfrm>
          <a:off x="0" y="1282314"/>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D0474-83D2-4DE7-8B9B-33F85A13619B}">
      <dsp:nvSpPr>
        <dsp:cNvPr id="0" name=""/>
        <dsp:cNvSpPr/>
      </dsp:nvSpPr>
      <dsp:spPr>
        <a:xfrm>
          <a:off x="309831" y="1512767"/>
          <a:ext cx="563329" cy="563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309EA-B220-43DA-BF57-F2214C382A76}">
      <dsp:nvSpPr>
        <dsp:cNvPr id="0" name=""/>
        <dsp:cNvSpPr/>
      </dsp:nvSpPr>
      <dsp:spPr>
        <a:xfrm>
          <a:off x="1182991" y="1282314"/>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Verbesserung der Schlafqualität und -quantität durch Vermeidung von blauem Licht und Stimulation vor dem Schlafengehen.</a:t>
          </a:r>
        </a:p>
      </dsp:txBody>
      <dsp:txXfrm>
        <a:off x="1182991" y="1282314"/>
        <a:ext cx="9332608" cy="1024234"/>
      </dsp:txXfrm>
    </dsp:sp>
    <dsp:sp modelId="{979BD23C-1592-4CD1-8386-31E88CF46677}">
      <dsp:nvSpPr>
        <dsp:cNvPr id="0" name=""/>
        <dsp:cNvSpPr/>
      </dsp:nvSpPr>
      <dsp:spPr>
        <a:xfrm>
          <a:off x="0" y="2562608"/>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84823-CDDD-44C5-88CF-89807056D31A}">
      <dsp:nvSpPr>
        <dsp:cNvPr id="0" name=""/>
        <dsp:cNvSpPr/>
      </dsp:nvSpPr>
      <dsp:spPr>
        <a:xfrm>
          <a:off x="309831" y="2793061"/>
          <a:ext cx="563329" cy="5633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59FEE-DFC5-4A36-A334-0326A41F55BE}">
      <dsp:nvSpPr>
        <dsp:cNvPr id="0" name=""/>
        <dsp:cNvSpPr/>
      </dsp:nvSpPr>
      <dsp:spPr>
        <a:xfrm>
          <a:off x="1182991" y="2562608"/>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Förderung von Kreativität und Problemlösung, indem wir unserem Gehirn die Möglichkeit geben, sich auszuruhen und zu regenerieren.</a:t>
          </a:r>
        </a:p>
      </dsp:txBody>
      <dsp:txXfrm>
        <a:off x="1182991" y="2562608"/>
        <a:ext cx="9332608" cy="1024234"/>
      </dsp:txXfrm>
    </dsp:sp>
    <dsp:sp modelId="{3F996D5C-2413-40DF-85ED-3A286FB8398D}">
      <dsp:nvSpPr>
        <dsp:cNvPr id="0" name=""/>
        <dsp:cNvSpPr/>
      </dsp:nvSpPr>
      <dsp:spPr>
        <a:xfrm>
          <a:off x="0" y="3842902"/>
          <a:ext cx="10515600" cy="10242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07255-A91E-4194-9181-6ADE67A8F6C9}">
      <dsp:nvSpPr>
        <dsp:cNvPr id="0" name=""/>
        <dsp:cNvSpPr/>
      </dsp:nvSpPr>
      <dsp:spPr>
        <a:xfrm>
          <a:off x="309831" y="4073354"/>
          <a:ext cx="563329" cy="5633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1054D-F195-4F22-8BDD-5F7F14992CD8}">
      <dsp:nvSpPr>
        <dsp:cNvPr id="0" name=""/>
        <dsp:cNvSpPr/>
      </dsp:nvSpPr>
      <dsp:spPr>
        <a:xfrm>
          <a:off x="1182991" y="3842902"/>
          <a:ext cx="9332608" cy="1024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8" tIns="108398" rIns="108398" bIns="108398"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ptos" panose="020B0004020202020204" pitchFamily="34" charset="0"/>
            </a:rPr>
            <a:t>Verbesserung der Stimmung und des Glücks, indem wir unsere Dankbarkeit und Wertschätzung für den gegenwärtigen Moment steigern.</a:t>
          </a:r>
        </a:p>
      </dsp:txBody>
      <dsp:txXfrm>
        <a:off x="1182991" y="3842902"/>
        <a:ext cx="9332608" cy="10242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C87F8-E34B-493B-B14C-5DAFD369DBB4}">
      <dsp:nvSpPr>
        <dsp:cNvPr id="0" name=""/>
        <dsp:cNvSpPr/>
      </dsp:nvSpPr>
      <dsp:spPr>
        <a:xfrm>
          <a:off x="3673461" y="699434"/>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7454" y="742317"/>
        <a:ext cx="28346" cy="5674"/>
      </dsp:txXfrm>
    </dsp:sp>
    <dsp:sp modelId="{DABBAA5A-B336-43AC-AA3B-D8D925F00E52}">
      <dsp:nvSpPr>
        <dsp:cNvPr id="0" name=""/>
        <dsp:cNvSpPr/>
      </dsp:nvSpPr>
      <dsp:spPr>
        <a:xfrm>
          <a:off x="1210331" y="5675"/>
          <a:ext cx="2464929" cy="1478957"/>
        </a:xfrm>
        <a:prstGeom prst="rect">
          <a:avLst/>
        </a:prstGeom>
        <a:solidFill>
          <a:srgbClr val="92B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In diesem Modul haben wir das Konzept der digitalen Gewohnheiten erörtert und wie sie unser Wohlbefinden, unsere Produktivität und unsere Beziehungen beeinflussen.</a:t>
          </a:r>
        </a:p>
      </dsp:txBody>
      <dsp:txXfrm>
        <a:off x="1210331" y="5675"/>
        <a:ext cx="2464929" cy="1478957"/>
      </dsp:txXfrm>
    </dsp:sp>
    <dsp:sp modelId="{6D5C30AD-6758-4B5F-94F1-08E42ADDAE40}">
      <dsp:nvSpPr>
        <dsp:cNvPr id="0" name=""/>
        <dsp:cNvSpPr/>
      </dsp:nvSpPr>
      <dsp:spPr>
        <a:xfrm>
          <a:off x="6705324" y="699434"/>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9318" y="742317"/>
        <a:ext cx="28346" cy="5674"/>
      </dsp:txXfrm>
    </dsp:sp>
    <dsp:sp modelId="{44BA803C-5B6C-41D3-BE0B-153E8ACD1F8D}">
      <dsp:nvSpPr>
        <dsp:cNvPr id="0" name=""/>
        <dsp:cNvSpPr/>
      </dsp:nvSpPr>
      <dsp:spPr>
        <a:xfrm>
          <a:off x="4242195" y="5675"/>
          <a:ext cx="2464929" cy="1478957"/>
        </a:xfrm>
        <a:prstGeom prst="rect">
          <a:avLst/>
        </a:prstGeom>
        <a:solidFill>
          <a:srgbClr val="92B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Wir haben auch einige praktische Strategien zur Bewältigung unserer digitalen Gewohnheiten gelernt:</a:t>
          </a:r>
        </a:p>
      </dsp:txBody>
      <dsp:txXfrm>
        <a:off x="4242195" y="5675"/>
        <a:ext cx="2464929" cy="1478957"/>
      </dsp:txXfrm>
    </dsp:sp>
    <dsp:sp modelId="{500CF179-EFB6-4CAA-9870-40D47A4E4D46}">
      <dsp:nvSpPr>
        <dsp:cNvPr id="0" name=""/>
        <dsp:cNvSpPr/>
      </dsp:nvSpPr>
      <dsp:spPr>
        <a:xfrm>
          <a:off x="2442796" y="1482833"/>
          <a:ext cx="6063727" cy="536333"/>
        </a:xfrm>
        <a:custGeom>
          <a:avLst/>
          <a:gdLst/>
          <a:ahLst/>
          <a:cxnLst/>
          <a:rect l="0" t="0" r="0" b="0"/>
          <a:pathLst>
            <a:path>
              <a:moveTo>
                <a:pt x="6063727" y="0"/>
              </a:moveTo>
              <a:lnTo>
                <a:pt x="6063727" y="285266"/>
              </a:lnTo>
              <a:lnTo>
                <a:pt x="0" y="285266"/>
              </a:lnTo>
              <a:lnTo>
                <a:pt x="0" y="53633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2405" y="1748163"/>
        <a:ext cx="304508" cy="5674"/>
      </dsp:txXfrm>
    </dsp:sp>
    <dsp:sp modelId="{FD49040A-B539-45A2-9497-64B7A14EBE78}">
      <dsp:nvSpPr>
        <dsp:cNvPr id="0" name=""/>
        <dsp:cNvSpPr/>
      </dsp:nvSpPr>
      <dsp:spPr>
        <a:xfrm>
          <a:off x="7274058" y="5675"/>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Mehr Selbstbewusstsein und ein bewusster Umgang mit der Technologie.</a:t>
          </a:r>
        </a:p>
      </dsp:txBody>
      <dsp:txXfrm>
        <a:off x="7274058" y="5675"/>
        <a:ext cx="2464929" cy="1478957"/>
      </dsp:txXfrm>
    </dsp:sp>
    <dsp:sp modelId="{81220622-D1F0-42D2-B6A0-A57122D9B60F}">
      <dsp:nvSpPr>
        <dsp:cNvPr id="0" name=""/>
        <dsp:cNvSpPr/>
      </dsp:nvSpPr>
      <dsp:spPr>
        <a:xfrm>
          <a:off x="3673461" y="2745326"/>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7454" y="2788209"/>
        <a:ext cx="28346" cy="5674"/>
      </dsp:txXfrm>
    </dsp:sp>
    <dsp:sp modelId="{454DC9F7-EB7B-44BD-A92A-69DE6149ADA6}">
      <dsp:nvSpPr>
        <dsp:cNvPr id="0" name=""/>
        <dsp:cNvSpPr/>
      </dsp:nvSpPr>
      <dsp:spPr>
        <a:xfrm>
          <a:off x="1210331" y="2051567"/>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Ausgleich zwischen Bildschirmzeit und Produktivität durch Zeitmanagementtechniken</a:t>
          </a:r>
        </a:p>
      </dsp:txBody>
      <dsp:txXfrm>
        <a:off x="1210331" y="2051567"/>
        <a:ext cx="2464929" cy="1478957"/>
      </dsp:txXfrm>
    </dsp:sp>
    <dsp:sp modelId="{5DFFDE08-392C-4861-A536-6B0E6CC0CD98}">
      <dsp:nvSpPr>
        <dsp:cNvPr id="0" name=""/>
        <dsp:cNvSpPr/>
      </dsp:nvSpPr>
      <dsp:spPr>
        <a:xfrm>
          <a:off x="6705324" y="2745326"/>
          <a:ext cx="536333" cy="91440"/>
        </a:xfrm>
        <a:custGeom>
          <a:avLst/>
          <a:gdLst/>
          <a:ahLst/>
          <a:cxnLst/>
          <a:rect l="0" t="0" r="0" b="0"/>
          <a:pathLst>
            <a:path>
              <a:moveTo>
                <a:pt x="0" y="45720"/>
              </a:moveTo>
              <a:lnTo>
                <a:pt x="53633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59318" y="2788209"/>
        <a:ext cx="28346" cy="5674"/>
      </dsp:txXfrm>
    </dsp:sp>
    <dsp:sp modelId="{38B0E415-320C-494E-A5A2-3F6B29BA1F30}">
      <dsp:nvSpPr>
        <dsp:cNvPr id="0" name=""/>
        <dsp:cNvSpPr/>
      </dsp:nvSpPr>
      <dsp:spPr>
        <a:xfrm>
          <a:off x="4242195" y="2051567"/>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Gesunde digitale Grenzen für sich selbst und andere setzen</a:t>
          </a:r>
        </a:p>
      </dsp:txBody>
      <dsp:txXfrm>
        <a:off x="4242195" y="2051567"/>
        <a:ext cx="2464929" cy="1478957"/>
      </dsp:txXfrm>
    </dsp:sp>
    <dsp:sp modelId="{50101211-3554-4DD1-AC75-596750FE9FC3}">
      <dsp:nvSpPr>
        <dsp:cNvPr id="0" name=""/>
        <dsp:cNvSpPr/>
      </dsp:nvSpPr>
      <dsp:spPr>
        <a:xfrm>
          <a:off x="2442796" y="3528725"/>
          <a:ext cx="6063727" cy="536333"/>
        </a:xfrm>
        <a:custGeom>
          <a:avLst/>
          <a:gdLst/>
          <a:ahLst/>
          <a:cxnLst/>
          <a:rect l="0" t="0" r="0" b="0"/>
          <a:pathLst>
            <a:path>
              <a:moveTo>
                <a:pt x="6063727" y="0"/>
              </a:moveTo>
              <a:lnTo>
                <a:pt x="6063727" y="285266"/>
              </a:lnTo>
              <a:lnTo>
                <a:pt x="0" y="285266"/>
              </a:lnTo>
              <a:lnTo>
                <a:pt x="0" y="53633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2405" y="3794054"/>
        <a:ext cx="304508" cy="5674"/>
      </dsp:txXfrm>
    </dsp:sp>
    <dsp:sp modelId="{D5BE9F65-F865-4764-8060-8CDC8475A760}">
      <dsp:nvSpPr>
        <dsp:cNvPr id="0" name=""/>
        <dsp:cNvSpPr/>
      </dsp:nvSpPr>
      <dsp:spPr>
        <a:xfrm>
          <a:off x="7274058" y="2051567"/>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Regelmäßiges und bewusstes Abschalten von der Technik.</a:t>
          </a:r>
        </a:p>
      </dsp:txBody>
      <dsp:txXfrm>
        <a:off x="7274058" y="2051567"/>
        <a:ext cx="2464929" cy="1478957"/>
      </dsp:txXfrm>
    </dsp:sp>
    <dsp:sp modelId="{937EE8DE-36B1-4001-99F3-AA2618C4FC02}">
      <dsp:nvSpPr>
        <dsp:cNvPr id="0" name=""/>
        <dsp:cNvSpPr/>
      </dsp:nvSpPr>
      <dsp:spPr>
        <a:xfrm>
          <a:off x="1210331" y="4097459"/>
          <a:ext cx="2464929" cy="1478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784" tIns="126784" rIns="120784" bIns="126784" numCol="1" spcCol="1270" anchor="ctr" anchorCtr="0">
          <a:noAutofit/>
        </a:bodyPr>
        <a:lstStyle/>
        <a:p>
          <a:pPr marL="0" lvl="0" indent="0" algn="ctr" defTabSz="711200">
            <a:lnSpc>
              <a:spcPct val="90000"/>
            </a:lnSpc>
            <a:spcBef>
              <a:spcPct val="0"/>
            </a:spcBef>
            <a:spcAft>
              <a:spcPct val="35000"/>
            </a:spcAft>
            <a:buNone/>
          </a:pPr>
          <a:r>
            <a:rPr lang="en-US" sz="1600" kern="1200">
              <a:latin typeface="Aptos" panose="020B0004020202020204" pitchFamily="34" charset="0"/>
            </a:rPr>
            <a:t>Achtsamkeit im digitalen Zeitalter mit Aufmerksamkeit und Neugierde.</a:t>
          </a:r>
        </a:p>
      </dsp:txBody>
      <dsp:txXfrm>
        <a:off x="1210331" y="4097459"/>
        <a:ext cx="2464929" cy="1478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54DF5-464C-4FAC-B56C-073C36B2D661}">
      <dsp:nvSpPr>
        <dsp:cNvPr id="0" name=""/>
        <dsp:cNvSpPr/>
      </dsp:nvSpPr>
      <dsp:spPr>
        <a:xfrm>
          <a:off x="0" y="4519272"/>
          <a:ext cx="1693431" cy="18836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37" tIns="256032" rIns="120437" bIns="256032" numCol="1" spcCol="1270" anchor="ctr" anchorCtr="0">
          <a:noAutofit/>
        </a:bodyPr>
        <a:lstStyle/>
        <a:p>
          <a:pPr marL="0" lvl="0" indent="0" algn="ctr" defTabSz="1600200">
            <a:lnSpc>
              <a:spcPct val="90000"/>
            </a:lnSpc>
            <a:spcBef>
              <a:spcPct val="0"/>
            </a:spcBef>
            <a:spcAft>
              <a:spcPct val="35000"/>
            </a:spcAft>
            <a:buNone/>
          </a:pPr>
          <a:r>
            <a:rPr lang="sk-SK" sz="3600" b="1" kern="1200" dirty="0" err="1"/>
            <a:t>Praxis</a:t>
          </a:r>
          <a:endParaRPr lang="en-GB" sz="3600" b="1" kern="1200" dirty="0"/>
        </a:p>
      </dsp:txBody>
      <dsp:txXfrm>
        <a:off x="0" y="4519272"/>
        <a:ext cx="1693431" cy="1883645"/>
      </dsp:txXfrm>
    </dsp:sp>
    <dsp:sp modelId="{B9572833-CD38-4EC5-88BE-FA77C068C507}">
      <dsp:nvSpPr>
        <dsp:cNvPr id="0" name=""/>
        <dsp:cNvSpPr/>
      </dsp:nvSpPr>
      <dsp:spPr>
        <a:xfrm>
          <a:off x="1693430" y="4522211"/>
          <a:ext cx="5080293" cy="187776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052" tIns="203200" rIns="103052" bIns="203200" numCol="1" spcCol="1270" anchor="t" anchorCtr="0">
          <a:noAutofi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Achtsamkeit üben</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GB" sz="1600" b="1" kern="1200" dirty="0">
            <a:solidFill>
              <a:prstClr val="black">
                <a:hueOff val="0"/>
                <a:satOff val="0"/>
                <a:lumOff val="0"/>
                <a:alphaOff val="0"/>
              </a:prstClr>
            </a:solidFill>
            <a:latin typeface="Aptos" panose="020B0004020202020204" pitchFamily="34" charset="0"/>
            <a:ea typeface="+mn-ea"/>
            <a:cs typeface="+mn-cs"/>
          </a:endParaRPr>
        </a:p>
        <a:p>
          <a:pPr marL="171450" lvl="1" indent="0" algn="l" defTabSz="711200">
            <a:lnSpc>
              <a:spcPct val="90000"/>
            </a:lnSpc>
            <a:spcBef>
              <a:spcPct val="0"/>
            </a:spcBef>
            <a:spcAft>
              <a:spcPct val="15000"/>
            </a:spcAft>
            <a:buChar char="•"/>
          </a:pPr>
          <a:r>
            <a:rPr lang="en-US" sz="1600" kern="1200" dirty="0">
              <a:latin typeface="Aptos" panose="020B0004020202020204" pitchFamily="34" charset="0"/>
            </a:rPr>
            <a:t>Integrieren Sie Achtsamkeitstechniken in Ihre digitale Routine.</a:t>
          </a:r>
        </a:p>
        <a:p>
          <a:pPr marL="171450" lvl="1" indent="0" algn="l" defTabSz="711200">
            <a:lnSpc>
              <a:spcPct val="90000"/>
            </a:lnSpc>
            <a:spcBef>
              <a:spcPct val="0"/>
            </a:spcBef>
            <a:spcAft>
              <a:spcPct val="15000"/>
            </a:spcAft>
            <a:buChar char="•"/>
          </a:pPr>
          <a:r>
            <a:rPr lang="en-US" sz="1600" kern="1200" dirty="0">
              <a:latin typeface="Aptos" panose="020B0004020202020204" pitchFamily="34" charset="0"/>
            </a:rPr>
            <a:t>Seien Sie bei Online-Aktivitäten präsent und voll engagiert.</a:t>
          </a:r>
        </a:p>
        <a:p>
          <a:pPr marL="171450" lvl="1" indent="0" algn="l" defTabSz="711200">
            <a:lnSpc>
              <a:spcPct val="90000"/>
            </a:lnSpc>
            <a:spcBef>
              <a:spcPct val="0"/>
            </a:spcBef>
            <a:spcAft>
              <a:spcPct val="15000"/>
            </a:spcAft>
            <a:buChar char="•"/>
          </a:pPr>
          <a:r>
            <a:rPr lang="en-US" sz="1600" kern="1200" dirty="0">
              <a:latin typeface="Aptos" panose="020B0004020202020204" pitchFamily="34" charset="0"/>
            </a:rPr>
            <a:t>Nehmen Sie Ihre Gefühle und Reaktionen auf digitale Reize wahr, ohne sie zu bewerten.</a:t>
          </a:r>
        </a:p>
      </dsp:txBody>
      <dsp:txXfrm>
        <a:off x="1693430" y="4522211"/>
        <a:ext cx="5080293" cy="1877767"/>
      </dsp:txXfrm>
    </dsp:sp>
    <dsp:sp modelId="{6AF268E8-B875-46F2-8D21-1D60E0A45471}">
      <dsp:nvSpPr>
        <dsp:cNvPr id="0" name=""/>
        <dsp:cNvSpPr/>
      </dsp:nvSpPr>
      <dsp:spPr>
        <a:xfrm rot="10800000">
          <a:off x="0" y="2159449"/>
          <a:ext cx="1693431" cy="237945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37" tIns="199136" rIns="120437"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Durchführen</a:t>
          </a:r>
          <a:endParaRPr lang="en-US" sz="2800" b="1" kern="1200" dirty="0">
            <a:latin typeface="Aptos" panose="020B0004020202020204" pitchFamily="34" charset="0"/>
          </a:endParaRPr>
        </a:p>
      </dsp:txBody>
      <dsp:txXfrm rot="-10800000">
        <a:off x="0" y="2159449"/>
        <a:ext cx="1693431" cy="1546647"/>
      </dsp:txXfrm>
    </dsp:sp>
    <dsp:sp modelId="{DE36DDCD-1CF6-4DCA-B372-AE3708F152E9}">
      <dsp:nvSpPr>
        <dsp:cNvPr id="0" name=""/>
        <dsp:cNvSpPr/>
      </dsp:nvSpPr>
      <dsp:spPr>
        <a:xfrm>
          <a:off x="1693430" y="2183158"/>
          <a:ext cx="5080293" cy="162742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052" tIns="203200" rIns="103052" bIns="203200" numCol="1" spcCol="1270" anchor="t" anchorCtr="0">
          <a:noAutofi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Führen Sie digitale Entgiftungsperioden durch</a:t>
          </a:r>
          <a:r>
            <a:rPr lang="sk-SK" sz="1600" b="1" kern="1200" dirty="0">
              <a:solidFill>
                <a:prstClr val="black">
                  <a:hueOff val="0"/>
                  <a:satOff val="0"/>
                  <a:lumOff val="0"/>
                  <a:alphaOff val="0"/>
                </a:prstClr>
              </a:solidFill>
              <a:latin typeface="Aptos" panose="020B0004020202020204" pitchFamily="34" charset="0"/>
              <a:ea typeface="+mn-ea"/>
              <a:cs typeface="+mn-cs"/>
            </a:rPr>
            <a:t>:</a:t>
          </a:r>
          <a:endParaRPr lang="en-US" sz="1600" b="1" kern="1200" dirty="0">
            <a:solidFill>
              <a:prstClr val="black">
                <a:hueOff val="0"/>
                <a:satOff val="0"/>
                <a:lumOff val="0"/>
                <a:alphaOff val="0"/>
              </a:prstClr>
            </a:solidFill>
            <a:latin typeface="Aptos" panose="020B0004020202020204" pitchFamily="34" charset="0"/>
            <a:ea typeface="+mn-ea"/>
            <a:cs typeface="+mn-cs"/>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Zeichnen Sie Ihre digitalen Aktivitäten während des Tages auf.</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Notieren Sie sich die auf den verschiedenen Plattformen verbrachte Zeit und den Zweck der einzelnen Interaktionen.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Überprüfen Sie Ihr Tagebuch regelmäßig, um Muster und Trends zu erkennen.</a:t>
          </a:r>
        </a:p>
      </dsp:txBody>
      <dsp:txXfrm>
        <a:off x="1693430" y="2183158"/>
        <a:ext cx="5080293" cy="1627425"/>
      </dsp:txXfrm>
    </dsp:sp>
    <dsp:sp modelId="{913F353B-221A-40B4-A397-0E7306AF7B07}">
      <dsp:nvSpPr>
        <dsp:cNvPr id="0" name=""/>
        <dsp:cNvSpPr/>
      </dsp:nvSpPr>
      <dsp:spPr>
        <a:xfrm rot="10800000">
          <a:off x="-37268" y="2695"/>
          <a:ext cx="1842503" cy="2176388"/>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437" tIns="199136" rIns="120437"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Verwenden Sie</a:t>
          </a:r>
          <a:endParaRPr lang="en-US" sz="2800" b="1" kern="1200" dirty="0">
            <a:latin typeface="Aptos" panose="020B0004020202020204" pitchFamily="34" charset="0"/>
          </a:endParaRPr>
        </a:p>
      </dsp:txBody>
      <dsp:txXfrm rot="-10800000">
        <a:off x="-37268" y="2695"/>
        <a:ext cx="1842503" cy="1414652"/>
      </dsp:txXfrm>
    </dsp:sp>
    <dsp:sp modelId="{A48D032F-D944-4708-BDDF-4172EE8BC8DF}">
      <dsp:nvSpPr>
        <dsp:cNvPr id="0" name=""/>
        <dsp:cNvSpPr/>
      </dsp:nvSpPr>
      <dsp:spPr>
        <a:xfrm>
          <a:off x="1730699" y="9456"/>
          <a:ext cx="5080293" cy="145825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3052" tIns="203200" rIns="103052" bIns="203200" numCol="1" spcCol="1270" anchor="t" anchorCtr="0">
          <a:noAutofit/>
        </a:bodyPr>
        <a:lstStyle/>
        <a:p>
          <a:pPr marL="0" lvl="0" indent="0" algn="l" defTabSz="666750">
            <a:lnSpc>
              <a:spcPct val="90000"/>
            </a:lnSpc>
            <a:spcBef>
              <a:spcPct val="0"/>
            </a:spcBef>
            <a:spcAft>
              <a:spcPct val="3500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Verwenden Sie Produktivitäts-Apps:</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Bedenken Sie Ihre persönlichen und beruflichen Ziele.</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Überlegen Sie, wie Ihre digitalen Gewohnheiten mit diesen Zielen übereinstimmen.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Ermitteln Sie alle Gewohnheiten, die Ihren Fortschritt behindern könnten.</a:t>
          </a:r>
        </a:p>
      </dsp:txBody>
      <dsp:txXfrm>
        <a:off x="1730699" y="9456"/>
        <a:ext cx="5080293" cy="1458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a:latin typeface="Aptos" panose="020B0004020202020204" pitchFamily="34" charset="0"/>
            </a:rPr>
            <a:t>Zeitplan</a:t>
          </a:r>
          <a:endParaRPr lang="en-US" sz="2800" b="1" kern="1200" dirty="0">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Planen Sie technikfreie Zeit ein</a:t>
          </a:r>
          <a:r>
            <a:rPr lang="sk-SK" sz="1800" b="1" kern="1200" dirty="0">
              <a:solidFill>
                <a:prstClr val="black">
                  <a:hueOff val="0"/>
                  <a:satOff val="0"/>
                  <a:lumOff val="0"/>
                  <a:alphaOff val="0"/>
                </a:prstClr>
              </a:solidFill>
              <a:latin typeface="Aptos" panose="020B0004020202020204" pitchFamily="34" charset="0"/>
              <a:ea typeface="+mn-ea"/>
              <a:cs typeface="+mn-cs"/>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Legen Sie bestimmte Zeiten am Tag fest, in denen Sie frei von technischen Geräten sind.</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Nutzen Sie diese Zeit für konzentriertes Arbeiten, Sport oder andere nicht-digitale Aktivitäten.</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Schaffen Sie in bestimmten Bereichen Ihres Zuhauses technikfreie Zonen.</a:t>
          </a:r>
        </a:p>
      </dsp:txBody>
      <dsp:txXfrm>
        <a:off x="1794617" y="3985775"/>
        <a:ext cx="5383852" cy="2417743"/>
      </dsp:txXfrm>
    </dsp:sp>
    <dsp:sp modelId="{913F353B-221A-40B4-A397-0E7306AF7B07}">
      <dsp:nvSpPr>
        <dsp:cNvPr id="0" name=""/>
        <dsp:cNvSpPr/>
      </dsp:nvSpPr>
      <dsp:spPr>
        <a:xfrm rot="10800000">
          <a:off x="-39495" y="2093"/>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a:latin typeface="Aptos" panose="020B0004020202020204" pitchFamily="34" charset="0"/>
            </a:rPr>
            <a:t>Prüfung</a:t>
          </a:r>
          <a:endParaRPr lang="en-US" sz="2800" b="1" kern="1200" dirty="0">
            <a:latin typeface="Aptos" panose="020B0004020202020204" pitchFamily="34" charset="0"/>
          </a:endParaRPr>
        </a:p>
      </dsp:txBody>
      <dsp:txXfrm rot="-10800000">
        <a:off x="-39495" y="2093"/>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latin typeface="Aptos" panose="020B0004020202020204" pitchFamily="34" charset="0"/>
            </a:rPr>
            <a:t>Überprüfen Sie Ihre Social Media-Konten</a:t>
          </a:r>
          <a:r>
            <a:rPr lang="sk-SK" sz="1800" b="1" kern="1200" dirty="0">
              <a:latin typeface="Aptos" panose="020B0004020202020204" pitchFamily="34" charset="0"/>
            </a:rPr>
            <a:t>:</a:t>
          </a:r>
          <a:endParaRPr lang="en-US" sz="1800" b="1" kern="1200" dirty="0">
            <a:solidFill>
              <a:prstClr val="black">
                <a:hueOff val="0"/>
                <a:satOff val="0"/>
                <a:lumOff val="0"/>
                <a:alphaOff val="0"/>
              </a:prstClr>
            </a:solidFill>
            <a:latin typeface="Aptos" panose="020B0004020202020204" pitchFamily="34" charset="0"/>
            <a:ea typeface="+mn-ea"/>
            <a:cs typeface="+mn-cs"/>
          </a:endParaRP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Überprüfen Sie Ihre Konten in den sozialen Medien und die Inhalte, denen Sie folgen.</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Entfolgen Sie Konten, die zu negativen Gefühlen beitragen oder Sie von Ihren Zielen ablenken.</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Gestalten Sie Ihr Online-Umfeld positiver und bewusster.</a:t>
          </a:r>
        </a:p>
      </dsp:txBody>
      <dsp:txXfrm>
        <a:off x="1834112" y="14581"/>
        <a:ext cx="5383852" cy="2693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Informieren Sie</a:t>
          </a:r>
          <a:endParaRPr lang="en-US" sz="2800" b="1" kern="1200" dirty="0">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Bilden Sie sich selbst:</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Informieren Sie sich über die Auswirkungen einer übermäßigen digitalen Nutzung auf die psychische und physische Gesundheit.</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Lesen Sie Bücher, Artikel oder besuchen Sie Workshops zum Thema digitales Wohlbefinden.</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die potenziellen Vor- und Nachteile der verschiedenen Online-Plattformen zu verstehen.</a:t>
          </a:r>
          <a:endParaRPr lang="mk-MK" sz="1800" kern="1200" dirty="0">
            <a:latin typeface="Aptos" panose="020B0004020202020204" pitchFamily="34" charset="0"/>
          </a:endParaRPr>
        </a:p>
      </dsp:txBody>
      <dsp:txXfrm>
        <a:off x="1794617" y="3985775"/>
        <a:ext cx="5383852" cy="2417743"/>
      </dsp:txXfrm>
    </dsp:sp>
    <dsp:sp modelId="{913F353B-221A-40B4-A397-0E7306AF7B07}">
      <dsp:nvSpPr>
        <dsp:cNvPr id="0" name=""/>
        <dsp:cNvSpPr/>
      </dsp:nvSpPr>
      <dsp:spPr>
        <a:xfrm rot="10800000">
          <a:off x="-39495" y="0"/>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sk-SK" sz="2800" b="1" kern="1200" dirty="0" err="1">
              <a:latin typeface="Aptos" panose="020B0004020202020204" pitchFamily="34" charset="0"/>
            </a:rPr>
            <a:t>Suchen Sie</a:t>
          </a:r>
          <a:endParaRPr lang="en-US" sz="2800" b="1" kern="1200" dirty="0">
            <a:latin typeface="Aptos" panose="020B0004020202020204" pitchFamily="34" charset="0"/>
          </a:endParaRPr>
        </a:p>
      </dsp:txBody>
      <dsp:txXfrm rot="-10800000">
        <a:off x="-39495" y="0"/>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Suchen Sie nach Feedback:</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Bitten Sie Freunde, Verwandte oder Kollegen um Feedback zu Ihren digitalen Gewohnheiten.</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Sie können wertvolle Einblicke in Muster geben, die Sie vielleicht noch nicht bemerkt haben.</a:t>
          </a:r>
        </a:p>
        <a:p>
          <a:pPr marL="114300" lvl="1" indent="0" algn="l" defTabSz="666750">
            <a:lnSpc>
              <a:spcPct val="90000"/>
            </a:lnSpc>
            <a:spcBef>
              <a:spcPct val="0"/>
            </a:spcBef>
            <a:spcAft>
              <a:spcPct val="15000"/>
            </a:spcAft>
            <a:buChar char="•"/>
          </a:pPr>
          <a:r>
            <a:rPr lang="en-US" sz="1800" kern="1200" dirty="0">
              <a:latin typeface="Aptos" panose="020B0004020202020204" pitchFamily="34" charset="0"/>
            </a:rPr>
            <a:t>Seien Sie offen für konstruktive Kritik und nehmen Sie entsprechende Anpassungen vor.</a:t>
          </a:r>
        </a:p>
      </dsp:txBody>
      <dsp:txXfrm>
        <a:off x="1834112" y="14581"/>
        <a:ext cx="5383852" cy="2693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F7883-A472-4B18-A41A-57CB3ED1892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171E7-F136-401B-A1FD-A04157B4C1B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48ACE-0205-44E4-9DD1-6E1BA7DBD2B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Aptos" panose="020B0004020202020204" pitchFamily="34" charset="0"/>
            </a:rPr>
            <a:t>Nützliche Bildschirmzeit </a:t>
          </a:r>
          <a:r>
            <a:rPr lang="en-US" sz="2000" kern="1200" dirty="0">
              <a:latin typeface="Aptos" panose="020B0004020202020204" pitchFamily="34" charset="0"/>
            </a:rPr>
            <a:t>ist dann gegeben, wenn wir die Technologie für einen bestimmten Zweck nutzen, z. B. für die Arbeit, die Ausbildung oder die Freizeit, und wir können abschalten, wenn wir fertig sind.</a:t>
          </a:r>
        </a:p>
      </dsp:txBody>
      <dsp:txXfrm>
        <a:off x="1435590" y="531"/>
        <a:ext cx="9080009" cy="1242935"/>
      </dsp:txXfrm>
    </dsp:sp>
    <dsp:sp modelId="{23AF48E9-D6CF-476F-8CE9-D856FDD3993F}">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A9F8B-EDF2-4D44-86FE-E2D6862E40F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73914-924C-46C2-9E84-A85299765A9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Aptos" panose="020B0004020202020204" pitchFamily="34" charset="0"/>
            </a:rPr>
            <a:t>Schädlich </a:t>
          </a:r>
          <a:r>
            <a:rPr lang="en-US" sz="2000" kern="1200" dirty="0">
              <a:latin typeface="Aptos" panose="020B0004020202020204" pitchFamily="34" charset="0"/>
            </a:rPr>
            <a:t>ist die </a:t>
          </a:r>
          <a:r>
            <a:rPr lang="en-US" sz="2000" b="1" kern="1200" dirty="0">
              <a:latin typeface="Aptos" panose="020B0004020202020204" pitchFamily="34" charset="0"/>
            </a:rPr>
            <a:t>Bildschirmzeit</a:t>
          </a:r>
          <a:r>
            <a:rPr lang="en-US" sz="2000" kern="1200" dirty="0">
              <a:latin typeface="Aptos" panose="020B0004020202020204" pitchFamily="34" charset="0"/>
            </a:rPr>
            <a:t>, wenn wir die Technologie ohne ersichtlichen Grund nutzen oder wenn wir den Überblick über die Zeit verlieren und unsere anderen Aufgaben und Verpflichtungen vernachlässigen.</a:t>
          </a:r>
        </a:p>
      </dsp:txBody>
      <dsp:txXfrm>
        <a:off x="1435590" y="1554201"/>
        <a:ext cx="9080009" cy="1242935"/>
      </dsp:txXfrm>
    </dsp:sp>
    <dsp:sp modelId="{16129DBC-3A95-496B-ADC1-32AB361B331E}">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53F4F-99AE-47B1-84F9-94C9978924E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AA1EE-A6E6-47AC-9211-50375973B6BA}">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ptos" panose="020B0004020202020204" pitchFamily="34" charset="0"/>
            </a:rPr>
            <a:t>Um ein Gleichgewicht zwischen Bildschirmzeit und Produktivität herzustellen, müssen wir einige Zeitmanagementtechniken anwenden</a:t>
          </a:r>
        </a:p>
      </dsp:txBody>
      <dsp:txXfrm>
        <a:off x="1435590" y="3107870"/>
        <a:ext cx="908000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AAE4-2147-4F43-B51C-F7A9B41988CB}">
      <dsp:nvSpPr>
        <dsp:cNvPr id="0" name=""/>
        <dsp:cNvSpPr/>
      </dsp:nvSpPr>
      <dsp:spPr>
        <a:xfrm>
          <a:off x="0" y="4821843"/>
          <a:ext cx="1591978" cy="15826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56464" rIns="113221"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Aptos" panose="020B0004020202020204" pitchFamily="34" charset="0"/>
              <a:ea typeface="+mn-ea"/>
              <a:cs typeface="+mn-cs"/>
            </a:rPr>
            <a:t>Pomodoro-Technik</a:t>
          </a:r>
          <a:endParaRPr lang="en-US" sz="2200" b="1" kern="1200" dirty="0">
            <a:solidFill>
              <a:schemeClr val="bg1"/>
            </a:solidFill>
            <a:latin typeface="Aptos" panose="020B0004020202020204" pitchFamily="34" charset="0"/>
          </a:endParaRPr>
        </a:p>
      </dsp:txBody>
      <dsp:txXfrm>
        <a:off x="0" y="4821843"/>
        <a:ext cx="1591978" cy="1582636"/>
      </dsp:txXfrm>
    </dsp:sp>
    <dsp:sp modelId="{D9AA57FC-7850-4763-A33C-24E164D786E6}">
      <dsp:nvSpPr>
        <dsp:cNvPr id="0" name=""/>
        <dsp:cNvSpPr/>
      </dsp:nvSpPr>
      <dsp:spPr>
        <a:xfrm>
          <a:off x="1591978" y="4821843"/>
          <a:ext cx="4775934" cy="158263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Pomodoro-Technik:</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Setzen Sie auf die Pomodoro-Technik mit 25-minütigen konzentrierten Arbeitsintervallen, gefolgt von kurzen Pausen.</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Nutzen Sie diesen Ansatz, um bei der digitalen Arbeit die Konzentration aufrechtzuerhalten und einem Burnout vorzubeugen.</a:t>
          </a:r>
        </a:p>
      </dsp:txBody>
      <dsp:txXfrm>
        <a:off x="1591978" y="4821843"/>
        <a:ext cx="4775934" cy="1582636"/>
      </dsp:txXfrm>
    </dsp:sp>
    <dsp:sp modelId="{846DEF95-4593-4A6B-8DA3-A8429334281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0688" rIns="113221"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ptos" panose="020B0004020202020204" pitchFamily="34" charset="0"/>
            </a:rPr>
            <a:t>Täglicher Zeitplan</a:t>
          </a:r>
          <a:endParaRPr lang="en-US" sz="3200" b="1" kern="1200" dirty="0">
            <a:latin typeface="Aptos" panose="020B0004020202020204" pitchFamily="34" charset="0"/>
          </a:endParaRPr>
        </a:p>
      </dsp:txBody>
      <dsp:txXfrm rot="-10800000">
        <a:off x="0" y="2411488"/>
        <a:ext cx="1591978" cy="1582162"/>
      </dsp:txXfrm>
    </dsp:sp>
    <dsp:sp modelId="{7F9CEDC4-3EEC-441E-A47E-5882A69B7A5C}">
      <dsp:nvSpPr>
        <dsp:cNvPr id="0" name=""/>
        <dsp:cNvSpPr/>
      </dsp:nvSpPr>
      <dsp:spPr>
        <a:xfrm>
          <a:off x="1591978" y="2411488"/>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Täglicher Zeitplan: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Entwickeln Sie einen strukturierten Tagesplan, der bestimmte Zeitblöcke für verschiedene digitale Aktivitäten vorsieht.</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Legen Sie klar fest, wann Sie sich mit Aufgaben wie E-Mails, Projektarbeit und Pausen beschäftigen.</a:t>
          </a:r>
        </a:p>
      </dsp:txBody>
      <dsp:txXfrm>
        <a:off x="1591978" y="2411488"/>
        <a:ext cx="4775934" cy="1582162"/>
      </dsp:txXfrm>
    </dsp:sp>
    <dsp:sp modelId="{913F353B-221A-40B4-A397-0E7306AF7B07}">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70688" rIns="113221" bIns="170688" numCol="1" spcCol="1270" anchor="ctr" anchorCtr="0">
          <a:noAutofit/>
        </a:bodyPr>
        <a:lstStyle/>
        <a:p>
          <a:pPr marL="0" lvl="0" indent="0" algn="ctr" defTabSz="1066800">
            <a:lnSpc>
              <a:spcPct val="90000"/>
            </a:lnSpc>
            <a:spcBef>
              <a:spcPct val="0"/>
            </a:spcBef>
            <a:spcAft>
              <a:spcPct val="35000"/>
            </a:spcAft>
            <a:buNone/>
          </a:pPr>
          <a:r>
            <a:rPr lang="sk-SK" sz="2400" b="1" kern="1200" dirty="0" err="1">
              <a:latin typeface="Aptos" panose="020B0004020202020204" pitchFamily="34" charset="0"/>
            </a:rPr>
            <a:t>Prioritäten </a:t>
          </a:r>
          <a:r>
            <a:rPr lang="sk-SK" sz="2400" b="1" kern="1200" dirty="0">
              <a:latin typeface="Aptos" panose="020B0004020202020204" pitchFamily="34" charset="0"/>
            </a:rPr>
            <a:t>setzen</a:t>
          </a:r>
          <a:endParaRPr lang="en-US" sz="2400" b="1" kern="1200" dirty="0">
            <a:latin typeface="Aptos" panose="020B0004020202020204" pitchFamily="34" charset="0"/>
          </a:endParaRPr>
        </a:p>
      </dsp:txBody>
      <dsp:txXfrm rot="-10800000">
        <a:off x="0" y="1132"/>
        <a:ext cx="1591978" cy="1582162"/>
      </dsp:txXfrm>
    </dsp:sp>
    <dsp:sp modelId="{A48D032F-D944-4708-BDDF-4172EE8BC8DF}">
      <dsp:nvSpPr>
        <dsp:cNvPr id="0" name=""/>
        <dsp:cNvSpPr/>
      </dsp:nvSpPr>
      <dsp:spPr>
        <a:xfrm>
          <a:off x="1591978" y="1132"/>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Prioritäten setzen: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Nutzen Sie die Eisenhower-Matrix, um Aufgaben nach Dringlichkeit und Wichtigkeit zu priorisieren.</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Vergewissern Sie sich, dass klar ist, was sofortige Aufmerksamkeit erfordert und was aufgeschoben werden kann.</a:t>
          </a:r>
        </a:p>
      </dsp:txBody>
      <dsp:txXfrm>
        <a:off x="1591978" y="1132"/>
        <a:ext cx="4775934" cy="1582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AAE4-2147-4F43-B51C-F7A9B41988CB}">
      <dsp:nvSpPr>
        <dsp:cNvPr id="0" name=""/>
        <dsp:cNvSpPr/>
      </dsp:nvSpPr>
      <dsp:spPr>
        <a:xfrm>
          <a:off x="0" y="4821843"/>
          <a:ext cx="1591978" cy="15826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ptos" panose="020B0004020202020204" pitchFamily="34" charset="0"/>
              <a:ea typeface="+mn-ea"/>
              <a:cs typeface="+mn-cs"/>
            </a:rPr>
            <a:t>Ähnliche Aufgaben stapeln</a:t>
          </a:r>
          <a:endParaRPr lang="en-US" sz="1800" b="1" kern="1200" dirty="0">
            <a:solidFill>
              <a:schemeClr val="bg1"/>
            </a:solidFill>
            <a:latin typeface="Aptos" panose="020B0004020202020204" pitchFamily="34" charset="0"/>
          </a:endParaRPr>
        </a:p>
      </dsp:txBody>
      <dsp:txXfrm>
        <a:off x="0" y="4821843"/>
        <a:ext cx="1591978" cy="1582636"/>
      </dsp:txXfrm>
    </dsp:sp>
    <dsp:sp modelId="{D9AA57FC-7850-4763-A33C-24E164D786E6}">
      <dsp:nvSpPr>
        <dsp:cNvPr id="0" name=""/>
        <dsp:cNvSpPr/>
      </dsp:nvSpPr>
      <dsp:spPr>
        <a:xfrm>
          <a:off x="1591978" y="4821843"/>
          <a:ext cx="4775934" cy="158263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Ähnliche Aufgaben stapeln: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Minimieren Sie Unterbrechungen und optimieren Sie den Arbeitsablauf, indem Sie ähnliche digitale Aufgaben zusammenfassen.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rPr>
            <a:t>Dadurch wird die kognitive Belastung, die mit häufigem Kontextwechsel verbunden ist, verringert.</a:t>
          </a:r>
        </a:p>
      </dsp:txBody>
      <dsp:txXfrm>
        <a:off x="1591978" y="4821843"/>
        <a:ext cx="4775934" cy="1582636"/>
      </dsp:txXfrm>
    </dsp:sp>
    <dsp:sp modelId="{846DEF95-4593-4A6B-8DA3-A8429334281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ptos" panose="020B0004020202020204" pitchFamily="34" charset="0"/>
              <a:ea typeface="+mn-ea"/>
              <a:cs typeface="+mn-cs"/>
            </a:rPr>
            <a:t>Grenzen mit Benachrichtigungen</a:t>
          </a:r>
          <a:endParaRPr lang="en-US" sz="2400" b="1" kern="1200" dirty="0">
            <a:solidFill>
              <a:schemeClr val="bg1"/>
            </a:solidFill>
            <a:latin typeface="Aptos" panose="020B0004020202020204" pitchFamily="34" charset="0"/>
          </a:endParaRPr>
        </a:p>
      </dsp:txBody>
      <dsp:txXfrm rot="-10800000">
        <a:off x="0" y="2411488"/>
        <a:ext cx="1591978" cy="1582162"/>
      </dsp:txXfrm>
    </dsp:sp>
    <dsp:sp modelId="{7F9CEDC4-3EEC-441E-A47E-5882A69B7A5C}">
      <dsp:nvSpPr>
        <dsp:cNvPr id="0" name=""/>
        <dsp:cNvSpPr/>
      </dsp:nvSpPr>
      <dsp:spPr>
        <a:xfrm>
          <a:off x="1591978" y="2411488"/>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Grenzen mit Benachrichtigungen: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Verbessern Sie Ihre Konzentration und minimieren Sie Unterbrechungen, indem Sie nicht benötigte Benachrichtigungen ausschalten.</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Planen Sie bestimmte Zeiten für das Abrufen von Nachrichten und Updates ein, um ständige Ablenkungen zu vermeiden.</a:t>
          </a:r>
          <a:endParaRPr lang="mk-MK" sz="1600" kern="1200" dirty="0">
            <a:latin typeface="Aptos" panose="020B0004020202020204" pitchFamily="34" charset="0"/>
            <a:ea typeface="Cambria" panose="02040503050406030204" pitchFamily="18" charset="0"/>
          </a:endParaRPr>
        </a:p>
      </dsp:txBody>
      <dsp:txXfrm>
        <a:off x="1591978" y="2411488"/>
        <a:ext cx="4775934" cy="1582162"/>
      </dsp:txXfrm>
    </dsp:sp>
    <dsp:sp modelId="{913F353B-221A-40B4-A397-0E7306AF7B07}">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28016" rIns="113221"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ptos" panose="020B0004020202020204" pitchFamily="34" charset="0"/>
              <a:ea typeface="+mn-ea"/>
              <a:cs typeface="+mn-cs"/>
            </a:rPr>
            <a:t>Multitasking einschränken</a:t>
          </a:r>
          <a:endParaRPr lang="en-US" sz="1800" b="1" kern="1200" dirty="0">
            <a:solidFill>
              <a:schemeClr val="bg1"/>
            </a:solidFill>
            <a:latin typeface="Aptos" panose="020B0004020202020204" pitchFamily="34" charset="0"/>
          </a:endParaRPr>
        </a:p>
      </dsp:txBody>
      <dsp:txXfrm rot="-10800000">
        <a:off x="0" y="1132"/>
        <a:ext cx="1591978" cy="1582162"/>
      </dsp:txXfrm>
    </dsp:sp>
    <dsp:sp modelId="{A48D032F-D944-4708-BDDF-4172EE8BC8DF}">
      <dsp:nvSpPr>
        <dsp:cNvPr id="0" name=""/>
        <dsp:cNvSpPr/>
      </dsp:nvSpPr>
      <dsp:spPr>
        <a:xfrm>
          <a:off x="1591978" y="1132"/>
          <a:ext cx="4775934" cy="158216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203200" rIns="96879" bIns="203200" numCol="1" spcCol="1270" anchor="t" anchorCtr="0">
          <a:noAutofit/>
        </a:bodyPr>
        <a:lstStyle/>
        <a:p>
          <a:pPr marL="0" lvl="0" indent="0" algn="l" defTabSz="666750">
            <a:lnSpc>
              <a:spcPct val="90000"/>
            </a:lnSpc>
            <a:spcBef>
              <a:spcPct val="0"/>
            </a:spcBef>
            <a:spcAft>
              <a:spcPts val="0"/>
            </a:spcAft>
            <a:buNone/>
          </a:pPr>
          <a:r>
            <a:rPr lang="en-US" sz="1600" b="1" kern="1200" dirty="0">
              <a:solidFill>
                <a:prstClr val="black">
                  <a:hueOff val="0"/>
                  <a:satOff val="0"/>
                  <a:lumOff val="0"/>
                  <a:alphaOff val="0"/>
                </a:prstClr>
              </a:solidFill>
              <a:latin typeface="Aptos" panose="020B0004020202020204" pitchFamily="34" charset="0"/>
              <a:ea typeface="+mn-ea"/>
              <a:cs typeface="+mn-cs"/>
            </a:rPr>
            <a:t>Multitasking einschränken:</a:t>
          </a: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Steigern Sie die Effizienz, indem Sie sich jeweils auf eine Aufgabe konzentrieren, anstatt zu versuchen, Multitasking zu betreiben.</a:t>
          </a:r>
          <a:endParaRPr lang="en-US" sz="1600" kern="1200" dirty="0">
            <a:latin typeface="Aptos" panose="020B0004020202020204" pitchFamily="34" charset="0"/>
          </a:endParaRPr>
        </a:p>
        <a:p>
          <a:pPr marL="114300" lvl="1" indent="0" algn="l" defTabSz="666750">
            <a:lnSpc>
              <a:spcPct val="90000"/>
            </a:lnSpc>
            <a:spcBef>
              <a:spcPct val="0"/>
            </a:spcBef>
            <a:spcAft>
              <a:spcPct val="15000"/>
            </a:spcAft>
            <a:buChar char="•"/>
          </a:pPr>
          <a:r>
            <a:rPr lang="en-US" sz="1600" kern="1200" dirty="0">
              <a:latin typeface="Aptos" panose="020B0004020202020204" pitchFamily="34" charset="0"/>
              <a:ea typeface="Cambria" panose="02040503050406030204" pitchFamily="18" charset="0"/>
            </a:rPr>
            <a:t>Dieser Ansatz trägt dazu bei, die Qualität Ihrer Arbeit zu verbessern und die mentale Belastung zu verringern.</a:t>
          </a:r>
        </a:p>
      </dsp:txBody>
      <dsp:txXfrm>
        <a:off x="1591978" y="1132"/>
        <a:ext cx="4775934" cy="1582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ptos" panose="020B0004020202020204" pitchFamily="34" charset="0"/>
              <a:ea typeface="+mn-ea"/>
              <a:cs typeface="+mn-cs"/>
            </a:rPr>
            <a:t>Überprüfen und Anpassen</a:t>
          </a:r>
          <a:endParaRPr lang="en-US" sz="2800" b="1" kern="1200" dirty="0">
            <a:solidFill>
              <a:schemeClr val="bg1"/>
            </a:solidFill>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Überprüfen und anpassen: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Bewerten Sie regelmäßig Ihre digitalen Zeitmanagement-Strategien und passen Sie sie an Ihre Produktivität und Ihr Wohlbefinden an.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Seien Sie flexibel und offen dafür, Ihren Ansatz bei Bedarf zu ändern.</a:t>
          </a:r>
        </a:p>
      </dsp:txBody>
      <dsp:txXfrm>
        <a:off x="1794617" y="3985775"/>
        <a:ext cx="5383852" cy="2417743"/>
      </dsp:txXfrm>
    </dsp:sp>
    <dsp:sp modelId="{913F353B-221A-40B4-A397-0E7306AF7B07}">
      <dsp:nvSpPr>
        <dsp:cNvPr id="0" name=""/>
        <dsp:cNvSpPr/>
      </dsp:nvSpPr>
      <dsp:spPr>
        <a:xfrm rot="10800000">
          <a:off x="-39495" y="2093"/>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ptos" panose="020B0004020202020204" pitchFamily="34" charset="0"/>
              <a:ea typeface="+mn-ea"/>
              <a:cs typeface="+mn-cs"/>
            </a:rPr>
            <a:t>Digital-freie Zonen</a:t>
          </a:r>
          <a:endParaRPr lang="en-US" sz="2800" b="1" kern="1200" dirty="0">
            <a:solidFill>
              <a:schemeClr val="bg1"/>
            </a:solidFill>
            <a:latin typeface="Aptos" panose="020B0004020202020204" pitchFamily="34" charset="0"/>
          </a:endParaRPr>
        </a:p>
      </dsp:txBody>
      <dsp:txXfrm rot="-10800000">
        <a:off x="-39495" y="2093"/>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Digital-freie Zonen: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Legen Sie bestimmte Bereiche oder Zeiten als digitalfreie Zonen fest, um ein gesünderes Gleichgewicht zwischen Arbeit und Privatleben zu fördern.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Schaffen Sie physische Räume oder bestimmte Zeiten, in denen digitale Geräte absichtlich nicht benutzt werden.</a:t>
          </a:r>
        </a:p>
      </dsp:txBody>
      <dsp:txXfrm>
        <a:off x="1834112" y="14581"/>
        <a:ext cx="5383852" cy="2693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BC6E-1457-4A19-8266-AF7811CE7CE8}">
      <dsp:nvSpPr>
        <dsp:cNvPr id="0" name=""/>
        <dsp:cNvSpPr/>
      </dsp:nvSpPr>
      <dsp:spPr>
        <a:xfrm>
          <a:off x="0" y="3985775"/>
          <a:ext cx="1794617" cy="241774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99136" rIns="127633"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ptos" panose="020B0004020202020204" pitchFamily="34" charset="0"/>
              <a:ea typeface="+mn-ea"/>
              <a:cs typeface="+mn-cs"/>
            </a:rPr>
            <a:t>Lernen Sie, Nein zu sagen</a:t>
          </a:r>
          <a:endParaRPr lang="en-US" sz="2800" b="1" kern="1200" dirty="0">
            <a:solidFill>
              <a:schemeClr val="bg1"/>
            </a:solidFill>
            <a:latin typeface="Aptos" panose="020B0004020202020204" pitchFamily="34" charset="0"/>
          </a:endParaRPr>
        </a:p>
      </dsp:txBody>
      <dsp:txXfrm>
        <a:off x="0" y="3985775"/>
        <a:ext cx="1794617" cy="2417743"/>
      </dsp:txXfrm>
    </dsp:sp>
    <dsp:sp modelId="{8C888701-C90D-4442-B844-F85D57948822}">
      <dsp:nvSpPr>
        <dsp:cNvPr id="0" name=""/>
        <dsp:cNvSpPr/>
      </dsp:nvSpPr>
      <dsp:spPr>
        <a:xfrm>
          <a:off x="1794617" y="3985775"/>
          <a:ext cx="5383852" cy="241774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Lernen Sie, Nein zu sagen: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Setzen Sie Prioritäten für wichtige Aufgaben, indem Sie klare Grenzen setzen und lernen, auf unwichtige Verpflichtungen zu verzichten.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Dies trägt dazu bei, dass Sie sich auf Aktivitäten mit hoher Priorität konzentrieren, die auf Ihre Ziele ausgerichtet sind.</a:t>
          </a:r>
          <a:endParaRPr lang="mk-MK" sz="2000" kern="1200" dirty="0">
            <a:latin typeface="Aptos" panose="020B0004020202020204" pitchFamily="34" charset="0"/>
          </a:endParaRPr>
        </a:p>
      </dsp:txBody>
      <dsp:txXfrm>
        <a:off x="1794617" y="3985775"/>
        <a:ext cx="5383852" cy="2417743"/>
      </dsp:txXfrm>
    </dsp:sp>
    <dsp:sp modelId="{913F353B-221A-40B4-A397-0E7306AF7B07}">
      <dsp:nvSpPr>
        <dsp:cNvPr id="0" name=""/>
        <dsp:cNvSpPr/>
      </dsp:nvSpPr>
      <dsp:spPr>
        <a:xfrm rot="10800000">
          <a:off x="-39495" y="2093"/>
          <a:ext cx="1952597" cy="4019947"/>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633" tIns="170688" rIns="127633"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ptos" panose="020B0004020202020204" pitchFamily="34" charset="0"/>
              <a:ea typeface="+mn-ea"/>
              <a:cs typeface="+mn-cs"/>
            </a:rPr>
            <a:t>Mit dem Digitalen Kalender zusammenarbeiten</a:t>
          </a:r>
          <a:endParaRPr lang="en-US" sz="2400" b="1" kern="1200" dirty="0">
            <a:solidFill>
              <a:schemeClr val="bg1"/>
            </a:solidFill>
            <a:latin typeface="Aptos" panose="020B0004020202020204" pitchFamily="34" charset="0"/>
          </a:endParaRPr>
        </a:p>
      </dsp:txBody>
      <dsp:txXfrm rot="-10800000">
        <a:off x="-39495" y="2093"/>
        <a:ext cx="1952597" cy="2612965"/>
      </dsp:txXfrm>
    </dsp:sp>
    <dsp:sp modelId="{A48D032F-D944-4708-BDDF-4172EE8BC8DF}">
      <dsp:nvSpPr>
        <dsp:cNvPr id="0" name=""/>
        <dsp:cNvSpPr/>
      </dsp:nvSpPr>
      <dsp:spPr>
        <a:xfrm>
          <a:off x="1834112" y="14581"/>
          <a:ext cx="5383852" cy="26935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210" tIns="228600" rIns="109210" bIns="228600" numCol="1" spcCol="1270" anchor="t" anchorCtr="0">
          <a:noAutofit/>
        </a:bodyPr>
        <a:lstStyle/>
        <a:p>
          <a:pPr marL="0" lvl="0" indent="0" algn="l" defTabSz="666750">
            <a:lnSpc>
              <a:spcPct val="90000"/>
            </a:lnSpc>
            <a:spcBef>
              <a:spcPct val="0"/>
            </a:spcBef>
            <a:spcAft>
              <a:spcPct val="35000"/>
            </a:spcAft>
            <a:buNone/>
          </a:pPr>
          <a:r>
            <a:rPr lang="en-US" sz="1800" b="1" kern="1200" dirty="0">
              <a:solidFill>
                <a:prstClr val="black">
                  <a:hueOff val="0"/>
                  <a:satOff val="0"/>
                  <a:lumOff val="0"/>
                  <a:alphaOff val="0"/>
                </a:prstClr>
              </a:solidFill>
              <a:latin typeface="Aptos" panose="020B0004020202020204" pitchFamily="34" charset="0"/>
              <a:ea typeface="+mn-ea"/>
              <a:cs typeface="+mn-cs"/>
            </a:rPr>
            <a:t>Arbeiten Sie mit dem Digitalen Kalender zusammen: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Effiziente Planung von Aufgaben, Terminen und Erinnerungen mit digitalen Kalendern.</a:t>
          </a:r>
        </a:p>
        <a:p>
          <a:pPr marL="114300" lvl="1" indent="0" algn="l" defTabSz="666750">
            <a:lnSpc>
              <a:spcPct val="90000"/>
            </a:lnSpc>
            <a:spcBef>
              <a:spcPct val="0"/>
            </a:spcBef>
            <a:spcAft>
              <a:spcPct val="15000"/>
            </a:spcAft>
            <a:buChar char="•"/>
          </a:pPr>
          <a:r>
            <a:rPr lang="en-US" sz="2000" kern="1200" dirty="0">
              <a:latin typeface="Aptos" panose="020B0004020202020204" pitchFamily="34" charset="0"/>
            </a:rPr>
            <a:t>Gemeinsame Nutzung von Kalendern mit Kollegen zur gemeinsamen Projektplanung und -koordinierung.</a:t>
          </a:r>
        </a:p>
      </dsp:txBody>
      <dsp:txXfrm>
        <a:off x="1834112" y="14581"/>
        <a:ext cx="5383852" cy="2693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286A2-BD5B-40A6-9918-E980843A5447}" type="datetimeFigureOut">
              <a:rPr lang="sk-SK" smtClean="0"/>
              <a:t>10. 10. 2024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7C988-4ABC-44CD-BF57-54EC295E72C9}" type="slidenum">
              <a:rPr lang="sk-SK" smtClean="0"/>
              <a:t>‹Nr.›</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‹Nr.›</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‹Nr.›</a:t>
            </a:fld>
            <a:endParaRPr lang="en-GB"/>
          </a:p>
        </p:txBody>
      </p:sp>
    </p:spTree>
    <p:extLst>
      <p:ext uri="{BB962C8B-B14F-4D97-AF65-F5344CB8AC3E}">
        <p14:creationId xmlns:p14="http://schemas.microsoft.com/office/powerpoint/2010/main" val="25560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8.png"/><Relationship Id="rId2" Type="http://schemas.openxmlformats.org/officeDocument/2006/relationships/image" Target="../media/image11.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6.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484403"/>
            <a:ext cx="5334930" cy="2292942"/>
          </a:xfrm>
        </p:spPr>
        <p:txBody>
          <a:bodyPr vert="horz" lIns="91440" tIns="45720" rIns="91440" bIns="45720" rtlCol="0" anchor="b">
            <a:normAutofit/>
          </a:bodyPr>
          <a:lstStyle/>
          <a:p>
            <a:pPr algn="ctr">
              <a:spcBef>
                <a:spcPts val="1000"/>
              </a:spcBef>
              <a:spcAft>
                <a:spcPts val="600"/>
              </a:spcAft>
              <a:buClr>
                <a:srgbClr val="FFAA5A"/>
              </a:buClr>
            </a:pPr>
            <a:r>
              <a:rPr lang="en-US" sz="4000" b="1" dirty="0">
                <a:solidFill>
                  <a:srgbClr val="FFAA5A"/>
                </a:solidFill>
                <a:latin typeface="+mn-lt"/>
                <a:ea typeface="Cambria" panose="02040503050406030204" pitchFamily="18" charset="0"/>
                <a:cs typeface="Calibri" panose="020F0502020204030204" pitchFamily="34" charset="0"/>
              </a:rPr>
              <a:t>Digitales Wohlbefinden - </a:t>
            </a:r>
            <a:r>
              <a:rPr lang="en-GB" sz="4000" b="1" dirty="0">
                <a:solidFill>
                  <a:srgbClr val="FFAA5A"/>
                </a:solidFill>
                <a:latin typeface="+mn-lt"/>
                <a:ea typeface="Cambria" panose="02040503050406030204" pitchFamily="18" charset="0"/>
                <a:cs typeface="Calibri" panose="020F0502020204030204" pitchFamily="34" charset="0"/>
              </a:rPr>
              <a:t>Gesunde digitale Gewohnheiten verstehen und kultivieren</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23591" y="326129"/>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Aufbau digitaler Resilienz </a:t>
            </a:r>
            <a:br>
              <a:rPr lang="sk-SK" sz="1400" dirty="0">
                <a:latin typeface="+mn-lt"/>
              </a:rPr>
            </a:br>
            <a:r>
              <a:rPr lang="en-US" sz="1400" dirty="0">
                <a:latin typeface="+mn-lt"/>
              </a:rPr>
              <a:t>indem wir digitales Wohlbefinden </a:t>
            </a:r>
            <a:br>
              <a:rPr lang="sk-SK" sz="1400" dirty="0">
                <a:latin typeface="+mn-lt"/>
              </a:rPr>
            </a:br>
            <a:r>
              <a:rPr lang="en-US" sz="1400" dirty="0">
                <a:latin typeface="+mn-lt"/>
              </a:rPr>
              <a:t>und Sicherheit für alle zugänglich machen</a:t>
            </a:r>
            <a:br>
              <a:rPr lang="en-US" sz="1400" dirty="0">
                <a:latin typeface="+mn-lt"/>
              </a:rPr>
            </a:br>
            <a:r>
              <a:rPr lang="en-U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Strategien, die Ihnen helfen, Ihr Selbstbewusstsein zu stärken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328689474"/>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70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Strategien, die Ihnen helfen, Ihr Selbstbewusstsein zu stärken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284833758"/>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21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8" name="Freeform: Shape 3087">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Reducing time-to-hire with LinkedIn Talent Solutions | LinkedIn Talent ...">
            <a:extLst>
              <a:ext uri="{FF2B5EF4-FFF2-40B4-BE49-F238E27FC236}">
                <a16:creationId xmlns:a16="http://schemas.microsoft.com/office/drawing/2014/main" id="{D88F7D5B-1E87-4ED0-9D3D-B7879A8D4D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1208" y="2601629"/>
            <a:ext cx="4777381" cy="230588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090" name="Arc 308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1D3459-AC01-45D2-9871-29E0293C3A09}"/>
              </a:ext>
            </a:extLst>
          </p:cNvPr>
          <p:cNvSpPr>
            <a:spLocks noGrp="1"/>
          </p:cNvSpPr>
          <p:nvPr>
            <p:ph type="title"/>
          </p:nvPr>
        </p:nvSpPr>
        <p:spPr>
          <a:xfrm>
            <a:off x="253410" y="681037"/>
            <a:ext cx="5257800" cy="1325563"/>
          </a:xfrm>
        </p:spPr>
        <p:txBody>
          <a:bodyPr>
            <a:normAutofit/>
          </a:bodyPr>
          <a:lstStyle/>
          <a:p>
            <a:r>
              <a:rPr lang="en-US" sz="3700" dirty="0">
                <a:latin typeface="Aptos" panose="020B0004020202020204" pitchFamily="34" charset="0"/>
              </a:rPr>
              <a:t>Balanceakt: Bildschirmzeit vs. Produktivität</a:t>
            </a:r>
            <a:endParaRPr lang="mk-MK" sz="3700" dirty="0">
              <a:latin typeface="Aptos" panose="020B0004020202020204" pitchFamily="34" charset="0"/>
            </a:endParaRPr>
          </a:p>
        </p:txBody>
      </p:sp>
      <p:sp>
        <p:nvSpPr>
          <p:cNvPr id="3" name="Content Placeholder 2">
            <a:extLst>
              <a:ext uri="{FF2B5EF4-FFF2-40B4-BE49-F238E27FC236}">
                <a16:creationId xmlns:a16="http://schemas.microsoft.com/office/drawing/2014/main" id="{B13805A1-31A0-42C7-93F8-296AADC913E0}"/>
              </a:ext>
            </a:extLst>
          </p:cNvPr>
          <p:cNvSpPr>
            <a:spLocks noGrp="1"/>
          </p:cNvSpPr>
          <p:nvPr>
            <p:ph idx="1"/>
          </p:nvPr>
        </p:nvSpPr>
        <p:spPr>
          <a:xfrm>
            <a:off x="585714" y="2006599"/>
            <a:ext cx="5964865" cy="4564321"/>
          </a:xfrm>
        </p:spPr>
        <p:txBody>
          <a:bodyPr>
            <a:normAutofit lnSpcReduction="10000"/>
          </a:bodyPr>
          <a:lstStyle/>
          <a:p>
            <a:r>
              <a:rPr lang="en-US" dirty="0">
                <a:latin typeface="Aptos" panose="020B0004020202020204" pitchFamily="34" charset="0"/>
              </a:rPr>
              <a:t>Eine der Herausforderungen beim Umgang mit unseren digitalen Gewohnheiten besteht darin, das richtige Gleichgewicht zwischen Bildschirmzeit und Produktivität zu finden. </a:t>
            </a:r>
          </a:p>
          <a:p>
            <a:r>
              <a:rPr lang="en-US" b="1" dirty="0">
                <a:latin typeface="Aptos" panose="020B0004020202020204" pitchFamily="34" charset="0"/>
              </a:rPr>
              <a:t>Bildschirmzeit </a:t>
            </a:r>
            <a:r>
              <a:rPr lang="en-US" dirty="0">
                <a:latin typeface="Aptos" panose="020B0004020202020204" pitchFamily="34" charset="0"/>
              </a:rPr>
              <a:t>ist die Zeit, die wir mit Geräten mit Bildschirmen wie Smartphones, Tablets, Laptops oder Fernsehern verbringen.</a:t>
            </a:r>
          </a:p>
          <a:p>
            <a:r>
              <a:rPr lang="en-US" dirty="0">
                <a:latin typeface="Aptos" panose="020B0004020202020204" pitchFamily="34" charset="0"/>
              </a:rPr>
              <a:t>Die Zeit am Bildschirm kann nützlich oder schädlich sein, je nachdem, wie wir sie nutzen und wie sie sich auf unsere anderen Aktivitäten und Verantwortlichkeiten auswirkt.</a:t>
            </a:r>
            <a:endParaRPr lang="mk-MK" dirty="0">
              <a:latin typeface="Aptos" panose="020B0004020202020204" pitchFamily="34" charset="0"/>
            </a:endParaRPr>
          </a:p>
        </p:txBody>
      </p:sp>
    </p:spTree>
    <p:extLst>
      <p:ext uri="{BB962C8B-B14F-4D97-AF65-F5344CB8AC3E}">
        <p14:creationId xmlns:p14="http://schemas.microsoft.com/office/powerpoint/2010/main" val="95396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A2EB-5E0E-4CEC-A4BB-5D0B14CB4B25}"/>
              </a:ext>
            </a:extLst>
          </p:cNvPr>
          <p:cNvSpPr>
            <a:spLocks noGrp="1"/>
          </p:cNvSpPr>
          <p:nvPr>
            <p:ph type="title"/>
          </p:nvPr>
        </p:nvSpPr>
        <p:spPr/>
        <p:txBody>
          <a:bodyPr/>
          <a:lstStyle/>
          <a:p>
            <a:r>
              <a:rPr lang="en-US">
                <a:latin typeface="Aptos" panose="020B0004020202020204" pitchFamily="34" charset="0"/>
              </a:rPr>
              <a:t>Nützliche vs. schädliche Bildschirmzeit</a:t>
            </a:r>
            <a:endParaRPr lang="mk-MK" dirty="0">
              <a:latin typeface="Aptos" panose="020B0004020202020204" pitchFamily="34" charset="0"/>
            </a:endParaRPr>
          </a:p>
        </p:txBody>
      </p:sp>
      <p:graphicFrame>
        <p:nvGraphicFramePr>
          <p:cNvPr id="13" name="Content Placeholder 2">
            <a:extLst>
              <a:ext uri="{FF2B5EF4-FFF2-40B4-BE49-F238E27FC236}">
                <a16:creationId xmlns:a16="http://schemas.microsoft.com/office/drawing/2014/main" id="{AE443582-7C47-D48E-0B68-6D7DE481EFD0}"/>
              </a:ext>
            </a:extLst>
          </p:cNvPr>
          <p:cNvGraphicFramePr>
            <a:graphicFrameLocks noGrp="1"/>
          </p:cNvGraphicFramePr>
          <p:nvPr>
            <p:ph idx="1"/>
            <p:extLst>
              <p:ext uri="{D42A27DB-BD31-4B8C-83A1-F6EECF244321}">
                <p14:modId xmlns:p14="http://schemas.microsoft.com/office/powerpoint/2010/main" val="26868985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11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D41F419-255E-424B-8221-B6AA30B52147}"/>
              </a:ext>
            </a:extLst>
          </p:cNvPr>
          <p:cNvSpPr>
            <a:spLocks noGrp="1"/>
          </p:cNvSpPr>
          <p:nvPr>
            <p:ph idx="1"/>
          </p:nvPr>
        </p:nvSpPr>
        <p:spPr>
          <a:xfrm>
            <a:off x="428492" y="1531642"/>
            <a:ext cx="5891319" cy="4358795"/>
          </a:xfrm>
        </p:spPr>
        <p:txBody>
          <a:bodyPr>
            <a:normAutofit/>
          </a:bodyPr>
          <a:lstStyle/>
          <a:p>
            <a:r>
              <a:rPr lang="en-US" sz="3200" b="1" dirty="0">
                <a:latin typeface="Aptos" panose="020B0004020202020204" pitchFamily="34" charset="0"/>
              </a:rPr>
              <a:t>Legen Sie ein tägliches oder wöchentliches Limit für die Bildschirmzeit fest und </a:t>
            </a:r>
            <a:r>
              <a:rPr lang="en-US" sz="3200" dirty="0">
                <a:latin typeface="Aptos" panose="020B0004020202020204" pitchFamily="34" charset="0"/>
              </a:rPr>
              <a:t>verfolgen Sie es mit Apps oder Tools.</a:t>
            </a:r>
          </a:p>
          <a:p>
            <a:r>
              <a:rPr lang="en-US" sz="3200" b="1" dirty="0">
                <a:latin typeface="Aptos" panose="020B0004020202020204" pitchFamily="34" charset="0"/>
              </a:rPr>
              <a:t>Planen Sie bestimmte Zeiten für die Nutzung der Technologie ein </a:t>
            </a:r>
            <a:r>
              <a:rPr lang="en-US" sz="3200" dirty="0">
                <a:latin typeface="Aptos" panose="020B0004020202020204" pitchFamily="34" charset="0"/>
              </a:rPr>
              <a:t>und vermeiden Sie sie zu anderen Zeiten, z. B. vor dem Schlafengehen, während der Mahlzeiten oder bei der Arbeit.</a:t>
            </a:r>
          </a:p>
          <a:p>
            <a:pPr marL="0" indent="0">
              <a:buNone/>
            </a:pPr>
            <a:endParaRPr lang="mk-MK" sz="3200" dirty="0">
              <a:latin typeface="Aptos" panose="020B0004020202020204" pitchFamily="34" charset="0"/>
            </a:endParaRP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reen Time &amp; Tech Use - Prevention Coalition">
            <a:extLst>
              <a:ext uri="{FF2B5EF4-FFF2-40B4-BE49-F238E27FC236}">
                <a16:creationId xmlns:a16="http://schemas.microsoft.com/office/drawing/2014/main" id="{D1CF9206-FF60-40C8-B44C-8C672A9DD4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2106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Freeform: Shape 205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D41F419-255E-424B-8221-B6AA30B52147}"/>
              </a:ext>
            </a:extLst>
          </p:cNvPr>
          <p:cNvSpPr>
            <a:spLocks noGrp="1"/>
          </p:cNvSpPr>
          <p:nvPr>
            <p:ph idx="1"/>
          </p:nvPr>
        </p:nvSpPr>
        <p:spPr>
          <a:xfrm>
            <a:off x="787441" y="1075239"/>
            <a:ext cx="5572342" cy="4858526"/>
          </a:xfrm>
        </p:spPr>
        <p:txBody>
          <a:bodyPr>
            <a:normAutofit fontScale="92500" lnSpcReduction="10000"/>
          </a:bodyPr>
          <a:lstStyle/>
          <a:p>
            <a:pPr algn="just"/>
            <a:r>
              <a:rPr lang="en-US" b="1" dirty="0">
                <a:latin typeface="Aptos" panose="020B0004020202020204" pitchFamily="34" charset="0"/>
              </a:rPr>
              <a:t>Priorisierung der wichtigsten und dringendsten Aufgaben und deren </a:t>
            </a:r>
            <a:r>
              <a:rPr lang="en-US" dirty="0">
                <a:latin typeface="Aptos" panose="020B0004020202020204" pitchFamily="34" charset="0"/>
              </a:rPr>
              <a:t>Erledigung vor der Nutzung der Technologie für Freizeit und Unterhaltung.</a:t>
            </a:r>
          </a:p>
          <a:p>
            <a:endParaRPr lang="en-US" dirty="0">
              <a:latin typeface="Aptos" panose="020B0004020202020204" pitchFamily="34" charset="0"/>
            </a:endParaRPr>
          </a:p>
          <a:p>
            <a:r>
              <a:rPr lang="en-US" dirty="0">
                <a:latin typeface="Aptos" panose="020B0004020202020204" pitchFamily="34" charset="0"/>
              </a:rPr>
              <a:t>Regelmäßige </a:t>
            </a:r>
            <a:r>
              <a:rPr lang="en-US" b="1" dirty="0">
                <a:latin typeface="Aptos" panose="020B0004020202020204" pitchFamily="34" charset="0"/>
              </a:rPr>
              <a:t>Pausen von der Technik </a:t>
            </a:r>
            <a:r>
              <a:rPr lang="en-US" dirty="0">
                <a:latin typeface="Aptos" panose="020B0004020202020204" pitchFamily="34" charset="0"/>
              </a:rPr>
              <a:t>einlegen und diese nutzen, um etwas anderes zu tun:</a:t>
            </a:r>
          </a:p>
          <a:p>
            <a:pPr lvl="1">
              <a:buClr>
                <a:srgbClr val="FFAA5A"/>
              </a:buClr>
            </a:pPr>
            <a:r>
              <a:rPr lang="en-US" sz="2800" dirty="0">
                <a:latin typeface="Aptos" panose="020B0004020202020204" pitchFamily="34" charset="0"/>
              </a:rPr>
              <a:t>Dehnen </a:t>
            </a:r>
          </a:p>
          <a:p>
            <a:pPr lvl="1">
              <a:buClr>
                <a:srgbClr val="FFAA5A"/>
              </a:buClr>
            </a:pPr>
            <a:r>
              <a:rPr lang="en-US" sz="2800" dirty="0">
                <a:latin typeface="Aptos" panose="020B0004020202020204" pitchFamily="34" charset="0"/>
              </a:rPr>
              <a:t>Gehen </a:t>
            </a:r>
          </a:p>
          <a:p>
            <a:pPr lvl="1">
              <a:buClr>
                <a:srgbClr val="FFAA5A"/>
              </a:buClr>
            </a:pPr>
            <a:r>
              <a:rPr lang="en-US" sz="2800" dirty="0">
                <a:latin typeface="Aptos" panose="020B0004020202020204" pitchFamily="34" charset="0"/>
              </a:rPr>
              <a:t>Lesen</a:t>
            </a:r>
          </a:p>
          <a:p>
            <a:pPr lvl="1">
              <a:buClr>
                <a:srgbClr val="FFAA5A"/>
              </a:buClr>
            </a:pPr>
            <a:r>
              <a:rPr lang="en-US" sz="2800" dirty="0">
                <a:latin typeface="Aptos" panose="020B0004020202020204" pitchFamily="34" charset="0"/>
              </a:rPr>
              <a:t>Meditieren </a:t>
            </a:r>
            <a:endParaRPr lang="mk-MK" sz="2800" dirty="0">
              <a:latin typeface="Aptos" panose="020B0004020202020204" pitchFamily="34" charset="0"/>
            </a:endParaRPr>
          </a:p>
        </p:txBody>
      </p:sp>
      <p:sp>
        <p:nvSpPr>
          <p:cNvPr id="2059" name="Oval 205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050" name="Picture 2" descr="Disconnect and Rejuvenate: Taking a Break from Technology">
            <a:extLst>
              <a:ext uri="{FF2B5EF4-FFF2-40B4-BE49-F238E27FC236}">
                <a16:creationId xmlns:a16="http://schemas.microsoft.com/office/drawing/2014/main" id="{381B31B9-C1A6-4964-9867-8AC5CD61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 b="5"/>
          <a:stretch/>
        </p:blipFill>
        <p:spPr bwMode="auto">
          <a:xfrm>
            <a:off x="7529241" y="1075239"/>
            <a:ext cx="4351338" cy="43513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63" name="Freeform: Shape 206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65" name="Straight Connector 206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67" name="Freeform: Shape 206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9" name="Freeform: Shape 206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126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358929" y="841248"/>
            <a:ext cx="3942700" cy="5340097"/>
          </a:xfrm>
        </p:spPr>
        <p:txBody>
          <a:bodyPr anchor="ctr">
            <a:normAutofit/>
          </a:bodyPr>
          <a:lstStyle/>
          <a:p>
            <a:pPr algn="l"/>
            <a:r>
              <a:rPr lang="en-US" dirty="0">
                <a:solidFill>
                  <a:srgbClr val="FFAA5A"/>
                </a:solidFill>
                <a:latin typeface="Aptos" panose="020B0004020202020204" pitchFamily="34" charset="0"/>
              </a:rPr>
              <a:t>Digitale Zeitmanagement-Strategien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37385026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17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358929" y="841248"/>
            <a:ext cx="3942700" cy="5340097"/>
          </a:xfrm>
        </p:spPr>
        <p:txBody>
          <a:bodyPr anchor="ctr">
            <a:normAutofit/>
          </a:bodyPr>
          <a:lstStyle/>
          <a:p>
            <a:pPr algn="l"/>
            <a:r>
              <a:rPr lang="en-US" dirty="0">
                <a:solidFill>
                  <a:srgbClr val="FFAA5A"/>
                </a:solidFill>
                <a:latin typeface="Aptos" panose="020B0004020202020204" pitchFamily="34" charset="0"/>
              </a:rPr>
              <a:t>Digitale Zeitmanagement-Strategien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169505145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78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435935" y="841248"/>
            <a:ext cx="3865694" cy="5340097"/>
          </a:xfrm>
        </p:spPr>
        <p:txBody>
          <a:bodyPr anchor="ctr">
            <a:normAutofit/>
          </a:bodyPr>
          <a:lstStyle/>
          <a:p>
            <a:pPr algn="l"/>
            <a:r>
              <a:rPr lang="en-US" dirty="0">
                <a:solidFill>
                  <a:srgbClr val="FFAA5A"/>
                </a:solidFill>
                <a:latin typeface="Aptos" panose="020B0004020202020204" pitchFamily="34" charset="0"/>
              </a:rPr>
              <a:t>Digitale Zeitmanagement-Strategien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430614853"/>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87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435935" y="841248"/>
            <a:ext cx="3865694" cy="5340097"/>
          </a:xfrm>
        </p:spPr>
        <p:txBody>
          <a:bodyPr anchor="ctr">
            <a:normAutofit/>
          </a:bodyPr>
          <a:lstStyle/>
          <a:p>
            <a:pPr algn="l"/>
            <a:r>
              <a:rPr lang="en-US" dirty="0">
                <a:solidFill>
                  <a:srgbClr val="FFAA5A"/>
                </a:solidFill>
                <a:latin typeface="Aptos" panose="020B0004020202020204" pitchFamily="34" charset="0"/>
              </a:rPr>
              <a:t>Digitale Zeitmanagement-Strategien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2503295938"/>
              </p:ext>
            </p:extLst>
          </p:nvPr>
        </p:nvGraphicFramePr>
        <p:xfrm>
          <a:off x="4985884" y="231006"/>
          <a:ext cx="7178470"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32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ED188B7C-DFC2-69A5-8DD0-1AF427896C97}"/>
              </a:ext>
            </a:extLst>
          </p:cNvPr>
          <p:cNvSpPr>
            <a:spLocks noGrp="1"/>
          </p:cNvSpPr>
          <p:nvPr>
            <p:ph type="title"/>
          </p:nvPr>
        </p:nvSpPr>
        <p:spPr>
          <a:xfrm>
            <a:off x="5894962" y="479493"/>
            <a:ext cx="5458838" cy="1325563"/>
          </a:xfrm>
        </p:spPr>
        <p:txBody>
          <a:bodyPr>
            <a:normAutofit/>
          </a:bodyPr>
          <a:lstStyle/>
          <a:p>
            <a:r>
              <a:rPr lang="en-GB" dirty="0">
                <a:latin typeface="Aptos" panose="020B0004020202020204" pitchFamily="34" charset="0"/>
              </a:rPr>
              <a:t>Einführung</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Obrázok, na ktorom je animák, grafika, kreslený obrázok, ilustrácia&#10;&#10;Automaticky generovaný popis">
            <a:extLst>
              <a:ext uri="{FF2B5EF4-FFF2-40B4-BE49-F238E27FC236}">
                <a16:creationId xmlns:a16="http://schemas.microsoft.com/office/drawing/2014/main" id="{A4C355C0-BCE3-4A16-A999-B08FF4A1D04C}"/>
              </a:ext>
            </a:extLst>
          </p:cNvPr>
          <p:cNvPicPr>
            <a:picLocks noChangeAspect="1"/>
          </p:cNvPicPr>
          <p:nvPr/>
        </p:nvPicPr>
        <p:blipFill>
          <a:blip r:embed="rId2"/>
          <a:stretch>
            <a:fillRect/>
          </a:stretch>
        </p:blipFill>
        <p:spPr>
          <a:xfrm>
            <a:off x="68050" y="731797"/>
            <a:ext cx="4557432" cy="28483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Zástupný objekt pre obsah 2">
            <a:extLst>
              <a:ext uri="{FF2B5EF4-FFF2-40B4-BE49-F238E27FC236}">
                <a16:creationId xmlns:a16="http://schemas.microsoft.com/office/drawing/2014/main" id="{FED4BA88-B4CC-0A87-BD87-A60899B0C2BB}"/>
              </a:ext>
            </a:extLst>
          </p:cNvPr>
          <p:cNvSpPr>
            <a:spLocks noGrp="1"/>
          </p:cNvSpPr>
          <p:nvPr>
            <p:ph idx="1"/>
          </p:nvPr>
        </p:nvSpPr>
        <p:spPr>
          <a:xfrm>
            <a:off x="4693532" y="2155994"/>
            <a:ext cx="6660268" cy="4325766"/>
          </a:xfrm>
        </p:spPr>
        <p:txBody>
          <a:bodyPr>
            <a:normAutofit/>
          </a:bodyPr>
          <a:lstStyle/>
          <a:p>
            <a:pPr algn="just"/>
            <a:r>
              <a:rPr lang="en-US" sz="2400" dirty="0">
                <a:latin typeface="Aptos" panose="020B0004020202020204" pitchFamily="34" charset="0"/>
              </a:rPr>
              <a:t>Die Technologie ist ein integraler Bestandteil unseres Lebens; sie hat positive und negative Auswirkungen auf unser Wohlbefinden, wenn wir sie übermäßig oder gedankenlos nutzen. </a:t>
            </a:r>
          </a:p>
          <a:p>
            <a:pPr algn="just"/>
            <a:r>
              <a:rPr lang="en-US" sz="2400" dirty="0">
                <a:latin typeface="Aptos" panose="020B0004020202020204" pitchFamily="34" charset="0"/>
              </a:rPr>
              <a:t>In diesem Modul werden wir das </a:t>
            </a:r>
            <a:r>
              <a:rPr lang="en-US" sz="2400" b="1" dirty="0">
                <a:latin typeface="Aptos" panose="020B0004020202020204" pitchFamily="34" charset="0"/>
              </a:rPr>
              <a:t>Konzept der digitalen Gewohnheiten </a:t>
            </a:r>
            <a:r>
              <a:rPr lang="en-US" sz="2400" dirty="0">
                <a:latin typeface="Aptos" panose="020B0004020202020204" pitchFamily="34" charset="0"/>
              </a:rPr>
              <a:t>erforschen und untersuchen, wie sie unsere geistige und körperliche Gesundheit, unsere Produktivität und unsere Beziehungen beeinflussen.</a:t>
            </a:r>
          </a:p>
          <a:p>
            <a:pPr algn="just"/>
            <a:r>
              <a:rPr lang="en-US" sz="2400" dirty="0">
                <a:latin typeface="Aptos" panose="020B0004020202020204" pitchFamily="34" charset="0"/>
              </a:rPr>
              <a:t>Wir werden einige </a:t>
            </a:r>
            <a:r>
              <a:rPr lang="en-US" sz="2400" b="1" dirty="0">
                <a:latin typeface="Aptos" panose="020B0004020202020204" pitchFamily="34" charset="0"/>
              </a:rPr>
              <a:t>praktische Strategien </a:t>
            </a:r>
            <a:r>
              <a:rPr lang="en-US" sz="2400" dirty="0">
                <a:latin typeface="Aptos" panose="020B0004020202020204" pitchFamily="34" charset="0"/>
              </a:rPr>
              <a:t>erforschen</a:t>
            </a:r>
            <a:r>
              <a:rPr lang="en-US" sz="2400" b="1" dirty="0">
                <a:latin typeface="Aptos" panose="020B0004020202020204" pitchFamily="34" charset="0"/>
              </a:rPr>
              <a:t>, um unsere digitalen Gewohnheiten in den Griff zu bekommen und einen achtsameren und ausgewogeneren Umgang mit der Technologie </a:t>
            </a:r>
            <a:r>
              <a:rPr lang="en-US" sz="2400" dirty="0">
                <a:latin typeface="Aptos" panose="020B0004020202020204" pitchFamily="34" charset="0"/>
              </a:rPr>
              <a:t>zu pflegen</a:t>
            </a:r>
            <a:r>
              <a:rPr lang="en-US" sz="2400" b="1" dirty="0">
                <a:latin typeface="Aptos" panose="020B0004020202020204" pitchFamily="34" charset="0"/>
              </a:rPr>
              <a:t>.</a:t>
            </a:r>
          </a:p>
          <a:p>
            <a:pPr algn="just"/>
            <a:endParaRPr lang="en-GB" sz="2400" dirty="0">
              <a:latin typeface="Aptos" panose="020B0004020202020204" pitchFamily="34" charset="0"/>
            </a:endParaRPr>
          </a:p>
        </p:txBody>
      </p:sp>
    </p:spTree>
    <p:extLst>
      <p:ext uri="{BB962C8B-B14F-4D97-AF65-F5344CB8AC3E}">
        <p14:creationId xmlns:p14="http://schemas.microsoft.com/office/powerpoint/2010/main" val="222422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7" name="Arc 4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89C094-BD69-4160-A5E7-40EC28E8F6E6}"/>
              </a:ext>
            </a:extLst>
          </p:cNvPr>
          <p:cNvSpPr>
            <a:spLocks noGrp="1"/>
          </p:cNvSpPr>
          <p:nvPr>
            <p:ph type="title"/>
          </p:nvPr>
        </p:nvSpPr>
        <p:spPr>
          <a:xfrm>
            <a:off x="5618516" y="431592"/>
            <a:ext cx="5458838" cy="1325563"/>
          </a:xfrm>
        </p:spPr>
        <p:txBody>
          <a:bodyPr>
            <a:normAutofit/>
          </a:bodyPr>
          <a:lstStyle/>
          <a:p>
            <a:r>
              <a:rPr lang="en-US" dirty="0">
                <a:latin typeface="Aptos" panose="020B0004020202020204" pitchFamily="34" charset="0"/>
              </a:rPr>
              <a:t>Grenzen setzen</a:t>
            </a:r>
            <a:endParaRPr lang="mk-MK" dirty="0">
              <a:latin typeface="Aptos" panose="020B0004020202020204" pitchFamily="34" charset="0"/>
            </a:endParaRPr>
          </a:p>
        </p:txBody>
      </p:sp>
      <p:sp>
        <p:nvSpPr>
          <p:cNvPr id="4109" name="Freeform: Shape 4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Average Screen Time: Statistics 2021">
            <a:extLst>
              <a:ext uri="{FF2B5EF4-FFF2-40B4-BE49-F238E27FC236}">
                <a16:creationId xmlns:a16="http://schemas.microsoft.com/office/drawing/2014/main" id="{813E7944-291E-4297-92C4-FE6BCC5179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57155"/>
            <a:ext cx="4777381" cy="317394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olidFill>
            <a:srgbClr val="FFFFFF"/>
          </a:solidFill>
          <a:scene3d>
            <a:camera prst="orthographicFront"/>
            <a:lightRig rig="threePt" dir="t">
              <a:rot lat="0" lon="0" rev="2700000"/>
            </a:lightRig>
          </a:scene3d>
          <a:sp3d>
            <a:bevelT h="38100"/>
            <a:contourClr>
              <a:srgbClr val="C0C0C0"/>
            </a:contourClr>
          </a:sp3d>
        </p:spPr>
      </p:pic>
      <p:sp>
        <p:nvSpPr>
          <p:cNvPr id="3" name="Content Placeholder 2">
            <a:extLst>
              <a:ext uri="{FF2B5EF4-FFF2-40B4-BE49-F238E27FC236}">
                <a16:creationId xmlns:a16="http://schemas.microsoft.com/office/drawing/2014/main" id="{09FA68B3-699B-40A7-A63B-79546671A288}"/>
              </a:ext>
            </a:extLst>
          </p:cNvPr>
          <p:cNvSpPr>
            <a:spLocks noGrp="1"/>
          </p:cNvSpPr>
          <p:nvPr>
            <p:ph idx="1"/>
          </p:nvPr>
        </p:nvSpPr>
        <p:spPr>
          <a:xfrm>
            <a:off x="5618516" y="1888749"/>
            <a:ext cx="5737057" cy="4441965"/>
          </a:xfrm>
        </p:spPr>
        <p:txBody>
          <a:bodyPr>
            <a:normAutofit/>
          </a:bodyPr>
          <a:lstStyle/>
          <a:p>
            <a:pPr algn="just"/>
            <a:r>
              <a:rPr lang="en-US" sz="2400" dirty="0">
                <a:latin typeface="Aptos" panose="020B0004020202020204" pitchFamily="34" charset="0"/>
              </a:rPr>
              <a:t>Eine weitere Herausforderung beim Umgang mit unseren digitalen Gewohnheiten ist die Festlegung von Grenzen. </a:t>
            </a:r>
          </a:p>
          <a:p>
            <a:pPr algn="just"/>
            <a:r>
              <a:rPr lang="en-US" sz="2400" b="1" dirty="0">
                <a:latin typeface="Aptos" panose="020B0004020202020204" pitchFamily="34" charset="0"/>
              </a:rPr>
              <a:t>Grenzen sind die Grenzen und Regeln, die wir für uns und andere aufstellen, um unser Wohlbefinden, unsere Privatsphäre und unsere Autonomie zu schützen.</a:t>
            </a:r>
          </a:p>
          <a:p>
            <a:pPr algn="just"/>
            <a:r>
              <a:rPr lang="en-US" sz="2400" dirty="0">
                <a:latin typeface="Aptos" panose="020B0004020202020204" pitchFamily="34" charset="0"/>
              </a:rPr>
              <a:t>Grenzen helfen uns zu definieren, was akzeptabel und inakzeptabel ist, was angenehm und unangenehm ist und was respektvoll und respektlos ist, wenn wir mit Technologie und Menschen interagieren.</a:t>
            </a:r>
            <a:endParaRPr lang="mk-MK" sz="2400" dirty="0">
              <a:latin typeface="Aptos" panose="020B0004020202020204" pitchFamily="34" charset="0"/>
            </a:endParaRPr>
          </a:p>
        </p:txBody>
      </p:sp>
    </p:spTree>
    <p:extLst>
      <p:ext uri="{BB962C8B-B14F-4D97-AF65-F5344CB8AC3E}">
        <p14:creationId xmlns:p14="http://schemas.microsoft.com/office/powerpoint/2010/main" val="297486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37A97-CEC8-4785-B5EC-999247967702}"/>
              </a:ext>
            </a:extLst>
          </p:cNvPr>
          <p:cNvSpPr>
            <a:spLocks noGrp="1"/>
          </p:cNvSpPr>
          <p:nvPr>
            <p:ph type="title"/>
          </p:nvPr>
        </p:nvSpPr>
        <p:spPr>
          <a:xfrm>
            <a:off x="841248" y="256032"/>
            <a:ext cx="10506456" cy="1014984"/>
          </a:xfrm>
        </p:spPr>
        <p:txBody>
          <a:bodyPr anchor="b">
            <a:normAutofit/>
          </a:bodyPr>
          <a:lstStyle/>
          <a:p>
            <a:r>
              <a:rPr lang="en-US" dirty="0">
                <a:latin typeface="Aptos" panose="020B0004020202020204" pitchFamily="34" charset="0"/>
              </a:rPr>
              <a:t>Grenzen setzen bringt Vorteile</a:t>
            </a:r>
            <a:endParaRPr lang="mk-MK" dirty="0">
              <a:latin typeface="Aptos" panose="020B0004020202020204" pitchFamily="34"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2609F9C-893D-2142-0B8E-6F11D54C62AC}"/>
              </a:ext>
            </a:extLst>
          </p:cNvPr>
          <p:cNvGraphicFramePr>
            <a:graphicFrameLocks noGrp="1"/>
          </p:cNvGraphicFramePr>
          <p:nvPr>
            <p:ph idx="1"/>
            <p:extLst>
              <p:ext uri="{D42A27DB-BD31-4B8C-83A1-F6EECF244321}">
                <p14:modId xmlns:p14="http://schemas.microsoft.com/office/powerpoint/2010/main" val="76842116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20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6AE0E-7E63-4A49-A889-EF6920E3991C}"/>
              </a:ext>
            </a:extLst>
          </p:cNvPr>
          <p:cNvSpPr>
            <a:spLocks noGrp="1"/>
          </p:cNvSpPr>
          <p:nvPr>
            <p:ph type="title"/>
          </p:nvPr>
        </p:nvSpPr>
        <p:spPr>
          <a:xfrm>
            <a:off x="-94866" y="1153571"/>
            <a:ext cx="4067987" cy="4461163"/>
          </a:xfrm>
        </p:spPr>
        <p:txBody>
          <a:bodyPr>
            <a:normAutofit/>
          </a:bodyPr>
          <a:lstStyle/>
          <a:p>
            <a:r>
              <a:rPr lang="en-US" sz="4000" dirty="0">
                <a:solidFill>
                  <a:srgbClr val="FFFFFF"/>
                </a:solidFill>
                <a:latin typeface="Aptos" panose="020B0004020202020204" pitchFamily="34" charset="0"/>
              </a:rPr>
              <a:t>Kommunikation der digitalen Grenzen</a:t>
            </a:r>
            <a:endParaRPr lang="mk-MK" sz="4000" dirty="0">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CF330F-942F-4D8D-B4B2-7716A6692FD4}"/>
              </a:ext>
            </a:extLst>
          </p:cNvPr>
          <p:cNvSpPr>
            <a:spLocks noGrp="1"/>
          </p:cNvSpPr>
          <p:nvPr>
            <p:ph idx="1"/>
          </p:nvPr>
        </p:nvSpPr>
        <p:spPr>
          <a:xfrm>
            <a:off x="4415410" y="782730"/>
            <a:ext cx="6906491" cy="5585619"/>
          </a:xfrm>
        </p:spPr>
        <p:txBody>
          <a:bodyPr anchor="ctr">
            <a:normAutofit/>
          </a:bodyPr>
          <a:lstStyle/>
          <a:p>
            <a:r>
              <a:rPr lang="en-US" sz="3200" dirty="0">
                <a:latin typeface="Aptos" panose="020B0004020202020204" pitchFamily="34" charset="0"/>
              </a:rPr>
              <a:t>Wir sagen uns, wann und wie wir die Technologie nutzen wollen, und halten uns daran.</a:t>
            </a:r>
          </a:p>
          <a:p>
            <a:r>
              <a:rPr lang="en-US" sz="3200" dirty="0">
                <a:latin typeface="Aptos" panose="020B0004020202020204" pitchFamily="34" charset="0"/>
              </a:rPr>
              <a:t> Anderen mitzuteilen, wann und wie wir am liebsten mit ihnen kommunizieren, und auch ihre Vorlieben zu respektieren.</a:t>
            </a:r>
          </a:p>
          <a:p>
            <a:r>
              <a:rPr lang="en-US" sz="3200" dirty="0">
                <a:latin typeface="Aptos" panose="020B0004020202020204" pitchFamily="34" charset="0"/>
              </a:rPr>
              <a:t>  Anderen zu sagen, wann wir uns abschalten oder ausschalten müssen, und sie zu bitten, unsere Entscheidung zu respektieren.</a:t>
            </a:r>
          </a:p>
          <a:p>
            <a:endParaRPr lang="mk-MK" sz="3200" dirty="0">
              <a:latin typeface="Aptos" panose="020B0004020202020204" pitchFamily="34" charset="0"/>
            </a:endParaRPr>
          </a:p>
        </p:txBody>
      </p:sp>
    </p:spTree>
    <p:extLst>
      <p:ext uri="{BB962C8B-B14F-4D97-AF65-F5344CB8AC3E}">
        <p14:creationId xmlns:p14="http://schemas.microsoft.com/office/powerpoint/2010/main" val="314814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274328" y="214372"/>
            <a:ext cx="6521103" cy="1325563"/>
          </a:xfrm>
        </p:spPr>
        <p:txBody>
          <a:bodyPr>
            <a:normAutofit/>
          </a:bodyPr>
          <a:lstStyle/>
          <a:p>
            <a:pPr algn="l"/>
            <a:r>
              <a:rPr lang="en-US" sz="4400" dirty="0">
                <a:latin typeface="Aptos" panose="020B0004020202020204" pitchFamily="34" charset="0"/>
              </a:rPr>
              <a:t>Die Kraft des Abschaltens</a:t>
            </a:r>
            <a:endParaRPr lang="mk-MK" sz="4400" dirty="0">
              <a:latin typeface="Aptos" panose="020B0004020202020204" pitchFamily="34" charset="0"/>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454449" y="1518700"/>
            <a:ext cx="5815556" cy="4807671"/>
          </a:xfrm>
        </p:spPr>
        <p:txBody>
          <a:bodyPr>
            <a:normAutofit/>
          </a:bodyPr>
          <a:lstStyle/>
          <a:p>
            <a:r>
              <a:rPr lang="en-US" dirty="0">
                <a:latin typeface="Aptos" panose="020B0004020202020204" pitchFamily="34" charset="0"/>
              </a:rPr>
              <a:t>Eine der effektivsten Möglichkeiten, unsere digitalen Gewohnheiten zu kontrollieren, ist das Ausschalten. </a:t>
            </a:r>
          </a:p>
          <a:p>
            <a:r>
              <a:rPr lang="en-US" b="1" dirty="0">
                <a:latin typeface="Aptos" panose="020B0004020202020204" pitchFamily="34" charset="0"/>
              </a:rPr>
              <a:t>Unter Unplugging versteht man das vorübergehende oder dauerhafte Trennen von der Technik, um unser Wohlbefinden </a:t>
            </a:r>
            <a:r>
              <a:rPr lang="en-US" dirty="0">
                <a:latin typeface="Aptos" panose="020B0004020202020204" pitchFamily="34" charset="0"/>
              </a:rPr>
              <a:t>zu steigern.</a:t>
            </a:r>
          </a:p>
          <a:p>
            <a:r>
              <a:rPr lang="en-US" dirty="0">
                <a:latin typeface="Aptos" panose="020B0004020202020204" pitchFamily="34" charset="0"/>
              </a:rPr>
              <a:t>Das Abschalten kann viele Vorteile für unsere geistige und körperliche Gesundheit haben</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mbracing Digital Detox: Unplugging for Mental Refreshment">
            <a:extLst>
              <a:ext uri="{FF2B5EF4-FFF2-40B4-BE49-F238E27FC236}">
                <a16:creationId xmlns:a16="http://schemas.microsoft.com/office/drawing/2014/main" id="{63284FF9-3815-4299-A041-C03F1E1F7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47" t="12236" r="20547" b="12236"/>
          <a:stretch/>
        </p:blipFill>
        <p:spPr bwMode="auto">
          <a:xfrm>
            <a:off x="7887184" y="1743516"/>
            <a:ext cx="3781051" cy="272699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86896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BA81-B771-4920-81D0-B908A8100852}"/>
              </a:ext>
            </a:extLst>
          </p:cNvPr>
          <p:cNvSpPr>
            <a:spLocks noGrp="1"/>
          </p:cNvSpPr>
          <p:nvPr>
            <p:ph type="title"/>
          </p:nvPr>
        </p:nvSpPr>
        <p:spPr>
          <a:xfrm>
            <a:off x="691116" y="184372"/>
            <a:ext cx="10662684" cy="793823"/>
          </a:xfrm>
        </p:spPr>
        <p:txBody>
          <a:bodyPr>
            <a:normAutofit/>
          </a:bodyPr>
          <a:lstStyle/>
          <a:p>
            <a:r>
              <a:rPr lang="en-US" dirty="0">
                <a:latin typeface="Aptos" panose="020B0004020202020204" pitchFamily="34" charset="0"/>
              </a:rPr>
              <a:t>Vorteile des Ausschaltens</a:t>
            </a:r>
            <a:endParaRPr lang="mk-MK"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CEE70FC8-225C-6D94-952D-B0E896E4424E}"/>
              </a:ext>
            </a:extLst>
          </p:cNvPr>
          <p:cNvGraphicFramePr>
            <a:graphicFrameLocks noGrp="1"/>
          </p:cNvGraphicFramePr>
          <p:nvPr>
            <p:ph idx="1"/>
            <p:extLst>
              <p:ext uri="{D42A27DB-BD31-4B8C-83A1-F6EECF244321}">
                <p14:modId xmlns:p14="http://schemas.microsoft.com/office/powerpoint/2010/main" val="1785263813"/>
              </p:ext>
            </p:extLst>
          </p:nvPr>
        </p:nvGraphicFramePr>
        <p:xfrm>
          <a:off x="838200" y="1307805"/>
          <a:ext cx="10515600" cy="486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76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274328" y="214372"/>
            <a:ext cx="6521103" cy="1325563"/>
          </a:xfrm>
        </p:spPr>
        <p:txBody>
          <a:bodyPr>
            <a:normAutofit/>
          </a:bodyPr>
          <a:lstStyle/>
          <a:p>
            <a:pPr algn="l"/>
            <a:r>
              <a:rPr lang="en-US" sz="4400" dirty="0">
                <a:latin typeface="Aptos" panose="020B0004020202020204" pitchFamily="34" charset="0"/>
              </a:rPr>
              <a:t>Planen Sie das Ausstecken</a:t>
            </a:r>
            <a:endParaRPr lang="mk-MK" sz="4400" dirty="0">
              <a:latin typeface="Aptos" panose="020B0004020202020204" pitchFamily="34" charset="0"/>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454449" y="1518700"/>
            <a:ext cx="5815556" cy="4807671"/>
          </a:xfrm>
        </p:spPr>
        <p:txBody>
          <a:bodyPr>
            <a:normAutofit/>
          </a:bodyPr>
          <a:lstStyle/>
          <a:p>
            <a:r>
              <a:rPr lang="en-GB" dirty="0">
                <a:latin typeface="Aptos" panose="020B0004020202020204" pitchFamily="34" charset="0"/>
              </a:rPr>
              <a:t>Planung und Auswahl eines geeigneten Zeitpunkts und einer geeigneten Dauer für das Abschalten und Information anderer darüber.</a:t>
            </a:r>
          </a:p>
          <a:p>
            <a:r>
              <a:rPr lang="en-GB" dirty="0">
                <a:latin typeface="Aptos" panose="020B0004020202020204" pitchFamily="34" charset="0"/>
              </a:rPr>
              <a:t>Vorbereitung von Alternativen und Aktivitäten, um die Zeit und den Raum zu füllen, den die Technik normalerweise einnimmt, z. B. Hobbys, Sport oder soziale Kontakte.</a:t>
            </a:r>
          </a:p>
          <a:p>
            <a:r>
              <a:rPr lang="en-GB" dirty="0">
                <a:latin typeface="Aptos" panose="020B0004020202020204" pitchFamily="34" charset="0"/>
              </a:rPr>
              <a:t>Über die Erfahrung nachzudenken und die Veränderungen und Vorteile zu bemerken, die das Abschalten für unser Leben mit sich bringt.</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Picture 2" descr="Digital Detox: Unplugging to Save Our Sanity (and Our Thumbs!) | by  Puwaneswari Naidu | Medium">
            <a:extLst>
              <a:ext uri="{FF2B5EF4-FFF2-40B4-BE49-F238E27FC236}">
                <a16:creationId xmlns:a16="http://schemas.microsoft.com/office/drawing/2014/main" id="{595D5260-C76E-D2D2-1AB9-2325A9CD9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35" r="9135"/>
          <a:stretch/>
        </p:blipFill>
        <p:spPr bwMode="auto">
          <a:xfrm>
            <a:off x="7714406" y="1934450"/>
            <a:ext cx="3981526" cy="2740227"/>
          </a:xfrm>
          <a:prstGeom prst="round2DiagRect">
            <a:avLst>
              <a:gd name="adj1" fmla="val 28472"/>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24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42D26-96DA-48D6-9519-3B0C7C6D23D2}"/>
              </a:ext>
            </a:extLst>
          </p:cNvPr>
          <p:cNvSpPr>
            <a:spLocks noGrp="1"/>
          </p:cNvSpPr>
          <p:nvPr>
            <p:ph type="title"/>
          </p:nvPr>
        </p:nvSpPr>
        <p:spPr>
          <a:xfrm>
            <a:off x="274328" y="214372"/>
            <a:ext cx="6521103" cy="1325563"/>
          </a:xfrm>
        </p:spPr>
        <p:txBody>
          <a:bodyPr>
            <a:normAutofit/>
          </a:bodyPr>
          <a:lstStyle/>
          <a:p>
            <a:pPr algn="l"/>
            <a:r>
              <a:rPr lang="en-GB" sz="4400" dirty="0">
                <a:latin typeface="Aptos" panose="020B0004020202020204" pitchFamily="34" charset="0"/>
              </a:rPr>
              <a:t>Achtsamkeit im digitalen Zeitalter</a:t>
            </a:r>
            <a:endParaRPr lang="mk-MK" sz="4400" dirty="0">
              <a:latin typeface="Aptos" panose="020B0004020202020204" pitchFamily="34" charset="0"/>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454449" y="1850065"/>
            <a:ext cx="5815556" cy="4476306"/>
          </a:xfrm>
        </p:spPr>
        <p:txBody>
          <a:bodyPr>
            <a:normAutofit/>
          </a:bodyPr>
          <a:lstStyle/>
          <a:p>
            <a:r>
              <a:rPr lang="en-GB" dirty="0">
                <a:latin typeface="Aptos" panose="020B0004020202020204" pitchFamily="34" charset="0"/>
              </a:rPr>
              <a:t>Das Ziel des Umgangs mit unseren digitalen Gewohnheiten ist es, Achtsamkeit zu entwickeln. </a:t>
            </a:r>
          </a:p>
          <a:p>
            <a:r>
              <a:rPr lang="en-GB" dirty="0">
                <a:latin typeface="Aptos" panose="020B0004020202020204" pitchFamily="34" charset="0"/>
              </a:rPr>
              <a:t>Achtsamkeit ist die Praxis der Aufmerksamkeit für den gegenwärtigen Moment, mit Neugier, Offenheit und Akzeptanz.</a:t>
            </a:r>
          </a:p>
          <a:p>
            <a:r>
              <a:rPr lang="en-GB" dirty="0">
                <a:latin typeface="Aptos" panose="020B0004020202020204" pitchFamily="34" charset="0"/>
              </a:rPr>
              <a:t>Achtsamkeit hilft uns, bewusster und bewusster mit unserer Technologie umzugehen und sie zu genießen, ohne von ihr kontrolliert zu werden.</a:t>
            </a:r>
          </a:p>
          <a:p>
            <a:endParaRPr lang="mk-MK"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5" name="Picture 2" descr="5 Ways to Survive the Global Day of Unplugging">
            <a:extLst>
              <a:ext uri="{FF2B5EF4-FFF2-40B4-BE49-F238E27FC236}">
                <a16:creationId xmlns:a16="http://schemas.microsoft.com/office/drawing/2014/main" id="{200BBA4C-AFAE-CF4B-AF33-9D9A7E594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920" y="2143471"/>
            <a:ext cx="3917298" cy="22034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0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69A016D-B73A-BA0A-7EBA-77AE439AFC98}"/>
              </a:ext>
            </a:extLst>
          </p:cNvPr>
          <p:cNvSpPr txBox="1"/>
          <p:nvPr/>
        </p:nvSpPr>
        <p:spPr>
          <a:xfrm>
            <a:off x="404037" y="1153572"/>
            <a:ext cx="3483197"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Aptos" panose="020B0004020202020204" pitchFamily="34" charset="0"/>
                <a:ea typeface="+mj-ea"/>
                <a:cs typeface="+mj-cs"/>
              </a:rPr>
              <a:t>Techniken der Achtsamkeit</a:t>
            </a:r>
            <a:endParaRPr lang="en-US" sz="4400" kern="1200">
              <a:solidFill>
                <a:srgbClr val="FFFFFF"/>
              </a:solidFill>
              <a:latin typeface="Aptos" panose="020B0004020202020204" pitchFamily="34" charset="0"/>
              <a:ea typeface="+mj-ea"/>
              <a:cs typeface="+mj-cs"/>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61C06B3C-B3B5-4C08-9CF2-80F60BDA325C}"/>
              </a:ext>
            </a:extLst>
          </p:cNvPr>
          <p:cNvSpPr>
            <a:spLocks noGrp="1"/>
          </p:cNvSpPr>
          <p:nvPr>
            <p:ph idx="1"/>
          </p:nvPr>
        </p:nvSpPr>
        <p:spPr>
          <a:xfrm>
            <a:off x="4447308" y="591344"/>
            <a:ext cx="6906491" cy="5585619"/>
          </a:xfrm>
        </p:spPr>
        <p:txBody>
          <a:bodyPr vert="horz" lIns="91440" tIns="45720" rIns="91440" bIns="45720" rtlCol="0" anchor="ctr">
            <a:normAutofit/>
          </a:bodyPr>
          <a:lstStyle/>
          <a:p>
            <a:pPr algn="just"/>
            <a:r>
              <a:rPr lang="en-US" sz="2400" dirty="0">
                <a:latin typeface="Aptos" panose="020B0004020202020204" pitchFamily="34" charset="0"/>
                <a:ea typeface="+mn-ea"/>
              </a:rPr>
              <a:t>Tiefes und bewusstes Atmen vor, während und nach der Nutzung von Technologie, um unseren Geist und Körper zu beruhigen.</a:t>
            </a:r>
          </a:p>
          <a:p>
            <a:pPr algn="just"/>
            <a:r>
              <a:rPr lang="en-US" sz="2400" dirty="0">
                <a:latin typeface="Aptos" panose="020B0004020202020204" pitchFamily="34" charset="0"/>
                <a:ea typeface="+mn-ea"/>
              </a:rPr>
              <a:t>Vor, während und nach der Nutzung von Technologie in uns selbst und unsere Gefühle hineinschauen, um unsere Bedürfnisse und Motivationen zu verstehen.</a:t>
            </a:r>
          </a:p>
          <a:p>
            <a:pPr algn="just"/>
            <a:r>
              <a:rPr lang="en-US" sz="2400" dirty="0">
                <a:latin typeface="Aptos" panose="020B0004020202020204" pitchFamily="34" charset="0"/>
                <a:ea typeface="+mn-ea"/>
              </a:rPr>
              <a:t>Wir stellen uns vor, während und nach dem Einsatz von Technologie Fragen, um deren Zweck und Wert zu bewerten</a:t>
            </a:r>
            <a:r>
              <a:rPr lang="sk-SK" sz="2400" dirty="0">
                <a:latin typeface="Aptos" panose="020B0004020202020204" pitchFamily="34" charset="0"/>
                <a:ea typeface="+mn-ea"/>
              </a:rPr>
              <a:t>,</a:t>
            </a:r>
            <a:r>
              <a:rPr lang="en-US" sz="2400" dirty="0">
                <a:latin typeface="Aptos" panose="020B0004020202020204" pitchFamily="34" charset="0"/>
                <a:ea typeface="+mn-ea"/>
              </a:rPr>
              <a:t> z. B:</a:t>
            </a:r>
          </a:p>
          <a:p>
            <a:pPr marL="457200" lvl="1">
              <a:buClr>
                <a:srgbClr val="FFAA5A"/>
              </a:buClr>
            </a:pPr>
            <a:r>
              <a:rPr lang="en-US" dirty="0">
                <a:latin typeface="Aptos" panose="020B0004020202020204" pitchFamily="34" charset="0"/>
                <a:ea typeface="+mn-ea"/>
              </a:rPr>
              <a:t>Warum verwende ich dieses Gerät oder diese App?</a:t>
            </a:r>
          </a:p>
          <a:p>
            <a:pPr marL="457200" lvl="1">
              <a:buClr>
                <a:srgbClr val="FFAA5A"/>
              </a:buClr>
            </a:pPr>
            <a:r>
              <a:rPr lang="en-US" dirty="0">
                <a:latin typeface="Aptos" panose="020B0004020202020204" pitchFamily="34" charset="0"/>
                <a:ea typeface="+mn-ea"/>
              </a:rPr>
              <a:t>Was erhoffe ich mir davon zu erreichen oder zu gewinnen?</a:t>
            </a:r>
          </a:p>
          <a:p>
            <a:pPr marL="457200" lvl="1">
              <a:buClr>
                <a:srgbClr val="FFAA5A"/>
              </a:buClr>
            </a:pPr>
            <a:r>
              <a:rPr lang="en-US" dirty="0">
                <a:latin typeface="Aptos" panose="020B0004020202020204" pitchFamily="34" charset="0"/>
                <a:ea typeface="+mn-ea"/>
              </a:rPr>
              <a:t>Wie wirkt sich das auf mein Wohlbefinden und meine Produktivität aus?</a:t>
            </a:r>
          </a:p>
          <a:p>
            <a:pPr marL="457200" lvl="1">
              <a:buClr>
                <a:srgbClr val="FFAA5A"/>
              </a:buClr>
            </a:pPr>
            <a:r>
              <a:rPr lang="en-US" dirty="0">
                <a:latin typeface="Aptos" panose="020B0004020202020204" pitchFamily="34" charset="0"/>
                <a:ea typeface="+mn-ea"/>
              </a:rPr>
              <a:t>Wann und wie höre ich auf, es zu benutzen?</a:t>
            </a:r>
          </a:p>
        </p:txBody>
      </p:sp>
    </p:spTree>
    <p:extLst>
      <p:ext uri="{BB962C8B-B14F-4D97-AF65-F5344CB8AC3E}">
        <p14:creationId xmlns:p14="http://schemas.microsoft.com/office/powerpoint/2010/main" val="56193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5770-7E06-4665-B2FF-3E92C0DBE06A}"/>
              </a:ext>
            </a:extLst>
          </p:cNvPr>
          <p:cNvSpPr>
            <a:spLocks noGrp="1"/>
          </p:cNvSpPr>
          <p:nvPr>
            <p:ph type="title"/>
          </p:nvPr>
        </p:nvSpPr>
        <p:spPr>
          <a:xfrm>
            <a:off x="8720469" y="120576"/>
            <a:ext cx="3471531" cy="815088"/>
          </a:xfrm>
        </p:spPr>
        <p:txBody>
          <a:bodyPr/>
          <a:lstStyle/>
          <a:p>
            <a:pPr algn="l"/>
            <a:r>
              <a:rPr lang="en-US" dirty="0">
                <a:latin typeface="Aptos" panose="020B0004020202020204" pitchFamily="34" charset="0"/>
              </a:rPr>
              <a:t>Reflexion</a:t>
            </a:r>
            <a:endParaRPr lang="mk-MK" dirty="0">
              <a:latin typeface="Aptos" panose="020B0004020202020204" pitchFamily="34" charset="0"/>
            </a:endParaRPr>
          </a:p>
        </p:txBody>
      </p:sp>
      <p:graphicFrame>
        <p:nvGraphicFramePr>
          <p:cNvPr id="9222" name="Content Placeholder 2">
            <a:extLst>
              <a:ext uri="{FF2B5EF4-FFF2-40B4-BE49-F238E27FC236}">
                <a16:creationId xmlns:a16="http://schemas.microsoft.com/office/drawing/2014/main" id="{756EBCD1-9C68-DD3C-5FBC-4E0059F0FF41}"/>
              </a:ext>
            </a:extLst>
          </p:cNvPr>
          <p:cNvGraphicFramePr>
            <a:graphicFrameLocks noGrp="1"/>
          </p:cNvGraphicFramePr>
          <p:nvPr>
            <p:ph idx="1"/>
            <p:extLst>
              <p:ext uri="{D42A27DB-BD31-4B8C-83A1-F6EECF244321}">
                <p14:modId xmlns:p14="http://schemas.microsoft.com/office/powerpoint/2010/main" val="228907197"/>
              </p:ext>
            </p:extLst>
          </p:nvPr>
        </p:nvGraphicFramePr>
        <p:xfrm>
          <a:off x="451883" y="1063255"/>
          <a:ext cx="10949320" cy="5582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Picture 4" descr="Getting Unplugged - 'Digital Detox'">
            <a:extLst>
              <a:ext uri="{FF2B5EF4-FFF2-40B4-BE49-F238E27FC236}">
                <a16:creationId xmlns:a16="http://schemas.microsoft.com/office/drawing/2014/main" id="{E284B0EB-73A7-4181-8C3C-9101E135DF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819" r="12480" b="8333"/>
          <a:stretch/>
        </p:blipFill>
        <p:spPr bwMode="auto">
          <a:xfrm>
            <a:off x="10617329" y="4922874"/>
            <a:ext cx="1439164" cy="19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82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AFF6D-F8A2-42CB-BA36-51007CBC4994}"/>
              </a:ext>
            </a:extLst>
          </p:cNvPr>
          <p:cNvSpPr>
            <a:spLocks noGrp="1"/>
          </p:cNvSpPr>
          <p:nvPr>
            <p:ph type="title"/>
          </p:nvPr>
        </p:nvSpPr>
        <p:spPr>
          <a:xfrm>
            <a:off x="1171074" y="1396686"/>
            <a:ext cx="3240506" cy="4064628"/>
          </a:xfrm>
        </p:spPr>
        <p:txBody>
          <a:bodyPr>
            <a:normAutofit/>
          </a:bodyPr>
          <a:lstStyle/>
          <a:p>
            <a:r>
              <a:rPr lang="en-US">
                <a:solidFill>
                  <a:srgbClr val="FFFFFF"/>
                </a:solidFill>
                <a:latin typeface="Aptos" panose="020B0004020202020204" pitchFamily="34" charset="0"/>
              </a:rPr>
              <a:t>Starten Sie und lernen Sie bewährte Verfahren </a:t>
            </a:r>
            <a:br>
              <a:rPr lang="sk-SK">
                <a:solidFill>
                  <a:srgbClr val="FFFFFF"/>
                </a:solidFill>
                <a:latin typeface="Aptos" panose="020B0004020202020204" pitchFamily="34" charset="0"/>
              </a:rPr>
            </a:br>
            <a:r>
              <a:rPr lang="en-US">
                <a:solidFill>
                  <a:srgbClr val="FFFFFF"/>
                </a:solidFill>
                <a:latin typeface="Aptos" panose="020B0004020202020204" pitchFamily="34" charset="0"/>
              </a:rPr>
              <a:t>im nächsten Modul</a:t>
            </a:r>
            <a:endParaRPr lang="mk-MK">
              <a:solidFill>
                <a:srgbClr val="FFFFFF"/>
              </a:solidFill>
              <a:latin typeface="Aptos" panose="020B0004020202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4EC8D95E-50C5-4709-9FA2-E78DD9FD3176}"/>
              </a:ext>
            </a:extLst>
          </p:cNvPr>
          <p:cNvSpPr>
            <a:spLocks noGrp="1"/>
          </p:cNvSpPr>
          <p:nvPr>
            <p:ph idx="1"/>
          </p:nvPr>
        </p:nvSpPr>
        <p:spPr>
          <a:xfrm>
            <a:off x="5263117" y="1808981"/>
            <a:ext cx="6018835" cy="4619938"/>
          </a:xfrm>
        </p:spPr>
        <p:txBody>
          <a:bodyPr>
            <a:normAutofit/>
          </a:bodyPr>
          <a:lstStyle/>
          <a:p>
            <a:r>
              <a:rPr lang="en-US" dirty="0">
                <a:latin typeface="Aptos" panose="020B0004020202020204" pitchFamily="34" charset="0"/>
              </a:rPr>
              <a:t>Wir hoffen, dass dieses Modul Ihnen geholfen hat, gesunde digitale Gewohnheiten zu verstehen und zu kultivieren, </a:t>
            </a:r>
            <a:br>
              <a:rPr lang="sk-SK" dirty="0">
                <a:latin typeface="Aptos" panose="020B0004020202020204" pitchFamily="34" charset="0"/>
              </a:rPr>
            </a:br>
            <a:r>
              <a:rPr lang="en-US" dirty="0">
                <a:latin typeface="Aptos" panose="020B0004020202020204" pitchFamily="34" charset="0"/>
              </a:rPr>
              <a:t>und die Technologie achtsamer und ausgewogener zu nutzen.</a:t>
            </a:r>
          </a:p>
          <a:p>
            <a:r>
              <a:rPr lang="en-US" dirty="0">
                <a:latin typeface="Aptos" panose="020B0004020202020204" pitchFamily="34" charset="0"/>
              </a:rPr>
              <a:t>Im nächsten Modul werden wir einige bewährte Verfahren für den Einsatz von Technologie in verschiedenen Bereichen und Kontexten wie Bildung, Arbeit, Gesundheit und Unterhaltung untersuchen.</a:t>
            </a:r>
            <a:endParaRPr lang="mk-MK" dirty="0">
              <a:latin typeface="Aptos" panose="020B0004020202020204" pitchFamily="34" charset="0"/>
            </a:endParaRPr>
          </a:p>
        </p:txBody>
      </p:sp>
    </p:spTree>
    <p:extLst>
      <p:ext uri="{BB962C8B-B14F-4D97-AF65-F5344CB8AC3E}">
        <p14:creationId xmlns:p14="http://schemas.microsoft.com/office/powerpoint/2010/main" val="377714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be mindful of technology use | Cambridge English">
            <a:extLst>
              <a:ext uri="{FF2B5EF4-FFF2-40B4-BE49-F238E27FC236}">
                <a16:creationId xmlns:a16="http://schemas.microsoft.com/office/drawing/2014/main" id="{72F41003-6214-4EDF-8A57-E3AA11BF5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504" y="4333594"/>
            <a:ext cx="3875496" cy="253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691116" y="366546"/>
            <a:ext cx="10662684" cy="733094"/>
          </a:xfrm>
        </p:spPr>
        <p:txBody>
          <a:bodyPr>
            <a:noAutofit/>
          </a:bodyPr>
          <a:lstStyle/>
          <a:p>
            <a:br>
              <a:rPr lang="sk-SK" dirty="0">
                <a:latin typeface="Aptos" panose="020B0004020202020204" pitchFamily="34" charset="0"/>
              </a:rPr>
            </a:br>
            <a:r>
              <a:rPr lang="en-US" dirty="0">
                <a:latin typeface="Aptos" panose="020B0004020202020204" pitchFamily="34" charset="0"/>
              </a:rPr>
              <a:t>Die Grundlage von Digital Wellness</a:t>
            </a:r>
            <a:br>
              <a:rPr lang="en-US" dirty="0">
                <a:latin typeface="Aptos" panose="020B0004020202020204" pitchFamily="34" charset="0"/>
              </a:rPr>
            </a:br>
            <a:endParaRPr lang="mk-MK" dirty="0">
              <a:latin typeface="Aptos" panose="020B0004020202020204" pitchFamily="34" charset="0"/>
            </a:endParaRPr>
          </a:p>
        </p:txBody>
      </p:sp>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871870" y="1414130"/>
            <a:ext cx="10175358" cy="3870251"/>
          </a:xfrm>
        </p:spPr>
        <p:txBody>
          <a:bodyPr>
            <a:normAutofit fontScale="92500"/>
          </a:bodyPr>
          <a:lstStyle/>
          <a:p>
            <a:pPr marL="0" indent="0" algn="just">
              <a:buNone/>
            </a:pPr>
            <a:r>
              <a:rPr lang="en-US" b="1" dirty="0">
                <a:solidFill>
                  <a:srgbClr val="FFAA5A"/>
                </a:solidFill>
                <a:latin typeface="Aptos" panose="020B0004020202020204" pitchFamily="34" charset="0"/>
              </a:rPr>
              <a:t>Was ist digitale Wellness?</a:t>
            </a:r>
          </a:p>
          <a:p>
            <a:pPr marL="0" indent="0" algn="just">
              <a:buNone/>
            </a:pPr>
            <a:r>
              <a:rPr lang="en-US" b="1" dirty="0">
                <a:latin typeface="Aptos" panose="020B0004020202020204" pitchFamily="34" charset="0"/>
              </a:rPr>
              <a:t>Digitales Wohlbefinden (auch bekannt als digitales Wohlbefinden oder digitale Gesundheit) ist das Streben nach einer bewussten und gesunden Beziehung zur Technologie, sowohl am Arbeitsplatz als auch im Privatleben. </a:t>
            </a:r>
          </a:p>
          <a:p>
            <a:pPr marL="0" indent="0" algn="just">
              <a:buNone/>
            </a:pPr>
            <a:endParaRPr lang="sk-SK" dirty="0">
              <a:latin typeface="Aptos" panose="020B0004020202020204" pitchFamily="34" charset="0"/>
            </a:endParaRPr>
          </a:p>
          <a:p>
            <a:pPr marL="0" indent="0" algn="just">
              <a:buNone/>
            </a:pPr>
            <a:r>
              <a:rPr lang="en-US" dirty="0">
                <a:latin typeface="Aptos" panose="020B0004020202020204" pitchFamily="34" charset="0"/>
              </a:rPr>
              <a:t>Da viele Berufe und alltägliche Aktivitäten auf das Internet und digitale Geräte angewiesen sind, besteht das Ziel der digitalen Wellness darin, gesunde Nutzungsgewohnheiten zu fördern und den Nutzer bei der Aufrechterhaltung eines gesunden Lebensstils in seinem Alltag zu unterstützen.</a:t>
            </a:r>
          </a:p>
        </p:txBody>
      </p:sp>
    </p:spTree>
    <p:extLst>
      <p:ext uri="{BB962C8B-B14F-4D97-AF65-F5344CB8AC3E}">
        <p14:creationId xmlns:p14="http://schemas.microsoft.com/office/powerpoint/2010/main" val="221878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Freie Lizenz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algn="just">
              <a:lnSpc>
                <a:spcPts val="1803"/>
              </a:lnSpc>
              <a:spcBef>
                <a:spcPct val="0"/>
              </a:spcBef>
            </a:pPr>
            <a:r>
              <a:rPr lang="en-US" sz="2100" dirty="0">
                <a:latin typeface="Aptos"/>
                <a:ea typeface="Inter"/>
                <a:cs typeface="Inter"/>
                <a:sym typeface="Inter"/>
              </a:rPr>
              <a:t>Die Veröffentlichung steht unter der Creative Commons </a:t>
            </a:r>
            <a:r>
              <a:rPr lang="en-US" sz="2100">
                <a:latin typeface="Aptos"/>
                <a:ea typeface="Inter"/>
                <a:cs typeface="Inter"/>
                <a:sym typeface="Inter"/>
              </a:rPr>
              <a:t>Lizenz </a:t>
            </a:r>
            <a:r>
              <a:rPr lang="en-US" sz="2100" dirty="0">
                <a:latin typeface="Aptos"/>
                <a:ea typeface="Inter"/>
                <a:cs typeface="Inter"/>
                <a:sym typeface="Inter"/>
              </a:rPr>
              <a:t>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lang="sk-SK" sz="2133" dirty="0">
                <a:latin typeface="Aptos" panose="020B0004020202020204" pitchFamily="34" charset="0"/>
                <a:ea typeface="Inter"/>
                <a:cs typeface="Inter"/>
                <a:sym typeface="Inter"/>
              </a:rPr>
              <a:t>muss</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das Werk darf nicht zu kommerziellen Zwecken verwendet werden.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Haftungsausschluss:</a:t>
            </a:r>
          </a:p>
          <a:p>
            <a:pPr algn="just">
              <a:lnSpc>
                <a:spcPts val="1803"/>
              </a:lnSpc>
              <a:spcBef>
                <a:spcPct val="0"/>
              </a:spcBef>
            </a:pPr>
            <a:r>
              <a:rPr lang="en-US" sz="2133" dirty="0">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3584176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7" name="Arc 103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5894962" y="479493"/>
            <a:ext cx="5458838" cy="1325563"/>
          </a:xfrm>
        </p:spPr>
        <p:txBody>
          <a:bodyPr>
            <a:normAutofit/>
          </a:bodyPr>
          <a:lstStyle/>
          <a:p>
            <a:r>
              <a:rPr lang="en-US" dirty="0">
                <a:latin typeface="Aptos" panose="020B0004020202020204" pitchFamily="34" charset="0"/>
              </a:rPr>
              <a:t>Digitale Gewohnheiten</a:t>
            </a:r>
            <a:endParaRPr lang="mk-MK" dirty="0">
              <a:latin typeface="Aptos" panose="020B0004020202020204" pitchFamily="34" charset="0"/>
            </a:endParaRPr>
          </a:p>
        </p:txBody>
      </p:sp>
      <p:sp>
        <p:nvSpPr>
          <p:cNvPr id="1039" name="Freeform: Shape 103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Tackling the Technology Question for Children and Teens - KidsPeace">
            <a:extLst>
              <a:ext uri="{FF2B5EF4-FFF2-40B4-BE49-F238E27FC236}">
                <a16:creationId xmlns:a16="http://schemas.microsoft.com/office/drawing/2014/main" id="{89EFA8B6-B412-42FB-9629-0BB06C20DC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5894962" y="1984443"/>
            <a:ext cx="5458838" cy="4192520"/>
          </a:xfrm>
        </p:spPr>
        <p:txBody>
          <a:bodyPr>
            <a:normAutofit/>
          </a:bodyPr>
          <a:lstStyle/>
          <a:p>
            <a:pPr marL="0" indent="0" algn="just">
              <a:buNone/>
            </a:pPr>
            <a:r>
              <a:rPr lang="en-US" b="1" dirty="0">
                <a:solidFill>
                  <a:srgbClr val="FFAA5A"/>
                </a:solidFill>
                <a:latin typeface="Aptos" panose="020B0004020202020204" pitchFamily="34" charset="0"/>
              </a:rPr>
              <a:t>Was sind digitale Gewohnheiten? </a:t>
            </a:r>
          </a:p>
          <a:p>
            <a:pPr marL="0" indent="0" algn="just">
              <a:buNone/>
            </a:pPr>
            <a:endParaRPr lang="en-US" dirty="0"/>
          </a:p>
          <a:p>
            <a:pPr marL="0" indent="0" algn="just">
              <a:buNone/>
            </a:pPr>
            <a:r>
              <a:rPr lang="en-US" dirty="0">
                <a:latin typeface="Aptos" panose="020B0004020202020204" pitchFamily="34" charset="0"/>
              </a:rPr>
              <a:t>Es handelt sich um die Verhaltensmuster und Einstellungen, die wir gegenüber der Technologie entwickeln, z. B. </a:t>
            </a:r>
            <a:r>
              <a:rPr lang="en-US" b="1" dirty="0">
                <a:latin typeface="Aptos" panose="020B0004020202020204" pitchFamily="34" charset="0"/>
              </a:rPr>
              <a:t>wie oft wir sie nutzen, wofür wir sie verwenden und wie wir über sie denken.</a:t>
            </a:r>
          </a:p>
        </p:txBody>
      </p:sp>
    </p:spTree>
    <p:extLst>
      <p:ext uri="{BB962C8B-B14F-4D97-AF65-F5344CB8AC3E}">
        <p14:creationId xmlns:p14="http://schemas.microsoft.com/office/powerpoint/2010/main" val="2945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2A0DB-BBB8-4A67-8532-A4E3DCEC0F34}"/>
              </a:ext>
            </a:extLst>
          </p:cNvPr>
          <p:cNvSpPr>
            <a:spLocks noGrp="1"/>
          </p:cNvSpPr>
          <p:nvPr>
            <p:ph type="title"/>
          </p:nvPr>
        </p:nvSpPr>
        <p:spPr>
          <a:xfrm>
            <a:off x="4295288" y="329440"/>
            <a:ext cx="5458838" cy="1325563"/>
          </a:xfrm>
        </p:spPr>
        <p:txBody>
          <a:bodyPr>
            <a:normAutofit/>
          </a:bodyPr>
          <a:lstStyle/>
          <a:p>
            <a:r>
              <a:rPr lang="en-US" sz="4400" dirty="0">
                <a:latin typeface="Aptos" panose="020B0004020202020204" pitchFamily="34" charset="0"/>
              </a:rPr>
              <a:t>Ausrichtung der digitalen Gewohnheiten</a:t>
            </a:r>
            <a:endParaRPr lang="mk-MK" sz="4400"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Obrázok, na ktorom je ilustrácia, kresba, animovaná rozprávka, maľovanie&#10;&#10;Automaticky generovaný popis">
            <a:extLst>
              <a:ext uri="{FF2B5EF4-FFF2-40B4-BE49-F238E27FC236}">
                <a16:creationId xmlns:a16="http://schemas.microsoft.com/office/drawing/2014/main" id="{B9DD3C6D-5C9C-4855-8BDA-A9A662D2F54F}"/>
              </a:ext>
            </a:extLst>
          </p:cNvPr>
          <p:cNvPicPr>
            <a:picLocks noChangeAspect="1"/>
          </p:cNvPicPr>
          <p:nvPr/>
        </p:nvPicPr>
        <p:blipFill>
          <a:blip r:embed="rId2"/>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92B48E4-052E-41E0-AE9C-C53CCC56BB94}"/>
              </a:ext>
            </a:extLst>
          </p:cNvPr>
          <p:cNvSpPr>
            <a:spLocks noGrp="1"/>
          </p:cNvSpPr>
          <p:nvPr>
            <p:ph idx="1"/>
          </p:nvPr>
        </p:nvSpPr>
        <p:spPr>
          <a:xfrm>
            <a:off x="5773027" y="1786269"/>
            <a:ext cx="5715791" cy="4593265"/>
          </a:xfrm>
        </p:spPr>
        <p:txBody>
          <a:bodyPr>
            <a:normAutofit/>
          </a:bodyPr>
          <a:lstStyle/>
          <a:p>
            <a:pPr marL="0" indent="0">
              <a:buNone/>
            </a:pPr>
            <a:r>
              <a:rPr lang="en-US" sz="2400" dirty="0">
                <a:latin typeface="Aptos" panose="020B0004020202020204" pitchFamily="34" charset="0"/>
              </a:rPr>
              <a:t>Je nachdem, wie sie mit unseren Werten, Zielen und Bedürfnissen übereinstimmen, können digitale Gewohnheiten gesund oder ungesund sein: </a:t>
            </a:r>
          </a:p>
          <a:p>
            <a:pPr lvl="1">
              <a:buClr>
                <a:srgbClr val="FFAA5A"/>
              </a:buClr>
            </a:pPr>
            <a:r>
              <a:rPr lang="en-US" b="1" dirty="0">
                <a:latin typeface="Aptos" panose="020B0004020202020204" pitchFamily="34" charset="0"/>
              </a:rPr>
              <a:t>Gesunde digitale Gewohnheiten </a:t>
            </a:r>
            <a:r>
              <a:rPr lang="en-US" dirty="0">
                <a:latin typeface="Aptos" panose="020B0004020202020204" pitchFamily="34" charset="0"/>
              </a:rPr>
              <a:t>fördern unser Wohlbefinden, z. B. die maßvolle und bewusste Nutzung von Technologie zum Lernen, für Kreativität, Kommunikation oder Unterhaltung.</a:t>
            </a:r>
          </a:p>
          <a:p>
            <a:pPr lvl="1">
              <a:buClr>
                <a:srgbClr val="FFAA5A"/>
              </a:buClr>
            </a:pPr>
            <a:r>
              <a:rPr lang="en-US" b="1" dirty="0">
                <a:latin typeface="Aptos" panose="020B0004020202020204" pitchFamily="34" charset="0"/>
              </a:rPr>
              <a:t>Ungesunde digitale Gewohnheiten </a:t>
            </a:r>
            <a:r>
              <a:rPr lang="en-US" dirty="0">
                <a:latin typeface="Aptos" panose="020B0004020202020204" pitchFamily="34" charset="0"/>
              </a:rPr>
              <a:t>schaden unserem Wohlbefinden, z. B. die übermäßige oder zwanghafte Nutzung von Technologie zur Flucht, Ablenkung, Sucht oder Isolation.</a:t>
            </a:r>
          </a:p>
          <a:p>
            <a:endParaRPr lang="mk-MK" sz="2400" dirty="0">
              <a:latin typeface="Aptos" panose="020B0004020202020204" pitchFamily="34" charset="0"/>
            </a:endParaRPr>
          </a:p>
        </p:txBody>
      </p:sp>
    </p:spTree>
    <p:extLst>
      <p:ext uri="{BB962C8B-B14F-4D97-AF65-F5344CB8AC3E}">
        <p14:creationId xmlns:p14="http://schemas.microsoft.com/office/powerpoint/2010/main" val="1398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5894962" y="479493"/>
            <a:ext cx="5458838" cy="1325563"/>
          </a:xfrm>
        </p:spPr>
        <p:txBody>
          <a:bodyPr>
            <a:normAutofit/>
          </a:bodyPr>
          <a:lstStyle/>
          <a:p>
            <a:r>
              <a:rPr lang="en-US" dirty="0">
                <a:latin typeface="Aptos" panose="020B0004020202020204" pitchFamily="34" charset="0"/>
              </a:rPr>
              <a:t>Selbsterfahrung </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lf awareness, aware of different aspect of self, behaviors and ...">
            <a:extLst>
              <a:ext uri="{FF2B5EF4-FFF2-40B4-BE49-F238E27FC236}">
                <a16:creationId xmlns:a16="http://schemas.microsoft.com/office/drawing/2014/main" id="{0C2432DA-94C1-41EB-A32E-D2B723BD31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5894962" y="1984443"/>
            <a:ext cx="5458838" cy="4192520"/>
          </a:xfrm>
        </p:spPr>
        <p:txBody>
          <a:bodyPr>
            <a:normAutofit/>
          </a:bodyPr>
          <a:lstStyle/>
          <a:p>
            <a:pPr marL="0" indent="0">
              <a:buNone/>
            </a:pPr>
            <a:r>
              <a:rPr lang="en-US" dirty="0">
                <a:latin typeface="Aptos" panose="020B0004020202020204" pitchFamily="34" charset="0"/>
              </a:rPr>
              <a:t>Um gesunde digitale Gewohnheiten zu entwickeln, müssen wir mit der Selbsterkenntnis beginnen. </a:t>
            </a:r>
          </a:p>
          <a:p>
            <a:endParaRPr lang="en-US" dirty="0">
              <a:latin typeface="Aptos" panose="020B0004020202020204" pitchFamily="34" charset="0"/>
            </a:endParaRPr>
          </a:p>
          <a:p>
            <a:pPr marL="0" indent="0">
              <a:buNone/>
            </a:pPr>
            <a:r>
              <a:rPr lang="en-US" b="1" dirty="0">
                <a:latin typeface="Aptos" panose="020B0004020202020204" pitchFamily="34" charset="0"/>
              </a:rPr>
              <a:t>Selbsterkenntnis ist die Fähigkeit, unsere eigenen Gedanken, Gefühle und Handlungen zu erkennen und zu verstehen, und wie sie sich auf uns selbst und andere auswirken.</a:t>
            </a:r>
          </a:p>
          <a:p>
            <a:endParaRPr lang="mk-MK" dirty="0">
              <a:latin typeface="Aptos" panose="020B0004020202020204" pitchFamily="34" charset="0"/>
            </a:endParaRPr>
          </a:p>
        </p:txBody>
      </p:sp>
    </p:spTree>
    <p:extLst>
      <p:ext uri="{BB962C8B-B14F-4D97-AF65-F5344CB8AC3E}">
        <p14:creationId xmlns:p14="http://schemas.microsoft.com/office/powerpoint/2010/main" val="126632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54DCC6-1CF6-4E82-9A2F-E3F245CCAE49}"/>
              </a:ext>
            </a:extLst>
          </p:cNvPr>
          <p:cNvSpPr>
            <a:spLocks noGrp="1"/>
          </p:cNvSpPr>
          <p:nvPr>
            <p:ph type="title"/>
          </p:nvPr>
        </p:nvSpPr>
        <p:spPr>
          <a:xfrm>
            <a:off x="5894962" y="479493"/>
            <a:ext cx="5458838" cy="1325563"/>
          </a:xfrm>
        </p:spPr>
        <p:txBody>
          <a:bodyPr>
            <a:normAutofit/>
          </a:bodyPr>
          <a:lstStyle/>
          <a:p>
            <a:r>
              <a:rPr lang="en-US" sz="4400">
                <a:latin typeface="Aptos" panose="020B0004020202020204" pitchFamily="34" charset="0"/>
              </a:rPr>
              <a:t>Unterstützung des Selbstbewusstseins </a:t>
            </a:r>
            <a:endParaRPr lang="mk-MK" sz="440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lf Awareness in Life - Make Me Better">
            <a:extLst>
              <a:ext uri="{FF2B5EF4-FFF2-40B4-BE49-F238E27FC236}">
                <a16:creationId xmlns:a16="http://schemas.microsoft.com/office/drawing/2014/main" id="{65665671-0247-4F39-8400-150E7D4D45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2000490"/>
            <a:ext cx="4777381" cy="26872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2536E5-4DA5-478B-B2E7-A0245EDD94FB}"/>
              </a:ext>
            </a:extLst>
          </p:cNvPr>
          <p:cNvSpPr>
            <a:spLocks noGrp="1"/>
          </p:cNvSpPr>
          <p:nvPr>
            <p:ph idx="1"/>
          </p:nvPr>
        </p:nvSpPr>
        <p:spPr>
          <a:xfrm>
            <a:off x="5894962" y="1984443"/>
            <a:ext cx="5458838" cy="4192520"/>
          </a:xfrm>
        </p:spPr>
        <p:txBody>
          <a:bodyPr>
            <a:normAutofit/>
          </a:bodyPr>
          <a:lstStyle/>
          <a:p>
            <a:pPr marL="0" indent="0">
              <a:buNone/>
            </a:pPr>
            <a:r>
              <a:rPr lang="en-US" sz="2600" dirty="0">
                <a:latin typeface="Aptos" panose="020B0004020202020204" pitchFamily="34" charset="0"/>
              </a:rPr>
              <a:t>Wir müssen unsere digitalen Gewohnheiten identifizieren und bewerten, ob sie uns nützen oder nicht, welche Auslöser, Belohnungen und Konsequenzen </a:t>
            </a:r>
            <a:br>
              <a:rPr lang="sk-SK" sz="2600" dirty="0">
                <a:latin typeface="Aptos" panose="020B0004020202020204" pitchFamily="34" charset="0"/>
              </a:rPr>
            </a:br>
            <a:r>
              <a:rPr lang="en-US" sz="2600" dirty="0">
                <a:latin typeface="Aptos" panose="020B0004020202020204" pitchFamily="34" charset="0"/>
              </a:rPr>
              <a:t>unserer digitalen Gewohnheiten und wie sie unser Verhalten beeinflussen.</a:t>
            </a:r>
          </a:p>
          <a:p>
            <a:pPr marL="0" indent="0">
              <a:buNone/>
            </a:pPr>
            <a:r>
              <a:rPr lang="en-US" sz="2600" dirty="0">
                <a:latin typeface="Aptos" panose="020B0004020202020204" pitchFamily="34" charset="0"/>
              </a:rPr>
              <a:t>Wenn wir uns unserer selbst bewusst sind, können wir bewusster und fundiertere Entscheidungen über unsere Technologienutzung treffen und diese mit unseren persönlichen und beruflichen Zielen in Einklang bringen. </a:t>
            </a:r>
            <a:br>
              <a:rPr lang="sk-SK" sz="2600" dirty="0">
                <a:latin typeface="Aptos" panose="020B0004020202020204" pitchFamily="34" charset="0"/>
              </a:rPr>
            </a:br>
            <a:r>
              <a:rPr lang="en-US" sz="2600" dirty="0">
                <a:latin typeface="Aptos" panose="020B0004020202020204" pitchFamily="34" charset="0"/>
              </a:rPr>
              <a:t>mit unseren persönlichen und beruflichen Zielen in Einklang bringen.</a:t>
            </a:r>
          </a:p>
          <a:p>
            <a:endParaRPr lang="mk-MK" sz="2600" dirty="0">
              <a:latin typeface="Aptos" panose="020B0004020202020204" pitchFamily="34" charset="0"/>
            </a:endParaRPr>
          </a:p>
        </p:txBody>
      </p:sp>
    </p:spTree>
    <p:extLst>
      <p:ext uri="{BB962C8B-B14F-4D97-AF65-F5344CB8AC3E}">
        <p14:creationId xmlns:p14="http://schemas.microsoft.com/office/powerpoint/2010/main" val="410025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Strategien, die Ihnen helfen, Ihr Selbstbewusstsein zu stärken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347601535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97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D3C3996-DAF8-41E1-86AC-71A8ADAE9C71}"/>
              </a:ext>
            </a:extLst>
          </p:cNvPr>
          <p:cNvSpPr>
            <a:spLocks noGrp="1"/>
          </p:cNvSpPr>
          <p:nvPr>
            <p:ph type="title"/>
          </p:nvPr>
        </p:nvSpPr>
        <p:spPr>
          <a:xfrm>
            <a:off x="786385" y="841248"/>
            <a:ext cx="3515244" cy="5340097"/>
          </a:xfrm>
        </p:spPr>
        <p:txBody>
          <a:bodyPr anchor="ctr">
            <a:normAutofit/>
          </a:bodyPr>
          <a:lstStyle/>
          <a:p>
            <a:pPr algn="l"/>
            <a:r>
              <a:rPr lang="en-US" dirty="0">
                <a:solidFill>
                  <a:srgbClr val="FFAA5A"/>
                </a:solidFill>
                <a:latin typeface="Aptos" panose="020B0004020202020204" pitchFamily="34" charset="0"/>
              </a:rPr>
              <a:t>Strategien, die Ihnen helfen, Ihr Selbstbewusstsein zu stärken</a:t>
            </a:r>
            <a:endParaRPr lang="mk-MK"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07E40362-B197-CE49-2596-6A25FB589C62}"/>
              </a:ext>
            </a:extLst>
          </p:cNvPr>
          <p:cNvGraphicFramePr>
            <a:graphicFrameLocks noGrp="1"/>
          </p:cNvGraphicFramePr>
          <p:nvPr>
            <p:ph idx="1"/>
            <p:extLst>
              <p:ext uri="{D42A27DB-BD31-4B8C-83A1-F6EECF244321}">
                <p14:modId xmlns:p14="http://schemas.microsoft.com/office/powerpoint/2010/main" val="79173234"/>
              </p:ext>
            </p:extLst>
          </p:nvPr>
        </p:nvGraphicFramePr>
        <p:xfrm>
          <a:off x="4985885" y="231006"/>
          <a:ext cx="6773724"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262943"/>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4A5BD6-92CC-4D7D-8550-BB68BD0D572B}"/>
</file>

<file path=customXml/itemProps2.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3.xml><?xml version="1.0" encoding="utf-8"?>
<ds:datastoreItem xmlns:ds="http://schemas.openxmlformats.org/officeDocument/2006/customXml" ds:itemID="{EF24A583-FA27-4117-994D-E11C2F177C7A}">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3612</TotalTime>
  <Words>2094</Words>
  <Application>Microsoft Office PowerPoint</Application>
  <PresentationFormat>Breitbild</PresentationFormat>
  <Paragraphs>189</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Motív Office</vt:lpstr>
      <vt:lpstr>Digitales Wohlbefinden - Gesunde digitale Gewohnheiten verstehen und kultivieren</vt:lpstr>
      <vt:lpstr>Einführung</vt:lpstr>
      <vt:lpstr> Die Grundlage von Digital Wellness </vt:lpstr>
      <vt:lpstr>Digitale Gewohnheiten</vt:lpstr>
      <vt:lpstr>Ausrichtung der digitalen Gewohnheiten</vt:lpstr>
      <vt:lpstr>Selbsterfahrung </vt:lpstr>
      <vt:lpstr>Unterstützung des Selbstbewusstseins </vt:lpstr>
      <vt:lpstr>Strategien, die Ihnen helfen, Ihr Selbstbewusstsein zu stärken</vt:lpstr>
      <vt:lpstr>Strategien, die Ihnen helfen, Ihr Selbstbewusstsein zu stärken</vt:lpstr>
      <vt:lpstr>Strategien, die Ihnen helfen, Ihr Selbstbewusstsein zu stärken</vt:lpstr>
      <vt:lpstr>Strategien, die Ihnen helfen, Ihr Selbstbewusstsein zu stärken</vt:lpstr>
      <vt:lpstr>Balanceakt: Bildschirmzeit vs. Produktivität</vt:lpstr>
      <vt:lpstr>Nützliche vs. schädliche Bildschirmzeit</vt:lpstr>
      <vt:lpstr>PowerPoint-Präsentation</vt:lpstr>
      <vt:lpstr>PowerPoint-Präsentation</vt:lpstr>
      <vt:lpstr>Digitale Zeitmanagement-Strategien</vt:lpstr>
      <vt:lpstr>Digitale Zeitmanagement-Strategien</vt:lpstr>
      <vt:lpstr>Digitale Zeitmanagement-Strategien</vt:lpstr>
      <vt:lpstr>Digitale Zeitmanagement-Strategien</vt:lpstr>
      <vt:lpstr>Grenzen setzen</vt:lpstr>
      <vt:lpstr>Grenzen setzen bringt Vorteile</vt:lpstr>
      <vt:lpstr>Kommunikation der digitalen Grenzen</vt:lpstr>
      <vt:lpstr>Die Kraft des Abschaltens</vt:lpstr>
      <vt:lpstr>Vorteile des Ausschaltens</vt:lpstr>
      <vt:lpstr>Planen Sie das Ausstecken</vt:lpstr>
      <vt:lpstr>Achtsamkeit im digitalen Zeitalter</vt:lpstr>
      <vt:lpstr>PowerPoint-Präsentation</vt:lpstr>
      <vt:lpstr>Reflexion</vt:lpstr>
      <vt:lpstr>Starten Sie und lernen Sie bewährte Verfahren  im nächsten Modul</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Marcela Hallová</dc:creator>
  <cp:keywords>, docId:9AD0DFCDF83A862723439C8B0089561A</cp:keywords>
  <cp:lastModifiedBy>Marcela Hallová</cp:lastModifiedBy>
  <cp:revision>44</cp:revision>
  <dcterms:created xsi:type="dcterms:W3CDTF">2023-02-23T17:03:29Z</dcterms:created>
  <dcterms:modified xsi:type="dcterms:W3CDTF">2024-10-10T09:28:54Z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