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 id="2147483660" r:id="rId5"/>
    <p:sldMasterId id="2147483669"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Lst>
  <p:sldSz cy="10287000" cx="18288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GoogleSlidesCustomDataVersion2">
      <go:slidesCustomData xmlns:go="http://customooxmlschemas.google.com/" r:id="rId28" roundtripDataSignature="AMtx7mgYIYuce0ZRbWHNuPTcZIAtAEmdq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26" Type="http://schemas.openxmlformats.org/officeDocument/2006/relationships/slide" Target="slides/slide19.xml"/><Relationship Id="rId25" Type="http://schemas.openxmlformats.org/officeDocument/2006/relationships/slide" Target="slides/slide18.xml"/><Relationship Id="rId28" Type="http://customschemas.google.com/relationships/presentationmetadata" Target="metadata"/><Relationship Id="rId27" Type="http://schemas.openxmlformats.org/officeDocument/2006/relationships/slide" Target="slides/slide20.xml"/><Relationship Id="rId5" Type="http://schemas.openxmlformats.org/officeDocument/2006/relationships/slideMaster" Target="slideMasters/slideMaster2.xml"/><Relationship Id="rId6" Type="http://schemas.openxmlformats.org/officeDocument/2006/relationships/slideMaster" Target="slideMasters/slideMaster3.xml"/><Relationship Id="rId7" Type="http://schemas.openxmlformats.org/officeDocument/2006/relationships/notesMaster" Target="notesMasters/notesMaster1.xml"/><Relationship Id="rId8" Type="http://schemas.openxmlformats.org/officeDocument/2006/relationships/slide" Target="slides/slide1.xml"/><Relationship Id="rId11" Type="http://schemas.openxmlformats.org/officeDocument/2006/relationships/slide" Target="slides/slide4.xml"/><Relationship Id="rId10" Type="http://schemas.openxmlformats.org/officeDocument/2006/relationships/slide" Target="slides/slide3.xml"/><Relationship Id="rId13" Type="http://schemas.openxmlformats.org/officeDocument/2006/relationships/slide" Target="slides/slide6.xml"/><Relationship Id="rId12" Type="http://schemas.openxmlformats.org/officeDocument/2006/relationships/slide" Target="slides/slide5.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indent="-228600" lvl="1" marL="914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2pPr>
            <a:lvl3pPr indent="-228600" lvl="2" marL="1371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3pPr>
            <a:lvl4pPr indent="-228600" lvl="3" marL="1828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4pPr>
            <a:lvl5pPr indent="-228600" lvl="4" marL="22860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5pPr>
            <a:lvl6pPr indent="-228600" lvl="5" marL="2743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6pPr>
            <a:lvl7pPr indent="-228600" lvl="6" marL="3200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7pPr>
            <a:lvl8pPr indent="-228600" lvl="7" marL="3657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8pPr>
            <a:lvl9pPr indent="-228600" lvl="8" marL="4114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9" name="Google Shape;179;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8" name="Google Shape;318;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8" name="Google Shape;328;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2" name="Google Shape;342;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0" name="Shape 350"/>
        <p:cNvGrpSpPr/>
        <p:nvPr/>
      </p:nvGrpSpPr>
      <p:grpSpPr>
        <a:xfrm>
          <a:off x="0" y="0"/>
          <a:ext cx="0" cy="0"/>
          <a:chOff x="0" y="0"/>
          <a:chExt cx="0" cy="0"/>
        </a:xfrm>
      </p:grpSpPr>
      <p:sp>
        <p:nvSpPr>
          <p:cNvPr id="351" name="Google Shape;351;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2" name="Google Shape;352;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2" name="Shape 362"/>
        <p:cNvGrpSpPr/>
        <p:nvPr/>
      </p:nvGrpSpPr>
      <p:grpSpPr>
        <a:xfrm>
          <a:off x="0" y="0"/>
          <a:ext cx="0" cy="0"/>
          <a:chOff x="0" y="0"/>
          <a:chExt cx="0" cy="0"/>
        </a:xfrm>
      </p:grpSpPr>
      <p:sp>
        <p:nvSpPr>
          <p:cNvPr id="363" name="Google Shape;363;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4" name="Google Shape;364;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1" name="Shape 371"/>
        <p:cNvGrpSpPr/>
        <p:nvPr/>
      </p:nvGrpSpPr>
      <p:grpSpPr>
        <a:xfrm>
          <a:off x="0" y="0"/>
          <a:ext cx="0" cy="0"/>
          <a:chOff x="0" y="0"/>
          <a:chExt cx="0" cy="0"/>
        </a:xfrm>
      </p:grpSpPr>
      <p:sp>
        <p:nvSpPr>
          <p:cNvPr id="372" name="Google Shape;372;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3" name="Google Shape;373;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7" name="Shape 377"/>
        <p:cNvGrpSpPr/>
        <p:nvPr/>
      </p:nvGrpSpPr>
      <p:grpSpPr>
        <a:xfrm>
          <a:off x="0" y="0"/>
          <a:ext cx="0" cy="0"/>
          <a:chOff x="0" y="0"/>
          <a:chExt cx="0" cy="0"/>
        </a:xfrm>
      </p:grpSpPr>
      <p:sp>
        <p:nvSpPr>
          <p:cNvPr id="378" name="Google Shape;378;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9" name="Google Shape;379;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 name="Shape 388"/>
        <p:cNvGrpSpPr/>
        <p:nvPr/>
      </p:nvGrpSpPr>
      <p:grpSpPr>
        <a:xfrm>
          <a:off x="0" y="0"/>
          <a:ext cx="0" cy="0"/>
          <a:chOff x="0" y="0"/>
          <a:chExt cx="0" cy="0"/>
        </a:xfrm>
      </p:grpSpPr>
      <p:sp>
        <p:nvSpPr>
          <p:cNvPr id="389" name="Google Shape;389;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0" name="Google Shape;390;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5" name="Shape 395"/>
        <p:cNvGrpSpPr/>
        <p:nvPr/>
      </p:nvGrpSpPr>
      <p:grpSpPr>
        <a:xfrm>
          <a:off x="0" y="0"/>
          <a:ext cx="0" cy="0"/>
          <a:chOff x="0" y="0"/>
          <a:chExt cx="0" cy="0"/>
        </a:xfrm>
      </p:grpSpPr>
      <p:sp>
        <p:nvSpPr>
          <p:cNvPr id="396" name="Google Shape;396;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7" name="Google Shape;397;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6" name="Shape 406"/>
        <p:cNvGrpSpPr/>
        <p:nvPr/>
      </p:nvGrpSpPr>
      <p:grpSpPr>
        <a:xfrm>
          <a:off x="0" y="0"/>
          <a:ext cx="0" cy="0"/>
          <a:chOff x="0" y="0"/>
          <a:chExt cx="0" cy="0"/>
        </a:xfrm>
      </p:grpSpPr>
      <p:sp>
        <p:nvSpPr>
          <p:cNvPr id="407" name="Google Shape;407;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8" name="Google Shape;408;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7" name="Google Shape;197;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8" name="Google Shape;198;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GB"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1" name="Shape 421"/>
        <p:cNvGrpSpPr/>
        <p:nvPr/>
      </p:nvGrpSpPr>
      <p:grpSpPr>
        <a:xfrm>
          <a:off x="0" y="0"/>
          <a:ext cx="0" cy="0"/>
          <a:chOff x="0" y="0"/>
          <a:chExt cx="0" cy="0"/>
        </a:xfrm>
      </p:grpSpPr>
      <p:sp>
        <p:nvSpPr>
          <p:cNvPr id="422" name="Google Shape;422;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3" name="Google Shape;423;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0" name="Google Shape;220;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0" name="Google Shape;230;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5" name="Google Shape;245;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0" name="Google Shape;260;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7" name="Google Shape;267;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8" name="Google Shape;298;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8" name="Google Shape;308;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 Id="rId3" Type="http://schemas.openxmlformats.org/officeDocument/2006/relationships/image" Target="../media/image5.jpg"/><Relationship Id="rId4" Type="http://schemas.openxmlformats.org/officeDocument/2006/relationships/image" Target="../media/image3.png"/><Relationship Id="rId10" Type="http://schemas.openxmlformats.org/officeDocument/2006/relationships/image" Target="../media/image1.png"/><Relationship Id="rId9" Type="http://schemas.openxmlformats.org/officeDocument/2006/relationships/image" Target="../media/image7.png"/><Relationship Id="rId5" Type="http://schemas.openxmlformats.org/officeDocument/2006/relationships/image" Target="../media/image2.png"/><Relationship Id="rId6" Type="http://schemas.openxmlformats.org/officeDocument/2006/relationships/image" Target="../media/image9.png"/><Relationship Id="rId7" Type="http://schemas.openxmlformats.org/officeDocument/2006/relationships/image" Target="../media/image6.jpg"/><Relationship Id="rId8" Type="http://schemas.openxmlformats.org/officeDocument/2006/relationships/image" Target="../media/image8.jp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0.png"/><Relationship Id="rId3" Type="http://schemas.openxmlformats.org/officeDocument/2006/relationships/image" Target="../media/image13.png"/><Relationship Id="rId4" Type="http://schemas.openxmlformats.org/officeDocument/2006/relationships/image" Target="../media/image5.jpg"/><Relationship Id="rId11" Type="http://schemas.openxmlformats.org/officeDocument/2006/relationships/image" Target="../media/image11.png"/><Relationship Id="rId10" Type="http://schemas.openxmlformats.org/officeDocument/2006/relationships/image" Target="../media/image1.png"/><Relationship Id="rId9" Type="http://schemas.openxmlformats.org/officeDocument/2006/relationships/image" Target="../media/image7.png"/><Relationship Id="rId5" Type="http://schemas.openxmlformats.org/officeDocument/2006/relationships/image" Target="../media/image12.png"/><Relationship Id="rId6" Type="http://schemas.openxmlformats.org/officeDocument/2006/relationships/image" Target="../media/image9.png"/><Relationship Id="rId7" Type="http://schemas.openxmlformats.org/officeDocument/2006/relationships/image" Target="../media/image6.jpg"/><Relationship Id="rId8" Type="http://schemas.openxmlformats.org/officeDocument/2006/relationships/image" Target="../media/image8.jp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5" name="Shape 15"/>
        <p:cNvGrpSpPr/>
        <p:nvPr/>
      </p:nvGrpSpPr>
      <p:grpSpPr>
        <a:xfrm>
          <a:off x="0" y="0"/>
          <a:ext cx="0" cy="0"/>
          <a:chOff x="0" y="0"/>
          <a:chExt cx="0" cy="0"/>
        </a:xfrm>
      </p:grpSpPr>
      <p:sp>
        <p:nvSpPr>
          <p:cNvPr id="16" name="Google Shape;16;p2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22"/>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8" name="Google Shape;18;p2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2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3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35"/>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5" name="Google Shape;75;p3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3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3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36"/>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36"/>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81" name="Google Shape;81;p3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3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3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dpis a obsah" type="obj">
  <p:cSld name="OBJECT">
    <p:spTree>
      <p:nvGrpSpPr>
        <p:cNvPr id="87" name="Shape 87"/>
        <p:cNvGrpSpPr/>
        <p:nvPr/>
      </p:nvGrpSpPr>
      <p:grpSpPr>
        <a:xfrm>
          <a:off x="0" y="0"/>
          <a:ext cx="0" cy="0"/>
          <a:chOff x="0" y="0"/>
          <a:chExt cx="0" cy="0"/>
        </a:xfrm>
      </p:grpSpPr>
      <p:sp>
        <p:nvSpPr>
          <p:cNvPr id="88" name="Google Shape;88;p24"/>
          <p:cNvSpPr txBox="1"/>
          <p:nvPr>
            <p:ph type="title"/>
          </p:nvPr>
        </p:nvSpPr>
        <p:spPr>
          <a:xfrm>
            <a:off x="1036674" y="547689"/>
            <a:ext cx="15994026" cy="1587546"/>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rgbClr val="92BAB5"/>
              </a:buClr>
              <a:buSzPts val="7200"/>
              <a:buFont typeface="Arial"/>
              <a:buNone/>
              <a:defRPr>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9" name="Google Shape;89;p24"/>
          <p:cNvSpPr txBox="1"/>
          <p:nvPr>
            <p:ph idx="1" type="body"/>
          </p:nvPr>
        </p:nvSpPr>
        <p:spPr>
          <a:xfrm>
            <a:off x="1257300" y="2738438"/>
            <a:ext cx="15773400" cy="6527007"/>
          </a:xfrm>
          <a:prstGeom prst="rect">
            <a:avLst/>
          </a:prstGeom>
          <a:noFill/>
          <a:ln>
            <a:noFill/>
          </a:ln>
        </p:spPr>
        <p:txBody>
          <a:bodyPr anchorCtr="0" anchor="t" bIns="45700" lIns="91425" spcFirstLastPara="1" rIns="91425" wrap="square" tIns="45700">
            <a:normAutofit/>
          </a:bodyPr>
          <a:lstStyle>
            <a:lvl1pPr indent="-495300" lvl="0" marL="457200" algn="l">
              <a:lnSpc>
                <a:spcPct val="90000"/>
              </a:lnSpc>
              <a:spcBef>
                <a:spcPts val="1500"/>
              </a:spcBef>
              <a:spcAft>
                <a:spcPts val="0"/>
              </a:spcAft>
              <a:buSzPts val="4200"/>
              <a:buChar char="❑"/>
              <a:defRPr>
                <a:latin typeface="Arial"/>
                <a:ea typeface="Arial"/>
                <a:cs typeface="Arial"/>
                <a:sym typeface="Arial"/>
              </a:defRPr>
            </a:lvl1pPr>
            <a:lvl2pPr indent="-457200" lvl="1" marL="914400" algn="l">
              <a:lnSpc>
                <a:spcPct val="90000"/>
              </a:lnSpc>
              <a:spcBef>
                <a:spcPts val="750"/>
              </a:spcBef>
              <a:spcAft>
                <a:spcPts val="0"/>
              </a:spcAft>
              <a:buClr>
                <a:schemeClr val="dk1"/>
              </a:buClr>
              <a:buSzPts val="3600"/>
              <a:buChar char="•"/>
              <a:defRPr>
                <a:latin typeface="Arial"/>
                <a:ea typeface="Arial"/>
                <a:cs typeface="Arial"/>
                <a:sym typeface="Arial"/>
              </a:defRPr>
            </a:lvl2pPr>
            <a:lvl3pPr indent="-419100" lvl="2" marL="1371600" algn="l">
              <a:lnSpc>
                <a:spcPct val="90000"/>
              </a:lnSpc>
              <a:spcBef>
                <a:spcPts val="750"/>
              </a:spcBef>
              <a:spcAft>
                <a:spcPts val="0"/>
              </a:spcAft>
              <a:buClr>
                <a:schemeClr val="dk1"/>
              </a:buClr>
              <a:buSzPts val="3000"/>
              <a:buChar char="•"/>
              <a:defRPr>
                <a:latin typeface="Arial"/>
                <a:ea typeface="Arial"/>
                <a:cs typeface="Arial"/>
                <a:sym typeface="Arial"/>
              </a:defRPr>
            </a:lvl3pPr>
            <a:lvl4pPr indent="-400050" lvl="3" marL="1828800" algn="l">
              <a:lnSpc>
                <a:spcPct val="90000"/>
              </a:lnSpc>
              <a:spcBef>
                <a:spcPts val="750"/>
              </a:spcBef>
              <a:spcAft>
                <a:spcPts val="0"/>
              </a:spcAft>
              <a:buClr>
                <a:schemeClr val="dk1"/>
              </a:buClr>
              <a:buSzPts val="2700"/>
              <a:buChar char="•"/>
              <a:defRPr>
                <a:latin typeface="Arial"/>
                <a:ea typeface="Arial"/>
                <a:cs typeface="Arial"/>
                <a:sym typeface="Arial"/>
              </a:defRPr>
            </a:lvl4pPr>
            <a:lvl5pPr indent="-400050" lvl="4" marL="2286000" algn="l">
              <a:lnSpc>
                <a:spcPct val="90000"/>
              </a:lnSpc>
              <a:spcBef>
                <a:spcPts val="750"/>
              </a:spcBef>
              <a:spcAft>
                <a:spcPts val="0"/>
              </a:spcAft>
              <a:buClr>
                <a:schemeClr val="dk1"/>
              </a:buClr>
              <a:buSzPts val="2700"/>
              <a:buChar char="•"/>
              <a:defRPr>
                <a:latin typeface="Arial"/>
                <a:ea typeface="Arial"/>
                <a:cs typeface="Arial"/>
                <a:sym typeface="Arial"/>
              </a:defRPr>
            </a:lvl5pPr>
            <a:lvl6pPr indent="-342900" lvl="5" marL="2743200" algn="l">
              <a:lnSpc>
                <a:spcPct val="90000"/>
              </a:lnSpc>
              <a:spcBef>
                <a:spcPts val="750"/>
              </a:spcBef>
              <a:spcAft>
                <a:spcPts val="0"/>
              </a:spcAft>
              <a:buClr>
                <a:schemeClr val="dk1"/>
              </a:buClr>
              <a:buSzPts val="1800"/>
              <a:buChar char="•"/>
              <a:defRPr/>
            </a:lvl6pPr>
            <a:lvl7pPr indent="-342900" lvl="6" marL="3200400" algn="l">
              <a:lnSpc>
                <a:spcPct val="90000"/>
              </a:lnSpc>
              <a:spcBef>
                <a:spcPts val="750"/>
              </a:spcBef>
              <a:spcAft>
                <a:spcPts val="0"/>
              </a:spcAft>
              <a:buClr>
                <a:schemeClr val="dk1"/>
              </a:buClr>
              <a:buSzPts val="1800"/>
              <a:buChar char="•"/>
              <a:defRPr/>
            </a:lvl7pPr>
            <a:lvl8pPr indent="-342900" lvl="7" marL="3657600" algn="l">
              <a:lnSpc>
                <a:spcPct val="90000"/>
              </a:lnSpc>
              <a:spcBef>
                <a:spcPts val="750"/>
              </a:spcBef>
              <a:spcAft>
                <a:spcPts val="0"/>
              </a:spcAft>
              <a:buClr>
                <a:schemeClr val="dk1"/>
              </a:buClr>
              <a:buSzPts val="1800"/>
              <a:buChar char="•"/>
              <a:defRPr/>
            </a:lvl8pPr>
            <a:lvl9pPr indent="-342900" lvl="8" marL="4114800" algn="l">
              <a:lnSpc>
                <a:spcPct val="90000"/>
              </a:lnSpc>
              <a:spcBef>
                <a:spcPts val="750"/>
              </a:spcBef>
              <a:spcAft>
                <a:spcPts val="0"/>
              </a:spcAft>
              <a:buClr>
                <a:schemeClr val="dk1"/>
              </a:buClr>
              <a:buSzPts val="1800"/>
              <a:buChar char="•"/>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Úvodná snímka">
  <p:cSld name="Úvodná snímka">
    <p:spTree>
      <p:nvGrpSpPr>
        <p:cNvPr id="90" name="Shape 90"/>
        <p:cNvGrpSpPr/>
        <p:nvPr/>
      </p:nvGrpSpPr>
      <p:grpSpPr>
        <a:xfrm>
          <a:off x="0" y="0"/>
          <a:ext cx="0" cy="0"/>
          <a:chOff x="0" y="0"/>
          <a:chExt cx="0" cy="0"/>
        </a:xfrm>
      </p:grpSpPr>
      <p:sp>
        <p:nvSpPr>
          <p:cNvPr id="91" name="Google Shape;91;p37"/>
          <p:cNvSpPr txBox="1"/>
          <p:nvPr/>
        </p:nvSpPr>
        <p:spPr>
          <a:xfrm>
            <a:off x="2286000" y="3974221"/>
            <a:ext cx="13716000" cy="1117970"/>
          </a:xfrm>
          <a:prstGeom prst="rect">
            <a:avLst/>
          </a:prstGeom>
          <a:noFill/>
          <a:ln>
            <a:noFill/>
          </a:ln>
        </p:spPr>
        <p:txBody>
          <a:bodyPr anchorCtr="0" anchor="b" bIns="68575" lIns="137150" spcFirstLastPara="1" rIns="137150" wrap="square" tIns="68575">
            <a:normAutofit/>
          </a:bodyPr>
          <a:lstStyle/>
          <a:p>
            <a:pPr indent="0" lvl="0" marL="0" marR="0" rtl="0" algn="ctr">
              <a:lnSpc>
                <a:spcPct val="100000"/>
              </a:lnSpc>
              <a:spcBef>
                <a:spcPts val="0"/>
              </a:spcBef>
              <a:spcAft>
                <a:spcPts val="0"/>
              </a:spcAft>
              <a:buClr>
                <a:srgbClr val="FFAA5A"/>
              </a:buClr>
              <a:buSzPts val="3000"/>
              <a:buFont typeface="Cambria"/>
              <a:buNone/>
            </a:pPr>
            <a:r>
              <a:rPr b="1" lang="en-GB" sz="3000">
                <a:solidFill>
                  <a:srgbClr val="FFAA5A"/>
                </a:solidFill>
                <a:latin typeface="Cambria"/>
                <a:ea typeface="Cambria"/>
                <a:cs typeface="Cambria"/>
                <a:sym typeface="Cambria"/>
              </a:rPr>
              <a:t>ERASMUS+KA220-ADU - Cooperation partnerships in adult education</a:t>
            </a:r>
            <a:endParaRPr b="1" sz="3000">
              <a:solidFill>
                <a:srgbClr val="FFAA5A"/>
              </a:solidFill>
              <a:latin typeface="Cambria"/>
              <a:ea typeface="Cambria"/>
              <a:cs typeface="Cambria"/>
              <a:sym typeface="Cambria"/>
            </a:endParaRPr>
          </a:p>
          <a:p>
            <a:pPr indent="0" lvl="0" marL="0" marR="0" rtl="0" algn="ctr">
              <a:lnSpc>
                <a:spcPct val="100000"/>
              </a:lnSpc>
              <a:spcBef>
                <a:spcPts val="0"/>
              </a:spcBef>
              <a:spcAft>
                <a:spcPts val="0"/>
              </a:spcAft>
              <a:buClr>
                <a:srgbClr val="FFAA5A"/>
              </a:buClr>
              <a:buSzPts val="3000"/>
              <a:buFont typeface="Cambria"/>
              <a:buNone/>
            </a:pPr>
            <a:r>
              <a:rPr b="1" lang="en-GB" sz="3000">
                <a:solidFill>
                  <a:srgbClr val="FFAA5A"/>
                </a:solidFill>
                <a:latin typeface="Cambria"/>
                <a:ea typeface="Cambria"/>
                <a:cs typeface="Cambria"/>
                <a:sym typeface="Cambria"/>
              </a:rPr>
              <a:t>KA220-ADU-2BF13E10 </a:t>
            </a:r>
            <a:endParaRPr b="1" sz="3000">
              <a:solidFill>
                <a:srgbClr val="FFAA5A"/>
              </a:solidFill>
              <a:latin typeface="Cambria"/>
              <a:ea typeface="Cambria"/>
              <a:cs typeface="Cambria"/>
              <a:sym typeface="Cambria"/>
            </a:endParaRPr>
          </a:p>
        </p:txBody>
      </p:sp>
      <p:sp>
        <p:nvSpPr>
          <p:cNvPr id="92" name="Google Shape;92;p37"/>
          <p:cNvSpPr txBox="1"/>
          <p:nvPr/>
        </p:nvSpPr>
        <p:spPr>
          <a:xfrm>
            <a:off x="1945758" y="1563092"/>
            <a:ext cx="14396484" cy="189282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GB" sz="3900" u="none" cap="none" strike="noStrike">
                <a:solidFill>
                  <a:srgbClr val="92BAB5"/>
                </a:solidFill>
                <a:latin typeface="Cambria"/>
                <a:ea typeface="Cambria"/>
                <a:cs typeface="Cambria"/>
                <a:sym typeface="Cambria"/>
              </a:rPr>
              <a:t>Building Digital Resilience by Making Digital Wellbeing and</a:t>
            </a:r>
            <a:br>
              <a:rPr b="1" i="0" lang="en-GB" sz="3900" u="none" cap="none" strike="noStrike">
                <a:solidFill>
                  <a:srgbClr val="92BAB5"/>
                </a:solidFill>
                <a:latin typeface="Cambria"/>
                <a:ea typeface="Cambria"/>
                <a:cs typeface="Cambria"/>
                <a:sym typeface="Cambria"/>
              </a:rPr>
            </a:br>
            <a:r>
              <a:rPr b="1" i="0" lang="en-GB" sz="3900" u="none" cap="none" strike="noStrike">
                <a:solidFill>
                  <a:srgbClr val="92BAB5"/>
                </a:solidFill>
                <a:latin typeface="Cambria"/>
                <a:ea typeface="Cambria"/>
                <a:cs typeface="Cambria"/>
                <a:sym typeface="Cambria"/>
              </a:rPr>
              <a:t>Security Accessible to All</a:t>
            </a:r>
            <a:br>
              <a:rPr b="1" i="0" lang="en-GB" sz="3900" u="none" cap="none" strike="noStrike">
                <a:solidFill>
                  <a:srgbClr val="92BAB5"/>
                </a:solidFill>
                <a:latin typeface="Cambria"/>
                <a:ea typeface="Cambria"/>
                <a:cs typeface="Cambria"/>
                <a:sym typeface="Cambria"/>
              </a:rPr>
            </a:br>
            <a:r>
              <a:rPr b="1" i="0" lang="en-GB" sz="3900" u="none" cap="none" strike="noStrike">
                <a:solidFill>
                  <a:srgbClr val="92BAB5"/>
                </a:solidFill>
                <a:latin typeface="Cambria"/>
                <a:ea typeface="Cambria"/>
                <a:cs typeface="Cambria"/>
                <a:sym typeface="Cambria"/>
              </a:rPr>
              <a:t>&lt;&lt;DigiWELL&gt;&gt;</a:t>
            </a:r>
            <a:endParaRPr sz="3900">
              <a:solidFill>
                <a:schemeClr val="dk1"/>
              </a:solidFill>
              <a:latin typeface="Calibri"/>
              <a:ea typeface="Calibri"/>
              <a:cs typeface="Calibri"/>
              <a:sym typeface="Calibri"/>
            </a:endParaRPr>
          </a:p>
        </p:txBody>
      </p:sp>
      <p:grpSp>
        <p:nvGrpSpPr>
          <p:cNvPr id="93" name="Google Shape;93;p37"/>
          <p:cNvGrpSpPr/>
          <p:nvPr/>
        </p:nvGrpSpPr>
        <p:grpSpPr>
          <a:xfrm>
            <a:off x="606056" y="8872697"/>
            <a:ext cx="17403866" cy="1185078"/>
            <a:chOff x="435935" y="5851336"/>
            <a:chExt cx="11602577" cy="790052"/>
          </a:xfrm>
        </p:grpSpPr>
        <p:pic>
          <p:nvPicPr>
            <p:cNvPr descr="Obrázok, na ktorom je text" id="94" name="Google Shape;94;p37"/>
            <p:cNvPicPr preferRelativeResize="0"/>
            <p:nvPr/>
          </p:nvPicPr>
          <p:blipFill rotWithShape="1">
            <a:blip r:embed="rId2">
              <a:alphaModFix/>
            </a:blip>
            <a:srcRect b="0" l="0" r="0" t="0"/>
            <a:stretch/>
          </p:blipFill>
          <p:spPr>
            <a:xfrm>
              <a:off x="435935" y="5963498"/>
              <a:ext cx="2290456" cy="529376"/>
            </a:xfrm>
            <a:prstGeom prst="rect">
              <a:avLst/>
            </a:prstGeom>
            <a:noFill/>
            <a:ln>
              <a:noFill/>
            </a:ln>
          </p:spPr>
        </p:pic>
        <p:pic>
          <p:nvPicPr>
            <p:cNvPr id="95" name="Google Shape;95;p37"/>
            <p:cNvPicPr preferRelativeResize="0"/>
            <p:nvPr/>
          </p:nvPicPr>
          <p:blipFill rotWithShape="1">
            <a:blip r:embed="rId3">
              <a:alphaModFix/>
            </a:blip>
            <a:srcRect b="0" l="0" r="0" t="0"/>
            <a:stretch/>
          </p:blipFill>
          <p:spPr>
            <a:xfrm>
              <a:off x="10212223" y="5851336"/>
              <a:ext cx="1826289" cy="737473"/>
            </a:xfrm>
            <a:prstGeom prst="rect">
              <a:avLst/>
            </a:prstGeom>
            <a:noFill/>
            <a:ln>
              <a:noFill/>
            </a:ln>
          </p:spPr>
        </p:pic>
        <p:pic>
          <p:nvPicPr>
            <p:cNvPr id="96" name="Google Shape;96;p37"/>
            <p:cNvPicPr preferRelativeResize="0"/>
            <p:nvPr/>
          </p:nvPicPr>
          <p:blipFill rotWithShape="1">
            <a:blip r:embed="rId4">
              <a:alphaModFix/>
            </a:blip>
            <a:srcRect b="0" l="0" r="0" t="0"/>
            <a:stretch/>
          </p:blipFill>
          <p:spPr>
            <a:xfrm>
              <a:off x="2726391" y="5863719"/>
              <a:ext cx="777669" cy="777669"/>
            </a:xfrm>
            <a:prstGeom prst="rect">
              <a:avLst/>
            </a:prstGeom>
            <a:noFill/>
            <a:ln>
              <a:noFill/>
            </a:ln>
          </p:spPr>
        </p:pic>
        <p:pic>
          <p:nvPicPr>
            <p:cNvPr descr="Slovenská poľnohospodárska univerzita v Nitre" id="97" name="Google Shape;97;p37"/>
            <p:cNvPicPr preferRelativeResize="0"/>
            <p:nvPr/>
          </p:nvPicPr>
          <p:blipFill rotWithShape="1">
            <a:blip r:embed="rId5">
              <a:alphaModFix/>
            </a:blip>
            <a:srcRect b="0" l="0" r="0" t="0"/>
            <a:stretch/>
          </p:blipFill>
          <p:spPr>
            <a:xfrm>
              <a:off x="3589235" y="5963498"/>
              <a:ext cx="1128044" cy="504492"/>
            </a:xfrm>
            <a:prstGeom prst="rect">
              <a:avLst/>
            </a:prstGeom>
            <a:noFill/>
            <a:ln>
              <a:noFill/>
            </a:ln>
          </p:spPr>
        </p:pic>
        <p:pic>
          <p:nvPicPr>
            <p:cNvPr descr="Logo" id="98" name="Google Shape;98;p37"/>
            <p:cNvPicPr preferRelativeResize="0"/>
            <p:nvPr/>
          </p:nvPicPr>
          <p:blipFill rotWithShape="1">
            <a:blip r:embed="rId6">
              <a:alphaModFix/>
            </a:blip>
            <a:srcRect b="0" l="0" r="0" t="0"/>
            <a:stretch/>
          </p:blipFill>
          <p:spPr>
            <a:xfrm>
              <a:off x="4717279" y="5963498"/>
              <a:ext cx="968299" cy="504492"/>
            </a:xfrm>
            <a:prstGeom prst="rect">
              <a:avLst/>
            </a:prstGeom>
            <a:noFill/>
            <a:ln>
              <a:noFill/>
            </a:ln>
          </p:spPr>
        </p:pic>
        <p:pic>
          <p:nvPicPr>
            <p:cNvPr id="99" name="Google Shape;99;p37"/>
            <p:cNvPicPr preferRelativeResize="0"/>
            <p:nvPr/>
          </p:nvPicPr>
          <p:blipFill rotWithShape="1">
            <a:blip r:embed="rId7">
              <a:alphaModFix/>
            </a:blip>
            <a:srcRect b="0" l="0" r="0" t="0"/>
            <a:stretch/>
          </p:blipFill>
          <p:spPr>
            <a:xfrm>
              <a:off x="5685578" y="5945929"/>
              <a:ext cx="1156727" cy="564513"/>
            </a:xfrm>
            <a:prstGeom prst="rect">
              <a:avLst/>
            </a:prstGeom>
            <a:noFill/>
            <a:ln>
              <a:noFill/>
            </a:ln>
          </p:spPr>
        </p:pic>
        <p:pic>
          <p:nvPicPr>
            <p:cNvPr descr="AIFED - Formación, cultura y empleo en Granada" id="100" name="Google Shape;100;p37"/>
            <p:cNvPicPr preferRelativeResize="0"/>
            <p:nvPr/>
          </p:nvPicPr>
          <p:blipFill rotWithShape="1">
            <a:blip r:embed="rId8">
              <a:alphaModFix/>
            </a:blip>
            <a:srcRect b="0" l="0" r="0" t="0"/>
            <a:stretch/>
          </p:blipFill>
          <p:spPr>
            <a:xfrm>
              <a:off x="6898797" y="5968999"/>
              <a:ext cx="1521023" cy="523875"/>
            </a:xfrm>
            <a:prstGeom prst="rect">
              <a:avLst/>
            </a:prstGeom>
            <a:noFill/>
            <a:ln>
              <a:noFill/>
            </a:ln>
          </p:spPr>
        </p:pic>
        <p:pic>
          <p:nvPicPr>
            <p:cNvPr id="101" name="Google Shape;101;p37"/>
            <p:cNvPicPr preferRelativeResize="0"/>
            <p:nvPr/>
          </p:nvPicPr>
          <p:blipFill rotWithShape="1">
            <a:blip r:embed="rId9">
              <a:alphaModFix/>
            </a:blip>
            <a:srcRect b="0" l="0" r="0" t="0"/>
            <a:stretch/>
          </p:blipFill>
          <p:spPr>
            <a:xfrm>
              <a:off x="8566511" y="5945929"/>
              <a:ext cx="1499020" cy="228600"/>
            </a:xfrm>
            <a:prstGeom prst="rect">
              <a:avLst/>
            </a:prstGeom>
            <a:noFill/>
            <a:ln>
              <a:noFill/>
            </a:ln>
          </p:spPr>
        </p:pic>
        <p:pic>
          <p:nvPicPr>
            <p:cNvPr descr="Syzygia Foundation" id="102" name="Google Shape;102;p37"/>
            <p:cNvPicPr preferRelativeResize="0"/>
            <p:nvPr/>
          </p:nvPicPr>
          <p:blipFill rotWithShape="1">
            <a:blip r:embed="rId10">
              <a:alphaModFix/>
            </a:blip>
            <a:srcRect b="0" l="0" r="0" t="0"/>
            <a:stretch/>
          </p:blipFill>
          <p:spPr>
            <a:xfrm>
              <a:off x="8606409" y="6252553"/>
              <a:ext cx="1419225" cy="282282"/>
            </a:xfrm>
            <a:prstGeom prst="rect">
              <a:avLst/>
            </a:prstGeom>
            <a:noFill/>
            <a:ln>
              <a:noFill/>
            </a:ln>
          </p:spPr>
        </p:pic>
      </p:gr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va obsahy" type="twoObj">
  <p:cSld name="TWO_OBJECTS">
    <p:spTree>
      <p:nvGrpSpPr>
        <p:cNvPr id="103" name="Shape 103"/>
        <p:cNvGrpSpPr/>
        <p:nvPr/>
      </p:nvGrpSpPr>
      <p:grpSpPr>
        <a:xfrm>
          <a:off x="0" y="0"/>
          <a:ext cx="0" cy="0"/>
          <a:chOff x="0" y="0"/>
          <a:chExt cx="0" cy="0"/>
        </a:xfrm>
      </p:grpSpPr>
      <p:sp>
        <p:nvSpPr>
          <p:cNvPr id="104" name="Google Shape;104;p38"/>
          <p:cNvSpPr txBox="1"/>
          <p:nvPr>
            <p:ph type="title"/>
          </p:nvPr>
        </p:nvSpPr>
        <p:spPr>
          <a:xfrm>
            <a:off x="1036674" y="547689"/>
            <a:ext cx="15994026" cy="1587546"/>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rgbClr val="92BAB5"/>
              </a:buClr>
              <a:buSzPts val="7200"/>
              <a:buFont typeface="Arial"/>
              <a:buNone/>
              <a:defRPr>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5" name="Google Shape;105;p38"/>
          <p:cNvSpPr txBox="1"/>
          <p:nvPr>
            <p:ph idx="1" type="body"/>
          </p:nvPr>
        </p:nvSpPr>
        <p:spPr>
          <a:xfrm>
            <a:off x="1257300" y="2738438"/>
            <a:ext cx="7772400" cy="6527007"/>
          </a:xfrm>
          <a:prstGeom prst="rect">
            <a:avLst/>
          </a:prstGeom>
          <a:noFill/>
          <a:ln>
            <a:noFill/>
          </a:ln>
        </p:spPr>
        <p:txBody>
          <a:bodyPr anchorCtr="0" anchor="t" bIns="45700" lIns="91425" spcFirstLastPara="1" rIns="91425" wrap="square" tIns="45700">
            <a:normAutofit/>
          </a:bodyPr>
          <a:lstStyle>
            <a:lvl1pPr indent="-495300" lvl="0" marL="457200" algn="l">
              <a:lnSpc>
                <a:spcPct val="90000"/>
              </a:lnSpc>
              <a:spcBef>
                <a:spcPts val="1500"/>
              </a:spcBef>
              <a:spcAft>
                <a:spcPts val="0"/>
              </a:spcAft>
              <a:buSzPts val="4200"/>
              <a:buChar char="❑"/>
              <a:defRPr>
                <a:latin typeface="Arial"/>
                <a:ea typeface="Arial"/>
                <a:cs typeface="Arial"/>
                <a:sym typeface="Arial"/>
              </a:defRPr>
            </a:lvl1pPr>
            <a:lvl2pPr indent="-457200" lvl="1" marL="914400" algn="l">
              <a:lnSpc>
                <a:spcPct val="90000"/>
              </a:lnSpc>
              <a:spcBef>
                <a:spcPts val="750"/>
              </a:spcBef>
              <a:spcAft>
                <a:spcPts val="0"/>
              </a:spcAft>
              <a:buClr>
                <a:schemeClr val="dk1"/>
              </a:buClr>
              <a:buSzPts val="3600"/>
              <a:buChar char="•"/>
              <a:defRPr>
                <a:latin typeface="Arial"/>
                <a:ea typeface="Arial"/>
                <a:cs typeface="Arial"/>
                <a:sym typeface="Arial"/>
              </a:defRPr>
            </a:lvl2pPr>
            <a:lvl3pPr indent="-419100" lvl="2" marL="1371600" algn="l">
              <a:lnSpc>
                <a:spcPct val="90000"/>
              </a:lnSpc>
              <a:spcBef>
                <a:spcPts val="750"/>
              </a:spcBef>
              <a:spcAft>
                <a:spcPts val="0"/>
              </a:spcAft>
              <a:buClr>
                <a:schemeClr val="dk1"/>
              </a:buClr>
              <a:buSzPts val="3000"/>
              <a:buChar char="•"/>
              <a:defRPr>
                <a:latin typeface="Arial"/>
                <a:ea typeface="Arial"/>
                <a:cs typeface="Arial"/>
                <a:sym typeface="Arial"/>
              </a:defRPr>
            </a:lvl3pPr>
            <a:lvl4pPr indent="-400050" lvl="3" marL="1828800" algn="l">
              <a:lnSpc>
                <a:spcPct val="90000"/>
              </a:lnSpc>
              <a:spcBef>
                <a:spcPts val="750"/>
              </a:spcBef>
              <a:spcAft>
                <a:spcPts val="0"/>
              </a:spcAft>
              <a:buClr>
                <a:schemeClr val="dk1"/>
              </a:buClr>
              <a:buSzPts val="2700"/>
              <a:buChar char="•"/>
              <a:defRPr>
                <a:latin typeface="Arial"/>
                <a:ea typeface="Arial"/>
                <a:cs typeface="Arial"/>
                <a:sym typeface="Arial"/>
              </a:defRPr>
            </a:lvl4pPr>
            <a:lvl5pPr indent="-400050" lvl="4" marL="2286000" algn="l">
              <a:lnSpc>
                <a:spcPct val="90000"/>
              </a:lnSpc>
              <a:spcBef>
                <a:spcPts val="750"/>
              </a:spcBef>
              <a:spcAft>
                <a:spcPts val="0"/>
              </a:spcAft>
              <a:buClr>
                <a:schemeClr val="dk1"/>
              </a:buClr>
              <a:buSzPts val="2700"/>
              <a:buChar char="•"/>
              <a:defRPr>
                <a:latin typeface="Arial"/>
                <a:ea typeface="Arial"/>
                <a:cs typeface="Arial"/>
                <a:sym typeface="Arial"/>
              </a:defRPr>
            </a:lvl5pPr>
            <a:lvl6pPr indent="-342900" lvl="5" marL="2743200" algn="l">
              <a:lnSpc>
                <a:spcPct val="90000"/>
              </a:lnSpc>
              <a:spcBef>
                <a:spcPts val="750"/>
              </a:spcBef>
              <a:spcAft>
                <a:spcPts val="0"/>
              </a:spcAft>
              <a:buClr>
                <a:schemeClr val="dk1"/>
              </a:buClr>
              <a:buSzPts val="1800"/>
              <a:buChar char="•"/>
              <a:defRPr/>
            </a:lvl6pPr>
            <a:lvl7pPr indent="-342900" lvl="6" marL="3200400" algn="l">
              <a:lnSpc>
                <a:spcPct val="90000"/>
              </a:lnSpc>
              <a:spcBef>
                <a:spcPts val="750"/>
              </a:spcBef>
              <a:spcAft>
                <a:spcPts val="0"/>
              </a:spcAft>
              <a:buClr>
                <a:schemeClr val="dk1"/>
              </a:buClr>
              <a:buSzPts val="1800"/>
              <a:buChar char="•"/>
              <a:defRPr/>
            </a:lvl7pPr>
            <a:lvl8pPr indent="-342900" lvl="7" marL="3657600" algn="l">
              <a:lnSpc>
                <a:spcPct val="90000"/>
              </a:lnSpc>
              <a:spcBef>
                <a:spcPts val="750"/>
              </a:spcBef>
              <a:spcAft>
                <a:spcPts val="0"/>
              </a:spcAft>
              <a:buClr>
                <a:schemeClr val="dk1"/>
              </a:buClr>
              <a:buSzPts val="1800"/>
              <a:buChar char="•"/>
              <a:defRPr/>
            </a:lvl8pPr>
            <a:lvl9pPr indent="-342900" lvl="8" marL="4114800" algn="l">
              <a:lnSpc>
                <a:spcPct val="90000"/>
              </a:lnSpc>
              <a:spcBef>
                <a:spcPts val="750"/>
              </a:spcBef>
              <a:spcAft>
                <a:spcPts val="0"/>
              </a:spcAft>
              <a:buClr>
                <a:schemeClr val="dk1"/>
              </a:buClr>
              <a:buSzPts val="1800"/>
              <a:buChar char="•"/>
              <a:defRPr/>
            </a:lvl9pPr>
          </a:lstStyle>
          <a:p/>
        </p:txBody>
      </p:sp>
      <p:sp>
        <p:nvSpPr>
          <p:cNvPr id="106" name="Google Shape;106;p38"/>
          <p:cNvSpPr txBox="1"/>
          <p:nvPr>
            <p:ph idx="2" type="body"/>
          </p:nvPr>
        </p:nvSpPr>
        <p:spPr>
          <a:xfrm>
            <a:off x="9258300" y="2738438"/>
            <a:ext cx="7772400" cy="6527007"/>
          </a:xfrm>
          <a:prstGeom prst="rect">
            <a:avLst/>
          </a:prstGeom>
          <a:noFill/>
          <a:ln>
            <a:noFill/>
          </a:ln>
        </p:spPr>
        <p:txBody>
          <a:bodyPr anchorCtr="0" anchor="t" bIns="45700" lIns="91425" spcFirstLastPara="1" rIns="91425" wrap="square" tIns="45700">
            <a:normAutofit/>
          </a:bodyPr>
          <a:lstStyle>
            <a:lvl1pPr indent="-495300" lvl="0" marL="457200" algn="l">
              <a:lnSpc>
                <a:spcPct val="90000"/>
              </a:lnSpc>
              <a:spcBef>
                <a:spcPts val="1500"/>
              </a:spcBef>
              <a:spcAft>
                <a:spcPts val="0"/>
              </a:spcAft>
              <a:buSzPts val="4200"/>
              <a:buChar char="❑"/>
              <a:defRPr>
                <a:latin typeface="Arial"/>
                <a:ea typeface="Arial"/>
                <a:cs typeface="Arial"/>
                <a:sym typeface="Arial"/>
              </a:defRPr>
            </a:lvl1pPr>
            <a:lvl2pPr indent="-457200" lvl="1" marL="914400" algn="l">
              <a:lnSpc>
                <a:spcPct val="90000"/>
              </a:lnSpc>
              <a:spcBef>
                <a:spcPts val="750"/>
              </a:spcBef>
              <a:spcAft>
                <a:spcPts val="0"/>
              </a:spcAft>
              <a:buClr>
                <a:schemeClr val="dk1"/>
              </a:buClr>
              <a:buSzPts val="3600"/>
              <a:buChar char="•"/>
              <a:defRPr>
                <a:latin typeface="Arial"/>
                <a:ea typeface="Arial"/>
                <a:cs typeface="Arial"/>
                <a:sym typeface="Arial"/>
              </a:defRPr>
            </a:lvl2pPr>
            <a:lvl3pPr indent="-419100" lvl="2" marL="1371600" algn="l">
              <a:lnSpc>
                <a:spcPct val="90000"/>
              </a:lnSpc>
              <a:spcBef>
                <a:spcPts val="750"/>
              </a:spcBef>
              <a:spcAft>
                <a:spcPts val="0"/>
              </a:spcAft>
              <a:buClr>
                <a:schemeClr val="dk1"/>
              </a:buClr>
              <a:buSzPts val="3000"/>
              <a:buChar char="•"/>
              <a:defRPr>
                <a:latin typeface="Arial"/>
                <a:ea typeface="Arial"/>
                <a:cs typeface="Arial"/>
                <a:sym typeface="Arial"/>
              </a:defRPr>
            </a:lvl3pPr>
            <a:lvl4pPr indent="-400050" lvl="3" marL="1828800" algn="l">
              <a:lnSpc>
                <a:spcPct val="90000"/>
              </a:lnSpc>
              <a:spcBef>
                <a:spcPts val="750"/>
              </a:spcBef>
              <a:spcAft>
                <a:spcPts val="0"/>
              </a:spcAft>
              <a:buClr>
                <a:schemeClr val="dk1"/>
              </a:buClr>
              <a:buSzPts val="2700"/>
              <a:buChar char="•"/>
              <a:defRPr>
                <a:latin typeface="Arial"/>
                <a:ea typeface="Arial"/>
                <a:cs typeface="Arial"/>
                <a:sym typeface="Arial"/>
              </a:defRPr>
            </a:lvl4pPr>
            <a:lvl5pPr indent="-400050" lvl="4" marL="2286000" algn="l">
              <a:lnSpc>
                <a:spcPct val="90000"/>
              </a:lnSpc>
              <a:spcBef>
                <a:spcPts val="750"/>
              </a:spcBef>
              <a:spcAft>
                <a:spcPts val="0"/>
              </a:spcAft>
              <a:buClr>
                <a:schemeClr val="dk1"/>
              </a:buClr>
              <a:buSzPts val="2700"/>
              <a:buChar char="•"/>
              <a:defRPr>
                <a:latin typeface="Arial"/>
                <a:ea typeface="Arial"/>
                <a:cs typeface="Arial"/>
                <a:sym typeface="Arial"/>
              </a:defRPr>
            </a:lvl5pPr>
            <a:lvl6pPr indent="-342900" lvl="5" marL="2743200" algn="l">
              <a:lnSpc>
                <a:spcPct val="90000"/>
              </a:lnSpc>
              <a:spcBef>
                <a:spcPts val="750"/>
              </a:spcBef>
              <a:spcAft>
                <a:spcPts val="0"/>
              </a:spcAft>
              <a:buClr>
                <a:schemeClr val="dk1"/>
              </a:buClr>
              <a:buSzPts val="1800"/>
              <a:buChar char="•"/>
              <a:defRPr/>
            </a:lvl6pPr>
            <a:lvl7pPr indent="-342900" lvl="6" marL="3200400" algn="l">
              <a:lnSpc>
                <a:spcPct val="90000"/>
              </a:lnSpc>
              <a:spcBef>
                <a:spcPts val="750"/>
              </a:spcBef>
              <a:spcAft>
                <a:spcPts val="0"/>
              </a:spcAft>
              <a:buClr>
                <a:schemeClr val="dk1"/>
              </a:buClr>
              <a:buSzPts val="1800"/>
              <a:buChar char="•"/>
              <a:defRPr/>
            </a:lvl7pPr>
            <a:lvl8pPr indent="-342900" lvl="7" marL="3657600" algn="l">
              <a:lnSpc>
                <a:spcPct val="90000"/>
              </a:lnSpc>
              <a:spcBef>
                <a:spcPts val="750"/>
              </a:spcBef>
              <a:spcAft>
                <a:spcPts val="0"/>
              </a:spcAft>
              <a:buClr>
                <a:schemeClr val="dk1"/>
              </a:buClr>
              <a:buSzPts val="1800"/>
              <a:buChar char="•"/>
              <a:defRPr/>
            </a:lvl8pPr>
            <a:lvl9pPr indent="-342900" lvl="8" marL="4114800" algn="l">
              <a:lnSpc>
                <a:spcPct val="90000"/>
              </a:lnSpc>
              <a:spcBef>
                <a:spcPts val="750"/>
              </a:spcBef>
              <a:spcAft>
                <a:spcPts val="0"/>
              </a:spcAft>
              <a:buClr>
                <a:schemeClr val="dk1"/>
              </a:buClr>
              <a:buSzPts val="1800"/>
              <a:buChar char="•"/>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orovnanie" type="twoTxTwoObj">
  <p:cSld name="TWO_OBJECTS_WITH_TEXT">
    <p:spTree>
      <p:nvGrpSpPr>
        <p:cNvPr id="107" name="Shape 107"/>
        <p:cNvGrpSpPr/>
        <p:nvPr/>
      </p:nvGrpSpPr>
      <p:grpSpPr>
        <a:xfrm>
          <a:off x="0" y="0"/>
          <a:ext cx="0" cy="0"/>
          <a:chOff x="0" y="0"/>
          <a:chExt cx="0" cy="0"/>
        </a:xfrm>
      </p:grpSpPr>
      <p:sp>
        <p:nvSpPr>
          <p:cNvPr id="108" name="Google Shape;108;p39"/>
          <p:cNvSpPr txBox="1"/>
          <p:nvPr>
            <p:ph type="title"/>
          </p:nvPr>
        </p:nvSpPr>
        <p:spPr>
          <a:xfrm>
            <a:off x="1259682" y="547688"/>
            <a:ext cx="15773400" cy="1988345"/>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rgbClr val="92BAB5"/>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9" name="Google Shape;109;p39"/>
          <p:cNvSpPr txBox="1"/>
          <p:nvPr>
            <p:ph idx="1" type="body"/>
          </p:nvPr>
        </p:nvSpPr>
        <p:spPr>
          <a:xfrm>
            <a:off x="1259683" y="2521745"/>
            <a:ext cx="7736681" cy="1235868"/>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500"/>
              </a:spcBef>
              <a:spcAft>
                <a:spcPts val="0"/>
              </a:spcAft>
              <a:buSzPts val="3600"/>
              <a:buNone/>
              <a:defRPr b="1" sz="3600"/>
            </a:lvl1pPr>
            <a:lvl2pPr indent="-228600" lvl="1" marL="914400" algn="l">
              <a:lnSpc>
                <a:spcPct val="90000"/>
              </a:lnSpc>
              <a:spcBef>
                <a:spcPts val="750"/>
              </a:spcBef>
              <a:spcAft>
                <a:spcPts val="0"/>
              </a:spcAft>
              <a:buClr>
                <a:schemeClr val="dk1"/>
              </a:buClr>
              <a:buSzPts val="3000"/>
              <a:buNone/>
              <a:defRPr b="1" sz="3000"/>
            </a:lvl2pPr>
            <a:lvl3pPr indent="-228600" lvl="2" marL="1371600" algn="l">
              <a:lnSpc>
                <a:spcPct val="90000"/>
              </a:lnSpc>
              <a:spcBef>
                <a:spcPts val="750"/>
              </a:spcBef>
              <a:spcAft>
                <a:spcPts val="0"/>
              </a:spcAft>
              <a:buClr>
                <a:schemeClr val="dk1"/>
              </a:buClr>
              <a:buSzPts val="2700"/>
              <a:buNone/>
              <a:defRPr b="1" sz="2700"/>
            </a:lvl3pPr>
            <a:lvl4pPr indent="-228600" lvl="3" marL="1828800" algn="l">
              <a:lnSpc>
                <a:spcPct val="90000"/>
              </a:lnSpc>
              <a:spcBef>
                <a:spcPts val="750"/>
              </a:spcBef>
              <a:spcAft>
                <a:spcPts val="0"/>
              </a:spcAft>
              <a:buClr>
                <a:schemeClr val="dk1"/>
              </a:buClr>
              <a:buSzPts val="2400"/>
              <a:buNone/>
              <a:defRPr b="1" sz="2400"/>
            </a:lvl4pPr>
            <a:lvl5pPr indent="-228600" lvl="4" marL="2286000" algn="l">
              <a:lnSpc>
                <a:spcPct val="90000"/>
              </a:lnSpc>
              <a:spcBef>
                <a:spcPts val="750"/>
              </a:spcBef>
              <a:spcAft>
                <a:spcPts val="0"/>
              </a:spcAft>
              <a:buClr>
                <a:schemeClr val="dk1"/>
              </a:buClr>
              <a:buSzPts val="2400"/>
              <a:buNone/>
              <a:defRPr b="1" sz="2400"/>
            </a:lvl5pPr>
            <a:lvl6pPr indent="-228600" lvl="5" marL="2743200" algn="l">
              <a:lnSpc>
                <a:spcPct val="90000"/>
              </a:lnSpc>
              <a:spcBef>
                <a:spcPts val="750"/>
              </a:spcBef>
              <a:spcAft>
                <a:spcPts val="0"/>
              </a:spcAft>
              <a:buClr>
                <a:schemeClr val="dk1"/>
              </a:buClr>
              <a:buSzPts val="2400"/>
              <a:buNone/>
              <a:defRPr b="1" sz="2400"/>
            </a:lvl6pPr>
            <a:lvl7pPr indent="-228600" lvl="6" marL="3200400" algn="l">
              <a:lnSpc>
                <a:spcPct val="90000"/>
              </a:lnSpc>
              <a:spcBef>
                <a:spcPts val="750"/>
              </a:spcBef>
              <a:spcAft>
                <a:spcPts val="0"/>
              </a:spcAft>
              <a:buClr>
                <a:schemeClr val="dk1"/>
              </a:buClr>
              <a:buSzPts val="2400"/>
              <a:buNone/>
              <a:defRPr b="1" sz="2400"/>
            </a:lvl7pPr>
            <a:lvl8pPr indent="-228600" lvl="7" marL="3657600" algn="l">
              <a:lnSpc>
                <a:spcPct val="90000"/>
              </a:lnSpc>
              <a:spcBef>
                <a:spcPts val="750"/>
              </a:spcBef>
              <a:spcAft>
                <a:spcPts val="0"/>
              </a:spcAft>
              <a:buClr>
                <a:schemeClr val="dk1"/>
              </a:buClr>
              <a:buSzPts val="2400"/>
              <a:buNone/>
              <a:defRPr b="1" sz="2400"/>
            </a:lvl8pPr>
            <a:lvl9pPr indent="-228600" lvl="8" marL="4114800" algn="l">
              <a:lnSpc>
                <a:spcPct val="90000"/>
              </a:lnSpc>
              <a:spcBef>
                <a:spcPts val="750"/>
              </a:spcBef>
              <a:spcAft>
                <a:spcPts val="0"/>
              </a:spcAft>
              <a:buClr>
                <a:schemeClr val="dk1"/>
              </a:buClr>
              <a:buSzPts val="2400"/>
              <a:buNone/>
              <a:defRPr b="1" sz="2400"/>
            </a:lvl9pPr>
          </a:lstStyle>
          <a:p/>
        </p:txBody>
      </p:sp>
      <p:sp>
        <p:nvSpPr>
          <p:cNvPr id="110" name="Google Shape;110;p39"/>
          <p:cNvSpPr txBox="1"/>
          <p:nvPr>
            <p:ph idx="2" type="body"/>
          </p:nvPr>
        </p:nvSpPr>
        <p:spPr>
          <a:xfrm>
            <a:off x="1259683" y="3757613"/>
            <a:ext cx="7736681" cy="552688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500"/>
              </a:spcBef>
              <a:spcAft>
                <a:spcPts val="0"/>
              </a:spcAft>
              <a:buSzPts val="1800"/>
              <a:buChar char="❑"/>
              <a:defRPr/>
            </a:lvl1pPr>
            <a:lvl2pPr indent="-342900" lvl="1" marL="914400" algn="l">
              <a:lnSpc>
                <a:spcPct val="90000"/>
              </a:lnSpc>
              <a:spcBef>
                <a:spcPts val="750"/>
              </a:spcBef>
              <a:spcAft>
                <a:spcPts val="0"/>
              </a:spcAft>
              <a:buClr>
                <a:schemeClr val="dk1"/>
              </a:buClr>
              <a:buSzPts val="1800"/>
              <a:buChar char="•"/>
              <a:defRPr/>
            </a:lvl2pPr>
            <a:lvl3pPr indent="-342900" lvl="2" marL="1371600" algn="l">
              <a:lnSpc>
                <a:spcPct val="90000"/>
              </a:lnSpc>
              <a:spcBef>
                <a:spcPts val="750"/>
              </a:spcBef>
              <a:spcAft>
                <a:spcPts val="0"/>
              </a:spcAft>
              <a:buClr>
                <a:schemeClr val="dk1"/>
              </a:buClr>
              <a:buSzPts val="1800"/>
              <a:buChar char="•"/>
              <a:defRPr/>
            </a:lvl3pPr>
            <a:lvl4pPr indent="-342900" lvl="3" marL="1828800" algn="l">
              <a:lnSpc>
                <a:spcPct val="90000"/>
              </a:lnSpc>
              <a:spcBef>
                <a:spcPts val="750"/>
              </a:spcBef>
              <a:spcAft>
                <a:spcPts val="0"/>
              </a:spcAft>
              <a:buClr>
                <a:schemeClr val="dk1"/>
              </a:buClr>
              <a:buSzPts val="1800"/>
              <a:buChar char="•"/>
              <a:defRPr/>
            </a:lvl4pPr>
            <a:lvl5pPr indent="-342900" lvl="4" marL="2286000" algn="l">
              <a:lnSpc>
                <a:spcPct val="90000"/>
              </a:lnSpc>
              <a:spcBef>
                <a:spcPts val="750"/>
              </a:spcBef>
              <a:spcAft>
                <a:spcPts val="0"/>
              </a:spcAft>
              <a:buClr>
                <a:schemeClr val="dk1"/>
              </a:buClr>
              <a:buSzPts val="1800"/>
              <a:buChar char="•"/>
              <a:defRPr/>
            </a:lvl5pPr>
            <a:lvl6pPr indent="-342900" lvl="5" marL="2743200" algn="l">
              <a:lnSpc>
                <a:spcPct val="90000"/>
              </a:lnSpc>
              <a:spcBef>
                <a:spcPts val="750"/>
              </a:spcBef>
              <a:spcAft>
                <a:spcPts val="0"/>
              </a:spcAft>
              <a:buClr>
                <a:schemeClr val="dk1"/>
              </a:buClr>
              <a:buSzPts val="1800"/>
              <a:buChar char="•"/>
              <a:defRPr/>
            </a:lvl6pPr>
            <a:lvl7pPr indent="-342900" lvl="6" marL="3200400" algn="l">
              <a:lnSpc>
                <a:spcPct val="90000"/>
              </a:lnSpc>
              <a:spcBef>
                <a:spcPts val="750"/>
              </a:spcBef>
              <a:spcAft>
                <a:spcPts val="0"/>
              </a:spcAft>
              <a:buClr>
                <a:schemeClr val="dk1"/>
              </a:buClr>
              <a:buSzPts val="1800"/>
              <a:buChar char="•"/>
              <a:defRPr/>
            </a:lvl7pPr>
            <a:lvl8pPr indent="-342900" lvl="7" marL="3657600" algn="l">
              <a:lnSpc>
                <a:spcPct val="90000"/>
              </a:lnSpc>
              <a:spcBef>
                <a:spcPts val="750"/>
              </a:spcBef>
              <a:spcAft>
                <a:spcPts val="0"/>
              </a:spcAft>
              <a:buClr>
                <a:schemeClr val="dk1"/>
              </a:buClr>
              <a:buSzPts val="1800"/>
              <a:buChar char="•"/>
              <a:defRPr/>
            </a:lvl8pPr>
            <a:lvl9pPr indent="-342900" lvl="8" marL="4114800" algn="l">
              <a:lnSpc>
                <a:spcPct val="90000"/>
              </a:lnSpc>
              <a:spcBef>
                <a:spcPts val="750"/>
              </a:spcBef>
              <a:spcAft>
                <a:spcPts val="0"/>
              </a:spcAft>
              <a:buClr>
                <a:schemeClr val="dk1"/>
              </a:buClr>
              <a:buSzPts val="1800"/>
              <a:buChar char="•"/>
              <a:defRPr/>
            </a:lvl9pPr>
          </a:lstStyle>
          <a:p/>
        </p:txBody>
      </p:sp>
      <p:sp>
        <p:nvSpPr>
          <p:cNvPr id="111" name="Google Shape;111;p39"/>
          <p:cNvSpPr txBox="1"/>
          <p:nvPr>
            <p:ph idx="3" type="body"/>
          </p:nvPr>
        </p:nvSpPr>
        <p:spPr>
          <a:xfrm>
            <a:off x="9258300" y="2521745"/>
            <a:ext cx="7774782" cy="1235868"/>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500"/>
              </a:spcBef>
              <a:spcAft>
                <a:spcPts val="0"/>
              </a:spcAft>
              <a:buSzPts val="3600"/>
              <a:buNone/>
              <a:defRPr b="1" sz="3600"/>
            </a:lvl1pPr>
            <a:lvl2pPr indent="-228600" lvl="1" marL="914400" algn="l">
              <a:lnSpc>
                <a:spcPct val="90000"/>
              </a:lnSpc>
              <a:spcBef>
                <a:spcPts val="750"/>
              </a:spcBef>
              <a:spcAft>
                <a:spcPts val="0"/>
              </a:spcAft>
              <a:buClr>
                <a:schemeClr val="dk1"/>
              </a:buClr>
              <a:buSzPts val="3000"/>
              <a:buNone/>
              <a:defRPr b="1" sz="3000"/>
            </a:lvl2pPr>
            <a:lvl3pPr indent="-228600" lvl="2" marL="1371600" algn="l">
              <a:lnSpc>
                <a:spcPct val="90000"/>
              </a:lnSpc>
              <a:spcBef>
                <a:spcPts val="750"/>
              </a:spcBef>
              <a:spcAft>
                <a:spcPts val="0"/>
              </a:spcAft>
              <a:buClr>
                <a:schemeClr val="dk1"/>
              </a:buClr>
              <a:buSzPts val="2700"/>
              <a:buNone/>
              <a:defRPr b="1" sz="2700"/>
            </a:lvl3pPr>
            <a:lvl4pPr indent="-228600" lvl="3" marL="1828800" algn="l">
              <a:lnSpc>
                <a:spcPct val="90000"/>
              </a:lnSpc>
              <a:spcBef>
                <a:spcPts val="750"/>
              </a:spcBef>
              <a:spcAft>
                <a:spcPts val="0"/>
              </a:spcAft>
              <a:buClr>
                <a:schemeClr val="dk1"/>
              </a:buClr>
              <a:buSzPts val="2400"/>
              <a:buNone/>
              <a:defRPr b="1" sz="2400"/>
            </a:lvl4pPr>
            <a:lvl5pPr indent="-228600" lvl="4" marL="2286000" algn="l">
              <a:lnSpc>
                <a:spcPct val="90000"/>
              </a:lnSpc>
              <a:spcBef>
                <a:spcPts val="750"/>
              </a:spcBef>
              <a:spcAft>
                <a:spcPts val="0"/>
              </a:spcAft>
              <a:buClr>
                <a:schemeClr val="dk1"/>
              </a:buClr>
              <a:buSzPts val="2400"/>
              <a:buNone/>
              <a:defRPr b="1" sz="2400"/>
            </a:lvl5pPr>
            <a:lvl6pPr indent="-228600" lvl="5" marL="2743200" algn="l">
              <a:lnSpc>
                <a:spcPct val="90000"/>
              </a:lnSpc>
              <a:spcBef>
                <a:spcPts val="750"/>
              </a:spcBef>
              <a:spcAft>
                <a:spcPts val="0"/>
              </a:spcAft>
              <a:buClr>
                <a:schemeClr val="dk1"/>
              </a:buClr>
              <a:buSzPts val="2400"/>
              <a:buNone/>
              <a:defRPr b="1" sz="2400"/>
            </a:lvl6pPr>
            <a:lvl7pPr indent="-228600" lvl="6" marL="3200400" algn="l">
              <a:lnSpc>
                <a:spcPct val="90000"/>
              </a:lnSpc>
              <a:spcBef>
                <a:spcPts val="750"/>
              </a:spcBef>
              <a:spcAft>
                <a:spcPts val="0"/>
              </a:spcAft>
              <a:buClr>
                <a:schemeClr val="dk1"/>
              </a:buClr>
              <a:buSzPts val="2400"/>
              <a:buNone/>
              <a:defRPr b="1" sz="2400"/>
            </a:lvl7pPr>
            <a:lvl8pPr indent="-228600" lvl="7" marL="3657600" algn="l">
              <a:lnSpc>
                <a:spcPct val="90000"/>
              </a:lnSpc>
              <a:spcBef>
                <a:spcPts val="750"/>
              </a:spcBef>
              <a:spcAft>
                <a:spcPts val="0"/>
              </a:spcAft>
              <a:buClr>
                <a:schemeClr val="dk1"/>
              </a:buClr>
              <a:buSzPts val="2400"/>
              <a:buNone/>
              <a:defRPr b="1" sz="2400"/>
            </a:lvl8pPr>
            <a:lvl9pPr indent="-228600" lvl="8" marL="4114800" algn="l">
              <a:lnSpc>
                <a:spcPct val="90000"/>
              </a:lnSpc>
              <a:spcBef>
                <a:spcPts val="750"/>
              </a:spcBef>
              <a:spcAft>
                <a:spcPts val="0"/>
              </a:spcAft>
              <a:buClr>
                <a:schemeClr val="dk1"/>
              </a:buClr>
              <a:buSzPts val="2400"/>
              <a:buNone/>
              <a:defRPr b="1" sz="2400"/>
            </a:lvl9pPr>
          </a:lstStyle>
          <a:p/>
        </p:txBody>
      </p:sp>
      <p:sp>
        <p:nvSpPr>
          <p:cNvPr id="112" name="Google Shape;112;p39"/>
          <p:cNvSpPr txBox="1"/>
          <p:nvPr>
            <p:ph idx="4" type="body"/>
          </p:nvPr>
        </p:nvSpPr>
        <p:spPr>
          <a:xfrm>
            <a:off x="9258300" y="3757613"/>
            <a:ext cx="7774782" cy="552688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500"/>
              </a:spcBef>
              <a:spcAft>
                <a:spcPts val="0"/>
              </a:spcAft>
              <a:buSzPts val="1800"/>
              <a:buChar char="❑"/>
              <a:defRPr/>
            </a:lvl1pPr>
            <a:lvl2pPr indent="-342900" lvl="1" marL="914400" algn="l">
              <a:lnSpc>
                <a:spcPct val="90000"/>
              </a:lnSpc>
              <a:spcBef>
                <a:spcPts val="750"/>
              </a:spcBef>
              <a:spcAft>
                <a:spcPts val="0"/>
              </a:spcAft>
              <a:buClr>
                <a:schemeClr val="dk1"/>
              </a:buClr>
              <a:buSzPts val="1800"/>
              <a:buChar char="•"/>
              <a:defRPr/>
            </a:lvl2pPr>
            <a:lvl3pPr indent="-342900" lvl="2" marL="1371600" algn="l">
              <a:lnSpc>
                <a:spcPct val="90000"/>
              </a:lnSpc>
              <a:spcBef>
                <a:spcPts val="750"/>
              </a:spcBef>
              <a:spcAft>
                <a:spcPts val="0"/>
              </a:spcAft>
              <a:buClr>
                <a:schemeClr val="dk1"/>
              </a:buClr>
              <a:buSzPts val="1800"/>
              <a:buChar char="•"/>
              <a:defRPr/>
            </a:lvl3pPr>
            <a:lvl4pPr indent="-342900" lvl="3" marL="1828800" algn="l">
              <a:lnSpc>
                <a:spcPct val="90000"/>
              </a:lnSpc>
              <a:spcBef>
                <a:spcPts val="750"/>
              </a:spcBef>
              <a:spcAft>
                <a:spcPts val="0"/>
              </a:spcAft>
              <a:buClr>
                <a:schemeClr val="dk1"/>
              </a:buClr>
              <a:buSzPts val="1800"/>
              <a:buChar char="•"/>
              <a:defRPr/>
            </a:lvl4pPr>
            <a:lvl5pPr indent="-342900" lvl="4" marL="2286000" algn="l">
              <a:lnSpc>
                <a:spcPct val="90000"/>
              </a:lnSpc>
              <a:spcBef>
                <a:spcPts val="750"/>
              </a:spcBef>
              <a:spcAft>
                <a:spcPts val="0"/>
              </a:spcAft>
              <a:buClr>
                <a:schemeClr val="dk1"/>
              </a:buClr>
              <a:buSzPts val="1800"/>
              <a:buChar char="•"/>
              <a:defRPr/>
            </a:lvl5pPr>
            <a:lvl6pPr indent="-342900" lvl="5" marL="2743200" algn="l">
              <a:lnSpc>
                <a:spcPct val="90000"/>
              </a:lnSpc>
              <a:spcBef>
                <a:spcPts val="750"/>
              </a:spcBef>
              <a:spcAft>
                <a:spcPts val="0"/>
              </a:spcAft>
              <a:buClr>
                <a:schemeClr val="dk1"/>
              </a:buClr>
              <a:buSzPts val="1800"/>
              <a:buChar char="•"/>
              <a:defRPr/>
            </a:lvl6pPr>
            <a:lvl7pPr indent="-342900" lvl="6" marL="3200400" algn="l">
              <a:lnSpc>
                <a:spcPct val="90000"/>
              </a:lnSpc>
              <a:spcBef>
                <a:spcPts val="750"/>
              </a:spcBef>
              <a:spcAft>
                <a:spcPts val="0"/>
              </a:spcAft>
              <a:buClr>
                <a:schemeClr val="dk1"/>
              </a:buClr>
              <a:buSzPts val="1800"/>
              <a:buChar char="•"/>
              <a:defRPr/>
            </a:lvl7pPr>
            <a:lvl8pPr indent="-342900" lvl="7" marL="3657600" algn="l">
              <a:lnSpc>
                <a:spcPct val="90000"/>
              </a:lnSpc>
              <a:spcBef>
                <a:spcPts val="750"/>
              </a:spcBef>
              <a:spcAft>
                <a:spcPts val="0"/>
              </a:spcAft>
              <a:buClr>
                <a:schemeClr val="dk1"/>
              </a:buClr>
              <a:buSzPts val="1800"/>
              <a:buChar char="•"/>
              <a:defRPr/>
            </a:lvl8pPr>
            <a:lvl9pPr indent="-342900" lvl="8" marL="4114800" algn="l">
              <a:lnSpc>
                <a:spcPct val="90000"/>
              </a:lnSpc>
              <a:spcBef>
                <a:spcPts val="750"/>
              </a:spcBef>
              <a:spcAft>
                <a:spcPts val="0"/>
              </a:spcAft>
              <a:buClr>
                <a:schemeClr val="dk1"/>
              </a:buClr>
              <a:buSzPts val="1800"/>
              <a:buChar char="•"/>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en nadpis" type="titleOnly">
  <p:cSld name="TITLE_ONLY">
    <p:spTree>
      <p:nvGrpSpPr>
        <p:cNvPr id="113" name="Shape 113"/>
        <p:cNvGrpSpPr/>
        <p:nvPr/>
      </p:nvGrpSpPr>
      <p:grpSpPr>
        <a:xfrm>
          <a:off x="0" y="0"/>
          <a:ext cx="0" cy="0"/>
          <a:chOff x="0" y="0"/>
          <a:chExt cx="0" cy="0"/>
        </a:xfrm>
      </p:grpSpPr>
      <p:sp>
        <p:nvSpPr>
          <p:cNvPr id="114" name="Google Shape;114;p40"/>
          <p:cNvSpPr txBox="1"/>
          <p:nvPr>
            <p:ph type="title"/>
          </p:nvPr>
        </p:nvSpPr>
        <p:spPr>
          <a:xfrm>
            <a:off x="1036674" y="547689"/>
            <a:ext cx="15994026" cy="1587546"/>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rgbClr val="92BAB5"/>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ázdna" type="blank">
  <p:cSld name="BLANK">
    <p:spTree>
      <p:nvGrpSpPr>
        <p:cNvPr id="115" name="Shape 115"/>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bsah s popisom" type="objTx">
  <p:cSld name="OBJECT_WITH_CAPTION_TEXT">
    <p:spTree>
      <p:nvGrpSpPr>
        <p:cNvPr id="116" name="Shape 116"/>
        <p:cNvGrpSpPr/>
        <p:nvPr/>
      </p:nvGrpSpPr>
      <p:grpSpPr>
        <a:xfrm>
          <a:off x="0" y="0"/>
          <a:ext cx="0" cy="0"/>
          <a:chOff x="0" y="0"/>
          <a:chExt cx="0" cy="0"/>
        </a:xfrm>
      </p:grpSpPr>
      <p:sp>
        <p:nvSpPr>
          <p:cNvPr id="117" name="Google Shape;117;p42"/>
          <p:cNvSpPr txBox="1"/>
          <p:nvPr>
            <p:ph type="title"/>
          </p:nvPr>
        </p:nvSpPr>
        <p:spPr>
          <a:xfrm>
            <a:off x="1259683" y="685800"/>
            <a:ext cx="5898356" cy="24003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rgbClr val="92BAB5"/>
              </a:buClr>
              <a:buSzPts val="4800"/>
              <a:buFont typeface="Cambria"/>
              <a:buNone/>
              <a:defRPr sz="4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8" name="Google Shape;118;p42"/>
          <p:cNvSpPr txBox="1"/>
          <p:nvPr>
            <p:ph idx="1" type="body"/>
          </p:nvPr>
        </p:nvSpPr>
        <p:spPr>
          <a:xfrm>
            <a:off x="7774782" y="1481138"/>
            <a:ext cx="9258300" cy="7310438"/>
          </a:xfrm>
          <a:prstGeom prst="rect">
            <a:avLst/>
          </a:prstGeom>
          <a:noFill/>
          <a:ln>
            <a:noFill/>
          </a:ln>
        </p:spPr>
        <p:txBody>
          <a:bodyPr anchorCtr="0" anchor="t" bIns="45700" lIns="91425" spcFirstLastPara="1" rIns="91425" wrap="square" tIns="45700">
            <a:normAutofit/>
          </a:bodyPr>
          <a:lstStyle>
            <a:lvl1pPr indent="-533400" lvl="0" marL="457200" algn="l">
              <a:lnSpc>
                <a:spcPct val="90000"/>
              </a:lnSpc>
              <a:spcBef>
                <a:spcPts val="1500"/>
              </a:spcBef>
              <a:spcAft>
                <a:spcPts val="0"/>
              </a:spcAft>
              <a:buSzPts val="4800"/>
              <a:buChar char="❑"/>
              <a:defRPr sz="4800"/>
            </a:lvl1pPr>
            <a:lvl2pPr indent="-495300" lvl="1" marL="914400" algn="l">
              <a:lnSpc>
                <a:spcPct val="90000"/>
              </a:lnSpc>
              <a:spcBef>
                <a:spcPts val="750"/>
              </a:spcBef>
              <a:spcAft>
                <a:spcPts val="0"/>
              </a:spcAft>
              <a:buClr>
                <a:schemeClr val="dk1"/>
              </a:buClr>
              <a:buSzPts val="4200"/>
              <a:buChar char="•"/>
              <a:defRPr sz="4200"/>
            </a:lvl2pPr>
            <a:lvl3pPr indent="-457200" lvl="2" marL="1371600" algn="l">
              <a:lnSpc>
                <a:spcPct val="90000"/>
              </a:lnSpc>
              <a:spcBef>
                <a:spcPts val="750"/>
              </a:spcBef>
              <a:spcAft>
                <a:spcPts val="0"/>
              </a:spcAft>
              <a:buClr>
                <a:schemeClr val="dk1"/>
              </a:buClr>
              <a:buSzPts val="3600"/>
              <a:buChar char="•"/>
              <a:defRPr sz="3600"/>
            </a:lvl3pPr>
            <a:lvl4pPr indent="-419100" lvl="3" marL="1828800" algn="l">
              <a:lnSpc>
                <a:spcPct val="90000"/>
              </a:lnSpc>
              <a:spcBef>
                <a:spcPts val="750"/>
              </a:spcBef>
              <a:spcAft>
                <a:spcPts val="0"/>
              </a:spcAft>
              <a:buClr>
                <a:schemeClr val="dk1"/>
              </a:buClr>
              <a:buSzPts val="3000"/>
              <a:buChar char="•"/>
              <a:defRPr sz="3000"/>
            </a:lvl4pPr>
            <a:lvl5pPr indent="-419100" lvl="4" marL="2286000" algn="l">
              <a:lnSpc>
                <a:spcPct val="90000"/>
              </a:lnSpc>
              <a:spcBef>
                <a:spcPts val="750"/>
              </a:spcBef>
              <a:spcAft>
                <a:spcPts val="0"/>
              </a:spcAft>
              <a:buClr>
                <a:schemeClr val="dk1"/>
              </a:buClr>
              <a:buSzPts val="3000"/>
              <a:buChar char="•"/>
              <a:defRPr sz="3000"/>
            </a:lvl5pPr>
            <a:lvl6pPr indent="-419100" lvl="5" marL="2743200" algn="l">
              <a:lnSpc>
                <a:spcPct val="90000"/>
              </a:lnSpc>
              <a:spcBef>
                <a:spcPts val="750"/>
              </a:spcBef>
              <a:spcAft>
                <a:spcPts val="0"/>
              </a:spcAft>
              <a:buClr>
                <a:schemeClr val="dk1"/>
              </a:buClr>
              <a:buSzPts val="3000"/>
              <a:buChar char="•"/>
              <a:defRPr sz="3000"/>
            </a:lvl6pPr>
            <a:lvl7pPr indent="-419100" lvl="6" marL="3200400" algn="l">
              <a:lnSpc>
                <a:spcPct val="90000"/>
              </a:lnSpc>
              <a:spcBef>
                <a:spcPts val="750"/>
              </a:spcBef>
              <a:spcAft>
                <a:spcPts val="0"/>
              </a:spcAft>
              <a:buClr>
                <a:schemeClr val="dk1"/>
              </a:buClr>
              <a:buSzPts val="3000"/>
              <a:buChar char="•"/>
              <a:defRPr sz="3000"/>
            </a:lvl7pPr>
            <a:lvl8pPr indent="-419100" lvl="7" marL="3657600" algn="l">
              <a:lnSpc>
                <a:spcPct val="90000"/>
              </a:lnSpc>
              <a:spcBef>
                <a:spcPts val="750"/>
              </a:spcBef>
              <a:spcAft>
                <a:spcPts val="0"/>
              </a:spcAft>
              <a:buClr>
                <a:schemeClr val="dk1"/>
              </a:buClr>
              <a:buSzPts val="3000"/>
              <a:buChar char="•"/>
              <a:defRPr sz="3000"/>
            </a:lvl8pPr>
            <a:lvl9pPr indent="-419100" lvl="8" marL="4114800" algn="l">
              <a:lnSpc>
                <a:spcPct val="90000"/>
              </a:lnSpc>
              <a:spcBef>
                <a:spcPts val="750"/>
              </a:spcBef>
              <a:spcAft>
                <a:spcPts val="0"/>
              </a:spcAft>
              <a:buClr>
                <a:schemeClr val="dk1"/>
              </a:buClr>
              <a:buSzPts val="3000"/>
              <a:buChar char="•"/>
              <a:defRPr sz="3000"/>
            </a:lvl9pPr>
          </a:lstStyle>
          <a:p/>
        </p:txBody>
      </p:sp>
      <p:sp>
        <p:nvSpPr>
          <p:cNvPr id="119" name="Google Shape;119;p42"/>
          <p:cNvSpPr txBox="1"/>
          <p:nvPr>
            <p:ph idx="2" type="body"/>
          </p:nvPr>
        </p:nvSpPr>
        <p:spPr>
          <a:xfrm>
            <a:off x="1259683" y="3086100"/>
            <a:ext cx="5898356" cy="5717382"/>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500"/>
              </a:spcBef>
              <a:spcAft>
                <a:spcPts val="0"/>
              </a:spcAft>
              <a:buSzPts val="2400"/>
              <a:buNone/>
              <a:defRPr sz="2400"/>
            </a:lvl1pPr>
            <a:lvl2pPr indent="-228600" lvl="1" marL="914400" algn="l">
              <a:lnSpc>
                <a:spcPct val="90000"/>
              </a:lnSpc>
              <a:spcBef>
                <a:spcPts val="750"/>
              </a:spcBef>
              <a:spcAft>
                <a:spcPts val="0"/>
              </a:spcAft>
              <a:buClr>
                <a:schemeClr val="dk1"/>
              </a:buClr>
              <a:buSzPts val="2100"/>
              <a:buNone/>
              <a:defRPr sz="2100"/>
            </a:lvl2pPr>
            <a:lvl3pPr indent="-228600" lvl="2" marL="1371600" algn="l">
              <a:lnSpc>
                <a:spcPct val="90000"/>
              </a:lnSpc>
              <a:spcBef>
                <a:spcPts val="750"/>
              </a:spcBef>
              <a:spcAft>
                <a:spcPts val="0"/>
              </a:spcAft>
              <a:buClr>
                <a:schemeClr val="dk1"/>
              </a:buClr>
              <a:buSzPts val="1800"/>
              <a:buNone/>
              <a:defRPr sz="1800"/>
            </a:lvl3pPr>
            <a:lvl4pPr indent="-228600" lvl="3" marL="1828800" algn="l">
              <a:lnSpc>
                <a:spcPct val="90000"/>
              </a:lnSpc>
              <a:spcBef>
                <a:spcPts val="750"/>
              </a:spcBef>
              <a:spcAft>
                <a:spcPts val="0"/>
              </a:spcAft>
              <a:buClr>
                <a:schemeClr val="dk1"/>
              </a:buClr>
              <a:buSzPts val="1500"/>
              <a:buNone/>
              <a:defRPr sz="1500"/>
            </a:lvl4pPr>
            <a:lvl5pPr indent="-228600" lvl="4" marL="2286000" algn="l">
              <a:lnSpc>
                <a:spcPct val="90000"/>
              </a:lnSpc>
              <a:spcBef>
                <a:spcPts val="750"/>
              </a:spcBef>
              <a:spcAft>
                <a:spcPts val="0"/>
              </a:spcAft>
              <a:buClr>
                <a:schemeClr val="dk1"/>
              </a:buClr>
              <a:buSzPts val="1500"/>
              <a:buNone/>
              <a:defRPr sz="1500"/>
            </a:lvl5pPr>
            <a:lvl6pPr indent="-228600" lvl="5" marL="2743200" algn="l">
              <a:lnSpc>
                <a:spcPct val="90000"/>
              </a:lnSpc>
              <a:spcBef>
                <a:spcPts val="750"/>
              </a:spcBef>
              <a:spcAft>
                <a:spcPts val="0"/>
              </a:spcAft>
              <a:buClr>
                <a:schemeClr val="dk1"/>
              </a:buClr>
              <a:buSzPts val="1500"/>
              <a:buNone/>
              <a:defRPr sz="1500"/>
            </a:lvl6pPr>
            <a:lvl7pPr indent="-228600" lvl="6" marL="3200400" algn="l">
              <a:lnSpc>
                <a:spcPct val="90000"/>
              </a:lnSpc>
              <a:spcBef>
                <a:spcPts val="750"/>
              </a:spcBef>
              <a:spcAft>
                <a:spcPts val="0"/>
              </a:spcAft>
              <a:buClr>
                <a:schemeClr val="dk1"/>
              </a:buClr>
              <a:buSzPts val="1500"/>
              <a:buNone/>
              <a:defRPr sz="1500"/>
            </a:lvl7pPr>
            <a:lvl8pPr indent="-228600" lvl="7" marL="3657600" algn="l">
              <a:lnSpc>
                <a:spcPct val="90000"/>
              </a:lnSpc>
              <a:spcBef>
                <a:spcPts val="750"/>
              </a:spcBef>
              <a:spcAft>
                <a:spcPts val="0"/>
              </a:spcAft>
              <a:buClr>
                <a:schemeClr val="dk1"/>
              </a:buClr>
              <a:buSzPts val="1500"/>
              <a:buNone/>
              <a:defRPr sz="1500"/>
            </a:lvl8pPr>
            <a:lvl9pPr indent="-228600" lvl="8" marL="4114800" algn="l">
              <a:lnSpc>
                <a:spcPct val="90000"/>
              </a:lnSpc>
              <a:spcBef>
                <a:spcPts val="750"/>
              </a:spcBef>
              <a:spcAft>
                <a:spcPts val="0"/>
              </a:spcAft>
              <a:buClr>
                <a:schemeClr val="dk1"/>
              </a:buClr>
              <a:buSzPts val="1500"/>
              <a:buNone/>
              <a:defRPr sz="1500"/>
            </a:lvl9pPr>
          </a:lstStyle>
          <a:p/>
        </p:txBody>
      </p:sp>
      <p:sp>
        <p:nvSpPr>
          <p:cNvPr id="120" name="Google Shape;120;p42"/>
          <p:cNvSpPr txBox="1"/>
          <p:nvPr>
            <p:ph idx="10" type="dt"/>
          </p:nvPr>
        </p:nvSpPr>
        <p:spPr>
          <a:xfrm>
            <a:off x="1257300" y="9534526"/>
            <a:ext cx="4114800" cy="5476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21" name="Google Shape;121;p42"/>
          <p:cNvSpPr txBox="1"/>
          <p:nvPr>
            <p:ph idx="11" type="ftr"/>
          </p:nvPr>
        </p:nvSpPr>
        <p:spPr>
          <a:xfrm>
            <a:off x="6057900" y="9534526"/>
            <a:ext cx="6172200" cy="5476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22" name="Google Shape;122;p42"/>
          <p:cNvSpPr txBox="1"/>
          <p:nvPr>
            <p:ph idx="12" type="sldNum"/>
          </p:nvPr>
        </p:nvSpPr>
        <p:spPr>
          <a:xfrm>
            <a:off x="12915900" y="9534526"/>
            <a:ext cx="4114800" cy="547688"/>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brázok s popisom" type="picTx">
  <p:cSld name="PICTURE_WITH_CAPTION_TEXT">
    <p:spTree>
      <p:nvGrpSpPr>
        <p:cNvPr id="123" name="Shape 123"/>
        <p:cNvGrpSpPr/>
        <p:nvPr/>
      </p:nvGrpSpPr>
      <p:grpSpPr>
        <a:xfrm>
          <a:off x="0" y="0"/>
          <a:ext cx="0" cy="0"/>
          <a:chOff x="0" y="0"/>
          <a:chExt cx="0" cy="0"/>
        </a:xfrm>
      </p:grpSpPr>
      <p:sp>
        <p:nvSpPr>
          <p:cNvPr id="124" name="Google Shape;124;p43"/>
          <p:cNvSpPr txBox="1"/>
          <p:nvPr>
            <p:ph type="title"/>
          </p:nvPr>
        </p:nvSpPr>
        <p:spPr>
          <a:xfrm>
            <a:off x="1259683" y="685800"/>
            <a:ext cx="5898356" cy="24003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rgbClr val="92BAB5"/>
              </a:buClr>
              <a:buSzPts val="4800"/>
              <a:buFont typeface="Cambria"/>
              <a:buNone/>
              <a:defRPr sz="4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5" name="Google Shape;125;p43"/>
          <p:cNvSpPr/>
          <p:nvPr>
            <p:ph idx="2" type="pic"/>
          </p:nvPr>
        </p:nvSpPr>
        <p:spPr>
          <a:xfrm>
            <a:off x="7774782" y="1481138"/>
            <a:ext cx="9258300" cy="7310438"/>
          </a:xfrm>
          <a:prstGeom prst="rect">
            <a:avLst/>
          </a:prstGeom>
          <a:noFill/>
          <a:ln>
            <a:noFill/>
          </a:ln>
        </p:spPr>
      </p:sp>
      <p:sp>
        <p:nvSpPr>
          <p:cNvPr id="126" name="Google Shape;126;p43"/>
          <p:cNvSpPr txBox="1"/>
          <p:nvPr>
            <p:ph idx="1" type="body"/>
          </p:nvPr>
        </p:nvSpPr>
        <p:spPr>
          <a:xfrm>
            <a:off x="1259683" y="3086100"/>
            <a:ext cx="5898356" cy="5717382"/>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500"/>
              </a:spcBef>
              <a:spcAft>
                <a:spcPts val="0"/>
              </a:spcAft>
              <a:buSzPts val="2400"/>
              <a:buNone/>
              <a:defRPr sz="2400"/>
            </a:lvl1pPr>
            <a:lvl2pPr indent="-228600" lvl="1" marL="914400" algn="l">
              <a:lnSpc>
                <a:spcPct val="90000"/>
              </a:lnSpc>
              <a:spcBef>
                <a:spcPts val="750"/>
              </a:spcBef>
              <a:spcAft>
                <a:spcPts val="0"/>
              </a:spcAft>
              <a:buClr>
                <a:schemeClr val="dk1"/>
              </a:buClr>
              <a:buSzPts val="2100"/>
              <a:buNone/>
              <a:defRPr sz="2100"/>
            </a:lvl2pPr>
            <a:lvl3pPr indent="-228600" lvl="2" marL="1371600" algn="l">
              <a:lnSpc>
                <a:spcPct val="90000"/>
              </a:lnSpc>
              <a:spcBef>
                <a:spcPts val="750"/>
              </a:spcBef>
              <a:spcAft>
                <a:spcPts val="0"/>
              </a:spcAft>
              <a:buClr>
                <a:schemeClr val="dk1"/>
              </a:buClr>
              <a:buSzPts val="1800"/>
              <a:buNone/>
              <a:defRPr sz="1800"/>
            </a:lvl3pPr>
            <a:lvl4pPr indent="-228600" lvl="3" marL="1828800" algn="l">
              <a:lnSpc>
                <a:spcPct val="90000"/>
              </a:lnSpc>
              <a:spcBef>
                <a:spcPts val="750"/>
              </a:spcBef>
              <a:spcAft>
                <a:spcPts val="0"/>
              </a:spcAft>
              <a:buClr>
                <a:schemeClr val="dk1"/>
              </a:buClr>
              <a:buSzPts val="1500"/>
              <a:buNone/>
              <a:defRPr sz="1500"/>
            </a:lvl4pPr>
            <a:lvl5pPr indent="-228600" lvl="4" marL="2286000" algn="l">
              <a:lnSpc>
                <a:spcPct val="90000"/>
              </a:lnSpc>
              <a:spcBef>
                <a:spcPts val="750"/>
              </a:spcBef>
              <a:spcAft>
                <a:spcPts val="0"/>
              </a:spcAft>
              <a:buClr>
                <a:schemeClr val="dk1"/>
              </a:buClr>
              <a:buSzPts val="1500"/>
              <a:buNone/>
              <a:defRPr sz="1500"/>
            </a:lvl5pPr>
            <a:lvl6pPr indent="-228600" lvl="5" marL="2743200" algn="l">
              <a:lnSpc>
                <a:spcPct val="90000"/>
              </a:lnSpc>
              <a:spcBef>
                <a:spcPts val="750"/>
              </a:spcBef>
              <a:spcAft>
                <a:spcPts val="0"/>
              </a:spcAft>
              <a:buClr>
                <a:schemeClr val="dk1"/>
              </a:buClr>
              <a:buSzPts val="1500"/>
              <a:buNone/>
              <a:defRPr sz="1500"/>
            </a:lvl6pPr>
            <a:lvl7pPr indent="-228600" lvl="6" marL="3200400" algn="l">
              <a:lnSpc>
                <a:spcPct val="90000"/>
              </a:lnSpc>
              <a:spcBef>
                <a:spcPts val="750"/>
              </a:spcBef>
              <a:spcAft>
                <a:spcPts val="0"/>
              </a:spcAft>
              <a:buClr>
                <a:schemeClr val="dk1"/>
              </a:buClr>
              <a:buSzPts val="1500"/>
              <a:buNone/>
              <a:defRPr sz="1500"/>
            </a:lvl7pPr>
            <a:lvl8pPr indent="-228600" lvl="7" marL="3657600" algn="l">
              <a:lnSpc>
                <a:spcPct val="90000"/>
              </a:lnSpc>
              <a:spcBef>
                <a:spcPts val="750"/>
              </a:spcBef>
              <a:spcAft>
                <a:spcPts val="0"/>
              </a:spcAft>
              <a:buClr>
                <a:schemeClr val="dk1"/>
              </a:buClr>
              <a:buSzPts val="1500"/>
              <a:buNone/>
              <a:defRPr sz="1500"/>
            </a:lvl8pPr>
            <a:lvl9pPr indent="-228600" lvl="8" marL="4114800" algn="l">
              <a:lnSpc>
                <a:spcPct val="90000"/>
              </a:lnSpc>
              <a:spcBef>
                <a:spcPts val="750"/>
              </a:spcBef>
              <a:spcAft>
                <a:spcPts val="0"/>
              </a:spcAft>
              <a:buClr>
                <a:schemeClr val="dk1"/>
              </a:buClr>
              <a:buSzPts val="1500"/>
              <a:buNone/>
              <a:defRPr sz="1500"/>
            </a:lvl9pPr>
          </a:lstStyle>
          <a:p/>
        </p:txBody>
      </p:sp>
      <p:sp>
        <p:nvSpPr>
          <p:cNvPr id="127" name="Google Shape;127;p43"/>
          <p:cNvSpPr txBox="1"/>
          <p:nvPr>
            <p:ph idx="10" type="dt"/>
          </p:nvPr>
        </p:nvSpPr>
        <p:spPr>
          <a:xfrm>
            <a:off x="1257300" y="9534526"/>
            <a:ext cx="4114800" cy="5476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28" name="Google Shape;128;p43"/>
          <p:cNvSpPr txBox="1"/>
          <p:nvPr>
            <p:ph idx="11" type="ftr"/>
          </p:nvPr>
        </p:nvSpPr>
        <p:spPr>
          <a:xfrm>
            <a:off x="6057900" y="9534526"/>
            <a:ext cx="6172200" cy="5476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29" name="Google Shape;129;p43"/>
          <p:cNvSpPr txBox="1"/>
          <p:nvPr>
            <p:ph idx="12" type="sldNum"/>
          </p:nvPr>
        </p:nvSpPr>
        <p:spPr>
          <a:xfrm>
            <a:off x="12915900" y="9534526"/>
            <a:ext cx="4114800" cy="547688"/>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1" name="Shape 21"/>
        <p:cNvGrpSpPr/>
        <p:nvPr/>
      </p:nvGrpSpPr>
      <p:grpSpPr>
        <a:xfrm>
          <a:off x="0" y="0"/>
          <a:ext cx="0" cy="0"/>
          <a:chOff x="0" y="0"/>
          <a:chExt cx="0" cy="0"/>
        </a:xfrm>
      </p:grpSpPr>
      <p:sp>
        <p:nvSpPr>
          <p:cNvPr id="22" name="Google Shape;22;p2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2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2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dpis a obsah" type="obj">
  <p:cSld name="OBJECT">
    <p:spTree>
      <p:nvGrpSpPr>
        <p:cNvPr id="133" name="Shape 133"/>
        <p:cNvGrpSpPr/>
        <p:nvPr/>
      </p:nvGrpSpPr>
      <p:grpSpPr>
        <a:xfrm>
          <a:off x="0" y="0"/>
          <a:ext cx="0" cy="0"/>
          <a:chOff x="0" y="0"/>
          <a:chExt cx="0" cy="0"/>
        </a:xfrm>
      </p:grpSpPr>
      <p:sp>
        <p:nvSpPr>
          <p:cNvPr id="134" name="Google Shape;134;p26"/>
          <p:cNvSpPr txBox="1"/>
          <p:nvPr>
            <p:ph type="title"/>
          </p:nvPr>
        </p:nvSpPr>
        <p:spPr>
          <a:xfrm>
            <a:off x="1036674" y="547689"/>
            <a:ext cx="15994026" cy="1587546"/>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rgbClr val="92BAB5"/>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5" name="Google Shape;135;p26"/>
          <p:cNvSpPr txBox="1"/>
          <p:nvPr>
            <p:ph idx="1" type="body"/>
          </p:nvPr>
        </p:nvSpPr>
        <p:spPr>
          <a:xfrm>
            <a:off x="1257300" y="2738438"/>
            <a:ext cx="15773400" cy="6527007"/>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500"/>
              </a:spcBef>
              <a:spcAft>
                <a:spcPts val="0"/>
              </a:spcAft>
              <a:buSzPts val="1800"/>
              <a:buChar char="❑"/>
              <a:defRPr/>
            </a:lvl1pPr>
            <a:lvl2pPr indent="-342900" lvl="1" marL="914400" algn="l">
              <a:lnSpc>
                <a:spcPct val="90000"/>
              </a:lnSpc>
              <a:spcBef>
                <a:spcPts val="750"/>
              </a:spcBef>
              <a:spcAft>
                <a:spcPts val="0"/>
              </a:spcAft>
              <a:buClr>
                <a:schemeClr val="dk1"/>
              </a:buClr>
              <a:buSzPts val="1800"/>
              <a:buChar char="•"/>
              <a:defRPr/>
            </a:lvl2pPr>
            <a:lvl3pPr indent="-342900" lvl="2" marL="1371600" algn="l">
              <a:lnSpc>
                <a:spcPct val="90000"/>
              </a:lnSpc>
              <a:spcBef>
                <a:spcPts val="750"/>
              </a:spcBef>
              <a:spcAft>
                <a:spcPts val="0"/>
              </a:spcAft>
              <a:buClr>
                <a:schemeClr val="dk1"/>
              </a:buClr>
              <a:buSzPts val="1800"/>
              <a:buChar char="•"/>
              <a:defRPr/>
            </a:lvl3pPr>
            <a:lvl4pPr indent="-342900" lvl="3" marL="1828800" algn="l">
              <a:lnSpc>
                <a:spcPct val="90000"/>
              </a:lnSpc>
              <a:spcBef>
                <a:spcPts val="750"/>
              </a:spcBef>
              <a:spcAft>
                <a:spcPts val="0"/>
              </a:spcAft>
              <a:buClr>
                <a:schemeClr val="dk1"/>
              </a:buClr>
              <a:buSzPts val="1800"/>
              <a:buChar char="•"/>
              <a:defRPr/>
            </a:lvl4pPr>
            <a:lvl5pPr indent="-342900" lvl="4" marL="2286000" algn="l">
              <a:lnSpc>
                <a:spcPct val="90000"/>
              </a:lnSpc>
              <a:spcBef>
                <a:spcPts val="750"/>
              </a:spcBef>
              <a:spcAft>
                <a:spcPts val="0"/>
              </a:spcAft>
              <a:buClr>
                <a:schemeClr val="dk1"/>
              </a:buClr>
              <a:buSzPts val="1800"/>
              <a:buChar char="•"/>
              <a:defRPr/>
            </a:lvl5pPr>
            <a:lvl6pPr indent="-342900" lvl="5" marL="2743200" algn="l">
              <a:lnSpc>
                <a:spcPct val="90000"/>
              </a:lnSpc>
              <a:spcBef>
                <a:spcPts val="750"/>
              </a:spcBef>
              <a:spcAft>
                <a:spcPts val="0"/>
              </a:spcAft>
              <a:buClr>
                <a:schemeClr val="dk1"/>
              </a:buClr>
              <a:buSzPts val="1800"/>
              <a:buChar char="•"/>
              <a:defRPr/>
            </a:lvl6pPr>
            <a:lvl7pPr indent="-342900" lvl="6" marL="3200400" algn="l">
              <a:lnSpc>
                <a:spcPct val="90000"/>
              </a:lnSpc>
              <a:spcBef>
                <a:spcPts val="750"/>
              </a:spcBef>
              <a:spcAft>
                <a:spcPts val="0"/>
              </a:spcAft>
              <a:buClr>
                <a:schemeClr val="dk1"/>
              </a:buClr>
              <a:buSzPts val="1800"/>
              <a:buChar char="•"/>
              <a:defRPr/>
            </a:lvl7pPr>
            <a:lvl8pPr indent="-342900" lvl="7" marL="3657600" algn="l">
              <a:lnSpc>
                <a:spcPct val="90000"/>
              </a:lnSpc>
              <a:spcBef>
                <a:spcPts val="750"/>
              </a:spcBef>
              <a:spcAft>
                <a:spcPts val="0"/>
              </a:spcAft>
              <a:buClr>
                <a:schemeClr val="dk1"/>
              </a:buClr>
              <a:buSzPts val="1800"/>
              <a:buChar char="•"/>
              <a:defRPr/>
            </a:lvl8pPr>
            <a:lvl9pPr indent="-342900" lvl="8" marL="4114800" algn="l">
              <a:lnSpc>
                <a:spcPct val="90000"/>
              </a:lnSpc>
              <a:spcBef>
                <a:spcPts val="750"/>
              </a:spcBef>
              <a:spcAft>
                <a:spcPts val="0"/>
              </a:spcAft>
              <a:buClr>
                <a:schemeClr val="dk1"/>
              </a:buClr>
              <a:buSzPts val="1800"/>
              <a:buChar char="•"/>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Úvodná snímka">
  <p:cSld name="Úvodná snímka">
    <p:spTree>
      <p:nvGrpSpPr>
        <p:cNvPr id="136" name="Shape 136"/>
        <p:cNvGrpSpPr/>
        <p:nvPr/>
      </p:nvGrpSpPr>
      <p:grpSpPr>
        <a:xfrm>
          <a:off x="0" y="0"/>
          <a:ext cx="0" cy="0"/>
          <a:chOff x="0" y="0"/>
          <a:chExt cx="0" cy="0"/>
        </a:xfrm>
      </p:grpSpPr>
      <p:sp>
        <p:nvSpPr>
          <p:cNvPr id="137" name="Google Shape;137;p44"/>
          <p:cNvSpPr txBox="1"/>
          <p:nvPr/>
        </p:nvSpPr>
        <p:spPr>
          <a:xfrm>
            <a:off x="2286000" y="5486843"/>
            <a:ext cx="13716000" cy="721016"/>
          </a:xfrm>
          <a:prstGeom prst="rect">
            <a:avLst/>
          </a:prstGeom>
          <a:noFill/>
          <a:ln>
            <a:noFill/>
          </a:ln>
        </p:spPr>
        <p:txBody>
          <a:bodyPr anchorCtr="0" anchor="b" bIns="68575" lIns="137150" spcFirstLastPara="1" rIns="137150" wrap="square" tIns="68575">
            <a:normAutofit/>
          </a:bodyPr>
          <a:lstStyle/>
          <a:p>
            <a:pPr indent="0" lvl="0" marL="0" marR="0" rtl="0" algn="ctr">
              <a:lnSpc>
                <a:spcPct val="100000"/>
              </a:lnSpc>
              <a:spcBef>
                <a:spcPts val="0"/>
              </a:spcBef>
              <a:spcAft>
                <a:spcPts val="0"/>
              </a:spcAft>
              <a:buClr>
                <a:srgbClr val="FFAA5A"/>
              </a:buClr>
              <a:buSzPts val="3000"/>
              <a:buFont typeface="Calibri"/>
              <a:buNone/>
            </a:pPr>
            <a:r>
              <a:rPr b="1" lang="en-GB" sz="3000">
                <a:solidFill>
                  <a:srgbClr val="FFAA5A"/>
                </a:solidFill>
                <a:latin typeface="Calibri"/>
                <a:ea typeface="Calibri"/>
                <a:cs typeface="Calibri"/>
                <a:sym typeface="Calibri"/>
              </a:rPr>
              <a:t>2022-2-SK01-KA220-ADU-000096888</a:t>
            </a:r>
            <a:endParaRPr/>
          </a:p>
        </p:txBody>
      </p:sp>
      <p:sp>
        <p:nvSpPr>
          <p:cNvPr id="138" name="Google Shape;138;p44"/>
          <p:cNvSpPr txBox="1"/>
          <p:nvPr/>
        </p:nvSpPr>
        <p:spPr>
          <a:xfrm>
            <a:off x="1945758" y="2969114"/>
            <a:ext cx="14396484" cy="249299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GB" sz="3900" u="none" cap="none" strike="noStrike">
                <a:solidFill>
                  <a:srgbClr val="92BAB5"/>
                </a:solidFill>
                <a:latin typeface="Calibri"/>
                <a:ea typeface="Calibri"/>
                <a:cs typeface="Calibri"/>
                <a:sym typeface="Calibri"/>
              </a:rPr>
              <a:t>Building Digital Resilience </a:t>
            </a:r>
            <a:br>
              <a:rPr b="1" i="0" lang="en-GB" sz="3900" u="none" cap="none" strike="noStrike">
                <a:solidFill>
                  <a:srgbClr val="92BAB5"/>
                </a:solidFill>
                <a:latin typeface="Calibri"/>
                <a:ea typeface="Calibri"/>
                <a:cs typeface="Calibri"/>
                <a:sym typeface="Calibri"/>
              </a:rPr>
            </a:br>
            <a:r>
              <a:rPr b="1" i="0" lang="en-GB" sz="3900" u="none" cap="none" strike="noStrike">
                <a:solidFill>
                  <a:srgbClr val="92BAB5"/>
                </a:solidFill>
                <a:latin typeface="Calibri"/>
                <a:ea typeface="Calibri"/>
                <a:cs typeface="Calibri"/>
                <a:sym typeface="Calibri"/>
              </a:rPr>
              <a:t>by Making Digital Wellbeing and Security </a:t>
            </a:r>
            <a:br>
              <a:rPr b="1" i="0" lang="en-GB" sz="3900" u="none" cap="none" strike="noStrike">
                <a:solidFill>
                  <a:srgbClr val="92BAB5"/>
                </a:solidFill>
                <a:latin typeface="Calibri"/>
                <a:ea typeface="Calibri"/>
                <a:cs typeface="Calibri"/>
                <a:sym typeface="Calibri"/>
              </a:rPr>
            </a:br>
            <a:r>
              <a:rPr b="1" i="0" lang="en-GB" sz="3900" u="none" cap="none" strike="noStrike">
                <a:solidFill>
                  <a:srgbClr val="92BAB5"/>
                </a:solidFill>
                <a:latin typeface="Calibri"/>
                <a:ea typeface="Calibri"/>
                <a:cs typeface="Calibri"/>
                <a:sym typeface="Calibri"/>
              </a:rPr>
              <a:t>Accessible to All</a:t>
            </a:r>
            <a:br>
              <a:rPr b="1" i="0" lang="en-GB" sz="3900" u="none" cap="none" strike="noStrike">
                <a:solidFill>
                  <a:srgbClr val="92BAB5"/>
                </a:solidFill>
                <a:latin typeface="Calibri"/>
                <a:ea typeface="Calibri"/>
                <a:cs typeface="Calibri"/>
                <a:sym typeface="Calibri"/>
              </a:rPr>
            </a:br>
            <a:r>
              <a:rPr b="1" i="0" lang="en-GB" sz="3900" u="none" cap="none" strike="noStrike">
                <a:solidFill>
                  <a:srgbClr val="92BAB5"/>
                </a:solidFill>
                <a:latin typeface="Calibri"/>
                <a:ea typeface="Calibri"/>
                <a:cs typeface="Calibri"/>
                <a:sym typeface="Calibri"/>
              </a:rPr>
              <a:t>DigiWELL</a:t>
            </a:r>
            <a:endParaRPr sz="3900">
              <a:solidFill>
                <a:schemeClr val="dk1"/>
              </a:solidFill>
              <a:latin typeface="Calibri"/>
              <a:ea typeface="Calibri"/>
              <a:cs typeface="Calibri"/>
              <a:sym typeface="Calibri"/>
            </a:endParaRPr>
          </a:p>
        </p:txBody>
      </p:sp>
      <p:pic>
        <p:nvPicPr>
          <p:cNvPr descr="Obrázok, na ktorom je text" id="139" name="Google Shape;139;p44"/>
          <p:cNvPicPr preferRelativeResize="0"/>
          <p:nvPr/>
        </p:nvPicPr>
        <p:blipFill rotWithShape="1">
          <a:blip r:embed="rId2">
            <a:alphaModFix/>
          </a:blip>
          <a:srcRect b="0" l="0" r="0" t="0"/>
          <a:stretch/>
        </p:blipFill>
        <p:spPr>
          <a:xfrm>
            <a:off x="2512613" y="1664231"/>
            <a:ext cx="4178745" cy="965802"/>
          </a:xfrm>
          <a:prstGeom prst="rect">
            <a:avLst/>
          </a:prstGeom>
          <a:noFill/>
          <a:ln>
            <a:noFill/>
          </a:ln>
        </p:spPr>
      </p:pic>
      <p:pic>
        <p:nvPicPr>
          <p:cNvPr id="140" name="Google Shape;140;p44"/>
          <p:cNvPicPr preferRelativeResize="0"/>
          <p:nvPr/>
        </p:nvPicPr>
        <p:blipFill rotWithShape="1">
          <a:blip r:embed="rId3">
            <a:alphaModFix/>
          </a:blip>
          <a:srcRect b="0" l="0" r="0" t="0"/>
          <a:stretch/>
        </p:blipFill>
        <p:spPr>
          <a:xfrm>
            <a:off x="13595939" y="1166272"/>
            <a:ext cx="1960835" cy="1960835"/>
          </a:xfrm>
          <a:prstGeom prst="rect">
            <a:avLst/>
          </a:prstGeom>
          <a:noFill/>
          <a:ln>
            <a:noFill/>
          </a:ln>
        </p:spPr>
      </p:pic>
      <p:grpSp>
        <p:nvGrpSpPr>
          <p:cNvPr id="141" name="Google Shape;141;p44"/>
          <p:cNvGrpSpPr/>
          <p:nvPr/>
        </p:nvGrpSpPr>
        <p:grpSpPr>
          <a:xfrm>
            <a:off x="1666580" y="8616277"/>
            <a:ext cx="15649209" cy="1106210"/>
            <a:chOff x="2911015" y="5847007"/>
            <a:chExt cx="10432806" cy="737473"/>
          </a:xfrm>
        </p:grpSpPr>
        <p:pic>
          <p:nvPicPr>
            <p:cNvPr id="142" name="Google Shape;142;p44"/>
            <p:cNvPicPr preferRelativeResize="0"/>
            <p:nvPr/>
          </p:nvPicPr>
          <p:blipFill rotWithShape="1">
            <a:blip r:embed="rId4">
              <a:alphaModFix/>
            </a:blip>
            <a:srcRect b="0" l="0" r="0" t="0"/>
            <a:stretch/>
          </p:blipFill>
          <p:spPr>
            <a:xfrm>
              <a:off x="11517532" y="5847007"/>
              <a:ext cx="1826289" cy="737473"/>
            </a:xfrm>
            <a:prstGeom prst="rect">
              <a:avLst/>
            </a:prstGeom>
            <a:noFill/>
            <a:ln>
              <a:noFill/>
            </a:ln>
          </p:spPr>
        </p:pic>
        <p:pic>
          <p:nvPicPr>
            <p:cNvPr descr="Slovenská poľnohospodárska univerzita v Nitre" id="143" name="Google Shape;143;p44"/>
            <p:cNvPicPr preferRelativeResize="0"/>
            <p:nvPr/>
          </p:nvPicPr>
          <p:blipFill rotWithShape="1">
            <a:blip r:embed="rId5">
              <a:alphaModFix/>
            </a:blip>
            <a:srcRect b="0" l="0" r="0" t="0"/>
            <a:stretch/>
          </p:blipFill>
          <p:spPr>
            <a:xfrm>
              <a:off x="2911015" y="5933486"/>
              <a:ext cx="1128044" cy="534504"/>
            </a:xfrm>
            <a:prstGeom prst="rect">
              <a:avLst/>
            </a:prstGeom>
            <a:noFill/>
            <a:ln>
              <a:noFill/>
            </a:ln>
          </p:spPr>
        </p:pic>
        <p:pic>
          <p:nvPicPr>
            <p:cNvPr descr="Logo" id="144" name="Google Shape;144;p44"/>
            <p:cNvPicPr preferRelativeResize="0"/>
            <p:nvPr/>
          </p:nvPicPr>
          <p:blipFill rotWithShape="1">
            <a:blip r:embed="rId6">
              <a:alphaModFix/>
            </a:blip>
            <a:srcRect b="0" l="0" r="0" t="0"/>
            <a:stretch/>
          </p:blipFill>
          <p:spPr>
            <a:xfrm>
              <a:off x="5569350" y="5963498"/>
              <a:ext cx="968299" cy="504492"/>
            </a:xfrm>
            <a:prstGeom prst="rect">
              <a:avLst/>
            </a:prstGeom>
            <a:noFill/>
            <a:ln>
              <a:noFill/>
            </a:ln>
          </p:spPr>
        </p:pic>
        <p:pic>
          <p:nvPicPr>
            <p:cNvPr id="145" name="Google Shape;145;p44"/>
            <p:cNvPicPr preferRelativeResize="0"/>
            <p:nvPr/>
          </p:nvPicPr>
          <p:blipFill rotWithShape="1">
            <a:blip r:embed="rId7">
              <a:alphaModFix/>
            </a:blip>
            <a:srcRect b="0" l="0" r="0" t="0"/>
            <a:stretch/>
          </p:blipFill>
          <p:spPr>
            <a:xfrm>
              <a:off x="6739235" y="5933486"/>
              <a:ext cx="1156727" cy="564513"/>
            </a:xfrm>
            <a:prstGeom prst="rect">
              <a:avLst/>
            </a:prstGeom>
            <a:noFill/>
            <a:ln>
              <a:noFill/>
            </a:ln>
          </p:spPr>
        </p:pic>
        <p:pic>
          <p:nvPicPr>
            <p:cNvPr descr="AIFED - Formación, cultura y empleo en Granada" id="146" name="Google Shape;146;p44"/>
            <p:cNvPicPr preferRelativeResize="0"/>
            <p:nvPr/>
          </p:nvPicPr>
          <p:blipFill rotWithShape="1">
            <a:blip r:embed="rId8">
              <a:alphaModFix/>
            </a:blip>
            <a:srcRect b="0" l="0" r="0" t="0"/>
            <a:stretch/>
          </p:blipFill>
          <p:spPr>
            <a:xfrm>
              <a:off x="8189109" y="5921371"/>
              <a:ext cx="1521023" cy="523875"/>
            </a:xfrm>
            <a:prstGeom prst="rect">
              <a:avLst/>
            </a:prstGeom>
            <a:noFill/>
            <a:ln>
              <a:noFill/>
            </a:ln>
          </p:spPr>
        </p:pic>
        <p:pic>
          <p:nvPicPr>
            <p:cNvPr id="147" name="Google Shape;147;p44"/>
            <p:cNvPicPr preferRelativeResize="0"/>
            <p:nvPr/>
          </p:nvPicPr>
          <p:blipFill rotWithShape="1">
            <a:blip r:embed="rId9">
              <a:alphaModFix/>
            </a:blip>
            <a:srcRect b="0" l="0" r="0" t="0"/>
            <a:stretch/>
          </p:blipFill>
          <p:spPr>
            <a:xfrm>
              <a:off x="9911718" y="5954709"/>
              <a:ext cx="1499020" cy="228600"/>
            </a:xfrm>
            <a:prstGeom prst="rect">
              <a:avLst/>
            </a:prstGeom>
            <a:noFill/>
            <a:ln>
              <a:noFill/>
            </a:ln>
          </p:spPr>
        </p:pic>
        <p:pic>
          <p:nvPicPr>
            <p:cNvPr descr="Syzygia Foundation" id="148" name="Google Shape;148;p44"/>
            <p:cNvPicPr preferRelativeResize="0"/>
            <p:nvPr/>
          </p:nvPicPr>
          <p:blipFill rotWithShape="1">
            <a:blip r:embed="rId10">
              <a:alphaModFix/>
            </a:blip>
            <a:srcRect b="0" l="0" r="0" t="0"/>
            <a:stretch/>
          </p:blipFill>
          <p:spPr>
            <a:xfrm>
              <a:off x="9951615" y="6291863"/>
              <a:ext cx="1419225" cy="282282"/>
            </a:xfrm>
            <a:prstGeom prst="rect">
              <a:avLst/>
            </a:prstGeom>
            <a:noFill/>
            <a:ln>
              <a:noFill/>
            </a:ln>
          </p:spPr>
        </p:pic>
      </p:grpSp>
      <p:pic>
        <p:nvPicPr>
          <p:cNvPr id="149" name="Google Shape;149;p44"/>
          <p:cNvPicPr preferRelativeResize="0"/>
          <p:nvPr/>
        </p:nvPicPr>
        <p:blipFill rotWithShape="1">
          <a:blip r:embed="rId11">
            <a:alphaModFix/>
          </a:blip>
          <a:srcRect b="0" l="0" r="0" t="0"/>
          <a:stretch/>
        </p:blipFill>
        <p:spPr>
          <a:xfrm>
            <a:off x="3960859" y="8261234"/>
            <a:ext cx="1331000" cy="1749396"/>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va obsahy" type="twoObj">
  <p:cSld name="TWO_OBJECTS">
    <p:spTree>
      <p:nvGrpSpPr>
        <p:cNvPr id="150" name="Shape 150"/>
        <p:cNvGrpSpPr/>
        <p:nvPr/>
      </p:nvGrpSpPr>
      <p:grpSpPr>
        <a:xfrm>
          <a:off x="0" y="0"/>
          <a:ext cx="0" cy="0"/>
          <a:chOff x="0" y="0"/>
          <a:chExt cx="0" cy="0"/>
        </a:xfrm>
      </p:grpSpPr>
      <p:sp>
        <p:nvSpPr>
          <p:cNvPr id="151" name="Google Shape;151;p45"/>
          <p:cNvSpPr txBox="1"/>
          <p:nvPr>
            <p:ph type="title"/>
          </p:nvPr>
        </p:nvSpPr>
        <p:spPr>
          <a:xfrm>
            <a:off x="1036674" y="547689"/>
            <a:ext cx="15994026" cy="1587546"/>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rgbClr val="92BAB5"/>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2" name="Google Shape;152;p45"/>
          <p:cNvSpPr txBox="1"/>
          <p:nvPr>
            <p:ph idx="1" type="body"/>
          </p:nvPr>
        </p:nvSpPr>
        <p:spPr>
          <a:xfrm>
            <a:off x="1257300" y="2738438"/>
            <a:ext cx="7772400" cy="6527007"/>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500"/>
              </a:spcBef>
              <a:spcAft>
                <a:spcPts val="0"/>
              </a:spcAft>
              <a:buSzPts val="1800"/>
              <a:buChar char="❑"/>
              <a:defRPr/>
            </a:lvl1pPr>
            <a:lvl2pPr indent="-342900" lvl="1" marL="914400" algn="l">
              <a:lnSpc>
                <a:spcPct val="90000"/>
              </a:lnSpc>
              <a:spcBef>
                <a:spcPts val="750"/>
              </a:spcBef>
              <a:spcAft>
                <a:spcPts val="0"/>
              </a:spcAft>
              <a:buClr>
                <a:schemeClr val="dk1"/>
              </a:buClr>
              <a:buSzPts val="1800"/>
              <a:buChar char="•"/>
              <a:defRPr/>
            </a:lvl2pPr>
            <a:lvl3pPr indent="-342900" lvl="2" marL="1371600" algn="l">
              <a:lnSpc>
                <a:spcPct val="90000"/>
              </a:lnSpc>
              <a:spcBef>
                <a:spcPts val="750"/>
              </a:spcBef>
              <a:spcAft>
                <a:spcPts val="0"/>
              </a:spcAft>
              <a:buClr>
                <a:schemeClr val="dk1"/>
              </a:buClr>
              <a:buSzPts val="1800"/>
              <a:buChar char="•"/>
              <a:defRPr/>
            </a:lvl3pPr>
            <a:lvl4pPr indent="-342900" lvl="3" marL="1828800" algn="l">
              <a:lnSpc>
                <a:spcPct val="90000"/>
              </a:lnSpc>
              <a:spcBef>
                <a:spcPts val="750"/>
              </a:spcBef>
              <a:spcAft>
                <a:spcPts val="0"/>
              </a:spcAft>
              <a:buClr>
                <a:schemeClr val="dk1"/>
              </a:buClr>
              <a:buSzPts val="1800"/>
              <a:buChar char="•"/>
              <a:defRPr/>
            </a:lvl4pPr>
            <a:lvl5pPr indent="-342900" lvl="4" marL="2286000" algn="l">
              <a:lnSpc>
                <a:spcPct val="90000"/>
              </a:lnSpc>
              <a:spcBef>
                <a:spcPts val="750"/>
              </a:spcBef>
              <a:spcAft>
                <a:spcPts val="0"/>
              </a:spcAft>
              <a:buClr>
                <a:schemeClr val="dk1"/>
              </a:buClr>
              <a:buSzPts val="1800"/>
              <a:buChar char="•"/>
              <a:defRPr/>
            </a:lvl5pPr>
            <a:lvl6pPr indent="-342900" lvl="5" marL="2743200" algn="l">
              <a:lnSpc>
                <a:spcPct val="90000"/>
              </a:lnSpc>
              <a:spcBef>
                <a:spcPts val="750"/>
              </a:spcBef>
              <a:spcAft>
                <a:spcPts val="0"/>
              </a:spcAft>
              <a:buClr>
                <a:schemeClr val="dk1"/>
              </a:buClr>
              <a:buSzPts val="1800"/>
              <a:buChar char="•"/>
              <a:defRPr/>
            </a:lvl6pPr>
            <a:lvl7pPr indent="-342900" lvl="6" marL="3200400" algn="l">
              <a:lnSpc>
                <a:spcPct val="90000"/>
              </a:lnSpc>
              <a:spcBef>
                <a:spcPts val="750"/>
              </a:spcBef>
              <a:spcAft>
                <a:spcPts val="0"/>
              </a:spcAft>
              <a:buClr>
                <a:schemeClr val="dk1"/>
              </a:buClr>
              <a:buSzPts val="1800"/>
              <a:buChar char="•"/>
              <a:defRPr/>
            </a:lvl7pPr>
            <a:lvl8pPr indent="-342900" lvl="7" marL="3657600" algn="l">
              <a:lnSpc>
                <a:spcPct val="90000"/>
              </a:lnSpc>
              <a:spcBef>
                <a:spcPts val="750"/>
              </a:spcBef>
              <a:spcAft>
                <a:spcPts val="0"/>
              </a:spcAft>
              <a:buClr>
                <a:schemeClr val="dk1"/>
              </a:buClr>
              <a:buSzPts val="1800"/>
              <a:buChar char="•"/>
              <a:defRPr/>
            </a:lvl8pPr>
            <a:lvl9pPr indent="-342900" lvl="8" marL="4114800" algn="l">
              <a:lnSpc>
                <a:spcPct val="90000"/>
              </a:lnSpc>
              <a:spcBef>
                <a:spcPts val="750"/>
              </a:spcBef>
              <a:spcAft>
                <a:spcPts val="0"/>
              </a:spcAft>
              <a:buClr>
                <a:schemeClr val="dk1"/>
              </a:buClr>
              <a:buSzPts val="1800"/>
              <a:buChar char="•"/>
              <a:defRPr/>
            </a:lvl9pPr>
          </a:lstStyle>
          <a:p/>
        </p:txBody>
      </p:sp>
      <p:sp>
        <p:nvSpPr>
          <p:cNvPr id="153" name="Google Shape;153;p45"/>
          <p:cNvSpPr txBox="1"/>
          <p:nvPr>
            <p:ph idx="2" type="body"/>
          </p:nvPr>
        </p:nvSpPr>
        <p:spPr>
          <a:xfrm>
            <a:off x="9258300" y="2738438"/>
            <a:ext cx="7772400" cy="6527007"/>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500"/>
              </a:spcBef>
              <a:spcAft>
                <a:spcPts val="0"/>
              </a:spcAft>
              <a:buSzPts val="1800"/>
              <a:buChar char="❑"/>
              <a:defRPr/>
            </a:lvl1pPr>
            <a:lvl2pPr indent="-342900" lvl="1" marL="914400" algn="l">
              <a:lnSpc>
                <a:spcPct val="90000"/>
              </a:lnSpc>
              <a:spcBef>
                <a:spcPts val="750"/>
              </a:spcBef>
              <a:spcAft>
                <a:spcPts val="0"/>
              </a:spcAft>
              <a:buClr>
                <a:schemeClr val="dk1"/>
              </a:buClr>
              <a:buSzPts val="1800"/>
              <a:buChar char="•"/>
              <a:defRPr/>
            </a:lvl2pPr>
            <a:lvl3pPr indent="-342900" lvl="2" marL="1371600" algn="l">
              <a:lnSpc>
                <a:spcPct val="90000"/>
              </a:lnSpc>
              <a:spcBef>
                <a:spcPts val="750"/>
              </a:spcBef>
              <a:spcAft>
                <a:spcPts val="0"/>
              </a:spcAft>
              <a:buClr>
                <a:schemeClr val="dk1"/>
              </a:buClr>
              <a:buSzPts val="1800"/>
              <a:buChar char="•"/>
              <a:defRPr/>
            </a:lvl3pPr>
            <a:lvl4pPr indent="-342900" lvl="3" marL="1828800" algn="l">
              <a:lnSpc>
                <a:spcPct val="90000"/>
              </a:lnSpc>
              <a:spcBef>
                <a:spcPts val="750"/>
              </a:spcBef>
              <a:spcAft>
                <a:spcPts val="0"/>
              </a:spcAft>
              <a:buClr>
                <a:schemeClr val="dk1"/>
              </a:buClr>
              <a:buSzPts val="1800"/>
              <a:buChar char="•"/>
              <a:defRPr/>
            </a:lvl4pPr>
            <a:lvl5pPr indent="-342900" lvl="4" marL="2286000" algn="l">
              <a:lnSpc>
                <a:spcPct val="90000"/>
              </a:lnSpc>
              <a:spcBef>
                <a:spcPts val="750"/>
              </a:spcBef>
              <a:spcAft>
                <a:spcPts val="0"/>
              </a:spcAft>
              <a:buClr>
                <a:schemeClr val="dk1"/>
              </a:buClr>
              <a:buSzPts val="1800"/>
              <a:buChar char="•"/>
              <a:defRPr/>
            </a:lvl5pPr>
            <a:lvl6pPr indent="-342900" lvl="5" marL="2743200" algn="l">
              <a:lnSpc>
                <a:spcPct val="90000"/>
              </a:lnSpc>
              <a:spcBef>
                <a:spcPts val="750"/>
              </a:spcBef>
              <a:spcAft>
                <a:spcPts val="0"/>
              </a:spcAft>
              <a:buClr>
                <a:schemeClr val="dk1"/>
              </a:buClr>
              <a:buSzPts val="1800"/>
              <a:buChar char="•"/>
              <a:defRPr/>
            </a:lvl6pPr>
            <a:lvl7pPr indent="-342900" lvl="6" marL="3200400" algn="l">
              <a:lnSpc>
                <a:spcPct val="90000"/>
              </a:lnSpc>
              <a:spcBef>
                <a:spcPts val="750"/>
              </a:spcBef>
              <a:spcAft>
                <a:spcPts val="0"/>
              </a:spcAft>
              <a:buClr>
                <a:schemeClr val="dk1"/>
              </a:buClr>
              <a:buSzPts val="1800"/>
              <a:buChar char="•"/>
              <a:defRPr/>
            </a:lvl7pPr>
            <a:lvl8pPr indent="-342900" lvl="7" marL="3657600" algn="l">
              <a:lnSpc>
                <a:spcPct val="90000"/>
              </a:lnSpc>
              <a:spcBef>
                <a:spcPts val="750"/>
              </a:spcBef>
              <a:spcAft>
                <a:spcPts val="0"/>
              </a:spcAft>
              <a:buClr>
                <a:schemeClr val="dk1"/>
              </a:buClr>
              <a:buSzPts val="1800"/>
              <a:buChar char="•"/>
              <a:defRPr/>
            </a:lvl8pPr>
            <a:lvl9pPr indent="-342900" lvl="8" marL="4114800" algn="l">
              <a:lnSpc>
                <a:spcPct val="90000"/>
              </a:lnSpc>
              <a:spcBef>
                <a:spcPts val="750"/>
              </a:spcBef>
              <a:spcAft>
                <a:spcPts val="0"/>
              </a:spcAft>
              <a:buClr>
                <a:schemeClr val="dk1"/>
              </a:buClr>
              <a:buSzPts val="1800"/>
              <a:buChar char="•"/>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orovnanie" type="twoTxTwoObj">
  <p:cSld name="TWO_OBJECTS_WITH_TEXT">
    <p:spTree>
      <p:nvGrpSpPr>
        <p:cNvPr id="154" name="Shape 154"/>
        <p:cNvGrpSpPr/>
        <p:nvPr/>
      </p:nvGrpSpPr>
      <p:grpSpPr>
        <a:xfrm>
          <a:off x="0" y="0"/>
          <a:ext cx="0" cy="0"/>
          <a:chOff x="0" y="0"/>
          <a:chExt cx="0" cy="0"/>
        </a:xfrm>
      </p:grpSpPr>
      <p:sp>
        <p:nvSpPr>
          <p:cNvPr id="155" name="Google Shape;155;p46"/>
          <p:cNvSpPr txBox="1"/>
          <p:nvPr>
            <p:ph type="title"/>
          </p:nvPr>
        </p:nvSpPr>
        <p:spPr>
          <a:xfrm>
            <a:off x="1259682" y="547688"/>
            <a:ext cx="15773400" cy="1988345"/>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rgbClr val="92BAB5"/>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6" name="Google Shape;156;p46"/>
          <p:cNvSpPr txBox="1"/>
          <p:nvPr>
            <p:ph idx="1" type="body"/>
          </p:nvPr>
        </p:nvSpPr>
        <p:spPr>
          <a:xfrm>
            <a:off x="1259683" y="2521745"/>
            <a:ext cx="7736681" cy="1235868"/>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500"/>
              </a:spcBef>
              <a:spcAft>
                <a:spcPts val="0"/>
              </a:spcAft>
              <a:buSzPts val="3600"/>
              <a:buNone/>
              <a:defRPr b="1" sz="3600"/>
            </a:lvl1pPr>
            <a:lvl2pPr indent="-228600" lvl="1" marL="914400" algn="l">
              <a:lnSpc>
                <a:spcPct val="90000"/>
              </a:lnSpc>
              <a:spcBef>
                <a:spcPts val="750"/>
              </a:spcBef>
              <a:spcAft>
                <a:spcPts val="0"/>
              </a:spcAft>
              <a:buClr>
                <a:schemeClr val="dk1"/>
              </a:buClr>
              <a:buSzPts val="3000"/>
              <a:buNone/>
              <a:defRPr b="1" sz="3000"/>
            </a:lvl2pPr>
            <a:lvl3pPr indent="-228600" lvl="2" marL="1371600" algn="l">
              <a:lnSpc>
                <a:spcPct val="90000"/>
              </a:lnSpc>
              <a:spcBef>
                <a:spcPts val="750"/>
              </a:spcBef>
              <a:spcAft>
                <a:spcPts val="0"/>
              </a:spcAft>
              <a:buClr>
                <a:schemeClr val="dk1"/>
              </a:buClr>
              <a:buSzPts val="2700"/>
              <a:buNone/>
              <a:defRPr b="1" sz="2700"/>
            </a:lvl3pPr>
            <a:lvl4pPr indent="-228600" lvl="3" marL="1828800" algn="l">
              <a:lnSpc>
                <a:spcPct val="90000"/>
              </a:lnSpc>
              <a:spcBef>
                <a:spcPts val="750"/>
              </a:spcBef>
              <a:spcAft>
                <a:spcPts val="0"/>
              </a:spcAft>
              <a:buClr>
                <a:schemeClr val="dk1"/>
              </a:buClr>
              <a:buSzPts val="2400"/>
              <a:buNone/>
              <a:defRPr b="1" sz="2400"/>
            </a:lvl4pPr>
            <a:lvl5pPr indent="-228600" lvl="4" marL="2286000" algn="l">
              <a:lnSpc>
                <a:spcPct val="90000"/>
              </a:lnSpc>
              <a:spcBef>
                <a:spcPts val="750"/>
              </a:spcBef>
              <a:spcAft>
                <a:spcPts val="0"/>
              </a:spcAft>
              <a:buClr>
                <a:schemeClr val="dk1"/>
              </a:buClr>
              <a:buSzPts val="2400"/>
              <a:buNone/>
              <a:defRPr b="1" sz="2400"/>
            </a:lvl5pPr>
            <a:lvl6pPr indent="-228600" lvl="5" marL="2743200" algn="l">
              <a:lnSpc>
                <a:spcPct val="90000"/>
              </a:lnSpc>
              <a:spcBef>
                <a:spcPts val="750"/>
              </a:spcBef>
              <a:spcAft>
                <a:spcPts val="0"/>
              </a:spcAft>
              <a:buClr>
                <a:schemeClr val="dk1"/>
              </a:buClr>
              <a:buSzPts val="2400"/>
              <a:buNone/>
              <a:defRPr b="1" sz="2400"/>
            </a:lvl6pPr>
            <a:lvl7pPr indent="-228600" lvl="6" marL="3200400" algn="l">
              <a:lnSpc>
                <a:spcPct val="90000"/>
              </a:lnSpc>
              <a:spcBef>
                <a:spcPts val="750"/>
              </a:spcBef>
              <a:spcAft>
                <a:spcPts val="0"/>
              </a:spcAft>
              <a:buClr>
                <a:schemeClr val="dk1"/>
              </a:buClr>
              <a:buSzPts val="2400"/>
              <a:buNone/>
              <a:defRPr b="1" sz="2400"/>
            </a:lvl7pPr>
            <a:lvl8pPr indent="-228600" lvl="7" marL="3657600" algn="l">
              <a:lnSpc>
                <a:spcPct val="90000"/>
              </a:lnSpc>
              <a:spcBef>
                <a:spcPts val="750"/>
              </a:spcBef>
              <a:spcAft>
                <a:spcPts val="0"/>
              </a:spcAft>
              <a:buClr>
                <a:schemeClr val="dk1"/>
              </a:buClr>
              <a:buSzPts val="2400"/>
              <a:buNone/>
              <a:defRPr b="1" sz="2400"/>
            </a:lvl8pPr>
            <a:lvl9pPr indent="-228600" lvl="8" marL="4114800" algn="l">
              <a:lnSpc>
                <a:spcPct val="90000"/>
              </a:lnSpc>
              <a:spcBef>
                <a:spcPts val="750"/>
              </a:spcBef>
              <a:spcAft>
                <a:spcPts val="0"/>
              </a:spcAft>
              <a:buClr>
                <a:schemeClr val="dk1"/>
              </a:buClr>
              <a:buSzPts val="2400"/>
              <a:buNone/>
              <a:defRPr b="1" sz="2400"/>
            </a:lvl9pPr>
          </a:lstStyle>
          <a:p/>
        </p:txBody>
      </p:sp>
      <p:sp>
        <p:nvSpPr>
          <p:cNvPr id="157" name="Google Shape;157;p46"/>
          <p:cNvSpPr txBox="1"/>
          <p:nvPr>
            <p:ph idx="2" type="body"/>
          </p:nvPr>
        </p:nvSpPr>
        <p:spPr>
          <a:xfrm>
            <a:off x="1259683" y="3757613"/>
            <a:ext cx="7736681" cy="552688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500"/>
              </a:spcBef>
              <a:spcAft>
                <a:spcPts val="0"/>
              </a:spcAft>
              <a:buSzPts val="1800"/>
              <a:buChar char="❑"/>
              <a:defRPr/>
            </a:lvl1pPr>
            <a:lvl2pPr indent="-342900" lvl="1" marL="914400" algn="l">
              <a:lnSpc>
                <a:spcPct val="90000"/>
              </a:lnSpc>
              <a:spcBef>
                <a:spcPts val="750"/>
              </a:spcBef>
              <a:spcAft>
                <a:spcPts val="0"/>
              </a:spcAft>
              <a:buClr>
                <a:schemeClr val="dk1"/>
              </a:buClr>
              <a:buSzPts val="1800"/>
              <a:buChar char="•"/>
              <a:defRPr/>
            </a:lvl2pPr>
            <a:lvl3pPr indent="-342900" lvl="2" marL="1371600" algn="l">
              <a:lnSpc>
                <a:spcPct val="90000"/>
              </a:lnSpc>
              <a:spcBef>
                <a:spcPts val="750"/>
              </a:spcBef>
              <a:spcAft>
                <a:spcPts val="0"/>
              </a:spcAft>
              <a:buClr>
                <a:schemeClr val="dk1"/>
              </a:buClr>
              <a:buSzPts val="1800"/>
              <a:buChar char="•"/>
              <a:defRPr/>
            </a:lvl3pPr>
            <a:lvl4pPr indent="-342900" lvl="3" marL="1828800" algn="l">
              <a:lnSpc>
                <a:spcPct val="90000"/>
              </a:lnSpc>
              <a:spcBef>
                <a:spcPts val="750"/>
              </a:spcBef>
              <a:spcAft>
                <a:spcPts val="0"/>
              </a:spcAft>
              <a:buClr>
                <a:schemeClr val="dk1"/>
              </a:buClr>
              <a:buSzPts val="1800"/>
              <a:buChar char="•"/>
              <a:defRPr/>
            </a:lvl4pPr>
            <a:lvl5pPr indent="-342900" lvl="4" marL="2286000" algn="l">
              <a:lnSpc>
                <a:spcPct val="90000"/>
              </a:lnSpc>
              <a:spcBef>
                <a:spcPts val="750"/>
              </a:spcBef>
              <a:spcAft>
                <a:spcPts val="0"/>
              </a:spcAft>
              <a:buClr>
                <a:schemeClr val="dk1"/>
              </a:buClr>
              <a:buSzPts val="1800"/>
              <a:buChar char="•"/>
              <a:defRPr/>
            </a:lvl5pPr>
            <a:lvl6pPr indent="-342900" lvl="5" marL="2743200" algn="l">
              <a:lnSpc>
                <a:spcPct val="90000"/>
              </a:lnSpc>
              <a:spcBef>
                <a:spcPts val="750"/>
              </a:spcBef>
              <a:spcAft>
                <a:spcPts val="0"/>
              </a:spcAft>
              <a:buClr>
                <a:schemeClr val="dk1"/>
              </a:buClr>
              <a:buSzPts val="1800"/>
              <a:buChar char="•"/>
              <a:defRPr/>
            </a:lvl6pPr>
            <a:lvl7pPr indent="-342900" lvl="6" marL="3200400" algn="l">
              <a:lnSpc>
                <a:spcPct val="90000"/>
              </a:lnSpc>
              <a:spcBef>
                <a:spcPts val="750"/>
              </a:spcBef>
              <a:spcAft>
                <a:spcPts val="0"/>
              </a:spcAft>
              <a:buClr>
                <a:schemeClr val="dk1"/>
              </a:buClr>
              <a:buSzPts val="1800"/>
              <a:buChar char="•"/>
              <a:defRPr/>
            </a:lvl7pPr>
            <a:lvl8pPr indent="-342900" lvl="7" marL="3657600" algn="l">
              <a:lnSpc>
                <a:spcPct val="90000"/>
              </a:lnSpc>
              <a:spcBef>
                <a:spcPts val="750"/>
              </a:spcBef>
              <a:spcAft>
                <a:spcPts val="0"/>
              </a:spcAft>
              <a:buClr>
                <a:schemeClr val="dk1"/>
              </a:buClr>
              <a:buSzPts val="1800"/>
              <a:buChar char="•"/>
              <a:defRPr/>
            </a:lvl8pPr>
            <a:lvl9pPr indent="-342900" lvl="8" marL="4114800" algn="l">
              <a:lnSpc>
                <a:spcPct val="90000"/>
              </a:lnSpc>
              <a:spcBef>
                <a:spcPts val="750"/>
              </a:spcBef>
              <a:spcAft>
                <a:spcPts val="0"/>
              </a:spcAft>
              <a:buClr>
                <a:schemeClr val="dk1"/>
              </a:buClr>
              <a:buSzPts val="1800"/>
              <a:buChar char="•"/>
              <a:defRPr/>
            </a:lvl9pPr>
          </a:lstStyle>
          <a:p/>
        </p:txBody>
      </p:sp>
      <p:sp>
        <p:nvSpPr>
          <p:cNvPr id="158" name="Google Shape;158;p46"/>
          <p:cNvSpPr txBox="1"/>
          <p:nvPr>
            <p:ph idx="3" type="body"/>
          </p:nvPr>
        </p:nvSpPr>
        <p:spPr>
          <a:xfrm>
            <a:off x="9258300" y="2521745"/>
            <a:ext cx="7774782" cy="1235868"/>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500"/>
              </a:spcBef>
              <a:spcAft>
                <a:spcPts val="0"/>
              </a:spcAft>
              <a:buSzPts val="3600"/>
              <a:buNone/>
              <a:defRPr b="1" sz="3600"/>
            </a:lvl1pPr>
            <a:lvl2pPr indent="-228600" lvl="1" marL="914400" algn="l">
              <a:lnSpc>
                <a:spcPct val="90000"/>
              </a:lnSpc>
              <a:spcBef>
                <a:spcPts val="750"/>
              </a:spcBef>
              <a:spcAft>
                <a:spcPts val="0"/>
              </a:spcAft>
              <a:buClr>
                <a:schemeClr val="dk1"/>
              </a:buClr>
              <a:buSzPts val="3000"/>
              <a:buNone/>
              <a:defRPr b="1" sz="3000"/>
            </a:lvl2pPr>
            <a:lvl3pPr indent="-228600" lvl="2" marL="1371600" algn="l">
              <a:lnSpc>
                <a:spcPct val="90000"/>
              </a:lnSpc>
              <a:spcBef>
                <a:spcPts val="750"/>
              </a:spcBef>
              <a:spcAft>
                <a:spcPts val="0"/>
              </a:spcAft>
              <a:buClr>
                <a:schemeClr val="dk1"/>
              </a:buClr>
              <a:buSzPts val="2700"/>
              <a:buNone/>
              <a:defRPr b="1" sz="2700"/>
            </a:lvl3pPr>
            <a:lvl4pPr indent="-228600" lvl="3" marL="1828800" algn="l">
              <a:lnSpc>
                <a:spcPct val="90000"/>
              </a:lnSpc>
              <a:spcBef>
                <a:spcPts val="750"/>
              </a:spcBef>
              <a:spcAft>
                <a:spcPts val="0"/>
              </a:spcAft>
              <a:buClr>
                <a:schemeClr val="dk1"/>
              </a:buClr>
              <a:buSzPts val="2400"/>
              <a:buNone/>
              <a:defRPr b="1" sz="2400"/>
            </a:lvl4pPr>
            <a:lvl5pPr indent="-228600" lvl="4" marL="2286000" algn="l">
              <a:lnSpc>
                <a:spcPct val="90000"/>
              </a:lnSpc>
              <a:spcBef>
                <a:spcPts val="750"/>
              </a:spcBef>
              <a:spcAft>
                <a:spcPts val="0"/>
              </a:spcAft>
              <a:buClr>
                <a:schemeClr val="dk1"/>
              </a:buClr>
              <a:buSzPts val="2400"/>
              <a:buNone/>
              <a:defRPr b="1" sz="2400"/>
            </a:lvl5pPr>
            <a:lvl6pPr indent="-228600" lvl="5" marL="2743200" algn="l">
              <a:lnSpc>
                <a:spcPct val="90000"/>
              </a:lnSpc>
              <a:spcBef>
                <a:spcPts val="750"/>
              </a:spcBef>
              <a:spcAft>
                <a:spcPts val="0"/>
              </a:spcAft>
              <a:buClr>
                <a:schemeClr val="dk1"/>
              </a:buClr>
              <a:buSzPts val="2400"/>
              <a:buNone/>
              <a:defRPr b="1" sz="2400"/>
            </a:lvl6pPr>
            <a:lvl7pPr indent="-228600" lvl="6" marL="3200400" algn="l">
              <a:lnSpc>
                <a:spcPct val="90000"/>
              </a:lnSpc>
              <a:spcBef>
                <a:spcPts val="750"/>
              </a:spcBef>
              <a:spcAft>
                <a:spcPts val="0"/>
              </a:spcAft>
              <a:buClr>
                <a:schemeClr val="dk1"/>
              </a:buClr>
              <a:buSzPts val="2400"/>
              <a:buNone/>
              <a:defRPr b="1" sz="2400"/>
            </a:lvl7pPr>
            <a:lvl8pPr indent="-228600" lvl="7" marL="3657600" algn="l">
              <a:lnSpc>
                <a:spcPct val="90000"/>
              </a:lnSpc>
              <a:spcBef>
                <a:spcPts val="750"/>
              </a:spcBef>
              <a:spcAft>
                <a:spcPts val="0"/>
              </a:spcAft>
              <a:buClr>
                <a:schemeClr val="dk1"/>
              </a:buClr>
              <a:buSzPts val="2400"/>
              <a:buNone/>
              <a:defRPr b="1" sz="2400"/>
            </a:lvl8pPr>
            <a:lvl9pPr indent="-228600" lvl="8" marL="4114800" algn="l">
              <a:lnSpc>
                <a:spcPct val="90000"/>
              </a:lnSpc>
              <a:spcBef>
                <a:spcPts val="750"/>
              </a:spcBef>
              <a:spcAft>
                <a:spcPts val="0"/>
              </a:spcAft>
              <a:buClr>
                <a:schemeClr val="dk1"/>
              </a:buClr>
              <a:buSzPts val="2400"/>
              <a:buNone/>
              <a:defRPr b="1" sz="2400"/>
            </a:lvl9pPr>
          </a:lstStyle>
          <a:p/>
        </p:txBody>
      </p:sp>
      <p:sp>
        <p:nvSpPr>
          <p:cNvPr id="159" name="Google Shape;159;p46"/>
          <p:cNvSpPr txBox="1"/>
          <p:nvPr>
            <p:ph idx="4" type="body"/>
          </p:nvPr>
        </p:nvSpPr>
        <p:spPr>
          <a:xfrm>
            <a:off x="9258300" y="3757613"/>
            <a:ext cx="7774782" cy="552688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500"/>
              </a:spcBef>
              <a:spcAft>
                <a:spcPts val="0"/>
              </a:spcAft>
              <a:buSzPts val="1800"/>
              <a:buChar char="❑"/>
              <a:defRPr/>
            </a:lvl1pPr>
            <a:lvl2pPr indent="-342900" lvl="1" marL="914400" algn="l">
              <a:lnSpc>
                <a:spcPct val="90000"/>
              </a:lnSpc>
              <a:spcBef>
                <a:spcPts val="750"/>
              </a:spcBef>
              <a:spcAft>
                <a:spcPts val="0"/>
              </a:spcAft>
              <a:buClr>
                <a:schemeClr val="dk1"/>
              </a:buClr>
              <a:buSzPts val="1800"/>
              <a:buChar char="•"/>
              <a:defRPr/>
            </a:lvl2pPr>
            <a:lvl3pPr indent="-342900" lvl="2" marL="1371600" algn="l">
              <a:lnSpc>
                <a:spcPct val="90000"/>
              </a:lnSpc>
              <a:spcBef>
                <a:spcPts val="750"/>
              </a:spcBef>
              <a:spcAft>
                <a:spcPts val="0"/>
              </a:spcAft>
              <a:buClr>
                <a:schemeClr val="dk1"/>
              </a:buClr>
              <a:buSzPts val="1800"/>
              <a:buChar char="•"/>
              <a:defRPr/>
            </a:lvl3pPr>
            <a:lvl4pPr indent="-342900" lvl="3" marL="1828800" algn="l">
              <a:lnSpc>
                <a:spcPct val="90000"/>
              </a:lnSpc>
              <a:spcBef>
                <a:spcPts val="750"/>
              </a:spcBef>
              <a:spcAft>
                <a:spcPts val="0"/>
              </a:spcAft>
              <a:buClr>
                <a:schemeClr val="dk1"/>
              </a:buClr>
              <a:buSzPts val="1800"/>
              <a:buChar char="•"/>
              <a:defRPr/>
            </a:lvl4pPr>
            <a:lvl5pPr indent="-342900" lvl="4" marL="2286000" algn="l">
              <a:lnSpc>
                <a:spcPct val="90000"/>
              </a:lnSpc>
              <a:spcBef>
                <a:spcPts val="750"/>
              </a:spcBef>
              <a:spcAft>
                <a:spcPts val="0"/>
              </a:spcAft>
              <a:buClr>
                <a:schemeClr val="dk1"/>
              </a:buClr>
              <a:buSzPts val="1800"/>
              <a:buChar char="•"/>
              <a:defRPr/>
            </a:lvl5pPr>
            <a:lvl6pPr indent="-342900" lvl="5" marL="2743200" algn="l">
              <a:lnSpc>
                <a:spcPct val="90000"/>
              </a:lnSpc>
              <a:spcBef>
                <a:spcPts val="750"/>
              </a:spcBef>
              <a:spcAft>
                <a:spcPts val="0"/>
              </a:spcAft>
              <a:buClr>
                <a:schemeClr val="dk1"/>
              </a:buClr>
              <a:buSzPts val="1800"/>
              <a:buChar char="•"/>
              <a:defRPr/>
            </a:lvl6pPr>
            <a:lvl7pPr indent="-342900" lvl="6" marL="3200400" algn="l">
              <a:lnSpc>
                <a:spcPct val="90000"/>
              </a:lnSpc>
              <a:spcBef>
                <a:spcPts val="750"/>
              </a:spcBef>
              <a:spcAft>
                <a:spcPts val="0"/>
              </a:spcAft>
              <a:buClr>
                <a:schemeClr val="dk1"/>
              </a:buClr>
              <a:buSzPts val="1800"/>
              <a:buChar char="•"/>
              <a:defRPr/>
            </a:lvl7pPr>
            <a:lvl8pPr indent="-342900" lvl="7" marL="3657600" algn="l">
              <a:lnSpc>
                <a:spcPct val="90000"/>
              </a:lnSpc>
              <a:spcBef>
                <a:spcPts val="750"/>
              </a:spcBef>
              <a:spcAft>
                <a:spcPts val="0"/>
              </a:spcAft>
              <a:buClr>
                <a:schemeClr val="dk1"/>
              </a:buClr>
              <a:buSzPts val="1800"/>
              <a:buChar char="•"/>
              <a:defRPr/>
            </a:lvl8pPr>
            <a:lvl9pPr indent="-342900" lvl="8" marL="4114800" algn="l">
              <a:lnSpc>
                <a:spcPct val="90000"/>
              </a:lnSpc>
              <a:spcBef>
                <a:spcPts val="750"/>
              </a:spcBef>
              <a:spcAft>
                <a:spcPts val="0"/>
              </a:spcAft>
              <a:buClr>
                <a:schemeClr val="dk1"/>
              </a:buClr>
              <a:buSzPts val="1800"/>
              <a:buChar char="•"/>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en nadpis" type="titleOnly">
  <p:cSld name="TITLE_ONLY">
    <p:spTree>
      <p:nvGrpSpPr>
        <p:cNvPr id="160" name="Shape 160"/>
        <p:cNvGrpSpPr/>
        <p:nvPr/>
      </p:nvGrpSpPr>
      <p:grpSpPr>
        <a:xfrm>
          <a:off x="0" y="0"/>
          <a:ext cx="0" cy="0"/>
          <a:chOff x="0" y="0"/>
          <a:chExt cx="0" cy="0"/>
        </a:xfrm>
      </p:grpSpPr>
      <p:sp>
        <p:nvSpPr>
          <p:cNvPr id="161" name="Google Shape;161;p47"/>
          <p:cNvSpPr txBox="1"/>
          <p:nvPr>
            <p:ph type="title"/>
          </p:nvPr>
        </p:nvSpPr>
        <p:spPr>
          <a:xfrm>
            <a:off x="1036674" y="547689"/>
            <a:ext cx="15994026" cy="1587546"/>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rgbClr val="92BAB5"/>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ázdna" type="blank">
  <p:cSld name="BLANK">
    <p:spTree>
      <p:nvGrpSpPr>
        <p:cNvPr id="162" name="Shape 162"/>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bsah s popisom" type="objTx">
  <p:cSld name="OBJECT_WITH_CAPTION_TEXT">
    <p:spTree>
      <p:nvGrpSpPr>
        <p:cNvPr id="163" name="Shape 163"/>
        <p:cNvGrpSpPr/>
        <p:nvPr/>
      </p:nvGrpSpPr>
      <p:grpSpPr>
        <a:xfrm>
          <a:off x="0" y="0"/>
          <a:ext cx="0" cy="0"/>
          <a:chOff x="0" y="0"/>
          <a:chExt cx="0" cy="0"/>
        </a:xfrm>
      </p:grpSpPr>
      <p:sp>
        <p:nvSpPr>
          <p:cNvPr id="164" name="Google Shape;164;p49"/>
          <p:cNvSpPr txBox="1"/>
          <p:nvPr>
            <p:ph type="title"/>
          </p:nvPr>
        </p:nvSpPr>
        <p:spPr>
          <a:xfrm>
            <a:off x="1259683" y="685800"/>
            <a:ext cx="5898356" cy="24003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rgbClr val="92BAB5"/>
              </a:buClr>
              <a:buSzPts val="4800"/>
              <a:buFont typeface="Cambria"/>
              <a:buNone/>
              <a:defRPr sz="4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5" name="Google Shape;165;p49"/>
          <p:cNvSpPr txBox="1"/>
          <p:nvPr>
            <p:ph idx="1" type="body"/>
          </p:nvPr>
        </p:nvSpPr>
        <p:spPr>
          <a:xfrm>
            <a:off x="7774782" y="1481138"/>
            <a:ext cx="9258300" cy="7310438"/>
          </a:xfrm>
          <a:prstGeom prst="rect">
            <a:avLst/>
          </a:prstGeom>
          <a:noFill/>
          <a:ln>
            <a:noFill/>
          </a:ln>
        </p:spPr>
        <p:txBody>
          <a:bodyPr anchorCtr="0" anchor="t" bIns="45700" lIns="91425" spcFirstLastPara="1" rIns="91425" wrap="square" tIns="45700">
            <a:normAutofit/>
          </a:bodyPr>
          <a:lstStyle>
            <a:lvl1pPr indent="-533400" lvl="0" marL="457200" algn="l">
              <a:lnSpc>
                <a:spcPct val="90000"/>
              </a:lnSpc>
              <a:spcBef>
                <a:spcPts val="1500"/>
              </a:spcBef>
              <a:spcAft>
                <a:spcPts val="0"/>
              </a:spcAft>
              <a:buSzPts val="4800"/>
              <a:buChar char="❑"/>
              <a:defRPr sz="4800"/>
            </a:lvl1pPr>
            <a:lvl2pPr indent="-495300" lvl="1" marL="914400" algn="l">
              <a:lnSpc>
                <a:spcPct val="90000"/>
              </a:lnSpc>
              <a:spcBef>
                <a:spcPts val="750"/>
              </a:spcBef>
              <a:spcAft>
                <a:spcPts val="0"/>
              </a:spcAft>
              <a:buClr>
                <a:schemeClr val="dk1"/>
              </a:buClr>
              <a:buSzPts val="4200"/>
              <a:buChar char="•"/>
              <a:defRPr sz="4200"/>
            </a:lvl2pPr>
            <a:lvl3pPr indent="-457200" lvl="2" marL="1371600" algn="l">
              <a:lnSpc>
                <a:spcPct val="90000"/>
              </a:lnSpc>
              <a:spcBef>
                <a:spcPts val="750"/>
              </a:spcBef>
              <a:spcAft>
                <a:spcPts val="0"/>
              </a:spcAft>
              <a:buClr>
                <a:schemeClr val="dk1"/>
              </a:buClr>
              <a:buSzPts val="3600"/>
              <a:buChar char="•"/>
              <a:defRPr sz="3600"/>
            </a:lvl3pPr>
            <a:lvl4pPr indent="-419100" lvl="3" marL="1828800" algn="l">
              <a:lnSpc>
                <a:spcPct val="90000"/>
              </a:lnSpc>
              <a:spcBef>
                <a:spcPts val="750"/>
              </a:spcBef>
              <a:spcAft>
                <a:spcPts val="0"/>
              </a:spcAft>
              <a:buClr>
                <a:schemeClr val="dk1"/>
              </a:buClr>
              <a:buSzPts val="3000"/>
              <a:buChar char="•"/>
              <a:defRPr sz="3000"/>
            </a:lvl4pPr>
            <a:lvl5pPr indent="-419100" lvl="4" marL="2286000" algn="l">
              <a:lnSpc>
                <a:spcPct val="90000"/>
              </a:lnSpc>
              <a:spcBef>
                <a:spcPts val="750"/>
              </a:spcBef>
              <a:spcAft>
                <a:spcPts val="0"/>
              </a:spcAft>
              <a:buClr>
                <a:schemeClr val="dk1"/>
              </a:buClr>
              <a:buSzPts val="3000"/>
              <a:buChar char="•"/>
              <a:defRPr sz="3000"/>
            </a:lvl5pPr>
            <a:lvl6pPr indent="-419100" lvl="5" marL="2743200" algn="l">
              <a:lnSpc>
                <a:spcPct val="90000"/>
              </a:lnSpc>
              <a:spcBef>
                <a:spcPts val="750"/>
              </a:spcBef>
              <a:spcAft>
                <a:spcPts val="0"/>
              </a:spcAft>
              <a:buClr>
                <a:schemeClr val="dk1"/>
              </a:buClr>
              <a:buSzPts val="3000"/>
              <a:buChar char="•"/>
              <a:defRPr sz="3000"/>
            </a:lvl6pPr>
            <a:lvl7pPr indent="-419100" lvl="6" marL="3200400" algn="l">
              <a:lnSpc>
                <a:spcPct val="90000"/>
              </a:lnSpc>
              <a:spcBef>
                <a:spcPts val="750"/>
              </a:spcBef>
              <a:spcAft>
                <a:spcPts val="0"/>
              </a:spcAft>
              <a:buClr>
                <a:schemeClr val="dk1"/>
              </a:buClr>
              <a:buSzPts val="3000"/>
              <a:buChar char="•"/>
              <a:defRPr sz="3000"/>
            </a:lvl7pPr>
            <a:lvl8pPr indent="-419100" lvl="7" marL="3657600" algn="l">
              <a:lnSpc>
                <a:spcPct val="90000"/>
              </a:lnSpc>
              <a:spcBef>
                <a:spcPts val="750"/>
              </a:spcBef>
              <a:spcAft>
                <a:spcPts val="0"/>
              </a:spcAft>
              <a:buClr>
                <a:schemeClr val="dk1"/>
              </a:buClr>
              <a:buSzPts val="3000"/>
              <a:buChar char="•"/>
              <a:defRPr sz="3000"/>
            </a:lvl8pPr>
            <a:lvl9pPr indent="-419100" lvl="8" marL="4114800" algn="l">
              <a:lnSpc>
                <a:spcPct val="90000"/>
              </a:lnSpc>
              <a:spcBef>
                <a:spcPts val="750"/>
              </a:spcBef>
              <a:spcAft>
                <a:spcPts val="0"/>
              </a:spcAft>
              <a:buClr>
                <a:schemeClr val="dk1"/>
              </a:buClr>
              <a:buSzPts val="3000"/>
              <a:buChar char="•"/>
              <a:defRPr sz="3000"/>
            </a:lvl9pPr>
          </a:lstStyle>
          <a:p/>
        </p:txBody>
      </p:sp>
      <p:sp>
        <p:nvSpPr>
          <p:cNvPr id="166" name="Google Shape;166;p49"/>
          <p:cNvSpPr txBox="1"/>
          <p:nvPr>
            <p:ph idx="2" type="body"/>
          </p:nvPr>
        </p:nvSpPr>
        <p:spPr>
          <a:xfrm>
            <a:off x="1259683" y="3086100"/>
            <a:ext cx="5898356" cy="5717382"/>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500"/>
              </a:spcBef>
              <a:spcAft>
                <a:spcPts val="0"/>
              </a:spcAft>
              <a:buSzPts val="2400"/>
              <a:buNone/>
              <a:defRPr sz="2400"/>
            </a:lvl1pPr>
            <a:lvl2pPr indent="-228600" lvl="1" marL="914400" algn="l">
              <a:lnSpc>
                <a:spcPct val="90000"/>
              </a:lnSpc>
              <a:spcBef>
                <a:spcPts val="750"/>
              </a:spcBef>
              <a:spcAft>
                <a:spcPts val="0"/>
              </a:spcAft>
              <a:buClr>
                <a:schemeClr val="dk1"/>
              </a:buClr>
              <a:buSzPts val="2100"/>
              <a:buNone/>
              <a:defRPr sz="2100"/>
            </a:lvl2pPr>
            <a:lvl3pPr indent="-228600" lvl="2" marL="1371600" algn="l">
              <a:lnSpc>
                <a:spcPct val="90000"/>
              </a:lnSpc>
              <a:spcBef>
                <a:spcPts val="750"/>
              </a:spcBef>
              <a:spcAft>
                <a:spcPts val="0"/>
              </a:spcAft>
              <a:buClr>
                <a:schemeClr val="dk1"/>
              </a:buClr>
              <a:buSzPts val="1800"/>
              <a:buNone/>
              <a:defRPr sz="1800"/>
            </a:lvl3pPr>
            <a:lvl4pPr indent="-228600" lvl="3" marL="1828800" algn="l">
              <a:lnSpc>
                <a:spcPct val="90000"/>
              </a:lnSpc>
              <a:spcBef>
                <a:spcPts val="750"/>
              </a:spcBef>
              <a:spcAft>
                <a:spcPts val="0"/>
              </a:spcAft>
              <a:buClr>
                <a:schemeClr val="dk1"/>
              </a:buClr>
              <a:buSzPts val="1500"/>
              <a:buNone/>
              <a:defRPr sz="1500"/>
            </a:lvl4pPr>
            <a:lvl5pPr indent="-228600" lvl="4" marL="2286000" algn="l">
              <a:lnSpc>
                <a:spcPct val="90000"/>
              </a:lnSpc>
              <a:spcBef>
                <a:spcPts val="750"/>
              </a:spcBef>
              <a:spcAft>
                <a:spcPts val="0"/>
              </a:spcAft>
              <a:buClr>
                <a:schemeClr val="dk1"/>
              </a:buClr>
              <a:buSzPts val="1500"/>
              <a:buNone/>
              <a:defRPr sz="1500"/>
            </a:lvl5pPr>
            <a:lvl6pPr indent="-228600" lvl="5" marL="2743200" algn="l">
              <a:lnSpc>
                <a:spcPct val="90000"/>
              </a:lnSpc>
              <a:spcBef>
                <a:spcPts val="750"/>
              </a:spcBef>
              <a:spcAft>
                <a:spcPts val="0"/>
              </a:spcAft>
              <a:buClr>
                <a:schemeClr val="dk1"/>
              </a:buClr>
              <a:buSzPts val="1500"/>
              <a:buNone/>
              <a:defRPr sz="1500"/>
            </a:lvl6pPr>
            <a:lvl7pPr indent="-228600" lvl="6" marL="3200400" algn="l">
              <a:lnSpc>
                <a:spcPct val="90000"/>
              </a:lnSpc>
              <a:spcBef>
                <a:spcPts val="750"/>
              </a:spcBef>
              <a:spcAft>
                <a:spcPts val="0"/>
              </a:spcAft>
              <a:buClr>
                <a:schemeClr val="dk1"/>
              </a:buClr>
              <a:buSzPts val="1500"/>
              <a:buNone/>
              <a:defRPr sz="1500"/>
            </a:lvl7pPr>
            <a:lvl8pPr indent="-228600" lvl="7" marL="3657600" algn="l">
              <a:lnSpc>
                <a:spcPct val="90000"/>
              </a:lnSpc>
              <a:spcBef>
                <a:spcPts val="750"/>
              </a:spcBef>
              <a:spcAft>
                <a:spcPts val="0"/>
              </a:spcAft>
              <a:buClr>
                <a:schemeClr val="dk1"/>
              </a:buClr>
              <a:buSzPts val="1500"/>
              <a:buNone/>
              <a:defRPr sz="1500"/>
            </a:lvl8pPr>
            <a:lvl9pPr indent="-228600" lvl="8" marL="4114800" algn="l">
              <a:lnSpc>
                <a:spcPct val="90000"/>
              </a:lnSpc>
              <a:spcBef>
                <a:spcPts val="750"/>
              </a:spcBef>
              <a:spcAft>
                <a:spcPts val="0"/>
              </a:spcAft>
              <a:buClr>
                <a:schemeClr val="dk1"/>
              </a:buClr>
              <a:buSzPts val="1500"/>
              <a:buNone/>
              <a:defRPr sz="1500"/>
            </a:lvl9pPr>
          </a:lstStyle>
          <a:p/>
        </p:txBody>
      </p:sp>
      <p:sp>
        <p:nvSpPr>
          <p:cNvPr id="167" name="Google Shape;167;p49"/>
          <p:cNvSpPr txBox="1"/>
          <p:nvPr>
            <p:ph idx="10" type="dt"/>
          </p:nvPr>
        </p:nvSpPr>
        <p:spPr>
          <a:xfrm>
            <a:off x="1257300" y="9534526"/>
            <a:ext cx="4114800" cy="5476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68" name="Google Shape;168;p49"/>
          <p:cNvSpPr txBox="1"/>
          <p:nvPr>
            <p:ph idx="11" type="ftr"/>
          </p:nvPr>
        </p:nvSpPr>
        <p:spPr>
          <a:xfrm>
            <a:off x="6057900" y="9534526"/>
            <a:ext cx="6172200" cy="5476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69" name="Google Shape;169;p49"/>
          <p:cNvSpPr txBox="1"/>
          <p:nvPr>
            <p:ph idx="12" type="sldNum"/>
          </p:nvPr>
        </p:nvSpPr>
        <p:spPr>
          <a:xfrm>
            <a:off x="12915900" y="9534526"/>
            <a:ext cx="4114800" cy="547688"/>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brázok s popisom" type="picTx">
  <p:cSld name="PICTURE_WITH_CAPTION_TEXT">
    <p:spTree>
      <p:nvGrpSpPr>
        <p:cNvPr id="170" name="Shape 170"/>
        <p:cNvGrpSpPr/>
        <p:nvPr/>
      </p:nvGrpSpPr>
      <p:grpSpPr>
        <a:xfrm>
          <a:off x="0" y="0"/>
          <a:ext cx="0" cy="0"/>
          <a:chOff x="0" y="0"/>
          <a:chExt cx="0" cy="0"/>
        </a:xfrm>
      </p:grpSpPr>
      <p:sp>
        <p:nvSpPr>
          <p:cNvPr id="171" name="Google Shape;171;p50"/>
          <p:cNvSpPr txBox="1"/>
          <p:nvPr>
            <p:ph type="title"/>
          </p:nvPr>
        </p:nvSpPr>
        <p:spPr>
          <a:xfrm>
            <a:off x="1259683" y="685800"/>
            <a:ext cx="5898356" cy="24003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rgbClr val="92BAB5"/>
              </a:buClr>
              <a:buSzPts val="4800"/>
              <a:buFont typeface="Cambria"/>
              <a:buNone/>
              <a:defRPr sz="4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2" name="Google Shape;172;p50"/>
          <p:cNvSpPr/>
          <p:nvPr>
            <p:ph idx="2" type="pic"/>
          </p:nvPr>
        </p:nvSpPr>
        <p:spPr>
          <a:xfrm>
            <a:off x="7774782" y="1481138"/>
            <a:ext cx="9258300" cy="7310438"/>
          </a:xfrm>
          <a:prstGeom prst="rect">
            <a:avLst/>
          </a:prstGeom>
          <a:noFill/>
          <a:ln>
            <a:noFill/>
          </a:ln>
        </p:spPr>
      </p:sp>
      <p:sp>
        <p:nvSpPr>
          <p:cNvPr id="173" name="Google Shape;173;p50"/>
          <p:cNvSpPr txBox="1"/>
          <p:nvPr>
            <p:ph idx="1" type="body"/>
          </p:nvPr>
        </p:nvSpPr>
        <p:spPr>
          <a:xfrm>
            <a:off x="1259683" y="3086100"/>
            <a:ext cx="5898356" cy="5717382"/>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500"/>
              </a:spcBef>
              <a:spcAft>
                <a:spcPts val="0"/>
              </a:spcAft>
              <a:buSzPts val="2400"/>
              <a:buNone/>
              <a:defRPr sz="2400"/>
            </a:lvl1pPr>
            <a:lvl2pPr indent="-228600" lvl="1" marL="914400" algn="l">
              <a:lnSpc>
                <a:spcPct val="90000"/>
              </a:lnSpc>
              <a:spcBef>
                <a:spcPts val="750"/>
              </a:spcBef>
              <a:spcAft>
                <a:spcPts val="0"/>
              </a:spcAft>
              <a:buClr>
                <a:schemeClr val="dk1"/>
              </a:buClr>
              <a:buSzPts val="2100"/>
              <a:buNone/>
              <a:defRPr sz="2100"/>
            </a:lvl2pPr>
            <a:lvl3pPr indent="-228600" lvl="2" marL="1371600" algn="l">
              <a:lnSpc>
                <a:spcPct val="90000"/>
              </a:lnSpc>
              <a:spcBef>
                <a:spcPts val="750"/>
              </a:spcBef>
              <a:spcAft>
                <a:spcPts val="0"/>
              </a:spcAft>
              <a:buClr>
                <a:schemeClr val="dk1"/>
              </a:buClr>
              <a:buSzPts val="1800"/>
              <a:buNone/>
              <a:defRPr sz="1800"/>
            </a:lvl3pPr>
            <a:lvl4pPr indent="-228600" lvl="3" marL="1828800" algn="l">
              <a:lnSpc>
                <a:spcPct val="90000"/>
              </a:lnSpc>
              <a:spcBef>
                <a:spcPts val="750"/>
              </a:spcBef>
              <a:spcAft>
                <a:spcPts val="0"/>
              </a:spcAft>
              <a:buClr>
                <a:schemeClr val="dk1"/>
              </a:buClr>
              <a:buSzPts val="1500"/>
              <a:buNone/>
              <a:defRPr sz="1500"/>
            </a:lvl4pPr>
            <a:lvl5pPr indent="-228600" lvl="4" marL="2286000" algn="l">
              <a:lnSpc>
                <a:spcPct val="90000"/>
              </a:lnSpc>
              <a:spcBef>
                <a:spcPts val="750"/>
              </a:spcBef>
              <a:spcAft>
                <a:spcPts val="0"/>
              </a:spcAft>
              <a:buClr>
                <a:schemeClr val="dk1"/>
              </a:buClr>
              <a:buSzPts val="1500"/>
              <a:buNone/>
              <a:defRPr sz="1500"/>
            </a:lvl5pPr>
            <a:lvl6pPr indent="-228600" lvl="5" marL="2743200" algn="l">
              <a:lnSpc>
                <a:spcPct val="90000"/>
              </a:lnSpc>
              <a:spcBef>
                <a:spcPts val="750"/>
              </a:spcBef>
              <a:spcAft>
                <a:spcPts val="0"/>
              </a:spcAft>
              <a:buClr>
                <a:schemeClr val="dk1"/>
              </a:buClr>
              <a:buSzPts val="1500"/>
              <a:buNone/>
              <a:defRPr sz="1500"/>
            </a:lvl6pPr>
            <a:lvl7pPr indent="-228600" lvl="6" marL="3200400" algn="l">
              <a:lnSpc>
                <a:spcPct val="90000"/>
              </a:lnSpc>
              <a:spcBef>
                <a:spcPts val="750"/>
              </a:spcBef>
              <a:spcAft>
                <a:spcPts val="0"/>
              </a:spcAft>
              <a:buClr>
                <a:schemeClr val="dk1"/>
              </a:buClr>
              <a:buSzPts val="1500"/>
              <a:buNone/>
              <a:defRPr sz="1500"/>
            </a:lvl7pPr>
            <a:lvl8pPr indent="-228600" lvl="7" marL="3657600" algn="l">
              <a:lnSpc>
                <a:spcPct val="90000"/>
              </a:lnSpc>
              <a:spcBef>
                <a:spcPts val="750"/>
              </a:spcBef>
              <a:spcAft>
                <a:spcPts val="0"/>
              </a:spcAft>
              <a:buClr>
                <a:schemeClr val="dk1"/>
              </a:buClr>
              <a:buSzPts val="1500"/>
              <a:buNone/>
              <a:defRPr sz="1500"/>
            </a:lvl8pPr>
            <a:lvl9pPr indent="-228600" lvl="8" marL="4114800" algn="l">
              <a:lnSpc>
                <a:spcPct val="90000"/>
              </a:lnSpc>
              <a:spcBef>
                <a:spcPts val="750"/>
              </a:spcBef>
              <a:spcAft>
                <a:spcPts val="0"/>
              </a:spcAft>
              <a:buClr>
                <a:schemeClr val="dk1"/>
              </a:buClr>
              <a:buSzPts val="1500"/>
              <a:buNone/>
              <a:defRPr sz="1500"/>
            </a:lvl9pPr>
          </a:lstStyle>
          <a:p/>
        </p:txBody>
      </p:sp>
      <p:sp>
        <p:nvSpPr>
          <p:cNvPr id="174" name="Google Shape;174;p50"/>
          <p:cNvSpPr txBox="1"/>
          <p:nvPr>
            <p:ph idx="10" type="dt"/>
          </p:nvPr>
        </p:nvSpPr>
        <p:spPr>
          <a:xfrm>
            <a:off x="1257300" y="9534526"/>
            <a:ext cx="4114800" cy="5476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75" name="Google Shape;175;p50"/>
          <p:cNvSpPr txBox="1"/>
          <p:nvPr>
            <p:ph idx="11" type="ftr"/>
          </p:nvPr>
        </p:nvSpPr>
        <p:spPr>
          <a:xfrm>
            <a:off x="6057900" y="9534526"/>
            <a:ext cx="6172200" cy="5476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76" name="Google Shape;176;p50"/>
          <p:cNvSpPr txBox="1"/>
          <p:nvPr>
            <p:ph idx="12" type="sldNum"/>
          </p:nvPr>
        </p:nvSpPr>
        <p:spPr>
          <a:xfrm>
            <a:off x="12915900" y="9534526"/>
            <a:ext cx="4114800" cy="547688"/>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5" name="Shape 25"/>
        <p:cNvGrpSpPr/>
        <p:nvPr/>
      </p:nvGrpSpPr>
      <p:grpSpPr>
        <a:xfrm>
          <a:off x="0" y="0"/>
          <a:ext cx="0" cy="0"/>
          <a:chOff x="0" y="0"/>
          <a:chExt cx="0" cy="0"/>
        </a:xfrm>
      </p:grpSpPr>
      <p:sp>
        <p:nvSpPr>
          <p:cNvPr id="26" name="Google Shape;26;p28"/>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 name="Google Shape;27;p28"/>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28" name="Google Shape;28;p2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2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2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1" name="Shape 31"/>
        <p:cNvGrpSpPr/>
        <p:nvPr/>
      </p:nvGrpSpPr>
      <p:grpSpPr>
        <a:xfrm>
          <a:off x="0" y="0"/>
          <a:ext cx="0" cy="0"/>
          <a:chOff x="0" y="0"/>
          <a:chExt cx="0" cy="0"/>
        </a:xfrm>
      </p:grpSpPr>
      <p:sp>
        <p:nvSpPr>
          <p:cNvPr id="32" name="Google Shape;32;p29"/>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 name="Google Shape;33;p29"/>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4" name="Google Shape;34;p2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2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2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7" name="Shape 37"/>
        <p:cNvGrpSpPr/>
        <p:nvPr/>
      </p:nvGrpSpPr>
      <p:grpSpPr>
        <a:xfrm>
          <a:off x="0" y="0"/>
          <a:ext cx="0" cy="0"/>
          <a:chOff x="0" y="0"/>
          <a:chExt cx="0" cy="0"/>
        </a:xfrm>
      </p:grpSpPr>
      <p:sp>
        <p:nvSpPr>
          <p:cNvPr id="38" name="Google Shape;38;p3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 name="Google Shape;39;p30"/>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40" name="Google Shape;40;p30"/>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41" name="Google Shape;41;p3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3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3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4" name="Shape 44"/>
        <p:cNvGrpSpPr/>
        <p:nvPr/>
      </p:nvGrpSpPr>
      <p:grpSpPr>
        <a:xfrm>
          <a:off x="0" y="0"/>
          <a:ext cx="0" cy="0"/>
          <a:chOff x="0" y="0"/>
          <a:chExt cx="0" cy="0"/>
        </a:xfrm>
      </p:grpSpPr>
      <p:sp>
        <p:nvSpPr>
          <p:cNvPr id="45" name="Google Shape;45;p3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 name="Google Shape;46;p31"/>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7" name="Google Shape;47;p31"/>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8" name="Google Shape;48;p31"/>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9" name="Google Shape;49;p31"/>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50" name="Google Shape;50;p3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3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3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3" name="Shape 53"/>
        <p:cNvGrpSpPr/>
        <p:nvPr/>
      </p:nvGrpSpPr>
      <p:grpSpPr>
        <a:xfrm>
          <a:off x="0" y="0"/>
          <a:ext cx="0" cy="0"/>
          <a:chOff x="0" y="0"/>
          <a:chExt cx="0" cy="0"/>
        </a:xfrm>
      </p:grpSpPr>
      <p:sp>
        <p:nvSpPr>
          <p:cNvPr id="54" name="Google Shape;54;p3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5" name="Google Shape;55;p3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3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3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33"/>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33"/>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61" name="Google Shape;61;p33"/>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2" name="Google Shape;62;p3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3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3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34"/>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34"/>
          <p:cNvSpPr/>
          <p:nvPr>
            <p:ph idx="2" type="pic"/>
          </p:nvPr>
        </p:nvSpPr>
        <p:spPr>
          <a:xfrm>
            <a:off x="1792288" y="612775"/>
            <a:ext cx="5486400" cy="4114800"/>
          </a:xfrm>
          <a:prstGeom prst="rect">
            <a:avLst/>
          </a:prstGeom>
          <a:noFill/>
          <a:ln>
            <a:noFill/>
          </a:ln>
        </p:spPr>
      </p:sp>
      <p:sp>
        <p:nvSpPr>
          <p:cNvPr id="68" name="Google Shape;68;p34"/>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9" name="Google Shape;69;p3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3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3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theme" Target="../theme/theme4.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slideLayout" Target="../slideLayouts/slideLayout21.xml"/><Relationship Id="rId3" Type="http://schemas.openxmlformats.org/officeDocument/2006/relationships/slideLayout" Target="../slideLayouts/slideLayout22.xml"/><Relationship Id="rId4" Type="http://schemas.openxmlformats.org/officeDocument/2006/relationships/slideLayout" Target="../slideLayouts/slideLayout23.xml"/><Relationship Id="rId9" Type="http://schemas.openxmlformats.org/officeDocument/2006/relationships/theme" Target="../theme/theme2.xml"/><Relationship Id="rId5" Type="http://schemas.openxmlformats.org/officeDocument/2006/relationships/slideLayout" Target="../slideLayouts/slideLayout24.xml"/><Relationship Id="rId6" Type="http://schemas.openxmlformats.org/officeDocument/2006/relationships/slideLayout" Target="../slideLayouts/slideLayout25.xml"/><Relationship Id="rId7" Type="http://schemas.openxmlformats.org/officeDocument/2006/relationships/slideLayout" Target="../slideLayouts/slideLayout26.xml"/><Relationship Id="rId8"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2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p2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2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2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4" name="Shape 84"/>
        <p:cNvGrpSpPr/>
        <p:nvPr/>
      </p:nvGrpSpPr>
      <p:grpSpPr>
        <a:xfrm>
          <a:off x="0" y="0"/>
          <a:ext cx="0" cy="0"/>
          <a:chOff x="0" y="0"/>
          <a:chExt cx="0" cy="0"/>
        </a:xfrm>
      </p:grpSpPr>
      <p:sp>
        <p:nvSpPr>
          <p:cNvPr id="85" name="Google Shape;85;p23"/>
          <p:cNvSpPr txBox="1"/>
          <p:nvPr>
            <p:ph type="title"/>
          </p:nvPr>
        </p:nvSpPr>
        <p:spPr>
          <a:xfrm>
            <a:off x="1036674" y="547689"/>
            <a:ext cx="15994026" cy="1587546"/>
          </a:xfrm>
          <a:prstGeom prst="rect">
            <a:avLst/>
          </a:prstGeom>
          <a:noFill/>
          <a:ln>
            <a:noFill/>
          </a:ln>
        </p:spPr>
        <p:txBody>
          <a:bodyPr anchorCtr="0" anchor="ctr" bIns="45700" lIns="91425" spcFirstLastPara="1" rIns="91425" wrap="square" tIns="45700">
            <a:normAutofit/>
          </a:bodyPr>
          <a:lstStyle>
            <a:lvl1pPr lvl="0" marR="0" rtl="0" algn="ctr">
              <a:lnSpc>
                <a:spcPct val="90000"/>
              </a:lnSpc>
              <a:spcBef>
                <a:spcPts val="0"/>
              </a:spcBef>
              <a:spcAft>
                <a:spcPts val="0"/>
              </a:spcAft>
              <a:buClr>
                <a:srgbClr val="92BAB5"/>
              </a:buClr>
              <a:buSzPts val="7200"/>
              <a:buFont typeface="Cambria"/>
              <a:buNone/>
              <a:defRPr b="1" i="0" sz="7200" u="none" cap="none" strike="noStrike">
                <a:solidFill>
                  <a:srgbClr val="92BAB5"/>
                </a:solidFill>
                <a:latin typeface="Cambria"/>
                <a:ea typeface="Cambria"/>
                <a:cs typeface="Cambria"/>
                <a:sym typeface="Cambr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6" name="Google Shape;86;p23"/>
          <p:cNvSpPr txBox="1"/>
          <p:nvPr>
            <p:ph idx="1" type="body"/>
          </p:nvPr>
        </p:nvSpPr>
        <p:spPr>
          <a:xfrm>
            <a:off x="1036674" y="2488019"/>
            <a:ext cx="15994026" cy="5917019"/>
          </a:xfrm>
          <a:prstGeom prst="rect">
            <a:avLst/>
          </a:prstGeom>
          <a:noFill/>
          <a:ln>
            <a:noFill/>
          </a:ln>
        </p:spPr>
        <p:txBody>
          <a:bodyPr anchorCtr="0" anchor="t" bIns="45700" lIns="91425" spcFirstLastPara="1" rIns="91425" wrap="square" tIns="45700">
            <a:normAutofit/>
          </a:bodyPr>
          <a:lstStyle>
            <a:lvl1pPr indent="-495300" lvl="0" marL="457200" marR="0" rtl="0" algn="l">
              <a:lnSpc>
                <a:spcPct val="90000"/>
              </a:lnSpc>
              <a:spcBef>
                <a:spcPts val="1500"/>
              </a:spcBef>
              <a:spcAft>
                <a:spcPts val="0"/>
              </a:spcAft>
              <a:buClr>
                <a:srgbClr val="FFAA5A"/>
              </a:buClr>
              <a:buSzPts val="4200"/>
              <a:buFont typeface="Noto Sans Symbols"/>
              <a:buChar char="❑"/>
              <a:defRPr b="0" i="0" sz="4200" u="none" cap="none" strike="noStrike">
                <a:solidFill>
                  <a:schemeClr val="dk1"/>
                </a:solidFill>
                <a:latin typeface="Cambria"/>
                <a:ea typeface="Cambria"/>
                <a:cs typeface="Cambria"/>
                <a:sym typeface="Cambria"/>
              </a:defRPr>
            </a:lvl1pPr>
            <a:lvl2pPr indent="-457200" lvl="1" marL="914400" marR="0" rtl="0" algn="l">
              <a:lnSpc>
                <a:spcPct val="90000"/>
              </a:lnSpc>
              <a:spcBef>
                <a:spcPts val="75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2pPr>
            <a:lvl3pPr indent="-419100" lvl="2" marL="1371600" marR="0" rtl="0" algn="l">
              <a:lnSpc>
                <a:spcPct val="90000"/>
              </a:lnSpc>
              <a:spcBef>
                <a:spcPts val="750"/>
              </a:spcBef>
              <a:spcAft>
                <a:spcPts val="0"/>
              </a:spcAft>
              <a:buClr>
                <a:schemeClr val="dk1"/>
              </a:buClr>
              <a:buSzPts val="3000"/>
              <a:buFont typeface="Arial"/>
              <a:buChar char="•"/>
              <a:defRPr b="0" i="0" sz="3000" u="none" cap="none" strike="noStrike">
                <a:solidFill>
                  <a:schemeClr val="dk1"/>
                </a:solidFill>
                <a:latin typeface="Calibri"/>
                <a:ea typeface="Calibri"/>
                <a:cs typeface="Calibri"/>
                <a:sym typeface="Calibri"/>
              </a:defRPr>
            </a:lvl3pPr>
            <a:lvl4pPr indent="-400050" lvl="3" marL="1828800" marR="0" rtl="0" algn="l">
              <a:lnSpc>
                <a:spcPct val="90000"/>
              </a:lnSpc>
              <a:spcBef>
                <a:spcPts val="75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4pPr>
            <a:lvl5pPr indent="-400050" lvl="4" marL="2286000" marR="0" rtl="0" algn="l">
              <a:lnSpc>
                <a:spcPct val="90000"/>
              </a:lnSpc>
              <a:spcBef>
                <a:spcPts val="75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5pPr>
            <a:lvl6pPr indent="-400050" lvl="5" marL="2743200" marR="0" rtl="0" algn="l">
              <a:lnSpc>
                <a:spcPct val="90000"/>
              </a:lnSpc>
              <a:spcBef>
                <a:spcPts val="75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6pPr>
            <a:lvl7pPr indent="-400050" lvl="6" marL="3200400" marR="0" rtl="0" algn="l">
              <a:lnSpc>
                <a:spcPct val="90000"/>
              </a:lnSpc>
              <a:spcBef>
                <a:spcPts val="75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7pPr>
            <a:lvl8pPr indent="-400050" lvl="7" marL="3657600" marR="0" rtl="0" algn="l">
              <a:lnSpc>
                <a:spcPct val="90000"/>
              </a:lnSpc>
              <a:spcBef>
                <a:spcPts val="75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8pPr>
            <a:lvl9pPr indent="-400050" lvl="8" marL="4114800" marR="0" rtl="0" algn="l">
              <a:lnSpc>
                <a:spcPct val="90000"/>
              </a:lnSpc>
              <a:spcBef>
                <a:spcPts val="75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0" name="Shape 130"/>
        <p:cNvGrpSpPr/>
        <p:nvPr/>
      </p:nvGrpSpPr>
      <p:grpSpPr>
        <a:xfrm>
          <a:off x="0" y="0"/>
          <a:ext cx="0" cy="0"/>
          <a:chOff x="0" y="0"/>
          <a:chExt cx="0" cy="0"/>
        </a:xfrm>
      </p:grpSpPr>
      <p:sp>
        <p:nvSpPr>
          <p:cNvPr id="131" name="Google Shape;131;p25"/>
          <p:cNvSpPr txBox="1"/>
          <p:nvPr>
            <p:ph type="title"/>
          </p:nvPr>
        </p:nvSpPr>
        <p:spPr>
          <a:xfrm>
            <a:off x="1036674" y="547689"/>
            <a:ext cx="15994026" cy="1587546"/>
          </a:xfrm>
          <a:prstGeom prst="rect">
            <a:avLst/>
          </a:prstGeom>
          <a:noFill/>
          <a:ln>
            <a:noFill/>
          </a:ln>
        </p:spPr>
        <p:txBody>
          <a:bodyPr anchorCtr="0" anchor="ctr" bIns="45700" lIns="91425" spcFirstLastPara="1" rIns="91425" wrap="square" tIns="45700">
            <a:normAutofit/>
          </a:bodyPr>
          <a:lstStyle>
            <a:lvl1pPr lvl="0" marR="0" rtl="0" algn="ctr">
              <a:lnSpc>
                <a:spcPct val="90000"/>
              </a:lnSpc>
              <a:spcBef>
                <a:spcPts val="0"/>
              </a:spcBef>
              <a:spcAft>
                <a:spcPts val="0"/>
              </a:spcAft>
              <a:buClr>
                <a:srgbClr val="92BAB5"/>
              </a:buClr>
              <a:buSzPts val="7200"/>
              <a:buFont typeface="Cambria"/>
              <a:buNone/>
              <a:defRPr b="1" i="0" sz="7200" u="none" cap="none" strike="noStrike">
                <a:solidFill>
                  <a:srgbClr val="92BAB5"/>
                </a:solidFill>
                <a:latin typeface="Cambria"/>
                <a:ea typeface="Cambria"/>
                <a:cs typeface="Cambria"/>
                <a:sym typeface="Cambr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32" name="Google Shape;132;p25"/>
          <p:cNvSpPr txBox="1"/>
          <p:nvPr>
            <p:ph idx="1" type="body"/>
          </p:nvPr>
        </p:nvSpPr>
        <p:spPr>
          <a:xfrm>
            <a:off x="1036674" y="2488019"/>
            <a:ext cx="15994026" cy="5917019"/>
          </a:xfrm>
          <a:prstGeom prst="rect">
            <a:avLst/>
          </a:prstGeom>
          <a:noFill/>
          <a:ln>
            <a:noFill/>
          </a:ln>
        </p:spPr>
        <p:txBody>
          <a:bodyPr anchorCtr="0" anchor="t" bIns="45700" lIns="91425" spcFirstLastPara="1" rIns="91425" wrap="square" tIns="45700">
            <a:normAutofit/>
          </a:bodyPr>
          <a:lstStyle>
            <a:lvl1pPr indent="-495300" lvl="0" marL="457200" marR="0" rtl="0" algn="l">
              <a:lnSpc>
                <a:spcPct val="90000"/>
              </a:lnSpc>
              <a:spcBef>
                <a:spcPts val="1500"/>
              </a:spcBef>
              <a:spcAft>
                <a:spcPts val="0"/>
              </a:spcAft>
              <a:buClr>
                <a:srgbClr val="FFAA5A"/>
              </a:buClr>
              <a:buSzPts val="4200"/>
              <a:buFont typeface="Noto Sans Symbols"/>
              <a:buChar char="❑"/>
              <a:defRPr b="0" i="0" sz="4200" u="none" cap="none" strike="noStrike">
                <a:solidFill>
                  <a:schemeClr val="dk1"/>
                </a:solidFill>
                <a:latin typeface="Cambria"/>
                <a:ea typeface="Cambria"/>
                <a:cs typeface="Cambria"/>
                <a:sym typeface="Cambria"/>
              </a:defRPr>
            </a:lvl1pPr>
            <a:lvl2pPr indent="-457200" lvl="1" marL="914400" marR="0" rtl="0" algn="l">
              <a:lnSpc>
                <a:spcPct val="90000"/>
              </a:lnSpc>
              <a:spcBef>
                <a:spcPts val="75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2pPr>
            <a:lvl3pPr indent="-419100" lvl="2" marL="1371600" marR="0" rtl="0" algn="l">
              <a:lnSpc>
                <a:spcPct val="90000"/>
              </a:lnSpc>
              <a:spcBef>
                <a:spcPts val="750"/>
              </a:spcBef>
              <a:spcAft>
                <a:spcPts val="0"/>
              </a:spcAft>
              <a:buClr>
                <a:schemeClr val="dk1"/>
              </a:buClr>
              <a:buSzPts val="3000"/>
              <a:buFont typeface="Arial"/>
              <a:buChar char="•"/>
              <a:defRPr b="0" i="0" sz="3000" u="none" cap="none" strike="noStrike">
                <a:solidFill>
                  <a:schemeClr val="dk1"/>
                </a:solidFill>
                <a:latin typeface="Calibri"/>
                <a:ea typeface="Calibri"/>
                <a:cs typeface="Calibri"/>
                <a:sym typeface="Calibri"/>
              </a:defRPr>
            </a:lvl3pPr>
            <a:lvl4pPr indent="-400050" lvl="3" marL="1828800" marR="0" rtl="0" algn="l">
              <a:lnSpc>
                <a:spcPct val="90000"/>
              </a:lnSpc>
              <a:spcBef>
                <a:spcPts val="75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4pPr>
            <a:lvl5pPr indent="-400050" lvl="4" marL="2286000" marR="0" rtl="0" algn="l">
              <a:lnSpc>
                <a:spcPct val="90000"/>
              </a:lnSpc>
              <a:spcBef>
                <a:spcPts val="75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5pPr>
            <a:lvl6pPr indent="-400050" lvl="5" marL="2743200" marR="0" rtl="0" algn="l">
              <a:lnSpc>
                <a:spcPct val="90000"/>
              </a:lnSpc>
              <a:spcBef>
                <a:spcPts val="75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6pPr>
            <a:lvl7pPr indent="-400050" lvl="6" marL="3200400" marR="0" rtl="0" algn="l">
              <a:lnSpc>
                <a:spcPct val="90000"/>
              </a:lnSpc>
              <a:spcBef>
                <a:spcPts val="75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7pPr>
            <a:lvl8pPr indent="-400050" lvl="7" marL="3657600" marR="0" rtl="0" algn="l">
              <a:lnSpc>
                <a:spcPct val="90000"/>
              </a:lnSpc>
              <a:spcBef>
                <a:spcPts val="75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8pPr>
            <a:lvl9pPr indent="-400050" lvl="8" marL="4114800" marR="0" rtl="0" algn="l">
              <a:lnSpc>
                <a:spcPct val="90000"/>
              </a:lnSpc>
              <a:spcBef>
                <a:spcPts val="75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1.png"/><Relationship Id="rId10" Type="http://schemas.openxmlformats.org/officeDocument/2006/relationships/image" Target="../media/image7.png"/><Relationship Id="rId13" Type="http://schemas.openxmlformats.org/officeDocument/2006/relationships/image" Target="../media/image59.png"/><Relationship Id="rId12" Type="http://schemas.openxmlformats.org/officeDocument/2006/relationships/image" Target="../media/image20.jp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jpg"/><Relationship Id="rId5" Type="http://schemas.openxmlformats.org/officeDocument/2006/relationships/image" Target="../media/image2.png"/><Relationship Id="rId6" Type="http://schemas.openxmlformats.org/officeDocument/2006/relationships/image" Target="../media/image18.png"/><Relationship Id="rId7" Type="http://schemas.openxmlformats.org/officeDocument/2006/relationships/image" Target="../media/image9.png"/><Relationship Id="rId8" Type="http://schemas.openxmlformats.org/officeDocument/2006/relationships/image" Target="../media/image6.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1.xml"/><Relationship Id="rId3" Type="http://schemas.openxmlformats.org/officeDocument/2006/relationships/image" Target="../media/image34.png"/><Relationship Id="rId4" Type="http://schemas.openxmlformats.org/officeDocument/2006/relationships/image" Target="../media/image3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2.xml"/><Relationship Id="rId3" Type="http://schemas.openxmlformats.org/officeDocument/2006/relationships/image" Target="../media/image3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3.xml"/><Relationship Id="rId3" Type="http://schemas.openxmlformats.org/officeDocument/2006/relationships/image" Target="../media/image40.jpg"/><Relationship Id="rId4" Type="http://schemas.openxmlformats.org/officeDocument/2006/relationships/image" Target="../media/image37.png"/><Relationship Id="rId5" Type="http://schemas.openxmlformats.org/officeDocument/2006/relationships/image" Target="../media/image4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45.jpg"/><Relationship Id="rId4" Type="http://schemas.openxmlformats.org/officeDocument/2006/relationships/image" Target="../media/image4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5.xml"/><Relationship Id="rId3" Type="http://schemas.openxmlformats.org/officeDocument/2006/relationships/image" Target="../media/image4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6.xml"/><Relationship Id="rId3" Type="http://schemas.openxmlformats.org/officeDocument/2006/relationships/image" Target="../media/image46.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57.png"/><Relationship Id="rId4" Type="http://schemas.openxmlformats.org/officeDocument/2006/relationships/image" Target="../media/image43.png"/><Relationship Id="rId5" Type="http://schemas.openxmlformats.org/officeDocument/2006/relationships/image" Target="../media/image4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51.png"/><Relationship Id="rId4" Type="http://schemas.openxmlformats.org/officeDocument/2006/relationships/image" Target="../media/image55.png"/><Relationship Id="rId9" Type="http://schemas.openxmlformats.org/officeDocument/2006/relationships/image" Target="../media/image54.png"/><Relationship Id="rId5" Type="http://schemas.openxmlformats.org/officeDocument/2006/relationships/image" Target="../media/image50.png"/><Relationship Id="rId6" Type="http://schemas.openxmlformats.org/officeDocument/2006/relationships/image" Target="../media/image48.png"/><Relationship Id="rId7" Type="http://schemas.openxmlformats.org/officeDocument/2006/relationships/image" Target="../media/image53.png"/><Relationship Id="rId8" Type="http://schemas.openxmlformats.org/officeDocument/2006/relationships/image" Target="../media/image4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9.xml"/><Relationship Id="rId3" Type="http://schemas.openxmlformats.org/officeDocument/2006/relationships/image" Target="../media/image5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2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5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3.xml"/><Relationship Id="rId3" Type="http://schemas.openxmlformats.org/officeDocument/2006/relationships/image" Target="../media/image2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4.xml"/><Relationship Id="rId3" Type="http://schemas.openxmlformats.org/officeDocument/2006/relationships/image" Target="../media/image2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5.xml"/><Relationship Id="rId3" Type="http://schemas.openxmlformats.org/officeDocument/2006/relationships/image" Target="../media/image2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6.xml"/><Relationship Id="rId3" Type="http://schemas.openxmlformats.org/officeDocument/2006/relationships/image" Target="../media/image2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30.png"/><Relationship Id="rId4" Type="http://schemas.openxmlformats.org/officeDocument/2006/relationships/image" Target="../media/image33.png"/><Relationship Id="rId5" Type="http://schemas.openxmlformats.org/officeDocument/2006/relationships/image" Target="../media/image28.png"/><Relationship Id="rId6" Type="http://schemas.openxmlformats.org/officeDocument/2006/relationships/image" Target="../media/image27.png"/><Relationship Id="rId7" Type="http://schemas.openxmlformats.org/officeDocument/2006/relationships/image" Target="../media/image3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8.xml"/><Relationship Id="rId3" Type="http://schemas.openxmlformats.org/officeDocument/2006/relationships/image" Target="../media/image3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9.xml"/><Relationship Id="rId3" Type="http://schemas.openxmlformats.org/officeDocument/2006/relationships/image" Target="../media/image3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1"/>
          <p:cNvSpPr txBox="1"/>
          <p:nvPr>
            <p:ph type="title"/>
          </p:nvPr>
        </p:nvSpPr>
        <p:spPr>
          <a:xfrm>
            <a:off x="9404337" y="2375990"/>
            <a:ext cx="8002395" cy="2216265"/>
          </a:xfrm>
          <a:prstGeom prst="rect">
            <a:avLst/>
          </a:prstGeom>
          <a:noFill/>
          <a:ln>
            <a:noFill/>
          </a:ln>
        </p:spPr>
        <p:txBody>
          <a:bodyPr anchorCtr="0" anchor="b" bIns="68575" lIns="137150" spcFirstLastPara="1" rIns="137150" wrap="square" tIns="68575">
            <a:normAutofit/>
          </a:bodyPr>
          <a:lstStyle/>
          <a:p>
            <a:pPr indent="0" lvl="0" marL="0" rtl="0" algn="ctr">
              <a:spcBef>
                <a:spcPts val="0"/>
              </a:spcBef>
              <a:spcAft>
                <a:spcPts val="0"/>
              </a:spcAft>
              <a:buClr>
                <a:srgbClr val="FFAA5A"/>
              </a:buClr>
              <a:buSzPts val="4400"/>
              <a:buFont typeface="Calibri"/>
              <a:buNone/>
            </a:pPr>
            <a:r>
              <a:rPr b="1" lang="en-GB">
                <a:solidFill>
                  <a:srgbClr val="FFAA5A"/>
                </a:solidFill>
                <a:latin typeface="Calibri"/>
                <a:ea typeface="Calibri"/>
                <a:cs typeface="Calibri"/>
                <a:sym typeface="Calibri"/>
              </a:rPr>
              <a:t>Ψηφιακό απόρρητο - Phishing</a:t>
            </a:r>
            <a:endParaRPr b="1">
              <a:solidFill>
                <a:srgbClr val="FFAA5A"/>
              </a:solidFill>
              <a:latin typeface="Calibri"/>
              <a:ea typeface="Calibri"/>
              <a:cs typeface="Calibri"/>
              <a:sym typeface="Calibri"/>
            </a:endParaRPr>
          </a:p>
        </p:txBody>
      </p:sp>
      <p:pic>
        <p:nvPicPr>
          <p:cNvPr descr="Obrázok, na ktorom je text" id="182" name="Google Shape;182;p1"/>
          <p:cNvPicPr preferRelativeResize="0"/>
          <p:nvPr/>
        </p:nvPicPr>
        <p:blipFill rotWithShape="1">
          <a:blip r:embed="rId3">
            <a:alphaModFix/>
          </a:blip>
          <a:srcRect b="0" l="0" r="0" t="0"/>
          <a:stretch/>
        </p:blipFill>
        <p:spPr>
          <a:xfrm>
            <a:off x="11600423" y="844314"/>
            <a:ext cx="3610221" cy="794064"/>
          </a:xfrm>
          <a:prstGeom prst="rect">
            <a:avLst/>
          </a:prstGeom>
          <a:noFill/>
          <a:ln>
            <a:noFill/>
          </a:ln>
        </p:spPr>
      </p:pic>
      <p:pic>
        <p:nvPicPr>
          <p:cNvPr id="183" name="Google Shape;183;p1"/>
          <p:cNvPicPr preferRelativeResize="0"/>
          <p:nvPr/>
        </p:nvPicPr>
        <p:blipFill rotWithShape="1">
          <a:blip r:embed="rId4">
            <a:alphaModFix/>
          </a:blip>
          <a:srcRect b="0" l="0" r="0" t="0"/>
          <a:stretch/>
        </p:blipFill>
        <p:spPr>
          <a:xfrm>
            <a:off x="8733988" y="7726580"/>
            <a:ext cx="1225763" cy="1166504"/>
          </a:xfrm>
          <a:prstGeom prst="rect">
            <a:avLst/>
          </a:prstGeom>
          <a:noFill/>
          <a:ln>
            <a:noFill/>
          </a:ln>
        </p:spPr>
      </p:pic>
      <p:pic>
        <p:nvPicPr>
          <p:cNvPr descr="Slovenská poľnohospodárska univerzita v Nitre" id="184" name="Google Shape;184;p1"/>
          <p:cNvPicPr preferRelativeResize="0"/>
          <p:nvPr/>
        </p:nvPicPr>
        <p:blipFill rotWithShape="1">
          <a:blip r:embed="rId5">
            <a:alphaModFix/>
          </a:blip>
          <a:srcRect b="0" l="0" r="0" t="0"/>
          <a:stretch/>
        </p:blipFill>
        <p:spPr>
          <a:xfrm>
            <a:off x="10119387" y="7908668"/>
            <a:ext cx="1778025" cy="756738"/>
          </a:xfrm>
          <a:prstGeom prst="rect">
            <a:avLst/>
          </a:prstGeom>
          <a:noFill/>
          <a:ln>
            <a:noFill/>
          </a:ln>
        </p:spPr>
      </p:pic>
      <p:pic>
        <p:nvPicPr>
          <p:cNvPr id="185" name="Google Shape;185;p1"/>
          <p:cNvPicPr preferRelativeResize="0"/>
          <p:nvPr/>
        </p:nvPicPr>
        <p:blipFill rotWithShape="1">
          <a:blip r:embed="rId6">
            <a:alphaModFix/>
          </a:blip>
          <a:srcRect b="0" l="0" r="0" t="0"/>
          <a:stretch/>
        </p:blipFill>
        <p:spPr>
          <a:xfrm>
            <a:off x="12089070" y="7864128"/>
            <a:ext cx="1159515" cy="1524006"/>
          </a:xfrm>
          <a:prstGeom prst="rect">
            <a:avLst/>
          </a:prstGeom>
          <a:noFill/>
          <a:ln>
            <a:noFill/>
          </a:ln>
        </p:spPr>
      </p:pic>
      <p:pic>
        <p:nvPicPr>
          <p:cNvPr descr="Logo" id="186" name="Google Shape;186;p1"/>
          <p:cNvPicPr preferRelativeResize="0"/>
          <p:nvPr/>
        </p:nvPicPr>
        <p:blipFill rotWithShape="1">
          <a:blip r:embed="rId7">
            <a:alphaModFix/>
          </a:blip>
          <a:srcRect b="0" l="0" r="0" t="0"/>
          <a:stretch/>
        </p:blipFill>
        <p:spPr>
          <a:xfrm>
            <a:off x="13248585" y="7820121"/>
            <a:ext cx="1526235" cy="756738"/>
          </a:xfrm>
          <a:prstGeom prst="rect">
            <a:avLst/>
          </a:prstGeom>
          <a:noFill/>
          <a:ln>
            <a:noFill/>
          </a:ln>
        </p:spPr>
      </p:pic>
      <p:pic>
        <p:nvPicPr>
          <p:cNvPr id="187" name="Google Shape;187;p1"/>
          <p:cNvPicPr preferRelativeResize="0"/>
          <p:nvPr/>
        </p:nvPicPr>
        <p:blipFill rotWithShape="1">
          <a:blip r:embed="rId8">
            <a:alphaModFix/>
          </a:blip>
          <a:srcRect b="0" l="0" r="0" t="0"/>
          <a:stretch/>
        </p:blipFill>
        <p:spPr>
          <a:xfrm>
            <a:off x="14948823" y="7812559"/>
            <a:ext cx="1823235" cy="846770"/>
          </a:xfrm>
          <a:prstGeom prst="rect">
            <a:avLst/>
          </a:prstGeom>
          <a:noFill/>
          <a:ln>
            <a:noFill/>
          </a:ln>
        </p:spPr>
      </p:pic>
      <p:pic>
        <p:nvPicPr>
          <p:cNvPr descr="AIFED - Formación, cultura y empleo en Granada" id="188" name="Google Shape;188;p1"/>
          <p:cNvPicPr preferRelativeResize="0"/>
          <p:nvPr/>
        </p:nvPicPr>
        <p:blipFill rotWithShape="1">
          <a:blip r:embed="rId9">
            <a:alphaModFix/>
          </a:blip>
          <a:srcRect b="0" l="0" r="0" t="0"/>
          <a:stretch/>
        </p:blipFill>
        <p:spPr>
          <a:xfrm>
            <a:off x="9334649" y="8656873"/>
            <a:ext cx="2397440" cy="785813"/>
          </a:xfrm>
          <a:prstGeom prst="rect">
            <a:avLst/>
          </a:prstGeom>
          <a:noFill/>
          <a:ln>
            <a:noFill/>
          </a:ln>
        </p:spPr>
      </p:pic>
      <p:pic>
        <p:nvPicPr>
          <p:cNvPr id="189" name="Google Shape;189;p1"/>
          <p:cNvPicPr preferRelativeResize="0"/>
          <p:nvPr/>
        </p:nvPicPr>
        <p:blipFill rotWithShape="1">
          <a:blip r:embed="rId10">
            <a:alphaModFix/>
          </a:blip>
          <a:srcRect b="0" l="0" r="0" t="0"/>
          <a:stretch/>
        </p:blipFill>
        <p:spPr>
          <a:xfrm>
            <a:off x="13405535" y="8834133"/>
            <a:ext cx="2362758" cy="342900"/>
          </a:xfrm>
          <a:prstGeom prst="rect">
            <a:avLst/>
          </a:prstGeom>
          <a:noFill/>
          <a:ln>
            <a:noFill/>
          </a:ln>
        </p:spPr>
      </p:pic>
      <p:pic>
        <p:nvPicPr>
          <p:cNvPr descr="Syzygia Foundation" id="190" name="Google Shape;190;p1"/>
          <p:cNvPicPr preferRelativeResize="0"/>
          <p:nvPr/>
        </p:nvPicPr>
        <p:blipFill rotWithShape="1">
          <a:blip r:embed="rId11">
            <a:alphaModFix/>
          </a:blip>
          <a:srcRect b="0" l="0" r="0" t="0"/>
          <a:stretch/>
        </p:blipFill>
        <p:spPr>
          <a:xfrm>
            <a:off x="15932519" y="8793872"/>
            <a:ext cx="2236985" cy="423423"/>
          </a:xfrm>
          <a:prstGeom prst="rect">
            <a:avLst/>
          </a:prstGeom>
          <a:noFill/>
          <a:ln>
            <a:noFill/>
          </a:ln>
        </p:spPr>
      </p:pic>
      <p:sp>
        <p:nvSpPr>
          <p:cNvPr id="191" name="Google Shape;191;p1"/>
          <p:cNvSpPr txBox="1"/>
          <p:nvPr/>
        </p:nvSpPr>
        <p:spPr>
          <a:xfrm>
            <a:off x="11433107" y="5530191"/>
            <a:ext cx="3720329" cy="2060598"/>
          </a:xfrm>
          <a:prstGeom prst="rect">
            <a:avLst/>
          </a:prstGeom>
          <a:noFill/>
          <a:ln>
            <a:noFill/>
          </a:ln>
        </p:spPr>
        <p:txBody>
          <a:bodyPr anchorCtr="0" anchor="ctr" bIns="68575" lIns="137150" spcFirstLastPara="1" rIns="137150" wrap="square" tIns="68575">
            <a:noAutofit/>
          </a:bodyPr>
          <a:lstStyle/>
          <a:p>
            <a:pPr indent="0" lvl="0" marL="0" marR="0" rtl="0" algn="ctr">
              <a:lnSpc>
                <a:spcPct val="90000"/>
              </a:lnSpc>
              <a:spcBef>
                <a:spcPts val="0"/>
              </a:spcBef>
              <a:spcAft>
                <a:spcPts val="0"/>
              </a:spcAft>
              <a:buClr>
                <a:srgbClr val="000000"/>
              </a:buClr>
              <a:buSzPts val="2100"/>
              <a:buFont typeface="Arial"/>
              <a:buNone/>
            </a:pPr>
            <a:r>
              <a:rPr b="0" i="0" lang="en-GB" sz="2100" u="none" cap="none" strike="noStrike">
                <a:solidFill>
                  <a:srgbClr val="000000"/>
                </a:solidFill>
                <a:latin typeface="Arial"/>
                <a:ea typeface="Arial"/>
                <a:cs typeface="Arial"/>
                <a:sym typeface="Arial"/>
              </a:rPr>
              <a:t>Οικοδόμηση ψηφιακής ανθεκτικότητας </a:t>
            </a:r>
            <a:br>
              <a:rPr b="0" i="0" lang="en-GB" sz="2100" u="none" cap="none" strike="noStrike">
                <a:solidFill>
                  <a:srgbClr val="000000"/>
                </a:solidFill>
                <a:latin typeface="Arial"/>
                <a:ea typeface="Arial"/>
                <a:cs typeface="Arial"/>
                <a:sym typeface="Arial"/>
              </a:rPr>
            </a:br>
            <a:r>
              <a:rPr b="0" i="0" lang="en-GB" sz="2100" u="none" cap="none" strike="noStrike">
                <a:solidFill>
                  <a:srgbClr val="000000"/>
                </a:solidFill>
                <a:latin typeface="Arial"/>
                <a:ea typeface="Arial"/>
                <a:cs typeface="Arial"/>
                <a:sym typeface="Arial"/>
              </a:rPr>
              <a:t>από την κατασκευή της ψηφιακής ευημερίας </a:t>
            </a:r>
            <a:br>
              <a:rPr b="0" i="0" lang="en-GB" sz="2100" u="none" cap="none" strike="noStrike">
                <a:solidFill>
                  <a:srgbClr val="000000"/>
                </a:solidFill>
                <a:latin typeface="Arial"/>
                <a:ea typeface="Arial"/>
                <a:cs typeface="Arial"/>
                <a:sym typeface="Arial"/>
              </a:rPr>
            </a:br>
            <a:r>
              <a:rPr b="0" i="0" lang="en-GB" sz="2100" u="none" cap="none" strike="noStrike">
                <a:solidFill>
                  <a:srgbClr val="000000"/>
                </a:solidFill>
                <a:latin typeface="Arial"/>
                <a:ea typeface="Arial"/>
                <a:cs typeface="Arial"/>
                <a:sym typeface="Arial"/>
              </a:rPr>
              <a:t>και την ασφάλεια προσβάσιμες σε όλους</a:t>
            </a:r>
            <a:br>
              <a:rPr b="0" i="0" lang="en-GB" sz="2100" u="none" cap="none" strike="noStrike">
                <a:solidFill>
                  <a:srgbClr val="000000"/>
                </a:solidFill>
                <a:latin typeface="Arial"/>
                <a:ea typeface="Arial"/>
                <a:cs typeface="Arial"/>
                <a:sym typeface="Arial"/>
              </a:rPr>
            </a:br>
            <a:r>
              <a:rPr b="0" i="0" lang="en-GB" sz="1650" u="none" cap="none" strike="noStrike">
                <a:solidFill>
                  <a:srgbClr val="000000"/>
                </a:solidFill>
                <a:latin typeface="Arial"/>
                <a:ea typeface="Arial"/>
                <a:cs typeface="Arial"/>
                <a:sym typeface="Arial"/>
              </a:rPr>
              <a:t>2022-2-SK01-KA220-ADU-000096888</a:t>
            </a:r>
            <a:endParaRPr b="0" i="0" sz="2100" u="none" cap="none" strike="noStrike">
              <a:solidFill>
                <a:srgbClr val="000000"/>
              </a:solidFill>
              <a:latin typeface="Arial"/>
              <a:ea typeface="Arial"/>
              <a:cs typeface="Arial"/>
              <a:sym typeface="Arial"/>
            </a:endParaRPr>
          </a:p>
        </p:txBody>
      </p:sp>
      <p:grpSp>
        <p:nvGrpSpPr>
          <p:cNvPr id="192" name="Google Shape;192;p1"/>
          <p:cNvGrpSpPr/>
          <p:nvPr/>
        </p:nvGrpSpPr>
        <p:grpSpPr>
          <a:xfrm>
            <a:off x="-705636" y="1934355"/>
            <a:ext cx="9207105" cy="5238753"/>
            <a:chOff x="-1118443" y="1146344"/>
            <a:chExt cx="10365960" cy="6096000"/>
          </a:xfrm>
        </p:grpSpPr>
        <p:pic>
          <p:nvPicPr>
            <p:cNvPr descr="Obrázok, na ktorom je text, diagram, kruh, snímka obrazovky&#10;&#10;Automaticky generovaný popis" id="193" name="Google Shape;193;p1"/>
            <p:cNvPicPr preferRelativeResize="0"/>
            <p:nvPr/>
          </p:nvPicPr>
          <p:blipFill rotWithShape="1">
            <a:blip r:embed="rId12">
              <a:alphaModFix/>
            </a:blip>
            <a:srcRect b="0" l="0" r="0" t="0"/>
            <a:stretch/>
          </p:blipFill>
          <p:spPr>
            <a:xfrm>
              <a:off x="675017" y="1146344"/>
              <a:ext cx="8572500" cy="6096000"/>
            </a:xfrm>
            <a:prstGeom prst="rect">
              <a:avLst/>
            </a:prstGeom>
            <a:noFill/>
            <a:ln>
              <a:noFill/>
            </a:ln>
          </p:spPr>
        </p:pic>
        <p:pic>
          <p:nvPicPr>
            <p:cNvPr descr="Free Concept Of Data Privacy And Policy Illustration - Free Download  Business Illustrations | IconScout" id="194" name="Google Shape;194;p1"/>
            <p:cNvPicPr preferRelativeResize="0"/>
            <p:nvPr/>
          </p:nvPicPr>
          <p:blipFill rotWithShape="1">
            <a:blip r:embed="rId13">
              <a:alphaModFix/>
            </a:blip>
            <a:srcRect b="0" l="0" r="0" t="0"/>
            <a:stretch/>
          </p:blipFill>
          <p:spPr>
            <a:xfrm>
              <a:off x="-1118443" y="1638300"/>
              <a:ext cx="7620000" cy="4286250"/>
            </a:xfrm>
            <a:prstGeom prst="rect">
              <a:avLst/>
            </a:prstGeom>
            <a:noFill/>
            <a:ln>
              <a:noFill/>
            </a:ln>
          </p:spPr>
        </p:pic>
      </p:gr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19" name="Shape 319"/>
        <p:cNvGrpSpPr/>
        <p:nvPr/>
      </p:nvGrpSpPr>
      <p:grpSpPr>
        <a:xfrm>
          <a:off x="0" y="0"/>
          <a:ext cx="0" cy="0"/>
          <a:chOff x="0" y="0"/>
          <a:chExt cx="0" cy="0"/>
        </a:xfrm>
      </p:grpSpPr>
      <p:sp>
        <p:nvSpPr>
          <p:cNvPr id="320" name="Google Shape;320;p10"/>
          <p:cNvSpPr/>
          <p:nvPr/>
        </p:nvSpPr>
        <p:spPr>
          <a:xfrm>
            <a:off x="4572" y="0"/>
            <a:ext cx="18283428" cy="10287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rgbClr val="FFFFFF"/>
              </a:solidFill>
              <a:latin typeface="Calibri"/>
              <a:ea typeface="Calibri"/>
              <a:cs typeface="Calibri"/>
              <a:sym typeface="Calibri"/>
            </a:endParaRPr>
          </a:p>
        </p:txBody>
      </p:sp>
      <p:sp>
        <p:nvSpPr>
          <p:cNvPr id="321" name="Google Shape;321;p10"/>
          <p:cNvSpPr/>
          <p:nvPr/>
        </p:nvSpPr>
        <p:spPr>
          <a:xfrm>
            <a:off x="733784" y="1678547"/>
            <a:ext cx="6929907" cy="6929907"/>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rgbClr val="FFFFFF"/>
              </a:solidFill>
              <a:latin typeface="Calibri"/>
              <a:ea typeface="Calibri"/>
              <a:cs typeface="Calibri"/>
              <a:sym typeface="Calibri"/>
            </a:endParaRPr>
          </a:p>
        </p:txBody>
      </p:sp>
      <p:sp>
        <p:nvSpPr>
          <p:cNvPr id="322" name="Google Shape;322;p10"/>
          <p:cNvSpPr txBox="1"/>
          <p:nvPr>
            <p:ph type="title"/>
          </p:nvPr>
        </p:nvSpPr>
        <p:spPr>
          <a:xfrm>
            <a:off x="1756611" y="2095029"/>
            <a:ext cx="4860759" cy="6096942"/>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FFFFFF"/>
              </a:buClr>
              <a:buSzPts val="7200"/>
              <a:buFont typeface="Arial"/>
              <a:buNone/>
            </a:pPr>
            <a:r>
              <a:rPr lang="en-GB" sz="4600">
                <a:solidFill>
                  <a:srgbClr val="FFFFFF"/>
                </a:solidFill>
                <a:latin typeface="Arial"/>
                <a:ea typeface="Arial"/>
                <a:cs typeface="Arial"/>
                <a:sym typeface="Arial"/>
              </a:rPr>
              <a:t>Για ποιο λόγο χρησιμοποιείται;</a:t>
            </a:r>
            <a:endParaRPr sz="4600">
              <a:solidFill>
                <a:srgbClr val="FFFFFF"/>
              </a:solidFill>
              <a:latin typeface="Arial"/>
              <a:ea typeface="Arial"/>
              <a:cs typeface="Arial"/>
              <a:sym typeface="Arial"/>
            </a:endParaRPr>
          </a:p>
        </p:txBody>
      </p:sp>
      <p:sp>
        <p:nvSpPr>
          <p:cNvPr id="323" name="Google Shape;323;p10"/>
          <p:cNvSpPr/>
          <p:nvPr/>
        </p:nvSpPr>
        <p:spPr>
          <a:xfrm rot="-1790889">
            <a:off x="13025581" y="1411723"/>
            <a:ext cx="4481849" cy="4481849"/>
          </a:xfrm>
          <a:prstGeom prst="arc">
            <a:avLst>
              <a:gd fmla="val 15817365" name="adj1"/>
              <a:gd fmla="val 1781380" name="adj2"/>
            </a:avLst>
          </a:prstGeom>
          <a:noFill/>
          <a:ln cap="rnd" cmpd="sng" w="127000">
            <a:solidFill>
              <a:schemeClr val="accent4"/>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rgbClr val="000000"/>
              </a:solidFill>
              <a:latin typeface="Calibri"/>
              <a:ea typeface="Calibri"/>
              <a:cs typeface="Calibri"/>
              <a:sym typeface="Calibri"/>
            </a:endParaRPr>
          </a:p>
        </p:txBody>
      </p:sp>
      <p:sp>
        <p:nvSpPr>
          <p:cNvPr id="324" name="Google Shape;324;p10"/>
          <p:cNvSpPr/>
          <p:nvPr/>
        </p:nvSpPr>
        <p:spPr>
          <a:xfrm>
            <a:off x="1365072" y="7171488"/>
            <a:ext cx="819150" cy="819150"/>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rgbClr val="FFFFFF"/>
              </a:solidFill>
              <a:latin typeface="Calibri"/>
              <a:ea typeface="Calibri"/>
              <a:cs typeface="Calibri"/>
              <a:sym typeface="Calibri"/>
            </a:endParaRPr>
          </a:p>
        </p:txBody>
      </p:sp>
      <p:sp>
        <p:nvSpPr>
          <p:cNvPr id="325" name="Google Shape;325;p10"/>
          <p:cNvSpPr txBox="1"/>
          <p:nvPr>
            <p:ph idx="1" type="body"/>
          </p:nvPr>
        </p:nvSpPr>
        <p:spPr>
          <a:xfrm>
            <a:off x="7772400" y="2602649"/>
            <a:ext cx="9259238" cy="7090679"/>
          </a:xfrm>
          <a:prstGeom prst="rect">
            <a:avLst/>
          </a:prstGeom>
          <a:noFill/>
          <a:ln>
            <a:noFill/>
          </a:ln>
        </p:spPr>
        <p:txBody>
          <a:bodyPr anchorCtr="0" anchor="t" bIns="45700" lIns="91425" spcFirstLastPara="1" rIns="91425" wrap="square" tIns="45700">
            <a:normAutofit fontScale="77500" lnSpcReduction="20000"/>
          </a:bodyPr>
          <a:lstStyle/>
          <a:p>
            <a:pPr indent="-342900" lvl="0" marL="342900" rtl="0" algn="l">
              <a:lnSpc>
                <a:spcPct val="90000"/>
              </a:lnSpc>
              <a:spcBef>
                <a:spcPts val="0"/>
              </a:spcBef>
              <a:spcAft>
                <a:spcPts val="0"/>
              </a:spcAft>
              <a:buSzPct val="100000"/>
              <a:buChar char="❑"/>
            </a:pPr>
            <a:r>
              <a:rPr lang="en-GB">
                <a:latin typeface="Arial"/>
                <a:ea typeface="Arial"/>
                <a:cs typeface="Arial"/>
                <a:sym typeface="Arial"/>
              </a:rPr>
              <a:t>Σύμφωνα με την έκθεση "Average Cost of a Spear Phishing Incident: $1.6Mn" που διεξήχθη από τη Vanson Bourne και χρηματοδοτήθηκε από την Cloudmark, το spear phishing το 2015 ήταν υπεύθυνο για το 38% των κυβερνοεπιθέσεων των εταιρειών που διερευνήθηκαν. </a:t>
            </a:r>
            <a:endParaRPr/>
          </a:p>
          <a:p>
            <a:pPr indent="-342900" lvl="0" marL="342900" rtl="0" algn="l">
              <a:lnSpc>
                <a:spcPct val="90000"/>
              </a:lnSpc>
              <a:spcBef>
                <a:spcPts val="1500"/>
              </a:spcBef>
              <a:spcAft>
                <a:spcPts val="0"/>
              </a:spcAft>
              <a:buSzPct val="100000"/>
              <a:buChar char="❑"/>
            </a:pPr>
            <a:r>
              <a:rPr lang="en-GB">
                <a:latin typeface="Arial"/>
                <a:ea typeface="Arial"/>
                <a:cs typeface="Arial"/>
                <a:sym typeface="Arial"/>
              </a:rPr>
              <a:t>Σε πολλές περιπτώσεις, η στρατηγική αυτή χρησιμοποιείται για </a:t>
            </a:r>
            <a:r>
              <a:rPr b="1" lang="en-GB">
                <a:latin typeface="Arial"/>
                <a:ea typeface="Arial"/>
                <a:cs typeface="Arial"/>
                <a:sym typeface="Arial"/>
              </a:rPr>
              <a:t>πολιτικούς σκοπούς</a:t>
            </a:r>
            <a:r>
              <a:rPr lang="en-GB">
                <a:latin typeface="Arial"/>
                <a:ea typeface="Arial"/>
                <a:cs typeface="Arial"/>
                <a:sym typeface="Arial"/>
              </a:rPr>
              <a:t>, ενώ η ίδια η κινεζική κυβέρνηση φέρεται να χρησιμοποίησε εκστρατεία ηλεκτρονικού "ψαρέματος" εναντίον αξιωματούχων των ΗΠΑ και της Νότιας Κορέας το 2011.</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29" name="Shape 329"/>
        <p:cNvGrpSpPr/>
        <p:nvPr/>
      </p:nvGrpSpPr>
      <p:grpSpPr>
        <a:xfrm>
          <a:off x="0" y="0"/>
          <a:ext cx="0" cy="0"/>
          <a:chOff x="0" y="0"/>
          <a:chExt cx="0" cy="0"/>
        </a:xfrm>
      </p:grpSpPr>
      <p:sp>
        <p:nvSpPr>
          <p:cNvPr id="330" name="Google Shape;330;p11"/>
          <p:cNvSpPr/>
          <p:nvPr/>
        </p:nvSpPr>
        <p:spPr>
          <a:xfrm>
            <a:off x="0" y="0"/>
            <a:ext cx="18288000" cy="10287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rgbClr val="FFFFFF"/>
              </a:solidFill>
              <a:latin typeface="Calibri"/>
              <a:ea typeface="Calibri"/>
              <a:cs typeface="Calibri"/>
              <a:sym typeface="Calibri"/>
            </a:endParaRPr>
          </a:p>
        </p:txBody>
      </p:sp>
      <p:sp>
        <p:nvSpPr>
          <p:cNvPr id="331" name="Google Shape;331;p11"/>
          <p:cNvSpPr/>
          <p:nvPr/>
        </p:nvSpPr>
        <p:spPr>
          <a:xfrm>
            <a:off x="14278706" y="8229600"/>
            <a:ext cx="4009295" cy="2057400"/>
          </a:xfrm>
          <a:custGeom>
            <a:rect b="b" l="l" r="r" t="t"/>
            <a:pathLst>
              <a:path extrusionOk="0" h="1371600" w="2672863">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rgbClr val="FFFFFF"/>
              </a:solidFill>
              <a:latin typeface="Calibri"/>
              <a:ea typeface="Calibri"/>
              <a:cs typeface="Calibri"/>
              <a:sym typeface="Calibri"/>
            </a:endParaRPr>
          </a:p>
        </p:txBody>
      </p:sp>
      <p:sp>
        <p:nvSpPr>
          <p:cNvPr id="332" name="Google Shape;332;p11"/>
          <p:cNvSpPr/>
          <p:nvPr/>
        </p:nvSpPr>
        <p:spPr>
          <a:xfrm>
            <a:off x="6903076" y="975241"/>
            <a:ext cx="4481849" cy="4481849"/>
          </a:xfrm>
          <a:prstGeom prst="arc">
            <a:avLst>
              <a:gd fmla="val 14441841" name="adj1"/>
              <a:gd fmla="val 0" name="adj2"/>
            </a:avLst>
          </a:prstGeom>
          <a:noFill/>
          <a:ln cap="rnd" cmpd="sng" w="127000">
            <a:solidFill>
              <a:schemeClr val="accent4"/>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rgbClr val="000000"/>
              </a:solidFill>
              <a:latin typeface="Calibri"/>
              <a:ea typeface="Calibri"/>
              <a:cs typeface="Calibri"/>
              <a:sym typeface="Calibri"/>
            </a:endParaRPr>
          </a:p>
        </p:txBody>
      </p:sp>
      <p:sp>
        <p:nvSpPr>
          <p:cNvPr id="333" name="Google Shape;333;p11"/>
          <p:cNvSpPr txBox="1"/>
          <p:nvPr>
            <p:ph type="title"/>
          </p:nvPr>
        </p:nvSpPr>
        <p:spPr>
          <a:xfrm>
            <a:off x="380115" y="1021556"/>
            <a:ext cx="7886700" cy="1988345"/>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92BAB5"/>
              </a:buClr>
              <a:buSzPts val="6000"/>
              <a:buFont typeface="Arial"/>
              <a:buNone/>
            </a:pPr>
            <a:r>
              <a:rPr lang="en-GB" sz="6000">
                <a:latin typeface="Arial"/>
                <a:ea typeface="Arial"/>
                <a:cs typeface="Arial"/>
                <a:sym typeface="Arial"/>
              </a:rPr>
              <a:t>CLONE PHISHING</a:t>
            </a:r>
            <a:endParaRPr/>
          </a:p>
        </p:txBody>
      </p:sp>
      <p:sp>
        <p:nvSpPr>
          <p:cNvPr id="334" name="Google Shape;334;p11"/>
          <p:cNvSpPr txBox="1"/>
          <p:nvPr>
            <p:ph idx="1" type="body"/>
          </p:nvPr>
        </p:nvSpPr>
        <p:spPr>
          <a:xfrm>
            <a:off x="878572" y="2781300"/>
            <a:ext cx="9941828" cy="6846482"/>
          </a:xfrm>
          <a:prstGeom prst="rect">
            <a:avLst/>
          </a:prstGeom>
          <a:noFill/>
          <a:ln>
            <a:noFill/>
          </a:ln>
        </p:spPr>
        <p:txBody>
          <a:bodyPr anchorCtr="0" anchor="t" bIns="45700" lIns="91425" spcFirstLastPara="1" rIns="91425" wrap="square" tIns="45700">
            <a:normAutofit fontScale="77500" lnSpcReduction="20000"/>
          </a:bodyPr>
          <a:lstStyle/>
          <a:p>
            <a:pPr indent="-342900" lvl="0" marL="342900" rtl="0" algn="l">
              <a:lnSpc>
                <a:spcPct val="90000"/>
              </a:lnSpc>
              <a:spcBef>
                <a:spcPts val="0"/>
              </a:spcBef>
              <a:spcAft>
                <a:spcPts val="0"/>
              </a:spcAft>
              <a:buSzPct val="100000"/>
              <a:buChar char="❑"/>
            </a:pPr>
            <a:r>
              <a:rPr lang="en-GB" sz="4800">
                <a:latin typeface="Arial"/>
                <a:ea typeface="Arial"/>
                <a:cs typeface="Arial"/>
                <a:sym typeface="Arial"/>
              </a:rPr>
              <a:t>Το phishing κλώνων είναι μια πονηρή τακτική που χρησιμοποιούν οι εγκληματίες του κυβερνοχώρου. </a:t>
            </a:r>
            <a:endParaRPr/>
          </a:p>
          <a:p>
            <a:pPr indent="-342900" lvl="0" marL="342900" rtl="0" algn="l">
              <a:lnSpc>
                <a:spcPct val="90000"/>
              </a:lnSpc>
              <a:spcBef>
                <a:spcPts val="1500"/>
              </a:spcBef>
              <a:spcAft>
                <a:spcPts val="0"/>
              </a:spcAft>
              <a:buSzPct val="100000"/>
              <a:buChar char="❑"/>
            </a:pPr>
            <a:r>
              <a:rPr lang="en-GB" sz="4800">
                <a:latin typeface="Arial"/>
                <a:ea typeface="Arial"/>
                <a:cs typeface="Arial"/>
                <a:sym typeface="Arial"/>
              </a:rPr>
              <a:t>Σε αυτή την τεχνική, οι εγκληματίες κλωνοποιούν μηνύματα ηλεκτρονικού ταχυδρομείου ή μηνύματα από το παρελθόν, ανακατευθύνοντας τους ανθρώπους σε ψεύτικους ιστότοπους, οι οποίοι συχνά είναι πανομοιότυπα αντίγραφα των αρχικών ιστότοπων. </a:t>
            </a:r>
            <a:endParaRPr sz="4800">
              <a:latin typeface="Arial"/>
              <a:ea typeface="Arial"/>
              <a:cs typeface="Arial"/>
              <a:sym typeface="Arial"/>
            </a:endParaRPr>
          </a:p>
          <a:p>
            <a:pPr indent="-342900" lvl="0" marL="342900" rtl="0" algn="l">
              <a:lnSpc>
                <a:spcPct val="90000"/>
              </a:lnSpc>
              <a:spcBef>
                <a:spcPts val="1500"/>
              </a:spcBef>
              <a:spcAft>
                <a:spcPts val="0"/>
              </a:spcAft>
              <a:buSzPct val="100000"/>
              <a:buChar char="❑"/>
            </a:pPr>
            <a:r>
              <a:rPr lang="en-GB" sz="4800">
                <a:latin typeface="Arial"/>
                <a:ea typeface="Arial"/>
                <a:cs typeface="Arial"/>
                <a:sym typeface="Arial"/>
              </a:rPr>
              <a:t>Στη συνέχεια, ο χρήστης, αισθανόμενος ασφαλής, εισάγει τα δεδομένα πρόσβασής του, τα οποία στη συνέχεια χρησιμοποιούνται από τους χάκερ.</a:t>
            </a:r>
            <a:endParaRPr/>
          </a:p>
          <a:p>
            <a:pPr indent="-106679" lvl="0" marL="342900" rtl="0" algn="l">
              <a:lnSpc>
                <a:spcPct val="90000"/>
              </a:lnSpc>
              <a:spcBef>
                <a:spcPts val="1500"/>
              </a:spcBef>
              <a:spcAft>
                <a:spcPts val="0"/>
              </a:spcAft>
              <a:buSzPct val="100000"/>
              <a:buNone/>
            </a:pPr>
            <a:r>
              <a:t/>
            </a:r>
            <a:endParaRPr sz="4800">
              <a:latin typeface="Arial"/>
              <a:ea typeface="Arial"/>
              <a:cs typeface="Arial"/>
              <a:sym typeface="Arial"/>
            </a:endParaRPr>
          </a:p>
        </p:txBody>
      </p:sp>
      <p:sp>
        <p:nvSpPr>
          <p:cNvPr id="335" name="Google Shape;335;p11"/>
          <p:cNvSpPr/>
          <p:nvPr/>
        </p:nvSpPr>
        <p:spPr>
          <a:xfrm>
            <a:off x="13308331" y="1495080"/>
            <a:ext cx="3303269" cy="1286219"/>
          </a:xfrm>
          <a:custGeom>
            <a:rect b="b" l="l" r="r" t="t"/>
            <a:pathLst>
              <a:path extrusionOk="0" h="1100306" w="2542725">
                <a:moveTo>
                  <a:pt x="0" y="0"/>
                </a:moveTo>
                <a:lnTo>
                  <a:pt x="2542725" y="0"/>
                </a:lnTo>
                <a:lnTo>
                  <a:pt x="2542725" y="1100307"/>
                </a:lnTo>
                <a:lnTo>
                  <a:pt x="0" y="1100307"/>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36" name="Google Shape;336;p11"/>
          <p:cNvSpPr/>
          <p:nvPr/>
        </p:nvSpPr>
        <p:spPr>
          <a:xfrm rot="5400000">
            <a:off x="14515932" y="3746028"/>
            <a:ext cx="888065" cy="377831"/>
          </a:xfrm>
          <a:custGeom>
            <a:rect b="b" l="l" r="r" t="t"/>
            <a:pathLst>
              <a:path extrusionOk="0" h="377831" w="888065">
                <a:moveTo>
                  <a:pt x="0" y="0"/>
                </a:moveTo>
                <a:lnTo>
                  <a:pt x="888066" y="0"/>
                </a:lnTo>
                <a:lnTo>
                  <a:pt x="888066" y="377831"/>
                </a:lnTo>
                <a:lnTo>
                  <a:pt x="0" y="377831"/>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37" name="Google Shape;337;p11"/>
          <p:cNvSpPr txBox="1"/>
          <p:nvPr/>
        </p:nvSpPr>
        <p:spPr>
          <a:xfrm>
            <a:off x="13298590" y="1797770"/>
            <a:ext cx="3303269" cy="621580"/>
          </a:xfrm>
          <a:prstGeom prst="rect">
            <a:avLst/>
          </a:prstGeom>
          <a:noFill/>
          <a:ln>
            <a:noFill/>
          </a:ln>
        </p:spPr>
        <p:txBody>
          <a:bodyPr anchorCtr="0" anchor="t" bIns="0" lIns="0" spcFirstLastPara="1" rIns="0" wrap="square" tIns="0">
            <a:spAutoFit/>
          </a:bodyPr>
          <a:lstStyle/>
          <a:p>
            <a:pPr indent="0" lvl="0" marL="0" marR="0" rtl="0" algn="ctr">
              <a:lnSpc>
                <a:spcPct val="62222"/>
              </a:lnSpc>
              <a:spcBef>
                <a:spcPts val="0"/>
              </a:spcBef>
              <a:spcAft>
                <a:spcPts val="0"/>
              </a:spcAft>
              <a:buNone/>
            </a:pPr>
            <a:r>
              <a:rPr b="1" lang="en-GB" sz="3600">
                <a:solidFill>
                  <a:srgbClr val="000000"/>
                </a:solidFill>
                <a:latin typeface="Arial"/>
                <a:ea typeface="Arial"/>
                <a:cs typeface="Arial"/>
                <a:sym typeface="Arial"/>
              </a:rPr>
              <a:t>Εγκληματίες κλωνοποιούν e-mails</a:t>
            </a:r>
            <a:endParaRPr/>
          </a:p>
        </p:txBody>
      </p:sp>
      <p:sp>
        <p:nvSpPr>
          <p:cNvPr id="338" name="Google Shape;338;p11"/>
          <p:cNvSpPr/>
          <p:nvPr/>
        </p:nvSpPr>
        <p:spPr>
          <a:xfrm>
            <a:off x="13298590" y="5143500"/>
            <a:ext cx="3303269" cy="1286219"/>
          </a:xfrm>
          <a:custGeom>
            <a:rect b="b" l="l" r="r" t="t"/>
            <a:pathLst>
              <a:path extrusionOk="0" h="1100306" w="2542725">
                <a:moveTo>
                  <a:pt x="0" y="0"/>
                </a:moveTo>
                <a:lnTo>
                  <a:pt x="2542725" y="0"/>
                </a:lnTo>
                <a:lnTo>
                  <a:pt x="2542725" y="1100307"/>
                </a:lnTo>
                <a:lnTo>
                  <a:pt x="0" y="1100307"/>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39" name="Google Shape;339;p11"/>
          <p:cNvSpPr txBox="1"/>
          <p:nvPr/>
        </p:nvSpPr>
        <p:spPr>
          <a:xfrm>
            <a:off x="13311326" y="5264955"/>
            <a:ext cx="3303269" cy="1181093"/>
          </a:xfrm>
          <a:prstGeom prst="rect">
            <a:avLst/>
          </a:prstGeom>
          <a:noFill/>
          <a:ln>
            <a:noFill/>
          </a:ln>
        </p:spPr>
        <p:txBody>
          <a:bodyPr anchorCtr="0" anchor="t" bIns="0" lIns="0" spcFirstLastPara="1" rIns="0" wrap="square" tIns="0">
            <a:spAutoFit/>
          </a:bodyPr>
          <a:lstStyle/>
          <a:p>
            <a:pPr indent="0" lvl="0" marL="0" marR="0" rtl="0" algn="ctr">
              <a:lnSpc>
                <a:spcPct val="93333"/>
              </a:lnSpc>
              <a:spcBef>
                <a:spcPts val="0"/>
              </a:spcBef>
              <a:spcAft>
                <a:spcPts val="0"/>
              </a:spcAft>
              <a:buNone/>
            </a:pPr>
            <a:r>
              <a:rPr b="1" lang="en-GB" sz="2400">
                <a:solidFill>
                  <a:srgbClr val="000000"/>
                </a:solidFill>
                <a:latin typeface="Arial"/>
                <a:ea typeface="Arial"/>
                <a:cs typeface="Arial"/>
                <a:sym typeface="Arial"/>
              </a:rPr>
              <a:t>Αναπροσανατολισμός ατόμων σε ψεύτικους ιστότοπους</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43" name="Shape 343"/>
        <p:cNvGrpSpPr/>
        <p:nvPr/>
      </p:nvGrpSpPr>
      <p:grpSpPr>
        <a:xfrm>
          <a:off x="0" y="0"/>
          <a:ext cx="0" cy="0"/>
          <a:chOff x="0" y="0"/>
          <a:chExt cx="0" cy="0"/>
        </a:xfrm>
      </p:grpSpPr>
      <p:sp>
        <p:nvSpPr>
          <p:cNvPr id="344" name="Google Shape;344;p12"/>
          <p:cNvSpPr/>
          <p:nvPr/>
        </p:nvSpPr>
        <p:spPr>
          <a:xfrm>
            <a:off x="0" y="0"/>
            <a:ext cx="18288000" cy="10287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rgbClr val="FFFFFF"/>
              </a:solidFill>
              <a:latin typeface="Calibri"/>
              <a:ea typeface="Calibri"/>
              <a:cs typeface="Calibri"/>
              <a:sym typeface="Calibri"/>
            </a:endParaRPr>
          </a:p>
        </p:txBody>
      </p:sp>
      <p:sp>
        <p:nvSpPr>
          <p:cNvPr id="345" name="Google Shape;345;p12"/>
          <p:cNvSpPr/>
          <p:nvPr/>
        </p:nvSpPr>
        <p:spPr>
          <a:xfrm>
            <a:off x="14278706" y="8229600"/>
            <a:ext cx="4009295" cy="2057400"/>
          </a:xfrm>
          <a:custGeom>
            <a:rect b="b" l="l" r="r" t="t"/>
            <a:pathLst>
              <a:path extrusionOk="0" h="1371600" w="2672863">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rgbClr val="FFFFFF"/>
              </a:solidFill>
              <a:latin typeface="Calibri"/>
              <a:ea typeface="Calibri"/>
              <a:cs typeface="Calibri"/>
              <a:sym typeface="Calibri"/>
            </a:endParaRPr>
          </a:p>
        </p:txBody>
      </p:sp>
      <p:sp>
        <p:nvSpPr>
          <p:cNvPr id="346" name="Google Shape;346;p12"/>
          <p:cNvSpPr/>
          <p:nvPr/>
        </p:nvSpPr>
        <p:spPr>
          <a:xfrm>
            <a:off x="6903076" y="975241"/>
            <a:ext cx="4481849" cy="4481849"/>
          </a:xfrm>
          <a:prstGeom prst="arc">
            <a:avLst>
              <a:gd fmla="val 14441841" name="adj1"/>
              <a:gd fmla="val 0" name="adj2"/>
            </a:avLst>
          </a:prstGeom>
          <a:noFill/>
          <a:ln cap="rnd" cmpd="sng" w="127000">
            <a:solidFill>
              <a:schemeClr val="accent4"/>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rgbClr val="000000"/>
              </a:solidFill>
              <a:latin typeface="Calibri"/>
              <a:ea typeface="Calibri"/>
              <a:cs typeface="Calibri"/>
              <a:sym typeface="Calibri"/>
            </a:endParaRPr>
          </a:p>
        </p:txBody>
      </p:sp>
      <p:sp>
        <p:nvSpPr>
          <p:cNvPr id="347" name="Google Shape;347;p12"/>
          <p:cNvSpPr txBox="1"/>
          <p:nvPr>
            <p:ph type="title"/>
          </p:nvPr>
        </p:nvSpPr>
        <p:spPr>
          <a:xfrm>
            <a:off x="380115" y="1021556"/>
            <a:ext cx="7886700" cy="1988345"/>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92BAB5"/>
              </a:buClr>
              <a:buSzPts val="6000"/>
              <a:buFont typeface="Arial"/>
              <a:buNone/>
            </a:pPr>
            <a:r>
              <a:rPr lang="en-GB" sz="6000">
                <a:latin typeface="Arial"/>
                <a:ea typeface="Arial"/>
                <a:cs typeface="Arial"/>
                <a:sym typeface="Arial"/>
              </a:rPr>
              <a:t>ΦΩΝΗΤΙΚΌ ΨΆΡΕΜΑ</a:t>
            </a:r>
            <a:endParaRPr/>
          </a:p>
        </p:txBody>
      </p:sp>
      <p:sp>
        <p:nvSpPr>
          <p:cNvPr id="348" name="Google Shape;348;p12"/>
          <p:cNvSpPr txBox="1"/>
          <p:nvPr>
            <p:ph idx="1" type="body"/>
          </p:nvPr>
        </p:nvSpPr>
        <p:spPr>
          <a:xfrm>
            <a:off x="878572" y="2781300"/>
            <a:ext cx="9941828" cy="6846482"/>
          </a:xfrm>
          <a:prstGeom prst="rect">
            <a:avLst/>
          </a:prstGeom>
          <a:noFill/>
          <a:ln>
            <a:noFill/>
          </a:ln>
        </p:spPr>
        <p:txBody>
          <a:bodyPr anchorCtr="0" anchor="t" bIns="45700" lIns="91425" spcFirstLastPara="1" rIns="91425" wrap="square" tIns="45700">
            <a:normAutofit fontScale="85000" lnSpcReduction="20000"/>
          </a:bodyPr>
          <a:lstStyle/>
          <a:p>
            <a:pPr indent="-342900" lvl="0" marL="342900" rtl="0" algn="l">
              <a:lnSpc>
                <a:spcPct val="90000"/>
              </a:lnSpc>
              <a:spcBef>
                <a:spcPts val="0"/>
              </a:spcBef>
              <a:spcAft>
                <a:spcPts val="0"/>
              </a:spcAft>
              <a:buSzPct val="100000"/>
              <a:buChar char="❑"/>
            </a:pPr>
            <a:r>
              <a:rPr lang="en-GB" sz="4800">
                <a:latin typeface="Arial"/>
                <a:ea typeface="Arial"/>
                <a:cs typeface="Arial"/>
                <a:sym typeface="Arial"/>
              </a:rPr>
              <a:t>Το φωνητικό ψάρεμα ή αλλιώς </a:t>
            </a:r>
            <a:r>
              <a:rPr b="1" lang="en-GB" sz="4800">
                <a:latin typeface="Arial"/>
                <a:ea typeface="Arial"/>
                <a:cs typeface="Arial"/>
                <a:sym typeface="Arial"/>
              </a:rPr>
              <a:t>vishing </a:t>
            </a:r>
            <a:r>
              <a:rPr lang="en-GB" sz="4800">
                <a:latin typeface="Arial"/>
                <a:ea typeface="Arial"/>
                <a:cs typeface="Arial"/>
                <a:sym typeface="Arial"/>
              </a:rPr>
              <a:t>είναι μια τεχνική απάτης που περιλαμβάνει τη χρήση </a:t>
            </a:r>
            <a:r>
              <a:rPr b="1" lang="en-GB" sz="4800">
                <a:latin typeface="Arial"/>
                <a:ea typeface="Arial"/>
                <a:cs typeface="Arial"/>
                <a:sym typeface="Arial"/>
              </a:rPr>
              <a:t>τηλεφωνικών κλήσεων </a:t>
            </a:r>
            <a:r>
              <a:rPr lang="en-GB" sz="4800">
                <a:latin typeface="Arial"/>
                <a:ea typeface="Arial"/>
                <a:cs typeface="Arial"/>
                <a:sym typeface="Arial"/>
              </a:rPr>
              <a:t>για να εξαπατήσει τους ανθρώπους ώστε να αποκτήσουν εμπιστευτικές πληροφορίες, όπως </a:t>
            </a:r>
            <a:r>
              <a:rPr b="1" lang="en-GB" sz="4800">
                <a:latin typeface="Arial"/>
                <a:ea typeface="Arial"/>
                <a:cs typeface="Arial"/>
                <a:sym typeface="Arial"/>
              </a:rPr>
              <a:t>αριθμούς πιστωτικών καρτών</a:t>
            </a:r>
            <a:r>
              <a:rPr lang="en-GB" sz="4800">
                <a:latin typeface="Arial"/>
                <a:ea typeface="Arial"/>
                <a:cs typeface="Arial"/>
                <a:sym typeface="Arial"/>
              </a:rPr>
              <a:t>, κωδικούς πρόσβασης ή άλλες προσωπικές πληροφορίες. </a:t>
            </a:r>
            <a:endParaRPr sz="4800">
              <a:latin typeface="Arial"/>
              <a:ea typeface="Arial"/>
              <a:cs typeface="Arial"/>
              <a:sym typeface="Arial"/>
            </a:endParaRPr>
          </a:p>
          <a:p>
            <a:pPr indent="-342900" lvl="0" marL="342900" rtl="0" algn="l">
              <a:lnSpc>
                <a:spcPct val="90000"/>
              </a:lnSpc>
              <a:spcBef>
                <a:spcPts val="1500"/>
              </a:spcBef>
              <a:spcAft>
                <a:spcPts val="0"/>
              </a:spcAft>
              <a:buSzPct val="100000"/>
              <a:buChar char="❑"/>
            </a:pPr>
            <a:r>
              <a:rPr lang="en-GB" sz="4800">
                <a:latin typeface="Arial"/>
                <a:ea typeface="Arial"/>
                <a:cs typeface="Arial"/>
                <a:sym typeface="Arial"/>
              </a:rPr>
              <a:t>Αυτοί οι απατεώνες συχνά υποδύονται νόμιμες επιχειρήσεις, όπως τράπεζες, τηλεφωνικές εταιρείες, ασφαλιστικές εταιρείες κ.λπ.</a:t>
            </a:r>
            <a:endParaRPr/>
          </a:p>
          <a:p>
            <a:pPr indent="-83820" lvl="0" marL="342900" rtl="0" algn="l">
              <a:lnSpc>
                <a:spcPct val="90000"/>
              </a:lnSpc>
              <a:spcBef>
                <a:spcPts val="1500"/>
              </a:spcBef>
              <a:spcAft>
                <a:spcPts val="0"/>
              </a:spcAft>
              <a:buSzPct val="100000"/>
              <a:buNone/>
            </a:pPr>
            <a:r>
              <a:t/>
            </a:r>
            <a:endParaRPr sz="4800">
              <a:latin typeface="Arial"/>
              <a:ea typeface="Arial"/>
              <a:cs typeface="Arial"/>
              <a:sym typeface="Arial"/>
            </a:endParaRPr>
          </a:p>
          <a:p>
            <a:pPr indent="-83820" lvl="0" marL="342900" rtl="0" algn="l">
              <a:lnSpc>
                <a:spcPct val="90000"/>
              </a:lnSpc>
              <a:spcBef>
                <a:spcPts val="1500"/>
              </a:spcBef>
              <a:spcAft>
                <a:spcPts val="0"/>
              </a:spcAft>
              <a:buSzPct val="100000"/>
              <a:buNone/>
            </a:pPr>
            <a:r>
              <a:t/>
            </a:r>
            <a:endParaRPr sz="4800">
              <a:latin typeface="Arial"/>
              <a:ea typeface="Arial"/>
              <a:cs typeface="Arial"/>
              <a:sym typeface="Arial"/>
            </a:endParaRPr>
          </a:p>
        </p:txBody>
      </p:sp>
      <p:sp>
        <p:nvSpPr>
          <p:cNvPr id="349" name="Google Shape;349;p12"/>
          <p:cNvSpPr/>
          <p:nvPr/>
        </p:nvSpPr>
        <p:spPr>
          <a:xfrm>
            <a:off x="11477714" y="3619500"/>
            <a:ext cx="6152972" cy="4114800"/>
          </a:xfrm>
          <a:custGeom>
            <a:rect b="b" l="l" r="r" t="t"/>
            <a:pathLst>
              <a:path extrusionOk="0" h="4114800" w="6152972">
                <a:moveTo>
                  <a:pt x="0" y="0"/>
                </a:moveTo>
                <a:lnTo>
                  <a:pt x="6152972" y="0"/>
                </a:lnTo>
                <a:lnTo>
                  <a:pt x="6152972" y="4114800"/>
                </a:lnTo>
                <a:lnTo>
                  <a:pt x="0" y="4114800"/>
                </a:lnTo>
                <a:lnTo>
                  <a:pt x="0" y="0"/>
                </a:lnTo>
                <a:close/>
              </a:path>
            </a:pathLst>
          </a:custGeom>
          <a:blipFill rotWithShape="1">
            <a:blip r:embed="rId3">
              <a:alphaModFix amt="79000"/>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53" name="Shape 353"/>
        <p:cNvGrpSpPr/>
        <p:nvPr/>
      </p:nvGrpSpPr>
      <p:grpSpPr>
        <a:xfrm>
          <a:off x="0" y="0"/>
          <a:ext cx="0" cy="0"/>
          <a:chOff x="0" y="0"/>
          <a:chExt cx="0" cy="0"/>
        </a:xfrm>
      </p:grpSpPr>
      <p:sp>
        <p:nvSpPr>
          <p:cNvPr id="354" name="Google Shape;354;p13"/>
          <p:cNvSpPr/>
          <p:nvPr/>
        </p:nvSpPr>
        <p:spPr>
          <a:xfrm>
            <a:off x="0" y="0"/>
            <a:ext cx="18288000" cy="10287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rgbClr val="FFFFFF"/>
              </a:solidFill>
              <a:latin typeface="Calibri"/>
              <a:ea typeface="Calibri"/>
              <a:cs typeface="Calibri"/>
              <a:sym typeface="Calibri"/>
            </a:endParaRPr>
          </a:p>
        </p:txBody>
      </p:sp>
      <p:sp>
        <p:nvSpPr>
          <p:cNvPr id="355" name="Google Shape;355;p13"/>
          <p:cNvSpPr/>
          <p:nvPr/>
        </p:nvSpPr>
        <p:spPr>
          <a:xfrm>
            <a:off x="14278706" y="8229600"/>
            <a:ext cx="4009295" cy="2057400"/>
          </a:xfrm>
          <a:custGeom>
            <a:rect b="b" l="l" r="r" t="t"/>
            <a:pathLst>
              <a:path extrusionOk="0" h="1371600" w="2672863">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rgbClr val="FFFFFF"/>
              </a:solidFill>
              <a:latin typeface="Calibri"/>
              <a:ea typeface="Calibri"/>
              <a:cs typeface="Calibri"/>
              <a:sym typeface="Calibri"/>
            </a:endParaRPr>
          </a:p>
        </p:txBody>
      </p:sp>
      <p:sp>
        <p:nvSpPr>
          <p:cNvPr id="356" name="Google Shape;356;p13"/>
          <p:cNvSpPr/>
          <p:nvPr/>
        </p:nvSpPr>
        <p:spPr>
          <a:xfrm>
            <a:off x="6903076" y="975241"/>
            <a:ext cx="4481849" cy="4481849"/>
          </a:xfrm>
          <a:prstGeom prst="arc">
            <a:avLst>
              <a:gd fmla="val 14441841" name="adj1"/>
              <a:gd fmla="val 0" name="adj2"/>
            </a:avLst>
          </a:prstGeom>
          <a:noFill/>
          <a:ln cap="rnd" cmpd="sng" w="127000">
            <a:solidFill>
              <a:schemeClr val="accent4"/>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rgbClr val="000000"/>
              </a:solidFill>
              <a:latin typeface="Calibri"/>
              <a:ea typeface="Calibri"/>
              <a:cs typeface="Calibri"/>
              <a:sym typeface="Calibri"/>
            </a:endParaRPr>
          </a:p>
        </p:txBody>
      </p:sp>
      <p:sp>
        <p:nvSpPr>
          <p:cNvPr id="357" name="Google Shape;357;p13"/>
          <p:cNvSpPr txBox="1"/>
          <p:nvPr>
            <p:ph type="title"/>
          </p:nvPr>
        </p:nvSpPr>
        <p:spPr>
          <a:xfrm>
            <a:off x="380115" y="1021556"/>
            <a:ext cx="7886700" cy="1988345"/>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92BAB5"/>
              </a:buClr>
              <a:buSzPts val="6000"/>
              <a:buFont typeface="Arial"/>
              <a:buNone/>
            </a:pPr>
            <a:r>
              <a:rPr lang="en-GB" sz="6000">
                <a:latin typeface="Arial"/>
                <a:ea typeface="Arial"/>
                <a:cs typeface="Arial"/>
                <a:sym typeface="Arial"/>
              </a:rPr>
              <a:t>SMS PHISHING</a:t>
            </a:r>
            <a:endParaRPr/>
          </a:p>
        </p:txBody>
      </p:sp>
      <p:sp>
        <p:nvSpPr>
          <p:cNvPr id="358" name="Google Shape;358;p13"/>
          <p:cNvSpPr txBox="1"/>
          <p:nvPr>
            <p:ph idx="1" type="body"/>
          </p:nvPr>
        </p:nvSpPr>
        <p:spPr>
          <a:xfrm>
            <a:off x="878572" y="2781300"/>
            <a:ext cx="9941828" cy="6846482"/>
          </a:xfrm>
          <a:prstGeom prst="rect">
            <a:avLst/>
          </a:prstGeom>
          <a:noFill/>
          <a:ln>
            <a:noFill/>
          </a:ln>
        </p:spPr>
        <p:txBody>
          <a:bodyPr anchorCtr="0" anchor="t" bIns="45700" lIns="91425" spcFirstLastPara="1" rIns="91425" wrap="square" tIns="45700">
            <a:normAutofit lnSpcReduction="10000"/>
          </a:bodyPr>
          <a:lstStyle/>
          <a:p>
            <a:pPr indent="-342900" lvl="0" marL="342900" rtl="0" algn="l">
              <a:lnSpc>
                <a:spcPct val="90000"/>
              </a:lnSpc>
              <a:spcBef>
                <a:spcPts val="0"/>
              </a:spcBef>
              <a:spcAft>
                <a:spcPts val="0"/>
              </a:spcAft>
              <a:buSzPts val="4800"/>
              <a:buChar char="❑"/>
            </a:pPr>
            <a:r>
              <a:rPr lang="en-GB" sz="4800">
                <a:latin typeface="Arial"/>
                <a:ea typeface="Arial"/>
                <a:cs typeface="Arial"/>
                <a:sym typeface="Arial"/>
              </a:rPr>
              <a:t>Το SMS phishing, ή </a:t>
            </a:r>
            <a:r>
              <a:rPr b="1" lang="en-GB" sz="4800">
                <a:latin typeface="Arial"/>
                <a:ea typeface="Arial"/>
                <a:cs typeface="Arial"/>
                <a:sym typeface="Arial"/>
              </a:rPr>
              <a:t>smishing</a:t>
            </a:r>
            <a:r>
              <a:rPr lang="en-GB" sz="4800">
                <a:latin typeface="Arial"/>
                <a:ea typeface="Arial"/>
                <a:cs typeface="Arial"/>
                <a:sym typeface="Arial"/>
              </a:rPr>
              <a:t>, είναι το ίδιο με το φωνητικό phishing, μόνο που διεξάγεται μέσω </a:t>
            </a:r>
            <a:r>
              <a:rPr b="1" lang="en-GB" sz="4800">
                <a:latin typeface="Arial"/>
                <a:ea typeface="Arial"/>
                <a:cs typeface="Arial"/>
                <a:sym typeface="Arial"/>
              </a:rPr>
              <a:t>μηνυμάτων SMS</a:t>
            </a:r>
            <a:r>
              <a:rPr lang="en-GB" sz="4800">
                <a:latin typeface="Arial"/>
                <a:ea typeface="Arial"/>
                <a:cs typeface="Arial"/>
                <a:sym typeface="Arial"/>
              </a:rPr>
              <a:t>.</a:t>
            </a:r>
            <a:endParaRPr sz="4800">
              <a:latin typeface="Arial"/>
              <a:ea typeface="Arial"/>
              <a:cs typeface="Arial"/>
              <a:sym typeface="Arial"/>
            </a:endParaRPr>
          </a:p>
          <a:p>
            <a:pPr indent="-342900" lvl="0" marL="342900" rtl="0" algn="l">
              <a:lnSpc>
                <a:spcPct val="90000"/>
              </a:lnSpc>
              <a:spcBef>
                <a:spcPts val="1500"/>
              </a:spcBef>
              <a:spcAft>
                <a:spcPts val="0"/>
              </a:spcAft>
              <a:buSzPts val="4800"/>
              <a:buChar char="❑"/>
            </a:pPr>
            <a:r>
              <a:rPr lang="en-GB" sz="4800">
                <a:latin typeface="Arial"/>
                <a:ea typeface="Arial"/>
                <a:cs typeface="Arial"/>
                <a:sym typeface="Arial"/>
              </a:rPr>
              <a:t>Αυτά τα μηνύματα συχνά περιέχουν κακόβουλους συνδέσμους ή οδηγίες για το θύμα να απαντήσει με προσωπικές πληροφορίες.</a:t>
            </a:r>
            <a:endParaRPr/>
          </a:p>
          <a:p>
            <a:pPr indent="-38100" lvl="0" marL="342900" rtl="0" algn="l">
              <a:lnSpc>
                <a:spcPct val="90000"/>
              </a:lnSpc>
              <a:spcBef>
                <a:spcPts val="1500"/>
              </a:spcBef>
              <a:spcAft>
                <a:spcPts val="0"/>
              </a:spcAft>
              <a:buSzPts val="4800"/>
              <a:buNone/>
            </a:pPr>
            <a:r>
              <a:t/>
            </a:r>
            <a:endParaRPr sz="4800">
              <a:latin typeface="Arial"/>
              <a:ea typeface="Arial"/>
              <a:cs typeface="Arial"/>
              <a:sym typeface="Arial"/>
            </a:endParaRPr>
          </a:p>
          <a:p>
            <a:pPr indent="-38100" lvl="0" marL="342900" rtl="0" algn="l">
              <a:lnSpc>
                <a:spcPct val="90000"/>
              </a:lnSpc>
              <a:spcBef>
                <a:spcPts val="1500"/>
              </a:spcBef>
              <a:spcAft>
                <a:spcPts val="0"/>
              </a:spcAft>
              <a:buSzPts val="4800"/>
              <a:buNone/>
            </a:pPr>
            <a:r>
              <a:t/>
            </a:r>
            <a:endParaRPr sz="4800">
              <a:latin typeface="Arial"/>
              <a:ea typeface="Arial"/>
              <a:cs typeface="Arial"/>
              <a:sym typeface="Arial"/>
            </a:endParaRPr>
          </a:p>
        </p:txBody>
      </p:sp>
      <p:sp>
        <p:nvSpPr>
          <p:cNvPr id="359" name="Google Shape;359;p13"/>
          <p:cNvSpPr/>
          <p:nvPr/>
        </p:nvSpPr>
        <p:spPr>
          <a:xfrm>
            <a:off x="11133249" y="3658500"/>
            <a:ext cx="6320684" cy="4211155"/>
          </a:xfrm>
          <a:custGeom>
            <a:rect b="b" l="l" r="r" t="t"/>
            <a:pathLst>
              <a:path extrusionOk="0" h="4211155" w="6320684">
                <a:moveTo>
                  <a:pt x="0" y="0"/>
                </a:moveTo>
                <a:lnTo>
                  <a:pt x="6320684" y="0"/>
                </a:lnTo>
                <a:lnTo>
                  <a:pt x="6320684" y="4211155"/>
                </a:lnTo>
                <a:lnTo>
                  <a:pt x="0" y="4211155"/>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60" name="Google Shape;360;p13"/>
          <p:cNvSpPr/>
          <p:nvPr/>
        </p:nvSpPr>
        <p:spPr>
          <a:xfrm>
            <a:off x="16365734" y="6861471"/>
            <a:ext cx="1396337" cy="1403354"/>
          </a:xfrm>
          <a:custGeom>
            <a:rect b="b" l="l" r="r" t="t"/>
            <a:pathLst>
              <a:path extrusionOk="0" h="1403354" w="1396337">
                <a:moveTo>
                  <a:pt x="0" y="0"/>
                </a:moveTo>
                <a:lnTo>
                  <a:pt x="1396337" y="0"/>
                </a:lnTo>
                <a:lnTo>
                  <a:pt x="1396337" y="1403354"/>
                </a:lnTo>
                <a:lnTo>
                  <a:pt x="0" y="1403354"/>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61" name="Google Shape;361;p13"/>
          <p:cNvSpPr/>
          <p:nvPr/>
        </p:nvSpPr>
        <p:spPr>
          <a:xfrm>
            <a:off x="15519118" y="3658500"/>
            <a:ext cx="3089570" cy="3101199"/>
          </a:xfrm>
          <a:custGeom>
            <a:rect b="b" l="l" r="r" t="t"/>
            <a:pathLst>
              <a:path extrusionOk="0" h="3101199" w="3089570">
                <a:moveTo>
                  <a:pt x="0" y="0"/>
                </a:moveTo>
                <a:lnTo>
                  <a:pt x="3089569" y="0"/>
                </a:lnTo>
                <a:lnTo>
                  <a:pt x="3089569" y="3101199"/>
                </a:lnTo>
                <a:lnTo>
                  <a:pt x="0" y="3101199"/>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5" name="Shape 365"/>
        <p:cNvGrpSpPr/>
        <p:nvPr/>
      </p:nvGrpSpPr>
      <p:grpSpPr>
        <a:xfrm>
          <a:off x="0" y="0"/>
          <a:ext cx="0" cy="0"/>
          <a:chOff x="0" y="0"/>
          <a:chExt cx="0" cy="0"/>
        </a:xfrm>
      </p:grpSpPr>
      <p:sp>
        <p:nvSpPr>
          <p:cNvPr id="366" name="Google Shape;366;p14"/>
          <p:cNvSpPr/>
          <p:nvPr/>
        </p:nvSpPr>
        <p:spPr>
          <a:xfrm>
            <a:off x="2529677" y="4003361"/>
            <a:ext cx="6218702" cy="4150984"/>
          </a:xfrm>
          <a:custGeom>
            <a:rect b="b" l="l" r="r" t="t"/>
            <a:pathLst>
              <a:path extrusionOk="0" h="4150984" w="6218702">
                <a:moveTo>
                  <a:pt x="0" y="0"/>
                </a:moveTo>
                <a:lnTo>
                  <a:pt x="6218702" y="0"/>
                </a:lnTo>
                <a:lnTo>
                  <a:pt x="6218702" y="4150983"/>
                </a:lnTo>
                <a:lnTo>
                  <a:pt x="0" y="4150983"/>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67" name="Google Shape;367;p14"/>
          <p:cNvSpPr/>
          <p:nvPr/>
        </p:nvSpPr>
        <p:spPr>
          <a:xfrm>
            <a:off x="15209463" y="4686734"/>
            <a:ext cx="2049837" cy="1847416"/>
          </a:xfrm>
          <a:custGeom>
            <a:rect b="b" l="l" r="r" t="t"/>
            <a:pathLst>
              <a:path extrusionOk="0" h="1847416" w="2049837">
                <a:moveTo>
                  <a:pt x="0" y="0"/>
                </a:moveTo>
                <a:lnTo>
                  <a:pt x="2049837" y="0"/>
                </a:lnTo>
                <a:lnTo>
                  <a:pt x="2049837" y="1847416"/>
                </a:lnTo>
                <a:lnTo>
                  <a:pt x="0" y="1847416"/>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68" name="Google Shape;368;p14"/>
          <p:cNvSpPr txBox="1"/>
          <p:nvPr/>
        </p:nvSpPr>
        <p:spPr>
          <a:xfrm>
            <a:off x="1169822" y="2471285"/>
            <a:ext cx="15581542" cy="1072730"/>
          </a:xfrm>
          <a:prstGeom prst="rect">
            <a:avLst/>
          </a:prstGeom>
          <a:noFill/>
          <a:ln>
            <a:noFill/>
          </a:ln>
        </p:spPr>
        <p:txBody>
          <a:bodyPr anchorCtr="0" anchor="t" bIns="0" lIns="0" spcFirstLastPara="1" rIns="0" wrap="square" tIns="0">
            <a:spAutoFit/>
          </a:bodyPr>
          <a:lstStyle/>
          <a:p>
            <a:pPr indent="0" lvl="0" marL="0" marR="0" rtl="0" algn="ctr">
              <a:lnSpc>
                <a:spcPct val="154964"/>
              </a:lnSpc>
              <a:spcBef>
                <a:spcPts val="0"/>
              </a:spcBef>
              <a:spcAft>
                <a:spcPts val="0"/>
              </a:spcAft>
              <a:buNone/>
            </a:pPr>
            <a:r>
              <a:rPr lang="en-GB" sz="2800">
                <a:solidFill>
                  <a:srgbClr val="000000"/>
                </a:solidFill>
                <a:latin typeface="Arial"/>
                <a:ea typeface="Arial"/>
                <a:cs typeface="Arial"/>
                <a:sym typeface="Arial"/>
              </a:rPr>
              <a:t>Μια από τις πιο </a:t>
            </a:r>
            <a:r>
              <a:rPr b="1" lang="en-GB" sz="2800">
                <a:solidFill>
                  <a:srgbClr val="000000"/>
                </a:solidFill>
                <a:latin typeface="Arial"/>
                <a:ea typeface="Arial"/>
                <a:cs typeface="Arial"/>
                <a:sym typeface="Arial"/>
              </a:rPr>
              <a:t>διάσημες </a:t>
            </a:r>
            <a:r>
              <a:rPr lang="en-GB" sz="2800">
                <a:solidFill>
                  <a:srgbClr val="000000"/>
                </a:solidFill>
                <a:latin typeface="Arial"/>
                <a:ea typeface="Arial"/>
                <a:cs typeface="Arial"/>
                <a:sym typeface="Arial"/>
              </a:rPr>
              <a:t>τεχνικές phishing είναι η απάτη των Νιγηριανών.</a:t>
            </a:r>
            <a:endParaRPr/>
          </a:p>
          <a:p>
            <a:pPr indent="0" lvl="0" marL="0" marR="0" rtl="0" algn="ctr">
              <a:lnSpc>
                <a:spcPct val="154964"/>
              </a:lnSpc>
              <a:spcBef>
                <a:spcPts val="0"/>
              </a:spcBef>
              <a:spcAft>
                <a:spcPts val="0"/>
              </a:spcAft>
              <a:buNone/>
            </a:pPr>
            <a:r>
              <a:rPr lang="en-GB" sz="2800">
                <a:solidFill>
                  <a:srgbClr val="000000"/>
                </a:solidFill>
                <a:latin typeface="Arial"/>
                <a:ea typeface="Arial"/>
                <a:cs typeface="Arial"/>
                <a:sym typeface="Arial"/>
              </a:rPr>
              <a:t>Είναι μια κλασική απάτη που ήταν ήδη γνωστή τη δεκαετία του 1990.</a:t>
            </a:r>
            <a:endParaRPr/>
          </a:p>
        </p:txBody>
      </p:sp>
      <p:sp>
        <p:nvSpPr>
          <p:cNvPr id="369" name="Google Shape;369;p14"/>
          <p:cNvSpPr txBox="1"/>
          <p:nvPr/>
        </p:nvSpPr>
        <p:spPr>
          <a:xfrm>
            <a:off x="5677531" y="830533"/>
            <a:ext cx="7077373" cy="672685"/>
          </a:xfrm>
          <a:prstGeom prst="rect">
            <a:avLst/>
          </a:prstGeom>
          <a:noFill/>
          <a:ln>
            <a:noFill/>
          </a:ln>
        </p:spPr>
        <p:txBody>
          <a:bodyPr anchorCtr="0" anchor="t" bIns="0" lIns="0" spcFirstLastPara="1" rIns="0" wrap="square" tIns="0">
            <a:spAutoFit/>
          </a:bodyPr>
          <a:lstStyle/>
          <a:p>
            <a:pPr indent="0" lvl="0" marL="0" marR="0" rtl="0" algn="ctr">
              <a:lnSpc>
                <a:spcPct val="93129"/>
              </a:lnSpc>
              <a:spcBef>
                <a:spcPts val="0"/>
              </a:spcBef>
              <a:spcAft>
                <a:spcPts val="0"/>
              </a:spcAft>
              <a:buNone/>
            </a:pPr>
            <a:r>
              <a:rPr b="1" lang="en-GB" sz="5400">
                <a:solidFill>
                  <a:srgbClr val="92BAB5"/>
                </a:solidFill>
                <a:latin typeface="Arial"/>
                <a:ea typeface="Arial"/>
                <a:cs typeface="Arial"/>
                <a:sym typeface="Arial"/>
              </a:rPr>
              <a:t>Η ΝΙΓΗΡΙΑΝΉ ΑΠΆΤΗ </a:t>
            </a:r>
            <a:endParaRPr/>
          </a:p>
        </p:txBody>
      </p:sp>
      <p:sp>
        <p:nvSpPr>
          <p:cNvPr id="370" name="Google Shape;370;p14"/>
          <p:cNvSpPr txBox="1"/>
          <p:nvPr/>
        </p:nvSpPr>
        <p:spPr>
          <a:xfrm>
            <a:off x="8991600" y="5375492"/>
            <a:ext cx="6499951" cy="464486"/>
          </a:xfrm>
          <a:prstGeom prst="rect">
            <a:avLst/>
          </a:prstGeom>
          <a:noFill/>
          <a:ln>
            <a:noFill/>
          </a:ln>
        </p:spPr>
        <p:txBody>
          <a:bodyPr anchorCtr="0" anchor="t" bIns="0" lIns="0" spcFirstLastPara="1" rIns="0" wrap="square" tIns="0">
            <a:spAutoFit/>
          </a:bodyPr>
          <a:lstStyle/>
          <a:p>
            <a:pPr indent="0" lvl="0" marL="0" marR="0" rtl="0" algn="ctr">
              <a:lnSpc>
                <a:spcPct val="97194"/>
              </a:lnSpc>
              <a:spcBef>
                <a:spcPts val="0"/>
              </a:spcBef>
              <a:spcAft>
                <a:spcPts val="0"/>
              </a:spcAft>
              <a:buNone/>
            </a:pPr>
            <a:r>
              <a:rPr b="1" lang="en-GB" sz="3600">
                <a:solidFill>
                  <a:srgbClr val="FFAD60"/>
                </a:solidFill>
                <a:latin typeface="Arial"/>
                <a:ea typeface="Arial"/>
                <a:cs typeface="Arial"/>
                <a:sym typeface="Arial"/>
              </a:rPr>
              <a:t>ΠΏΣ ΕΜΦΑΝΊΣΤΗΚΕ ΑΥΤΉ Η ΑΠΆΤΗ;</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4" name="Shape 374"/>
        <p:cNvGrpSpPr/>
        <p:nvPr/>
      </p:nvGrpSpPr>
      <p:grpSpPr>
        <a:xfrm>
          <a:off x="0" y="0"/>
          <a:ext cx="0" cy="0"/>
          <a:chOff x="0" y="0"/>
          <a:chExt cx="0" cy="0"/>
        </a:xfrm>
      </p:grpSpPr>
      <p:sp>
        <p:nvSpPr>
          <p:cNvPr id="375" name="Google Shape;375;p15"/>
          <p:cNvSpPr txBox="1"/>
          <p:nvPr>
            <p:ph idx="1" type="body"/>
          </p:nvPr>
        </p:nvSpPr>
        <p:spPr>
          <a:xfrm>
            <a:off x="990600" y="952500"/>
            <a:ext cx="15263037" cy="6375104"/>
          </a:xfrm>
          <a:prstGeom prst="rect">
            <a:avLst/>
          </a:prstGeom>
          <a:noFill/>
          <a:ln>
            <a:noFill/>
          </a:ln>
        </p:spPr>
        <p:txBody>
          <a:bodyPr anchorCtr="0" anchor="t" bIns="45700" lIns="91425" spcFirstLastPara="1" rIns="91425" wrap="square" tIns="45700">
            <a:normAutofit fontScale="77500" lnSpcReduction="20000"/>
          </a:bodyPr>
          <a:lstStyle/>
          <a:p>
            <a:pPr indent="-342900" lvl="0" marL="342900" rtl="0" algn="just">
              <a:lnSpc>
                <a:spcPct val="90000"/>
              </a:lnSpc>
              <a:spcBef>
                <a:spcPts val="0"/>
              </a:spcBef>
              <a:spcAft>
                <a:spcPts val="0"/>
              </a:spcAft>
              <a:buSzPct val="100000"/>
              <a:buChar char="❑"/>
            </a:pPr>
            <a:r>
              <a:rPr lang="en-GB">
                <a:latin typeface="Arial"/>
                <a:ea typeface="Arial"/>
                <a:cs typeface="Arial"/>
                <a:sym typeface="Arial"/>
              </a:rPr>
              <a:t>Τη δεκαετία του 1990, κατά την οποία ένας αυτοαποκαλούμενος </a:t>
            </a:r>
            <a:r>
              <a:rPr b="1" lang="en-GB">
                <a:latin typeface="Arial"/>
                <a:ea typeface="Arial"/>
                <a:cs typeface="Arial"/>
                <a:sym typeface="Arial"/>
              </a:rPr>
              <a:t>Νιγηριανός πρίγκιπας </a:t>
            </a:r>
            <a:r>
              <a:rPr lang="en-GB">
                <a:latin typeface="Arial"/>
                <a:ea typeface="Arial"/>
                <a:cs typeface="Arial"/>
                <a:sym typeface="Arial"/>
              </a:rPr>
              <a:t>(εξ ου και το όνομα) επικοινωνεί με τυχαίους ανθρώπους μέσω ταχυδρομείου ισχυριζόμενος ότι πρέπει να μεταφέρει μεγάλα χρηματικά ποσά στο εξωτερικό, αλλά το κάνει διακριτικά. Στη συνέχεια ζητάει λογαριασμό με αντάλλαγμα ένα μεγάλο ποσοστό των </a:t>
            </a:r>
            <a:r>
              <a:rPr b="1" lang="en-GB">
                <a:latin typeface="Arial"/>
                <a:ea typeface="Arial"/>
                <a:cs typeface="Arial"/>
                <a:sym typeface="Arial"/>
              </a:rPr>
              <a:t>χρημάτων που μεταφέρονται</a:t>
            </a:r>
            <a:r>
              <a:rPr lang="en-GB">
                <a:latin typeface="Arial"/>
                <a:ea typeface="Arial"/>
                <a:cs typeface="Arial"/>
                <a:sym typeface="Arial"/>
              </a:rPr>
              <a:t>, το οποίο συνήθως είναι εκατομμύρια ευρώ. </a:t>
            </a:r>
            <a:endParaRPr>
              <a:latin typeface="Arial"/>
              <a:ea typeface="Arial"/>
              <a:cs typeface="Arial"/>
              <a:sym typeface="Arial"/>
            </a:endParaRPr>
          </a:p>
          <a:p>
            <a:pPr indent="-342900" lvl="0" marL="342900" rtl="0" algn="just">
              <a:lnSpc>
                <a:spcPct val="90000"/>
              </a:lnSpc>
              <a:spcBef>
                <a:spcPts val="1500"/>
              </a:spcBef>
              <a:spcAft>
                <a:spcPts val="0"/>
              </a:spcAft>
              <a:buSzPct val="100000"/>
              <a:buChar char="❑"/>
            </a:pPr>
            <a:r>
              <a:rPr lang="en-GB">
                <a:latin typeface="Arial"/>
                <a:ea typeface="Arial"/>
                <a:cs typeface="Arial"/>
                <a:sym typeface="Arial"/>
              </a:rPr>
              <a:t>Αυτές οι απάτες συνήθως περιλαμβάνουν κάποιον που παριστάνει τον </a:t>
            </a:r>
            <a:r>
              <a:rPr b="1" lang="en-GB">
                <a:latin typeface="Arial"/>
                <a:ea typeface="Arial"/>
                <a:cs typeface="Arial"/>
                <a:sym typeface="Arial"/>
              </a:rPr>
              <a:t>πλούσιο </a:t>
            </a:r>
            <a:r>
              <a:rPr lang="en-GB">
                <a:latin typeface="Arial"/>
                <a:ea typeface="Arial"/>
                <a:cs typeface="Arial"/>
                <a:sym typeface="Arial"/>
              </a:rPr>
              <a:t>που χρειάζεται βοήθεια για τη μεταφορά ενός </a:t>
            </a:r>
            <a:r>
              <a:rPr b="1" lang="en-GB">
                <a:latin typeface="Arial"/>
                <a:ea typeface="Arial"/>
                <a:cs typeface="Arial"/>
                <a:sym typeface="Arial"/>
              </a:rPr>
              <a:t>μεγάλου χρηματικού ποσού </a:t>
            </a:r>
            <a:r>
              <a:rPr lang="en-GB">
                <a:latin typeface="Arial"/>
                <a:ea typeface="Arial"/>
                <a:cs typeface="Arial"/>
                <a:sym typeface="Arial"/>
              </a:rPr>
              <a:t>εκτός της χώρας. Υπόσχονται στο θύμα ένα σημαντικό μερίδιο των κεφαλαίων με αντάλλαγμα μια μικρή </a:t>
            </a:r>
            <a:r>
              <a:rPr b="1" lang="en-GB">
                <a:latin typeface="Arial"/>
                <a:ea typeface="Arial"/>
                <a:cs typeface="Arial"/>
                <a:sym typeface="Arial"/>
              </a:rPr>
              <a:t>προκαταβολή </a:t>
            </a:r>
            <a:r>
              <a:rPr lang="en-GB">
                <a:latin typeface="Arial"/>
                <a:ea typeface="Arial"/>
                <a:cs typeface="Arial"/>
                <a:sym typeface="Arial"/>
              </a:rPr>
              <a:t>για την κάλυψη διαφόρων αμοιβών και εξόδων. Ωστόσο, μόλις το θύμα στείλει τα χρήματα, ο απατεώνας εξαφανίζεται.</a:t>
            </a:r>
            <a:endParaRPr/>
          </a:p>
          <a:p>
            <a:pPr indent="-136207" lvl="0" marL="342900" rtl="0" algn="just">
              <a:lnSpc>
                <a:spcPct val="90000"/>
              </a:lnSpc>
              <a:spcBef>
                <a:spcPts val="1500"/>
              </a:spcBef>
              <a:spcAft>
                <a:spcPts val="0"/>
              </a:spcAft>
              <a:buSzPct val="100000"/>
              <a:buNone/>
            </a:pPr>
            <a:r>
              <a:t/>
            </a:r>
            <a:endParaRPr>
              <a:latin typeface="Arial"/>
              <a:ea typeface="Arial"/>
              <a:cs typeface="Arial"/>
              <a:sym typeface="Arial"/>
            </a:endParaRPr>
          </a:p>
          <a:p>
            <a:pPr indent="-136207" lvl="0" marL="342900" rtl="0" algn="just">
              <a:lnSpc>
                <a:spcPct val="90000"/>
              </a:lnSpc>
              <a:spcBef>
                <a:spcPts val="1500"/>
              </a:spcBef>
              <a:spcAft>
                <a:spcPts val="0"/>
              </a:spcAft>
              <a:buSzPct val="100000"/>
              <a:buNone/>
            </a:pPr>
            <a:r>
              <a:t/>
            </a:r>
            <a:endParaRPr>
              <a:latin typeface="Arial"/>
              <a:ea typeface="Arial"/>
              <a:cs typeface="Arial"/>
              <a:sym typeface="Arial"/>
            </a:endParaRPr>
          </a:p>
          <a:p>
            <a:pPr indent="-136207" lvl="0" marL="342900" rtl="0" algn="just">
              <a:lnSpc>
                <a:spcPct val="90000"/>
              </a:lnSpc>
              <a:spcBef>
                <a:spcPts val="1500"/>
              </a:spcBef>
              <a:spcAft>
                <a:spcPts val="0"/>
              </a:spcAft>
              <a:buSzPct val="100000"/>
              <a:buNone/>
            </a:pPr>
            <a:r>
              <a:t/>
            </a:r>
            <a:endParaRPr>
              <a:latin typeface="Arial"/>
              <a:ea typeface="Arial"/>
              <a:cs typeface="Arial"/>
              <a:sym typeface="Arial"/>
            </a:endParaRPr>
          </a:p>
        </p:txBody>
      </p:sp>
      <p:sp>
        <p:nvSpPr>
          <p:cNvPr id="376" name="Google Shape;376;p15"/>
          <p:cNvSpPr/>
          <p:nvPr/>
        </p:nvSpPr>
        <p:spPr>
          <a:xfrm>
            <a:off x="12649200" y="6134100"/>
            <a:ext cx="5410200" cy="3962400"/>
          </a:xfrm>
          <a:custGeom>
            <a:rect b="b" l="l" r="r" t="t"/>
            <a:pathLst>
              <a:path extrusionOk="0" h="4932372" w="6405679">
                <a:moveTo>
                  <a:pt x="0" y="0"/>
                </a:moveTo>
                <a:lnTo>
                  <a:pt x="6405678" y="0"/>
                </a:lnTo>
                <a:lnTo>
                  <a:pt x="6405678" y="4932373"/>
                </a:lnTo>
                <a:lnTo>
                  <a:pt x="0" y="4932373"/>
                </a:lnTo>
                <a:lnTo>
                  <a:pt x="0" y="0"/>
                </a:lnTo>
                <a:close/>
              </a:path>
            </a:pathLst>
          </a:custGeom>
          <a:blipFill rotWithShape="1">
            <a:blip r:embed="rId3">
              <a:alphaModFix amt="70000"/>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80" name="Shape 380"/>
        <p:cNvGrpSpPr/>
        <p:nvPr/>
      </p:nvGrpSpPr>
      <p:grpSpPr>
        <a:xfrm>
          <a:off x="0" y="0"/>
          <a:ext cx="0" cy="0"/>
          <a:chOff x="0" y="0"/>
          <a:chExt cx="0" cy="0"/>
        </a:xfrm>
      </p:grpSpPr>
      <p:sp>
        <p:nvSpPr>
          <p:cNvPr id="381" name="Google Shape;381;p16"/>
          <p:cNvSpPr/>
          <p:nvPr/>
        </p:nvSpPr>
        <p:spPr>
          <a:xfrm>
            <a:off x="4572" y="0"/>
            <a:ext cx="18283428" cy="10287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rgbClr val="FFFFFF"/>
              </a:solidFill>
              <a:latin typeface="Calibri"/>
              <a:ea typeface="Calibri"/>
              <a:cs typeface="Calibri"/>
              <a:sym typeface="Calibri"/>
            </a:endParaRPr>
          </a:p>
        </p:txBody>
      </p:sp>
      <p:sp>
        <p:nvSpPr>
          <p:cNvPr id="382" name="Google Shape;382;p16"/>
          <p:cNvSpPr/>
          <p:nvPr/>
        </p:nvSpPr>
        <p:spPr>
          <a:xfrm>
            <a:off x="733784" y="1678547"/>
            <a:ext cx="6929907" cy="6929907"/>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rgbClr val="FFFFFF"/>
              </a:solidFill>
              <a:latin typeface="Calibri"/>
              <a:ea typeface="Calibri"/>
              <a:cs typeface="Calibri"/>
              <a:sym typeface="Calibri"/>
            </a:endParaRPr>
          </a:p>
        </p:txBody>
      </p:sp>
      <p:sp>
        <p:nvSpPr>
          <p:cNvPr id="383" name="Google Shape;383;p16"/>
          <p:cNvSpPr txBox="1"/>
          <p:nvPr>
            <p:ph type="title"/>
          </p:nvPr>
        </p:nvSpPr>
        <p:spPr>
          <a:xfrm>
            <a:off x="1756611" y="2095029"/>
            <a:ext cx="4860759" cy="6096942"/>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FFFFFF"/>
              </a:buClr>
              <a:buSzPts val="5400"/>
              <a:buFont typeface="Arial"/>
              <a:buNone/>
            </a:pPr>
            <a:r>
              <a:rPr lang="en-GB" sz="5400">
                <a:solidFill>
                  <a:srgbClr val="FFFFFF"/>
                </a:solidFill>
                <a:latin typeface="Arial"/>
                <a:ea typeface="Arial"/>
                <a:cs typeface="Arial"/>
                <a:sym typeface="Arial"/>
              </a:rPr>
              <a:t>ΤΙ ΣΥΜΒΑΊΝΕΙ ΣΤΟΥΣ ΑΝΥΠΟΨΊΑΣΤΟΥΣ ΠΟΥ ΤΣΙΜΠΆΝΕ ΤΟ ΔΌΛΩΜΑ;</a:t>
            </a:r>
            <a:endParaRPr/>
          </a:p>
        </p:txBody>
      </p:sp>
      <p:sp>
        <p:nvSpPr>
          <p:cNvPr id="384" name="Google Shape;384;p16"/>
          <p:cNvSpPr/>
          <p:nvPr/>
        </p:nvSpPr>
        <p:spPr>
          <a:xfrm rot="-1790889">
            <a:off x="13025581" y="1411723"/>
            <a:ext cx="4481849" cy="4481849"/>
          </a:xfrm>
          <a:prstGeom prst="arc">
            <a:avLst>
              <a:gd fmla="val 15817365" name="adj1"/>
              <a:gd fmla="val 1781380" name="adj2"/>
            </a:avLst>
          </a:prstGeom>
          <a:noFill/>
          <a:ln cap="rnd" cmpd="sng" w="127000">
            <a:solidFill>
              <a:schemeClr val="accent4"/>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rgbClr val="000000"/>
              </a:solidFill>
              <a:latin typeface="Calibri"/>
              <a:ea typeface="Calibri"/>
              <a:cs typeface="Calibri"/>
              <a:sym typeface="Calibri"/>
            </a:endParaRPr>
          </a:p>
        </p:txBody>
      </p:sp>
      <p:sp>
        <p:nvSpPr>
          <p:cNvPr id="385" name="Google Shape;385;p16"/>
          <p:cNvSpPr/>
          <p:nvPr/>
        </p:nvSpPr>
        <p:spPr>
          <a:xfrm>
            <a:off x="1365072" y="7171488"/>
            <a:ext cx="819150" cy="819150"/>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rgbClr val="FFFFFF"/>
              </a:solidFill>
              <a:latin typeface="Calibri"/>
              <a:ea typeface="Calibri"/>
              <a:cs typeface="Calibri"/>
              <a:sym typeface="Calibri"/>
            </a:endParaRPr>
          </a:p>
        </p:txBody>
      </p:sp>
      <p:sp>
        <p:nvSpPr>
          <p:cNvPr id="386" name="Google Shape;386;p16"/>
          <p:cNvSpPr txBox="1"/>
          <p:nvPr>
            <p:ph idx="1" type="body"/>
          </p:nvPr>
        </p:nvSpPr>
        <p:spPr>
          <a:xfrm>
            <a:off x="7663691" y="2247900"/>
            <a:ext cx="9259238" cy="3836251"/>
          </a:xfrm>
          <a:prstGeom prst="rect">
            <a:avLst/>
          </a:prstGeom>
          <a:noFill/>
          <a:ln>
            <a:noFill/>
          </a:ln>
        </p:spPr>
        <p:txBody>
          <a:bodyPr anchorCtr="0" anchor="t" bIns="45700" lIns="91425" spcFirstLastPara="1" rIns="91425" wrap="square" tIns="45700">
            <a:normAutofit fontScale="85000" lnSpcReduction="20000"/>
          </a:bodyPr>
          <a:lstStyle/>
          <a:p>
            <a:pPr indent="0" lvl="0" marL="0" rtl="0" algn="l">
              <a:lnSpc>
                <a:spcPct val="90000"/>
              </a:lnSpc>
              <a:spcBef>
                <a:spcPts val="0"/>
              </a:spcBef>
              <a:spcAft>
                <a:spcPts val="0"/>
              </a:spcAft>
              <a:buSzPct val="100000"/>
              <a:buNone/>
            </a:pPr>
            <a:r>
              <a:rPr lang="en-GB" sz="4800">
                <a:latin typeface="Arial"/>
                <a:ea typeface="Arial"/>
                <a:cs typeface="Arial"/>
                <a:sym typeface="Arial"/>
              </a:rPr>
              <a:t>Οι απατεώνες αρχίζουν να ζητούν χρήματα για εικονικές αμοιβές δικηγόρων και συμβολαιογράφων και συνεχίζουν μέχρι το θύμα να σταματήσει να πληρώνει ή να συνειδητοποιήσει ότι έχει εξαπατηθεί.</a:t>
            </a:r>
            <a:endParaRPr/>
          </a:p>
        </p:txBody>
      </p:sp>
      <p:sp>
        <p:nvSpPr>
          <p:cNvPr id="387" name="Google Shape;387;p16"/>
          <p:cNvSpPr/>
          <p:nvPr/>
        </p:nvSpPr>
        <p:spPr>
          <a:xfrm>
            <a:off x="9567561" y="6057124"/>
            <a:ext cx="5279937" cy="3362510"/>
          </a:xfrm>
          <a:custGeom>
            <a:rect b="b" l="l" r="r" t="t"/>
            <a:pathLst>
              <a:path extrusionOk="0" h="4123579" w="6189237">
                <a:moveTo>
                  <a:pt x="0" y="0"/>
                </a:moveTo>
                <a:lnTo>
                  <a:pt x="6189236" y="0"/>
                </a:lnTo>
                <a:lnTo>
                  <a:pt x="6189236" y="4123580"/>
                </a:lnTo>
                <a:lnTo>
                  <a:pt x="0" y="4123580"/>
                </a:lnTo>
                <a:lnTo>
                  <a:pt x="0" y="0"/>
                </a:lnTo>
                <a:close/>
              </a:path>
            </a:pathLst>
          </a:custGeom>
          <a:blipFill rotWithShape="1">
            <a:blip r:embed="rId3">
              <a:alphaModFix amt="79000"/>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1" name="Shape 391"/>
        <p:cNvGrpSpPr/>
        <p:nvPr/>
      </p:nvGrpSpPr>
      <p:grpSpPr>
        <a:xfrm>
          <a:off x="0" y="0"/>
          <a:ext cx="0" cy="0"/>
          <a:chOff x="0" y="0"/>
          <a:chExt cx="0" cy="0"/>
        </a:xfrm>
      </p:grpSpPr>
      <p:sp>
        <p:nvSpPr>
          <p:cNvPr id="392" name="Google Shape;392;p17"/>
          <p:cNvSpPr/>
          <p:nvPr/>
        </p:nvSpPr>
        <p:spPr>
          <a:xfrm>
            <a:off x="838200" y="762016"/>
            <a:ext cx="7086600" cy="7124683"/>
          </a:xfrm>
          <a:custGeom>
            <a:rect b="b" l="l" r="r" t="t"/>
            <a:pathLst>
              <a:path extrusionOk="0" h="6426494" w="6633060">
                <a:moveTo>
                  <a:pt x="0" y="0"/>
                </a:moveTo>
                <a:lnTo>
                  <a:pt x="6633060" y="0"/>
                </a:lnTo>
                <a:lnTo>
                  <a:pt x="6633060" y="6426494"/>
                </a:lnTo>
                <a:lnTo>
                  <a:pt x="0" y="6426494"/>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93" name="Google Shape;393;p17"/>
          <p:cNvSpPr/>
          <p:nvPr/>
        </p:nvSpPr>
        <p:spPr>
          <a:xfrm>
            <a:off x="8271279" y="1348893"/>
            <a:ext cx="8781723" cy="2044202"/>
          </a:xfrm>
          <a:custGeom>
            <a:rect b="b" l="l" r="r" t="t"/>
            <a:pathLst>
              <a:path extrusionOk="0" h="2044202" w="8781723">
                <a:moveTo>
                  <a:pt x="0" y="0"/>
                </a:moveTo>
                <a:lnTo>
                  <a:pt x="8781723" y="0"/>
                </a:lnTo>
                <a:lnTo>
                  <a:pt x="8781723" y="2044202"/>
                </a:lnTo>
                <a:lnTo>
                  <a:pt x="0" y="2044202"/>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000">
              <a:solidFill>
                <a:schemeClr val="dk1"/>
              </a:solidFill>
              <a:latin typeface="Calibri"/>
              <a:ea typeface="Calibri"/>
              <a:cs typeface="Calibri"/>
              <a:sym typeface="Calibri"/>
            </a:endParaRPr>
          </a:p>
        </p:txBody>
      </p:sp>
      <p:sp>
        <p:nvSpPr>
          <p:cNvPr id="394" name="Google Shape;394;p17"/>
          <p:cNvSpPr/>
          <p:nvPr/>
        </p:nvSpPr>
        <p:spPr>
          <a:xfrm>
            <a:off x="8271279" y="3932527"/>
            <a:ext cx="8594117" cy="2517051"/>
          </a:xfrm>
          <a:custGeom>
            <a:rect b="b" l="l" r="r" t="t"/>
            <a:pathLst>
              <a:path extrusionOk="0" h="2517051" w="8594117">
                <a:moveTo>
                  <a:pt x="0" y="0"/>
                </a:moveTo>
                <a:lnTo>
                  <a:pt x="8594116" y="0"/>
                </a:lnTo>
                <a:lnTo>
                  <a:pt x="8594116" y="2517051"/>
                </a:lnTo>
                <a:lnTo>
                  <a:pt x="0" y="2517051"/>
                </a:lnTo>
                <a:lnTo>
                  <a:pt x="0" y="0"/>
                </a:lnTo>
                <a:close/>
              </a:path>
            </a:pathLst>
          </a:custGeom>
          <a:blipFill rotWithShape="1">
            <a:blip r:embed="rId5">
              <a:alphaModFix/>
            </a:blip>
            <a:stretch>
              <a:fillRect b="0" l="0" r="-366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8" name="Shape 398"/>
        <p:cNvGrpSpPr/>
        <p:nvPr/>
      </p:nvGrpSpPr>
      <p:grpSpPr>
        <a:xfrm>
          <a:off x="0" y="0"/>
          <a:ext cx="0" cy="0"/>
          <a:chOff x="0" y="0"/>
          <a:chExt cx="0" cy="0"/>
        </a:xfrm>
      </p:grpSpPr>
      <p:sp>
        <p:nvSpPr>
          <p:cNvPr id="399" name="Google Shape;399;p18"/>
          <p:cNvSpPr/>
          <p:nvPr/>
        </p:nvSpPr>
        <p:spPr>
          <a:xfrm>
            <a:off x="144436" y="8965563"/>
            <a:ext cx="18143564" cy="1321437"/>
          </a:xfrm>
          <a:custGeom>
            <a:rect b="b" l="l" r="r" t="t"/>
            <a:pathLst>
              <a:path extrusionOk="0" h="1321437" w="18143564">
                <a:moveTo>
                  <a:pt x="0" y="0"/>
                </a:moveTo>
                <a:lnTo>
                  <a:pt x="18143564" y="0"/>
                </a:lnTo>
                <a:lnTo>
                  <a:pt x="18143564" y="1321437"/>
                </a:lnTo>
                <a:lnTo>
                  <a:pt x="0" y="1321437"/>
                </a:lnTo>
                <a:lnTo>
                  <a:pt x="0" y="0"/>
                </a:lnTo>
                <a:close/>
              </a:path>
            </a:pathLst>
          </a:custGeom>
          <a:blipFill rotWithShape="1">
            <a:blip r:embed="rId3">
              <a:alphaModFix/>
            </a:blip>
            <a:stretch>
              <a:fillRect b="-2895" l="0" r="-554" t="-2295"/>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00" name="Google Shape;400;p18"/>
          <p:cNvSpPr/>
          <p:nvPr/>
        </p:nvSpPr>
        <p:spPr>
          <a:xfrm>
            <a:off x="1028700" y="1028700"/>
            <a:ext cx="6502827" cy="7486101"/>
          </a:xfrm>
          <a:custGeom>
            <a:rect b="b" l="l" r="r" t="t"/>
            <a:pathLst>
              <a:path extrusionOk="0" h="7486101" w="6502827">
                <a:moveTo>
                  <a:pt x="0" y="0"/>
                </a:moveTo>
                <a:lnTo>
                  <a:pt x="6502827" y="0"/>
                </a:lnTo>
                <a:lnTo>
                  <a:pt x="6502827" y="7486101"/>
                </a:lnTo>
                <a:lnTo>
                  <a:pt x="0" y="7486101"/>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01" name="Google Shape;401;p18"/>
          <p:cNvSpPr/>
          <p:nvPr/>
        </p:nvSpPr>
        <p:spPr>
          <a:xfrm>
            <a:off x="9008800" y="1205115"/>
            <a:ext cx="6698325" cy="768267"/>
          </a:xfrm>
          <a:custGeom>
            <a:rect b="b" l="l" r="r" t="t"/>
            <a:pathLst>
              <a:path extrusionOk="0" h="768267" w="6698325">
                <a:moveTo>
                  <a:pt x="0" y="0"/>
                </a:moveTo>
                <a:lnTo>
                  <a:pt x="6698325" y="0"/>
                </a:lnTo>
                <a:lnTo>
                  <a:pt x="6698325" y="768267"/>
                </a:lnTo>
                <a:lnTo>
                  <a:pt x="0" y="768267"/>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02" name="Google Shape;402;p18"/>
          <p:cNvSpPr/>
          <p:nvPr/>
        </p:nvSpPr>
        <p:spPr>
          <a:xfrm>
            <a:off x="9008800" y="1973382"/>
            <a:ext cx="6822267" cy="998975"/>
          </a:xfrm>
          <a:custGeom>
            <a:rect b="b" l="l" r="r" t="t"/>
            <a:pathLst>
              <a:path extrusionOk="0" h="998975" w="6822267">
                <a:moveTo>
                  <a:pt x="0" y="0"/>
                </a:moveTo>
                <a:lnTo>
                  <a:pt x="6822267" y="0"/>
                </a:lnTo>
                <a:lnTo>
                  <a:pt x="6822267" y="998975"/>
                </a:lnTo>
                <a:lnTo>
                  <a:pt x="0" y="998975"/>
                </a:lnTo>
                <a:lnTo>
                  <a:pt x="0" y="0"/>
                </a:lnTo>
                <a:close/>
              </a:path>
            </a:pathLst>
          </a:cu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03" name="Google Shape;403;p18"/>
          <p:cNvSpPr/>
          <p:nvPr/>
        </p:nvSpPr>
        <p:spPr>
          <a:xfrm>
            <a:off x="9008800" y="3133544"/>
            <a:ext cx="6624195" cy="374726"/>
          </a:xfrm>
          <a:custGeom>
            <a:rect b="b" l="l" r="r" t="t"/>
            <a:pathLst>
              <a:path extrusionOk="0" h="374726" w="6624195">
                <a:moveTo>
                  <a:pt x="0" y="0"/>
                </a:moveTo>
                <a:lnTo>
                  <a:pt x="6624195" y="0"/>
                </a:lnTo>
                <a:lnTo>
                  <a:pt x="6624195" y="374726"/>
                </a:lnTo>
                <a:lnTo>
                  <a:pt x="0" y="374726"/>
                </a:lnTo>
                <a:lnTo>
                  <a:pt x="0" y="0"/>
                </a:lnTo>
                <a:close/>
              </a:path>
            </a:pathLst>
          </a:custGeom>
          <a:blipFill rotWithShape="1">
            <a:blip r:embed="rId7">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04" name="Google Shape;404;p18"/>
          <p:cNvSpPr/>
          <p:nvPr/>
        </p:nvSpPr>
        <p:spPr>
          <a:xfrm>
            <a:off x="9144000" y="3508270"/>
            <a:ext cx="6824101" cy="893337"/>
          </a:xfrm>
          <a:custGeom>
            <a:rect b="b" l="l" r="r" t="t"/>
            <a:pathLst>
              <a:path extrusionOk="0" h="893337" w="6824101">
                <a:moveTo>
                  <a:pt x="0" y="0"/>
                </a:moveTo>
                <a:lnTo>
                  <a:pt x="6824101" y="0"/>
                </a:lnTo>
                <a:lnTo>
                  <a:pt x="6824101" y="893337"/>
                </a:lnTo>
                <a:lnTo>
                  <a:pt x="0" y="893337"/>
                </a:lnTo>
                <a:lnTo>
                  <a:pt x="0" y="0"/>
                </a:lnTo>
                <a:close/>
              </a:path>
            </a:pathLst>
          </a:custGeom>
          <a:blipFill rotWithShape="1">
            <a:blip r:embed="rId8">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05" name="Google Shape;405;p18"/>
          <p:cNvSpPr/>
          <p:nvPr/>
        </p:nvSpPr>
        <p:spPr>
          <a:xfrm>
            <a:off x="9144000" y="4441447"/>
            <a:ext cx="6150192" cy="4073355"/>
          </a:xfrm>
          <a:custGeom>
            <a:rect b="b" l="l" r="r" t="t"/>
            <a:pathLst>
              <a:path extrusionOk="0" h="4073355" w="6150192">
                <a:moveTo>
                  <a:pt x="0" y="0"/>
                </a:moveTo>
                <a:lnTo>
                  <a:pt x="6150192" y="0"/>
                </a:lnTo>
                <a:lnTo>
                  <a:pt x="6150192" y="4073354"/>
                </a:lnTo>
                <a:lnTo>
                  <a:pt x="0" y="4073354"/>
                </a:lnTo>
                <a:lnTo>
                  <a:pt x="0" y="0"/>
                </a:lnTo>
                <a:close/>
              </a:path>
            </a:pathLst>
          </a:custGeom>
          <a:blipFill rotWithShape="1">
            <a:blip r:embed="rId9">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09" name="Shape 409"/>
        <p:cNvGrpSpPr/>
        <p:nvPr/>
      </p:nvGrpSpPr>
      <p:grpSpPr>
        <a:xfrm>
          <a:off x="0" y="0"/>
          <a:ext cx="0" cy="0"/>
          <a:chOff x="0" y="0"/>
          <a:chExt cx="0" cy="0"/>
        </a:xfrm>
      </p:grpSpPr>
      <p:sp>
        <p:nvSpPr>
          <p:cNvPr id="410" name="Google Shape;410;p19"/>
          <p:cNvSpPr/>
          <p:nvPr/>
        </p:nvSpPr>
        <p:spPr>
          <a:xfrm>
            <a:off x="0" y="0"/>
            <a:ext cx="18288000" cy="10287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700"/>
              <a:buFont typeface="Calibri"/>
              <a:buNone/>
            </a:pPr>
            <a:r>
              <a:t/>
            </a:r>
            <a:endParaRPr b="0" i="0" sz="2700" u="none" cap="none" strike="noStrike">
              <a:solidFill>
                <a:srgbClr val="FFFFFF"/>
              </a:solidFill>
              <a:latin typeface="Calibri"/>
              <a:ea typeface="Calibri"/>
              <a:cs typeface="Calibri"/>
              <a:sym typeface="Calibri"/>
            </a:endParaRPr>
          </a:p>
        </p:txBody>
      </p:sp>
      <p:sp>
        <p:nvSpPr>
          <p:cNvPr id="411" name="Google Shape;411;p19"/>
          <p:cNvSpPr txBox="1"/>
          <p:nvPr>
            <p:ph type="title"/>
          </p:nvPr>
        </p:nvSpPr>
        <p:spPr>
          <a:xfrm>
            <a:off x="265403" y="222238"/>
            <a:ext cx="8090040" cy="1390622"/>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92BAB5"/>
              </a:buClr>
              <a:buSzPts val="6600"/>
              <a:buFont typeface="Arial"/>
              <a:buNone/>
            </a:pPr>
            <a:r>
              <a:rPr lang="en-GB" sz="6600">
                <a:latin typeface="Arial"/>
                <a:ea typeface="Arial"/>
                <a:cs typeface="Arial"/>
                <a:sym typeface="Arial"/>
              </a:rPr>
              <a:t>ΤΕΛΙΚΟ ΤΕΣΤ</a:t>
            </a:r>
            <a:endParaRPr/>
          </a:p>
        </p:txBody>
      </p:sp>
      <p:sp>
        <p:nvSpPr>
          <p:cNvPr id="412" name="Google Shape;412;p19"/>
          <p:cNvSpPr/>
          <p:nvPr/>
        </p:nvSpPr>
        <p:spPr>
          <a:xfrm>
            <a:off x="15297986" y="2"/>
            <a:ext cx="1732713" cy="937541"/>
          </a:xfrm>
          <a:custGeom>
            <a:rect b="b" l="l" r="r" t="t"/>
            <a:pathLst>
              <a:path extrusionOk="0" h="625027" w="1155142">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1">
              <a:alpha val="9490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700"/>
              <a:buFont typeface="Calibri"/>
              <a:buNone/>
            </a:pPr>
            <a:r>
              <a:t/>
            </a:r>
            <a:endParaRPr b="0" i="0" sz="2700" u="none" cap="none" strike="noStrike">
              <a:solidFill>
                <a:srgbClr val="FFFFFF"/>
              </a:solidFill>
              <a:latin typeface="Calibri"/>
              <a:ea typeface="Calibri"/>
              <a:cs typeface="Calibri"/>
              <a:sym typeface="Calibri"/>
            </a:endParaRPr>
          </a:p>
        </p:txBody>
      </p:sp>
      <p:sp>
        <p:nvSpPr>
          <p:cNvPr id="413" name="Google Shape;413;p19"/>
          <p:cNvSpPr txBox="1"/>
          <p:nvPr>
            <p:ph idx="1" type="body"/>
          </p:nvPr>
        </p:nvSpPr>
        <p:spPr>
          <a:xfrm>
            <a:off x="467134" y="1988821"/>
            <a:ext cx="8880209" cy="7276625"/>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SzPts val="6600"/>
              <a:buNone/>
            </a:pPr>
            <a:r>
              <a:rPr lang="en-GB" sz="6600">
                <a:latin typeface="Arial"/>
                <a:ea typeface="Arial"/>
                <a:cs typeface="Arial"/>
                <a:sym typeface="Arial"/>
              </a:rPr>
              <a:t>Ποια είναι η διαφορά μεταξύ phishing και spear phishing και πώς μπορούμε να τα αποφύγουμε;</a:t>
            </a:r>
            <a:endParaRPr/>
          </a:p>
        </p:txBody>
      </p:sp>
      <p:sp>
        <p:nvSpPr>
          <p:cNvPr id="414" name="Google Shape;414;p19"/>
          <p:cNvSpPr/>
          <p:nvPr/>
        </p:nvSpPr>
        <p:spPr>
          <a:xfrm>
            <a:off x="10212278" y="5135939"/>
            <a:ext cx="946326" cy="946326"/>
          </a:xfrm>
          <a:prstGeom prst="ellipse">
            <a:avLst/>
          </a:prstGeom>
          <a:noFill/>
          <a:ln cap="flat" cmpd="sng" w="1270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700"/>
              <a:buFont typeface="Calibri"/>
              <a:buNone/>
            </a:pPr>
            <a:r>
              <a:t/>
            </a:r>
            <a:endParaRPr b="0" i="0" sz="2700" u="none" cap="none" strike="noStrike">
              <a:solidFill>
                <a:srgbClr val="FFFFFF"/>
              </a:solidFill>
              <a:latin typeface="Calibri"/>
              <a:ea typeface="Calibri"/>
              <a:cs typeface="Calibri"/>
              <a:sym typeface="Calibri"/>
            </a:endParaRPr>
          </a:p>
        </p:txBody>
      </p:sp>
      <p:sp>
        <p:nvSpPr>
          <p:cNvPr id="415" name="Google Shape;415;p19"/>
          <p:cNvSpPr/>
          <p:nvPr/>
        </p:nvSpPr>
        <p:spPr>
          <a:xfrm rot="-1136562">
            <a:off x="11175341" y="7750024"/>
            <a:ext cx="2753588" cy="3037178"/>
          </a:xfrm>
          <a:custGeom>
            <a:rect b="b" l="l" r="r" t="t"/>
            <a:pathLst>
              <a:path extrusionOk="0" h="2024785" w="183572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700"/>
              <a:buFont typeface="Calibri"/>
              <a:buNone/>
            </a:pPr>
            <a:r>
              <a:t/>
            </a:r>
            <a:endParaRPr b="0" i="0" sz="2700" u="none" cap="none" strike="noStrike">
              <a:solidFill>
                <a:srgbClr val="000000"/>
              </a:solidFill>
              <a:latin typeface="Calibri"/>
              <a:ea typeface="Calibri"/>
              <a:cs typeface="Calibri"/>
              <a:sym typeface="Calibri"/>
            </a:endParaRPr>
          </a:p>
        </p:txBody>
      </p:sp>
      <p:pic>
        <p:nvPicPr>
          <p:cNvPr descr="Otáznik výplň plnou farbou" id="416" name="Google Shape;416;p19"/>
          <p:cNvPicPr preferRelativeResize="0"/>
          <p:nvPr/>
        </p:nvPicPr>
        <p:blipFill rotWithShape="1">
          <a:blip r:embed="rId3">
            <a:alphaModFix/>
          </a:blip>
          <a:srcRect b="0" l="0" r="0" t="0"/>
          <a:stretch/>
        </p:blipFill>
        <p:spPr>
          <a:xfrm>
            <a:off x="11627963" y="1612859"/>
            <a:ext cx="6192905" cy="6192905"/>
          </a:xfrm>
          <a:custGeom>
            <a:rect b="b" l="l" r="r" t="t"/>
            <a:pathLst>
              <a:path extrusionOk="0" h="2663168" w="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a:noFill/>
          <a:ln>
            <a:noFill/>
          </a:ln>
        </p:spPr>
      </p:pic>
      <p:sp>
        <p:nvSpPr>
          <p:cNvPr id="417" name="Google Shape;417;p19"/>
          <p:cNvSpPr/>
          <p:nvPr/>
        </p:nvSpPr>
        <p:spPr>
          <a:xfrm>
            <a:off x="10124403" y="2"/>
            <a:ext cx="3100422" cy="2432819"/>
          </a:xfrm>
          <a:custGeom>
            <a:rect b="b" l="l" r="r" t="t"/>
            <a:pathLst>
              <a:path extrusionOk="0" h="1621879" w="2066948">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700"/>
              <a:buFont typeface="Calibri"/>
              <a:buNone/>
            </a:pPr>
            <a:r>
              <a:t/>
            </a:r>
            <a:endParaRPr b="0" i="0" sz="2700" u="none" cap="none" strike="noStrike">
              <a:solidFill>
                <a:srgbClr val="000000"/>
              </a:solidFill>
              <a:latin typeface="Calibri"/>
              <a:ea typeface="Calibri"/>
              <a:cs typeface="Calibri"/>
              <a:sym typeface="Calibri"/>
            </a:endParaRPr>
          </a:p>
        </p:txBody>
      </p:sp>
      <p:cxnSp>
        <p:nvCxnSpPr>
          <p:cNvPr id="418" name="Google Shape;418;p19"/>
          <p:cNvCxnSpPr/>
          <p:nvPr/>
        </p:nvCxnSpPr>
        <p:spPr>
          <a:xfrm>
            <a:off x="18208118" y="1541859"/>
            <a:ext cx="0" cy="2396562"/>
          </a:xfrm>
          <a:prstGeom prst="straightConnector1">
            <a:avLst/>
          </a:prstGeom>
          <a:noFill/>
          <a:ln cap="rnd" cmpd="sng" w="127000">
            <a:solidFill>
              <a:schemeClr val="accent4"/>
            </a:solidFill>
            <a:prstDash val="dash"/>
            <a:miter lim="800000"/>
            <a:headEnd len="sm" w="sm" type="none"/>
            <a:tailEnd len="sm" w="sm" type="none"/>
          </a:ln>
        </p:spPr>
      </p:cxnSp>
      <p:sp>
        <p:nvSpPr>
          <p:cNvPr id="419" name="Google Shape;419;p19"/>
          <p:cNvSpPr/>
          <p:nvPr/>
        </p:nvSpPr>
        <p:spPr>
          <a:xfrm>
            <a:off x="10214291" y="9050693"/>
            <a:ext cx="2986596" cy="1236308"/>
          </a:xfrm>
          <a:custGeom>
            <a:rect b="b" l="l" r="r" t="t"/>
            <a:pathLst>
              <a:path extrusionOk="0" h="824205" w="1991064">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700"/>
              <a:buFont typeface="Calibri"/>
              <a:buNone/>
            </a:pPr>
            <a:r>
              <a:t/>
            </a:r>
            <a:endParaRPr b="0" i="0" sz="2700" u="none" cap="none" strike="noStrike">
              <a:solidFill>
                <a:srgbClr val="FFFFFF"/>
              </a:solidFill>
              <a:latin typeface="Calibri"/>
              <a:ea typeface="Calibri"/>
              <a:cs typeface="Calibri"/>
              <a:sym typeface="Calibri"/>
            </a:endParaRPr>
          </a:p>
        </p:txBody>
      </p:sp>
      <p:sp>
        <p:nvSpPr>
          <p:cNvPr id="420" name="Google Shape;420;p19"/>
          <p:cNvSpPr/>
          <p:nvPr/>
        </p:nvSpPr>
        <p:spPr>
          <a:xfrm>
            <a:off x="16277545" y="8278795"/>
            <a:ext cx="2010458" cy="2008208"/>
          </a:xfrm>
          <a:custGeom>
            <a:rect b="b" l="l" r="r" t="t"/>
            <a:pathLst>
              <a:path extrusionOk="0" h="1338805" w="13403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700"/>
              <a:buFont typeface="Calibri"/>
              <a:buNone/>
            </a:pPr>
            <a:r>
              <a:t/>
            </a:r>
            <a:endParaRPr b="0" i="0" sz="2700" u="none" cap="none" strike="noStrike">
              <a:solidFill>
                <a:srgbClr val="000000"/>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9" name="Shape 199"/>
        <p:cNvGrpSpPr/>
        <p:nvPr/>
      </p:nvGrpSpPr>
      <p:grpSpPr>
        <a:xfrm>
          <a:off x="0" y="0"/>
          <a:ext cx="0" cy="0"/>
          <a:chOff x="0" y="0"/>
          <a:chExt cx="0" cy="0"/>
        </a:xfrm>
      </p:grpSpPr>
      <p:sp>
        <p:nvSpPr>
          <p:cNvPr id="200" name="Google Shape;200;p2"/>
          <p:cNvSpPr/>
          <p:nvPr/>
        </p:nvSpPr>
        <p:spPr>
          <a:xfrm>
            <a:off x="-1" y="0"/>
            <a:ext cx="18283427" cy="10287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01" name="Google Shape;201;p2"/>
          <p:cNvSpPr txBox="1"/>
          <p:nvPr/>
        </p:nvSpPr>
        <p:spPr>
          <a:xfrm>
            <a:off x="1257300" y="835782"/>
            <a:ext cx="15773400" cy="1700248"/>
          </a:xfrm>
          <a:prstGeom prst="rect">
            <a:avLst/>
          </a:prstGeom>
          <a:no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None/>
            </a:pPr>
            <a:r>
              <a:rPr b="1" i="0" lang="en-GB" sz="5400" u="none" cap="none" strike="noStrike">
                <a:solidFill>
                  <a:srgbClr val="92BAB5"/>
                </a:solidFill>
                <a:latin typeface="Arial"/>
                <a:ea typeface="Arial"/>
                <a:cs typeface="Arial"/>
                <a:sym typeface="Arial"/>
              </a:rPr>
              <a:t>ΕΙΣΑΓΩΓΙΚΈΣ ΕΡΩΤΉΣΕΙΣ</a:t>
            </a:r>
            <a:endParaRPr/>
          </a:p>
        </p:txBody>
      </p:sp>
      <p:grpSp>
        <p:nvGrpSpPr>
          <p:cNvPr id="202" name="Google Shape;202;p2"/>
          <p:cNvGrpSpPr/>
          <p:nvPr/>
        </p:nvGrpSpPr>
        <p:grpSpPr>
          <a:xfrm>
            <a:off x="1257300" y="2743200"/>
            <a:ext cx="15773400" cy="6528815"/>
            <a:chOff x="0" y="0"/>
            <a:chExt cx="15773400" cy="6528815"/>
          </a:xfrm>
        </p:grpSpPr>
        <p:sp>
          <p:nvSpPr>
            <p:cNvPr id="203" name="Google Shape;203;p2"/>
            <p:cNvSpPr/>
            <p:nvPr/>
          </p:nvSpPr>
          <p:spPr>
            <a:xfrm>
              <a:off x="0" y="0"/>
              <a:ext cx="12618720" cy="1436339"/>
            </a:xfrm>
            <a:prstGeom prst="roundRect">
              <a:avLst>
                <a:gd fmla="val 10000" name="adj"/>
              </a:avLst>
            </a:prstGeom>
            <a:solidFill>
              <a:schemeClr val="accent2"/>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2"/>
            <p:cNvSpPr txBox="1"/>
            <p:nvPr/>
          </p:nvSpPr>
          <p:spPr>
            <a:xfrm>
              <a:off x="42069" y="42069"/>
              <a:ext cx="10947426" cy="1352201"/>
            </a:xfrm>
            <a:prstGeom prst="rect">
              <a:avLst/>
            </a:prstGeom>
            <a:noFill/>
            <a:ln>
              <a:noFill/>
            </a:ln>
          </p:spPr>
          <p:txBody>
            <a:bodyPr anchorCtr="0" anchor="ctr" bIns="152400" lIns="152400" spcFirstLastPara="1" rIns="152400" wrap="square" tIns="152400">
              <a:noAutofit/>
            </a:bodyPr>
            <a:lstStyle/>
            <a:p>
              <a:pPr indent="0" lvl="0" marL="0" marR="0" rtl="0" algn="l">
                <a:lnSpc>
                  <a:spcPct val="90000"/>
                </a:lnSpc>
                <a:spcBef>
                  <a:spcPts val="0"/>
                </a:spcBef>
                <a:spcAft>
                  <a:spcPts val="0"/>
                </a:spcAft>
                <a:buClr>
                  <a:schemeClr val="lt1"/>
                </a:buClr>
                <a:buSzPts val="4000"/>
                <a:buFont typeface="Arial"/>
                <a:buNone/>
              </a:pPr>
              <a:r>
                <a:rPr b="0" i="0" lang="en-GB" sz="4000" u="none" cap="none" strike="noStrike">
                  <a:solidFill>
                    <a:schemeClr val="lt1"/>
                  </a:solidFill>
                  <a:latin typeface="Arial"/>
                  <a:ea typeface="Arial"/>
                  <a:cs typeface="Arial"/>
                  <a:sym typeface="Arial"/>
                </a:rPr>
                <a:t>Τι νομίζετε ότι είναι το phishing;</a:t>
              </a:r>
              <a:endParaRPr b="0" i="0" sz="4000" u="none" cap="none" strike="noStrike">
                <a:solidFill>
                  <a:schemeClr val="lt1"/>
                </a:solidFill>
                <a:latin typeface="Arial"/>
                <a:ea typeface="Arial"/>
                <a:cs typeface="Arial"/>
                <a:sym typeface="Arial"/>
              </a:endParaRPr>
            </a:p>
          </p:txBody>
        </p:sp>
        <p:sp>
          <p:nvSpPr>
            <p:cNvPr id="205" name="Google Shape;205;p2"/>
            <p:cNvSpPr/>
            <p:nvPr/>
          </p:nvSpPr>
          <p:spPr>
            <a:xfrm>
              <a:off x="1056817" y="1697492"/>
              <a:ext cx="12618720" cy="1436339"/>
            </a:xfrm>
            <a:prstGeom prst="roundRect">
              <a:avLst>
                <a:gd fmla="val 10000" name="adj"/>
              </a:avLst>
            </a:prstGeom>
            <a:solidFill>
              <a:schemeClr val="accent2"/>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2"/>
            <p:cNvSpPr txBox="1"/>
            <p:nvPr/>
          </p:nvSpPr>
          <p:spPr>
            <a:xfrm>
              <a:off x="1098886" y="1739561"/>
              <a:ext cx="10544143" cy="1352201"/>
            </a:xfrm>
            <a:prstGeom prst="rect">
              <a:avLst/>
            </a:prstGeom>
            <a:noFill/>
            <a:ln>
              <a:noFill/>
            </a:ln>
          </p:spPr>
          <p:txBody>
            <a:bodyPr anchorCtr="0" anchor="ctr" bIns="121900" lIns="121900" spcFirstLastPara="1" rIns="121900" wrap="square" tIns="121900">
              <a:noAutofit/>
            </a:bodyPr>
            <a:lstStyle/>
            <a:p>
              <a:pPr indent="0" lvl="0" marL="0" marR="0" rtl="0" algn="l">
                <a:lnSpc>
                  <a:spcPct val="90000"/>
                </a:lnSpc>
                <a:spcBef>
                  <a:spcPts val="0"/>
                </a:spcBef>
                <a:spcAft>
                  <a:spcPts val="0"/>
                </a:spcAft>
                <a:buClr>
                  <a:schemeClr val="lt1"/>
                </a:buClr>
                <a:buSzPts val="3200"/>
                <a:buFont typeface="Arial"/>
                <a:buNone/>
              </a:pPr>
              <a:r>
                <a:rPr b="0" i="0" lang="en-GB" sz="3200" u="none" cap="none" strike="noStrike">
                  <a:solidFill>
                    <a:schemeClr val="lt1"/>
                  </a:solidFill>
                  <a:latin typeface="Arial"/>
                  <a:ea typeface="Arial"/>
                  <a:cs typeface="Arial"/>
                  <a:sym typeface="Arial"/>
                </a:rPr>
                <a:t>Ποιες ενδείξεις συνήθως σας προειδοποιούν ότι ένα μήνυμα μπορεί να είναι απόπειρα ηλεκτρονικού "ψαρέματος";</a:t>
              </a:r>
              <a:endParaRPr b="0" i="0" sz="3200" u="none" cap="none" strike="noStrike">
                <a:solidFill>
                  <a:schemeClr val="lt1"/>
                </a:solidFill>
                <a:latin typeface="Arial"/>
                <a:ea typeface="Arial"/>
                <a:cs typeface="Arial"/>
                <a:sym typeface="Arial"/>
              </a:endParaRPr>
            </a:p>
          </p:txBody>
        </p:sp>
        <p:sp>
          <p:nvSpPr>
            <p:cNvPr id="207" name="Google Shape;207;p2"/>
            <p:cNvSpPr/>
            <p:nvPr/>
          </p:nvSpPr>
          <p:spPr>
            <a:xfrm>
              <a:off x="2097862" y="3394984"/>
              <a:ext cx="12618720" cy="1436339"/>
            </a:xfrm>
            <a:prstGeom prst="roundRect">
              <a:avLst>
                <a:gd fmla="val 10000" name="adj"/>
              </a:avLst>
            </a:prstGeom>
            <a:solidFill>
              <a:schemeClr val="accent2"/>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2"/>
            <p:cNvSpPr txBox="1"/>
            <p:nvPr/>
          </p:nvSpPr>
          <p:spPr>
            <a:xfrm>
              <a:off x="2139931" y="3437053"/>
              <a:ext cx="10559916" cy="1352201"/>
            </a:xfrm>
            <a:prstGeom prst="rect">
              <a:avLst/>
            </a:prstGeom>
            <a:noFill/>
            <a:ln>
              <a:noFill/>
            </a:ln>
          </p:spPr>
          <p:txBody>
            <a:bodyPr anchorCtr="0" anchor="ctr" bIns="152400" lIns="152400" spcFirstLastPara="1" rIns="152400" wrap="square" tIns="152400">
              <a:noAutofit/>
            </a:bodyPr>
            <a:lstStyle/>
            <a:p>
              <a:pPr indent="0" lvl="0" marL="0" marR="0" rtl="0" algn="l">
                <a:lnSpc>
                  <a:spcPct val="90000"/>
                </a:lnSpc>
                <a:spcBef>
                  <a:spcPts val="0"/>
                </a:spcBef>
                <a:spcAft>
                  <a:spcPts val="0"/>
                </a:spcAft>
                <a:buClr>
                  <a:schemeClr val="lt1"/>
                </a:buClr>
                <a:buSzPts val="4000"/>
                <a:buFont typeface="Arial"/>
                <a:buNone/>
              </a:pPr>
              <a:r>
                <a:rPr b="0" i="0" lang="en-GB" sz="4000" u="none" cap="none" strike="noStrike">
                  <a:solidFill>
                    <a:schemeClr val="lt1"/>
                  </a:solidFill>
                  <a:latin typeface="Arial"/>
                  <a:ea typeface="Arial"/>
                  <a:cs typeface="Arial"/>
                  <a:sym typeface="Arial"/>
                </a:rPr>
                <a:t>Έχετε πέσει ποτέ θύμα phishing ή γνωρίζετε κάποιον που έχει πέσει;</a:t>
              </a:r>
              <a:endParaRPr b="0" i="0" sz="4000" u="none" cap="none" strike="noStrike">
                <a:solidFill>
                  <a:schemeClr val="lt1"/>
                </a:solidFill>
                <a:latin typeface="Arial"/>
                <a:ea typeface="Arial"/>
                <a:cs typeface="Arial"/>
                <a:sym typeface="Arial"/>
              </a:endParaRPr>
            </a:p>
          </p:txBody>
        </p:sp>
        <p:sp>
          <p:nvSpPr>
            <p:cNvPr id="209" name="Google Shape;209;p2"/>
            <p:cNvSpPr/>
            <p:nvPr/>
          </p:nvSpPr>
          <p:spPr>
            <a:xfrm>
              <a:off x="3154680" y="5092476"/>
              <a:ext cx="12618720" cy="1436339"/>
            </a:xfrm>
            <a:prstGeom prst="roundRect">
              <a:avLst>
                <a:gd fmla="val 10000" name="adj"/>
              </a:avLst>
            </a:prstGeom>
            <a:solidFill>
              <a:schemeClr val="accent2"/>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2"/>
            <p:cNvSpPr txBox="1"/>
            <p:nvPr/>
          </p:nvSpPr>
          <p:spPr>
            <a:xfrm>
              <a:off x="3196749" y="5134545"/>
              <a:ext cx="10544143" cy="1352201"/>
            </a:xfrm>
            <a:prstGeom prst="rect">
              <a:avLst/>
            </a:prstGeom>
            <a:noFill/>
            <a:ln>
              <a:noFill/>
            </a:ln>
          </p:spPr>
          <p:txBody>
            <a:bodyPr anchorCtr="0" anchor="ctr" bIns="137150" lIns="137150" spcFirstLastPara="1" rIns="137150" wrap="square" tIns="137150">
              <a:noAutofit/>
            </a:bodyPr>
            <a:lstStyle/>
            <a:p>
              <a:pPr indent="0" lvl="0" marL="0" marR="0" rtl="0" algn="l">
                <a:lnSpc>
                  <a:spcPct val="90000"/>
                </a:lnSpc>
                <a:spcBef>
                  <a:spcPts val="0"/>
                </a:spcBef>
                <a:spcAft>
                  <a:spcPts val="0"/>
                </a:spcAft>
                <a:buClr>
                  <a:schemeClr val="lt1"/>
                </a:buClr>
                <a:buSzPts val="3600"/>
                <a:buFont typeface="Arial"/>
                <a:buNone/>
              </a:pPr>
              <a:r>
                <a:rPr b="0" i="0" lang="en-GB" sz="3600" u="none" cap="none" strike="noStrike">
                  <a:solidFill>
                    <a:schemeClr val="lt1"/>
                  </a:solidFill>
                  <a:latin typeface="Arial"/>
                  <a:ea typeface="Arial"/>
                  <a:cs typeface="Arial"/>
                  <a:sym typeface="Arial"/>
                </a:rPr>
                <a:t>Έχετε πρόσφατα παραδείγματα phishing που θα θέλατε να μοιραστείτε;</a:t>
              </a:r>
              <a:endParaRPr b="0" i="0" sz="3600" u="none" cap="none" strike="noStrike">
                <a:solidFill>
                  <a:schemeClr val="lt1"/>
                </a:solidFill>
                <a:latin typeface="Arial"/>
                <a:ea typeface="Arial"/>
                <a:cs typeface="Arial"/>
                <a:sym typeface="Arial"/>
              </a:endParaRPr>
            </a:p>
          </p:txBody>
        </p:sp>
        <p:sp>
          <p:nvSpPr>
            <p:cNvPr id="211" name="Google Shape;211;p2"/>
            <p:cNvSpPr/>
            <p:nvPr/>
          </p:nvSpPr>
          <p:spPr>
            <a:xfrm>
              <a:off x="11685099" y="1100105"/>
              <a:ext cx="933620" cy="933620"/>
            </a:xfrm>
            <a:prstGeom prst="downArrow">
              <a:avLst>
                <a:gd fmla="val 55000" name="adj1"/>
                <a:gd fmla="val 45000" name="adj2"/>
              </a:avLst>
            </a:prstGeom>
            <a:solidFill>
              <a:srgbClr val="F7D5CB">
                <a:alpha val="89803"/>
              </a:srgbClr>
            </a:solidFill>
            <a:ln cap="flat" cmpd="sng" w="12700">
              <a:solidFill>
                <a:srgbClr val="F7D5CB">
                  <a:alpha val="89803"/>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2"/>
            <p:cNvSpPr txBox="1"/>
            <p:nvPr/>
          </p:nvSpPr>
          <p:spPr>
            <a:xfrm>
              <a:off x="11895163" y="1100105"/>
              <a:ext cx="513492" cy="702549"/>
            </a:xfrm>
            <a:prstGeom prst="rect">
              <a:avLst/>
            </a:prstGeom>
            <a:noFill/>
            <a:ln>
              <a:noFill/>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Clr>
                  <a:schemeClr val="dk1"/>
                </a:buClr>
                <a:buSzPts val="3600"/>
                <a:buFont typeface="Calibri"/>
                <a:buNone/>
              </a:pPr>
              <a:r>
                <a:t/>
              </a:r>
              <a:endParaRPr b="0" i="0" sz="3600" u="none" cap="none" strike="noStrike">
                <a:solidFill>
                  <a:schemeClr val="dk1"/>
                </a:solidFill>
                <a:latin typeface="Arial"/>
                <a:ea typeface="Arial"/>
                <a:cs typeface="Arial"/>
                <a:sym typeface="Arial"/>
              </a:endParaRPr>
            </a:p>
          </p:txBody>
        </p:sp>
        <p:sp>
          <p:nvSpPr>
            <p:cNvPr id="213" name="Google Shape;213;p2"/>
            <p:cNvSpPr/>
            <p:nvPr/>
          </p:nvSpPr>
          <p:spPr>
            <a:xfrm>
              <a:off x="12741917" y="2797597"/>
              <a:ext cx="933620" cy="933620"/>
            </a:xfrm>
            <a:prstGeom prst="downArrow">
              <a:avLst>
                <a:gd fmla="val 55000" name="adj1"/>
                <a:gd fmla="val 45000" name="adj2"/>
              </a:avLst>
            </a:prstGeom>
            <a:solidFill>
              <a:srgbClr val="F7D5CB">
                <a:alpha val="89803"/>
              </a:srgbClr>
            </a:solidFill>
            <a:ln cap="flat" cmpd="sng" w="12700">
              <a:solidFill>
                <a:srgbClr val="F7D5CB">
                  <a:alpha val="89803"/>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2"/>
            <p:cNvSpPr txBox="1"/>
            <p:nvPr/>
          </p:nvSpPr>
          <p:spPr>
            <a:xfrm>
              <a:off x="12951981" y="2797597"/>
              <a:ext cx="513492" cy="702549"/>
            </a:xfrm>
            <a:prstGeom prst="rect">
              <a:avLst/>
            </a:prstGeom>
            <a:noFill/>
            <a:ln>
              <a:noFill/>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Clr>
                  <a:schemeClr val="dk1"/>
                </a:buClr>
                <a:buSzPts val="3600"/>
                <a:buFont typeface="Calibri"/>
                <a:buNone/>
              </a:pPr>
              <a:r>
                <a:t/>
              </a:r>
              <a:endParaRPr b="0" i="0" sz="3600" u="none" cap="none" strike="noStrike">
                <a:solidFill>
                  <a:schemeClr val="dk1"/>
                </a:solidFill>
                <a:latin typeface="Arial"/>
                <a:ea typeface="Arial"/>
                <a:cs typeface="Arial"/>
                <a:sym typeface="Arial"/>
              </a:endParaRPr>
            </a:p>
          </p:txBody>
        </p:sp>
        <p:sp>
          <p:nvSpPr>
            <p:cNvPr id="215" name="Google Shape;215;p2"/>
            <p:cNvSpPr/>
            <p:nvPr/>
          </p:nvSpPr>
          <p:spPr>
            <a:xfrm>
              <a:off x="13782961" y="4495089"/>
              <a:ext cx="933620" cy="933620"/>
            </a:xfrm>
            <a:prstGeom prst="downArrow">
              <a:avLst>
                <a:gd fmla="val 55000" name="adj1"/>
                <a:gd fmla="val 45000" name="adj2"/>
              </a:avLst>
            </a:prstGeom>
            <a:solidFill>
              <a:srgbClr val="F7D5CB">
                <a:alpha val="89803"/>
              </a:srgbClr>
            </a:solidFill>
            <a:ln cap="flat" cmpd="sng" w="12700">
              <a:solidFill>
                <a:srgbClr val="F7D5CB">
                  <a:alpha val="89803"/>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2"/>
            <p:cNvSpPr txBox="1"/>
            <p:nvPr/>
          </p:nvSpPr>
          <p:spPr>
            <a:xfrm>
              <a:off x="13993025" y="4495089"/>
              <a:ext cx="513492" cy="702549"/>
            </a:xfrm>
            <a:prstGeom prst="rect">
              <a:avLst/>
            </a:prstGeom>
            <a:noFill/>
            <a:ln>
              <a:noFill/>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Clr>
                  <a:schemeClr val="dk1"/>
                </a:buClr>
                <a:buSzPts val="3600"/>
                <a:buFont typeface="Calibri"/>
                <a:buNone/>
              </a:pPr>
              <a:r>
                <a:t/>
              </a:r>
              <a:endParaRPr b="0" i="0" sz="3600" u="none" cap="none" strike="noStrike">
                <a:solidFill>
                  <a:schemeClr val="dk1"/>
                </a:solidFill>
                <a:latin typeface="Arial"/>
                <a:ea typeface="Arial"/>
                <a:cs typeface="Arial"/>
                <a:sym typeface="Arial"/>
              </a:endParaRPr>
            </a:p>
          </p:txBody>
        </p:sp>
      </p:grpSp>
      <p:sp>
        <p:nvSpPr>
          <p:cNvPr id="217" name="Google Shape;217;p2"/>
          <p:cNvSpPr/>
          <p:nvPr/>
        </p:nvSpPr>
        <p:spPr>
          <a:xfrm>
            <a:off x="609600" y="6900254"/>
            <a:ext cx="2591329" cy="2879254"/>
          </a:xfrm>
          <a:custGeom>
            <a:rect b="b" l="l" r="r" t="t"/>
            <a:pathLst>
              <a:path extrusionOk="0" h="2879254" w="2591329">
                <a:moveTo>
                  <a:pt x="0" y="0"/>
                </a:moveTo>
                <a:lnTo>
                  <a:pt x="2591329" y="0"/>
                </a:lnTo>
                <a:lnTo>
                  <a:pt x="2591329" y="2879255"/>
                </a:lnTo>
                <a:lnTo>
                  <a:pt x="0" y="2879255"/>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4" name="Shape 424"/>
        <p:cNvGrpSpPr/>
        <p:nvPr/>
      </p:nvGrpSpPr>
      <p:grpSpPr>
        <a:xfrm>
          <a:off x="0" y="0"/>
          <a:ext cx="0" cy="0"/>
          <a:chOff x="0" y="0"/>
          <a:chExt cx="0" cy="0"/>
        </a:xfrm>
      </p:grpSpPr>
      <p:sp>
        <p:nvSpPr>
          <p:cNvPr id="425" name="Google Shape;425;p20"/>
          <p:cNvSpPr txBox="1"/>
          <p:nvPr/>
        </p:nvSpPr>
        <p:spPr>
          <a:xfrm>
            <a:off x="468447" y="981075"/>
            <a:ext cx="17351106" cy="8309967"/>
          </a:xfrm>
          <a:prstGeom prst="rect">
            <a:avLst/>
          </a:prstGeom>
          <a:noFill/>
          <a:ln>
            <a:noFill/>
          </a:ln>
        </p:spPr>
        <p:txBody>
          <a:bodyPr anchorCtr="0" anchor="t" bIns="0" lIns="0" spcFirstLastPara="1" rIns="0" wrap="square" tIns="0">
            <a:spAutoFit/>
          </a:bodyPr>
          <a:lstStyle/>
          <a:p>
            <a:pPr indent="0" lvl="0" marL="0" marR="0" rtl="0" algn="just">
              <a:lnSpc>
                <a:spcPct val="96607"/>
              </a:lnSpc>
              <a:spcBef>
                <a:spcPts val="0"/>
              </a:spcBef>
              <a:spcAft>
                <a:spcPts val="0"/>
              </a:spcAft>
              <a:buClr>
                <a:srgbClr val="92BAB5"/>
              </a:buClr>
              <a:buSzPts val="2800"/>
              <a:buFont typeface="Arial"/>
              <a:buNone/>
            </a:pPr>
            <a:r>
              <a:rPr b="1" i="0" lang="en-GB" sz="2800" u="none" cap="none" strike="noStrike">
                <a:solidFill>
                  <a:srgbClr val="92BAB5"/>
                </a:solidFill>
                <a:latin typeface="Arial"/>
                <a:ea typeface="Arial"/>
                <a:cs typeface="Arial"/>
                <a:sym typeface="Arial"/>
              </a:rPr>
              <a:t>Ελεύθερη άδεια χρήσης </a:t>
            </a:r>
            <a:endParaRPr/>
          </a:p>
          <a:p>
            <a:pPr indent="0" lvl="0" marL="0" marR="0" rtl="0" algn="just">
              <a:lnSpc>
                <a:spcPct val="135250"/>
              </a:lnSpc>
              <a:spcBef>
                <a:spcPts val="0"/>
              </a:spcBef>
              <a:spcAft>
                <a:spcPts val="0"/>
              </a:spcAft>
              <a:buClr>
                <a:srgbClr val="000000"/>
              </a:buClr>
              <a:buSzPts val="2000"/>
              <a:buFont typeface="Arial"/>
              <a:buNone/>
            </a:pPr>
            <a:r>
              <a:rPr b="0" i="0" lang="en-GB" sz="2000" u="none" cap="none" strike="noStrike">
                <a:solidFill>
                  <a:srgbClr val="000000"/>
                </a:solidFill>
                <a:latin typeface="Arial"/>
                <a:ea typeface="Arial"/>
                <a:cs typeface="Arial"/>
                <a:sym typeface="Arial"/>
              </a:rPr>
              <a:t> </a:t>
            </a:r>
            <a:endParaRPr/>
          </a:p>
          <a:p>
            <a:pPr indent="0" lvl="0" marL="0" marR="0" rtl="0" algn="just">
              <a:lnSpc>
                <a:spcPct val="135250"/>
              </a:lnSpc>
              <a:spcBef>
                <a:spcPts val="0"/>
              </a:spcBef>
              <a:spcAft>
                <a:spcPts val="0"/>
              </a:spcAft>
              <a:buClr>
                <a:srgbClr val="000000"/>
              </a:buClr>
              <a:buSzPts val="2000"/>
              <a:buFont typeface="Arial"/>
              <a:buNone/>
            </a:pPr>
            <a:r>
              <a:rPr b="0" i="0" lang="en-GB" sz="2000" u="none" cap="none" strike="noStrike">
                <a:solidFill>
                  <a:srgbClr val="000000"/>
                </a:solidFill>
                <a:latin typeface="Arial"/>
                <a:ea typeface="Arial"/>
                <a:cs typeface="Arial"/>
                <a:sym typeface="Arial"/>
              </a:rPr>
              <a:t>Το προϊόν που αναπτύχθηκε εδώ στο πλαίσιο του έργου "Building Digital Resilience by Making Digital Wellbeing and Security Accessible to All 2022-2-SK01-KA220-ADU-000096888" αναπτύχθηκε με την υποστήριξη της Ευρωπαϊκής Επιτροπής και εκφράζει αποκλειστικά τη γνώμη του συγγραφέα. Η Ευρωπαϊκή Επιτροπή δεν ευθύνεται για το περιεχόμενο των εγγράφων </a:t>
            </a:r>
            <a:endParaRPr/>
          </a:p>
          <a:p>
            <a:pPr indent="0" lvl="0" marL="0" marR="0" rtl="0" algn="just">
              <a:lnSpc>
                <a:spcPct val="135250"/>
              </a:lnSpc>
              <a:spcBef>
                <a:spcPts val="0"/>
              </a:spcBef>
              <a:spcAft>
                <a:spcPts val="0"/>
              </a:spcAft>
              <a:buClr>
                <a:srgbClr val="000000"/>
              </a:buClr>
              <a:buSzPts val="2000"/>
              <a:buFont typeface="Arial"/>
              <a:buNone/>
            </a:pPr>
            <a:r>
              <a:rPr b="0" i="0" lang="en-GB" sz="2000" u="none" cap="none" strike="noStrike">
                <a:solidFill>
                  <a:srgbClr val="000000"/>
                </a:solidFill>
                <a:latin typeface="Arial"/>
                <a:ea typeface="Arial"/>
                <a:cs typeface="Arial"/>
                <a:sym typeface="Arial"/>
              </a:rPr>
              <a:t>Η δημοσίευση αποκτά την </a:t>
            </a:r>
            <a:r>
              <a:rPr lang="en-GB" sz="2000">
                <a:solidFill>
                  <a:srgbClr val="000000"/>
                </a:solidFill>
                <a:latin typeface="Arial"/>
                <a:ea typeface="Arial"/>
                <a:cs typeface="Arial"/>
                <a:sym typeface="Arial"/>
              </a:rPr>
              <a:t>άδεια </a:t>
            </a:r>
            <a:r>
              <a:rPr b="0" i="0" lang="en-GB" sz="2000" u="none" cap="none" strike="noStrike">
                <a:solidFill>
                  <a:srgbClr val="000000"/>
                </a:solidFill>
                <a:latin typeface="Arial"/>
                <a:ea typeface="Arial"/>
                <a:cs typeface="Arial"/>
                <a:sym typeface="Arial"/>
              </a:rPr>
              <a:t>Creative Commons CC BY- NC SA.</a:t>
            </a:r>
            <a:endParaRPr b="0" i="0" sz="2000" u="none" cap="none" strike="noStrike">
              <a:solidFill>
                <a:srgbClr val="000000"/>
              </a:solidFill>
              <a:latin typeface="Arial"/>
              <a:ea typeface="Arial"/>
              <a:cs typeface="Arial"/>
              <a:sym typeface="Arial"/>
            </a:endParaRPr>
          </a:p>
          <a:p>
            <a:pPr indent="0" lvl="0" marL="0" marR="0" rtl="0" algn="just">
              <a:lnSpc>
                <a:spcPct val="135250"/>
              </a:lnSpc>
              <a:spcBef>
                <a:spcPts val="0"/>
              </a:spcBef>
              <a:spcAft>
                <a:spcPts val="0"/>
              </a:spcAft>
              <a:buClr>
                <a:schemeClr val="dk1"/>
              </a:buClr>
              <a:buSzPts val="2000"/>
              <a:buFont typeface="Calibri"/>
              <a:buNone/>
            </a:pPr>
            <a:r>
              <a:t/>
            </a:r>
            <a:endParaRPr b="0" i="0" sz="2000" u="none" cap="none" strike="noStrike">
              <a:solidFill>
                <a:srgbClr val="000000"/>
              </a:solidFill>
              <a:latin typeface="Arial"/>
              <a:ea typeface="Arial"/>
              <a:cs typeface="Arial"/>
              <a:sym typeface="Arial"/>
            </a:endParaRPr>
          </a:p>
          <a:p>
            <a:pPr indent="0" lvl="0" marL="0" marR="0" rtl="0" algn="just">
              <a:lnSpc>
                <a:spcPct val="135250"/>
              </a:lnSpc>
              <a:spcBef>
                <a:spcPts val="0"/>
              </a:spcBef>
              <a:spcAft>
                <a:spcPts val="0"/>
              </a:spcAft>
              <a:buClr>
                <a:srgbClr val="000000"/>
              </a:buClr>
              <a:buSzPts val="2000"/>
              <a:buFont typeface="Arial"/>
              <a:buNone/>
            </a:pPr>
            <a:r>
              <a:rPr b="0" i="0" lang="en-GB" sz="2000" u="none" cap="none" strike="noStrike">
                <a:solidFill>
                  <a:srgbClr val="000000"/>
                </a:solidFill>
                <a:latin typeface="Arial"/>
                <a:ea typeface="Arial"/>
                <a:cs typeface="Arial"/>
                <a:sym typeface="Arial"/>
              </a:rPr>
              <a:t> </a:t>
            </a:r>
            <a:endParaRPr/>
          </a:p>
          <a:p>
            <a:pPr indent="0" lvl="0" marL="0" marR="0" rtl="0" algn="just">
              <a:lnSpc>
                <a:spcPct val="135250"/>
              </a:lnSpc>
              <a:spcBef>
                <a:spcPts val="0"/>
              </a:spcBef>
              <a:spcAft>
                <a:spcPts val="0"/>
              </a:spcAft>
              <a:buClr>
                <a:schemeClr val="dk1"/>
              </a:buClr>
              <a:buSzPts val="2000"/>
              <a:buFont typeface="Calibri"/>
              <a:buNone/>
            </a:pPr>
            <a:r>
              <a:t/>
            </a:r>
            <a:endParaRPr b="0" i="0" sz="2000" u="none" cap="none" strike="noStrike">
              <a:solidFill>
                <a:srgbClr val="000000"/>
              </a:solidFill>
              <a:latin typeface="Arial"/>
              <a:ea typeface="Arial"/>
              <a:cs typeface="Arial"/>
              <a:sym typeface="Arial"/>
            </a:endParaRPr>
          </a:p>
          <a:p>
            <a:pPr indent="0" lvl="0" marL="0" marR="0" rtl="0" algn="just">
              <a:lnSpc>
                <a:spcPct val="135250"/>
              </a:lnSpc>
              <a:spcBef>
                <a:spcPts val="0"/>
              </a:spcBef>
              <a:spcAft>
                <a:spcPts val="0"/>
              </a:spcAft>
              <a:buClr>
                <a:schemeClr val="dk1"/>
              </a:buClr>
              <a:buSzPts val="2000"/>
              <a:buFont typeface="Calibri"/>
              <a:buNone/>
            </a:pPr>
            <a:r>
              <a:t/>
            </a:r>
            <a:endParaRPr b="0" i="0" sz="2000" u="none" cap="none" strike="noStrike">
              <a:solidFill>
                <a:srgbClr val="000000"/>
              </a:solidFill>
              <a:latin typeface="Arial"/>
              <a:ea typeface="Arial"/>
              <a:cs typeface="Arial"/>
              <a:sym typeface="Arial"/>
            </a:endParaRPr>
          </a:p>
          <a:p>
            <a:pPr indent="0" lvl="0" marL="0" marR="0" rtl="0" algn="just">
              <a:lnSpc>
                <a:spcPct val="135250"/>
              </a:lnSpc>
              <a:spcBef>
                <a:spcPts val="0"/>
              </a:spcBef>
              <a:spcAft>
                <a:spcPts val="0"/>
              </a:spcAft>
              <a:buClr>
                <a:srgbClr val="000000"/>
              </a:buClr>
              <a:buSzPts val="2000"/>
              <a:buFont typeface="Arial"/>
              <a:buNone/>
            </a:pPr>
            <a:r>
              <a:rPr b="0" i="0" lang="en-GB" sz="2000" u="none" cap="none" strike="noStrike">
                <a:solidFill>
                  <a:srgbClr val="000000"/>
                </a:solidFill>
                <a:latin typeface="Arial"/>
                <a:ea typeface="Arial"/>
                <a:cs typeface="Arial"/>
                <a:sym typeface="Arial"/>
              </a:rPr>
              <a:t>Αυτή η άδεια σας επιτρέπει να διανέμετε, να αναμειγνύετε, να βελτιώνετε και να αξιοποιείτε το έργο, αλλά μόνο μη εμπορικά. Όταν χρησιμοποιείτε το έργο καθώς και αποσπάσματα από αυτό πρέπει: </a:t>
            </a:r>
            <a:endParaRPr/>
          </a:p>
          <a:p>
            <a:pPr indent="-514350" lvl="1" marL="971550" marR="0" rtl="0" algn="just">
              <a:lnSpc>
                <a:spcPct val="135250"/>
              </a:lnSpc>
              <a:spcBef>
                <a:spcPts val="0"/>
              </a:spcBef>
              <a:spcAft>
                <a:spcPts val="0"/>
              </a:spcAft>
              <a:buClr>
                <a:srgbClr val="000000"/>
              </a:buClr>
              <a:buSzPts val="2000"/>
              <a:buFont typeface="Calibri"/>
              <a:buAutoNum type="arabicPeriod"/>
            </a:pPr>
            <a:r>
              <a:rPr b="0" i="0" lang="en-GB" sz="2000" u="none" cap="none" strike="noStrike">
                <a:solidFill>
                  <a:srgbClr val="000000"/>
                </a:solidFill>
                <a:latin typeface="Arial"/>
                <a:ea typeface="Arial"/>
                <a:cs typeface="Arial"/>
                <a:sym typeface="Arial"/>
              </a:rPr>
              <a:t>πρέπει να αναφέρεται η πηγή και ένας σύνδεσμος προς την άδεια χρήσης και να αναφέρονται οι πιθανές αλλαγές. Τα πνευματικά δικαιώματα παραμένουν στους συγγραφείς των εγγράφων. </a:t>
            </a:r>
            <a:endParaRPr/>
          </a:p>
          <a:p>
            <a:pPr indent="-514350" lvl="1" marL="971550" marR="0" rtl="0" algn="just">
              <a:lnSpc>
                <a:spcPct val="135250"/>
              </a:lnSpc>
              <a:spcBef>
                <a:spcPts val="0"/>
              </a:spcBef>
              <a:spcAft>
                <a:spcPts val="0"/>
              </a:spcAft>
              <a:buClr>
                <a:srgbClr val="000000"/>
              </a:buClr>
              <a:buSzPts val="2000"/>
              <a:buFont typeface="Calibri"/>
              <a:buAutoNum type="arabicPeriod"/>
            </a:pPr>
            <a:r>
              <a:rPr b="0" i="0" lang="en-GB" sz="2000" u="none" cap="none" strike="noStrike">
                <a:solidFill>
                  <a:srgbClr val="000000"/>
                </a:solidFill>
                <a:latin typeface="Arial"/>
                <a:ea typeface="Arial"/>
                <a:cs typeface="Arial"/>
                <a:sym typeface="Arial"/>
              </a:rPr>
              <a:t>το έργο δεν μπορεί να χρησιμοποιηθεί για εμπορικούς σκοπούς. </a:t>
            </a:r>
            <a:endParaRPr/>
          </a:p>
          <a:p>
            <a:pPr indent="-514350" lvl="1" marL="971550" marR="0" rtl="0" algn="just">
              <a:lnSpc>
                <a:spcPct val="135250"/>
              </a:lnSpc>
              <a:spcBef>
                <a:spcPts val="0"/>
              </a:spcBef>
              <a:spcAft>
                <a:spcPts val="0"/>
              </a:spcAft>
              <a:buClr>
                <a:srgbClr val="000000"/>
              </a:buClr>
              <a:buSzPts val="2000"/>
              <a:buFont typeface="Calibri"/>
              <a:buAutoNum type="arabicPeriod"/>
            </a:pPr>
            <a:r>
              <a:rPr b="0" i="0" lang="en-GB" sz="2000" u="none" cap="none" strike="noStrike">
                <a:solidFill>
                  <a:srgbClr val="000000"/>
                </a:solidFill>
                <a:latin typeface="Arial"/>
                <a:ea typeface="Arial"/>
                <a:cs typeface="Arial"/>
                <a:sym typeface="Arial"/>
              </a:rPr>
              <a:t>Εάν ανασυνθέσετε, μετατρέψετε ή αξιοποιήσετε το έργο, οι συνεισφορές σας πρέπει να δημοσιεύονται με την ίδια άδεια χρήσης όπως και το πρωτότυπο.  </a:t>
            </a:r>
            <a:endParaRPr/>
          </a:p>
          <a:p>
            <a:pPr indent="0" lvl="0" marL="0" marR="0" rtl="0" algn="just">
              <a:lnSpc>
                <a:spcPct val="135250"/>
              </a:lnSpc>
              <a:spcBef>
                <a:spcPts val="0"/>
              </a:spcBef>
              <a:spcAft>
                <a:spcPts val="0"/>
              </a:spcAft>
              <a:buClr>
                <a:srgbClr val="FFAA5A"/>
              </a:buClr>
              <a:buSzPts val="2000"/>
              <a:buFont typeface="Arial"/>
              <a:buNone/>
            </a:pPr>
            <a:r>
              <a:rPr b="1" i="0" lang="en-GB" sz="2000" u="none" cap="none" strike="noStrike">
                <a:solidFill>
                  <a:srgbClr val="FFAA5A"/>
                </a:solidFill>
                <a:latin typeface="Arial"/>
                <a:ea typeface="Arial"/>
                <a:cs typeface="Arial"/>
                <a:sym typeface="Arial"/>
              </a:rPr>
              <a:t>Αποποίηση ευθύνης:</a:t>
            </a:r>
            <a:endParaRPr/>
          </a:p>
          <a:p>
            <a:pPr indent="0" lvl="0" marL="0" marR="0" rtl="0" algn="just">
              <a:lnSpc>
                <a:spcPct val="135250"/>
              </a:lnSpc>
              <a:spcBef>
                <a:spcPts val="0"/>
              </a:spcBef>
              <a:spcAft>
                <a:spcPts val="0"/>
              </a:spcAft>
              <a:buClr>
                <a:srgbClr val="000000"/>
              </a:buClr>
              <a:buSzPts val="2000"/>
              <a:buFont typeface="Arial"/>
              <a:buNone/>
            </a:pPr>
            <a:r>
              <a:rPr b="0" i="0" lang="en-GB" sz="2000" u="none" cap="none" strike="noStrike">
                <a:solidFill>
                  <a:srgbClr val="000000"/>
                </a:solidFill>
                <a:latin typeface="Arial"/>
                <a:ea typeface="Arial"/>
                <a:cs typeface="Arial"/>
                <a:sym typeface="Arial"/>
              </a:rPr>
              <a:t>Χρηματοδοτείται από την Ευρωπαϊκή Ένωση. Ωστόσο, οι απόψεις και οι γνώμες που εκφράζονται είναι αποκλειστικά του/των συγγραφέα/ων και δεν αντανακλούν κατ' ανάγκη τις απόψεις και τις γνώμες της Ευρωπαϊκής Ένωσης ή του Ευρωπαϊκού Εκτελεστικού Οργανισμού Εκπαίδευσης και Πολιτισμού (EACEA). Ούτε η Ευρωπαϊκή Ένωση ούτε ο EACEA μπορούν να θεωρηθούν υπεύθυνοι γι' αυτές.</a:t>
            </a:r>
            <a:endParaRPr/>
          </a:p>
          <a:p>
            <a:pPr indent="0" lvl="0" marL="0" marR="0" rtl="0" algn="just">
              <a:lnSpc>
                <a:spcPct val="135250"/>
              </a:lnSpc>
              <a:spcBef>
                <a:spcPts val="0"/>
              </a:spcBef>
              <a:spcAft>
                <a:spcPts val="0"/>
              </a:spcAft>
              <a:buClr>
                <a:srgbClr val="000000"/>
              </a:buClr>
              <a:buSzPts val="2000"/>
              <a:buFont typeface="Arial"/>
              <a:buNone/>
            </a:pPr>
            <a:r>
              <a:rPr b="0" i="0" lang="en-GB" sz="2000" u="none" cap="none" strike="noStrike">
                <a:solidFill>
                  <a:srgbClr val="000000"/>
                </a:solidFill>
                <a:latin typeface="Arial"/>
                <a:ea typeface="Arial"/>
                <a:cs typeface="Arial"/>
                <a:sym typeface="Arial"/>
              </a:rPr>
              <a:t> </a:t>
            </a:r>
            <a:endParaRPr/>
          </a:p>
        </p:txBody>
      </p:sp>
      <p:sp>
        <p:nvSpPr>
          <p:cNvPr id="426" name="Google Shape;426;p20"/>
          <p:cNvSpPr/>
          <p:nvPr/>
        </p:nvSpPr>
        <p:spPr>
          <a:xfrm>
            <a:off x="609600" y="3543300"/>
            <a:ext cx="2344122" cy="808722"/>
          </a:xfrm>
          <a:custGeom>
            <a:rect b="b" l="l" r="r" t="t"/>
            <a:pathLst>
              <a:path extrusionOk="0" h="808722" w="2344122">
                <a:moveTo>
                  <a:pt x="0" y="0"/>
                </a:moveTo>
                <a:lnTo>
                  <a:pt x="2344122" y="0"/>
                </a:lnTo>
                <a:lnTo>
                  <a:pt x="2344122" y="808722"/>
                </a:lnTo>
                <a:lnTo>
                  <a:pt x="0" y="808722"/>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21" name="Shape 221"/>
        <p:cNvGrpSpPr/>
        <p:nvPr/>
      </p:nvGrpSpPr>
      <p:grpSpPr>
        <a:xfrm>
          <a:off x="0" y="0"/>
          <a:ext cx="0" cy="0"/>
          <a:chOff x="0" y="0"/>
          <a:chExt cx="0" cy="0"/>
        </a:xfrm>
      </p:grpSpPr>
      <p:sp>
        <p:nvSpPr>
          <p:cNvPr id="222" name="Google Shape;222;p3"/>
          <p:cNvSpPr/>
          <p:nvPr/>
        </p:nvSpPr>
        <p:spPr>
          <a:xfrm>
            <a:off x="4572" y="0"/>
            <a:ext cx="18283428" cy="10287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rgbClr val="FFFFFF"/>
              </a:solidFill>
              <a:latin typeface="Calibri"/>
              <a:ea typeface="Calibri"/>
              <a:cs typeface="Calibri"/>
              <a:sym typeface="Calibri"/>
            </a:endParaRPr>
          </a:p>
        </p:txBody>
      </p:sp>
      <p:sp>
        <p:nvSpPr>
          <p:cNvPr id="223" name="Google Shape;223;p3"/>
          <p:cNvSpPr/>
          <p:nvPr/>
        </p:nvSpPr>
        <p:spPr>
          <a:xfrm>
            <a:off x="2" y="0"/>
            <a:ext cx="6250907" cy="10287000"/>
          </a:xfrm>
          <a:custGeom>
            <a:rect b="b" l="l" r="r" t="t"/>
            <a:pathLst>
              <a:path extrusionOk="0" h="6858000" w="4167271">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rgbClr val="FFFFFF"/>
              </a:solidFill>
              <a:latin typeface="Calibri"/>
              <a:ea typeface="Calibri"/>
              <a:cs typeface="Calibri"/>
              <a:sym typeface="Calibri"/>
            </a:endParaRPr>
          </a:p>
        </p:txBody>
      </p:sp>
      <p:sp>
        <p:nvSpPr>
          <p:cNvPr id="224" name="Google Shape;224;p3"/>
          <p:cNvSpPr txBox="1"/>
          <p:nvPr>
            <p:ph type="title"/>
          </p:nvPr>
        </p:nvSpPr>
        <p:spPr>
          <a:xfrm>
            <a:off x="-142299" y="1730357"/>
            <a:ext cx="6101981" cy="6691745"/>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FFFFFF"/>
              </a:buClr>
              <a:buSzPts val="6000"/>
              <a:buFont typeface="Arial"/>
              <a:buNone/>
            </a:pPr>
            <a:r>
              <a:rPr lang="en-GB" sz="6000">
                <a:solidFill>
                  <a:srgbClr val="FFFFFF"/>
                </a:solidFill>
                <a:latin typeface="Arial"/>
                <a:ea typeface="Arial"/>
                <a:cs typeface="Arial"/>
                <a:sym typeface="Arial"/>
              </a:rPr>
              <a:t>PHISHING</a:t>
            </a:r>
            <a:endParaRPr sz="6000">
              <a:solidFill>
                <a:srgbClr val="FFFFFF"/>
              </a:solidFill>
              <a:latin typeface="Arial"/>
              <a:ea typeface="Arial"/>
              <a:cs typeface="Arial"/>
              <a:sym typeface="Arial"/>
            </a:endParaRPr>
          </a:p>
        </p:txBody>
      </p:sp>
      <p:sp>
        <p:nvSpPr>
          <p:cNvPr id="225" name="Google Shape;225;p3"/>
          <p:cNvSpPr/>
          <p:nvPr/>
        </p:nvSpPr>
        <p:spPr>
          <a:xfrm flipH="1" rot="10800000">
            <a:off x="11325604" y="3683219"/>
            <a:ext cx="6125150" cy="6125150"/>
          </a:xfrm>
          <a:prstGeom prst="arc">
            <a:avLst>
              <a:gd fmla="val 16200000" name="adj1"/>
              <a:gd fmla="val 0" name="adj2"/>
            </a:avLst>
          </a:prstGeom>
          <a:noFill/>
          <a:ln cap="rnd" cmpd="sng" w="127000">
            <a:solidFill>
              <a:schemeClr val="accent4"/>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rgbClr val="000000"/>
              </a:solidFill>
              <a:latin typeface="Calibri"/>
              <a:ea typeface="Calibri"/>
              <a:cs typeface="Calibri"/>
              <a:sym typeface="Calibri"/>
            </a:endParaRPr>
          </a:p>
        </p:txBody>
      </p:sp>
      <p:sp>
        <p:nvSpPr>
          <p:cNvPr id="226" name="Google Shape;226;p3"/>
          <p:cNvSpPr txBox="1"/>
          <p:nvPr>
            <p:ph idx="1" type="body"/>
          </p:nvPr>
        </p:nvSpPr>
        <p:spPr>
          <a:xfrm>
            <a:off x="6796921" y="856294"/>
            <a:ext cx="10359737" cy="5874404"/>
          </a:xfrm>
          <a:prstGeom prst="rect">
            <a:avLst/>
          </a:prstGeom>
          <a:noFill/>
          <a:ln>
            <a:noFill/>
          </a:ln>
        </p:spPr>
        <p:txBody>
          <a:bodyPr anchorCtr="0" anchor="ctr" bIns="45700" lIns="91425" spcFirstLastPara="1" rIns="91425" wrap="square" tIns="45700">
            <a:normAutofit fontScale="92500"/>
          </a:bodyPr>
          <a:lstStyle/>
          <a:p>
            <a:pPr indent="0" lvl="0" marL="0" rtl="0" algn="l">
              <a:lnSpc>
                <a:spcPct val="90000"/>
              </a:lnSpc>
              <a:spcBef>
                <a:spcPts val="0"/>
              </a:spcBef>
              <a:spcAft>
                <a:spcPts val="0"/>
              </a:spcAft>
              <a:buSzPct val="100000"/>
              <a:buNone/>
            </a:pPr>
            <a:r>
              <a:rPr lang="en-GB" sz="4800">
                <a:latin typeface="Arial"/>
                <a:ea typeface="Arial"/>
                <a:cs typeface="Arial"/>
                <a:sym typeface="Arial"/>
              </a:rPr>
              <a:t>Ο όρος </a:t>
            </a:r>
            <a:r>
              <a:rPr b="1" lang="en-GB" sz="4800">
                <a:latin typeface="Arial"/>
                <a:ea typeface="Arial"/>
                <a:cs typeface="Arial"/>
                <a:sym typeface="Arial"/>
              </a:rPr>
              <a:t>phishing </a:t>
            </a:r>
            <a:r>
              <a:rPr lang="en-GB" sz="4800">
                <a:latin typeface="Arial"/>
                <a:ea typeface="Arial"/>
                <a:cs typeface="Arial"/>
                <a:sym typeface="Arial"/>
              </a:rPr>
              <a:t>προέρχεται πιθανότατα από την αγγλική λέξη "</a:t>
            </a:r>
            <a:r>
              <a:rPr b="1" lang="en-GB" sz="4800">
                <a:latin typeface="Arial"/>
                <a:ea typeface="Arial"/>
                <a:cs typeface="Arial"/>
                <a:sym typeface="Arial"/>
              </a:rPr>
              <a:t>fishing</a:t>
            </a:r>
            <a:r>
              <a:rPr lang="en-GB" sz="4800">
                <a:latin typeface="Arial"/>
                <a:ea typeface="Arial"/>
                <a:cs typeface="Arial"/>
                <a:sym typeface="Arial"/>
              </a:rPr>
              <a:t>", αναφερόμενος έτσι στη δραστηριότητα του ψαρέματος και αναφερόμενος στην περίπτωση που το ψάρι παίρνει το δόλωμα που ρίχνεται στη θάλασσα, όπως ακριβώς και ο χρήστης παίρνει το δόλωμα. </a:t>
            </a:r>
            <a:endParaRPr/>
          </a:p>
          <a:p>
            <a:pPr indent="0" lvl="0" marL="0" rtl="0" algn="l">
              <a:lnSpc>
                <a:spcPct val="90000"/>
              </a:lnSpc>
              <a:spcBef>
                <a:spcPts val="1500"/>
              </a:spcBef>
              <a:spcAft>
                <a:spcPts val="0"/>
              </a:spcAft>
              <a:buSzPct val="100000"/>
              <a:buNone/>
            </a:pPr>
            <a:r>
              <a:t/>
            </a:r>
            <a:endParaRPr sz="4800">
              <a:latin typeface="Arial"/>
              <a:ea typeface="Arial"/>
              <a:cs typeface="Arial"/>
              <a:sym typeface="Arial"/>
            </a:endParaRPr>
          </a:p>
        </p:txBody>
      </p:sp>
      <p:sp>
        <p:nvSpPr>
          <p:cNvPr id="227" name="Google Shape;227;p3"/>
          <p:cNvSpPr/>
          <p:nvPr/>
        </p:nvSpPr>
        <p:spPr>
          <a:xfrm>
            <a:off x="13660971" y="5981700"/>
            <a:ext cx="2591329" cy="2879254"/>
          </a:xfrm>
          <a:custGeom>
            <a:rect b="b" l="l" r="r" t="t"/>
            <a:pathLst>
              <a:path extrusionOk="0" h="2879254" w="2591329">
                <a:moveTo>
                  <a:pt x="0" y="0"/>
                </a:moveTo>
                <a:lnTo>
                  <a:pt x="2591329" y="0"/>
                </a:lnTo>
                <a:lnTo>
                  <a:pt x="2591329" y="2879255"/>
                </a:lnTo>
                <a:lnTo>
                  <a:pt x="0" y="2879255"/>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31" name="Shape 231"/>
        <p:cNvGrpSpPr/>
        <p:nvPr/>
      </p:nvGrpSpPr>
      <p:grpSpPr>
        <a:xfrm>
          <a:off x="0" y="0"/>
          <a:ext cx="0" cy="0"/>
          <a:chOff x="0" y="0"/>
          <a:chExt cx="0" cy="0"/>
        </a:xfrm>
      </p:grpSpPr>
      <p:sp>
        <p:nvSpPr>
          <p:cNvPr id="232" name="Google Shape;232;p4"/>
          <p:cNvSpPr/>
          <p:nvPr/>
        </p:nvSpPr>
        <p:spPr>
          <a:xfrm>
            <a:off x="0" y="0"/>
            <a:ext cx="18288000" cy="10287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rgbClr val="FFFFFF"/>
              </a:solidFill>
              <a:latin typeface="Calibri"/>
              <a:ea typeface="Calibri"/>
              <a:cs typeface="Calibri"/>
              <a:sym typeface="Calibri"/>
            </a:endParaRPr>
          </a:p>
        </p:txBody>
      </p:sp>
      <p:sp>
        <p:nvSpPr>
          <p:cNvPr id="233" name="Google Shape;233;p4"/>
          <p:cNvSpPr txBox="1"/>
          <p:nvPr>
            <p:ph type="title"/>
          </p:nvPr>
        </p:nvSpPr>
        <p:spPr>
          <a:xfrm>
            <a:off x="411493" y="321559"/>
            <a:ext cx="9781655" cy="198834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92BAB5"/>
              </a:buClr>
              <a:buSzPts val="6000"/>
              <a:buFont typeface="Arial"/>
              <a:buNone/>
            </a:pPr>
            <a:r>
              <a:rPr lang="en-GB" sz="6000">
                <a:latin typeface="Arial"/>
                <a:ea typeface="Arial"/>
                <a:cs typeface="Arial"/>
                <a:sym typeface="Arial"/>
              </a:rPr>
              <a:t>Τι σημαίνει ο όρος Phishing;</a:t>
            </a:r>
            <a:endParaRPr/>
          </a:p>
        </p:txBody>
      </p:sp>
      <p:sp>
        <p:nvSpPr>
          <p:cNvPr id="234" name="Google Shape;234;p4"/>
          <p:cNvSpPr/>
          <p:nvPr/>
        </p:nvSpPr>
        <p:spPr>
          <a:xfrm>
            <a:off x="15297986" y="2"/>
            <a:ext cx="1732713" cy="937541"/>
          </a:xfrm>
          <a:custGeom>
            <a:rect b="b" l="l" r="r" t="t"/>
            <a:pathLst>
              <a:path extrusionOk="0" h="625027" w="1155142">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5">
              <a:alpha val="94901"/>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rgbClr val="FFFFFF"/>
              </a:solidFill>
              <a:latin typeface="Calibri"/>
              <a:ea typeface="Calibri"/>
              <a:cs typeface="Calibri"/>
              <a:sym typeface="Calibri"/>
            </a:endParaRPr>
          </a:p>
        </p:txBody>
      </p:sp>
      <p:sp>
        <p:nvSpPr>
          <p:cNvPr id="235" name="Google Shape;235;p4"/>
          <p:cNvSpPr txBox="1"/>
          <p:nvPr>
            <p:ph idx="1" type="body"/>
          </p:nvPr>
        </p:nvSpPr>
        <p:spPr>
          <a:xfrm>
            <a:off x="681674" y="2278051"/>
            <a:ext cx="8723334" cy="7211507"/>
          </a:xfrm>
          <a:prstGeom prst="rect">
            <a:avLst/>
          </a:prstGeom>
          <a:noFill/>
          <a:ln>
            <a:noFill/>
          </a:ln>
        </p:spPr>
        <p:txBody>
          <a:bodyPr anchorCtr="0" anchor="t" bIns="45700" lIns="91425" spcFirstLastPara="1" rIns="91425" wrap="square" tIns="45700">
            <a:normAutofit fontScale="85000" lnSpcReduction="20000"/>
          </a:bodyPr>
          <a:lstStyle/>
          <a:p>
            <a:pPr indent="-342900" lvl="0" marL="342900" rtl="0" algn="l">
              <a:lnSpc>
                <a:spcPct val="90000"/>
              </a:lnSpc>
              <a:spcBef>
                <a:spcPts val="0"/>
              </a:spcBef>
              <a:spcAft>
                <a:spcPts val="0"/>
              </a:spcAft>
              <a:buSzPct val="100000"/>
              <a:buChar char="❑"/>
            </a:pPr>
            <a:r>
              <a:rPr lang="en-GB">
                <a:latin typeface="Arial"/>
                <a:ea typeface="Arial"/>
                <a:cs typeface="Arial"/>
                <a:sym typeface="Arial"/>
              </a:rPr>
              <a:t>Το "ψάρεμα" είναι ένας συνηθισμένος τύπος κυβερνοεπίθεσης που στοχεύει άτομα μέσω ηλεκτρονικού ταχυδρομείου, μηνυμάτων κειμένου, τηλεφωνημάτων και άλλων μορφών επικοινωνίας. </a:t>
            </a:r>
            <a:endParaRPr/>
          </a:p>
          <a:p>
            <a:pPr indent="-342900" lvl="0" marL="342900" rtl="0" algn="l">
              <a:lnSpc>
                <a:spcPct val="90000"/>
              </a:lnSpc>
              <a:spcBef>
                <a:spcPts val="1500"/>
              </a:spcBef>
              <a:spcAft>
                <a:spcPts val="0"/>
              </a:spcAft>
              <a:buSzPct val="100000"/>
              <a:buChar char="❑"/>
            </a:pPr>
            <a:r>
              <a:rPr lang="en-GB">
                <a:latin typeface="Arial"/>
                <a:ea typeface="Arial"/>
                <a:cs typeface="Arial"/>
                <a:sym typeface="Arial"/>
              </a:rPr>
              <a:t>Πρόκειται για μια τεχνική απόπειρας απόκτησης ευαίσθητων δεδομένων, όπως αριθμοί τραπεζικών λογαριασμών, μέσω μιας απατηλής πρόσκλησης σε ηλεκτρονικό ταχυδρομείο ή σε ιστότοπο, στην οποία ο δράστης μεταμφιέζεται σε νόμιμη επιχείρηση ή σε αξιόπιστο πρόσωπο.</a:t>
            </a:r>
            <a:endParaRPr/>
          </a:p>
          <a:p>
            <a:pPr indent="-116204" lvl="0" marL="342900" rtl="0" algn="l">
              <a:lnSpc>
                <a:spcPct val="90000"/>
              </a:lnSpc>
              <a:spcBef>
                <a:spcPts val="1500"/>
              </a:spcBef>
              <a:spcAft>
                <a:spcPts val="0"/>
              </a:spcAft>
              <a:buSzPct val="100000"/>
              <a:buNone/>
            </a:pPr>
            <a:r>
              <a:t/>
            </a:r>
            <a:endParaRPr>
              <a:latin typeface="Arial"/>
              <a:ea typeface="Arial"/>
              <a:cs typeface="Arial"/>
              <a:sym typeface="Arial"/>
            </a:endParaRPr>
          </a:p>
        </p:txBody>
      </p:sp>
      <p:sp>
        <p:nvSpPr>
          <p:cNvPr id="236" name="Google Shape;236;p4"/>
          <p:cNvSpPr/>
          <p:nvPr/>
        </p:nvSpPr>
        <p:spPr>
          <a:xfrm>
            <a:off x="10212278" y="5135939"/>
            <a:ext cx="811233" cy="811233"/>
          </a:xfrm>
          <a:prstGeom prst="ellipse">
            <a:avLst/>
          </a:prstGeom>
          <a:noFill/>
          <a:ln cap="flat" cmpd="sng" w="127000">
            <a:solidFill>
              <a:schemeClr val="accent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rgbClr val="FFFFFF"/>
              </a:solidFill>
              <a:latin typeface="Calibri"/>
              <a:ea typeface="Calibri"/>
              <a:cs typeface="Calibri"/>
              <a:sym typeface="Calibri"/>
            </a:endParaRPr>
          </a:p>
        </p:txBody>
      </p:sp>
      <p:sp>
        <p:nvSpPr>
          <p:cNvPr id="237" name="Google Shape;237;p4"/>
          <p:cNvSpPr/>
          <p:nvPr/>
        </p:nvSpPr>
        <p:spPr>
          <a:xfrm>
            <a:off x="10124403" y="2"/>
            <a:ext cx="3100422" cy="2432819"/>
          </a:xfrm>
          <a:custGeom>
            <a:rect b="b" l="l" r="r" t="t"/>
            <a:pathLst>
              <a:path extrusionOk="0" h="1621879" w="2066948">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700">
              <a:solidFill>
                <a:srgbClr val="000000"/>
              </a:solidFill>
              <a:latin typeface="Calibri"/>
              <a:ea typeface="Calibri"/>
              <a:cs typeface="Calibri"/>
              <a:sym typeface="Calibri"/>
            </a:endParaRPr>
          </a:p>
        </p:txBody>
      </p:sp>
      <p:cxnSp>
        <p:nvCxnSpPr>
          <p:cNvPr id="238" name="Google Shape;238;p4"/>
          <p:cNvCxnSpPr/>
          <p:nvPr/>
        </p:nvCxnSpPr>
        <p:spPr>
          <a:xfrm>
            <a:off x="18208118" y="1541859"/>
            <a:ext cx="0" cy="2396562"/>
          </a:xfrm>
          <a:prstGeom prst="straightConnector1">
            <a:avLst/>
          </a:prstGeom>
          <a:noFill/>
          <a:ln cap="rnd" cmpd="sng" w="127000">
            <a:solidFill>
              <a:schemeClr val="accent4"/>
            </a:solidFill>
            <a:prstDash val="dash"/>
            <a:miter lim="800000"/>
            <a:headEnd len="sm" w="sm" type="none"/>
            <a:tailEnd len="sm" w="sm" type="none"/>
          </a:ln>
        </p:spPr>
      </p:cxnSp>
      <p:sp>
        <p:nvSpPr>
          <p:cNvPr id="239" name="Google Shape;239;p4"/>
          <p:cNvSpPr/>
          <p:nvPr/>
        </p:nvSpPr>
        <p:spPr>
          <a:xfrm rot="-1136562">
            <a:off x="11184871" y="7750024"/>
            <a:ext cx="2753588" cy="3037178"/>
          </a:xfrm>
          <a:custGeom>
            <a:rect b="b" l="l" r="r" t="t"/>
            <a:pathLst>
              <a:path extrusionOk="0" h="2024785" w="183572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700">
              <a:solidFill>
                <a:srgbClr val="000000"/>
              </a:solidFill>
              <a:latin typeface="Calibri"/>
              <a:ea typeface="Calibri"/>
              <a:cs typeface="Calibri"/>
              <a:sym typeface="Calibri"/>
            </a:endParaRPr>
          </a:p>
        </p:txBody>
      </p:sp>
      <p:sp>
        <p:nvSpPr>
          <p:cNvPr id="240" name="Google Shape;240;p4"/>
          <p:cNvSpPr/>
          <p:nvPr/>
        </p:nvSpPr>
        <p:spPr>
          <a:xfrm>
            <a:off x="10214291" y="9050693"/>
            <a:ext cx="2986596" cy="1236308"/>
          </a:xfrm>
          <a:custGeom>
            <a:rect b="b" l="l" r="r" t="t"/>
            <a:pathLst>
              <a:path extrusionOk="0" h="824205" w="1991064">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rgbClr val="FFFFFF"/>
              </a:solidFill>
              <a:latin typeface="Calibri"/>
              <a:ea typeface="Calibri"/>
              <a:cs typeface="Calibri"/>
              <a:sym typeface="Calibri"/>
            </a:endParaRPr>
          </a:p>
        </p:txBody>
      </p:sp>
      <p:sp>
        <p:nvSpPr>
          <p:cNvPr id="241" name="Google Shape;241;p4"/>
          <p:cNvSpPr/>
          <p:nvPr/>
        </p:nvSpPr>
        <p:spPr>
          <a:xfrm>
            <a:off x="16277545" y="8278795"/>
            <a:ext cx="2010458" cy="2008208"/>
          </a:xfrm>
          <a:custGeom>
            <a:rect b="b" l="l" r="r" t="t"/>
            <a:pathLst>
              <a:path extrusionOk="0" h="1338805" w="13403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700">
              <a:solidFill>
                <a:srgbClr val="000000"/>
              </a:solidFill>
              <a:latin typeface="Calibri"/>
              <a:ea typeface="Calibri"/>
              <a:cs typeface="Calibri"/>
              <a:sym typeface="Calibri"/>
            </a:endParaRPr>
          </a:p>
        </p:txBody>
      </p:sp>
      <p:sp>
        <p:nvSpPr>
          <p:cNvPr id="242" name="Google Shape;242;p4"/>
          <p:cNvSpPr/>
          <p:nvPr/>
        </p:nvSpPr>
        <p:spPr>
          <a:xfrm>
            <a:off x="11831125" y="2876514"/>
            <a:ext cx="5775199" cy="4134415"/>
          </a:xfrm>
          <a:custGeom>
            <a:rect b="b" l="l" r="r" t="t"/>
            <a:pathLst>
              <a:path extrusionOk="0" h="3835761" w="5114348">
                <a:moveTo>
                  <a:pt x="0" y="0"/>
                </a:moveTo>
                <a:lnTo>
                  <a:pt x="5114348" y="0"/>
                </a:lnTo>
                <a:lnTo>
                  <a:pt x="5114348" y="3835760"/>
                </a:lnTo>
                <a:lnTo>
                  <a:pt x="0" y="3835760"/>
                </a:lnTo>
                <a:lnTo>
                  <a:pt x="0" y="0"/>
                </a:lnTo>
                <a:close/>
              </a:path>
            </a:pathLst>
          </a:custGeom>
          <a:blipFill rotWithShape="1">
            <a:blip r:embed="rId3">
              <a:alphaModFix amt="54000"/>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46" name="Shape 246"/>
        <p:cNvGrpSpPr/>
        <p:nvPr/>
      </p:nvGrpSpPr>
      <p:grpSpPr>
        <a:xfrm>
          <a:off x="0" y="0"/>
          <a:ext cx="0" cy="0"/>
          <a:chOff x="0" y="0"/>
          <a:chExt cx="0" cy="0"/>
        </a:xfrm>
      </p:grpSpPr>
      <p:sp>
        <p:nvSpPr>
          <p:cNvPr id="247" name="Google Shape;247;p5"/>
          <p:cNvSpPr/>
          <p:nvPr/>
        </p:nvSpPr>
        <p:spPr>
          <a:xfrm>
            <a:off x="0" y="0"/>
            <a:ext cx="18288000" cy="10287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rgbClr val="FFFFFF"/>
              </a:solidFill>
              <a:latin typeface="Calibri"/>
              <a:ea typeface="Calibri"/>
              <a:cs typeface="Calibri"/>
              <a:sym typeface="Calibri"/>
            </a:endParaRPr>
          </a:p>
        </p:txBody>
      </p:sp>
      <p:sp>
        <p:nvSpPr>
          <p:cNvPr id="248" name="Google Shape;248;p5"/>
          <p:cNvSpPr txBox="1"/>
          <p:nvPr>
            <p:ph type="title"/>
          </p:nvPr>
        </p:nvSpPr>
        <p:spPr>
          <a:xfrm>
            <a:off x="411493" y="321559"/>
            <a:ext cx="9781655" cy="198834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92BAB5"/>
              </a:buClr>
              <a:buSzPts val="6000"/>
              <a:buFont typeface="Arial"/>
              <a:buNone/>
            </a:pPr>
            <a:r>
              <a:rPr lang="en-GB" sz="6000">
                <a:latin typeface="Arial"/>
                <a:ea typeface="Arial"/>
                <a:cs typeface="Arial"/>
                <a:sym typeface="Arial"/>
              </a:rPr>
              <a:t>Τι σημαίνει ο όρος Phishing;</a:t>
            </a:r>
            <a:endParaRPr/>
          </a:p>
        </p:txBody>
      </p:sp>
      <p:sp>
        <p:nvSpPr>
          <p:cNvPr id="249" name="Google Shape;249;p5"/>
          <p:cNvSpPr/>
          <p:nvPr/>
        </p:nvSpPr>
        <p:spPr>
          <a:xfrm>
            <a:off x="15297986" y="2"/>
            <a:ext cx="1732713" cy="937541"/>
          </a:xfrm>
          <a:custGeom>
            <a:rect b="b" l="l" r="r" t="t"/>
            <a:pathLst>
              <a:path extrusionOk="0" h="625027" w="1155142">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5">
              <a:alpha val="94901"/>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rgbClr val="FFFFFF"/>
              </a:solidFill>
              <a:latin typeface="Calibri"/>
              <a:ea typeface="Calibri"/>
              <a:cs typeface="Calibri"/>
              <a:sym typeface="Calibri"/>
            </a:endParaRPr>
          </a:p>
        </p:txBody>
      </p:sp>
      <p:sp>
        <p:nvSpPr>
          <p:cNvPr id="250" name="Google Shape;250;p5"/>
          <p:cNvSpPr txBox="1"/>
          <p:nvPr>
            <p:ph idx="1" type="body"/>
          </p:nvPr>
        </p:nvSpPr>
        <p:spPr>
          <a:xfrm>
            <a:off x="681674" y="2278051"/>
            <a:ext cx="8723334" cy="7211507"/>
          </a:xfrm>
          <a:prstGeom prst="rect">
            <a:avLst/>
          </a:prstGeom>
          <a:noFill/>
          <a:ln>
            <a:noFill/>
          </a:ln>
        </p:spPr>
        <p:txBody>
          <a:bodyPr anchorCtr="0" anchor="t" bIns="45700" lIns="91425" spcFirstLastPara="1" rIns="91425" wrap="square" tIns="45700">
            <a:normAutofit fontScale="77500" lnSpcReduction="20000"/>
          </a:bodyPr>
          <a:lstStyle/>
          <a:p>
            <a:pPr indent="-342900" lvl="0" marL="342900" rtl="0" algn="l">
              <a:lnSpc>
                <a:spcPct val="90000"/>
              </a:lnSpc>
              <a:spcBef>
                <a:spcPts val="0"/>
              </a:spcBef>
              <a:spcAft>
                <a:spcPts val="0"/>
              </a:spcAft>
              <a:buSzPct val="100000"/>
              <a:buChar char="❑"/>
            </a:pPr>
            <a:r>
              <a:rPr lang="en-GB">
                <a:latin typeface="Arial"/>
                <a:ea typeface="Arial"/>
                <a:cs typeface="Arial"/>
                <a:sym typeface="Arial"/>
              </a:rPr>
              <a:t>Το "ψάρεμα" είναι μία από τις απλούστερες τεχνικές που χρησιμοποιούν οι εγκληματίες του κυβερνοχώρου, αλλά παραμένει μία από τις πιο αποτελεσματικές. </a:t>
            </a:r>
            <a:endParaRPr>
              <a:latin typeface="Arial"/>
              <a:ea typeface="Arial"/>
              <a:cs typeface="Arial"/>
              <a:sym typeface="Arial"/>
            </a:endParaRPr>
          </a:p>
          <a:p>
            <a:pPr indent="-342900" lvl="0" marL="342900" rtl="0" algn="l">
              <a:lnSpc>
                <a:spcPct val="90000"/>
              </a:lnSpc>
              <a:spcBef>
                <a:spcPts val="1500"/>
              </a:spcBef>
              <a:spcAft>
                <a:spcPts val="0"/>
              </a:spcAft>
              <a:buSzPct val="100000"/>
              <a:buChar char="❑"/>
            </a:pPr>
            <a:r>
              <a:rPr lang="en-GB">
                <a:latin typeface="Arial"/>
                <a:ea typeface="Arial"/>
                <a:cs typeface="Arial"/>
                <a:sym typeface="Arial"/>
              </a:rPr>
              <a:t>Συνίσταται στην επικοινωνία με ένα άτομο κάνοντάς το να πιστέψει ότι βρίσκεται σε κίνδυνο, για παράδειγμα λέγοντας ότι ο τραπεζικός του λογαριασμός δέχεται επίθεση, και στη συνέχεια πείθοντάς το με διάφορους τρόπους να δώσει τα προσωπικά του δεδομένα, όπως κάρτες, λογαριασμούς ή κωδικούς πρόσβασης, δίνοντας έτσι στους χάκερ πρόσβαση σε προσωπικά δεδομένα.</a:t>
            </a:r>
            <a:endParaRPr/>
          </a:p>
          <a:p>
            <a:pPr indent="-136207" lvl="0" marL="342900" rtl="0" algn="l">
              <a:lnSpc>
                <a:spcPct val="90000"/>
              </a:lnSpc>
              <a:spcBef>
                <a:spcPts val="1500"/>
              </a:spcBef>
              <a:spcAft>
                <a:spcPts val="0"/>
              </a:spcAft>
              <a:buSzPct val="100000"/>
              <a:buNone/>
            </a:pPr>
            <a:r>
              <a:t/>
            </a:r>
            <a:endParaRPr>
              <a:latin typeface="Arial"/>
              <a:ea typeface="Arial"/>
              <a:cs typeface="Arial"/>
              <a:sym typeface="Arial"/>
            </a:endParaRPr>
          </a:p>
        </p:txBody>
      </p:sp>
      <p:sp>
        <p:nvSpPr>
          <p:cNvPr id="251" name="Google Shape;251;p5"/>
          <p:cNvSpPr/>
          <p:nvPr/>
        </p:nvSpPr>
        <p:spPr>
          <a:xfrm>
            <a:off x="10212278" y="5135939"/>
            <a:ext cx="811233" cy="811233"/>
          </a:xfrm>
          <a:prstGeom prst="ellipse">
            <a:avLst/>
          </a:prstGeom>
          <a:noFill/>
          <a:ln cap="flat" cmpd="sng" w="127000">
            <a:solidFill>
              <a:schemeClr val="accent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rgbClr val="FFFFFF"/>
              </a:solidFill>
              <a:latin typeface="Calibri"/>
              <a:ea typeface="Calibri"/>
              <a:cs typeface="Calibri"/>
              <a:sym typeface="Calibri"/>
            </a:endParaRPr>
          </a:p>
        </p:txBody>
      </p:sp>
      <p:sp>
        <p:nvSpPr>
          <p:cNvPr id="252" name="Google Shape;252;p5"/>
          <p:cNvSpPr/>
          <p:nvPr/>
        </p:nvSpPr>
        <p:spPr>
          <a:xfrm>
            <a:off x="10124403" y="2"/>
            <a:ext cx="3100422" cy="2432819"/>
          </a:xfrm>
          <a:custGeom>
            <a:rect b="b" l="l" r="r" t="t"/>
            <a:pathLst>
              <a:path extrusionOk="0" h="1621879" w="2066948">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700">
              <a:solidFill>
                <a:srgbClr val="000000"/>
              </a:solidFill>
              <a:latin typeface="Calibri"/>
              <a:ea typeface="Calibri"/>
              <a:cs typeface="Calibri"/>
              <a:sym typeface="Calibri"/>
            </a:endParaRPr>
          </a:p>
        </p:txBody>
      </p:sp>
      <p:cxnSp>
        <p:nvCxnSpPr>
          <p:cNvPr id="253" name="Google Shape;253;p5"/>
          <p:cNvCxnSpPr/>
          <p:nvPr/>
        </p:nvCxnSpPr>
        <p:spPr>
          <a:xfrm>
            <a:off x="18208118" y="1541859"/>
            <a:ext cx="0" cy="2396562"/>
          </a:xfrm>
          <a:prstGeom prst="straightConnector1">
            <a:avLst/>
          </a:prstGeom>
          <a:noFill/>
          <a:ln cap="rnd" cmpd="sng" w="127000">
            <a:solidFill>
              <a:schemeClr val="accent4"/>
            </a:solidFill>
            <a:prstDash val="dash"/>
            <a:miter lim="800000"/>
            <a:headEnd len="sm" w="sm" type="none"/>
            <a:tailEnd len="sm" w="sm" type="none"/>
          </a:ln>
        </p:spPr>
      </p:cxnSp>
      <p:sp>
        <p:nvSpPr>
          <p:cNvPr id="254" name="Google Shape;254;p5"/>
          <p:cNvSpPr/>
          <p:nvPr/>
        </p:nvSpPr>
        <p:spPr>
          <a:xfrm rot="-1136562">
            <a:off x="11184871" y="7750024"/>
            <a:ext cx="2753588" cy="3037178"/>
          </a:xfrm>
          <a:custGeom>
            <a:rect b="b" l="l" r="r" t="t"/>
            <a:pathLst>
              <a:path extrusionOk="0" h="2024785" w="183572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700">
              <a:solidFill>
                <a:srgbClr val="000000"/>
              </a:solidFill>
              <a:latin typeface="Calibri"/>
              <a:ea typeface="Calibri"/>
              <a:cs typeface="Calibri"/>
              <a:sym typeface="Calibri"/>
            </a:endParaRPr>
          </a:p>
        </p:txBody>
      </p:sp>
      <p:sp>
        <p:nvSpPr>
          <p:cNvPr id="255" name="Google Shape;255;p5"/>
          <p:cNvSpPr/>
          <p:nvPr/>
        </p:nvSpPr>
        <p:spPr>
          <a:xfrm>
            <a:off x="10214291" y="9050693"/>
            <a:ext cx="2986596" cy="1236308"/>
          </a:xfrm>
          <a:custGeom>
            <a:rect b="b" l="l" r="r" t="t"/>
            <a:pathLst>
              <a:path extrusionOk="0" h="824205" w="1991064">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rgbClr val="FFFFFF"/>
              </a:solidFill>
              <a:latin typeface="Calibri"/>
              <a:ea typeface="Calibri"/>
              <a:cs typeface="Calibri"/>
              <a:sym typeface="Calibri"/>
            </a:endParaRPr>
          </a:p>
        </p:txBody>
      </p:sp>
      <p:sp>
        <p:nvSpPr>
          <p:cNvPr id="256" name="Google Shape;256;p5"/>
          <p:cNvSpPr/>
          <p:nvPr/>
        </p:nvSpPr>
        <p:spPr>
          <a:xfrm>
            <a:off x="16277545" y="8278795"/>
            <a:ext cx="2010458" cy="2008208"/>
          </a:xfrm>
          <a:custGeom>
            <a:rect b="b" l="l" r="r" t="t"/>
            <a:pathLst>
              <a:path extrusionOk="0" h="1338805" w="13403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700">
              <a:solidFill>
                <a:srgbClr val="000000"/>
              </a:solidFill>
              <a:latin typeface="Calibri"/>
              <a:ea typeface="Calibri"/>
              <a:cs typeface="Calibri"/>
              <a:sym typeface="Calibri"/>
            </a:endParaRPr>
          </a:p>
        </p:txBody>
      </p:sp>
      <p:sp>
        <p:nvSpPr>
          <p:cNvPr id="257" name="Google Shape;257;p5"/>
          <p:cNvSpPr/>
          <p:nvPr/>
        </p:nvSpPr>
        <p:spPr>
          <a:xfrm>
            <a:off x="13239202" y="2278051"/>
            <a:ext cx="3737959" cy="5181600"/>
          </a:xfrm>
          <a:custGeom>
            <a:rect b="b" l="l" r="r" t="t"/>
            <a:pathLst>
              <a:path extrusionOk="0" h="4114800" w="2741486">
                <a:moveTo>
                  <a:pt x="0" y="0"/>
                </a:moveTo>
                <a:lnTo>
                  <a:pt x="2741485" y="0"/>
                </a:lnTo>
                <a:lnTo>
                  <a:pt x="2741485" y="4114800"/>
                </a:lnTo>
                <a:lnTo>
                  <a:pt x="0" y="4114800"/>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sp>
        <p:nvSpPr>
          <p:cNvPr id="262" name="Google Shape;262;p6"/>
          <p:cNvSpPr txBox="1"/>
          <p:nvPr>
            <p:ph type="title"/>
          </p:nvPr>
        </p:nvSpPr>
        <p:spPr>
          <a:xfrm>
            <a:off x="1036674" y="549819"/>
            <a:ext cx="15994026" cy="1099641"/>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92BAB5"/>
              </a:buClr>
              <a:buSzPts val="7200"/>
              <a:buFont typeface="Arial"/>
              <a:buNone/>
            </a:pPr>
            <a:br>
              <a:rPr lang="en-GB">
                <a:latin typeface="Arial"/>
                <a:ea typeface="Arial"/>
                <a:cs typeface="Arial"/>
                <a:sym typeface="Arial"/>
              </a:rPr>
            </a:br>
            <a:r>
              <a:rPr lang="en-GB">
                <a:latin typeface="Arial"/>
                <a:ea typeface="Arial"/>
                <a:cs typeface="Arial"/>
                <a:sym typeface="Arial"/>
              </a:rPr>
              <a:t>Πότε ξεκίνησε;</a:t>
            </a:r>
            <a:br>
              <a:rPr lang="en-GB">
                <a:latin typeface="Arial"/>
                <a:ea typeface="Arial"/>
                <a:cs typeface="Arial"/>
                <a:sym typeface="Arial"/>
              </a:rPr>
            </a:br>
            <a:endParaRPr>
              <a:latin typeface="Arial"/>
              <a:ea typeface="Arial"/>
              <a:cs typeface="Arial"/>
              <a:sym typeface="Arial"/>
            </a:endParaRPr>
          </a:p>
        </p:txBody>
      </p:sp>
      <p:sp>
        <p:nvSpPr>
          <p:cNvPr id="263" name="Google Shape;263;p6"/>
          <p:cNvSpPr txBox="1"/>
          <p:nvPr>
            <p:ph idx="1" type="body"/>
          </p:nvPr>
        </p:nvSpPr>
        <p:spPr>
          <a:xfrm>
            <a:off x="1307805" y="2121196"/>
            <a:ext cx="15263037" cy="6375104"/>
          </a:xfrm>
          <a:prstGeom prst="rect">
            <a:avLst/>
          </a:prstGeom>
          <a:noFill/>
          <a:ln>
            <a:noFill/>
          </a:ln>
        </p:spPr>
        <p:txBody>
          <a:bodyPr anchorCtr="0" anchor="t" bIns="45700" lIns="91425" spcFirstLastPara="1" rIns="91425" wrap="square" tIns="45700">
            <a:normAutofit fontScale="85000" lnSpcReduction="20000"/>
          </a:bodyPr>
          <a:lstStyle/>
          <a:p>
            <a:pPr indent="-342900" lvl="0" marL="342900" rtl="0" algn="just">
              <a:lnSpc>
                <a:spcPct val="90000"/>
              </a:lnSpc>
              <a:spcBef>
                <a:spcPts val="0"/>
              </a:spcBef>
              <a:spcAft>
                <a:spcPts val="0"/>
              </a:spcAft>
              <a:buSzPct val="100000"/>
              <a:buChar char="❑"/>
            </a:pPr>
            <a:r>
              <a:rPr lang="en-GB">
                <a:latin typeface="Arial"/>
                <a:ea typeface="Arial"/>
                <a:cs typeface="Arial"/>
                <a:sym typeface="Arial"/>
              </a:rPr>
              <a:t>Οι πρώτες απόπειρες phishing στην ιστορία καταγράφηκαν στα τέλη της δεκαετίας του 1990 εναντίον της εταιρείας America Online, η οποία εκείνη την εποχή ήταν ο μεγαλύτερος πάροχος πρόσβασης στο Διαδίκτυο. </a:t>
            </a:r>
            <a:endParaRPr>
              <a:latin typeface="Arial"/>
              <a:ea typeface="Arial"/>
              <a:cs typeface="Arial"/>
              <a:sym typeface="Arial"/>
            </a:endParaRPr>
          </a:p>
          <a:p>
            <a:pPr indent="-342900" lvl="0" marL="342900" rtl="0" algn="just">
              <a:lnSpc>
                <a:spcPct val="90000"/>
              </a:lnSpc>
              <a:spcBef>
                <a:spcPts val="1500"/>
              </a:spcBef>
              <a:spcAft>
                <a:spcPts val="0"/>
              </a:spcAft>
              <a:buSzPct val="100000"/>
              <a:buChar char="❑"/>
            </a:pPr>
            <a:r>
              <a:rPr lang="en-GB">
                <a:latin typeface="Arial"/>
                <a:ea typeface="Arial"/>
                <a:cs typeface="Arial"/>
                <a:sym typeface="Arial"/>
              </a:rPr>
              <a:t>Η συνέπεια των απάτων ώθησε την πολυεθνική εταιρεία να στείλει ένα </a:t>
            </a:r>
            <a:r>
              <a:rPr b="1" lang="en-GB">
                <a:latin typeface="Arial"/>
                <a:ea typeface="Arial"/>
                <a:cs typeface="Arial"/>
                <a:sym typeface="Arial"/>
              </a:rPr>
              <a:t>μήνυμα ηλεκτρονικού ταχυδρομείου </a:t>
            </a:r>
            <a:r>
              <a:rPr lang="en-GB">
                <a:latin typeface="Arial"/>
                <a:ea typeface="Arial"/>
                <a:cs typeface="Arial"/>
                <a:sym typeface="Arial"/>
              </a:rPr>
              <a:t>σε όλους τους χρήστες εξηγώντας ότι η εταιρεία δεν θα επικοινωνούσε ποτέ μαζί τους για </a:t>
            </a:r>
            <a:r>
              <a:rPr b="1" lang="en-GB">
                <a:latin typeface="Arial"/>
                <a:ea typeface="Arial"/>
                <a:cs typeface="Arial"/>
                <a:sym typeface="Arial"/>
              </a:rPr>
              <a:t>πληρωμή </a:t>
            </a:r>
            <a:r>
              <a:rPr lang="en-GB">
                <a:latin typeface="Arial"/>
                <a:ea typeface="Arial"/>
                <a:cs typeface="Arial"/>
                <a:sym typeface="Arial"/>
              </a:rPr>
              <a:t>ή για να μάθει </a:t>
            </a:r>
            <a:r>
              <a:rPr b="1" lang="en-GB">
                <a:latin typeface="Arial"/>
                <a:ea typeface="Arial"/>
                <a:cs typeface="Arial"/>
                <a:sym typeface="Arial"/>
              </a:rPr>
              <a:t>τους κωδικούς πρόσβασης</a:t>
            </a:r>
            <a:r>
              <a:rPr lang="en-GB">
                <a:latin typeface="Arial"/>
                <a:ea typeface="Arial"/>
                <a:cs typeface="Arial"/>
                <a:sym typeface="Arial"/>
              </a:rPr>
              <a:t>. </a:t>
            </a:r>
            <a:endParaRPr>
              <a:latin typeface="Arial"/>
              <a:ea typeface="Arial"/>
              <a:cs typeface="Arial"/>
              <a:sym typeface="Arial"/>
            </a:endParaRPr>
          </a:p>
          <a:p>
            <a:pPr indent="-342900" lvl="0" marL="342900" rtl="0" algn="just">
              <a:lnSpc>
                <a:spcPct val="90000"/>
              </a:lnSpc>
              <a:spcBef>
                <a:spcPts val="1500"/>
              </a:spcBef>
              <a:spcAft>
                <a:spcPts val="0"/>
              </a:spcAft>
              <a:buSzPct val="100000"/>
              <a:buChar char="❑"/>
            </a:pPr>
            <a:r>
              <a:rPr lang="en-GB">
                <a:latin typeface="Arial"/>
                <a:ea typeface="Arial"/>
                <a:cs typeface="Arial"/>
                <a:sym typeface="Arial"/>
              </a:rPr>
              <a:t>Στη συνέχεια, στις αρχές της δεκαετίας του 2000, η προσοχή των χάκερ μετατοπίστηκε στα συστήματα ηλεκτρονικών πληρωμών, καθώς ήταν σύνηθες για τους εγκληματίες να κλωνοποιούν ιστότοπους όπως </a:t>
            </a:r>
            <a:r>
              <a:rPr b="1" lang="en-GB">
                <a:latin typeface="Arial"/>
                <a:ea typeface="Arial"/>
                <a:cs typeface="Arial"/>
                <a:sym typeface="Arial"/>
              </a:rPr>
              <a:t>το E-BAY </a:t>
            </a:r>
            <a:r>
              <a:rPr lang="en-GB">
                <a:latin typeface="Arial"/>
                <a:ea typeface="Arial"/>
                <a:cs typeface="Arial"/>
                <a:sym typeface="Arial"/>
              </a:rPr>
              <a:t>ή το </a:t>
            </a:r>
            <a:r>
              <a:rPr b="1" lang="en-GB">
                <a:latin typeface="Arial"/>
                <a:ea typeface="Arial"/>
                <a:cs typeface="Arial"/>
                <a:sym typeface="Arial"/>
              </a:rPr>
              <a:t>PAY-PAL</a:t>
            </a:r>
            <a:r>
              <a:rPr lang="en-GB">
                <a:latin typeface="Arial"/>
                <a:ea typeface="Arial"/>
                <a:cs typeface="Arial"/>
                <a:sym typeface="Arial"/>
              </a:rPr>
              <a:t>.</a:t>
            </a:r>
            <a:endParaRPr/>
          </a:p>
          <a:p>
            <a:pPr indent="-116204" lvl="0" marL="342900" rtl="0" algn="just">
              <a:lnSpc>
                <a:spcPct val="90000"/>
              </a:lnSpc>
              <a:spcBef>
                <a:spcPts val="1500"/>
              </a:spcBef>
              <a:spcAft>
                <a:spcPts val="0"/>
              </a:spcAft>
              <a:buSzPct val="100000"/>
              <a:buNone/>
            </a:pPr>
            <a:r>
              <a:t/>
            </a:r>
            <a:endParaRPr>
              <a:latin typeface="Arial"/>
              <a:ea typeface="Arial"/>
              <a:cs typeface="Arial"/>
              <a:sym typeface="Arial"/>
            </a:endParaRPr>
          </a:p>
          <a:p>
            <a:pPr indent="-116204" lvl="0" marL="342900" rtl="0" algn="just">
              <a:lnSpc>
                <a:spcPct val="90000"/>
              </a:lnSpc>
              <a:spcBef>
                <a:spcPts val="1500"/>
              </a:spcBef>
              <a:spcAft>
                <a:spcPts val="0"/>
              </a:spcAft>
              <a:buSzPct val="100000"/>
              <a:buNone/>
            </a:pPr>
            <a:r>
              <a:t/>
            </a:r>
            <a:endParaRPr>
              <a:latin typeface="Arial"/>
              <a:ea typeface="Arial"/>
              <a:cs typeface="Arial"/>
              <a:sym typeface="Arial"/>
            </a:endParaRPr>
          </a:p>
        </p:txBody>
      </p:sp>
      <p:sp>
        <p:nvSpPr>
          <p:cNvPr id="264" name="Google Shape;264;p6"/>
          <p:cNvSpPr/>
          <p:nvPr/>
        </p:nvSpPr>
        <p:spPr>
          <a:xfrm>
            <a:off x="15925800" y="7916837"/>
            <a:ext cx="1790870" cy="1790870"/>
          </a:xfrm>
          <a:custGeom>
            <a:rect b="b" l="l" r="r" t="t"/>
            <a:pathLst>
              <a:path extrusionOk="0" h="1790870" w="1790870">
                <a:moveTo>
                  <a:pt x="0" y="0"/>
                </a:moveTo>
                <a:lnTo>
                  <a:pt x="1790870" y="0"/>
                </a:lnTo>
                <a:lnTo>
                  <a:pt x="1790870" y="1790870"/>
                </a:lnTo>
                <a:lnTo>
                  <a:pt x="0" y="1790870"/>
                </a:lnTo>
                <a:lnTo>
                  <a:pt x="0" y="0"/>
                </a:lnTo>
                <a:close/>
              </a:path>
            </a:pathLst>
          </a:custGeom>
          <a:blipFill rotWithShape="1">
            <a:blip r:embed="rId3">
              <a:alphaModFix amt="29000"/>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p7"/>
          <p:cNvSpPr txBox="1"/>
          <p:nvPr/>
        </p:nvSpPr>
        <p:spPr>
          <a:xfrm>
            <a:off x="4018417" y="1266861"/>
            <a:ext cx="10251165" cy="715324"/>
          </a:xfrm>
          <a:prstGeom prst="rect">
            <a:avLst/>
          </a:prstGeom>
          <a:noFill/>
          <a:ln>
            <a:noFill/>
          </a:ln>
        </p:spPr>
        <p:txBody>
          <a:bodyPr anchorCtr="0" anchor="t" bIns="0" lIns="0" spcFirstLastPara="1" rIns="0" wrap="square" tIns="0">
            <a:spAutoFit/>
          </a:bodyPr>
          <a:lstStyle/>
          <a:p>
            <a:pPr indent="0" lvl="0" marL="0" marR="0" rtl="0" algn="ctr">
              <a:lnSpc>
                <a:spcPct val="76196"/>
              </a:lnSpc>
              <a:spcBef>
                <a:spcPts val="0"/>
              </a:spcBef>
              <a:spcAft>
                <a:spcPts val="0"/>
              </a:spcAft>
              <a:buNone/>
            </a:pPr>
            <a:r>
              <a:rPr b="1" lang="en-GB" sz="6600">
                <a:solidFill>
                  <a:srgbClr val="92BAB5"/>
                </a:solidFill>
                <a:latin typeface="Arial"/>
                <a:ea typeface="Arial"/>
                <a:cs typeface="Arial"/>
                <a:sym typeface="Arial"/>
              </a:rPr>
              <a:t>ΤΎΠΟΙ PHISHING</a:t>
            </a:r>
            <a:endParaRPr/>
          </a:p>
        </p:txBody>
      </p:sp>
      <p:sp>
        <p:nvSpPr>
          <p:cNvPr id="270" name="Google Shape;270;p7"/>
          <p:cNvSpPr txBox="1"/>
          <p:nvPr/>
        </p:nvSpPr>
        <p:spPr>
          <a:xfrm>
            <a:off x="296896" y="2727190"/>
            <a:ext cx="17694206" cy="551433"/>
          </a:xfrm>
          <a:prstGeom prst="rect">
            <a:avLst/>
          </a:prstGeom>
          <a:noFill/>
          <a:ln>
            <a:noFill/>
          </a:ln>
        </p:spPr>
        <p:txBody>
          <a:bodyPr anchorCtr="0" anchor="t" bIns="0" lIns="0" spcFirstLastPara="1" rIns="0" wrap="square" tIns="0">
            <a:spAutoFit/>
          </a:bodyPr>
          <a:lstStyle/>
          <a:p>
            <a:pPr indent="0" lvl="0" marL="0" marR="0" rtl="0" algn="ctr">
              <a:lnSpc>
                <a:spcPct val="108475"/>
              </a:lnSpc>
              <a:spcBef>
                <a:spcPts val="0"/>
              </a:spcBef>
              <a:spcAft>
                <a:spcPts val="0"/>
              </a:spcAft>
              <a:buNone/>
            </a:pPr>
            <a:r>
              <a:rPr lang="en-GB" sz="4000">
                <a:solidFill>
                  <a:srgbClr val="000000"/>
                </a:solidFill>
                <a:latin typeface="Arial"/>
                <a:ea typeface="Arial"/>
                <a:cs typeface="Arial"/>
                <a:sym typeface="Arial"/>
              </a:rPr>
              <a:t>Υπάρχουν διάφοροι τύποι phishing:</a:t>
            </a:r>
            <a:endParaRPr/>
          </a:p>
        </p:txBody>
      </p:sp>
      <p:grpSp>
        <p:nvGrpSpPr>
          <p:cNvPr id="271" name="Google Shape;271;p7"/>
          <p:cNvGrpSpPr/>
          <p:nvPr/>
        </p:nvGrpSpPr>
        <p:grpSpPr>
          <a:xfrm>
            <a:off x="1027984" y="4820328"/>
            <a:ext cx="3086120" cy="3086120"/>
            <a:chOff x="0" y="0"/>
            <a:chExt cx="812800" cy="812800"/>
          </a:xfrm>
        </p:grpSpPr>
        <p:sp>
          <p:nvSpPr>
            <p:cNvPr id="272" name="Google Shape;272;p7"/>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BD5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3" name="Google Shape;273;p7"/>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274" name="Google Shape;274;p7"/>
          <p:cNvGrpSpPr/>
          <p:nvPr/>
        </p:nvGrpSpPr>
        <p:grpSpPr>
          <a:xfrm>
            <a:off x="4381882" y="4820328"/>
            <a:ext cx="3086100" cy="3086100"/>
            <a:chOff x="0" y="0"/>
            <a:chExt cx="812800" cy="812800"/>
          </a:xfrm>
        </p:grpSpPr>
        <p:sp>
          <p:nvSpPr>
            <p:cNvPr id="275" name="Google Shape;275;p7"/>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BD5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6" name="Google Shape;276;p7"/>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277" name="Google Shape;277;p7"/>
          <p:cNvGrpSpPr/>
          <p:nvPr/>
        </p:nvGrpSpPr>
        <p:grpSpPr>
          <a:xfrm>
            <a:off x="7735780" y="4820328"/>
            <a:ext cx="3086100" cy="3086100"/>
            <a:chOff x="0" y="0"/>
            <a:chExt cx="812800" cy="812800"/>
          </a:xfrm>
        </p:grpSpPr>
        <p:sp>
          <p:nvSpPr>
            <p:cNvPr id="278" name="Google Shape;278;p7"/>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BD5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9" name="Google Shape;279;p7"/>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280" name="Google Shape;280;p7"/>
          <p:cNvGrpSpPr/>
          <p:nvPr/>
        </p:nvGrpSpPr>
        <p:grpSpPr>
          <a:xfrm>
            <a:off x="11089679" y="4820328"/>
            <a:ext cx="3086100" cy="3086100"/>
            <a:chOff x="0" y="0"/>
            <a:chExt cx="812800" cy="812800"/>
          </a:xfrm>
        </p:grpSpPr>
        <p:sp>
          <p:nvSpPr>
            <p:cNvPr id="281" name="Google Shape;281;p7"/>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BD5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2" name="Google Shape;282;p7"/>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283" name="Google Shape;283;p7"/>
          <p:cNvGrpSpPr/>
          <p:nvPr/>
        </p:nvGrpSpPr>
        <p:grpSpPr>
          <a:xfrm>
            <a:off x="14443577" y="4820328"/>
            <a:ext cx="3086100" cy="3086100"/>
            <a:chOff x="0" y="0"/>
            <a:chExt cx="812800" cy="812800"/>
          </a:xfrm>
        </p:grpSpPr>
        <p:sp>
          <p:nvSpPr>
            <p:cNvPr id="284" name="Google Shape;284;p7"/>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BD5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5" name="Google Shape;285;p7"/>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286" name="Google Shape;286;p7"/>
          <p:cNvSpPr/>
          <p:nvPr/>
        </p:nvSpPr>
        <p:spPr>
          <a:xfrm>
            <a:off x="758323" y="4135686"/>
            <a:ext cx="1176848" cy="1348472"/>
          </a:xfrm>
          <a:custGeom>
            <a:rect b="b" l="l" r="r" t="t"/>
            <a:pathLst>
              <a:path extrusionOk="0" h="1348472" w="1176848">
                <a:moveTo>
                  <a:pt x="0" y="0"/>
                </a:moveTo>
                <a:lnTo>
                  <a:pt x="1176848" y="0"/>
                </a:lnTo>
                <a:lnTo>
                  <a:pt x="1176848" y="1348472"/>
                </a:lnTo>
                <a:lnTo>
                  <a:pt x="0" y="1348472"/>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7" name="Google Shape;287;p7"/>
          <p:cNvSpPr/>
          <p:nvPr/>
        </p:nvSpPr>
        <p:spPr>
          <a:xfrm>
            <a:off x="3911577" y="4421978"/>
            <a:ext cx="1165630" cy="1062180"/>
          </a:xfrm>
          <a:custGeom>
            <a:rect b="b" l="l" r="r" t="t"/>
            <a:pathLst>
              <a:path extrusionOk="0" h="1062180" w="1165630">
                <a:moveTo>
                  <a:pt x="0" y="0"/>
                </a:moveTo>
                <a:lnTo>
                  <a:pt x="1165630" y="0"/>
                </a:lnTo>
                <a:lnTo>
                  <a:pt x="1165630" y="1062180"/>
                </a:lnTo>
                <a:lnTo>
                  <a:pt x="0" y="1062180"/>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8" name="Google Shape;288;p7"/>
          <p:cNvSpPr/>
          <p:nvPr/>
        </p:nvSpPr>
        <p:spPr>
          <a:xfrm>
            <a:off x="7734682" y="4521145"/>
            <a:ext cx="912455" cy="963013"/>
          </a:xfrm>
          <a:custGeom>
            <a:rect b="b" l="l" r="r" t="t"/>
            <a:pathLst>
              <a:path extrusionOk="0" h="963013" w="912455">
                <a:moveTo>
                  <a:pt x="0" y="0"/>
                </a:moveTo>
                <a:lnTo>
                  <a:pt x="912455" y="0"/>
                </a:lnTo>
                <a:lnTo>
                  <a:pt x="912455" y="963013"/>
                </a:lnTo>
                <a:lnTo>
                  <a:pt x="0" y="963013"/>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9" name="Google Shape;289;p7"/>
          <p:cNvSpPr/>
          <p:nvPr/>
        </p:nvSpPr>
        <p:spPr>
          <a:xfrm>
            <a:off x="10688779" y="4421978"/>
            <a:ext cx="1099499" cy="1014288"/>
          </a:xfrm>
          <a:custGeom>
            <a:rect b="b" l="l" r="r" t="t"/>
            <a:pathLst>
              <a:path extrusionOk="0" h="1014288" w="1099499">
                <a:moveTo>
                  <a:pt x="0" y="0"/>
                </a:moveTo>
                <a:lnTo>
                  <a:pt x="1099499" y="0"/>
                </a:lnTo>
                <a:lnTo>
                  <a:pt x="1099499" y="1014287"/>
                </a:lnTo>
                <a:lnTo>
                  <a:pt x="0" y="1014287"/>
                </a:lnTo>
                <a:lnTo>
                  <a:pt x="0" y="0"/>
                </a:lnTo>
                <a:close/>
              </a:path>
            </a:pathLst>
          </a:cu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90" name="Google Shape;290;p7"/>
          <p:cNvSpPr/>
          <p:nvPr/>
        </p:nvSpPr>
        <p:spPr>
          <a:xfrm>
            <a:off x="14432476" y="4362174"/>
            <a:ext cx="772003" cy="1074091"/>
          </a:xfrm>
          <a:custGeom>
            <a:rect b="b" l="l" r="r" t="t"/>
            <a:pathLst>
              <a:path extrusionOk="0" h="1074091" w="772003">
                <a:moveTo>
                  <a:pt x="0" y="0"/>
                </a:moveTo>
                <a:lnTo>
                  <a:pt x="772003" y="0"/>
                </a:lnTo>
                <a:lnTo>
                  <a:pt x="772003" y="1074091"/>
                </a:lnTo>
                <a:lnTo>
                  <a:pt x="0" y="1074091"/>
                </a:lnTo>
                <a:lnTo>
                  <a:pt x="0" y="0"/>
                </a:lnTo>
                <a:close/>
              </a:path>
            </a:pathLst>
          </a:custGeom>
          <a:blipFill rotWithShape="1">
            <a:blip r:embed="rId7">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91" name="Google Shape;291;p7"/>
          <p:cNvSpPr txBox="1"/>
          <p:nvPr/>
        </p:nvSpPr>
        <p:spPr>
          <a:xfrm>
            <a:off x="1498963" y="5636047"/>
            <a:ext cx="2263800" cy="1454700"/>
          </a:xfrm>
          <a:prstGeom prst="rect">
            <a:avLst/>
          </a:prstGeom>
          <a:noFill/>
          <a:ln>
            <a:noFill/>
          </a:ln>
        </p:spPr>
        <p:txBody>
          <a:bodyPr anchorCtr="0" anchor="t" bIns="0" lIns="0" spcFirstLastPara="1" rIns="0" wrap="square" tIns="0">
            <a:spAutoFit/>
          </a:bodyPr>
          <a:lstStyle/>
          <a:p>
            <a:pPr indent="0" lvl="0" marL="0" marR="0" rtl="0" algn="ctr">
              <a:lnSpc>
                <a:spcPct val="125000"/>
              </a:lnSpc>
              <a:spcBef>
                <a:spcPts val="0"/>
              </a:spcBef>
              <a:spcAft>
                <a:spcPts val="0"/>
              </a:spcAft>
              <a:buNone/>
            </a:pPr>
            <a:r>
              <a:rPr b="1" lang="en-GB" sz="2700">
                <a:solidFill>
                  <a:srgbClr val="446183"/>
                </a:solidFill>
                <a:latin typeface="Arial"/>
                <a:ea typeface="Arial"/>
                <a:cs typeface="Arial"/>
                <a:sym typeface="Arial"/>
              </a:rPr>
              <a:t>Ψάρεμα μέσω ηλεκτρονικού ταχυδρομείου</a:t>
            </a:r>
            <a:endParaRPr sz="1300"/>
          </a:p>
        </p:txBody>
      </p:sp>
      <p:sp>
        <p:nvSpPr>
          <p:cNvPr id="292" name="Google Shape;292;p7"/>
          <p:cNvSpPr txBox="1"/>
          <p:nvPr/>
        </p:nvSpPr>
        <p:spPr>
          <a:xfrm>
            <a:off x="4736316" y="5913808"/>
            <a:ext cx="2377200" cy="1031400"/>
          </a:xfrm>
          <a:prstGeom prst="rect">
            <a:avLst/>
          </a:prstGeom>
          <a:noFill/>
          <a:ln>
            <a:noFill/>
          </a:ln>
        </p:spPr>
        <p:txBody>
          <a:bodyPr anchorCtr="0" anchor="t" bIns="0" lIns="0" spcFirstLastPara="1" rIns="0" wrap="square" tIns="0">
            <a:spAutoFit/>
          </a:bodyPr>
          <a:lstStyle/>
          <a:p>
            <a:pPr indent="0" lvl="0" marL="0" marR="0" rtl="0" algn="ctr">
              <a:lnSpc>
                <a:spcPct val="109375"/>
              </a:lnSpc>
              <a:spcBef>
                <a:spcPts val="0"/>
              </a:spcBef>
              <a:spcAft>
                <a:spcPts val="0"/>
              </a:spcAft>
              <a:buNone/>
            </a:pPr>
            <a:r>
              <a:rPr b="1" lang="en-GB" sz="3200">
                <a:solidFill>
                  <a:srgbClr val="446183"/>
                </a:solidFill>
                <a:latin typeface="Arial"/>
                <a:ea typeface="Arial"/>
                <a:cs typeface="Arial"/>
                <a:sym typeface="Arial"/>
              </a:rPr>
              <a:t>Spear Phishing</a:t>
            </a:r>
            <a:endParaRPr/>
          </a:p>
        </p:txBody>
      </p:sp>
      <p:sp>
        <p:nvSpPr>
          <p:cNvPr id="293" name="Google Shape;293;p7"/>
          <p:cNvSpPr txBox="1"/>
          <p:nvPr/>
        </p:nvSpPr>
        <p:spPr>
          <a:xfrm>
            <a:off x="8124907" y="5913808"/>
            <a:ext cx="2307900" cy="1031400"/>
          </a:xfrm>
          <a:prstGeom prst="rect">
            <a:avLst/>
          </a:prstGeom>
          <a:noFill/>
          <a:ln>
            <a:noFill/>
          </a:ln>
        </p:spPr>
        <p:txBody>
          <a:bodyPr anchorCtr="0" anchor="t" bIns="0" lIns="0" spcFirstLastPara="1" rIns="0" wrap="square" tIns="0">
            <a:spAutoFit/>
          </a:bodyPr>
          <a:lstStyle/>
          <a:p>
            <a:pPr indent="0" lvl="0" marL="0" marR="0" rtl="0" algn="ctr">
              <a:lnSpc>
                <a:spcPct val="109375"/>
              </a:lnSpc>
              <a:spcBef>
                <a:spcPts val="0"/>
              </a:spcBef>
              <a:spcAft>
                <a:spcPts val="0"/>
              </a:spcAft>
              <a:buNone/>
            </a:pPr>
            <a:r>
              <a:rPr b="1" lang="en-GB" sz="3200">
                <a:solidFill>
                  <a:srgbClr val="446183"/>
                </a:solidFill>
                <a:latin typeface="Arial"/>
                <a:ea typeface="Arial"/>
                <a:cs typeface="Arial"/>
                <a:sym typeface="Arial"/>
              </a:rPr>
              <a:t>Phishing κλώνων</a:t>
            </a:r>
            <a:endParaRPr/>
          </a:p>
        </p:txBody>
      </p:sp>
      <p:sp>
        <p:nvSpPr>
          <p:cNvPr id="294" name="Google Shape;294;p7"/>
          <p:cNvSpPr txBox="1"/>
          <p:nvPr/>
        </p:nvSpPr>
        <p:spPr>
          <a:xfrm>
            <a:off x="11459963" y="5913808"/>
            <a:ext cx="2345400" cy="1031400"/>
          </a:xfrm>
          <a:prstGeom prst="rect">
            <a:avLst/>
          </a:prstGeom>
          <a:noFill/>
          <a:ln>
            <a:noFill/>
          </a:ln>
        </p:spPr>
        <p:txBody>
          <a:bodyPr anchorCtr="0" anchor="t" bIns="0" lIns="0" spcFirstLastPara="1" rIns="0" wrap="square" tIns="0">
            <a:spAutoFit/>
          </a:bodyPr>
          <a:lstStyle/>
          <a:p>
            <a:pPr indent="0" lvl="0" marL="0" marR="0" rtl="0" algn="ctr">
              <a:lnSpc>
                <a:spcPct val="109375"/>
              </a:lnSpc>
              <a:spcBef>
                <a:spcPts val="0"/>
              </a:spcBef>
              <a:spcAft>
                <a:spcPts val="0"/>
              </a:spcAft>
              <a:buNone/>
            </a:pPr>
            <a:r>
              <a:rPr b="1" lang="en-GB" sz="3200">
                <a:solidFill>
                  <a:srgbClr val="446183"/>
                </a:solidFill>
                <a:latin typeface="Arial"/>
                <a:ea typeface="Arial"/>
                <a:cs typeface="Arial"/>
                <a:sym typeface="Arial"/>
              </a:rPr>
              <a:t>Φωνητικό Phishing</a:t>
            </a:r>
            <a:endParaRPr/>
          </a:p>
        </p:txBody>
      </p:sp>
      <p:sp>
        <p:nvSpPr>
          <p:cNvPr id="295" name="Google Shape;295;p7"/>
          <p:cNvSpPr txBox="1"/>
          <p:nvPr/>
        </p:nvSpPr>
        <p:spPr>
          <a:xfrm>
            <a:off x="14832666" y="5979920"/>
            <a:ext cx="2234400" cy="1031400"/>
          </a:xfrm>
          <a:prstGeom prst="rect">
            <a:avLst/>
          </a:prstGeom>
          <a:noFill/>
          <a:ln>
            <a:noFill/>
          </a:ln>
        </p:spPr>
        <p:txBody>
          <a:bodyPr anchorCtr="0" anchor="t" bIns="0" lIns="0" spcFirstLastPara="1" rIns="0" wrap="square" tIns="0">
            <a:spAutoFit/>
          </a:bodyPr>
          <a:lstStyle/>
          <a:p>
            <a:pPr indent="0" lvl="0" marL="0" marR="0" rtl="0" algn="ctr">
              <a:lnSpc>
                <a:spcPct val="109375"/>
              </a:lnSpc>
              <a:spcBef>
                <a:spcPts val="0"/>
              </a:spcBef>
              <a:spcAft>
                <a:spcPts val="0"/>
              </a:spcAft>
              <a:buNone/>
            </a:pPr>
            <a:r>
              <a:rPr b="1" lang="en-GB" sz="3200">
                <a:solidFill>
                  <a:srgbClr val="446183"/>
                </a:solidFill>
                <a:latin typeface="Arial"/>
                <a:ea typeface="Arial"/>
                <a:cs typeface="Arial"/>
                <a:sym typeface="Arial"/>
              </a:rPr>
              <a:t> SMS Phishing</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99" name="Shape 299"/>
        <p:cNvGrpSpPr/>
        <p:nvPr/>
      </p:nvGrpSpPr>
      <p:grpSpPr>
        <a:xfrm>
          <a:off x="0" y="0"/>
          <a:ext cx="0" cy="0"/>
          <a:chOff x="0" y="0"/>
          <a:chExt cx="0" cy="0"/>
        </a:xfrm>
      </p:grpSpPr>
      <p:sp>
        <p:nvSpPr>
          <p:cNvPr id="300" name="Google Shape;300;p8"/>
          <p:cNvSpPr/>
          <p:nvPr/>
        </p:nvSpPr>
        <p:spPr>
          <a:xfrm>
            <a:off x="0" y="0"/>
            <a:ext cx="18288000" cy="10287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rgbClr val="FFFFFF"/>
              </a:solidFill>
              <a:latin typeface="Calibri"/>
              <a:ea typeface="Calibri"/>
              <a:cs typeface="Calibri"/>
              <a:sym typeface="Calibri"/>
            </a:endParaRPr>
          </a:p>
        </p:txBody>
      </p:sp>
      <p:sp>
        <p:nvSpPr>
          <p:cNvPr id="301" name="Google Shape;301;p8"/>
          <p:cNvSpPr/>
          <p:nvPr/>
        </p:nvSpPr>
        <p:spPr>
          <a:xfrm>
            <a:off x="14278706" y="8229600"/>
            <a:ext cx="4009295" cy="2057400"/>
          </a:xfrm>
          <a:custGeom>
            <a:rect b="b" l="l" r="r" t="t"/>
            <a:pathLst>
              <a:path extrusionOk="0" h="1371600" w="2672863">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rgbClr val="FFFFFF"/>
              </a:solidFill>
              <a:latin typeface="Calibri"/>
              <a:ea typeface="Calibri"/>
              <a:cs typeface="Calibri"/>
              <a:sym typeface="Calibri"/>
            </a:endParaRPr>
          </a:p>
        </p:txBody>
      </p:sp>
      <p:sp>
        <p:nvSpPr>
          <p:cNvPr id="302" name="Google Shape;302;p8"/>
          <p:cNvSpPr/>
          <p:nvPr/>
        </p:nvSpPr>
        <p:spPr>
          <a:xfrm>
            <a:off x="6903076" y="975241"/>
            <a:ext cx="4481849" cy="4481849"/>
          </a:xfrm>
          <a:prstGeom prst="arc">
            <a:avLst>
              <a:gd fmla="val 14441841" name="adj1"/>
              <a:gd fmla="val 0" name="adj2"/>
            </a:avLst>
          </a:prstGeom>
          <a:noFill/>
          <a:ln cap="rnd" cmpd="sng" w="127000">
            <a:solidFill>
              <a:schemeClr val="accent4"/>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rgbClr val="000000"/>
              </a:solidFill>
              <a:latin typeface="Calibri"/>
              <a:ea typeface="Calibri"/>
              <a:cs typeface="Calibri"/>
              <a:sym typeface="Calibri"/>
            </a:endParaRPr>
          </a:p>
        </p:txBody>
      </p:sp>
      <p:sp>
        <p:nvSpPr>
          <p:cNvPr id="303" name="Google Shape;303;p8"/>
          <p:cNvSpPr txBox="1"/>
          <p:nvPr>
            <p:ph type="title"/>
          </p:nvPr>
        </p:nvSpPr>
        <p:spPr>
          <a:xfrm>
            <a:off x="380115" y="1021556"/>
            <a:ext cx="7886700" cy="1988345"/>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92BAB5"/>
              </a:buClr>
              <a:buSzPts val="6000"/>
              <a:buFont typeface="Arial"/>
              <a:buNone/>
            </a:pPr>
            <a:r>
              <a:rPr lang="en-GB" sz="6000">
                <a:latin typeface="Arial"/>
                <a:ea typeface="Arial"/>
                <a:cs typeface="Arial"/>
                <a:sym typeface="Arial"/>
              </a:rPr>
              <a:t>EMAIL PHISHING</a:t>
            </a:r>
            <a:endParaRPr/>
          </a:p>
        </p:txBody>
      </p:sp>
      <p:sp>
        <p:nvSpPr>
          <p:cNvPr id="304" name="Google Shape;304;p8"/>
          <p:cNvSpPr txBox="1"/>
          <p:nvPr>
            <p:ph idx="1" type="body"/>
          </p:nvPr>
        </p:nvSpPr>
        <p:spPr>
          <a:xfrm>
            <a:off x="878572" y="2781300"/>
            <a:ext cx="10412980" cy="6846482"/>
          </a:xfrm>
          <a:prstGeom prst="rect">
            <a:avLst/>
          </a:prstGeom>
          <a:noFill/>
          <a:ln>
            <a:noFill/>
          </a:ln>
        </p:spPr>
        <p:txBody>
          <a:bodyPr anchorCtr="0" anchor="t" bIns="45700" lIns="91425" spcFirstLastPara="1" rIns="91425" wrap="square" tIns="45700">
            <a:normAutofit fontScale="77500" lnSpcReduction="20000"/>
          </a:bodyPr>
          <a:lstStyle/>
          <a:p>
            <a:pPr indent="-342900" lvl="0" marL="342900" rtl="0" algn="l">
              <a:lnSpc>
                <a:spcPct val="90000"/>
              </a:lnSpc>
              <a:spcBef>
                <a:spcPts val="0"/>
              </a:spcBef>
              <a:spcAft>
                <a:spcPts val="0"/>
              </a:spcAft>
              <a:buSzPct val="100000"/>
              <a:buChar char="❑"/>
            </a:pPr>
            <a:r>
              <a:rPr lang="en-GB" sz="4800">
                <a:latin typeface="Arial"/>
                <a:ea typeface="Arial"/>
                <a:cs typeface="Arial"/>
                <a:sym typeface="Arial"/>
              </a:rPr>
              <a:t>Στην ψηφιακή σφαίρα, το ηλεκτρονικό "ψάρεμα" είναι μια σημαντική απειλή, η προέλευση της οποίας </a:t>
            </a:r>
            <a:r>
              <a:rPr b="1" lang="en-GB" sz="4800">
                <a:latin typeface="Arial"/>
                <a:ea typeface="Arial"/>
                <a:cs typeface="Arial"/>
                <a:sym typeface="Arial"/>
              </a:rPr>
              <a:t>έγκειται </a:t>
            </a:r>
            <a:r>
              <a:rPr lang="en-GB" sz="4800">
                <a:latin typeface="Arial"/>
                <a:ea typeface="Arial"/>
                <a:cs typeface="Arial"/>
                <a:sym typeface="Arial"/>
              </a:rPr>
              <a:t>στο γεγονός ότι οι εγκληματίες του κυβερνοχώρου προσπαθούν να </a:t>
            </a:r>
            <a:r>
              <a:rPr b="1" lang="en-GB" sz="4800">
                <a:latin typeface="Arial"/>
                <a:ea typeface="Arial"/>
                <a:cs typeface="Arial"/>
                <a:sym typeface="Arial"/>
              </a:rPr>
              <a:t>εξαπατήσουν </a:t>
            </a:r>
            <a:r>
              <a:rPr lang="en-GB" sz="4800">
                <a:latin typeface="Arial"/>
                <a:ea typeface="Arial"/>
                <a:cs typeface="Arial"/>
                <a:sym typeface="Arial"/>
              </a:rPr>
              <a:t>τους ανθρώπους με </a:t>
            </a:r>
            <a:r>
              <a:rPr b="1" lang="en-GB" sz="4800">
                <a:latin typeface="Arial"/>
                <a:ea typeface="Arial"/>
                <a:cs typeface="Arial"/>
                <a:sym typeface="Arial"/>
              </a:rPr>
              <a:t>ανεπιθύμητα </a:t>
            </a:r>
            <a:r>
              <a:rPr lang="en-GB" sz="4800">
                <a:latin typeface="Arial"/>
                <a:ea typeface="Arial"/>
                <a:cs typeface="Arial"/>
                <a:sym typeface="Arial"/>
              </a:rPr>
              <a:t>ή </a:t>
            </a:r>
            <a:r>
              <a:rPr b="1" lang="en-GB" sz="4800">
                <a:latin typeface="Arial"/>
                <a:ea typeface="Arial"/>
                <a:cs typeface="Arial"/>
                <a:sym typeface="Arial"/>
              </a:rPr>
              <a:t>ψεύτικα μηνύματα ηλεκτρονικού ταχυδρομείου</a:t>
            </a:r>
            <a:r>
              <a:rPr lang="en-GB" sz="4800">
                <a:latin typeface="Arial"/>
                <a:ea typeface="Arial"/>
                <a:cs typeface="Arial"/>
                <a:sym typeface="Arial"/>
              </a:rPr>
              <a:t>. </a:t>
            </a:r>
            <a:endParaRPr/>
          </a:p>
          <a:p>
            <a:pPr indent="-342900" lvl="0" marL="342900" rtl="0" algn="l">
              <a:lnSpc>
                <a:spcPct val="90000"/>
              </a:lnSpc>
              <a:spcBef>
                <a:spcPts val="1500"/>
              </a:spcBef>
              <a:spcAft>
                <a:spcPts val="0"/>
              </a:spcAft>
              <a:buSzPct val="100000"/>
              <a:buChar char="❑"/>
            </a:pPr>
            <a:r>
              <a:rPr lang="en-GB" sz="4800">
                <a:latin typeface="Arial"/>
                <a:ea typeface="Arial"/>
                <a:cs typeface="Arial"/>
                <a:sym typeface="Arial"/>
              </a:rPr>
              <a:t>Μεταξύ των τύπων ηλεκτρονικού "ψαρέματος" συναντάμε μια μεγάλη ποικιλία, όπως το spear phishing και το clone phishing, τα οποία κατευθύνουν τις απειλές σε πολύ πιο συγκεκριμένα και οργανωμένα θύματα και οργανισμούς. </a:t>
            </a:r>
            <a:endParaRPr/>
          </a:p>
        </p:txBody>
      </p:sp>
      <p:sp>
        <p:nvSpPr>
          <p:cNvPr id="305" name="Google Shape;305;p8"/>
          <p:cNvSpPr/>
          <p:nvPr/>
        </p:nvSpPr>
        <p:spPr>
          <a:xfrm>
            <a:off x="13379146" y="1333500"/>
            <a:ext cx="2821260" cy="5594071"/>
          </a:xfrm>
          <a:custGeom>
            <a:rect b="b" l="l" r="r" t="t"/>
            <a:pathLst>
              <a:path extrusionOk="0" h="3619341" w="1524647">
                <a:moveTo>
                  <a:pt x="0" y="0"/>
                </a:moveTo>
                <a:lnTo>
                  <a:pt x="1524647" y="0"/>
                </a:lnTo>
                <a:lnTo>
                  <a:pt x="1524647" y="3619341"/>
                </a:lnTo>
                <a:lnTo>
                  <a:pt x="0" y="3619341"/>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09" name="Shape 309"/>
        <p:cNvGrpSpPr/>
        <p:nvPr/>
      </p:nvGrpSpPr>
      <p:grpSpPr>
        <a:xfrm>
          <a:off x="0" y="0"/>
          <a:ext cx="0" cy="0"/>
          <a:chOff x="0" y="0"/>
          <a:chExt cx="0" cy="0"/>
        </a:xfrm>
      </p:grpSpPr>
      <p:sp>
        <p:nvSpPr>
          <p:cNvPr id="310" name="Google Shape;310;p9"/>
          <p:cNvSpPr/>
          <p:nvPr/>
        </p:nvSpPr>
        <p:spPr>
          <a:xfrm>
            <a:off x="0" y="0"/>
            <a:ext cx="18288000" cy="10287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rgbClr val="FFFFFF"/>
              </a:solidFill>
              <a:latin typeface="Calibri"/>
              <a:ea typeface="Calibri"/>
              <a:cs typeface="Calibri"/>
              <a:sym typeface="Calibri"/>
            </a:endParaRPr>
          </a:p>
        </p:txBody>
      </p:sp>
      <p:sp>
        <p:nvSpPr>
          <p:cNvPr id="311" name="Google Shape;311;p9"/>
          <p:cNvSpPr/>
          <p:nvPr/>
        </p:nvSpPr>
        <p:spPr>
          <a:xfrm>
            <a:off x="14278706" y="8229600"/>
            <a:ext cx="4009295" cy="2057400"/>
          </a:xfrm>
          <a:custGeom>
            <a:rect b="b" l="l" r="r" t="t"/>
            <a:pathLst>
              <a:path extrusionOk="0" h="1371600" w="2672863">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rgbClr val="FFFFFF"/>
              </a:solidFill>
              <a:latin typeface="Calibri"/>
              <a:ea typeface="Calibri"/>
              <a:cs typeface="Calibri"/>
              <a:sym typeface="Calibri"/>
            </a:endParaRPr>
          </a:p>
        </p:txBody>
      </p:sp>
      <p:sp>
        <p:nvSpPr>
          <p:cNvPr id="312" name="Google Shape;312;p9"/>
          <p:cNvSpPr/>
          <p:nvPr/>
        </p:nvSpPr>
        <p:spPr>
          <a:xfrm>
            <a:off x="6903076" y="975241"/>
            <a:ext cx="4481849" cy="4481849"/>
          </a:xfrm>
          <a:prstGeom prst="arc">
            <a:avLst>
              <a:gd fmla="val 14441841" name="adj1"/>
              <a:gd fmla="val 0" name="adj2"/>
            </a:avLst>
          </a:prstGeom>
          <a:noFill/>
          <a:ln cap="rnd" cmpd="sng" w="127000">
            <a:solidFill>
              <a:schemeClr val="accent4"/>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rgbClr val="000000"/>
              </a:solidFill>
              <a:latin typeface="Calibri"/>
              <a:ea typeface="Calibri"/>
              <a:cs typeface="Calibri"/>
              <a:sym typeface="Calibri"/>
            </a:endParaRPr>
          </a:p>
        </p:txBody>
      </p:sp>
      <p:sp>
        <p:nvSpPr>
          <p:cNvPr id="313" name="Google Shape;313;p9"/>
          <p:cNvSpPr txBox="1"/>
          <p:nvPr>
            <p:ph type="title"/>
          </p:nvPr>
        </p:nvSpPr>
        <p:spPr>
          <a:xfrm>
            <a:off x="380115" y="1021556"/>
            <a:ext cx="7886700" cy="1988345"/>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92BAB5"/>
              </a:buClr>
              <a:buSzPts val="6000"/>
              <a:buFont typeface="Arial"/>
              <a:buNone/>
            </a:pPr>
            <a:r>
              <a:rPr lang="en-GB" sz="6000">
                <a:latin typeface="Arial"/>
                <a:ea typeface="Arial"/>
                <a:cs typeface="Arial"/>
                <a:sym typeface="Arial"/>
              </a:rPr>
              <a:t>ΨΆΡΕΜΑ ΜΕ ΣΠΑΘΊ (SPEAR PHISHING)</a:t>
            </a:r>
            <a:endParaRPr/>
          </a:p>
        </p:txBody>
      </p:sp>
      <p:sp>
        <p:nvSpPr>
          <p:cNvPr id="314" name="Google Shape;314;p9"/>
          <p:cNvSpPr txBox="1"/>
          <p:nvPr>
            <p:ph idx="1" type="body"/>
          </p:nvPr>
        </p:nvSpPr>
        <p:spPr>
          <a:xfrm>
            <a:off x="878572" y="2781300"/>
            <a:ext cx="9941828" cy="6846482"/>
          </a:xfrm>
          <a:prstGeom prst="rect">
            <a:avLst/>
          </a:prstGeom>
          <a:noFill/>
          <a:ln>
            <a:noFill/>
          </a:ln>
        </p:spPr>
        <p:txBody>
          <a:bodyPr anchorCtr="0" anchor="t" bIns="45700" lIns="91425" spcFirstLastPara="1" rIns="91425" wrap="square" tIns="45700">
            <a:normAutofit/>
          </a:bodyPr>
          <a:lstStyle/>
          <a:p>
            <a:pPr indent="-353060" lvl="0" marL="342900" rtl="0" algn="l">
              <a:lnSpc>
                <a:spcPct val="80000"/>
              </a:lnSpc>
              <a:spcBef>
                <a:spcPts val="0"/>
              </a:spcBef>
              <a:spcAft>
                <a:spcPts val="0"/>
              </a:spcAft>
              <a:buSzPts val="4600"/>
              <a:buChar char="❑"/>
            </a:pPr>
            <a:r>
              <a:rPr lang="en-GB" sz="4600">
                <a:latin typeface="Arial"/>
                <a:ea typeface="Arial"/>
                <a:cs typeface="Arial"/>
                <a:sym typeface="Arial"/>
              </a:rPr>
              <a:t>Το ηλεκτρονικό "ψάρεμα" είναι μια διαδεδομένη απειλή στο ψηφιακό πεδίο, με το spear phishing να το μεταφέρει σε πιο στοχευμένο επίπεδο. </a:t>
            </a:r>
            <a:endParaRPr sz="4000"/>
          </a:p>
          <a:p>
            <a:pPr indent="-353060" lvl="0" marL="342900" rtl="0" algn="l">
              <a:lnSpc>
                <a:spcPct val="80000"/>
              </a:lnSpc>
              <a:spcBef>
                <a:spcPts val="1500"/>
              </a:spcBef>
              <a:spcAft>
                <a:spcPts val="0"/>
              </a:spcAft>
              <a:buSzPts val="4600"/>
              <a:buChar char="❑"/>
            </a:pPr>
            <a:r>
              <a:rPr lang="en-GB" sz="4600">
                <a:latin typeface="Arial"/>
                <a:ea typeface="Arial"/>
                <a:cs typeface="Arial"/>
                <a:sym typeface="Arial"/>
              </a:rPr>
              <a:t>Αυτή η στρατηγική συνίσταται στον ακριβή προσδιορισμό του θύματος της επίθεσης για τη δημιουργία ενός όσο το δυνατόν πιο αληθινού ηλεκτρονικού μηνύματος. </a:t>
            </a:r>
            <a:endParaRPr sz="4000"/>
          </a:p>
        </p:txBody>
      </p:sp>
      <p:sp>
        <p:nvSpPr>
          <p:cNvPr id="315" name="Google Shape;315;p9"/>
          <p:cNvSpPr/>
          <p:nvPr/>
        </p:nvSpPr>
        <p:spPr>
          <a:xfrm rot="-567310">
            <a:off x="13282471" y="2978650"/>
            <a:ext cx="2725165" cy="3582136"/>
          </a:xfrm>
          <a:custGeom>
            <a:rect b="b" l="l" r="r" t="t"/>
            <a:pathLst>
              <a:path extrusionOk="0" h="1467427" w="1381216">
                <a:moveTo>
                  <a:pt x="0" y="0"/>
                </a:moveTo>
                <a:lnTo>
                  <a:pt x="1381216" y="0"/>
                </a:lnTo>
                <a:lnTo>
                  <a:pt x="1381216" y="1467428"/>
                </a:lnTo>
                <a:lnTo>
                  <a:pt x="0" y="1467428"/>
                </a:lnTo>
                <a:lnTo>
                  <a:pt x="0" y="0"/>
                </a:lnTo>
                <a:close/>
              </a:path>
            </a:pathLst>
          </a:custGeom>
          <a:blipFill rotWithShape="1">
            <a:blip r:embed="rId3">
              <a:alphaModFix amt="65999"/>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otív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Motív Offic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1_Motív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2006-08-16T00:00:00Z</dcterms:creat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0x010100FC39A8C05164174D8B0CC0E9EA7C08B6</vt:lpwstr>
  </property>
  <property fmtid="{D5CDD505-2E9C-101B-9397-08002B2CF9AE}" pid="3" name="MediaServiceImageTags">
    <vt:lpwstr/>
  </property>
</Properties>
</file>