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sldIdLst>
    <p:sldId id="295" r:id="rId5"/>
    <p:sldId id="306" r:id="rId6"/>
    <p:sldId id="264" r:id="rId7"/>
    <p:sldId id="267" r:id="rId8"/>
    <p:sldId id="273" r:id="rId9"/>
    <p:sldId id="270" r:id="rId10"/>
    <p:sldId id="271" r:id="rId11"/>
    <p:sldId id="268" r:id="rId12"/>
    <p:sldId id="269"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307" r:id="rId31"/>
    <p:sldId id="308" r:id="rId32"/>
    <p:sldId id="293" r:id="rId33"/>
    <p:sldId id="294" r:id="rId34"/>
    <p:sldId id="266" r:id="rId35"/>
    <p:sldId id="265" r:id="rId36"/>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AB5"/>
    <a:srgbClr val="FFAA5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108FA3-0550-96AE-8144-653ADFFEB40C}" v="29" dt="2024-10-10T09:31:10.011"/>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9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ela Hallová" userId="S::hallovam@uniag.sk::11c297e8-e2cf-40dc-b098-351a91ef2171" providerId="AD" clId="Web-{FE31F8DA-2B72-4AE6-9FAA-729A93C6F8CA}"/>
    <pc:docChg chg="addSld">
      <pc:chgData name="Marcela Hallová" userId="S::hallovam@uniag.sk::11c297e8-e2cf-40dc-b098-351a91ef2171" providerId="AD" clId="Web-{FE31F8DA-2B72-4AE6-9FAA-729A93C6F8CA}" dt="2024-09-15T12:21:33.307" v="0"/>
      <pc:docMkLst>
        <pc:docMk/>
      </pc:docMkLst>
      <pc:sldChg chg="add">
        <pc:chgData name="Marcela Hallová" userId="S::hallovam@uniag.sk::11c297e8-e2cf-40dc-b098-351a91ef2171" providerId="AD" clId="Web-{FE31F8DA-2B72-4AE6-9FAA-729A93C6F8CA}" dt="2024-09-15T12:21:33.307" v="0"/>
        <pc:sldMkLst>
          <pc:docMk/>
          <pc:sldMk cId="0" sldId="265"/>
        </pc:sldMkLst>
      </pc:sldChg>
    </pc:docChg>
  </pc:docChgLst>
  <pc:docChgLst>
    <pc:chgData name="eyup.sen" userId="S::eyup.sen_hotmail.com#ext#@uniag1.onmicrosoft.com::3b014f19-b7ee-4f28-b68c-f6b9fd73b104" providerId="AD" clId="Web-{78624EDE-61DF-4207-CDFE-5E1C1DAB7849}"/>
    <pc:docChg chg="addSld modSld">
      <pc:chgData name="eyup.sen" userId="S::eyup.sen_hotmail.com#ext#@uniag1.onmicrosoft.com::3b014f19-b7ee-4f28-b68c-f6b9fd73b104" providerId="AD" clId="Web-{78624EDE-61DF-4207-CDFE-5E1C1DAB7849}" dt="2024-05-03T11:36:43.629" v="13" actId="20577"/>
      <pc:docMkLst>
        <pc:docMk/>
      </pc:docMkLst>
      <pc:sldChg chg="modSp">
        <pc:chgData name="eyup.sen" userId="S::eyup.sen_hotmail.com#ext#@uniag1.onmicrosoft.com::3b014f19-b7ee-4f28-b68c-f6b9fd73b104" providerId="AD" clId="Web-{78624EDE-61DF-4207-CDFE-5E1C1DAB7849}" dt="2024-05-03T11:36:43.629" v="13" actId="20577"/>
        <pc:sldMkLst>
          <pc:docMk/>
          <pc:sldMk cId="3441327202" sldId="272"/>
        </pc:sldMkLst>
        <pc:spChg chg="mod">
          <ac:chgData name="eyup.sen" userId="S::eyup.sen_hotmail.com#ext#@uniag1.onmicrosoft.com::3b014f19-b7ee-4f28-b68c-f6b9fd73b104" providerId="AD" clId="Web-{78624EDE-61DF-4207-CDFE-5E1C1DAB7849}" dt="2024-05-03T11:36:43.629" v="13" actId="20577"/>
          <ac:spMkLst>
            <pc:docMk/>
            <pc:sldMk cId="3441327202" sldId="272"/>
            <ac:spMk id="3" creationId="{00000000-0000-0000-0000-000000000000}"/>
          </ac:spMkLst>
        </pc:spChg>
      </pc:sldChg>
      <pc:sldChg chg="modSp new">
        <pc:chgData name="eyup.sen" userId="S::eyup.sen_hotmail.com#ext#@uniag1.onmicrosoft.com::3b014f19-b7ee-4f28-b68c-f6b9fd73b104" providerId="AD" clId="Web-{78624EDE-61DF-4207-CDFE-5E1C1DAB7849}" dt="2024-05-03T11:36:23.487" v="10" actId="20577"/>
        <pc:sldMkLst>
          <pc:docMk/>
          <pc:sldMk cId="3909979185" sldId="278"/>
        </pc:sldMkLst>
        <pc:spChg chg="mod">
          <ac:chgData name="eyup.sen" userId="S::eyup.sen_hotmail.com#ext#@uniag1.onmicrosoft.com::3b014f19-b7ee-4f28-b68c-f6b9fd73b104" providerId="AD" clId="Web-{78624EDE-61DF-4207-CDFE-5E1C1DAB7849}" dt="2024-05-03T11:34:46.328" v="3" actId="20577"/>
          <ac:spMkLst>
            <pc:docMk/>
            <pc:sldMk cId="3909979185" sldId="278"/>
            <ac:spMk id="2" creationId="{7C76C1A1-0B1A-15F2-FCB6-4135E71DC44A}"/>
          </ac:spMkLst>
        </pc:spChg>
        <pc:spChg chg="mod">
          <ac:chgData name="eyup.sen" userId="S::eyup.sen_hotmail.com#ext#@uniag1.onmicrosoft.com::3b014f19-b7ee-4f28-b68c-f6b9fd73b104" providerId="AD" clId="Web-{78624EDE-61DF-4207-CDFE-5E1C1DAB7849}" dt="2024-05-03T11:36:23.487" v="10" actId="20577"/>
          <ac:spMkLst>
            <pc:docMk/>
            <pc:sldMk cId="3909979185" sldId="278"/>
            <ac:spMk id="3" creationId="{9C158E67-070D-F297-DC45-595BE8E50EF2}"/>
          </ac:spMkLst>
        </pc:spChg>
      </pc:sldChg>
    </pc:docChg>
  </pc:docChgLst>
  <pc:docChgLst>
    <pc:chgData name="Marcela Hallová" userId="S::hallovam@uniag.sk::11c297e8-e2cf-40dc-b098-351a91ef2171" providerId="AD" clId="Web-{F6F361B8-776B-4320-AC30-11AA4E54793B}"/>
    <pc:docChg chg="modSld">
      <pc:chgData name="Marcela Hallová" userId="S::hallovam@uniag.sk::11c297e8-e2cf-40dc-b098-351a91ef2171" providerId="AD" clId="Web-{F6F361B8-776B-4320-AC30-11AA4E54793B}" dt="2024-09-25T12:45:23.666" v="1" actId="20577"/>
      <pc:docMkLst>
        <pc:docMk/>
      </pc:docMkLst>
      <pc:sldChg chg="modSp">
        <pc:chgData name="Marcela Hallová" userId="S::hallovam@uniag.sk::11c297e8-e2cf-40dc-b098-351a91ef2171" providerId="AD" clId="Web-{F6F361B8-776B-4320-AC30-11AA4E54793B}" dt="2024-09-25T12:45:23.666" v="1" actId="20577"/>
        <pc:sldMkLst>
          <pc:docMk/>
          <pc:sldMk cId="0" sldId="265"/>
        </pc:sldMkLst>
        <pc:spChg chg="mod">
          <ac:chgData name="Marcela Hallová" userId="S::hallovam@uniag.sk::11c297e8-e2cf-40dc-b098-351a91ef2171" providerId="AD" clId="Web-{F6F361B8-776B-4320-AC30-11AA4E54793B}" dt="2024-09-25T12:45:23.666" v="1" actId="20577"/>
          <ac:spMkLst>
            <pc:docMk/>
            <pc:sldMk cId="0" sldId="265"/>
            <ac:spMk id="3" creationId="{00000000-0000-0000-0000-000000000000}"/>
          </ac:spMkLst>
        </pc:spChg>
      </pc:sldChg>
    </pc:docChg>
  </pc:docChgLst>
  <pc:docChgLst>
    <pc:chgData name="Marcela Hallová" userId="S::hallovam@uniag.sk::11c297e8-e2cf-40dc-b098-351a91ef2171" providerId="AD" clId="Web-{F77374BC-D456-43F6-B1E8-856F1578DA81}"/>
    <pc:docChg chg="modSld">
      <pc:chgData name="Marcela Hallová" userId="S::hallovam@uniag.sk::11c297e8-e2cf-40dc-b098-351a91ef2171" providerId="AD" clId="Web-{F77374BC-D456-43F6-B1E8-856F1578DA81}" dt="2024-09-15T17:14:04.285" v="1" actId="1076"/>
      <pc:docMkLst>
        <pc:docMk/>
      </pc:docMkLst>
      <pc:sldChg chg="delSp modSp">
        <pc:chgData name="Marcela Hallová" userId="S::hallovam@uniag.sk::11c297e8-e2cf-40dc-b098-351a91ef2171" providerId="AD" clId="Web-{F77374BC-D456-43F6-B1E8-856F1578DA81}" dt="2024-09-15T17:14:04.285" v="1" actId="1076"/>
        <pc:sldMkLst>
          <pc:docMk/>
          <pc:sldMk cId="162941238" sldId="295"/>
        </pc:sldMkLst>
        <pc:picChg chg="mod">
          <ac:chgData name="Marcela Hallová" userId="S::hallovam@uniag.sk::11c297e8-e2cf-40dc-b098-351a91ef2171" providerId="AD" clId="Web-{F77374BC-D456-43F6-B1E8-856F1578DA81}" dt="2024-09-15T17:14:04.285" v="1" actId="1076"/>
          <ac:picMkLst>
            <pc:docMk/>
            <pc:sldMk cId="162941238" sldId="295"/>
            <ac:picMk id="19" creationId="{A34B1F93-7319-3B02-1A2A-A41863D32FA7}"/>
          </ac:picMkLst>
        </pc:picChg>
        <pc:picChg chg="del">
          <ac:chgData name="Marcela Hallová" userId="S::hallovam@uniag.sk::11c297e8-e2cf-40dc-b098-351a91ef2171" providerId="AD" clId="Web-{F77374BC-D456-43F6-B1E8-856F1578DA81}" dt="2024-09-15T17:14:02.300" v="0"/>
          <ac:picMkLst>
            <pc:docMk/>
            <pc:sldMk cId="162941238" sldId="295"/>
            <ac:picMk id="31" creationId="{6097464A-A2F6-E234-6ED2-8C5133BF7945}"/>
          </ac:picMkLst>
        </pc:picChg>
      </pc:sldChg>
    </pc:docChg>
  </pc:docChgLst>
  <pc:docChgLst>
    <pc:chgData name="Marcela Hallová" userId="f4259bdae42d7818" providerId="LiveId" clId="{3FCC6091-0B6D-491D-A9FC-DBA4DAF734FD}"/>
    <pc:docChg chg="undo redo custSel addSld delSld modSld modMainMaster">
      <pc:chgData name="Marcela Hallová" userId="f4259bdae42d7818" providerId="LiveId" clId="{3FCC6091-0B6D-491D-A9FC-DBA4DAF734FD}" dt="2023-02-23T17:46:15.317" v="337" actId="47"/>
      <pc:docMkLst>
        <pc:docMk/>
      </pc:docMkLst>
      <pc:sldChg chg="addSp delSp modSp new add del mod">
        <pc:chgData name="Marcela Hallová" userId="f4259bdae42d7818" providerId="LiveId" clId="{3FCC6091-0B6D-491D-A9FC-DBA4DAF734FD}" dt="2023-02-23T17:45:09.762" v="328" actId="47"/>
        <pc:sldMkLst>
          <pc:docMk/>
          <pc:sldMk cId="3720477195" sldId="256"/>
        </pc:sldMkLst>
        <pc:spChg chg="add del">
          <ac:chgData name="Marcela Hallová" userId="f4259bdae42d7818" providerId="LiveId" clId="{3FCC6091-0B6D-491D-A9FC-DBA4DAF734FD}" dt="2023-02-23T17:42:06.431" v="294" actId="478"/>
          <ac:spMkLst>
            <pc:docMk/>
            <pc:sldMk cId="3720477195" sldId="256"/>
            <ac:spMk id="2" creationId="{CFBA31B8-0F13-C216-E25E-3BE942D618BA}"/>
          </ac:spMkLst>
        </pc:spChg>
        <pc:spChg chg="mod">
          <ac:chgData name="Marcela Hallová" userId="f4259bdae42d7818" providerId="LiveId" clId="{3FCC6091-0B6D-491D-A9FC-DBA4DAF734FD}" dt="2023-02-23T17:39:37.385" v="289" actId="113"/>
          <ac:spMkLst>
            <pc:docMk/>
            <pc:sldMk cId="3720477195" sldId="256"/>
            <ac:spMk id="3" creationId="{4FC301F8-C36D-FD0D-01EE-0F2200C1EE7E}"/>
          </ac:spMkLst>
        </pc:spChg>
      </pc:sldChg>
      <pc:sldChg chg="modSp new mod">
        <pc:chgData name="Marcela Hallová" userId="f4259bdae42d7818" providerId="LiveId" clId="{3FCC6091-0B6D-491D-A9FC-DBA4DAF734FD}" dt="2023-02-23T17:37:02.212" v="240" actId="20577"/>
        <pc:sldMkLst>
          <pc:docMk/>
          <pc:sldMk cId="2224226576" sldId="257"/>
        </pc:sldMkLst>
        <pc:spChg chg="mod">
          <ac:chgData name="Marcela Hallová" userId="f4259bdae42d7818" providerId="LiveId" clId="{3FCC6091-0B6D-491D-A9FC-DBA4DAF734FD}" dt="2023-02-23T17:37:02.212" v="240" actId="20577"/>
          <ac:spMkLst>
            <pc:docMk/>
            <pc:sldMk cId="2224226576" sldId="257"/>
            <ac:spMk id="3" creationId="{FED4BA88-B4CC-0A87-BD87-A60899B0C2BB}"/>
          </ac:spMkLst>
        </pc:spChg>
      </pc:sldChg>
      <pc:sldChg chg="new del">
        <pc:chgData name="Marcela Hallová" userId="f4259bdae42d7818" providerId="LiveId" clId="{3FCC6091-0B6D-491D-A9FC-DBA4DAF734FD}" dt="2023-02-23T17:37:22.426" v="242" actId="47"/>
        <pc:sldMkLst>
          <pc:docMk/>
          <pc:sldMk cId="1398826173" sldId="258"/>
        </pc:sldMkLst>
      </pc:sldChg>
      <pc:sldChg chg="addSp modSp new mod">
        <pc:chgData name="Marcela Hallová" userId="f4259bdae42d7818" providerId="LiveId" clId="{3FCC6091-0B6D-491D-A9FC-DBA4DAF734FD}" dt="2023-02-23T17:45:53.355" v="333" actId="14100"/>
        <pc:sldMkLst>
          <pc:docMk/>
          <pc:sldMk cId="3764972622" sldId="258"/>
        </pc:sldMkLst>
        <pc:spChg chg="add mod">
          <ac:chgData name="Marcela Hallová" userId="f4259bdae42d7818" providerId="LiveId" clId="{3FCC6091-0B6D-491D-A9FC-DBA4DAF734FD}" dt="2023-02-23T17:45:53.355" v="333" actId="14100"/>
          <ac:spMkLst>
            <pc:docMk/>
            <pc:sldMk cId="3764972622" sldId="258"/>
            <ac:spMk id="2" creationId="{B0C92BBC-6406-6023-585C-37345911F82E}"/>
          </ac:spMkLst>
        </pc:spChg>
      </pc:sldChg>
      <pc:sldChg chg="new del">
        <pc:chgData name="Marcela Hallová" userId="f4259bdae42d7818" providerId="LiveId" clId="{3FCC6091-0B6D-491D-A9FC-DBA4DAF734FD}" dt="2023-02-23T17:46:15.317" v="337" actId="47"/>
        <pc:sldMkLst>
          <pc:docMk/>
          <pc:sldMk cId="3692270179" sldId="259"/>
        </pc:sldMkLst>
      </pc:sldChg>
      <pc:sldChg chg="new del">
        <pc:chgData name="Marcela Hallová" userId="f4259bdae42d7818" providerId="LiveId" clId="{3FCC6091-0B6D-491D-A9FC-DBA4DAF734FD}" dt="2023-02-23T17:46:14.812" v="336" actId="47"/>
        <pc:sldMkLst>
          <pc:docMk/>
          <pc:sldMk cId="3679222448" sldId="260"/>
        </pc:sldMkLst>
      </pc:sldChg>
      <pc:sldMasterChg chg="addSp delSp modSp mod delSldLayout modSldLayout">
        <pc:chgData name="Marcela Hallová" userId="f4259bdae42d7818" providerId="LiveId" clId="{3FCC6091-0B6D-491D-A9FC-DBA4DAF734FD}" dt="2023-02-23T17:44:30.626" v="324"/>
        <pc:sldMasterMkLst>
          <pc:docMk/>
          <pc:sldMasterMk cId="42646957" sldId="2147483648"/>
        </pc:sldMasterMkLst>
        <pc:spChg chg="mod">
          <ac:chgData name="Marcela Hallová" userId="f4259bdae42d7818" providerId="LiveId" clId="{3FCC6091-0B6D-491D-A9FC-DBA4DAF734FD}" dt="2023-02-23T17:34:47.256" v="227" actId="14100"/>
          <ac:spMkLst>
            <pc:docMk/>
            <pc:sldMasterMk cId="42646957" sldId="2147483648"/>
            <ac:spMk id="2" creationId="{A54D64AA-876A-5527-C225-22A2C738E224}"/>
          </ac:spMkLst>
        </pc:spChg>
        <pc:spChg chg="del">
          <ac:chgData name="Marcela Hallová" userId="f4259bdae42d7818" providerId="LiveId" clId="{3FCC6091-0B6D-491D-A9FC-DBA4DAF734FD}" dt="2023-02-23T17:27:29.798" v="170" actId="478"/>
          <ac:spMkLst>
            <pc:docMk/>
            <pc:sldMasterMk cId="42646957" sldId="2147483648"/>
            <ac:spMk id="3" creationId="{33CAC382-1F57-8307-F7A4-A0581C7C017B}"/>
          </ac:spMkLst>
        </pc:spChg>
        <pc:spChg chg="del">
          <ac:chgData name="Marcela Hallová" userId="f4259bdae42d7818" providerId="LiveId" clId="{3FCC6091-0B6D-491D-A9FC-DBA4DAF734FD}" dt="2023-02-23T17:27:21.252" v="167" actId="478"/>
          <ac:spMkLst>
            <pc:docMk/>
            <pc:sldMasterMk cId="42646957" sldId="2147483648"/>
            <ac:spMk id="4" creationId="{36F296FD-C56B-F9DD-E65F-B72F6B399B90}"/>
          </ac:spMkLst>
        </pc:spChg>
        <pc:spChg chg="del">
          <ac:chgData name="Marcela Hallová" userId="f4259bdae42d7818" providerId="LiveId" clId="{3FCC6091-0B6D-491D-A9FC-DBA4DAF734FD}" dt="2023-02-23T17:27:23.478" v="168" actId="478"/>
          <ac:spMkLst>
            <pc:docMk/>
            <pc:sldMasterMk cId="42646957" sldId="2147483648"/>
            <ac:spMk id="5" creationId="{46346F48-1B3D-1CD9-CF05-D553427209D4}"/>
          </ac:spMkLst>
        </pc:spChg>
        <pc:spChg chg="del">
          <ac:chgData name="Marcela Hallová" userId="f4259bdae42d7818" providerId="LiveId" clId="{3FCC6091-0B6D-491D-A9FC-DBA4DAF734FD}" dt="2023-02-23T17:27:24.422" v="169" actId="478"/>
          <ac:spMkLst>
            <pc:docMk/>
            <pc:sldMasterMk cId="42646957" sldId="2147483648"/>
            <ac:spMk id="6" creationId="{3FE1E3C7-E484-7C8B-A74E-68646FB0E6EE}"/>
          </ac:spMkLst>
        </pc:spChg>
        <pc:spChg chg="mod">
          <ac:chgData name="Marcela Hallová" userId="f4259bdae42d7818" providerId="LiveId" clId="{3FCC6091-0B6D-491D-A9FC-DBA4DAF734FD}" dt="2023-02-23T17:34:50.306" v="228" actId="14100"/>
          <ac:spMkLst>
            <pc:docMk/>
            <pc:sldMasterMk cId="42646957" sldId="2147483648"/>
            <ac:spMk id="14" creationId="{9F599E69-1CCE-B314-D677-A50FBDE72B6A}"/>
          </ac:spMkLst>
        </pc:spChg>
        <pc:grpChg chg="add del mod">
          <ac:chgData name="Marcela Hallová" userId="f4259bdae42d7818" providerId="LiveId" clId="{3FCC6091-0B6D-491D-A9FC-DBA4DAF734FD}" dt="2023-02-23T17:27:36.203" v="173"/>
          <ac:grpSpMkLst>
            <pc:docMk/>
            <pc:sldMasterMk cId="42646957" sldId="2147483648"/>
            <ac:grpSpMk id="7" creationId="{C7230132-356D-1377-2B6F-A0F6FD74329E}"/>
          </ac:grpSpMkLst>
        </pc:grpChg>
        <pc:picChg chg="mod">
          <ac:chgData name="Marcela Hallová" userId="f4259bdae42d7818" providerId="LiveId" clId="{3FCC6091-0B6D-491D-A9FC-DBA4DAF734FD}" dt="2023-02-23T17:27:32.193" v="171"/>
          <ac:picMkLst>
            <pc:docMk/>
            <pc:sldMasterMk cId="42646957" sldId="2147483648"/>
            <ac:picMk id="8" creationId="{D0A4D817-DF35-CD7A-05D6-448E2154ED12}"/>
          </ac:picMkLst>
        </pc:picChg>
        <pc:picChg chg="mod">
          <ac:chgData name="Marcela Hallová" userId="f4259bdae42d7818" providerId="LiveId" clId="{3FCC6091-0B6D-491D-A9FC-DBA4DAF734FD}" dt="2023-02-23T17:27:32.193" v="171"/>
          <ac:picMkLst>
            <pc:docMk/>
            <pc:sldMasterMk cId="42646957" sldId="2147483648"/>
            <ac:picMk id="9" creationId="{611D0462-DFE9-913F-1814-3C154CB2E627}"/>
          </ac:picMkLst>
        </pc:picChg>
        <pc:picChg chg="mod">
          <ac:chgData name="Marcela Hallová" userId="f4259bdae42d7818" providerId="LiveId" clId="{3FCC6091-0B6D-491D-A9FC-DBA4DAF734FD}" dt="2023-02-23T17:27:32.193" v="171"/>
          <ac:picMkLst>
            <pc:docMk/>
            <pc:sldMasterMk cId="42646957" sldId="2147483648"/>
            <ac:picMk id="10" creationId="{F8171472-F602-8EEB-4561-B82D85D0C87E}"/>
          </ac:picMkLst>
        </pc:picChg>
        <pc:picChg chg="mod">
          <ac:chgData name="Marcela Hallová" userId="f4259bdae42d7818" providerId="LiveId" clId="{3FCC6091-0B6D-491D-A9FC-DBA4DAF734FD}" dt="2023-02-23T17:27:32.193" v="171"/>
          <ac:picMkLst>
            <pc:docMk/>
            <pc:sldMasterMk cId="42646957" sldId="2147483648"/>
            <ac:picMk id="11" creationId="{0D410160-2010-0EE5-7D00-B20B28F9A906}"/>
          </ac:picMkLst>
        </pc:picChg>
        <pc:picChg chg="add del mod">
          <ac:chgData name="Marcela Hallová" userId="f4259bdae42d7818" providerId="LiveId" clId="{3FCC6091-0B6D-491D-A9FC-DBA4DAF734FD}" dt="2023-02-23T17:34:19.985" v="226" actId="478"/>
          <ac:picMkLst>
            <pc:docMk/>
            <pc:sldMasterMk cId="42646957" sldId="2147483648"/>
            <ac:picMk id="13" creationId="{779EBCE9-CE8E-BD5F-A62A-D024F0E93EE2}"/>
          </ac:picMkLst>
        </pc:picChg>
        <pc:sldLayoutChg chg="addSp delSp modSp mod">
          <pc:chgData name="Marcela Hallová" userId="f4259bdae42d7818" providerId="LiveId" clId="{3FCC6091-0B6D-491D-A9FC-DBA4DAF734FD}" dt="2023-02-23T17:44:30.626" v="324"/>
          <pc:sldLayoutMkLst>
            <pc:docMk/>
            <pc:sldMasterMk cId="42646957" sldId="2147483648"/>
            <pc:sldLayoutMk cId="2896098782" sldId="2147483649"/>
          </pc:sldLayoutMkLst>
          <pc:spChg chg="del mod">
            <ac:chgData name="Marcela Hallová" userId="f4259bdae42d7818" providerId="LiveId" clId="{3FCC6091-0B6D-491D-A9FC-DBA4DAF734FD}" dt="2023-02-23T17:42:17.234" v="296" actId="478"/>
            <ac:spMkLst>
              <pc:docMk/>
              <pc:sldMasterMk cId="42646957" sldId="2147483648"/>
              <pc:sldLayoutMk cId="2896098782" sldId="2147483649"/>
              <ac:spMk id="2" creationId="{B257402A-10BB-5F4E-224B-FD09F8C1B15B}"/>
            </ac:spMkLst>
          </pc:spChg>
          <pc:spChg chg="del mod">
            <ac:chgData name="Marcela Hallová" userId="f4259bdae42d7818" providerId="LiveId" clId="{3FCC6091-0B6D-491D-A9FC-DBA4DAF734FD}" dt="2023-02-23T17:26:57.482" v="165" actId="478"/>
            <ac:spMkLst>
              <pc:docMk/>
              <pc:sldMasterMk cId="42646957" sldId="2147483648"/>
              <pc:sldLayoutMk cId="2896098782" sldId="2147483649"/>
              <ac:spMk id="3" creationId="{18309596-5604-04C0-3AFB-B1609B24AFA3}"/>
            </ac:spMkLst>
          </pc:spChg>
          <pc:spChg chg="add del">
            <ac:chgData name="Marcela Hallová" userId="f4259bdae42d7818" providerId="LiveId" clId="{3FCC6091-0B6D-491D-A9FC-DBA4DAF734FD}" dt="2023-02-23T17:42:26.043" v="300" actId="22"/>
            <ac:spMkLst>
              <pc:docMk/>
              <pc:sldMasterMk cId="42646957" sldId="2147483648"/>
              <pc:sldLayoutMk cId="2896098782" sldId="2147483649"/>
              <ac:spMk id="4" creationId="{512C61E9-365B-DFB0-FBC6-97FFBA76905C}"/>
            </ac:spMkLst>
          </pc:spChg>
          <pc:spChg chg="del">
            <ac:chgData name="Marcela Hallová" userId="f4259bdae42d7818" providerId="LiveId" clId="{3FCC6091-0B6D-491D-A9FC-DBA4DAF734FD}" dt="2023-02-23T17:04:59.990" v="19" actId="478"/>
            <ac:spMkLst>
              <pc:docMk/>
              <pc:sldMasterMk cId="42646957" sldId="2147483648"/>
              <pc:sldLayoutMk cId="2896098782" sldId="2147483649"/>
              <ac:spMk id="4" creationId="{CE96C3C1-37ED-A87D-C882-F4A53F2F3DC4}"/>
            </ac:spMkLst>
          </pc:spChg>
          <pc:spChg chg="del">
            <ac:chgData name="Marcela Hallová" userId="f4259bdae42d7818" providerId="LiveId" clId="{3FCC6091-0B6D-491D-A9FC-DBA4DAF734FD}" dt="2023-02-23T17:05:01.231" v="20" actId="478"/>
            <ac:spMkLst>
              <pc:docMk/>
              <pc:sldMasterMk cId="42646957" sldId="2147483648"/>
              <pc:sldLayoutMk cId="2896098782" sldId="2147483649"/>
              <ac:spMk id="5" creationId="{AB0B1A51-8B86-135F-A7A9-F6B4EBFB4984}"/>
            </ac:spMkLst>
          </pc:spChg>
          <pc:spChg chg="del">
            <ac:chgData name="Marcela Hallová" userId="f4259bdae42d7818" providerId="LiveId" clId="{3FCC6091-0B6D-491D-A9FC-DBA4DAF734FD}" dt="2023-02-23T17:05:01.971" v="21" actId="478"/>
            <ac:spMkLst>
              <pc:docMk/>
              <pc:sldMasterMk cId="42646957" sldId="2147483648"/>
              <pc:sldLayoutMk cId="2896098782" sldId="2147483649"/>
              <ac:spMk id="6" creationId="{5625C541-03B5-C883-DDAD-259888119AE4}"/>
            </ac:spMkLst>
          </pc:spChg>
          <pc:spChg chg="add del">
            <ac:chgData name="Marcela Hallová" userId="f4259bdae42d7818" providerId="LiveId" clId="{3FCC6091-0B6D-491D-A9FC-DBA4DAF734FD}" dt="2023-02-23T17:42:31.459" v="308" actId="22"/>
            <ac:spMkLst>
              <pc:docMk/>
              <pc:sldMasterMk cId="42646957" sldId="2147483648"/>
              <pc:sldLayoutMk cId="2896098782" sldId="2147483649"/>
              <ac:spMk id="6" creationId="{ABC7818D-CCB1-ECB1-52F9-1239760190DE}"/>
            </ac:spMkLst>
          </pc:spChg>
          <pc:spChg chg="add mod">
            <ac:chgData name="Marcela Hallová" userId="f4259bdae42d7818" providerId="LiveId" clId="{3FCC6091-0B6D-491D-A9FC-DBA4DAF734FD}" dt="2023-02-23T17:43:38.625" v="322" actId="1076"/>
            <ac:spMkLst>
              <pc:docMk/>
              <pc:sldMasterMk cId="42646957" sldId="2147483648"/>
              <pc:sldLayoutMk cId="2896098782" sldId="2147483649"/>
              <ac:spMk id="9" creationId="{75A80F42-4977-537D-9CDE-C29C2D5B4E94}"/>
            </ac:spMkLst>
          </pc:spChg>
          <pc:spChg chg="add del mod">
            <ac:chgData name="Marcela Hallová" userId="f4259bdae42d7818" providerId="LiveId" clId="{3FCC6091-0B6D-491D-A9FC-DBA4DAF734FD}" dt="2023-02-23T17:44:30.626" v="324"/>
            <ac:spMkLst>
              <pc:docMk/>
              <pc:sldMasterMk cId="42646957" sldId="2147483648"/>
              <pc:sldLayoutMk cId="2896098782" sldId="2147483649"/>
              <ac:spMk id="11" creationId="{CCE38630-FD83-D1E7-121D-6E78A660DD56}"/>
            </ac:spMkLst>
          </pc:spChg>
          <pc:spChg chg="add mod">
            <ac:chgData name="Marcela Hallová" userId="f4259bdae42d7818" providerId="LiveId" clId="{3FCC6091-0B6D-491D-A9FC-DBA4DAF734FD}" dt="2023-02-23T17:40:57.335" v="291" actId="2711"/>
            <ac:spMkLst>
              <pc:docMk/>
              <pc:sldMasterMk cId="42646957" sldId="2147483648"/>
              <pc:sldLayoutMk cId="2896098782" sldId="2147483649"/>
              <ac:spMk id="15" creationId="{8C573BC2-7934-898E-58E7-6322923DDF3E}"/>
            </ac:spMkLst>
          </pc:spChg>
          <pc:grpChg chg="add mod">
            <ac:chgData name="Marcela Hallová" userId="f4259bdae42d7818" providerId="LiveId" clId="{3FCC6091-0B6D-491D-A9FC-DBA4DAF734FD}" dt="2023-02-23T17:27:10.916" v="166" actId="164"/>
            <ac:grpSpMkLst>
              <pc:docMk/>
              <pc:sldMasterMk cId="42646957" sldId="2147483648"/>
              <pc:sldLayoutMk cId="2896098782" sldId="2147483649"/>
              <ac:grpSpMk id="16" creationId="{74929947-3768-CF7A-7E5E-8E810C338C25}"/>
            </ac:grpSpMkLst>
          </pc:grpChg>
          <pc:picChg chg="add mod">
            <ac:chgData name="Marcela Hallová" userId="f4259bdae42d7818" providerId="LiveId" clId="{3FCC6091-0B6D-491D-A9FC-DBA4DAF734FD}" dt="2023-02-23T17:27:10.916" v="166" actId="164"/>
            <ac:picMkLst>
              <pc:docMk/>
              <pc:sldMasterMk cId="42646957" sldId="2147483648"/>
              <pc:sldLayoutMk cId="2896098782" sldId="2147483649"/>
              <ac:picMk id="8" creationId="{D3A4D479-FE46-2D58-3A1E-1DFAFBFDE547}"/>
            </ac:picMkLst>
          </pc:picChg>
          <pc:picChg chg="add mod">
            <ac:chgData name="Marcela Hallová" userId="f4259bdae42d7818" providerId="LiveId" clId="{3FCC6091-0B6D-491D-A9FC-DBA4DAF734FD}" dt="2023-02-23T17:27:10.916" v="166" actId="164"/>
            <ac:picMkLst>
              <pc:docMk/>
              <pc:sldMasterMk cId="42646957" sldId="2147483648"/>
              <pc:sldLayoutMk cId="2896098782" sldId="2147483649"/>
              <ac:picMk id="10" creationId="{2F182E8C-CFD1-216C-7503-6FD5AA33A9EA}"/>
            </ac:picMkLst>
          </pc:picChg>
          <pc:picChg chg="add mod">
            <ac:chgData name="Marcela Hallová" userId="f4259bdae42d7818" providerId="LiveId" clId="{3FCC6091-0B6D-491D-A9FC-DBA4DAF734FD}" dt="2023-02-23T17:27:10.916" v="166" actId="164"/>
            <ac:picMkLst>
              <pc:docMk/>
              <pc:sldMasterMk cId="42646957" sldId="2147483648"/>
              <pc:sldLayoutMk cId="2896098782" sldId="2147483649"/>
              <ac:picMk id="12" creationId="{E25C1CB8-67CA-4EF4-2BA1-9382CBDAC3AF}"/>
            </ac:picMkLst>
          </pc:picChg>
          <pc:picChg chg="add mod">
            <ac:chgData name="Marcela Hallová" userId="f4259bdae42d7818" providerId="LiveId" clId="{3FCC6091-0B6D-491D-A9FC-DBA4DAF734FD}" dt="2023-02-23T17:27:10.916" v="166" actId="164"/>
            <ac:picMkLst>
              <pc:docMk/>
              <pc:sldMasterMk cId="42646957" sldId="2147483648"/>
              <pc:sldLayoutMk cId="2896098782" sldId="2147483649"/>
              <ac:picMk id="14" creationId="{31BFC754-779C-5D66-E7E0-5CD67CDB97B5}"/>
            </ac:picMkLst>
          </pc:picChg>
        </pc:sldLayoutChg>
        <pc:sldLayoutChg chg="delSp mod">
          <pc:chgData name="Marcela Hallová" userId="f4259bdae42d7818" providerId="LiveId" clId="{3FCC6091-0B6D-491D-A9FC-DBA4DAF734FD}" dt="2023-02-23T17:04:53.890" v="18" actId="478"/>
          <pc:sldLayoutMkLst>
            <pc:docMk/>
            <pc:sldMasterMk cId="42646957" sldId="2147483648"/>
            <pc:sldLayoutMk cId="4156004967" sldId="2147483650"/>
          </pc:sldLayoutMkLst>
          <pc:spChg chg="del">
            <ac:chgData name="Marcela Hallová" userId="f4259bdae42d7818" providerId="LiveId" clId="{3FCC6091-0B6D-491D-A9FC-DBA4DAF734FD}" dt="2023-02-23T17:04:51.020" v="16" actId="478"/>
            <ac:spMkLst>
              <pc:docMk/>
              <pc:sldMasterMk cId="42646957" sldId="2147483648"/>
              <pc:sldLayoutMk cId="4156004967" sldId="2147483650"/>
              <ac:spMk id="4" creationId="{14E10296-8954-C4B0-CC9E-18754EF6378D}"/>
            </ac:spMkLst>
          </pc:spChg>
          <pc:spChg chg="del">
            <ac:chgData name="Marcela Hallová" userId="f4259bdae42d7818" providerId="LiveId" clId="{3FCC6091-0B6D-491D-A9FC-DBA4DAF734FD}" dt="2023-02-23T17:04:52.751" v="17" actId="478"/>
            <ac:spMkLst>
              <pc:docMk/>
              <pc:sldMasterMk cId="42646957" sldId="2147483648"/>
              <pc:sldLayoutMk cId="4156004967" sldId="2147483650"/>
              <ac:spMk id="5" creationId="{6AC6097C-A726-02E3-363B-926791411440}"/>
            </ac:spMkLst>
          </pc:spChg>
          <pc:spChg chg="del">
            <ac:chgData name="Marcela Hallová" userId="f4259bdae42d7818" providerId="LiveId" clId="{3FCC6091-0B6D-491D-A9FC-DBA4DAF734FD}" dt="2023-02-23T17:04:53.890" v="18" actId="478"/>
            <ac:spMkLst>
              <pc:docMk/>
              <pc:sldMasterMk cId="42646957" sldId="2147483648"/>
              <pc:sldLayoutMk cId="4156004967" sldId="2147483650"/>
              <ac:spMk id="6" creationId="{2D30DA32-51DE-78C2-DA31-2DE9D2CA5364}"/>
            </ac:spMkLst>
          </pc:spChg>
        </pc:sldLayoutChg>
        <pc:sldLayoutChg chg="del">
          <pc:chgData name="Marcela Hallová" userId="f4259bdae42d7818" providerId="LiveId" clId="{3FCC6091-0B6D-491D-A9FC-DBA4DAF734FD}" dt="2023-02-23T17:04:47.602" v="15" actId="2696"/>
          <pc:sldLayoutMkLst>
            <pc:docMk/>
            <pc:sldMasterMk cId="42646957" sldId="2147483648"/>
            <pc:sldLayoutMk cId="1104585211" sldId="2147483651"/>
          </pc:sldLayoutMkLst>
        </pc:sldLayoutChg>
        <pc:sldLayoutChg chg="delSp mod">
          <pc:chgData name="Marcela Hallová" userId="f4259bdae42d7818" providerId="LiveId" clId="{3FCC6091-0B6D-491D-A9FC-DBA4DAF734FD}" dt="2023-02-23T17:04:40.071" v="14" actId="478"/>
          <pc:sldLayoutMkLst>
            <pc:docMk/>
            <pc:sldMasterMk cId="42646957" sldId="2147483648"/>
            <pc:sldLayoutMk cId="597607775" sldId="2147483652"/>
          </pc:sldLayoutMkLst>
          <pc:spChg chg="del">
            <ac:chgData name="Marcela Hallová" userId="f4259bdae42d7818" providerId="LiveId" clId="{3FCC6091-0B6D-491D-A9FC-DBA4DAF734FD}" dt="2023-02-23T17:04:38.521" v="12" actId="478"/>
            <ac:spMkLst>
              <pc:docMk/>
              <pc:sldMasterMk cId="42646957" sldId="2147483648"/>
              <pc:sldLayoutMk cId="597607775" sldId="2147483652"/>
              <ac:spMk id="5" creationId="{6475A41F-011D-8515-A034-53B783DF4B69}"/>
            </ac:spMkLst>
          </pc:spChg>
          <pc:spChg chg="del">
            <ac:chgData name="Marcela Hallová" userId="f4259bdae42d7818" providerId="LiveId" clId="{3FCC6091-0B6D-491D-A9FC-DBA4DAF734FD}" dt="2023-02-23T17:04:39.314" v="13" actId="478"/>
            <ac:spMkLst>
              <pc:docMk/>
              <pc:sldMasterMk cId="42646957" sldId="2147483648"/>
              <pc:sldLayoutMk cId="597607775" sldId="2147483652"/>
              <ac:spMk id="6" creationId="{D6F88670-F6E4-9CAF-A07E-EB905FEB0CE4}"/>
            </ac:spMkLst>
          </pc:spChg>
          <pc:spChg chg="del">
            <ac:chgData name="Marcela Hallová" userId="f4259bdae42d7818" providerId="LiveId" clId="{3FCC6091-0B6D-491D-A9FC-DBA4DAF734FD}" dt="2023-02-23T17:04:40.071" v="14" actId="478"/>
            <ac:spMkLst>
              <pc:docMk/>
              <pc:sldMasterMk cId="42646957" sldId="2147483648"/>
              <pc:sldLayoutMk cId="597607775" sldId="2147483652"/>
              <ac:spMk id="7" creationId="{8EF2978A-2E57-9D46-A164-32DBF96AE281}"/>
            </ac:spMkLst>
          </pc:spChg>
        </pc:sldLayoutChg>
        <pc:sldLayoutChg chg="delSp mod">
          <pc:chgData name="Marcela Hallová" userId="f4259bdae42d7818" providerId="LiveId" clId="{3FCC6091-0B6D-491D-A9FC-DBA4DAF734FD}" dt="2023-02-23T17:04:34.542" v="11" actId="478"/>
          <pc:sldLayoutMkLst>
            <pc:docMk/>
            <pc:sldMasterMk cId="42646957" sldId="2147483648"/>
            <pc:sldLayoutMk cId="1464062900" sldId="2147483653"/>
          </pc:sldLayoutMkLst>
          <pc:spChg chg="del">
            <ac:chgData name="Marcela Hallová" userId="f4259bdae42d7818" providerId="LiveId" clId="{3FCC6091-0B6D-491D-A9FC-DBA4DAF734FD}" dt="2023-02-23T17:04:33.184" v="9" actId="478"/>
            <ac:spMkLst>
              <pc:docMk/>
              <pc:sldMasterMk cId="42646957" sldId="2147483648"/>
              <pc:sldLayoutMk cId="1464062900" sldId="2147483653"/>
              <ac:spMk id="7" creationId="{1D7BED3E-E4F5-FFE9-E7E6-CAFAEBB39789}"/>
            </ac:spMkLst>
          </pc:spChg>
          <pc:spChg chg="del">
            <ac:chgData name="Marcela Hallová" userId="f4259bdae42d7818" providerId="LiveId" clId="{3FCC6091-0B6D-491D-A9FC-DBA4DAF734FD}" dt="2023-02-23T17:04:33.861" v="10" actId="478"/>
            <ac:spMkLst>
              <pc:docMk/>
              <pc:sldMasterMk cId="42646957" sldId="2147483648"/>
              <pc:sldLayoutMk cId="1464062900" sldId="2147483653"/>
              <ac:spMk id="8" creationId="{ABA446D4-420A-DF96-B1F7-953ECAA52BF2}"/>
            </ac:spMkLst>
          </pc:spChg>
          <pc:spChg chg="del">
            <ac:chgData name="Marcela Hallová" userId="f4259bdae42d7818" providerId="LiveId" clId="{3FCC6091-0B6D-491D-A9FC-DBA4DAF734FD}" dt="2023-02-23T17:04:34.542" v="11" actId="478"/>
            <ac:spMkLst>
              <pc:docMk/>
              <pc:sldMasterMk cId="42646957" sldId="2147483648"/>
              <pc:sldLayoutMk cId="1464062900" sldId="2147483653"/>
              <ac:spMk id="9" creationId="{0FE54A17-EFC9-FC23-7EB2-D1BAABF5FEF5}"/>
            </ac:spMkLst>
          </pc:spChg>
        </pc:sldLayoutChg>
        <pc:sldLayoutChg chg="delSp mod">
          <pc:chgData name="Marcela Hallová" userId="f4259bdae42d7818" providerId="LiveId" clId="{3FCC6091-0B6D-491D-A9FC-DBA4DAF734FD}" dt="2023-02-23T17:04:28.376" v="8" actId="478"/>
          <pc:sldLayoutMkLst>
            <pc:docMk/>
            <pc:sldMasterMk cId="42646957" sldId="2147483648"/>
            <pc:sldLayoutMk cId="3627419649" sldId="2147483654"/>
          </pc:sldLayoutMkLst>
          <pc:spChg chg="del">
            <ac:chgData name="Marcela Hallová" userId="f4259bdae42d7818" providerId="LiveId" clId="{3FCC6091-0B6D-491D-A9FC-DBA4DAF734FD}" dt="2023-02-23T17:04:25.757" v="6" actId="478"/>
            <ac:spMkLst>
              <pc:docMk/>
              <pc:sldMasterMk cId="42646957" sldId="2147483648"/>
              <pc:sldLayoutMk cId="3627419649" sldId="2147483654"/>
              <ac:spMk id="3" creationId="{4842CFC9-1992-1934-BE93-0CC4262F80B6}"/>
            </ac:spMkLst>
          </pc:spChg>
          <pc:spChg chg="del">
            <ac:chgData name="Marcela Hallová" userId="f4259bdae42d7818" providerId="LiveId" clId="{3FCC6091-0B6D-491D-A9FC-DBA4DAF734FD}" dt="2023-02-23T17:04:27.386" v="7" actId="478"/>
            <ac:spMkLst>
              <pc:docMk/>
              <pc:sldMasterMk cId="42646957" sldId="2147483648"/>
              <pc:sldLayoutMk cId="3627419649" sldId="2147483654"/>
              <ac:spMk id="4" creationId="{275843C5-708F-D74E-63ED-F64C7F30CEB7}"/>
            </ac:spMkLst>
          </pc:spChg>
          <pc:spChg chg="del">
            <ac:chgData name="Marcela Hallová" userId="f4259bdae42d7818" providerId="LiveId" clId="{3FCC6091-0B6D-491D-A9FC-DBA4DAF734FD}" dt="2023-02-23T17:04:28.376" v="8" actId="478"/>
            <ac:spMkLst>
              <pc:docMk/>
              <pc:sldMasterMk cId="42646957" sldId="2147483648"/>
              <pc:sldLayoutMk cId="3627419649" sldId="2147483654"/>
              <ac:spMk id="5" creationId="{B2A4BBFB-44D0-D714-875A-EEF59C6422B1}"/>
            </ac:spMkLst>
          </pc:spChg>
        </pc:sldLayoutChg>
        <pc:sldLayoutChg chg="delSp mod">
          <pc:chgData name="Marcela Hallová" userId="f4259bdae42d7818" providerId="LiveId" clId="{3FCC6091-0B6D-491D-A9FC-DBA4DAF734FD}" dt="2023-02-23T17:04:19.472" v="5" actId="478"/>
          <pc:sldLayoutMkLst>
            <pc:docMk/>
            <pc:sldMasterMk cId="42646957" sldId="2147483648"/>
            <pc:sldLayoutMk cId="360762430" sldId="2147483655"/>
          </pc:sldLayoutMkLst>
          <pc:spChg chg="del">
            <ac:chgData name="Marcela Hallová" userId="f4259bdae42d7818" providerId="LiveId" clId="{3FCC6091-0B6D-491D-A9FC-DBA4DAF734FD}" dt="2023-02-23T17:04:16.753" v="3" actId="478"/>
            <ac:spMkLst>
              <pc:docMk/>
              <pc:sldMasterMk cId="42646957" sldId="2147483648"/>
              <pc:sldLayoutMk cId="360762430" sldId="2147483655"/>
              <ac:spMk id="2" creationId="{4306616C-C4A8-199A-7D10-E0FACEA7184B}"/>
            </ac:spMkLst>
          </pc:spChg>
          <pc:spChg chg="del">
            <ac:chgData name="Marcela Hallová" userId="f4259bdae42d7818" providerId="LiveId" clId="{3FCC6091-0B6D-491D-A9FC-DBA4DAF734FD}" dt="2023-02-23T17:04:18.113" v="4" actId="478"/>
            <ac:spMkLst>
              <pc:docMk/>
              <pc:sldMasterMk cId="42646957" sldId="2147483648"/>
              <pc:sldLayoutMk cId="360762430" sldId="2147483655"/>
              <ac:spMk id="3" creationId="{B7F0C858-C987-38D1-7BFF-1DE4E9ED9BD6}"/>
            </ac:spMkLst>
          </pc:spChg>
          <pc:spChg chg="del">
            <ac:chgData name="Marcela Hallová" userId="f4259bdae42d7818" providerId="LiveId" clId="{3FCC6091-0B6D-491D-A9FC-DBA4DAF734FD}" dt="2023-02-23T17:04:19.472" v="5" actId="478"/>
            <ac:spMkLst>
              <pc:docMk/>
              <pc:sldMasterMk cId="42646957" sldId="2147483648"/>
              <pc:sldLayoutMk cId="360762430" sldId="2147483655"/>
              <ac:spMk id="4" creationId="{157C35EA-754B-794F-9FEC-E3A1397C70A6}"/>
            </ac:spMkLst>
          </pc:spChg>
        </pc:sldLayoutChg>
        <pc:sldLayoutChg chg="del">
          <pc:chgData name="Marcela Hallová" userId="f4259bdae42d7818" providerId="LiveId" clId="{3FCC6091-0B6D-491D-A9FC-DBA4DAF734FD}" dt="2023-02-23T17:04:07.206" v="2" actId="2696"/>
          <pc:sldLayoutMkLst>
            <pc:docMk/>
            <pc:sldMasterMk cId="42646957" sldId="2147483648"/>
            <pc:sldLayoutMk cId="4002469951" sldId="2147483658"/>
          </pc:sldLayoutMkLst>
        </pc:sldLayoutChg>
        <pc:sldLayoutChg chg="del">
          <pc:chgData name="Marcela Hallová" userId="f4259bdae42d7818" providerId="LiveId" clId="{3FCC6091-0B6D-491D-A9FC-DBA4DAF734FD}" dt="2023-02-23T17:04:03.611" v="1" actId="2696"/>
          <pc:sldLayoutMkLst>
            <pc:docMk/>
            <pc:sldMasterMk cId="42646957" sldId="2147483648"/>
            <pc:sldLayoutMk cId="685289854" sldId="2147483659"/>
          </pc:sldLayoutMkLst>
        </pc:sldLayoutChg>
      </pc:sldMasterChg>
    </pc:docChg>
  </pc:docChgLst>
  <pc:docChgLst>
    <pc:chgData name="Madeline Langlois" userId="S::m.langlois_eifi-tech.eu#ext#@uniag1.onmicrosoft.com::e8be1d56-033d-4448-819b-72ce1326116f" providerId="AD" clId="Web-{DF108FA3-0550-96AE-8144-653ADFFEB40C}"/>
    <pc:docChg chg="modSld">
      <pc:chgData name="Madeline Langlois" userId="S::m.langlois_eifi-tech.eu#ext#@uniag1.onmicrosoft.com::e8be1d56-033d-4448-819b-72ce1326116f" providerId="AD" clId="Web-{DF108FA3-0550-96AE-8144-653ADFFEB40C}" dt="2024-10-10T09:31:09.292" v="25" actId="20577"/>
      <pc:docMkLst>
        <pc:docMk/>
      </pc:docMkLst>
      <pc:sldChg chg="modSp">
        <pc:chgData name="Madeline Langlois" userId="S::m.langlois_eifi-tech.eu#ext#@uniag1.onmicrosoft.com::e8be1d56-033d-4448-819b-72ce1326116f" providerId="AD" clId="Web-{DF108FA3-0550-96AE-8144-653ADFFEB40C}" dt="2024-10-10T09:29:59.337" v="8" actId="20577"/>
        <pc:sldMkLst>
          <pc:docMk/>
          <pc:sldMk cId="3439129249" sldId="274"/>
        </pc:sldMkLst>
        <pc:spChg chg="mod">
          <ac:chgData name="Madeline Langlois" userId="S::m.langlois_eifi-tech.eu#ext#@uniag1.onmicrosoft.com::e8be1d56-033d-4448-819b-72ce1326116f" providerId="AD" clId="Web-{DF108FA3-0550-96AE-8144-653ADFFEB40C}" dt="2024-10-10T09:29:59.337" v="8" actId="20577"/>
          <ac:spMkLst>
            <pc:docMk/>
            <pc:sldMk cId="3439129249" sldId="274"/>
            <ac:spMk id="2" creationId="{00000000-0000-0000-0000-000000000000}"/>
          </ac:spMkLst>
        </pc:spChg>
      </pc:sldChg>
      <pc:sldChg chg="modSp">
        <pc:chgData name="Madeline Langlois" userId="S::m.langlois_eifi-tech.eu#ext#@uniag1.onmicrosoft.com::e8be1d56-033d-4448-819b-72ce1326116f" providerId="AD" clId="Web-{DF108FA3-0550-96AE-8144-653ADFFEB40C}" dt="2024-10-10T09:30:09.306" v="12" actId="20577"/>
        <pc:sldMkLst>
          <pc:docMk/>
          <pc:sldMk cId="285851391" sldId="275"/>
        </pc:sldMkLst>
        <pc:spChg chg="mod">
          <ac:chgData name="Madeline Langlois" userId="S::m.langlois_eifi-tech.eu#ext#@uniag1.onmicrosoft.com::e8be1d56-033d-4448-819b-72ce1326116f" providerId="AD" clId="Web-{DF108FA3-0550-96AE-8144-653ADFFEB40C}" dt="2024-10-10T09:30:09.306" v="12" actId="20577"/>
          <ac:spMkLst>
            <pc:docMk/>
            <pc:sldMk cId="285851391" sldId="275"/>
            <ac:spMk id="2" creationId="{00000000-0000-0000-0000-000000000000}"/>
          </ac:spMkLst>
        </pc:spChg>
      </pc:sldChg>
      <pc:sldChg chg="modSp">
        <pc:chgData name="Madeline Langlois" userId="S::m.langlois_eifi-tech.eu#ext#@uniag1.onmicrosoft.com::e8be1d56-033d-4448-819b-72ce1326116f" providerId="AD" clId="Web-{DF108FA3-0550-96AE-8144-653ADFFEB40C}" dt="2024-10-10T09:29:48.758" v="5" actId="20577"/>
        <pc:sldMkLst>
          <pc:docMk/>
          <pc:sldMk cId="2953057150" sldId="276"/>
        </pc:sldMkLst>
        <pc:spChg chg="mod">
          <ac:chgData name="Madeline Langlois" userId="S::m.langlois_eifi-tech.eu#ext#@uniag1.onmicrosoft.com::e8be1d56-033d-4448-819b-72ce1326116f" providerId="AD" clId="Web-{DF108FA3-0550-96AE-8144-653ADFFEB40C}" dt="2024-10-10T09:29:48.758" v="5" actId="20577"/>
          <ac:spMkLst>
            <pc:docMk/>
            <pc:sldMk cId="2953057150" sldId="276"/>
            <ac:spMk id="2" creationId="{00000000-0000-0000-0000-000000000000}"/>
          </ac:spMkLst>
        </pc:spChg>
      </pc:sldChg>
      <pc:sldChg chg="modSp">
        <pc:chgData name="Madeline Langlois" userId="S::m.langlois_eifi-tech.eu#ext#@uniag1.onmicrosoft.com::e8be1d56-033d-4448-819b-72ce1326116f" providerId="AD" clId="Web-{DF108FA3-0550-96AE-8144-653ADFFEB40C}" dt="2024-10-10T09:30:17.712" v="15" actId="20577"/>
        <pc:sldMkLst>
          <pc:docMk/>
          <pc:sldMk cId="643742197" sldId="277"/>
        </pc:sldMkLst>
        <pc:spChg chg="mod">
          <ac:chgData name="Madeline Langlois" userId="S::m.langlois_eifi-tech.eu#ext#@uniag1.onmicrosoft.com::e8be1d56-033d-4448-819b-72ce1326116f" providerId="AD" clId="Web-{DF108FA3-0550-96AE-8144-653ADFFEB40C}" dt="2024-10-10T09:30:17.712" v="15" actId="20577"/>
          <ac:spMkLst>
            <pc:docMk/>
            <pc:sldMk cId="643742197" sldId="277"/>
            <ac:spMk id="2" creationId="{00000000-0000-0000-0000-000000000000}"/>
          </ac:spMkLst>
        </pc:spChg>
      </pc:sldChg>
      <pc:sldChg chg="modSp">
        <pc:chgData name="Madeline Langlois" userId="S::m.langlois_eifi-tech.eu#ext#@uniag1.onmicrosoft.com::e8be1d56-033d-4448-819b-72ce1326116f" providerId="AD" clId="Web-{DF108FA3-0550-96AE-8144-653ADFFEB40C}" dt="2024-10-10T09:30:24.431" v="18" actId="20577"/>
        <pc:sldMkLst>
          <pc:docMk/>
          <pc:sldMk cId="3909979185" sldId="278"/>
        </pc:sldMkLst>
        <pc:spChg chg="mod">
          <ac:chgData name="Madeline Langlois" userId="S::m.langlois_eifi-tech.eu#ext#@uniag1.onmicrosoft.com::e8be1d56-033d-4448-819b-72ce1326116f" providerId="AD" clId="Web-{DF108FA3-0550-96AE-8144-653ADFFEB40C}" dt="2024-10-10T09:30:24.431" v="18" actId="20577"/>
          <ac:spMkLst>
            <pc:docMk/>
            <pc:sldMk cId="3909979185" sldId="278"/>
            <ac:spMk id="2" creationId="{7C76C1A1-0B1A-15F2-FCB6-4135E71DC44A}"/>
          </ac:spMkLst>
        </pc:spChg>
      </pc:sldChg>
      <pc:sldChg chg="modSp">
        <pc:chgData name="Madeline Langlois" userId="S::m.langlois_eifi-tech.eu#ext#@uniag1.onmicrosoft.com::e8be1d56-033d-4448-819b-72ce1326116f" providerId="AD" clId="Web-{DF108FA3-0550-96AE-8144-653ADFFEB40C}" dt="2024-10-10T09:30:35.666" v="20" actId="20577"/>
        <pc:sldMkLst>
          <pc:docMk/>
          <pc:sldMk cId="2193414590" sldId="279"/>
        </pc:sldMkLst>
        <pc:spChg chg="mod">
          <ac:chgData name="Madeline Langlois" userId="S::m.langlois_eifi-tech.eu#ext#@uniag1.onmicrosoft.com::e8be1d56-033d-4448-819b-72ce1326116f" providerId="AD" clId="Web-{DF108FA3-0550-96AE-8144-653ADFFEB40C}" dt="2024-10-10T09:30:35.666" v="20" actId="20577"/>
          <ac:spMkLst>
            <pc:docMk/>
            <pc:sldMk cId="2193414590" sldId="279"/>
            <ac:spMk id="2" creationId="{6A68F23E-A48F-476D-839B-6ED7471F578C}"/>
          </ac:spMkLst>
        </pc:spChg>
      </pc:sldChg>
      <pc:sldChg chg="modSp">
        <pc:chgData name="Madeline Langlois" userId="S::m.langlois_eifi-tech.eu#ext#@uniag1.onmicrosoft.com::e8be1d56-033d-4448-819b-72ce1326116f" providerId="AD" clId="Web-{DF108FA3-0550-96AE-8144-653ADFFEB40C}" dt="2024-10-10T09:30:49.073" v="23" actId="20577"/>
        <pc:sldMkLst>
          <pc:docMk/>
          <pc:sldMk cId="2756343891" sldId="286"/>
        </pc:sldMkLst>
        <pc:spChg chg="mod">
          <ac:chgData name="Madeline Langlois" userId="S::m.langlois_eifi-tech.eu#ext#@uniag1.onmicrosoft.com::e8be1d56-033d-4448-819b-72ce1326116f" providerId="AD" clId="Web-{DF108FA3-0550-96AE-8144-653ADFFEB40C}" dt="2024-10-10T09:30:49.073" v="23" actId="20577"/>
          <ac:spMkLst>
            <pc:docMk/>
            <pc:sldMk cId="2756343891" sldId="286"/>
            <ac:spMk id="2" creationId="{65CB27CF-537B-46B6-930B-B42263B7E195}"/>
          </ac:spMkLst>
        </pc:spChg>
      </pc:sldChg>
      <pc:sldChg chg="modSp">
        <pc:chgData name="Madeline Langlois" userId="S::m.langlois_eifi-tech.eu#ext#@uniag1.onmicrosoft.com::e8be1d56-033d-4448-819b-72ce1326116f" providerId="AD" clId="Web-{DF108FA3-0550-96AE-8144-653ADFFEB40C}" dt="2024-10-10T09:31:01.370" v="24" actId="20577"/>
        <pc:sldMkLst>
          <pc:docMk/>
          <pc:sldMk cId="3428707614" sldId="288"/>
        </pc:sldMkLst>
        <pc:spChg chg="mod">
          <ac:chgData name="Madeline Langlois" userId="S::m.langlois_eifi-tech.eu#ext#@uniag1.onmicrosoft.com::e8be1d56-033d-4448-819b-72ce1326116f" providerId="AD" clId="Web-{DF108FA3-0550-96AE-8144-653ADFFEB40C}" dt="2024-10-10T09:31:01.370" v="24" actId="20577"/>
          <ac:spMkLst>
            <pc:docMk/>
            <pc:sldMk cId="3428707614" sldId="288"/>
            <ac:spMk id="2" creationId="{30A5382D-771F-4CDC-AF80-484B8CB84C9D}"/>
          </ac:spMkLst>
        </pc:spChg>
      </pc:sldChg>
      <pc:sldChg chg="modSp">
        <pc:chgData name="Madeline Langlois" userId="S::m.langlois_eifi-tech.eu#ext#@uniag1.onmicrosoft.com::e8be1d56-033d-4448-819b-72ce1326116f" providerId="AD" clId="Web-{DF108FA3-0550-96AE-8144-653ADFFEB40C}" dt="2024-10-10T09:31:09.292" v="25" actId="20577"/>
        <pc:sldMkLst>
          <pc:docMk/>
          <pc:sldMk cId="1181650166" sldId="294"/>
        </pc:sldMkLst>
        <pc:spChg chg="mod">
          <ac:chgData name="Madeline Langlois" userId="S::m.langlois_eifi-tech.eu#ext#@uniag1.onmicrosoft.com::e8be1d56-033d-4448-819b-72ce1326116f" providerId="AD" clId="Web-{DF108FA3-0550-96AE-8144-653ADFFEB40C}" dt="2024-10-10T09:31:09.292" v="25" actId="20577"/>
          <ac:spMkLst>
            <pc:docMk/>
            <pc:sldMk cId="1181650166" sldId="294"/>
            <ac:spMk id="2" creationId="{4C5043D1-32DC-435B-B744-AA9CF4A294D4}"/>
          </ac:spMkLst>
        </pc:spChg>
      </pc:sldChg>
    </pc:docChg>
  </pc:docChgLst>
  <pc:docChgLst>
    <pc:chgData clId="Web-{DF108FA3-0550-96AE-8144-653ADFFEB40C}"/>
    <pc:docChg chg="modSld">
      <pc:chgData name="" userId="" providerId="" clId="Web-{DF108FA3-0550-96AE-8144-653ADFFEB40C}" dt="2024-10-10T09:29:25.273" v="0" actId="1076"/>
      <pc:docMkLst>
        <pc:docMk/>
      </pc:docMkLst>
      <pc:sldChg chg="modSp">
        <pc:chgData name="" userId="" providerId="" clId="Web-{DF108FA3-0550-96AE-8144-653ADFFEB40C}" dt="2024-10-10T09:29:25.273" v="0" actId="1076"/>
        <pc:sldMkLst>
          <pc:docMk/>
          <pc:sldMk cId="162941238" sldId="295"/>
        </pc:sldMkLst>
        <pc:picChg chg="mod">
          <ac:chgData name="" userId="" providerId="" clId="Web-{DF108FA3-0550-96AE-8144-653ADFFEB40C}" dt="2024-10-10T09:29:25.273" v="0" actId="1076"/>
          <ac:picMkLst>
            <pc:docMk/>
            <pc:sldMk cId="162941238" sldId="295"/>
            <ac:picMk id="19" creationId="{A34B1F93-7319-3B02-1A2A-A41863D32FA7}"/>
          </ac:picMkLst>
        </pc:pic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4.sv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image" Target="../media/image18.svg"/><Relationship Id="rId16" Type="http://schemas.openxmlformats.org/officeDocument/2006/relationships/image" Target="../media/image32.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 Id="rId14" Type="http://schemas.openxmlformats.org/officeDocument/2006/relationships/image" Target="../media/image30.svg"/></Relationships>
</file>

<file path=ppt/diagrams/_rels/data2.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ata3.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ata4.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ata5.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24.sv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image" Target="../media/image18.svg"/><Relationship Id="rId16" Type="http://schemas.openxmlformats.org/officeDocument/2006/relationships/image" Target="../media/image32.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 Id="rId14" Type="http://schemas.openxmlformats.org/officeDocument/2006/relationships/image" Target="../media/image30.svg"/></Relationships>
</file>

<file path=ppt/diagrams/_rels/drawing2.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rawing4.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_rels/drawing5.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10" Type="http://schemas.openxmlformats.org/officeDocument/2006/relationships/image" Target="../media/image53.svg"/><Relationship Id="rId4" Type="http://schemas.openxmlformats.org/officeDocument/2006/relationships/image" Target="../media/image47.svg"/><Relationship Id="rId9" Type="http://schemas.openxmlformats.org/officeDocument/2006/relationships/image" Target="../media/image52.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43BDDD-C51D-489A-9D83-484E1B00731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B708D23-F7BA-4009-8042-F59C4DB86A34}">
      <dgm:prSet custT="1"/>
      <dgm:spPr/>
      <dgm:t>
        <a:bodyPr/>
        <a:lstStyle/>
        <a:p>
          <a:pPr>
            <a:lnSpc>
              <a:spcPct val="100000"/>
            </a:lnSpc>
          </a:pPr>
          <a:r>
            <a:rPr lang="sk-SK" sz="2800" b="1" dirty="0">
              <a:latin typeface="Aptos" panose="020B0004020202020204" pitchFamily="34" charset="0"/>
            </a:rPr>
            <a:t>INHALT</a:t>
          </a:r>
          <a:endParaRPr lang="en-US" sz="2800" dirty="0">
            <a:latin typeface="Aptos" panose="020B0004020202020204" pitchFamily="34" charset="0"/>
          </a:endParaRPr>
        </a:p>
      </dgm:t>
    </dgm:pt>
    <dgm:pt modelId="{294AC199-2143-4C5C-9F47-99B86156D936}" type="parTrans" cxnId="{014C43CB-3CC6-43CD-B58E-5B4857063AE5}">
      <dgm:prSet/>
      <dgm:spPr/>
      <dgm:t>
        <a:bodyPr/>
        <a:lstStyle/>
        <a:p>
          <a:endParaRPr lang="en-US" sz="2000">
            <a:latin typeface="Aptos" panose="020B0004020202020204" pitchFamily="34" charset="0"/>
          </a:endParaRPr>
        </a:p>
      </dgm:t>
    </dgm:pt>
    <dgm:pt modelId="{2B847863-9BDA-465B-98F6-E4A85A2330AD}" type="sibTrans" cxnId="{014C43CB-3CC6-43CD-B58E-5B4857063AE5}">
      <dgm:prSet/>
      <dgm:spPr/>
      <dgm:t>
        <a:bodyPr/>
        <a:lstStyle/>
        <a:p>
          <a:endParaRPr lang="en-US" sz="2000">
            <a:latin typeface="Aptos" panose="020B0004020202020204" pitchFamily="34" charset="0"/>
          </a:endParaRPr>
        </a:p>
      </dgm:t>
    </dgm:pt>
    <dgm:pt modelId="{FB63ECC2-F2C3-44FF-A373-AFC169BF9AD1}">
      <dgm:prSet custT="1"/>
      <dgm:spPr/>
      <dgm:t>
        <a:bodyPr/>
        <a:lstStyle/>
        <a:p>
          <a:pPr>
            <a:lnSpc>
              <a:spcPct val="100000"/>
            </a:lnSpc>
          </a:pPr>
          <a:r>
            <a:rPr lang="en-US" sz="2000" dirty="0">
              <a:latin typeface="Aptos" panose="020B0004020202020204" pitchFamily="34" charset="0"/>
            </a:rPr>
            <a:t>Framework on Digital Wellbeing </a:t>
          </a:r>
          <a:r>
            <a:rPr lang="tr-TR" sz="2000" dirty="0">
              <a:latin typeface="Aptos" panose="020B0004020202020204" pitchFamily="34" charset="0"/>
            </a:rPr>
            <a:t>von </a:t>
          </a:r>
          <a:r>
            <a:rPr lang="en-US" sz="2000" noProof="1">
              <a:latin typeface="Aptos" panose="020B0004020202020204" pitchFamily="34" charset="0"/>
            </a:rPr>
            <a:t>NUS-CTIC und dem DQ Institute</a:t>
          </a:r>
          <a:r>
            <a:rPr lang="sk-SK" sz="2000" noProof="1">
              <a:latin typeface="Aptos" panose="020B0004020202020204" pitchFamily="34" charset="0"/>
            </a:rPr>
            <a:t>.</a:t>
          </a:r>
          <a:endParaRPr lang="en-US" sz="2000" dirty="0">
            <a:latin typeface="Aptos" panose="020B0004020202020204" pitchFamily="34" charset="0"/>
          </a:endParaRPr>
        </a:p>
      </dgm:t>
    </dgm:pt>
    <dgm:pt modelId="{0E843898-55EF-4317-A849-6D38A4A6A4F2}" type="parTrans" cxnId="{3102CDD2-1FB6-4CD7-8AAB-7DFE7543CFE2}">
      <dgm:prSet/>
      <dgm:spPr/>
      <dgm:t>
        <a:bodyPr/>
        <a:lstStyle/>
        <a:p>
          <a:endParaRPr lang="en-US" sz="2000">
            <a:latin typeface="Aptos" panose="020B0004020202020204" pitchFamily="34" charset="0"/>
          </a:endParaRPr>
        </a:p>
      </dgm:t>
    </dgm:pt>
    <dgm:pt modelId="{EE950033-B44C-41B2-8F1A-FA46F6CDD9C9}" type="sibTrans" cxnId="{3102CDD2-1FB6-4CD7-8AAB-7DFE7543CFE2}">
      <dgm:prSet/>
      <dgm:spPr/>
      <dgm:t>
        <a:bodyPr/>
        <a:lstStyle/>
        <a:p>
          <a:endParaRPr lang="en-US" sz="2000">
            <a:latin typeface="Aptos" panose="020B0004020202020204" pitchFamily="34" charset="0"/>
          </a:endParaRPr>
        </a:p>
      </dgm:t>
    </dgm:pt>
    <dgm:pt modelId="{579F5918-B840-4DAD-A874-55B063A14ED8}">
      <dgm:prSet custT="1"/>
      <dgm:spPr/>
      <dgm:t>
        <a:bodyPr/>
        <a:lstStyle/>
        <a:p>
          <a:pPr>
            <a:lnSpc>
              <a:spcPct val="100000"/>
            </a:lnSpc>
          </a:pPr>
          <a:r>
            <a:rPr lang="en-US" sz="2000" dirty="0">
              <a:latin typeface="Aptos" panose="020B0004020202020204" pitchFamily="34" charset="0"/>
              <a:ea typeface="Cambria"/>
              <a:cs typeface="Calibri"/>
            </a:rPr>
            <a:t>Sync (Eine Initiative zum digitalen Wohlbefinden)</a:t>
          </a:r>
          <a:endParaRPr lang="en-US" sz="2000" dirty="0">
            <a:latin typeface="Aptos" panose="020B0004020202020204" pitchFamily="34" charset="0"/>
          </a:endParaRPr>
        </a:p>
      </dgm:t>
    </dgm:pt>
    <dgm:pt modelId="{6734107E-7D19-4A42-931F-3A5FF1C620B7}" type="parTrans" cxnId="{2CA61305-8D6F-405B-B02D-CED25D02CF64}">
      <dgm:prSet/>
      <dgm:spPr/>
      <dgm:t>
        <a:bodyPr/>
        <a:lstStyle/>
        <a:p>
          <a:endParaRPr lang="en-US" sz="2000">
            <a:latin typeface="Aptos" panose="020B0004020202020204" pitchFamily="34" charset="0"/>
          </a:endParaRPr>
        </a:p>
      </dgm:t>
    </dgm:pt>
    <dgm:pt modelId="{29216139-11BC-4060-BE36-9F1CC7F809DD}" type="sibTrans" cxnId="{2CA61305-8D6F-405B-B02D-CED25D02CF64}">
      <dgm:prSet/>
      <dgm:spPr/>
      <dgm:t>
        <a:bodyPr/>
        <a:lstStyle/>
        <a:p>
          <a:endParaRPr lang="en-US" sz="2000">
            <a:latin typeface="Aptos" panose="020B0004020202020204" pitchFamily="34" charset="0"/>
          </a:endParaRPr>
        </a:p>
      </dgm:t>
    </dgm:pt>
    <dgm:pt modelId="{078842D6-6B74-42A5-B67C-0A37A4CD31A9}">
      <dgm:prSet custT="1"/>
      <dgm:spPr/>
      <dgm:t>
        <a:bodyPr/>
        <a:lstStyle/>
        <a:p>
          <a:pPr>
            <a:lnSpc>
              <a:spcPct val="100000"/>
            </a:lnSpc>
          </a:pPr>
          <a:r>
            <a:rPr lang="en-US" sz="1800" dirty="0">
              <a:latin typeface="Aptos" panose="020B0004020202020204" pitchFamily="34" charset="0"/>
              <a:ea typeface="Cambria"/>
              <a:cs typeface="Calibri"/>
            </a:rPr>
            <a:t>Digitales Wohlbefinden (Ein Leitfaden zu den Vorteilen einer besseren Beziehung zur Technologie für Ihr Team und Ihr Unternehmen).</a:t>
          </a:r>
          <a:endParaRPr lang="en-US" sz="1800" dirty="0">
            <a:latin typeface="Aptos" panose="020B0004020202020204" pitchFamily="34" charset="0"/>
          </a:endParaRPr>
        </a:p>
      </dgm:t>
    </dgm:pt>
    <dgm:pt modelId="{B47EDC7C-9CE6-4AA9-982F-78B6A8C403B1}" type="parTrans" cxnId="{7827F8DB-3E16-4708-80CA-FCCE918B4AC2}">
      <dgm:prSet/>
      <dgm:spPr/>
      <dgm:t>
        <a:bodyPr/>
        <a:lstStyle/>
        <a:p>
          <a:endParaRPr lang="en-US" sz="2000">
            <a:latin typeface="Aptos" panose="020B0004020202020204" pitchFamily="34" charset="0"/>
          </a:endParaRPr>
        </a:p>
      </dgm:t>
    </dgm:pt>
    <dgm:pt modelId="{129BE90E-C04F-4DEC-8864-8FB101226F7D}" type="sibTrans" cxnId="{7827F8DB-3E16-4708-80CA-FCCE918B4AC2}">
      <dgm:prSet/>
      <dgm:spPr/>
      <dgm:t>
        <a:bodyPr/>
        <a:lstStyle/>
        <a:p>
          <a:endParaRPr lang="en-US" sz="2000">
            <a:latin typeface="Aptos" panose="020B0004020202020204" pitchFamily="34" charset="0"/>
          </a:endParaRPr>
        </a:p>
      </dgm:t>
    </dgm:pt>
    <dgm:pt modelId="{ADB94454-2E8E-4ED0-8076-D0014D06EE10}">
      <dgm:prSet custT="1"/>
      <dgm:spPr/>
      <dgm:t>
        <a:bodyPr/>
        <a:lstStyle/>
        <a:p>
          <a:pPr>
            <a:lnSpc>
              <a:spcPct val="100000"/>
            </a:lnSpc>
          </a:pPr>
          <a:r>
            <a:rPr lang="en-US" sz="2000" dirty="0">
              <a:latin typeface="Aptos" panose="020B0004020202020204" pitchFamily="34" charset="0"/>
              <a:ea typeface="Cambria"/>
            </a:rPr>
            <a:t>Pädagogen für digitales Wohlbefinden</a:t>
          </a:r>
          <a:endParaRPr lang="en-US" sz="2000" dirty="0">
            <a:latin typeface="Aptos" panose="020B0004020202020204" pitchFamily="34" charset="0"/>
          </a:endParaRPr>
        </a:p>
      </dgm:t>
    </dgm:pt>
    <dgm:pt modelId="{A1F73035-1984-4496-BF33-81A8AF3D1DFE}" type="parTrans" cxnId="{83D2A868-7914-4223-AC8D-E069710DD3ED}">
      <dgm:prSet/>
      <dgm:spPr/>
      <dgm:t>
        <a:bodyPr/>
        <a:lstStyle/>
        <a:p>
          <a:endParaRPr lang="en-US" sz="2000">
            <a:latin typeface="Aptos" panose="020B0004020202020204" pitchFamily="34" charset="0"/>
          </a:endParaRPr>
        </a:p>
      </dgm:t>
    </dgm:pt>
    <dgm:pt modelId="{028CC942-95C9-49D6-90B9-E424882F2F6E}" type="sibTrans" cxnId="{83D2A868-7914-4223-AC8D-E069710DD3ED}">
      <dgm:prSet/>
      <dgm:spPr/>
      <dgm:t>
        <a:bodyPr/>
        <a:lstStyle/>
        <a:p>
          <a:endParaRPr lang="en-US" sz="2000">
            <a:latin typeface="Aptos" panose="020B0004020202020204" pitchFamily="34" charset="0"/>
          </a:endParaRPr>
        </a:p>
      </dgm:t>
    </dgm:pt>
    <dgm:pt modelId="{F2F763FE-1489-4DDB-AD36-0B076070A36D}">
      <dgm:prSet custT="1"/>
      <dgm:spPr/>
      <dgm:t>
        <a:bodyPr/>
        <a:lstStyle/>
        <a:p>
          <a:pPr>
            <a:lnSpc>
              <a:spcPct val="100000"/>
            </a:lnSpc>
          </a:pPr>
          <a:r>
            <a:rPr lang="en-US" sz="2000" dirty="0">
              <a:latin typeface="Aptos" panose="020B0004020202020204" pitchFamily="34" charset="0"/>
              <a:ea typeface="Cambria"/>
              <a:cs typeface="Calibri"/>
            </a:rPr>
            <a:t>Digitales Wohlbefinden am Arbeitsplatz (McKinsey &amp; Company)</a:t>
          </a:r>
          <a:endParaRPr lang="en-US" sz="2000" dirty="0">
            <a:latin typeface="Aptos" panose="020B0004020202020204" pitchFamily="34" charset="0"/>
          </a:endParaRPr>
        </a:p>
      </dgm:t>
    </dgm:pt>
    <dgm:pt modelId="{CD09CE58-687D-41FD-8F04-59FB72C8D090}" type="parTrans" cxnId="{1F157AB7-34A4-4CFF-859C-9F74276BFF8E}">
      <dgm:prSet/>
      <dgm:spPr/>
      <dgm:t>
        <a:bodyPr/>
        <a:lstStyle/>
        <a:p>
          <a:endParaRPr lang="en-US" sz="2000">
            <a:latin typeface="Aptos" panose="020B0004020202020204" pitchFamily="34" charset="0"/>
          </a:endParaRPr>
        </a:p>
      </dgm:t>
    </dgm:pt>
    <dgm:pt modelId="{D4AE7404-385F-4530-B09B-6476F9EAE96D}" type="sibTrans" cxnId="{1F157AB7-34A4-4CFF-859C-9F74276BFF8E}">
      <dgm:prSet/>
      <dgm:spPr/>
      <dgm:t>
        <a:bodyPr/>
        <a:lstStyle/>
        <a:p>
          <a:endParaRPr lang="en-US" sz="2000">
            <a:latin typeface="Aptos" panose="020B0004020202020204" pitchFamily="34" charset="0"/>
          </a:endParaRPr>
        </a:p>
      </dgm:t>
    </dgm:pt>
    <dgm:pt modelId="{5B4DDB6C-554A-45B8-B9EC-93CC81B03864}">
      <dgm:prSet custT="1"/>
      <dgm:spPr/>
      <dgm:t>
        <a:bodyPr/>
        <a:lstStyle/>
        <a:p>
          <a:pPr>
            <a:lnSpc>
              <a:spcPct val="100000"/>
            </a:lnSpc>
          </a:pPr>
          <a:r>
            <a:rPr lang="en-US" sz="2000" dirty="0">
              <a:latin typeface="Aptos" panose="020B0004020202020204" pitchFamily="34" charset="0"/>
              <a:ea typeface="Cambria"/>
            </a:rPr>
            <a:t>Experimente zum digitalen Wohlbefinden von Google</a:t>
          </a:r>
          <a:endParaRPr lang="en-GB" sz="2000" dirty="0">
            <a:latin typeface="Aptos" panose="020B0004020202020204" pitchFamily="34" charset="0"/>
          </a:endParaRPr>
        </a:p>
      </dgm:t>
    </dgm:pt>
    <dgm:pt modelId="{40C3E348-D167-4BAF-87E5-306B1412EF64}" type="parTrans" cxnId="{C47C1E3D-88DC-45FA-8EE5-3FEB087F7B00}">
      <dgm:prSet/>
      <dgm:spPr/>
      <dgm:t>
        <a:bodyPr/>
        <a:lstStyle/>
        <a:p>
          <a:endParaRPr lang="en-GB"/>
        </a:p>
      </dgm:t>
    </dgm:pt>
    <dgm:pt modelId="{5A3D9379-50DB-4307-B6D9-8D74BB49C646}" type="sibTrans" cxnId="{C47C1E3D-88DC-45FA-8EE5-3FEB087F7B00}">
      <dgm:prSet/>
      <dgm:spPr/>
      <dgm:t>
        <a:bodyPr/>
        <a:lstStyle/>
        <a:p>
          <a:endParaRPr lang="en-GB"/>
        </a:p>
      </dgm:t>
    </dgm:pt>
    <dgm:pt modelId="{DD0C1473-F2B4-44CA-B29E-C0DA16F10787}">
      <dgm:prSet custT="1"/>
      <dgm:spPr/>
      <dgm:t>
        <a:bodyPr/>
        <a:lstStyle/>
        <a:p>
          <a:pPr>
            <a:lnSpc>
              <a:spcPct val="100000"/>
            </a:lnSpc>
          </a:pPr>
          <a:r>
            <a:rPr lang="en-US" sz="1800" dirty="0">
              <a:latin typeface="Aptos" panose="020B0004020202020204" pitchFamily="34" charset="0"/>
              <a:ea typeface="Cambria"/>
              <a:cs typeface="Calibri"/>
            </a:rPr>
            <a:t>Digitales Wohlbefinden als entscheidendes Element, um am Arbeitsplatz auf gesunde und nachhaltige Weise zu brillieren</a:t>
          </a:r>
          <a:r>
            <a:rPr lang="sk-SK" sz="1800" dirty="0">
              <a:latin typeface="Aptos" panose="020B0004020202020204" pitchFamily="34" charset="0"/>
              <a:ea typeface="Cambria"/>
              <a:cs typeface="Calibri"/>
            </a:rPr>
            <a:t>.</a:t>
          </a:r>
          <a:endParaRPr lang="en-GB" sz="1800" dirty="0">
            <a:latin typeface="Aptos" panose="020B0004020202020204" pitchFamily="34" charset="0"/>
          </a:endParaRPr>
        </a:p>
      </dgm:t>
    </dgm:pt>
    <dgm:pt modelId="{9737C03F-6188-46E2-8797-558A1FA1B145}" type="parTrans" cxnId="{630ADFE4-DBB5-460F-A1DE-9B9F5AE6BD10}">
      <dgm:prSet/>
      <dgm:spPr/>
      <dgm:t>
        <a:bodyPr/>
        <a:lstStyle/>
        <a:p>
          <a:endParaRPr lang="en-GB"/>
        </a:p>
      </dgm:t>
    </dgm:pt>
    <dgm:pt modelId="{C065D467-93A2-41BA-ADAA-6AF6FA8ECC3F}" type="sibTrans" cxnId="{630ADFE4-DBB5-460F-A1DE-9B9F5AE6BD10}">
      <dgm:prSet/>
      <dgm:spPr/>
      <dgm:t>
        <a:bodyPr/>
        <a:lstStyle/>
        <a:p>
          <a:endParaRPr lang="en-GB"/>
        </a:p>
      </dgm:t>
    </dgm:pt>
    <dgm:pt modelId="{73820434-D055-417D-B51D-D2636A8D4E23}" type="pres">
      <dgm:prSet presAssocID="{B243BDDD-C51D-489A-9D83-484E1B007317}" presName="root" presStyleCnt="0">
        <dgm:presLayoutVars>
          <dgm:dir/>
          <dgm:resizeHandles val="exact"/>
        </dgm:presLayoutVars>
      </dgm:prSet>
      <dgm:spPr/>
    </dgm:pt>
    <dgm:pt modelId="{A373FBBB-DD3B-4495-9A4B-015D5CF239F2}" type="pres">
      <dgm:prSet presAssocID="{2B708D23-F7BA-4009-8042-F59C4DB86A34}" presName="compNode" presStyleCnt="0"/>
      <dgm:spPr/>
    </dgm:pt>
    <dgm:pt modelId="{7FA56B82-3F71-455E-8DB9-E3DEC847B3A2}" type="pres">
      <dgm:prSet presAssocID="{2B708D23-F7BA-4009-8042-F59C4DB86A34}" presName="bgRect" presStyleLbl="bgShp" presStyleIdx="0" presStyleCnt="8"/>
      <dgm:spPr/>
    </dgm:pt>
    <dgm:pt modelId="{666EAA06-0DF7-4E53-A2D0-35B2EC9DD721}" type="pres">
      <dgm:prSet presAssocID="{2B708D23-F7BA-4009-8042-F59C4DB86A34}"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úbor HTML"/>
        </a:ext>
      </dgm:extLst>
    </dgm:pt>
    <dgm:pt modelId="{7124FCA2-2159-477E-A8A7-40DEE58D550C}" type="pres">
      <dgm:prSet presAssocID="{2B708D23-F7BA-4009-8042-F59C4DB86A34}" presName="spaceRect" presStyleCnt="0"/>
      <dgm:spPr/>
    </dgm:pt>
    <dgm:pt modelId="{88281E21-E1EF-4392-93DB-8F368ACD50A4}" type="pres">
      <dgm:prSet presAssocID="{2B708D23-F7BA-4009-8042-F59C4DB86A34}" presName="parTx" presStyleLbl="revTx" presStyleIdx="0" presStyleCnt="8">
        <dgm:presLayoutVars>
          <dgm:chMax val="0"/>
          <dgm:chPref val="0"/>
        </dgm:presLayoutVars>
      </dgm:prSet>
      <dgm:spPr/>
    </dgm:pt>
    <dgm:pt modelId="{5FB9042D-2731-4292-8B91-F141CA02865F}" type="pres">
      <dgm:prSet presAssocID="{2B847863-9BDA-465B-98F6-E4A85A2330AD}" presName="sibTrans" presStyleCnt="0"/>
      <dgm:spPr/>
    </dgm:pt>
    <dgm:pt modelId="{7700099C-5E66-4663-B9FB-EBF32FA5F795}" type="pres">
      <dgm:prSet presAssocID="{FB63ECC2-F2C3-44FF-A373-AFC169BF9AD1}" presName="compNode" presStyleCnt="0"/>
      <dgm:spPr/>
    </dgm:pt>
    <dgm:pt modelId="{26B7E481-560E-49DF-BDA8-476CD04DE364}" type="pres">
      <dgm:prSet presAssocID="{FB63ECC2-F2C3-44FF-A373-AFC169BF9AD1}" presName="bgRect" presStyleLbl="bgShp" presStyleIdx="1" presStyleCnt="8"/>
      <dgm:spPr/>
    </dgm:pt>
    <dgm:pt modelId="{373BAA04-DC7C-4DFE-B3FB-E97A9B60D659}" type="pres">
      <dgm:prSet presAssocID="{FB63ECC2-F2C3-44FF-A373-AFC169BF9AD1}"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ajk"/>
        </a:ext>
      </dgm:extLst>
    </dgm:pt>
    <dgm:pt modelId="{C61F3CF7-2711-42E7-8CA0-27A8AFC267E4}" type="pres">
      <dgm:prSet presAssocID="{FB63ECC2-F2C3-44FF-A373-AFC169BF9AD1}" presName="spaceRect" presStyleCnt="0"/>
      <dgm:spPr/>
    </dgm:pt>
    <dgm:pt modelId="{C6D674F7-DF36-4390-BC72-23FA733023E3}" type="pres">
      <dgm:prSet presAssocID="{FB63ECC2-F2C3-44FF-A373-AFC169BF9AD1}" presName="parTx" presStyleLbl="revTx" presStyleIdx="1" presStyleCnt="8">
        <dgm:presLayoutVars>
          <dgm:chMax val="0"/>
          <dgm:chPref val="0"/>
        </dgm:presLayoutVars>
      </dgm:prSet>
      <dgm:spPr/>
    </dgm:pt>
    <dgm:pt modelId="{4A7017CB-62BB-4E38-94FB-7DB901758ED0}" type="pres">
      <dgm:prSet presAssocID="{EE950033-B44C-41B2-8F1A-FA46F6CDD9C9}" presName="sibTrans" presStyleCnt="0"/>
      <dgm:spPr/>
    </dgm:pt>
    <dgm:pt modelId="{8E23DE1E-668E-422B-9F8D-06C2F44B83C7}" type="pres">
      <dgm:prSet presAssocID="{579F5918-B840-4DAD-A874-55B063A14ED8}" presName="compNode" presStyleCnt="0"/>
      <dgm:spPr/>
    </dgm:pt>
    <dgm:pt modelId="{40D17FAC-5618-4B93-BD2E-24D9B68EB3EA}" type="pres">
      <dgm:prSet presAssocID="{579F5918-B840-4DAD-A874-55B063A14ED8}" presName="bgRect" presStyleLbl="bgShp" presStyleIdx="2" presStyleCnt="8"/>
      <dgm:spPr/>
    </dgm:pt>
    <dgm:pt modelId="{39091F4B-C6A5-4C57-9E73-3809DA822B8F}" type="pres">
      <dgm:prSet presAssocID="{579F5918-B840-4DAD-A874-55B063A14ED8}"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Zabezpečený notebook"/>
        </a:ext>
      </dgm:extLst>
    </dgm:pt>
    <dgm:pt modelId="{07B6A3DF-D900-4273-B6A4-9EF3B528F470}" type="pres">
      <dgm:prSet presAssocID="{579F5918-B840-4DAD-A874-55B063A14ED8}" presName="spaceRect" presStyleCnt="0"/>
      <dgm:spPr/>
    </dgm:pt>
    <dgm:pt modelId="{10718661-2CEB-4539-912A-A7A6536C3116}" type="pres">
      <dgm:prSet presAssocID="{579F5918-B840-4DAD-A874-55B063A14ED8}" presName="parTx" presStyleLbl="revTx" presStyleIdx="2" presStyleCnt="8">
        <dgm:presLayoutVars>
          <dgm:chMax val="0"/>
          <dgm:chPref val="0"/>
        </dgm:presLayoutVars>
      </dgm:prSet>
      <dgm:spPr/>
    </dgm:pt>
    <dgm:pt modelId="{F2484D4E-946C-4C4C-9FE4-2314455C864E}" type="pres">
      <dgm:prSet presAssocID="{29216139-11BC-4060-BE36-9F1CC7F809DD}" presName="sibTrans" presStyleCnt="0"/>
      <dgm:spPr/>
    </dgm:pt>
    <dgm:pt modelId="{1F7425F9-9EFE-4511-84A6-9C1207F5557B}" type="pres">
      <dgm:prSet presAssocID="{078842D6-6B74-42A5-B67C-0A37A4CD31A9}" presName="compNode" presStyleCnt="0"/>
      <dgm:spPr/>
    </dgm:pt>
    <dgm:pt modelId="{175FEB23-D1B6-4D77-93BE-B778E7FAD066}" type="pres">
      <dgm:prSet presAssocID="{078842D6-6B74-42A5-B67C-0A37A4CD31A9}" presName="bgRect" presStyleLbl="bgShp" presStyleIdx="3" presStyleCnt="8"/>
      <dgm:spPr/>
    </dgm:pt>
    <dgm:pt modelId="{A2A981CF-D820-47B0-A02E-59F284793CFF}" type="pres">
      <dgm:prSet presAssocID="{078842D6-6B74-42A5-B67C-0A37A4CD31A9}"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Vzdelávanie"/>
        </a:ext>
      </dgm:extLst>
    </dgm:pt>
    <dgm:pt modelId="{1156ECBC-C615-407A-AB09-10806E85413A}" type="pres">
      <dgm:prSet presAssocID="{078842D6-6B74-42A5-B67C-0A37A4CD31A9}" presName="spaceRect" presStyleCnt="0"/>
      <dgm:spPr/>
    </dgm:pt>
    <dgm:pt modelId="{5CF14C61-53DD-492E-9FD5-987E46145691}" type="pres">
      <dgm:prSet presAssocID="{078842D6-6B74-42A5-B67C-0A37A4CD31A9}" presName="parTx" presStyleLbl="revTx" presStyleIdx="3" presStyleCnt="8">
        <dgm:presLayoutVars>
          <dgm:chMax val="0"/>
          <dgm:chPref val="0"/>
        </dgm:presLayoutVars>
      </dgm:prSet>
      <dgm:spPr/>
    </dgm:pt>
    <dgm:pt modelId="{C53126B2-C5A8-4A78-A9B2-24C1B59EFED2}" type="pres">
      <dgm:prSet presAssocID="{129BE90E-C04F-4DEC-8864-8FB101226F7D}" presName="sibTrans" presStyleCnt="0"/>
      <dgm:spPr/>
    </dgm:pt>
    <dgm:pt modelId="{88F16B86-DC52-486C-B2B1-D9E6BFECAD88}" type="pres">
      <dgm:prSet presAssocID="{ADB94454-2E8E-4ED0-8076-D0014D06EE10}" presName="compNode" presStyleCnt="0"/>
      <dgm:spPr/>
    </dgm:pt>
    <dgm:pt modelId="{AC6405E7-549C-4075-9A06-7AC6582F1359}" type="pres">
      <dgm:prSet presAssocID="{ADB94454-2E8E-4ED0-8076-D0014D06EE10}" presName="bgRect" presStyleLbl="bgShp" presStyleIdx="4" presStyleCnt="8"/>
      <dgm:spPr/>
    </dgm:pt>
    <dgm:pt modelId="{FDA208B1-9F76-481E-AF11-387E0B50A825}" type="pres">
      <dgm:prSet presAssocID="{ADB94454-2E8E-4ED0-8076-D0014D06EE10}"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rofej"/>
        </a:ext>
      </dgm:extLst>
    </dgm:pt>
    <dgm:pt modelId="{066DD64E-E5EB-4FB7-91C2-760323AD4AF6}" type="pres">
      <dgm:prSet presAssocID="{ADB94454-2E8E-4ED0-8076-D0014D06EE10}" presName="spaceRect" presStyleCnt="0"/>
      <dgm:spPr/>
    </dgm:pt>
    <dgm:pt modelId="{4A43760C-CB76-43A6-B7A6-65295F0D517D}" type="pres">
      <dgm:prSet presAssocID="{ADB94454-2E8E-4ED0-8076-D0014D06EE10}" presName="parTx" presStyleLbl="revTx" presStyleIdx="4" presStyleCnt="8">
        <dgm:presLayoutVars>
          <dgm:chMax val="0"/>
          <dgm:chPref val="0"/>
        </dgm:presLayoutVars>
      </dgm:prSet>
      <dgm:spPr/>
    </dgm:pt>
    <dgm:pt modelId="{75EE90E0-31A3-4900-867C-3B4BA3756FCA}" type="pres">
      <dgm:prSet presAssocID="{028CC942-95C9-49D6-90B9-E424882F2F6E}" presName="sibTrans" presStyleCnt="0"/>
      <dgm:spPr/>
    </dgm:pt>
    <dgm:pt modelId="{485E8CCF-1ABF-4321-8FAC-8AB382438E93}" type="pres">
      <dgm:prSet presAssocID="{F2F763FE-1489-4DDB-AD36-0B076070A36D}" presName="compNode" presStyleCnt="0"/>
      <dgm:spPr/>
    </dgm:pt>
    <dgm:pt modelId="{B6F4B756-2471-4388-9440-3EAF4C6A783B}" type="pres">
      <dgm:prSet presAssocID="{F2F763FE-1489-4DDB-AD36-0B076070A36D}" presName="bgRect" presStyleLbl="bgShp" presStyleIdx="5" presStyleCnt="8"/>
      <dgm:spPr/>
    </dgm:pt>
    <dgm:pt modelId="{5CC8C997-00F3-478C-85F3-0497CBDEF538}" type="pres">
      <dgm:prSet presAssocID="{F2F763FE-1489-4DDB-AD36-0B076070A36D}"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istória"/>
        </a:ext>
      </dgm:extLst>
    </dgm:pt>
    <dgm:pt modelId="{3D8763A7-8621-4FB8-B509-5D6AC5DDED6F}" type="pres">
      <dgm:prSet presAssocID="{F2F763FE-1489-4DDB-AD36-0B076070A36D}" presName="spaceRect" presStyleCnt="0"/>
      <dgm:spPr/>
    </dgm:pt>
    <dgm:pt modelId="{D98B70F2-EE8F-4BCD-B437-83601E2EE8C6}" type="pres">
      <dgm:prSet presAssocID="{F2F763FE-1489-4DDB-AD36-0B076070A36D}" presName="parTx" presStyleLbl="revTx" presStyleIdx="5" presStyleCnt="8">
        <dgm:presLayoutVars>
          <dgm:chMax val="0"/>
          <dgm:chPref val="0"/>
        </dgm:presLayoutVars>
      </dgm:prSet>
      <dgm:spPr/>
    </dgm:pt>
    <dgm:pt modelId="{D972451A-34F0-47C8-BDCE-25520A4333AD}" type="pres">
      <dgm:prSet presAssocID="{D4AE7404-385F-4530-B09B-6476F9EAE96D}" presName="sibTrans" presStyleCnt="0"/>
      <dgm:spPr/>
    </dgm:pt>
    <dgm:pt modelId="{33D9653A-A531-4A24-8D82-FE9301D5BD8C}" type="pres">
      <dgm:prSet presAssocID="{5B4DDB6C-554A-45B8-B9EC-93CC81B03864}" presName="compNode" presStyleCnt="0"/>
      <dgm:spPr/>
    </dgm:pt>
    <dgm:pt modelId="{E3F76120-10C4-4E84-AEA5-14BA6DD94AD4}" type="pres">
      <dgm:prSet presAssocID="{5B4DDB6C-554A-45B8-B9EC-93CC81B03864}" presName="bgRect" presStyleLbl="bgShp" presStyleIdx="6" presStyleCnt="8"/>
      <dgm:spPr/>
    </dgm:pt>
    <dgm:pt modelId="{238A9350-ECDC-464A-8ADB-F6E191078D96}" type="pres">
      <dgm:prSet presAssocID="{5B4DDB6C-554A-45B8-B9EC-93CC81B03864}" presName="iconRect" presStyleLbl="node1" presStyleIdx="6" presStyleCnt="8"/>
      <dgm:spPr>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Prehľadávanie inventára obrys"/>
        </a:ext>
      </dgm:extLst>
    </dgm:pt>
    <dgm:pt modelId="{20B1FA1B-E174-4508-B346-AF10367418B8}" type="pres">
      <dgm:prSet presAssocID="{5B4DDB6C-554A-45B8-B9EC-93CC81B03864}" presName="spaceRect" presStyleCnt="0"/>
      <dgm:spPr/>
    </dgm:pt>
    <dgm:pt modelId="{7C92BA42-A483-4FA7-B60C-AD704FB15546}" type="pres">
      <dgm:prSet presAssocID="{5B4DDB6C-554A-45B8-B9EC-93CC81B03864}" presName="parTx" presStyleLbl="revTx" presStyleIdx="6" presStyleCnt="8">
        <dgm:presLayoutVars>
          <dgm:chMax val="0"/>
          <dgm:chPref val="0"/>
        </dgm:presLayoutVars>
      </dgm:prSet>
      <dgm:spPr/>
    </dgm:pt>
    <dgm:pt modelId="{1C95F12E-A80C-487A-95AB-CC74782201E3}" type="pres">
      <dgm:prSet presAssocID="{5A3D9379-50DB-4307-B6D9-8D74BB49C646}" presName="sibTrans" presStyleCnt="0"/>
      <dgm:spPr/>
    </dgm:pt>
    <dgm:pt modelId="{B55EE8E4-CEB7-4812-BCF1-1F023EE629C4}" type="pres">
      <dgm:prSet presAssocID="{DD0C1473-F2B4-44CA-B29E-C0DA16F10787}" presName="compNode" presStyleCnt="0"/>
      <dgm:spPr/>
    </dgm:pt>
    <dgm:pt modelId="{8F22E364-DCE3-4979-B882-15EE44399F15}" type="pres">
      <dgm:prSet presAssocID="{DD0C1473-F2B4-44CA-B29E-C0DA16F10787}" presName="bgRect" presStyleLbl="bgShp" presStyleIdx="7" presStyleCnt="8"/>
      <dgm:spPr/>
    </dgm:pt>
    <dgm:pt modelId="{5D823263-F2D2-431C-A621-B4A230B59A5E}" type="pres">
      <dgm:prSet presAssocID="{DD0C1473-F2B4-44CA-B29E-C0DA16F10787}" presName="iconRect" presStyleLbl="node1" presStyleIdx="7" presStyleCnt="8"/>
      <dgm:spPr>
        <a:blipFill>
          <a:blip xmlns:r="http://schemas.openxmlformats.org/officeDocument/2006/relationships" r:embed="rId15">
            <a:extLst>
              <a:ext uri="{96DAC541-7B7A-43D3-8B79-37D633B846F1}">
                <asvg:svgBlip xmlns:asvg="http://schemas.microsoft.com/office/drawing/2016/SVG/main" r:embed="rId16"/>
              </a:ext>
            </a:extLst>
          </a:blip>
          <a:srcRect/>
          <a:stretch>
            <a:fillRect/>
          </a:stretch>
        </a:blipFill>
      </dgm:spPr>
      <dgm:extLst>
        <a:ext uri="{E40237B7-FDA0-4F09-8148-C483321AD2D9}">
          <dgm14:cNvPr xmlns:dgm14="http://schemas.microsoft.com/office/drawing/2010/diagram" id="0" name="" descr="Starostlivosť obrys"/>
        </a:ext>
      </dgm:extLst>
    </dgm:pt>
    <dgm:pt modelId="{EAFF2FEE-716A-41FB-8A56-BB35C543D8E9}" type="pres">
      <dgm:prSet presAssocID="{DD0C1473-F2B4-44CA-B29E-C0DA16F10787}" presName="spaceRect" presStyleCnt="0"/>
      <dgm:spPr/>
    </dgm:pt>
    <dgm:pt modelId="{87AB5D69-292F-4884-974F-59F360C9D29C}" type="pres">
      <dgm:prSet presAssocID="{DD0C1473-F2B4-44CA-B29E-C0DA16F10787}" presName="parTx" presStyleLbl="revTx" presStyleIdx="7" presStyleCnt="8">
        <dgm:presLayoutVars>
          <dgm:chMax val="0"/>
          <dgm:chPref val="0"/>
        </dgm:presLayoutVars>
      </dgm:prSet>
      <dgm:spPr/>
    </dgm:pt>
  </dgm:ptLst>
  <dgm:cxnLst>
    <dgm:cxn modelId="{2CA61305-8D6F-405B-B02D-CED25D02CF64}" srcId="{B243BDDD-C51D-489A-9D83-484E1B007317}" destId="{579F5918-B840-4DAD-A874-55B063A14ED8}" srcOrd="2" destOrd="0" parTransId="{6734107E-7D19-4A42-931F-3A5FF1C620B7}" sibTransId="{29216139-11BC-4060-BE36-9F1CC7F809DD}"/>
    <dgm:cxn modelId="{E0383613-BA6B-4DB4-B45C-2283377B0FFE}" type="presOf" srcId="{579F5918-B840-4DAD-A874-55B063A14ED8}" destId="{10718661-2CEB-4539-912A-A7A6536C3116}" srcOrd="0" destOrd="0" presId="urn:microsoft.com/office/officeart/2018/2/layout/IconVerticalSolidList"/>
    <dgm:cxn modelId="{680ACE31-B5D1-4A89-B907-BCA86109A15C}" type="presOf" srcId="{FB63ECC2-F2C3-44FF-A373-AFC169BF9AD1}" destId="{C6D674F7-DF36-4390-BC72-23FA733023E3}" srcOrd="0" destOrd="0" presId="urn:microsoft.com/office/officeart/2018/2/layout/IconVerticalSolidList"/>
    <dgm:cxn modelId="{C47C1E3D-88DC-45FA-8EE5-3FEB087F7B00}" srcId="{B243BDDD-C51D-489A-9D83-484E1B007317}" destId="{5B4DDB6C-554A-45B8-B9EC-93CC81B03864}" srcOrd="6" destOrd="0" parTransId="{40C3E348-D167-4BAF-87E5-306B1412EF64}" sibTransId="{5A3D9379-50DB-4307-B6D9-8D74BB49C646}"/>
    <dgm:cxn modelId="{1C2F4D3F-6713-412F-A727-484729E8FC47}" type="presOf" srcId="{078842D6-6B74-42A5-B67C-0A37A4CD31A9}" destId="{5CF14C61-53DD-492E-9FD5-987E46145691}" srcOrd="0" destOrd="0" presId="urn:microsoft.com/office/officeart/2018/2/layout/IconVerticalSolidList"/>
    <dgm:cxn modelId="{A68E5C5C-EE00-4660-AA26-B18958D31C12}" type="presOf" srcId="{DD0C1473-F2B4-44CA-B29E-C0DA16F10787}" destId="{87AB5D69-292F-4884-974F-59F360C9D29C}" srcOrd="0" destOrd="0" presId="urn:microsoft.com/office/officeart/2018/2/layout/IconVerticalSolidList"/>
    <dgm:cxn modelId="{83D2A868-7914-4223-AC8D-E069710DD3ED}" srcId="{B243BDDD-C51D-489A-9D83-484E1B007317}" destId="{ADB94454-2E8E-4ED0-8076-D0014D06EE10}" srcOrd="4" destOrd="0" parTransId="{A1F73035-1984-4496-BF33-81A8AF3D1DFE}" sibTransId="{028CC942-95C9-49D6-90B9-E424882F2F6E}"/>
    <dgm:cxn modelId="{51584179-66EC-4694-9794-A852064B9CF7}" type="presOf" srcId="{2B708D23-F7BA-4009-8042-F59C4DB86A34}" destId="{88281E21-E1EF-4392-93DB-8F368ACD50A4}" srcOrd="0" destOrd="0" presId="urn:microsoft.com/office/officeart/2018/2/layout/IconVerticalSolidList"/>
    <dgm:cxn modelId="{1F157AB7-34A4-4CFF-859C-9F74276BFF8E}" srcId="{B243BDDD-C51D-489A-9D83-484E1B007317}" destId="{F2F763FE-1489-4DDB-AD36-0B076070A36D}" srcOrd="5" destOrd="0" parTransId="{CD09CE58-687D-41FD-8F04-59FB72C8D090}" sibTransId="{D4AE7404-385F-4530-B09B-6476F9EAE96D}"/>
    <dgm:cxn modelId="{945EC6BB-CF78-4E44-8D6C-91ED4395D7CD}" type="presOf" srcId="{5B4DDB6C-554A-45B8-B9EC-93CC81B03864}" destId="{7C92BA42-A483-4FA7-B60C-AD704FB15546}" srcOrd="0" destOrd="0" presId="urn:microsoft.com/office/officeart/2018/2/layout/IconVerticalSolidList"/>
    <dgm:cxn modelId="{1D53CEC6-398D-4D12-8C40-9E6F4F91B165}" type="presOf" srcId="{F2F763FE-1489-4DDB-AD36-0B076070A36D}" destId="{D98B70F2-EE8F-4BCD-B437-83601E2EE8C6}" srcOrd="0" destOrd="0" presId="urn:microsoft.com/office/officeart/2018/2/layout/IconVerticalSolidList"/>
    <dgm:cxn modelId="{014C43CB-3CC6-43CD-B58E-5B4857063AE5}" srcId="{B243BDDD-C51D-489A-9D83-484E1B007317}" destId="{2B708D23-F7BA-4009-8042-F59C4DB86A34}" srcOrd="0" destOrd="0" parTransId="{294AC199-2143-4C5C-9F47-99B86156D936}" sibTransId="{2B847863-9BDA-465B-98F6-E4A85A2330AD}"/>
    <dgm:cxn modelId="{175236CF-50E5-4DBE-B4AE-834CFC9614B1}" type="presOf" srcId="{B243BDDD-C51D-489A-9D83-484E1B007317}" destId="{73820434-D055-417D-B51D-D2636A8D4E23}" srcOrd="0" destOrd="0" presId="urn:microsoft.com/office/officeart/2018/2/layout/IconVerticalSolidList"/>
    <dgm:cxn modelId="{3102CDD2-1FB6-4CD7-8AAB-7DFE7543CFE2}" srcId="{B243BDDD-C51D-489A-9D83-484E1B007317}" destId="{FB63ECC2-F2C3-44FF-A373-AFC169BF9AD1}" srcOrd="1" destOrd="0" parTransId="{0E843898-55EF-4317-A849-6D38A4A6A4F2}" sibTransId="{EE950033-B44C-41B2-8F1A-FA46F6CDD9C9}"/>
    <dgm:cxn modelId="{7827F8DB-3E16-4708-80CA-FCCE918B4AC2}" srcId="{B243BDDD-C51D-489A-9D83-484E1B007317}" destId="{078842D6-6B74-42A5-B67C-0A37A4CD31A9}" srcOrd="3" destOrd="0" parTransId="{B47EDC7C-9CE6-4AA9-982F-78B6A8C403B1}" sibTransId="{129BE90E-C04F-4DEC-8864-8FB101226F7D}"/>
    <dgm:cxn modelId="{630ADFE4-DBB5-460F-A1DE-9B9F5AE6BD10}" srcId="{B243BDDD-C51D-489A-9D83-484E1B007317}" destId="{DD0C1473-F2B4-44CA-B29E-C0DA16F10787}" srcOrd="7" destOrd="0" parTransId="{9737C03F-6188-46E2-8797-558A1FA1B145}" sibTransId="{C065D467-93A2-41BA-ADAA-6AF6FA8ECC3F}"/>
    <dgm:cxn modelId="{129B88EB-D139-4566-9B26-C8C4BF93407C}" type="presOf" srcId="{ADB94454-2E8E-4ED0-8076-D0014D06EE10}" destId="{4A43760C-CB76-43A6-B7A6-65295F0D517D}" srcOrd="0" destOrd="0" presId="urn:microsoft.com/office/officeart/2018/2/layout/IconVerticalSolidList"/>
    <dgm:cxn modelId="{4B79D27B-2F4C-4B48-893B-0844E2907C68}" type="presParOf" srcId="{73820434-D055-417D-B51D-D2636A8D4E23}" destId="{A373FBBB-DD3B-4495-9A4B-015D5CF239F2}" srcOrd="0" destOrd="0" presId="urn:microsoft.com/office/officeart/2018/2/layout/IconVerticalSolidList"/>
    <dgm:cxn modelId="{B606381F-36FB-4C4B-BB67-08F227443572}" type="presParOf" srcId="{A373FBBB-DD3B-4495-9A4B-015D5CF239F2}" destId="{7FA56B82-3F71-455E-8DB9-E3DEC847B3A2}" srcOrd="0" destOrd="0" presId="urn:microsoft.com/office/officeart/2018/2/layout/IconVerticalSolidList"/>
    <dgm:cxn modelId="{3F73BD4C-C431-463C-9D94-1CEA9F38C78E}" type="presParOf" srcId="{A373FBBB-DD3B-4495-9A4B-015D5CF239F2}" destId="{666EAA06-0DF7-4E53-A2D0-35B2EC9DD721}" srcOrd="1" destOrd="0" presId="urn:microsoft.com/office/officeart/2018/2/layout/IconVerticalSolidList"/>
    <dgm:cxn modelId="{6803465E-5AB2-4F07-8BB8-34AE5E5A27D5}" type="presParOf" srcId="{A373FBBB-DD3B-4495-9A4B-015D5CF239F2}" destId="{7124FCA2-2159-477E-A8A7-40DEE58D550C}" srcOrd="2" destOrd="0" presId="urn:microsoft.com/office/officeart/2018/2/layout/IconVerticalSolidList"/>
    <dgm:cxn modelId="{8DF4FDC7-5884-4C8C-9B1B-EB9D92B187C0}" type="presParOf" srcId="{A373FBBB-DD3B-4495-9A4B-015D5CF239F2}" destId="{88281E21-E1EF-4392-93DB-8F368ACD50A4}" srcOrd="3" destOrd="0" presId="urn:microsoft.com/office/officeart/2018/2/layout/IconVerticalSolidList"/>
    <dgm:cxn modelId="{93506C51-DBD1-4017-A40E-EF49305EB4FB}" type="presParOf" srcId="{73820434-D055-417D-B51D-D2636A8D4E23}" destId="{5FB9042D-2731-4292-8B91-F141CA02865F}" srcOrd="1" destOrd="0" presId="urn:microsoft.com/office/officeart/2018/2/layout/IconVerticalSolidList"/>
    <dgm:cxn modelId="{A2044FCE-E0DB-402A-BEF3-C747BA9057CF}" type="presParOf" srcId="{73820434-D055-417D-B51D-D2636A8D4E23}" destId="{7700099C-5E66-4663-B9FB-EBF32FA5F795}" srcOrd="2" destOrd="0" presId="urn:microsoft.com/office/officeart/2018/2/layout/IconVerticalSolidList"/>
    <dgm:cxn modelId="{E42AE867-D97F-40D9-85BC-5843629D2850}" type="presParOf" srcId="{7700099C-5E66-4663-B9FB-EBF32FA5F795}" destId="{26B7E481-560E-49DF-BDA8-476CD04DE364}" srcOrd="0" destOrd="0" presId="urn:microsoft.com/office/officeart/2018/2/layout/IconVerticalSolidList"/>
    <dgm:cxn modelId="{14646EA2-9C1A-44B6-82CD-9D6558162A9E}" type="presParOf" srcId="{7700099C-5E66-4663-B9FB-EBF32FA5F795}" destId="{373BAA04-DC7C-4DFE-B3FB-E97A9B60D659}" srcOrd="1" destOrd="0" presId="urn:microsoft.com/office/officeart/2018/2/layout/IconVerticalSolidList"/>
    <dgm:cxn modelId="{AB30F935-64E8-4BCA-B7F9-06CE45AA903C}" type="presParOf" srcId="{7700099C-5E66-4663-B9FB-EBF32FA5F795}" destId="{C61F3CF7-2711-42E7-8CA0-27A8AFC267E4}" srcOrd="2" destOrd="0" presId="urn:microsoft.com/office/officeart/2018/2/layout/IconVerticalSolidList"/>
    <dgm:cxn modelId="{FBBB6ED6-4F42-4923-9F7D-0E1735517C21}" type="presParOf" srcId="{7700099C-5E66-4663-B9FB-EBF32FA5F795}" destId="{C6D674F7-DF36-4390-BC72-23FA733023E3}" srcOrd="3" destOrd="0" presId="urn:microsoft.com/office/officeart/2018/2/layout/IconVerticalSolidList"/>
    <dgm:cxn modelId="{19A88779-E539-47BA-861E-BA43A2A40BD0}" type="presParOf" srcId="{73820434-D055-417D-B51D-D2636A8D4E23}" destId="{4A7017CB-62BB-4E38-94FB-7DB901758ED0}" srcOrd="3" destOrd="0" presId="urn:microsoft.com/office/officeart/2018/2/layout/IconVerticalSolidList"/>
    <dgm:cxn modelId="{A1B0FCCE-F390-4474-B721-50BC970509C4}" type="presParOf" srcId="{73820434-D055-417D-B51D-D2636A8D4E23}" destId="{8E23DE1E-668E-422B-9F8D-06C2F44B83C7}" srcOrd="4" destOrd="0" presId="urn:microsoft.com/office/officeart/2018/2/layout/IconVerticalSolidList"/>
    <dgm:cxn modelId="{498E9031-691A-4501-89CD-6CF4688C1664}" type="presParOf" srcId="{8E23DE1E-668E-422B-9F8D-06C2F44B83C7}" destId="{40D17FAC-5618-4B93-BD2E-24D9B68EB3EA}" srcOrd="0" destOrd="0" presId="urn:microsoft.com/office/officeart/2018/2/layout/IconVerticalSolidList"/>
    <dgm:cxn modelId="{A7700B45-D20F-47B7-BF7C-9872BD151BFE}" type="presParOf" srcId="{8E23DE1E-668E-422B-9F8D-06C2F44B83C7}" destId="{39091F4B-C6A5-4C57-9E73-3809DA822B8F}" srcOrd="1" destOrd="0" presId="urn:microsoft.com/office/officeart/2018/2/layout/IconVerticalSolidList"/>
    <dgm:cxn modelId="{227173FD-5CCB-4634-8CF3-F57D83432E52}" type="presParOf" srcId="{8E23DE1E-668E-422B-9F8D-06C2F44B83C7}" destId="{07B6A3DF-D900-4273-B6A4-9EF3B528F470}" srcOrd="2" destOrd="0" presId="urn:microsoft.com/office/officeart/2018/2/layout/IconVerticalSolidList"/>
    <dgm:cxn modelId="{A71EC53A-C7F2-4C2A-9263-964AFC1C739B}" type="presParOf" srcId="{8E23DE1E-668E-422B-9F8D-06C2F44B83C7}" destId="{10718661-2CEB-4539-912A-A7A6536C3116}" srcOrd="3" destOrd="0" presId="urn:microsoft.com/office/officeart/2018/2/layout/IconVerticalSolidList"/>
    <dgm:cxn modelId="{17B66FC5-F674-4795-8353-FC59F8F83483}" type="presParOf" srcId="{73820434-D055-417D-B51D-D2636A8D4E23}" destId="{F2484D4E-946C-4C4C-9FE4-2314455C864E}" srcOrd="5" destOrd="0" presId="urn:microsoft.com/office/officeart/2018/2/layout/IconVerticalSolidList"/>
    <dgm:cxn modelId="{F8657F43-61E9-47D8-BA14-C1C1A6013762}" type="presParOf" srcId="{73820434-D055-417D-B51D-D2636A8D4E23}" destId="{1F7425F9-9EFE-4511-84A6-9C1207F5557B}" srcOrd="6" destOrd="0" presId="urn:microsoft.com/office/officeart/2018/2/layout/IconVerticalSolidList"/>
    <dgm:cxn modelId="{3E7CF8CC-CDF4-4A23-AA69-1ACE34EC1FF8}" type="presParOf" srcId="{1F7425F9-9EFE-4511-84A6-9C1207F5557B}" destId="{175FEB23-D1B6-4D77-93BE-B778E7FAD066}" srcOrd="0" destOrd="0" presId="urn:microsoft.com/office/officeart/2018/2/layout/IconVerticalSolidList"/>
    <dgm:cxn modelId="{F12428E8-86E8-447A-9497-50657DC49E0B}" type="presParOf" srcId="{1F7425F9-9EFE-4511-84A6-9C1207F5557B}" destId="{A2A981CF-D820-47B0-A02E-59F284793CFF}" srcOrd="1" destOrd="0" presId="urn:microsoft.com/office/officeart/2018/2/layout/IconVerticalSolidList"/>
    <dgm:cxn modelId="{7B905123-48AA-4675-8C13-B87C0435405A}" type="presParOf" srcId="{1F7425F9-9EFE-4511-84A6-9C1207F5557B}" destId="{1156ECBC-C615-407A-AB09-10806E85413A}" srcOrd="2" destOrd="0" presId="urn:microsoft.com/office/officeart/2018/2/layout/IconVerticalSolidList"/>
    <dgm:cxn modelId="{321EC366-9C7F-4526-A8D8-88B37D1B2CAD}" type="presParOf" srcId="{1F7425F9-9EFE-4511-84A6-9C1207F5557B}" destId="{5CF14C61-53DD-492E-9FD5-987E46145691}" srcOrd="3" destOrd="0" presId="urn:microsoft.com/office/officeart/2018/2/layout/IconVerticalSolidList"/>
    <dgm:cxn modelId="{B333B9EE-FD3F-479E-965D-43B6C3339886}" type="presParOf" srcId="{73820434-D055-417D-B51D-D2636A8D4E23}" destId="{C53126B2-C5A8-4A78-A9B2-24C1B59EFED2}" srcOrd="7" destOrd="0" presId="urn:microsoft.com/office/officeart/2018/2/layout/IconVerticalSolidList"/>
    <dgm:cxn modelId="{611B0883-F79A-4421-AD47-3467015AED71}" type="presParOf" srcId="{73820434-D055-417D-B51D-D2636A8D4E23}" destId="{88F16B86-DC52-486C-B2B1-D9E6BFECAD88}" srcOrd="8" destOrd="0" presId="urn:microsoft.com/office/officeart/2018/2/layout/IconVerticalSolidList"/>
    <dgm:cxn modelId="{87368C85-4278-48E3-A1A8-8ABAC99DC67C}" type="presParOf" srcId="{88F16B86-DC52-486C-B2B1-D9E6BFECAD88}" destId="{AC6405E7-549C-4075-9A06-7AC6582F1359}" srcOrd="0" destOrd="0" presId="urn:microsoft.com/office/officeart/2018/2/layout/IconVerticalSolidList"/>
    <dgm:cxn modelId="{3DD24827-E587-47F2-8A90-7DB497AAA3F5}" type="presParOf" srcId="{88F16B86-DC52-486C-B2B1-D9E6BFECAD88}" destId="{FDA208B1-9F76-481E-AF11-387E0B50A825}" srcOrd="1" destOrd="0" presId="urn:microsoft.com/office/officeart/2018/2/layout/IconVerticalSolidList"/>
    <dgm:cxn modelId="{9F247355-26CF-427A-AD46-B48D28444BE9}" type="presParOf" srcId="{88F16B86-DC52-486C-B2B1-D9E6BFECAD88}" destId="{066DD64E-E5EB-4FB7-91C2-760323AD4AF6}" srcOrd="2" destOrd="0" presId="urn:microsoft.com/office/officeart/2018/2/layout/IconVerticalSolidList"/>
    <dgm:cxn modelId="{27074140-8339-4C90-9290-CB86BF55C603}" type="presParOf" srcId="{88F16B86-DC52-486C-B2B1-D9E6BFECAD88}" destId="{4A43760C-CB76-43A6-B7A6-65295F0D517D}" srcOrd="3" destOrd="0" presId="urn:microsoft.com/office/officeart/2018/2/layout/IconVerticalSolidList"/>
    <dgm:cxn modelId="{66BA0B10-3142-4511-9973-346F48784376}" type="presParOf" srcId="{73820434-D055-417D-B51D-D2636A8D4E23}" destId="{75EE90E0-31A3-4900-867C-3B4BA3756FCA}" srcOrd="9" destOrd="0" presId="urn:microsoft.com/office/officeart/2018/2/layout/IconVerticalSolidList"/>
    <dgm:cxn modelId="{1F1C1488-F752-4D6F-B4DB-0DEB1710C993}" type="presParOf" srcId="{73820434-D055-417D-B51D-D2636A8D4E23}" destId="{485E8CCF-1ABF-4321-8FAC-8AB382438E93}" srcOrd="10" destOrd="0" presId="urn:microsoft.com/office/officeart/2018/2/layout/IconVerticalSolidList"/>
    <dgm:cxn modelId="{751AA5C4-8AD0-4EA5-A663-0C80C14D31C7}" type="presParOf" srcId="{485E8CCF-1ABF-4321-8FAC-8AB382438E93}" destId="{B6F4B756-2471-4388-9440-3EAF4C6A783B}" srcOrd="0" destOrd="0" presId="urn:microsoft.com/office/officeart/2018/2/layout/IconVerticalSolidList"/>
    <dgm:cxn modelId="{244E58D9-D691-4F7E-9B66-E0CBFD2D0BB6}" type="presParOf" srcId="{485E8CCF-1ABF-4321-8FAC-8AB382438E93}" destId="{5CC8C997-00F3-478C-85F3-0497CBDEF538}" srcOrd="1" destOrd="0" presId="urn:microsoft.com/office/officeart/2018/2/layout/IconVerticalSolidList"/>
    <dgm:cxn modelId="{00218AD6-9A68-47B4-8D84-990DD4C8ADF2}" type="presParOf" srcId="{485E8CCF-1ABF-4321-8FAC-8AB382438E93}" destId="{3D8763A7-8621-4FB8-B509-5D6AC5DDED6F}" srcOrd="2" destOrd="0" presId="urn:microsoft.com/office/officeart/2018/2/layout/IconVerticalSolidList"/>
    <dgm:cxn modelId="{E982CE78-7640-4660-BDAC-B22C26743100}" type="presParOf" srcId="{485E8CCF-1ABF-4321-8FAC-8AB382438E93}" destId="{D98B70F2-EE8F-4BCD-B437-83601E2EE8C6}" srcOrd="3" destOrd="0" presId="urn:microsoft.com/office/officeart/2018/2/layout/IconVerticalSolidList"/>
    <dgm:cxn modelId="{21ED4C30-3F85-4F1A-BB93-F2DE5F89A409}" type="presParOf" srcId="{73820434-D055-417D-B51D-D2636A8D4E23}" destId="{D972451A-34F0-47C8-BDCE-25520A4333AD}" srcOrd="11" destOrd="0" presId="urn:microsoft.com/office/officeart/2018/2/layout/IconVerticalSolidList"/>
    <dgm:cxn modelId="{6E45D9ED-AF70-48ED-9E84-2FABA774BA4E}" type="presParOf" srcId="{73820434-D055-417D-B51D-D2636A8D4E23}" destId="{33D9653A-A531-4A24-8D82-FE9301D5BD8C}" srcOrd="12" destOrd="0" presId="urn:microsoft.com/office/officeart/2018/2/layout/IconVerticalSolidList"/>
    <dgm:cxn modelId="{AA945797-CA01-413F-9827-B196896DABD2}" type="presParOf" srcId="{33D9653A-A531-4A24-8D82-FE9301D5BD8C}" destId="{E3F76120-10C4-4E84-AEA5-14BA6DD94AD4}" srcOrd="0" destOrd="0" presId="urn:microsoft.com/office/officeart/2018/2/layout/IconVerticalSolidList"/>
    <dgm:cxn modelId="{BFED80EB-76C0-428A-A565-13F8888CD11C}" type="presParOf" srcId="{33D9653A-A531-4A24-8D82-FE9301D5BD8C}" destId="{238A9350-ECDC-464A-8ADB-F6E191078D96}" srcOrd="1" destOrd="0" presId="urn:microsoft.com/office/officeart/2018/2/layout/IconVerticalSolidList"/>
    <dgm:cxn modelId="{67286310-1609-4B3D-A15F-B25A989943E7}" type="presParOf" srcId="{33D9653A-A531-4A24-8D82-FE9301D5BD8C}" destId="{20B1FA1B-E174-4508-B346-AF10367418B8}" srcOrd="2" destOrd="0" presId="urn:microsoft.com/office/officeart/2018/2/layout/IconVerticalSolidList"/>
    <dgm:cxn modelId="{58C9E657-B823-4978-947B-D52E6760F62B}" type="presParOf" srcId="{33D9653A-A531-4A24-8D82-FE9301D5BD8C}" destId="{7C92BA42-A483-4FA7-B60C-AD704FB15546}" srcOrd="3" destOrd="0" presId="urn:microsoft.com/office/officeart/2018/2/layout/IconVerticalSolidList"/>
    <dgm:cxn modelId="{E28FF93B-1325-4AF0-83C5-1DB155C421FC}" type="presParOf" srcId="{73820434-D055-417D-B51D-D2636A8D4E23}" destId="{1C95F12E-A80C-487A-95AB-CC74782201E3}" srcOrd="13" destOrd="0" presId="urn:microsoft.com/office/officeart/2018/2/layout/IconVerticalSolidList"/>
    <dgm:cxn modelId="{8D6DCB42-AE3A-4CF0-8F95-07DCD18DA225}" type="presParOf" srcId="{73820434-D055-417D-B51D-D2636A8D4E23}" destId="{B55EE8E4-CEB7-4812-BCF1-1F023EE629C4}" srcOrd="14" destOrd="0" presId="urn:microsoft.com/office/officeart/2018/2/layout/IconVerticalSolidList"/>
    <dgm:cxn modelId="{41E7C809-DBFE-4679-8388-37521783A8F4}" type="presParOf" srcId="{B55EE8E4-CEB7-4812-BCF1-1F023EE629C4}" destId="{8F22E364-DCE3-4979-B882-15EE44399F15}" srcOrd="0" destOrd="0" presId="urn:microsoft.com/office/officeart/2018/2/layout/IconVerticalSolidList"/>
    <dgm:cxn modelId="{738DA3A4-D0F6-4F6A-802B-A005C4546DCD}" type="presParOf" srcId="{B55EE8E4-CEB7-4812-BCF1-1F023EE629C4}" destId="{5D823263-F2D2-431C-A621-B4A230B59A5E}" srcOrd="1" destOrd="0" presId="urn:microsoft.com/office/officeart/2018/2/layout/IconVerticalSolidList"/>
    <dgm:cxn modelId="{4EE8D1C8-7ABF-420C-A85A-3696210DFC15}" type="presParOf" srcId="{B55EE8E4-CEB7-4812-BCF1-1F023EE629C4}" destId="{EAFF2FEE-716A-41FB-8A56-BB35C543D8E9}" srcOrd="2" destOrd="0" presId="urn:microsoft.com/office/officeart/2018/2/layout/IconVerticalSolidList"/>
    <dgm:cxn modelId="{FB0B62CF-F036-464A-B81E-9CBE26E7B65D}" type="presParOf" srcId="{B55EE8E4-CEB7-4812-BCF1-1F023EE629C4}" destId="{87AB5D69-292F-4884-974F-59F360C9D29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4C9491-1A2C-4CA8-A69A-FF879CC5630B}"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2503AAF-F3FE-4C2E-BE67-6B60A4BE53FE}">
      <dgm:prSet custT="1"/>
      <dgm:spPr/>
      <dgm:t>
        <a:bodyPr/>
        <a:lstStyle/>
        <a:p>
          <a:pPr algn="just">
            <a:lnSpc>
              <a:spcPct val="100000"/>
            </a:lnSpc>
          </a:pPr>
          <a:r>
            <a:rPr lang="en-US" sz="1800" b="1" dirty="0">
              <a:latin typeface="Aptos" panose="020B0004020202020204" pitchFamily="34" charset="0"/>
            </a:rPr>
            <a:t>"Die Untiefen: Was das Internet mit unseren Gehirnen macht" von Nicholas Carr: </a:t>
          </a:r>
          <a:r>
            <a:rPr lang="en-US" sz="1800" dirty="0">
              <a:latin typeface="Aptos" panose="020B0004020202020204" pitchFamily="34" charset="0"/>
            </a:rPr>
            <a:t>Dieses Buch regt zum Nachdenken an und untersucht, wie das Internet unsere Wahrnehmung, unsere Aufmerksamkeitsspanne und unsere allgemeinen Denkmuster beeinflusst. Es regt zum Nachdenken über unsere digitalen Gewohnheiten und deren Auswirkungen auf unseren Verstand an.</a:t>
          </a:r>
        </a:p>
      </dgm:t>
    </dgm:pt>
    <dgm:pt modelId="{B9850350-A8D9-429D-9BF7-C0F93CF04CBD}" type="parTrans" cxnId="{6FC0B28A-AE22-4A44-9094-6BDBA40012BB}">
      <dgm:prSet/>
      <dgm:spPr/>
      <dgm:t>
        <a:bodyPr/>
        <a:lstStyle/>
        <a:p>
          <a:endParaRPr lang="en-US"/>
        </a:p>
      </dgm:t>
    </dgm:pt>
    <dgm:pt modelId="{0FFA07AC-C7E9-4AD7-9937-98CFEA0E5EF4}" type="sibTrans" cxnId="{6FC0B28A-AE22-4A44-9094-6BDBA40012BB}">
      <dgm:prSet/>
      <dgm:spPr/>
      <dgm:t>
        <a:bodyPr/>
        <a:lstStyle/>
        <a:p>
          <a:endParaRPr lang="en-US"/>
        </a:p>
      </dgm:t>
    </dgm:pt>
    <dgm:pt modelId="{7B542A1D-B3B0-4B07-AAC8-ED3207AAE4B3}">
      <dgm:prSet custT="1"/>
      <dgm:spPr/>
      <dgm:t>
        <a:bodyPr/>
        <a:lstStyle/>
        <a:p>
          <a:pPr algn="just">
            <a:lnSpc>
              <a:spcPct val="100000"/>
            </a:lnSpc>
          </a:pPr>
          <a:r>
            <a:rPr lang="en-US" sz="1800" b="1" dirty="0">
              <a:latin typeface="Aptos" panose="020B0004020202020204" pitchFamily="34" charset="0"/>
            </a:rPr>
            <a:t>"Digitaler Minimalismus: Die Entscheidung für ein konzentriertes Leben in einer lauten Welt" von Cal Newport: </a:t>
          </a:r>
          <a:r>
            <a:rPr lang="en-US" sz="1800" dirty="0">
              <a:latin typeface="Aptos" panose="020B0004020202020204" pitchFamily="34" charset="0"/>
            </a:rPr>
            <a:t>Newport plädiert für einen bewussten Umgang mit der Technologie, wobei er die Qualität über die Quantität stellt. Er bietet praktische Strategien, um die digitale Unordnung zu reduzieren und ein Gleichgewicht zu finden.</a:t>
          </a:r>
        </a:p>
      </dgm:t>
    </dgm:pt>
    <dgm:pt modelId="{B07994AD-6125-41FA-9194-D98781192E76}" type="parTrans" cxnId="{BB560D08-9FA1-49CE-811C-FC9C3A626413}">
      <dgm:prSet/>
      <dgm:spPr/>
      <dgm:t>
        <a:bodyPr/>
        <a:lstStyle/>
        <a:p>
          <a:endParaRPr lang="en-US"/>
        </a:p>
      </dgm:t>
    </dgm:pt>
    <dgm:pt modelId="{08C6A18D-4E50-484F-89C0-80F769B58F9A}" type="sibTrans" cxnId="{BB560D08-9FA1-49CE-811C-FC9C3A626413}">
      <dgm:prSet/>
      <dgm:spPr/>
      <dgm:t>
        <a:bodyPr/>
        <a:lstStyle/>
        <a:p>
          <a:endParaRPr lang="en-US"/>
        </a:p>
      </dgm:t>
    </dgm:pt>
    <dgm:pt modelId="{ACAFA5D7-48C6-4445-896D-FB4D01AD94A7}">
      <dgm:prSet custT="1"/>
      <dgm:spPr/>
      <dgm:t>
        <a:bodyPr/>
        <a:lstStyle/>
        <a:p>
          <a:pPr algn="just">
            <a:lnSpc>
              <a:spcPct val="100000"/>
            </a:lnSpc>
          </a:pPr>
          <a:r>
            <a:rPr lang="en-US" sz="1800" b="1" dirty="0">
              <a:latin typeface="Aptos" panose="020B0004020202020204" pitchFamily="34" charset="0"/>
            </a:rPr>
            <a:t>"Die Wiedergewinnung der Konversation: Die Macht des Gesprächs in einem digitalen Zeitalter" von Sherry Turkle: </a:t>
          </a:r>
          <a:r>
            <a:rPr lang="en-US" sz="1800" dirty="0">
              <a:latin typeface="Aptos" panose="020B0004020202020204" pitchFamily="34" charset="0"/>
            </a:rPr>
            <a:t>Turkle befasst sich mit der Bedeutung der Kommunikation von Angesicht zu Angesicht und den Auswirkungen der ständigen digitalen Konnektivität. Ihre Erkenntnisse inspirieren uns dazu, sinnvollen Gesprächen den Vorrang zu geben.</a:t>
          </a:r>
        </a:p>
      </dgm:t>
    </dgm:pt>
    <dgm:pt modelId="{6F6B11B2-001D-447C-A83A-0367B6E5B9D5}" type="parTrans" cxnId="{7F06C9E0-C024-426E-9EB9-03745D220115}">
      <dgm:prSet/>
      <dgm:spPr/>
      <dgm:t>
        <a:bodyPr/>
        <a:lstStyle/>
        <a:p>
          <a:endParaRPr lang="en-US"/>
        </a:p>
      </dgm:t>
    </dgm:pt>
    <dgm:pt modelId="{BEE55A16-584F-4C28-8E0A-3B3F03F478ED}" type="sibTrans" cxnId="{7F06C9E0-C024-426E-9EB9-03745D220115}">
      <dgm:prSet/>
      <dgm:spPr/>
      <dgm:t>
        <a:bodyPr/>
        <a:lstStyle/>
        <a:p>
          <a:endParaRPr lang="en-US"/>
        </a:p>
      </dgm:t>
    </dgm:pt>
    <dgm:pt modelId="{B6D13674-8817-4A6B-8167-391322A0FA11}">
      <dgm:prSet custT="1"/>
      <dgm:spPr/>
      <dgm:t>
        <a:bodyPr/>
        <a:lstStyle/>
        <a:p>
          <a:pPr algn="just">
            <a:lnSpc>
              <a:spcPct val="100000"/>
            </a:lnSpc>
          </a:pPr>
          <a:r>
            <a:rPr lang="en-US" sz="1800" b="1" dirty="0">
              <a:latin typeface="Aptos" panose="020B0004020202020204" pitchFamily="34" charset="0"/>
            </a:rPr>
            <a:t>"Das soziale Dilemma" (Dokumentarfilm): </a:t>
          </a:r>
          <a:r>
            <a:rPr lang="en-US" sz="1800" dirty="0">
              <a:latin typeface="Aptos" panose="020B0004020202020204" pitchFamily="34" charset="0"/>
            </a:rPr>
            <a:t>Dieser augenöffnende Dokumentarfilm, der auf Plattformen wie Netflix verfügbar ist, zeigt Tech-Insider, die über die Auswirkungen der sozialen Medien auf die Gesellschaft diskutieren. Er wirft ein Licht auf die Aufmerksamkeitsökonomie und ermutigt die Zuschauer, online achtsamer zu sein.</a:t>
          </a:r>
        </a:p>
      </dgm:t>
    </dgm:pt>
    <dgm:pt modelId="{DD3BB2EC-40C7-468D-BCBE-8160AA096D3A}" type="parTrans" cxnId="{2F9A984C-FC51-4B5D-A916-707752DA0545}">
      <dgm:prSet/>
      <dgm:spPr/>
      <dgm:t>
        <a:bodyPr/>
        <a:lstStyle/>
        <a:p>
          <a:endParaRPr lang="en-US"/>
        </a:p>
      </dgm:t>
    </dgm:pt>
    <dgm:pt modelId="{4186C9E1-DDB5-4FD2-BB08-CF8BD0674658}" type="sibTrans" cxnId="{2F9A984C-FC51-4B5D-A916-707752DA0545}">
      <dgm:prSet/>
      <dgm:spPr/>
      <dgm:t>
        <a:bodyPr/>
        <a:lstStyle/>
        <a:p>
          <a:endParaRPr lang="en-US"/>
        </a:p>
      </dgm:t>
    </dgm:pt>
    <dgm:pt modelId="{F2998DC3-7898-42DF-BAA4-17A277AFEEA8}" type="pres">
      <dgm:prSet presAssocID="{064C9491-1A2C-4CA8-A69A-FF879CC5630B}" presName="root" presStyleCnt="0">
        <dgm:presLayoutVars>
          <dgm:dir/>
          <dgm:resizeHandles val="exact"/>
        </dgm:presLayoutVars>
      </dgm:prSet>
      <dgm:spPr/>
    </dgm:pt>
    <dgm:pt modelId="{9C7A62D4-80DA-4120-AA4E-27C12061E40E}" type="pres">
      <dgm:prSet presAssocID="{42503AAF-F3FE-4C2E-BE67-6B60A4BE53FE}" presName="compNode" presStyleCnt="0"/>
      <dgm:spPr/>
    </dgm:pt>
    <dgm:pt modelId="{6CBD708A-B012-4CF8-B985-E473B75BFC7E}" type="pres">
      <dgm:prSet presAssocID="{42503AAF-F3FE-4C2E-BE67-6B60A4BE53FE}" presName="bgRect" presStyleLbl="bgShp" presStyleIdx="0" presStyleCnt="4"/>
      <dgm:spPr/>
    </dgm:pt>
    <dgm:pt modelId="{38FA5DEC-73AD-4177-A856-A346FB7B5ACD}" type="pres">
      <dgm:prSet presAssocID="{42503AAF-F3FE-4C2E-BE67-6B60A4BE53F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erson with Idea"/>
        </a:ext>
      </dgm:extLst>
    </dgm:pt>
    <dgm:pt modelId="{E36B1A69-6192-4038-AF14-90D217773888}" type="pres">
      <dgm:prSet presAssocID="{42503AAF-F3FE-4C2E-BE67-6B60A4BE53FE}" presName="spaceRect" presStyleCnt="0"/>
      <dgm:spPr/>
    </dgm:pt>
    <dgm:pt modelId="{41967D80-E2A8-4435-B9EA-D25AB2551EEE}" type="pres">
      <dgm:prSet presAssocID="{42503AAF-F3FE-4C2E-BE67-6B60A4BE53FE}" presName="parTx" presStyleLbl="revTx" presStyleIdx="0" presStyleCnt="4">
        <dgm:presLayoutVars>
          <dgm:chMax val="0"/>
          <dgm:chPref val="0"/>
        </dgm:presLayoutVars>
      </dgm:prSet>
      <dgm:spPr/>
    </dgm:pt>
    <dgm:pt modelId="{BF3C8AA6-2EF3-4D45-AA07-69FF6CCB3B5E}" type="pres">
      <dgm:prSet presAssocID="{0FFA07AC-C7E9-4AD7-9937-98CFEA0E5EF4}" presName="sibTrans" presStyleCnt="0"/>
      <dgm:spPr/>
    </dgm:pt>
    <dgm:pt modelId="{80FF259B-DF55-496A-B342-42D448B9881F}" type="pres">
      <dgm:prSet presAssocID="{7B542A1D-B3B0-4B07-AAC8-ED3207AAE4B3}" presName="compNode" presStyleCnt="0"/>
      <dgm:spPr/>
    </dgm:pt>
    <dgm:pt modelId="{8EFE6E27-1551-497B-BE33-1C10C56063AC}" type="pres">
      <dgm:prSet presAssocID="{7B542A1D-B3B0-4B07-AAC8-ED3207AAE4B3}" presName="bgRect" presStyleLbl="bgShp" presStyleIdx="1" presStyleCnt="4"/>
      <dgm:spPr/>
    </dgm:pt>
    <dgm:pt modelId="{139F3462-F262-4F9E-9EB6-7AEE6113CF88}" type="pres">
      <dgm:prSet presAssocID="{7B542A1D-B3B0-4B07-AAC8-ED3207AAE4B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seball Hat"/>
        </a:ext>
      </dgm:extLst>
    </dgm:pt>
    <dgm:pt modelId="{6B24DC2C-EC4A-46AE-8C0E-271361E1E1DC}" type="pres">
      <dgm:prSet presAssocID="{7B542A1D-B3B0-4B07-AAC8-ED3207AAE4B3}" presName="spaceRect" presStyleCnt="0"/>
      <dgm:spPr/>
    </dgm:pt>
    <dgm:pt modelId="{EF5C3DBD-7AC8-43FC-B069-E251F36FABA9}" type="pres">
      <dgm:prSet presAssocID="{7B542A1D-B3B0-4B07-AAC8-ED3207AAE4B3}" presName="parTx" presStyleLbl="revTx" presStyleIdx="1" presStyleCnt="4">
        <dgm:presLayoutVars>
          <dgm:chMax val="0"/>
          <dgm:chPref val="0"/>
        </dgm:presLayoutVars>
      </dgm:prSet>
      <dgm:spPr/>
    </dgm:pt>
    <dgm:pt modelId="{B41B9767-E410-4830-BDCD-E055C8611A55}" type="pres">
      <dgm:prSet presAssocID="{08C6A18D-4E50-484F-89C0-80F769B58F9A}" presName="sibTrans" presStyleCnt="0"/>
      <dgm:spPr/>
    </dgm:pt>
    <dgm:pt modelId="{BE2133FB-B671-45FE-BD47-8A19293B2C40}" type="pres">
      <dgm:prSet presAssocID="{ACAFA5D7-48C6-4445-896D-FB4D01AD94A7}" presName="compNode" presStyleCnt="0"/>
      <dgm:spPr/>
    </dgm:pt>
    <dgm:pt modelId="{24ACB8C4-1F05-4B5C-8650-545914963B2C}" type="pres">
      <dgm:prSet presAssocID="{ACAFA5D7-48C6-4445-896D-FB4D01AD94A7}" presName="bgRect" presStyleLbl="bgShp" presStyleIdx="2" presStyleCnt="4"/>
      <dgm:spPr/>
    </dgm:pt>
    <dgm:pt modelId="{20A04F12-87BF-4CC0-A912-B0E7C0F4F649}" type="pres">
      <dgm:prSet presAssocID="{ACAFA5D7-48C6-4445-896D-FB4D01AD94A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Japanese Dolls"/>
        </a:ext>
      </dgm:extLst>
    </dgm:pt>
    <dgm:pt modelId="{331C5458-7567-42D7-8BD7-ED3E8AEBB44B}" type="pres">
      <dgm:prSet presAssocID="{ACAFA5D7-48C6-4445-896D-FB4D01AD94A7}" presName="spaceRect" presStyleCnt="0"/>
      <dgm:spPr/>
    </dgm:pt>
    <dgm:pt modelId="{4FF23DAC-A3A6-4081-9715-F7507B20EB0B}" type="pres">
      <dgm:prSet presAssocID="{ACAFA5D7-48C6-4445-896D-FB4D01AD94A7}" presName="parTx" presStyleLbl="revTx" presStyleIdx="2" presStyleCnt="4">
        <dgm:presLayoutVars>
          <dgm:chMax val="0"/>
          <dgm:chPref val="0"/>
        </dgm:presLayoutVars>
      </dgm:prSet>
      <dgm:spPr/>
    </dgm:pt>
    <dgm:pt modelId="{41000C08-ECA8-4424-9A70-85F923E001DA}" type="pres">
      <dgm:prSet presAssocID="{BEE55A16-584F-4C28-8E0A-3B3F03F478ED}" presName="sibTrans" presStyleCnt="0"/>
      <dgm:spPr/>
    </dgm:pt>
    <dgm:pt modelId="{781DA2A8-4D43-44F1-B701-77762B309DF5}" type="pres">
      <dgm:prSet presAssocID="{B6D13674-8817-4A6B-8167-391322A0FA11}" presName="compNode" presStyleCnt="0"/>
      <dgm:spPr/>
    </dgm:pt>
    <dgm:pt modelId="{E2827085-97A4-4B0E-8327-05A3F1B3E969}" type="pres">
      <dgm:prSet presAssocID="{B6D13674-8817-4A6B-8167-391322A0FA11}" presName="bgRect" presStyleLbl="bgShp" presStyleIdx="3" presStyleCnt="4"/>
      <dgm:spPr/>
    </dgm:pt>
    <dgm:pt modelId="{4E4E0407-E2A6-4248-8ADB-1B24F9230930}" type="pres">
      <dgm:prSet presAssocID="{B6D13674-8817-4A6B-8167-391322A0FA1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Video camera"/>
        </a:ext>
      </dgm:extLst>
    </dgm:pt>
    <dgm:pt modelId="{01E6E414-9E88-4F4D-90D0-BCF9D0BB9C04}" type="pres">
      <dgm:prSet presAssocID="{B6D13674-8817-4A6B-8167-391322A0FA11}" presName="spaceRect" presStyleCnt="0"/>
      <dgm:spPr/>
    </dgm:pt>
    <dgm:pt modelId="{8521466B-41FB-47D2-830C-E39C054A5D4C}" type="pres">
      <dgm:prSet presAssocID="{B6D13674-8817-4A6B-8167-391322A0FA11}" presName="parTx" presStyleLbl="revTx" presStyleIdx="3" presStyleCnt="4">
        <dgm:presLayoutVars>
          <dgm:chMax val="0"/>
          <dgm:chPref val="0"/>
        </dgm:presLayoutVars>
      </dgm:prSet>
      <dgm:spPr/>
    </dgm:pt>
  </dgm:ptLst>
  <dgm:cxnLst>
    <dgm:cxn modelId="{A0DEFC01-41FC-41F9-86CE-B748698F4A18}" type="presOf" srcId="{064C9491-1A2C-4CA8-A69A-FF879CC5630B}" destId="{F2998DC3-7898-42DF-BAA4-17A277AFEEA8}" srcOrd="0" destOrd="0" presId="urn:microsoft.com/office/officeart/2018/2/layout/IconVerticalSolidList"/>
    <dgm:cxn modelId="{BB560D08-9FA1-49CE-811C-FC9C3A626413}" srcId="{064C9491-1A2C-4CA8-A69A-FF879CC5630B}" destId="{7B542A1D-B3B0-4B07-AAC8-ED3207AAE4B3}" srcOrd="1" destOrd="0" parTransId="{B07994AD-6125-41FA-9194-D98781192E76}" sibTransId="{08C6A18D-4E50-484F-89C0-80F769B58F9A}"/>
    <dgm:cxn modelId="{7BCAD422-9BCB-4F34-815B-886BCD0349C3}" type="presOf" srcId="{42503AAF-F3FE-4C2E-BE67-6B60A4BE53FE}" destId="{41967D80-E2A8-4435-B9EA-D25AB2551EEE}" srcOrd="0" destOrd="0" presId="urn:microsoft.com/office/officeart/2018/2/layout/IconVerticalSolidList"/>
    <dgm:cxn modelId="{2F9A984C-FC51-4B5D-A916-707752DA0545}" srcId="{064C9491-1A2C-4CA8-A69A-FF879CC5630B}" destId="{B6D13674-8817-4A6B-8167-391322A0FA11}" srcOrd="3" destOrd="0" parTransId="{DD3BB2EC-40C7-468D-BCBE-8160AA096D3A}" sibTransId="{4186C9E1-DDB5-4FD2-BB08-CF8BD0674658}"/>
    <dgm:cxn modelId="{86F39875-AA2D-48EE-ABFE-E8B1AE8E79FD}" type="presOf" srcId="{7B542A1D-B3B0-4B07-AAC8-ED3207AAE4B3}" destId="{EF5C3DBD-7AC8-43FC-B069-E251F36FABA9}" srcOrd="0" destOrd="0" presId="urn:microsoft.com/office/officeart/2018/2/layout/IconVerticalSolidList"/>
    <dgm:cxn modelId="{D160E77F-A77C-49FB-85BE-557E4C72CE35}" type="presOf" srcId="{ACAFA5D7-48C6-4445-896D-FB4D01AD94A7}" destId="{4FF23DAC-A3A6-4081-9715-F7507B20EB0B}" srcOrd="0" destOrd="0" presId="urn:microsoft.com/office/officeart/2018/2/layout/IconVerticalSolidList"/>
    <dgm:cxn modelId="{94693586-BE72-453D-AE9C-F9B249308E66}" type="presOf" srcId="{B6D13674-8817-4A6B-8167-391322A0FA11}" destId="{8521466B-41FB-47D2-830C-E39C054A5D4C}" srcOrd="0" destOrd="0" presId="urn:microsoft.com/office/officeart/2018/2/layout/IconVerticalSolidList"/>
    <dgm:cxn modelId="{6FC0B28A-AE22-4A44-9094-6BDBA40012BB}" srcId="{064C9491-1A2C-4CA8-A69A-FF879CC5630B}" destId="{42503AAF-F3FE-4C2E-BE67-6B60A4BE53FE}" srcOrd="0" destOrd="0" parTransId="{B9850350-A8D9-429D-9BF7-C0F93CF04CBD}" sibTransId="{0FFA07AC-C7E9-4AD7-9937-98CFEA0E5EF4}"/>
    <dgm:cxn modelId="{7F06C9E0-C024-426E-9EB9-03745D220115}" srcId="{064C9491-1A2C-4CA8-A69A-FF879CC5630B}" destId="{ACAFA5D7-48C6-4445-896D-FB4D01AD94A7}" srcOrd="2" destOrd="0" parTransId="{6F6B11B2-001D-447C-A83A-0367B6E5B9D5}" sibTransId="{BEE55A16-584F-4C28-8E0A-3B3F03F478ED}"/>
    <dgm:cxn modelId="{0A2CF598-222A-4CC4-838D-16C554132CD2}" type="presParOf" srcId="{F2998DC3-7898-42DF-BAA4-17A277AFEEA8}" destId="{9C7A62D4-80DA-4120-AA4E-27C12061E40E}" srcOrd="0" destOrd="0" presId="urn:microsoft.com/office/officeart/2018/2/layout/IconVerticalSolidList"/>
    <dgm:cxn modelId="{16E08501-2DED-4090-91A6-8A468ECD35EB}" type="presParOf" srcId="{9C7A62D4-80DA-4120-AA4E-27C12061E40E}" destId="{6CBD708A-B012-4CF8-B985-E473B75BFC7E}" srcOrd="0" destOrd="0" presId="urn:microsoft.com/office/officeart/2018/2/layout/IconVerticalSolidList"/>
    <dgm:cxn modelId="{BFFE219D-7B2A-4730-A68E-CD32E39561D8}" type="presParOf" srcId="{9C7A62D4-80DA-4120-AA4E-27C12061E40E}" destId="{38FA5DEC-73AD-4177-A856-A346FB7B5ACD}" srcOrd="1" destOrd="0" presId="urn:microsoft.com/office/officeart/2018/2/layout/IconVerticalSolidList"/>
    <dgm:cxn modelId="{97946DC6-0A0B-4AA2-A7E5-EAE9250FA65D}" type="presParOf" srcId="{9C7A62D4-80DA-4120-AA4E-27C12061E40E}" destId="{E36B1A69-6192-4038-AF14-90D217773888}" srcOrd="2" destOrd="0" presId="urn:microsoft.com/office/officeart/2018/2/layout/IconVerticalSolidList"/>
    <dgm:cxn modelId="{00A253D5-9A64-43A6-8588-82A1947A8DF7}" type="presParOf" srcId="{9C7A62D4-80DA-4120-AA4E-27C12061E40E}" destId="{41967D80-E2A8-4435-B9EA-D25AB2551EEE}" srcOrd="3" destOrd="0" presId="urn:microsoft.com/office/officeart/2018/2/layout/IconVerticalSolidList"/>
    <dgm:cxn modelId="{FD20144F-CF34-42A1-8555-8CEF26E2C597}" type="presParOf" srcId="{F2998DC3-7898-42DF-BAA4-17A277AFEEA8}" destId="{BF3C8AA6-2EF3-4D45-AA07-69FF6CCB3B5E}" srcOrd="1" destOrd="0" presId="urn:microsoft.com/office/officeart/2018/2/layout/IconVerticalSolidList"/>
    <dgm:cxn modelId="{ED3E6C84-198C-4FB3-85AD-914745462378}" type="presParOf" srcId="{F2998DC3-7898-42DF-BAA4-17A277AFEEA8}" destId="{80FF259B-DF55-496A-B342-42D448B9881F}" srcOrd="2" destOrd="0" presId="urn:microsoft.com/office/officeart/2018/2/layout/IconVerticalSolidList"/>
    <dgm:cxn modelId="{8E91FAC1-1125-45B0-9193-74C25DB9D120}" type="presParOf" srcId="{80FF259B-DF55-496A-B342-42D448B9881F}" destId="{8EFE6E27-1551-497B-BE33-1C10C56063AC}" srcOrd="0" destOrd="0" presId="urn:microsoft.com/office/officeart/2018/2/layout/IconVerticalSolidList"/>
    <dgm:cxn modelId="{6D893FCC-7E06-49BE-8B4B-635F3C76212F}" type="presParOf" srcId="{80FF259B-DF55-496A-B342-42D448B9881F}" destId="{139F3462-F262-4F9E-9EB6-7AEE6113CF88}" srcOrd="1" destOrd="0" presId="urn:microsoft.com/office/officeart/2018/2/layout/IconVerticalSolidList"/>
    <dgm:cxn modelId="{73EB9787-A5F9-442E-9AD4-E0D59DD87546}" type="presParOf" srcId="{80FF259B-DF55-496A-B342-42D448B9881F}" destId="{6B24DC2C-EC4A-46AE-8C0E-271361E1E1DC}" srcOrd="2" destOrd="0" presId="urn:microsoft.com/office/officeart/2018/2/layout/IconVerticalSolidList"/>
    <dgm:cxn modelId="{A9C0FBA6-D02D-44AD-9CAC-E50B4D444552}" type="presParOf" srcId="{80FF259B-DF55-496A-B342-42D448B9881F}" destId="{EF5C3DBD-7AC8-43FC-B069-E251F36FABA9}" srcOrd="3" destOrd="0" presId="urn:microsoft.com/office/officeart/2018/2/layout/IconVerticalSolidList"/>
    <dgm:cxn modelId="{087F5050-C0CD-4001-B363-782ECB6AF9C1}" type="presParOf" srcId="{F2998DC3-7898-42DF-BAA4-17A277AFEEA8}" destId="{B41B9767-E410-4830-BDCD-E055C8611A55}" srcOrd="3" destOrd="0" presId="urn:microsoft.com/office/officeart/2018/2/layout/IconVerticalSolidList"/>
    <dgm:cxn modelId="{477961E3-B6E0-467A-B8AA-74772E5DC9A7}" type="presParOf" srcId="{F2998DC3-7898-42DF-BAA4-17A277AFEEA8}" destId="{BE2133FB-B671-45FE-BD47-8A19293B2C40}" srcOrd="4" destOrd="0" presId="urn:microsoft.com/office/officeart/2018/2/layout/IconVerticalSolidList"/>
    <dgm:cxn modelId="{E9358BF6-E3FA-46BA-AE0E-3B7DFAAD39A6}" type="presParOf" srcId="{BE2133FB-B671-45FE-BD47-8A19293B2C40}" destId="{24ACB8C4-1F05-4B5C-8650-545914963B2C}" srcOrd="0" destOrd="0" presId="urn:microsoft.com/office/officeart/2018/2/layout/IconVerticalSolidList"/>
    <dgm:cxn modelId="{7E0E9397-286B-4D9B-8014-91FFDD73D6CB}" type="presParOf" srcId="{BE2133FB-B671-45FE-BD47-8A19293B2C40}" destId="{20A04F12-87BF-4CC0-A912-B0E7C0F4F649}" srcOrd="1" destOrd="0" presId="urn:microsoft.com/office/officeart/2018/2/layout/IconVerticalSolidList"/>
    <dgm:cxn modelId="{0B8F2AA3-A039-487D-B3EB-25D1608F0F22}" type="presParOf" srcId="{BE2133FB-B671-45FE-BD47-8A19293B2C40}" destId="{331C5458-7567-42D7-8BD7-ED3E8AEBB44B}" srcOrd="2" destOrd="0" presId="urn:microsoft.com/office/officeart/2018/2/layout/IconVerticalSolidList"/>
    <dgm:cxn modelId="{EA0ACAA4-2461-4169-86FF-2EF89EB5D55E}" type="presParOf" srcId="{BE2133FB-B671-45FE-BD47-8A19293B2C40}" destId="{4FF23DAC-A3A6-4081-9715-F7507B20EB0B}" srcOrd="3" destOrd="0" presId="urn:microsoft.com/office/officeart/2018/2/layout/IconVerticalSolidList"/>
    <dgm:cxn modelId="{641A6D9C-3684-47C1-9F66-FFEAC5671F3F}" type="presParOf" srcId="{F2998DC3-7898-42DF-BAA4-17A277AFEEA8}" destId="{41000C08-ECA8-4424-9A70-85F923E001DA}" srcOrd="5" destOrd="0" presId="urn:microsoft.com/office/officeart/2018/2/layout/IconVerticalSolidList"/>
    <dgm:cxn modelId="{CCB22C40-D604-4BF3-A977-E504B271C0FA}" type="presParOf" srcId="{F2998DC3-7898-42DF-BAA4-17A277AFEEA8}" destId="{781DA2A8-4D43-44F1-B701-77762B309DF5}" srcOrd="6" destOrd="0" presId="urn:microsoft.com/office/officeart/2018/2/layout/IconVerticalSolidList"/>
    <dgm:cxn modelId="{122B53AF-0A46-4DA2-85EA-EFB035D39650}" type="presParOf" srcId="{781DA2A8-4D43-44F1-B701-77762B309DF5}" destId="{E2827085-97A4-4B0E-8327-05A3F1B3E969}" srcOrd="0" destOrd="0" presId="urn:microsoft.com/office/officeart/2018/2/layout/IconVerticalSolidList"/>
    <dgm:cxn modelId="{B28E377A-9DA5-4AA6-A23F-E0EE31ACA06E}" type="presParOf" srcId="{781DA2A8-4D43-44F1-B701-77762B309DF5}" destId="{4E4E0407-E2A6-4248-8ADB-1B24F9230930}" srcOrd="1" destOrd="0" presId="urn:microsoft.com/office/officeart/2018/2/layout/IconVerticalSolidList"/>
    <dgm:cxn modelId="{D1A13587-65A6-4237-9573-9B1F17498264}" type="presParOf" srcId="{781DA2A8-4D43-44F1-B701-77762B309DF5}" destId="{01E6E414-9E88-4F4D-90D0-BCF9D0BB9C04}" srcOrd="2" destOrd="0" presId="urn:microsoft.com/office/officeart/2018/2/layout/IconVerticalSolidList"/>
    <dgm:cxn modelId="{A50ECDD9-180A-46B3-BF1A-BB55BEAFDBFD}" type="presParOf" srcId="{781DA2A8-4D43-44F1-B701-77762B309DF5}" destId="{8521466B-41FB-47D2-830C-E39C054A5D4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869140-7D9F-4CB6-9D68-26ACDA20828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D542472-7C4D-49E1-8A14-C6DE51CF669D}">
      <dgm:prSet custT="1"/>
      <dgm:spPr/>
      <dgm:t>
        <a:bodyPr/>
        <a:lstStyle/>
        <a:p>
          <a:pPr>
            <a:lnSpc>
              <a:spcPct val="100000"/>
            </a:lnSpc>
          </a:pPr>
          <a:r>
            <a:rPr lang="en-US" sz="1400" dirty="0">
              <a:latin typeface="Aptos" panose="020B0004020202020204" pitchFamily="34" charset="0"/>
            </a:rPr>
            <a:t>Wie viele Stunden pro Tag verbringen Sie durchschnittlich vor Bildschirmen (einschließlich Smartphones, Tablets, Computern und Fernsehern)?</a:t>
          </a:r>
        </a:p>
      </dgm:t>
    </dgm:pt>
    <dgm:pt modelId="{2D4B34F0-04D7-4A3A-9712-631AFE9A375D}" type="parTrans" cxnId="{AF9A14EB-168A-4444-9634-55D70ACFCC21}">
      <dgm:prSet/>
      <dgm:spPr/>
      <dgm:t>
        <a:bodyPr/>
        <a:lstStyle/>
        <a:p>
          <a:endParaRPr lang="en-US"/>
        </a:p>
      </dgm:t>
    </dgm:pt>
    <dgm:pt modelId="{2F2C53CB-2009-4FBB-9C0A-58A8FF656479}" type="sibTrans" cxnId="{AF9A14EB-168A-4444-9634-55D70ACFCC21}">
      <dgm:prSet/>
      <dgm:spPr/>
      <dgm:t>
        <a:bodyPr/>
        <a:lstStyle/>
        <a:p>
          <a:endParaRPr lang="en-US"/>
        </a:p>
      </dgm:t>
    </dgm:pt>
    <dgm:pt modelId="{C9F0CD1F-889A-41C4-A411-987C2920B5E0}">
      <dgm:prSet custT="1"/>
      <dgm:spPr/>
      <dgm:t>
        <a:bodyPr/>
        <a:lstStyle/>
        <a:p>
          <a:pPr>
            <a:lnSpc>
              <a:spcPct val="100000"/>
            </a:lnSpc>
          </a:pPr>
          <a:r>
            <a:rPr lang="en-US" sz="1400" dirty="0">
              <a:latin typeface="Aptos" panose="020B0004020202020204" pitchFamily="34" charset="0"/>
            </a:rPr>
            <a:t>a) weniger als 1 Stunde b) 1-2 Stunden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2-4 Stunden d) 4-6 Stunden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e) Mehr als 6 Stunden</a:t>
          </a:r>
        </a:p>
      </dgm:t>
    </dgm:pt>
    <dgm:pt modelId="{8B6D9C76-83D2-473A-97CA-BE4275D5664F}" type="parTrans" cxnId="{FE6094DA-D5A7-4623-9A7D-D0CD41EE6032}">
      <dgm:prSet/>
      <dgm:spPr/>
      <dgm:t>
        <a:bodyPr/>
        <a:lstStyle/>
        <a:p>
          <a:endParaRPr lang="en-US"/>
        </a:p>
      </dgm:t>
    </dgm:pt>
    <dgm:pt modelId="{3FB545FB-D12D-4209-A95C-2E62CBB13CEE}" type="sibTrans" cxnId="{FE6094DA-D5A7-4623-9A7D-D0CD41EE6032}">
      <dgm:prSet/>
      <dgm:spPr/>
      <dgm:t>
        <a:bodyPr/>
        <a:lstStyle/>
        <a:p>
          <a:endParaRPr lang="en-US"/>
        </a:p>
      </dgm:t>
    </dgm:pt>
    <dgm:pt modelId="{55C4836A-EEC9-4A5D-ADBF-65D7A63DC0B2}">
      <dgm:prSet/>
      <dgm:spPr/>
      <dgm:t>
        <a:bodyPr/>
        <a:lstStyle/>
        <a:p>
          <a:pPr>
            <a:lnSpc>
              <a:spcPct val="100000"/>
            </a:lnSpc>
          </a:pPr>
          <a:r>
            <a:rPr lang="en-US" dirty="0">
              <a:latin typeface="Aptos" panose="020B0004020202020204" pitchFamily="34" charset="0"/>
            </a:rPr>
            <a:t>Ertappen Sie sich dabei, wie Sie gedankenlos durch Ihr Telefon oder andere Geräte scrollen, ohne </a:t>
          </a:r>
          <a:br>
            <a:rPr lang="sk-SK" dirty="0">
              <a:latin typeface="Aptos" panose="020B0004020202020204" pitchFamily="34" charset="0"/>
            </a:rPr>
          </a:br>
          <a:r>
            <a:rPr lang="en-US" dirty="0">
              <a:latin typeface="Aptos" panose="020B0004020202020204" pitchFamily="34" charset="0"/>
            </a:rPr>
            <a:t>einen bestimmten Zweck?</a:t>
          </a:r>
        </a:p>
      </dgm:t>
    </dgm:pt>
    <dgm:pt modelId="{FA3FF03C-01F2-41F2-AA38-4A2633ABEDD8}" type="parTrans" cxnId="{CFE94BE4-B2C1-4AB4-8BC0-1D58BECE1192}">
      <dgm:prSet/>
      <dgm:spPr/>
      <dgm:t>
        <a:bodyPr/>
        <a:lstStyle/>
        <a:p>
          <a:endParaRPr lang="en-US"/>
        </a:p>
      </dgm:t>
    </dgm:pt>
    <dgm:pt modelId="{120D8C26-D111-45C6-A4B2-B8A749ED9B4D}" type="sibTrans" cxnId="{CFE94BE4-B2C1-4AB4-8BC0-1D58BECE1192}">
      <dgm:prSet/>
      <dgm:spPr/>
      <dgm:t>
        <a:bodyPr/>
        <a:lstStyle/>
        <a:p>
          <a:endParaRPr lang="en-US"/>
        </a:p>
      </dgm:t>
    </dgm:pt>
    <dgm:pt modelId="{E1B203EC-46CC-49EB-B7C7-DC68FB6F3145}">
      <dgm:prSet custT="1"/>
      <dgm:spPr/>
      <dgm:t>
        <a:bodyPr/>
        <a:lstStyle/>
        <a:p>
          <a:pPr>
            <a:lnSpc>
              <a:spcPct val="100000"/>
            </a:lnSpc>
          </a:pPr>
          <a:r>
            <a:rPr lang="en-US" sz="1400" dirty="0">
              <a:latin typeface="Aptos" panose="020B0004020202020204" pitchFamily="34" charset="0"/>
            </a:rPr>
            <a:t>a) Selten b) Gelegentlich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Häufig d) Die meiste Zeit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e) Ständig</a:t>
          </a:r>
        </a:p>
      </dgm:t>
    </dgm:pt>
    <dgm:pt modelId="{D7348928-6245-4C4A-92D4-9C343F4D87DA}" type="parTrans" cxnId="{3F868CFE-5D55-49D0-A773-5BAAEAF2976C}">
      <dgm:prSet/>
      <dgm:spPr/>
      <dgm:t>
        <a:bodyPr/>
        <a:lstStyle/>
        <a:p>
          <a:endParaRPr lang="en-US"/>
        </a:p>
      </dgm:t>
    </dgm:pt>
    <dgm:pt modelId="{C1FD7ECE-9679-4738-AB78-545EE47EDE75}" type="sibTrans" cxnId="{3F868CFE-5D55-49D0-A773-5BAAEAF2976C}">
      <dgm:prSet/>
      <dgm:spPr/>
      <dgm:t>
        <a:bodyPr/>
        <a:lstStyle/>
        <a:p>
          <a:endParaRPr lang="en-US"/>
        </a:p>
      </dgm:t>
    </dgm:pt>
    <dgm:pt modelId="{9C545FC9-AE64-431A-B92D-E009ECE2CF08}">
      <dgm:prSet/>
      <dgm:spPr/>
      <dgm:t>
        <a:bodyPr/>
        <a:lstStyle/>
        <a:p>
          <a:pPr>
            <a:lnSpc>
              <a:spcPct val="100000"/>
            </a:lnSpc>
          </a:pPr>
          <a:r>
            <a:rPr lang="en-US" dirty="0">
              <a:latin typeface="Aptos" panose="020B0004020202020204" pitchFamily="34" charset="0"/>
            </a:rPr>
            <a:t>Wie oft benutzen Sie elektronische Geräte </a:t>
          </a:r>
          <a:br>
            <a:rPr lang="sk-SK" dirty="0">
              <a:latin typeface="Aptos" panose="020B0004020202020204" pitchFamily="34" charset="0"/>
            </a:rPr>
          </a:br>
          <a:r>
            <a:rPr lang="en-US" dirty="0">
              <a:latin typeface="Aptos" panose="020B0004020202020204" pitchFamily="34" charset="0"/>
            </a:rPr>
            <a:t>innerhalb einer Stunde vor dem Schlafengehen?</a:t>
          </a:r>
        </a:p>
      </dgm:t>
    </dgm:pt>
    <dgm:pt modelId="{3DC60C8B-5C3C-4506-8456-DBF647271F1D}" type="parTrans" cxnId="{B8969043-A11E-4895-A24F-491D4C44888A}">
      <dgm:prSet/>
      <dgm:spPr/>
      <dgm:t>
        <a:bodyPr/>
        <a:lstStyle/>
        <a:p>
          <a:endParaRPr lang="en-US"/>
        </a:p>
      </dgm:t>
    </dgm:pt>
    <dgm:pt modelId="{6F58F7C4-40FC-47B4-B1B4-52879C50BFE0}" type="sibTrans" cxnId="{B8969043-A11E-4895-A24F-491D4C44888A}">
      <dgm:prSet/>
      <dgm:spPr/>
      <dgm:t>
        <a:bodyPr/>
        <a:lstStyle/>
        <a:p>
          <a:endParaRPr lang="en-US"/>
        </a:p>
      </dgm:t>
    </dgm:pt>
    <dgm:pt modelId="{A058DD08-E9FC-4E44-9CA5-383DF4D89F87}">
      <dgm:prSet custT="1"/>
      <dgm:spPr/>
      <dgm:t>
        <a:bodyPr/>
        <a:lstStyle/>
        <a:p>
          <a:pPr>
            <a:lnSpc>
              <a:spcPct val="100000"/>
            </a:lnSpc>
          </a:pPr>
          <a:r>
            <a:rPr lang="en-US" sz="1400" dirty="0">
              <a:latin typeface="Aptos" panose="020B0004020202020204" pitchFamily="34" charset="0"/>
            </a:rPr>
            <a:t>a) Nie b) Selten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Manchmal d) Oft e) Immer</a:t>
          </a:r>
        </a:p>
      </dgm:t>
    </dgm:pt>
    <dgm:pt modelId="{EAEE6FA1-5371-4844-A4EE-239C8535E0BD}" type="parTrans" cxnId="{D9BE3F2B-5F06-478A-A56D-B1713434D258}">
      <dgm:prSet/>
      <dgm:spPr/>
      <dgm:t>
        <a:bodyPr/>
        <a:lstStyle/>
        <a:p>
          <a:endParaRPr lang="en-US"/>
        </a:p>
      </dgm:t>
    </dgm:pt>
    <dgm:pt modelId="{84610FBE-DE2A-4324-A908-42C238C9DACE}" type="sibTrans" cxnId="{D9BE3F2B-5F06-478A-A56D-B1713434D258}">
      <dgm:prSet/>
      <dgm:spPr/>
      <dgm:t>
        <a:bodyPr/>
        <a:lstStyle/>
        <a:p>
          <a:endParaRPr lang="en-US"/>
        </a:p>
      </dgm:t>
    </dgm:pt>
    <dgm:pt modelId="{68595575-9697-4867-96CF-88644DE3FC82}">
      <dgm:prSet/>
      <dgm:spPr/>
      <dgm:t>
        <a:bodyPr/>
        <a:lstStyle/>
        <a:p>
          <a:pPr>
            <a:lnSpc>
              <a:spcPct val="100000"/>
            </a:lnSpc>
          </a:pPr>
          <a:r>
            <a:rPr lang="en-US" dirty="0">
              <a:latin typeface="Aptos" panose="020B0004020202020204" pitchFamily="34" charset="0"/>
            </a:rPr>
            <a:t>Kennen Sie körperliche Beschwerden wie Überanstrengung der Augen, Kopfschmerzen oder einen gestörten Schlafrhythmus im Zusammenhang mit Ihrer Bildschirmarbeit?</a:t>
          </a:r>
        </a:p>
      </dgm:t>
    </dgm:pt>
    <dgm:pt modelId="{366519F6-1A13-42EA-8156-03A24D130400}" type="parTrans" cxnId="{9F42C817-BD8E-4654-8185-10480B281AEF}">
      <dgm:prSet/>
      <dgm:spPr/>
      <dgm:t>
        <a:bodyPr/>
        <a:lstStyle/>
        <a:p>
          <a:endParaRPr lang="en-US"/>
        </a:p>
      </dgm:t>
    </dgm:pt>
    <dgm:pt modelId="{49591E18-4EDF-407B-AEA8-CAA14328CD7E}" type="sibTrans" cxnId="{9F42C817-BD8E-4654-8185-10480B281AEF}">
      <dgm:prSet/>
      <dgm:spPr/>
      <dgm:t>
        <a:bodyPr/>
        <a:lstStyle/>
        <a:p>
          <a:endParaRPr lang="en-US"/>
        </a:p>
      </dgm:t>
    </dgm:pt>
    <dgm:pt modelId="{28C2AD25-31C0-4FC9-971C-8484532155B8}">
      <dgm:prSet custT="1"/>
      <dgm:spPr/>
      <dgm:t>
        <a:bodyPr/>
        <a:lstStyle/>
        <a:p>
          <a:pPr>
            <a:lnSpc>
              <a:spcPct val="100000"/>
            </a:lnSpc>
          </a:pPr>
          <a:r>
            <a:rPr lang="en-US" sz="1400" dirty="0">
              <a:latin typeface="Aptos" panose="020B0004020202020204" pitchFamily="34" charset="0"/>
            </a:rPr>
            <a:t>a) Keine Beschwerden b) Selten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Gelegentlich d) Häufig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e) Ständiges Unbehagen</a:t>
          </a:r>
        </a:p>
      </dgm:t>
    </dgm:pt>
    <dgm:pt modelId="{DAD8D563-F8B3-4B3D-9D9E-B1777F36990D}" type="parTrans" cxnId="{8A849033-180E-46A8-8950-06077641D82E}">
      <dgm:prSet/>
      <dgm:spPr/>
      <dgm:t>
        <a:bodyPr/>
        <a:lstStyle/>
        <a:p>
          <a:endParaRPr lang="en-US"/>
        </a:p>
      </dgm:t>
    </dgm:pt>
    <dgm:pt modelId="{F549FD9D-1CF9-4CAA-AE54-1CE7694967B2}" type="sibTrans" cxnId="{8A849033-180E-46A8-8950-06077641D82E}">
      <dgm:prSet/>
      <dgm:spPr/>
      <dgm:t>
        <a:bodyPr/>
        <a:lstStyle/>
        <a:p>
          <a:endParaRPr lang="en-US"/>
        </a:p>
      </dgm:t>
    </dgm:pt>
    <dgm:pt modelId="{C345EF29-35E7-4CCF-921D-9445FAFE0814}">
      <dgm:prSet/>
      <dgm:spPr/>
      <dgm:t>
        <a:bodyPr/>
        <a:lstStyle/>
        <a:p>
          <a:pPr>
            <a:lnSpc>
              <a:spcPct val="100000"/>
            </a:lnSpc>
          </a:pPr>
          <a:r>
            <a:rPr lang="en-US" dirty="0">
              <a:latin typeface="Aptos" panose="020B0004020202020204" pitchFamily="34" charset="0"/>
            </a:rPr>
            <a:t>Setzen Sie sich bestimmte Zeitlimits oder verwenden Sie Tools/Apps zur Überwachung und Kontrolle Ihrer Bildschirmzeit?</a:t>
          </a:r>
        </a:p>
      </dgm:t>
    </dgm:pt>
    <dgm:pt modelId="{D8F6EFCD-F81D-4961-900D-19A698719395}" type="parTrans" cxnId="{3E0FAC30-BF95-4A73-AF8F-669427C72B56}">
      <dgm:prSet/>
      <dgm:spPr/>
      <dgm:t>
        <a:bodyPr/>
        <a:lstStyle/>
        <a:p>
          <a:endParaRPr lang="en-US"/>
        </a:p>
      </dgm:t>
    </dgm:pt>
    <dgm:pt modelId="{B1A21060-B636-4FF5-87DB-F134F71D0014}" type="sibTrans" cxnId="{3E0FAC30-BF95-4A73-AF8F-669427C72B56}">
      <dgm:prSet/>
      <dgm:spPr/>
      <dgm:t>
        <a:bodyPr/>
        <a:lstStyle/>
        <a:p>
          <a:endParaRPr lang="en-US"/>
        </a:p>
      </dgm:t>
    </dgm:pt>
    <dgm:pt modelId="{A20B19BA-676B-466C-8C8B-A6652F74E002}">
      <dgm:prSet custT="1"/>
      <dgm:spPr/>
      <dgm:t>
        <a:bodyPr/>
        <a:lstStyle/>
        <a:p>
          <a:pPr>
            <a:lnSpc>
              <a:spcPct val="100000"/>
            </a:lnSpc>
          </a:pPr>
          <a:r>
            <a:rPr lang="en-US" sz="1400" dirty="0">
              <a:latin typeface="Aptos" panose="020B0004020202020204" pitchFamily="34" charset="0"/>
            </a:rPr>
            <a:t>a) Immer b) Oft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Gelegentlich d) Selten e) Nie</a:t>
          </a:r>
        </a:p>
      </dgm:t>
    </dgm:pt>
    <dgm:pt modelId="{5B99174A-8777-4634-83B2-3BF490702D36}" type="parTrans" cxnId="{DAA73EEB-66C2-4B5F-BDED-391BA745F73C}">
      <dgm:prSet/>
      <dgm:spPr/>
      <dgm:t>
        <a:bodyPr/>
        <a:lstStyle/>
        <a:p>
          <a:endParaRPr lang="en-US"/>
        </a:p>
      </dgm:t>
    </dgm:pt>
    <dgm:pt modelId="{A06FDD51-ACED-400F-974B-C057C08A4646}" type="sibTrans" cxnId="{DAA73EEB-66C2-4B5F-BDED-391BA745F73C}">
      <dgm:prSet/>
      <dgm:spPr/>
      <dgm:t>
        <a:bodyPr/>
        <a:lstStyle/>
        <a:p>
          <a:endParaRPr lang="en-US"/>
        </a:p>
      </dgm:t>
    </dgm:pt>
    <dgm:pt modelId="{ACAD79A3-A3B5-4C29-A61D-6CBDD4F5BC2A}" type="pres">
      <dgm:prSet presAssocID="{56869140-7D9F-4CB6-9D68-26ACDA208287}" presName="root" presStyleCnt="0">
        <dgm:presLayoutVars>
          <dgm:dir/>
          <dgm:resizeHandles val="exact"/>
        </dgm:presLayoutVars>
      </dgm:prSet>
      <dgm:spPr/>
    </dgm:pt>
    <dgm:pt modelId="{9DF5B7AC-90D4-4B3F-92EC-D6B03D8F6A21}" type="pres">
      <dgm:prSet presAssocID="{6D542472-7C4D-49E1-8A14-C6DE51CF669D}" presName="compNode" presStyleCnt="0"/>
      <dgm:spPr/>
    </dgm:pt>
    <dgm:pt modelId="{B4726CC5-7390-4024-93ED-AAC710A64838}" type="pres">
      <dgm:prSet presAssocID="{6D542472-7C4D-49E1-8A14-C6DE51CF669D}" presName="bgRect" presStyleLbl="bgShp" presStyleIdx="0" presStyleCnt="5"/>
      <dgm:spPr/>
    </dgm:pt>
    <dgm:pt modelId="{4B1041DB-D0F1-4A33-8769-A6F56943AD6D}" type="pres">
      <dgm:prSet presAssocID="{6D542472-7C4D-49E1-8A14-C6DE51CF669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t"/>
        </a:ext>
      </dgm:extLst>
    </dgm:pt>
    <dgm:pt modelId="{7C445DCE-13DC-4362-95C5-FF46EDCED362}" type="pres">
      <dgm:prSet presAssocID="{6D542472-7C4D-49E1-8A14-C6DE51CF669D}" presName="spaceRect" presStyleCnt="0"/>
      <dgm:spPr/>
    </dgm:pt>
    <dgm:pt modelId="{00B35C01-F451-489E-B753-533AD7ED8622}" type="pres">
      <dgm:prSet presAssocID="{6D542472-7C4D-49E1-8A14-C6DE51CF669D}" presName="parTx" presStyleLbl="revTx" presStyleIdx="0" presStyleCnt="10">
        <dgm:presLayoutVars>
          <dgm:chMax val="0"/>
          <dgm:chPref val="0"/>
        </dgm:presLayoutVars>
      </dgm:prSet>
      <dgm:spPr/>
    </dgm:pt>
    <dgm:pt modelId="{099DFF35-6CC1-448C-B4A5-D0B03EB39F76}" type="pres">
      <dgm:prSet presAssocID="{6D542472-7C4D-49E1-8A14-C6DE51CF669D}" presName="desTx" presStyleLbl="revTx" presStyleIdx="1" presStyleCnt="10">
        <dgm:presLayoutVars/>
      </dgm:prSet>
      <dgm:spPr/>
    </dgm:pt>
    <dgm:pt modelId="{3FA080A5-22CC-4EE4-AF1A-194A02FA7FA6}" type="pres">
      <dgm:prSet presAssocID="{2F2C53CB-2009-4FBB-9C0A-58A8FF656479}" presName="sibTrans" presStyleCnt="0"/>
      <dgm:spPr/>
    </dgm:pt>
    <dgm:pt modelId="{56D61872-43F4-4752-8002-20E0CA14D3C2}" type="pres">
      <dgm:prSet presAssocID="{55C4836A-EEC9-4A5D-ADBF-65D7A63DC0B2}" presName="compNode" presStyleCnt="0"/>
      <dgm:spPr/>
    </dgm:pt>
    <dgm:pt modelId="{259CC145-E72B-4E0D-8490-7E18591B43B7}" type="pres">
      <dgm:prSet presAssocID="{55C4836A-EEC9-4A5D-ADBF-65D7A63DC0B2}" presName="bgRect" presStyleLbl="bgShp" presStyleIdx="1" presStyleCnt="5"/>
      <dgm:spPr/>
    </dgm:pt>
    <dgm:pt modelId="{FC195001-394B-4A56-A34F-23506F4406F0}" type="pres">
      <dgm:prSet presAssocID="{55C4836A-EEC9-4A5D-ADBF-65D7A63DC0B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itor"/>
        </a:ext>
      </dgm:extLst>
    </dgm:pt>
    <dgm:pt modelId="{87CD70D2-6162-4030-95C7-3A5F7DE6D325}" type="pres">
      <dgm:prSet presAssocID="{55C4836A-EEC9-4A5D-ADBF-65D7A63DC0B2}" presName="spaceRect" presStyleCnt="0"/>
      <dgm:spPr/>
    </dgm:pt>
    <dgm:pt modelId="{8C69E380-018B-4C19-82DE-1EBB02045EAB}" type="pres">
      <dgm:prSet presAssocID="{55C4836A-EEC9-4A5D-ADBF-65D7A63DC0B2}" presName="parTx" presStyleLbl="revTx" presStyleIdx="2" presStyleCnt="10">
        <dgm:presLayoutVars>
          <dgm:chMax val="0"/>
          <dgm:chPref val="0"/>
        </dgm:presLayoutVars>
      </dgm:prSet>
      <dgm:spPr/>
    </dgm:pt>
    <dgm:pt modelId="{9EEC8BF6-8726-4029-9819-06B45B90EBBA}" type="pres">
      <dgm:prSet presAssocID="{55C4836A-EEC9-4A5D-ADBF-65D7A63DC0B2}" presName="desTx" presStyleLbl="revTx" presStyleIdx="3" presStyleCnt="10">
        <dgm:presLayoutVars/>
      </dgm:prSet>
      <dgm:spPr/>
    </dgm:pt>
    <dgm:pt modelId="{3B366105-E127-48F0-9B89-1E924870B6B0}" type="pres">
      <dgm:prSet presAssocID="{120D8C26-D111-45C6-A4B2-B8A749ED9B4D}" presName="sibTrans" presStyleCnt="0"/>
      <dgm:spPr/>
    </dgm:pt>
    <dgm:pt modelId="{F9891C48-9B09-4D4F-8F49-24A186DC8A3D}" type="pres">
      <dgm:prSet presAssocID="{9C545FC9-AE64-431A-B92D-E009ECE2CF08}" presName="compNode" presStyleCnt="0"/>
      <dgm:spPr/>
    </dgm:pt>
    <dgm:pt modelId="{9EE2B3C3-AAD9-4FDB-806E-5DB8B58DAB3C}" type="pres">
      <dgm:prSet presAssocID="{9C545FC9-AE64-431A-B92D-E009ECE2CF08}" presName="bgRect" presStyleLbl="bgShp" presStyleIdx="2" presStyleCnt="5"/>
      <dgm:spPr/>
    </dgm:pt>
    <dgm:pt modelId="{B9A4E4F4-A75F-4D13-B3A9-F42846606A69}" type="pres">
      <dgm:prSet presAssocID="{9C545FC9-AE64-431A-B92D-E009ECE2CF0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steľ"/>
        </a:ext>
      </dgm:extLst>
    </dgm:pt>
    <dgm:pt modelId="{2872B64C-6E22-43F4-BBC3-47350A344059}" type="pres">
      <dgm:prSet presAssocID="{9C545FC9-AE64-431A-B92D-E009ECE2CF08}" presName="spaceRect" presStyleCnt="0"/>
      <dgm:spPr/>
    </dgm:pt>
    <dgm:pt modelId="{F2745722-15D6-4847-BFC7-9ACF2C6107E2}" type="pres">
      <dgm:prSet presAssocID="{9C545FC9-AE64-431A-B92D-E009ECE2CF08}" presName="parTx" presStyleLbl="revTx" presStyleIdx="4" presStyleCnt="10">
        <dgm:presLayoutVars>
          <dgm:chMax val="0"/>
          <dgm:chPref val="0"/>
        </dgm:presLayoutVars>
      </dgm:prSet>
      <dgm:spPr/>
    </dgm:pt>
    <dgm:pt modelId="{8CFA6A97-7529-4A7A-A14A-BD2BA81DBD83}" type="pres">
      <dgm:prSet presAssocID="{9C545FC9-AE64-431A-B92D-E009ECE2CF08}" presName="desTx" presStyleLbl="revTx" presStyleIdx="5" presStyleCnt="10">
        <dgm:presLayoutVars/>
      </dgm:prSet>
      <dgm:spPr/>
    </dgm:pt>
    <dgm:pt modelId="{BD3721B0-8537-4F93-B9CF-CBDE6651AD1C}" type="pres">
      <dgm:prSet presAssocID="{6F58F7C4-40FC-47B4-B1B4-52879C50BFE0}" presName="sibTrans" presStyleCnt="0"/>
      <dgm:spPr/>
    </dgm:pt>
    <dgm:pt modelId="{29372B44-0877-4E98-A269-7E1CC774712B}" type="pres">
      <dgm:prSet presAssocID="{68595575-9697-4867-96CF-88644DE3FC82}" presName="compNode" presStyleCnt="0"/>
      <dgm:spPr/>
    </dgm:pt>
    <dgm:pt modelId="{F153EEFB-0006-4BBF-84AB-00ED3F5E662F}" type="pres">
      <dgm:prSet presAssocID="{68595575-9697-4867-96CF-88644DE3FC82}" presName="bgRect" presStyleLbl="bgShp" presStyleIdx="3" presStyleCnt="5"/>
      <dgm:spPr/>
    </dgm:pt>
    <dgm:pt modelId="{45E7A115-8C6E-41A7-B108-132D80947806}" type="pres">
      <dgm:prSet presAssocID="{68595575-9697-4867-96CF-88644DE3FC8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in in head"/>
        </a:ext>
      </dgm:extLst>
    </dgm:pt>
    <dgm:pt modelId="{C444152A-F035-475E-9945-3F5B4E89CDCE}" type="pres">
      <dgm:prSet presAssocID="{68595575-9697-4867-96CF-88644DE3FC82}" presName="spaceRect" presStyleCnt="0"/>
      <dgm:spPr/>
    </dgm:pt>
    <dgm:pt modelId="{069BA8FF-572B-42F6-987F-D61CD8CB3FD6}" type="pres">
      <dgm:prSet presAssocID="{68595575-9697-4867-96CF-88644DE3FC82}" presName="parTx" presStyleLbl="revTx" presStyleIdx="6" presStyleCnt="10">
        <dgm:presLayoutVars>
          <dgm:chMax val="0"/>
          <dgm:chPref val="0"/>
        </dgm:presLayoutVars>
      </dgm:prSet>
      <dgm:spPr/>
    </dgm:pt>
    <dgm:pt modelId="{C2F23335-0208-48C4-BCB1-61071F1A2593}" type="pres">
      <dgm:prSet presAssocID="{68595575-9697-4867-96CF-88644DE3FC82}" presName="desTx" presStyleLbl="revTx" presStyleIdx="7" presStyleCnt="10">
        <dgm:presLayoutVars/>
      </dgm:prSet>
      <dgm:spPr/>
    </dgm:pt>
    <dgm:pt modelId="{A47A4085-5D37-4874-9C58-2F2E3C3F93F9}" type="pres">
      <dgm:prSet presAssocID="{49591E18-4EDF-407B-AEA8-CAA14328CD7E}" presName="sibTrans" presStyleCnt="0"/>
      <dgm:spPr/>
    </dgm:pt>
    <dgm:pt modelId="{FE15CAFD-13FA-40AE-B0D1-5F92E5C6DAEC}" type="pres">
      <dgm:prSet presAssocID="{C345EF29-35E7-4CCF-921D-9445FAFE0814}" presName="compNode" presStyleCnt="0"/>
      <dgm:spPr/>
    </dgm:pt>
    <dgm:pt modelId="{A7313F53-FBD8-476F-8BFA-F2A5FA2F4F0A}" type="pres">
      <dgm:prSet presAssocID="{C345EF29-35E7-4CCF-921D-9445FAFE0814}" presName="bgRect" presStyleLbl="bgShp" presStyleIdx="4" presStyleCnt="5"/>
      <dgm:spPr/>
    </dgm:pt>
    <dgm:pt modelId="{9D3715E6-00E3-4E77-831E-69F6B3936F06}" type="pres">
      <dgm:prSet presAssocID="{C345EF29-35E7-4CCF-921D-9445FAFE081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zubené kolieska"/>
        </a:ext>
      </dgm:extLst>
    </dgm:pt>
    <dgm:pt modelId="{B381FCFC-6F03-4D9E-B256-D65D40979DF1}" type="pres">
      <dgm:prSet presAssocID="{C345EF29-35E7-4CCF-921D-9445FAFE0814}" presName="spaceRect" presStyleCnt="0"/>
      <dgm:spPr/>
    </dgm:pt>
    <dgm:pt modelId="{8283DA2F-77CB-4E18-9417-6701F3EE40A0}" type="pres">
      <dgm:prSet presAssocID="{C345EF29-35E7-4CCF-921D-9445FAFE0814}" presName="parTx" presStyleLbl="revTx" presStyleIdx="8" presStyleCnt="10">
        <dgm:presLayoutVars>
          <dgm:chMax val="0"/>
          <dgm:chPref val="0"/>
        </dgm:presLayoutVars>
      </dgm:prSet>
      <dgm:spPr/>
    </dgm:pt>
    <dgm:pt modelId="{17B50BCB-E40F-4716-BDD8-119E55078083}" type="pres">
      <dgm:prSet presAssocID="{C345EF29-35E7-4CCF-921D-9445FAFE0814}" presName="desTx" presStyleLbl="revTx" presStyleIdx="9" presStyleCnt="10">
        <dgm:presLayoutVars/>
      </dgm:prSet>
      <dgm:spPr/>
    </dgm:pt>
  </dgm:ptLst>
  <dgm:cxnLst>
    <dgm:cxn modelId="{31C4E007-A391-4E5D-B903-67F82AF6079E}" type="presOf" srcId="{28C2AD25-31C0-4FC9-971C-8484532155B8}" destId="{C2F23335-0208-48C4-BCB1-61071F1A2593}" srcOrd="0" destOrd="0" presId="urn:microsoft.com/office/officeart/2018/2/layout/IconVerticalSolidList"/>
    <dgm:cxn modelId="{793ACD0F-178C-4711-8AB4-0FBCF7532045}" type="presOf" srcId="{56869140-7D9F-4CB6-9D68-26ACDA208287}" destId="{ACAD79A3-A3B5-4C29-A61D-6CBDD4F5BC2A}" srcOrd="0" destOrd="0" presId="urn:microsoft.com/office/officeart/2018/2/layout/IconVerticalSolidList"/>
    <dgm:cxn modelId="{D905AD11-AC9C-4E35-BA5C-B4854E4D7BB1}" type="presOf" srcId="{6D542472-7C4D-49E1-8A14-C6DE51CF669D}" destId="{00B35C01-F451-489E-B753-533AD7ED8622}" srcOrd="0" destOrd="0" presId="urn:microsoft.com/office/officeart/2018/2/layout/IconVerticalSolidList"/>
    <dgm:cxn modelId="{92EAFD13-6D45-4E41-8E88-9330FD1E073A}" type="presOf" srcId="{C9F0CD1F-889A-41C4-A411-987C2920B5E0}" destId="{099DFF35-6CC1-448C-B4A5-D0B03EB39F76}" srcOrd="0" destOrd="0" presId="urn:microsoft.com/office/officeart/2018/2/layout/IconVerticalSolidList"/>
    <dgm:cxn modelId="{9F42C817-BD8E-4654-8185-10480B281AEF}" srcId="{56869140-7D9F-4CB6-9D68-26ACDA208287}" destId="{68595575-9697-4867-96CF-88644DE3FC82}" srcOrd="3" destOrd="0" parTransId="{366519F6-1A13-42EA-8156-03A24D130400}" sibTransId="{49591E18-4EDF-407B-AEA8-CAA14328CD7E}"/>
    <dgm:cxn modelId="{D9BE3F2B-5F06-478A-A56D-B1713434D258}" srcId="{9C545FC9-AE64-431A-B92D-E009ECE2CF08}" destId="{A058DD08-E9FC-4E44-9CA5-383DF4D89F87}" srcOrd="0" destOrd="0" parTransId="{EAEE6FA1-5371-4844-A4EE-239C8535E0BD}" sibTransId="{84610FBE-DE2A-4324-A908-42C238C9DACE}"/>
    <dgm:cxn modelId="{3E0FAC30-BF95-4A73-AF8F-669427C72B56}" srcId="{56869140-7D9F-4CB6-9D68-26ACDA208287}" destId="{C345EF29-35E7-4CCF-921D-9445FAFE0814}" srcOrd="4" destOrd="0" parTransId="{D8F6EFCD-F81D-4961-900D-19A698719395}" sibTransId="{B1A21060-B636-4FF5-87DB-F134F71D0014}"/>
    <dgm:cxn modelId="{8A849033-180E-46A8-8950-06077641D82E}" srcId="{68595575-9697-4867-96CF-88644DE3FC82}" destId="{28C2AD25-31C0-4FC9-971C-8484532155B8}" srcOrd="0" destOrd="0" parTransId="{DAD8D563-F8B3-4B3D-9D9E-B1777F36990D}" sibTransId="{F549FD9D-1CF9-4CAA-AE54-1CE7694967B2}"/>
    <dgm:cxn modelId="{4013C238-2CC6-49B1-A20B-C3BB4E490B33}" type="presOf" srcId="{A20B19BA-676B-466C-8C8B-A6652F74E002}" destId="{17B50BCB-E40F-4716-BDD8-119E55078083}" srcOrd="0" destOrd="0" presId="urn:microsoft.com/office/officeart/2018/2/layout/IconVerticalSolidList"/>
    <dgm:cxn modelId="{B8969043-A11E-4895-A24F-491D4C44888A}" srcId="{56869140-7D9F-4CB6-9D68-26ACDA208287}" destId="{9C545FC9-AE64-431A-B92D-E009ECE2CF08}" srcOrd="2" destOrd="0" parTransId="{3DC60C8B-5C3C-4506-8456-DBF647271F1D}" sibTransId="{6F58F7C4-40FC-47B4-B1B4-52879C50BFE0}"/>
    <dgm:cxn modelId="{3154E245-4293-4A9E-9ED9-07CF522477EB}" type="presOf" srcId="{E1B203EC-46CC-49EB-B7C7-DC68FB6F3145}" destId="{9EEC8BF6-8726-4029-9819-06B45B90EBBA}" srcOrd="0" destOrd="0" presId="urn:microsoft.com/office/officeart/2018/2/layout/IconVerticalSolidList"/>
    <dgm:cxn modelId="{838D894F-175E-4FA4-A103-CE791C2956C1}" type="presOf" srcId="{C345EF29-35E7-4CCF-921D-9445FAFE0814}" destId="{8283DA2F-77CB-4E18-9417-6701F3EE40A0}" srcOrd="0" destOrd="0" presId="urn:microsoft.com/office/officeart/2018/2/layout/IconVerticalSolidList"/>
    <dgm:cxn modelId="{D6A8FA7D-56E4-4F5D-9C50-90181867D760}" type="presOf" srcId="{68595575-9697-4867-96CF-88644DE3FC82}" destId="{069BA8FF-572B-42F6-987F-D61CD8CB3FD6}" srcOrd="0" destOrd="0" presId="urn:microsoft.com/office/officeart/2018/2/layout/IconVerticalSolidList"/>
    <dgm:cxn modelId="{1FD63098-497B-4181-82F3-01BECBDE0428}" type="presOf" srcId="{A058DD08-E9FC-4E44-9CA5-383DF4D89F87}" destId="{8CFA6A97-7529-4A7A-A14A-BD2BA81DBD83}" srcOrd="0" destOrd="0" presId="urn:microsoft.com/office/officeart/2018/2/layout/IconVerticalSolidList"/>
    <dgm:cxn modelId="{11B1BF9E-DB88-474F-B95A-3BBA68427EFB}" type="presOf" srcId="{55C4836A-EEC9-4A5D-ADBF-65D7A63DC0B2}" destId="{8C69E380-018B-4C19-82DE-1EBB02045EAB}" srcOrd="0" destOrd="0" presId="urn:microsoft.com/office/officeart/2018/2/layout/IconVerticalSolidList"/>
    <dgm:cxn modelId="{BE55E0AA-7CBB-482F-ABF4-BB307EAD15ED}" type="presOf" srcId="{9C545FC9-AE64-431A-B92D-E009ECE2CF08}" destId="{F2745722-15D6-4847-BFC7-9ACF2C6107E2}" srcOrd="0" destOrd="0" presId="urn:microsoft.com/office/officeart/2018/2/layout/IconVerticalSolidList"/>
    <dgm:cxn modelId="{FE6094DA-D5A7-4623-9A7D-D0CD41EE6032}" srcId="{6D542472-7C4D-49E1-8A14-C6DE51CF669D}" destId="{C9F0CD1F-889A-41C4-A411-987C2920B5E0}" srcOrd="0" destOrd="0" parTransId="{8B6D9C76-83D2-473A-97CA-BE4275D5664F}" sibTransId="{3FB545FB-D12D-4209-A95C-2E62CBB13CEE}"/>
    <dgm:cxn modelId="{CFE94BE4-B2C1-4AB4-8BC0-1D58BECE1192}" srcId="{56869140-7D9F-4CB6-9D68-26ACDA208287}" destId="{55C4836A-EEC9-4A5D-ADBF-65D7A63DC0B2}" srcOrd="1" destOrd="0" parTransId="{FA3FF03C-01F2-41F2-AA38-4A2633ABEDD8}" sibTransId="{120D8C26-D111-45C6-A4B2-B8A749ED9B4D}"/>
    <dgm:cxn modelId="{AF9A14EB-168A-4444-9634-55D70ACFCC21}" srcId="{56869140-7D9F-4CB6-9D68-26ACDA208287}" destId="{6D542472-7C4D-49E1-8A14-C6DE51CF669D}" srcOrd="0" destOrd="0" parTransId="{2D4B34F0-04D7-4A3A-9712-631AFE9A375D}" sibTransId="{2F2C53CB-2009-4FBB-9C0A-58A8FF656479}"/>
    <dgm:cxn modelId="{DAA73EEB-66C2-4B5F-BDED-391BA745F73C}" srcId="{C345EF29-35E7-4CCF-921D-9445FAFE0814}" destId="{A20B19BA-676B-466C-8C8B-A6652F74E002}" srcOrd="0" destOrd="0" parTransId="{5B99174A-8777-4634-83B2-3BF490702D36}" sibTransId="{A06FDD51-ACED-400F-974B-C057C08A4646}"/>
    <dgm:cxn modelId="{3F868CFE-5D55-49D0-A773-5BAAEAF2976C}" srcId="{55C4836A-EEC9-4A5D-ADBF-65D7A63DC0B2}" destId="{E1B203EC-46CC-49EB-B7C7-DC68FB6F3145}" srcOrd="0" destOrd="0" parTransId="{D7348928-6245-4C4A-92D4-9C343F4D87DA}" sibTransId="{C1FD7ECE-9679-4738-AB78-545EE47EDE75}"/>
    <dgm:cxn modelId="{F7577903-949B-41CD-B313-0EC1B92B4DEF}" type="presParOf" srcId="{ACAD79A3-A3B5-4C29-A61D-6CBDD4F5BC2A}" destId="{9DF5B7AC-90D4-4B3F-92EC-D6B03D8F6A21}" srcOrd="0" destOrd="0" presId="urn:microsoft.com/office/officeart/2018/2/layout/IconVerticalSolidList"/>
    <dgm:cxn modelId="{CA6A37DE-EECC-41ED-8020-D12C8CD479E8}" type="presParOf" srcId="{9DF5B7AC-90D4-4B3F-92EC-D6B03D8F6A21}" destId="{B4726CC5-7390-4024-93ED-AAC710A64838}" srcOrd="0" destOrd="0" presId="urn:microsoft.com/office/officeart/2018/2/layout/IconVerticalSolidList"/>
    <dgm:cxn modelId="{E0BB9A98-66D4-40CC-A60D-E32D2B3063BC}" type="presParOf" srcId="{9DF5B7AC-90D4-4B3F-92EC-D6B03D8F6A21}" destId="{4B1041DB-D0F1-4A33-8769-A6F56943AD6D}" srcOrd="1" destOrd="0" presId="urn:microsoft.com/office/officeart/2018/2/layout/IconVerticalSolidList"/>
    <dgm:cxn modelId="{20EEF3DD-C8F1-4389-8B25-54E7538F4B91}" type="presParOf" srcId="{9DF5B7AC-90D4-4B3F-92EC-D6B03D8F6A21}" destId="{7C445DCE-13DC-4362-95C5-FF46EDCED362}" srcOrd="2" destOrd="0" presId="urn:microsoft.com/office/officeart/2018/2/layout/IconVerticalSolidList"/>
    <dgm:cxn modelId="{856F6FE1-40C3-45A0-9EBB-083A0D9BD5BB}" type="presParOf" srcId="{9DF5B7AC-90D4-4B3F-92EC-D6B03D8F6A21}" destId="{00B35C01-F451-489E-B753-533AD7ED8622}" srcOrd="3" destOrd="0" presId="urn:microsoft.com/office/officeart/2018/2/layout/IconVerticalSolidList"/>
    <dgm:cxn modelId="{8F11B998-5B36-403A-8E94-7F3AE155DE0E}" type="presParOf" srcId="{9DF5B7AC-90D4-4B3F-92EC-D6B03D8F6A21}" destId="{099DFF35-6CC1-448C-B4A5-D0B03EB39F76}" srcOrd="4" destOrd="0" presId="urn:microsoft.com/office/officeart/2018/2/layout/IconVerticalSolidList"/>
    <dgm:cxn modelId="{0CA46A38-41D0-4DA7-B31A-80F6486ACA22}" type="presParOf" srcId="{ACAD79A3-A3B5-4C29-A61D-6CBDD4F5BC2A}" destId="{3FA080A5-22CC-4EE4-AF1A-194A02FA7FA6}" srcOrd="1" destOrd="0" presId="urn:microsoft.com/office/officeart/2018/2/layout/IconVerticalSolidList"/>
    <dgm:cxn modelId="{218CE908-880B-4E6C-AC96-A81524E2EEF9}" type="presParOf" srcId="{ACAD79A3-A3B5-4C29-A61D-6CBDD4F5BC2A}" destId="{56D61872-43F4-4752-8002-20E0CA14D3C2}" srcOrd="2" destOrd="0" presId="urn:microsoft.com/office/officeart/2018/2/layout/IconVerticalSolidList"/>
    <dgm:cxn modelId="{C98F14BA-7C2F-4568-AE40-DF34E52CED3B}" type="presParOf" srcId="{56D61872-43F4-4752-8002-20E0CA14D3C2}" destId="{259CC145-E72B-4E0D-8490-7E18591B43B7}" srcOrd="0" destOrd="0" presId="urn:microsoft.com/office/officeart/2018/2/layout/IconVerticalSolidList"/>
    <dgm:cxn modelId="{01EC2E4C-50B5-4485-BE6C-4D9084EF99F7}" type="presParOf" srcId="{56D61872-43F4-4752-8002-20E0CA14D3C2}" destId="{FC195001-394B-4A56-A34F-23506F4406F0}" srcOrd="1" destOrd="0" presId="urn:microsoft.com/office/officeart/2018/2/layout/IconVerticalSolidList"/>
    <dgm:cxn modelId="{BB778F6A-CD85-46AA-9E77-C308959F9D30}" type="presParOf" srcId="{56D61872-43F4-4752-8002-20E0CA14D3C2}" destId="{87CD70D2-6162-4030-95C7-3A5F7DE6D325}" srcOrd="2" destOrd="0" presId="urn:microsoft.com/office/officeart/2018/2/layout/IconVerticalSolidList"/>
    <dgm:cxn modelId="{9187FE03-8E68-4CF9-AA32-F8E69E9C4CD8}" type="presParOf" srcId="{56D61872-43F4-4752-8002-20E0CA14D3C2}" destId="{8C69E380-018B-4C19-82DE-1EBB02045EAB}" srcOrd="3" destOrd="0" presId="urn:microsoft.com/office/officeart/2018/2/layout/IconVerticalSolidList"/>
    <dgm:cxn modelId="{0E2F83A9-6A5D-4905-B90D-ED691AAE8F67}" type="presParOf" srcId="{56D61872-43F4-4752-8002-20E0CA14D3C2}" destId="{9EEC8BF6-8726-4029-9819-06B45B90EBBA}" srcOrd="4" destOrd="0" presId="urn:microsoft.com/office/officeart/2018/2/layout/IconVerticalSolidList"/>
    <dgm:cxn modelId="{2F2DCCB5-B8E2-49DF-A613-931FBE5249A6}" type="presParOf" srcId="{ACAD79A3-A3B5-4C29-A61D-6CBDD4F5BC2A}" destId="{3B366105-E127-48F0-9B89-1E924870B6B0}" srcOrd="3" destOrd="0" presId="urn:microsoft.com/office/officeart/2018/2/layout/IconVerticalSolidList"/>
    <dgm:cxn modelId="{D18C6BB5-B613-486F-AE95-E870E41AB8D9}" type="presParOf" srcId="{ACAD79A3-A3B5-4C29-A61D-6CBDD4F5BC2A}" destId="{F9891C48-9B09-4D4F-8F49-24A186DC8A3D}" srcOrd="4" destOrd="0" presId="urn:microsoft.com/office/officeart/2018/2/layout/IconVerticalSolidList"/>
    <dgm:cxn modelId="{05C19E6D-EE05-4848-8E1F-AC3B070F2741}" type="presParOf" srcId="{F9891C48-9B09-4D4F-8F49-24A186DC8A3D}" destId="{9EE2B3C3-AAD9-4FDB-806E-5DB8B58DAB3C}" srcOrd="0" destOrd="0" presId="urn:microsoft.com/office/officeart/2018/2/layout/IconVerticalSolidList"/>
    <dgm:cxn modelId="{A1A4B277-AB2B-4AAE-B6CC-0A796E1C4476}" type="presParOf" srcId="{F9891C48-9B09-4D4F-8F49-24A186DC8A3D}" destId="{B9A4E4F4-A75F-4D13-B3A9-F42846606A69}" srcOrd="1" destOrd="0" presId="urn:microsoft.com/office/officeart/2018/2/layout/IconVerticalSolidList"/>
    <dgm:cxn modelId="{615DFAEC-E1C6-4E71-86B9-D37C48EDF726}" type="presParOf" srcId="{F9891C48-9B09-4D4F-8F49-24A186DC8A3D}" destId="{2872B64C-6E22-43F4-BBC3-47350A344059}" srcOrd="2" destOrd="0" presId="urn:microsoft.com/office/officeart/2018/2/layout/IconVerticalSolidList"/>
    <dgm:cxn modelId="{9AC1A312-47F9-42D0-986F-F81C23736C5F}" type="presParOf" srcId="{F9891C48-9B09-4D4F-8F49-24A186DC8A3D}" destId="{F2745722-15D6-4847-BFC7-9ACF2C6107E2}" srcOrd="3" destOrd="0" presId="urn:microsoft.com/office/officeart/2018/2/layout/IconVerticalSolidList"/>
    <dgm:cxn modelId="{2FCF9E79-D6DD-49D7-8F3B-6D07ACC2E713}" type="presParOf" srcId="{F9891C48-9B09-4D4F-8F49-24A186DC8A3D}" destId="{8CFA6A97-7529-4A7A-A14A-BD2BA81DBD83}" srcOrd="4" destOrd="0" presId="urn:microsoft.com/office/officeart/2018/2/layout/IconVerticalSolidList"/>
    <dgm:cxn modelId="{AAE359CD-04DA-482E-8C31-EA51B630AB8B}" type="presParOf" srcId="{ACAD79A3-A3B5-4C29-A61D-6CBDD4F5BC2A}" destId="{BD3721B0-8537-4F93-B9CF-CBDE6651AD1C}" srcOrd="5" destOrd="0" presId="urn:microsoft.com/office/officeart/2018/2/layout/IconVerticalSolidList"/>
    <dgm:cxn modelId="{3F3F368B-6580-48DD-8EDB-281FDE3709EB}" type="presParOf" srcId="{ACAD79A3-A3B5-4C29-A61D-6CBDD4F5BC2A}" destId="{29372B44-0877-4E98-A269-7E1CC774712B}" srcOrd="6" destOrd="0" presId="urn:microsoft.com/office/officeart/2018/2/layout/IconVerticalSolidList"/>
    <dgm:cxn modelId="{058EED99-C322-4214-849C-1280F3D480B8}" type="presParOf" srcId="{29372B44-0877-4E98-A269-7E1CC774712B}" destId="{F153EEFB-0006-4BBF-84AB-00ED3F5E662F}" srcOrd="0" destOrd="0" presId="urn:microsoft.com/office/officeart/2018/2/layout/IconVerticalSolidList"/>
    <dgm:cxn modelId="{60A008C0-4C41-4122-855C-CE0752E13316}" type="presParOf" srcId="{29372B44-0877-4E98-A269-7E1CC774712B}" destId="{45E7A115-8C6E-41A7-B108-132D80947806}" srcOrd="1" destOrd="0" presId="urn:microsoft.com/office/officeart/2018/2/layout/IconVerticalSolidList"/>
    <dgm:cxn modelId="{4D44BFBF-B8DB-4281-B111-76DD4BC35BC1}" type="presParOf" srcId="{29372B44-0877-4E98-A269-7E1CC774712B}" destId="{C444152A-F035-475E-9945-3F5B4E89CDCE}" srcOrd="2" destOrd="0" presId="urn:microsoft.com/office/officeart/2018/2/layout/IconVerticalSolidList"/>
    <dgm:cxn modelId="{B7D1D42C-1FBC-4213-8EE6-ECF87567422A}" type="presParOf" srcId="{29372B44-0877-4E98-A269-7E1CC774712B}" destId="{069BA8FF-572B-42F6-987F-D61CD8CB3FD6}" srcOrd="3" destOrd="0" presId="urn:microsoft.com/office/officeart/2018/2/layout/IconVerticalSolidList"/>
    <dgm:cxn modelId="{DEBA946D-F077-4402-9B59-5081BA39E346}" type="presParOf" srcId="{29372B44-0877-4E98-A269-7E1CC774712B}" destId="{C2F23335-0208-48C4-BCB1-61071F1A2593}" srcOrd="4" destOrd="0" presId="urn:microsoft.com/office/officeart/2018/2/layout/IconVerticalSolidList"/>
    <dgm:cxn modelId="{89C53369-1189-4C6F-854A-12A6B67781B0}" type="presParOf" srcId="{ACAD79A3-A3B5-4C29-A61D-6CBDD4F5BC2A}" destId="{A47A4085-5D37-4874-9C58-2F2E3C3F93F9}" srcOrd="7" destOrd="0" presId="urn:microsoft.com/office/officeart/2018/2/layout/IconVerticalSolidList"/>
    <dgm:cxn modelId="{015507D8-37B8-44DA-AAF1-2B337BEC1BC5}" type="presParOf" srcId="{ACAD79A3-A3B5-4C29-A61D-6CBDD4F5BC2A}" destId="{FE15CAFD-13FA-40AE-B0D1-5F92E5C6DAEC}" srcOrd="8" destOrd="0" presId="urn:microsoft.com/office/officeart/2018/2/layout/IconVerticalSolidList"/>
    <dgm:cxn modelId="{B1F7E147-3AB3-4005-85BE-0082A7616CAB}" type="presParOf" srcId="{FE15CAFD-13FA-40AE-B0D1-5F92E5C6DAEC}" destId="{A7313F53-FBD8-476F-8BFA-F2A5FA2F4F0A}" srcOrd="0" destOrd="0" presId="urn:microsoft.com/office/officeart/2018/2/layout/IconVerticalSolidList"/>
    <dgm:cxn modelId="{F8BB4114-E621-4828-BD7A-059F6CA0C76E}" type="presParOf" srcId="{FE15CAFD-13FA-40AE-B0D1-5F92E5C6DAEC}" destId="{9D3715E6-00E3-4E77-831E-69F6B3936F06}" srcOrd="1" destOrd="0" presId="urn:microsoft.com/office/officeart/2018/2/layout/IconVerticalSolidList"/>
    <dgm:cxn modelId="{05F6E204-4AF4-412A-9DE6-3CA4A61ED899}" type="presParOf" srcId="{FE15CAFD-13FA-40AE-B0D1-5F92E5C6DAEC}" destId="{B381FCFC-6F03-4D9E-B256-D65D40979DF1}" srcOrd="2" destOrd="0" presId="urn:microsoft.com/office/officeart/2018/2/layout/IconVerticalSolidList"/>
    <dgm:cxn modelId="{1B766EE2-0135-45C0-A538-D7BA4C31DAD0}" type="presParOf" srcId="{FE15CAFD-13FA-40AE-B0D1-5F92E5C6DAEC}" destId="{8283DA2F-77CB-4E18-9417-6701F3EE40A0}" srcOrd="3" destOrd="0" presId="urn:microsoft.com/office/officeart/2018/2/layout/IconVerticalSolidList"/>
    <dgm:cxn modelId="{A5608F9C-202E-4B4E-848C-1B694355A1A3}" type="presParOf" srcId="{FE15CAFD-13FA-40AE-B0D1-5F92E5C6DAEC}" destId="{17B50BCB-E40F-4716-BDD8-119E5507808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869140-7D9F-4CB6-9D68-26ACDA20828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D542472-7C4D-49E1-8A14-C6DE51CF669D}">
      <dgm:prSet custT="1"/>
      <dgm:spPr/>
      <dgm:t>
        <a:bodyPr/>
        <a:lstStyle/>
        <a:p>
          <a:pPr>
            <a:lnSpc>
              <a:spcPct val="100000"/>
            </a:lnSpc>
          </a:pPr>
          <a:r>
            <a:rPr lang="en-US" sz="1400" dirty="0">
              <a:latin typeface="Aptos" panose="020B0004020202020204" pitchFamily="34" charset="0"/>
            </a:rPr>
            <a:t>Wie viele Social-Media-Plattformen nutzen Sie aktiv und regelmäßig?</a:t>
          </a:r>
        </a:p>
      </dgm:t>
    </dgm:pt>
    <dgm:pt modelId="{2D4B34F0-04D7-4A3A-9712-631AFE9A375D}" type="parTrans" cxnId="{AF9A14EB-168A-4444-9634-55D70ACFCC21}">
      <dgm:prSet/>
      <dgm:spPr/>
      <dgm:t>
        <a:bodyPr/>
        <a:lstStyle/>
        <a:p>
          <a:endParaRPr lang="en-US"/>
        </a:p>
      </dgm:t>
    </dgm:pt>
    <dgm:pt modelId="{2F2C53CB-2009-4FBB-9C0A-58A8FF656479}" type="sibTrans" cxnId="{AF9A14EB-168A-4444-9634-55D70ACFCC21}">
      <dgm:prSet/>
      <dgm:spPr/>
      <dgm:t>
        <a:bodyPr/>
        <a:lstStyle/>
        <a:p>
          <a:endParaRPr lang="en-US"/>
        </a:p>
      </dgm:t>
    </dgm:pt>
    <dgm:pt modelId="{C9F0CD1F-889A-41C4-A411-987C2920B5E0}">
      <dgm:prSet custT="1"/>
      <dgm:spPr/>
      <dgm:t>
        <a:bodyPr/>
        <a:lstStyle/>
        <a:p>
          <a:pPr>
            <a:lnSpc>
              <a:spcPct val="100000"/>
            </a:lnSpc>
          </a:pPr>
          <a:r>
            <a:rPr lang="en-US" sz="1400" dirty="0">
              <a:latin typeface="Aptos" panose="020B0004020202020204" pitchFamily="34" charset="0"/>
            </a:rPr>
            <a:t>a) 1-2 b) </a:t>
          </a:r>
          <a:r>
            <a:rPr lang="sk-SK" sz="1400" dirty="0">
              <a:latin typeface="Aptos" panose="020B0004020202020204" pitchFamily="34" charset="0"/>
            </a:rPr>
            <a:t>3-4</a:t>
          </a:r>
        </a:p>
        <a:p>
          <a:pPr>
            <a:lnSpc>
              <a:spcPct val="100000"/>
            </a:lnSpc>
          </a:pPr>
          <a:r>
            <a:rPr lang="en-US" sz="1400" dirty="0">
              <a:latin typeface="Aptos" panose="020B0004020202020204" pitchFamily="34" charset="0"/>
            </a:rPr>
            <a:t>c) </a:t>
          </a:r>
          <a:r>
            <a:rPr lang="sk-SK" sz="1400" dirty="0">
              <a:latin typeface="Aptos" panose="020B0004020202020204" pitchFamily="34" charset="0"/>
            </a:rPr>
            <a:t>5-6 </a:t>
          </a:r>
          <a:r>
            <a:rPr lang="en-US" sz="1400" dirty="0">
              <a:latin typeface="Aptos" panose="020B0004020202020204" pitchFamily="34" charset="0"/>
            </a:rPr>
            <a:t>d) 7-8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e) Mehr als </a:t>
          </a:r>
          <a:r>
            <a:rPr lang="sk-SK" sz="1400" dirty="0">
              <a:latin typeface="Aptos" panose="020B0004020202020204" pitchFamily="34" charset="0"/>
            </a:rPr>
            <a:t>8</a:t>
          </a:r>
          <a:endParaRPr lang="en-US" sz="1400" dirty="0">
            <a:latin typeface="Aptos" panose="020B0004020202020204" pitchFamily="34" charset="0"/>
          </a:endParaRPr>
        </a:p>
      </dgm:t>
    </dgm:pt>
    <dgm:pt modelId="{8B6D9C76-83D2-473A-97CA-BE4275D5664F}" type="parTrans" cxnId="{FE6094DA-D5A7-4623-9A7D-D0CD41EE6032}">
      <dgm:prSet/>
      <dgm:spPr/>
      <dgm:t>
        <a:bodyPr/>
        <a:lstStyle/>
        <a:p>
          <a:endParaRPr lang="en-US"/>
        </a:p>
      </dgm:t>
    </dgm:pt>
    <dgm:pt modelId="{3FB545FB-D12D-4209-A95C-2E62CBB13CEE}" type="sibTrans" cxnId="{FE6094DA-D5A7-4623-9A7D-D0CD41EE6032}">
      <dgm:prSet/>
      <dgm:spPr/>
      <dgm:t>
        <a:bodyPr/>
        <a:lstStyle/>
        <a:p>
          <a:endParaRPr lang="en-US"/>
        </a:p>
      </dgm:t>
    </dgm:pt>
    <dgm:pt modelId="{55C4836A-EEC9-4A5D-ADBF-65D7A63DC0B2}">
      <dgm:prSet/>
      <dgm:spPr/>
      <dgm:t>
        <a:bodyPr/>
        <a:lstStyle/>
        <a:p>
          <a:pPr>
            <a:lnSpc>
              <a:spcPct val="100000"/>
            </a:lnSpc>
          </a:pPr>
          <a:r>
            <a:rPr lang="en-US" dirty="0">
              <a:latin typeface="Aptos" panose="020B0004020202020204" pitchFamily="34" charset="0"/>
            </a:rPr>
            <a:t>Wie viel Zeit verbringen Sie im Durchschnitt täglich mit sozialen Medien?</a:t>
          </a:r>
        </a:p>
      </dgm:t>
    </dgm:pt>
    <dgm:pt modelId="{FA3FF03C-01F2-41F2-AA38-4A2633ABEDD8}" type="parTrans" cxnId="{CFE94BE4-B2C1-4AB4-8BC0-1D58BECE1192}">
      <dgm:prSet/>
      <dgm:spPr/>
      <dgm:t>
        <a:bodyPr/>
        <a:lstStyle/>
        <a:p>
          <a:endParaRPr lang="en-US"/>
        </a:p>
      </dgm:t>
    </dgm:pt>
    <dgm:pt modelId="{120D8C26-D111-45C6-A4B2-B8A749ED9B4D}" type="sibTrans" cxnId="{CFE94BE4-B2C1-4AB4-8BC0-1D58BECE1192}">
      <dgm:prSet/>
      <dgm:spPr/>
      <dgm:t>
        <a:bodyPr/>
        <a:lstStyle/>
        <a:p>
          <a:endParaRPr lang="en-US"/>
        </a:p>
      </dgm:t>
    </dgm:pt>
    <dgm:pt modelId="{E1B203EC-46CC-49EB-B7C7-DC68FB6F3145}">
      <dgm:prSet custT="1"/>
      <dgm:spPr/>
      <dgm:t>
        <a:bodyPr/>
        <a:lstStyle/>
        <a:p>
          <a:pPr>
            <a:lnSpc>
              <a:spcPct val="100000"/>
            </a:lnSpc>
          </a:pPr>
          <a:r>
            <a:rPr lang="en-US" sz="1400" dirty="0">
              <a:latin typeface="Aptos" panose="020B0004020202020204" pitchFamily="34" charset="0"/>
            </a:rPr>
            <a:t>a) Weniger als 30 Minuten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b) 30 Minuten - 1 Stunde c) 1-2 </a:t>
          </a:r>
          <a:r>
            <a:rPr lang="sk-SK" sz="1400" dirty="0">
              <a:latin typeface="Aptos" panose="020B0004020202020204" pitchFamily="34" charset="0"/>
            </a:rPr>
            <a:t>Stunden       </a:t>
          </a:r>
        </a:p>
        <a:p>
          <a:pPr>
            <a:lnSpc>
              <a:spcPct val="100000"/>
            </a:lnSpc>
          </a:pPr>
          <a:r>
            <a:rPr lang="en-US" sz="1400" dirty="0">
              <a:latin typeface="Aptos" panose="020B0004020202020204" pitchFamily="34" charset="0"/>
            </a:rPr>
            <a:t>d) 2-4 Stunden e) mehr als 4 Stunden</a:t>
          </a:r>
        </a:p>
      </dgm:t>
    </dgm:pt>
    <dgm:pt modelId="{D7348928-6245-4C4A-92D4-9C343F4D87DA}" type="parTrans" cxnId="{3F868CFE-5D55-49D0-A773-5BAAEAF2976C}">
      <dgm:prSet/>
      <dgm:spPr/>
      <dgm:t>
        <a:bodyPr/>
        <a:lstStyle/>
        <a:p>
          <a:endParaRPr lang="en-US"/>
        </a:p>
      </dgm:t>
    </dgm:pt>
    <dgm:pt modelId="{C1FD7ECE-9679-4738-AB78-545EE47EDE75}" type="sibTrans" cxnId="{3F868CFE-5D55-49D0-A773-5BAAEAF2976C}">
      <dgm:prSet/>
      <dgm:spPr/>
      <dgm:t>
        <a:bodyPr/>
        <a:lstStyle/>
        <a:p>
          <a:endParaRPr lang="en-US"/>
        </a:p>
      </dgm:t>
    </dgm:pt>
    <dgm:pt modelId="{9C545FC9-AE64-431A-B92D-E009ECE2CF08}">
      <dgm:prSet/>
      <dgm:spPr/>
      <dgm:t>
        <a:bodyPr/>
        <a:lstStyle/>
        <a:p>
          <a:pPr>
            <a:lnSpc>
              <a:spcPct val="100000"/>
            </a:lnSpc>
          </a:pPr>
          <a:r>
            <a:rPr lang="en-US" dirty="0">
              <a:latin typeface="Aptos" panose="020B0004020202020204" pitchFamily="34" charset="0"/>
            </a:rPr>
            <a:t>Fühlen Sie sich manchmal unter Druck gesetzt, eine kuratierte oder idealisierte Version Ihres Lebens in den sozialen Medien zu präsentieren?</a:t>
          </a:r>
        </a:p>
      </dgm:t>
    </dgm:pt>
    <dgm:pt modelId="{3DC60C8B-5C3C-4506-8456-DBF647271F1D}" type="parTrans" cxnId="{B8969043-A11E-4895-A24F-491D4C44888A}">
      <dgm:prSet/>
      <dgm:spPr/>
      <dgm:t>
        <a:bodyPr/>
        <a:lstStyle/>
        <a:p>
          <a:endParaRPr lang="en-US"/>
        </a:p>
      </dgm:t>
    </dgm:pt>
    <dgm:pt modelId="{6F58F7C4-40FC-47B4-B1B4-52879C50BFE0}" type="sibTrans" cxnId="{B8969043-A11E-4895-A24F-491D4C44888A}">
      <dgm:prSet/>
      <dgm:spPr/>
      <dgm:t>
        <a:bodyPr/>
        <a:lstStyle/>
        <a:p>
          <a:endParaRPr lang="en-US"/>
        </a:p>
      </dgm:t>
    </dgm:pt>
    <dgm:pt modelId="{A058DD08-E9FC-4E44-9CA5-383DF4D89F87}">
      <dgm:prSet custT="1"/>
      <dgm:spPr/>
      <dgm:t>
        <a:bodyPr/>
        <a:lstStyle/>
        <a:p>
          <a:pPr>
            <a:lnSpc>
              <a:spcPct val="100000"/>
            </a:lnSpc>
          </a:pPr>
          <a:r>
            <a:rPr lang="en-US" sz="1400" dirty="0">
              <a:latin typeface="Aptos" panose="020B0004020202020204" pitchFamily="34" charset="0"/>
            </a:rPr>
            <a:t>a) Nie b) Selten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Gelegentlich d) Häufig e) Immer</a:t>
          </a:r>
        </a:p>
      </dgm:t>
    </dgm:pt>
    <dgm:pt modelId="{EAEE6FA1-5371-4844-A4EE-239C8535E0BD}" type="parTrans" cxnId="{D9BE3F2B-5F06-478A-A56D-B1713434D258}">
      <dgm:prSet/>
      <dgm:spPr/>
      <dgm:t>
        <a:bodyPr/>
        <a:lstStyle/>
        <a:p>
          <a:endParaRPr lang="en-US"/>
        </a:p>
      </dgm:t>
    </dgm:pt>
    <dgm:pt modelId="{84610FBE-DE2A-4324-A908-42C238C9DACE}" type="sibTrans" cxnId="{D9BE3F2B-5F06-478A-A56D-B1713434D258}">
      <dgm:prSet/>
      <dgm:spPr/>
      <dgm:t>
        <a:bodyPr/>
        <a:lstStyle/>
        <a:p>
          <a:endParaRPr lang="en-US"/>
        </a:p>
      </dgm:t>
    </dgm:pt>
    <dgm:pt modelId="{68595575-9697-4867-96CF-88644DE3FC82}">
      <dgm:prSet custT="1"/>
      <dgm:spPr/>
      <dgm:t>
        <a:bodyPr/>
        <a:lstStyle/>
        <a:p>
          <a:pPr>
            <a:lnSpc>
              <a:spcPct val="100000"/>
            </a:lnSpc>
          </a:pPr>
          <a:r>
            <a:rPr lang="en-US" sz="1400" dirty="0">
              <a:latin typeface="Aptos" panose="020B0004020202020204" pitchFamily="34" charset="0"/>
            </a:rPr>
            <a:t>Wie oft überprüfen Sie Benachrichtigungen oder Aktualisierungen in den sozialen Medien, während Sie Gespräche oder Aktivitäten von Angesicht zu Angesicht führen?</a:t>
          </a:r>
        </a:p>
      </dgm:t>
    </dgm:pt>
    <dgm:pt modelId="{366519F6-1A13-42EA-8156-03A24D130400}" type="parTrans" cxnId="{9F42C817-BD8E-4654-8185-10480B281AEF}">
      <dgm:prSet/>
      <dgm:spPr/>
      <dgm:t>
        <a:bodyPr/>
        <a:lstStyle/>
        <a:p>
          <a:endParaRPr lang="en-US"/>
        </a:p>
      </dgm:t>
    </dgm:pt>
    <dgm:pt modelId="{49591E18-4EDF-407B-AEA8-CAA14328CD7E}" type="sibTrans" cxnId="{9F42C817-BD8E-4654-8185-10480B281AEF}">
      <dgm:prSet/>
      <dgm:spPr/>
      <dgm:t>
        <a:bodyPr/>
        <a:lstStyle/>
        <a:p>
          <a:endParaRPr lang="en-US"/>
        </a:p>
      </dgm:t>
    </dgm:pt>
    <dgm:pt modelId="{28C2AD25-31C0-4FC9-971C-8484532155B8}">
      <dgm:prSet custT="1"/>
      <dgm:spPr/>
      <dgm:t>
        <a:bodyPr/>
        <a:lstStyle/>
        <a:p>
          <a:pPr>
            <a:lnSpc>
              <a:spcPct val="100000"/>
            </a:lnSpc>
          </a:pPr>
          <a:r>
            <a:rPr lang="en-US" sz="1400" dirty="0">
              <a:latin typeface="Aptos" panose="020B0004020202020204" pitchFamily="34" charset="0"/>
            </a:rPr>
            <a:t>a) Nie b) Selten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Manchmal d) Oft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e) </a:t>
          </a:r>
          <a:r>
            <a:rPr lang="sk-SK" sz="1400" dirty="0" err="1">
              <a:latin typeface="Aptos" panose="020B0004020202020204" pitchFamily="34" charset="0"/>
            </a:rPr>
            <a:t>Ständig</a:t>
          </a:r>
          <a:endParaRPr lang="en-US" sz="1400" dirty="0">
            <a:latin typeface="Aptos" panose="020B0004020202020204" pitchFamily="34" charset="0"/>
          </a:endParaRPr>
        </a:p>
      </dgm:t>
    </dgm:pt>
    <dgm:pt modelId="{DAD8D563-F8B3-4B3D-9D9E-B1777F36990D}" type="parTrans" cxnId="{8A849033-180E-46A8-8950-06077641D82E}">
      <dgm:prSet/>
      <dgm:spPr/>
      <dgm:t>
        <a:bodyPr/>
        <a:lstStyle/>
        <a:p>
          <a:endParaRPr lang="en-US"/>
        </a:p>
      </dgm:t>
    </dgm:pt>
    <dgm:pt modelId="{F549FD9D-1CF9-4CAA-AE54-1CE7694967B2}" type="sibTrans" cxnId="{8A849033-180E-46A8-8950-06077641D82E}">
      <dgm:prSet/>
      <dgm:spPr/>
      <dgm:t>
        <a:bodyPr/>
        <a:lstStyle/>
        <a:p>
          <a:endParaRPr lang="en-US"/>
        </a:p>
      </dgm:t>
    </dgm:pt>
    <dgm:pt modelId="{C345EF29-35E7-4CCF-921D-9445FAFE0814}">
      <dgm:prSet custT="1"/>
      <dgm:spPr/>
      <dgm:t>
        <a:bodyPr/>
        <a:lstStyle/>
        <a:p>
          <a:pPr>
            <a:lnSpc>
              <a:spcPct val="100000"/>
            </a:lnSpc>
          </a:pPr>
          <a:r>
            <a:rPr lang="en-US" sz="1400" dirty="0">
              <a:latin typeface="Aptos" panose="020B0004020202020204" pitchFamily="34" charset="0"/>
            </a:rPr>
            <a:t>Haben Sie jemals negative Gefühle (z. B. Angst, Eifersucht) erlebt, nachdem Sie soziale Medien genutzt haben?</a:t>
          </a:r>
        </a:p>
      </dgm:t>
    </dgm:pt>
    <dgm:pt modelId="{D8F6EFCD-F81D-4961-900D-19A698719395}" type="parTrans" cxnId="{3E0FAC30-BF95-4A73-AF8F-669427C72B56}">
      <dgm:prSet/>
      <dgm:spPr/>
      <dgm:t>
        <a:bodyPr/>
        <a:lstStyle/>
        <a:p>
          <a:endParaRPr lang="en-US"/>
        </a:p>
      </dgm:t>
    </dgm:pt>
    <dgm:pt modelId="{B1A21060-B636-4FF5-87DB-F134F71D0014}" type="sibTrans" cxnId="{3E0FAC30-BF95-4A73-AF8F-669427C72B56}">
      <dgm:prSet/>
      <dgm:spPr/>
      <dgm:t>
        <a:bodyPr/>
        <a:lstStyle/>
        <a:p>
          <a:endParaRPr lang="en-US"/>
        </a:p>
      </dgm:t>
    </dgm:pt>
    <dgm:pt modelId="{A20B19BA-676B-466C-8C8B-A6652F74E002}">
      <dgm:prSet custT="1"/>
      <dgm:spPr/>
      <dgm:t>
        <a:bodyPr/>
        <a:lstStyle/>
        <a:p>
          <a:pPr>
            <a:lnSpc>
              <a:spcPct val="100000"/>
            </a:lnSpc>
          </a:pPr>
          <a:r>
            <a:rPr lang="en-US" sz="1400" dirty="0">
              <a:latin typeface="Aptos" panose="020B0004020202020204" pitchFamily="34" charset="0"/>
            </a:rPr>
            <a:t>a) Nie b) Selten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Gelegentlich d) Häufig e) </a:t>
          </a:r>
          <a:r>
            <a:rPr lang="sk-SK" sz="1400" dirty="0" err="1">
              <a:latin typeface="Aptos" panose="020B0004020202020204" pitchFamily="34" charset="0"/>
            </a:rPr>
            <a:t>Immer</a:t>
          </a:r>
          <a:endParaRPr lang="en-US" sz="1400" dirty="0">
            <a:latin typeface="Aptos" panose="020B0004020202020204" pitchFamily="34" charset="0"/>
          </a:endParaRPr>
        </a:p>
      </dgm:t>
    </dgm:pt>
    <dgm:pt modelId="{5B99174A-8777-4634-83B2-3BF490702D36}" type="parTrans" cxnId="{DAA73EEB-66C2-4B5F-BDED-391BA745F73C}">
      <dgm:prSet/>
      <dgm:spPr/>
      <dgm:t>
        <a:bodyPr/>
        <a:lstStyle/>
        <a:p>
          <a:endParaRPr lang="en-US"/>
        </a:p>
      </dgm:t>
    </dgm:pt>
    <dgm:pt modelId="{A06FDD51-ACED-400F-974B-C057C08A4646}" type="sibTrans" cxnId="{DAA73EEB-66C2-4B5F-BDED-391BA745F73C}">
      <dgm:prSet/>
      <dgm:spPr/>
      <dgm:t>
        <a:bodyPr/>
        <a:lstStyle/>
        <a:p>
          <a:endParaRPr lang="en-US"/>
        </a:p>
      </dgm:t>
    </dgm:pt>
    <dgm:pt modelId="{ACAD79A3-A3B5-4C29-A61D-6CBDD4F5BC2A}" type="pres">
      <dgm:prSet presAssocID="{56869140-7D9F-4CB6-9D68-26ACDA208287}" presName="root" presStyleCnt="0">
        <dgm:presLayoutVars>
          <dgm:dir/>
          <dgm:resizeHandles val="exact"/>
        </dgm:presLayoutVars>
      </dgm:prSet>
      <dgm:spPr/>
    </dgm:pt>
    <dgm:pt modelId="{9DF5B7AC-90D4-4B3F-92EC-D6B03D8F6A21}" type="pres">
      <dgm:prSet presAssocID="{6D542472-7C4D-49E1-8A14-C6DE51CF669D}" presName="compNode" presStyleCnt="0"/>
      <dgm:spPr/>
    </dgm:pt>
    <dgm:pt modelId="{B4726CC5-7390-4024-93ED-AAC710A64838}" type="pres">
      <dgm:prSet presAssocID="{6D542472-7C4D-49E1-8A14-C6DE51CF669D}" presName="bgRect" presStyleLbl="bgShp" presStyleIdx="0" presStyleCnt="5"/>
      <dgm:spPr/>
    </dgm:pt>
    <dgm:pt modelId="{4B1041DB-D0F1-4A33-8769-A6F56943AD6D}" type="pres">
      <dgm:prSet presAssocID="{6D542472-7C4D-49E1-8A14-C6DE51CF669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t"/>
        </a:ext>
      </dgm:extLst>
    </dgm:pt>
    <dgm:pt modelId="{7C445DCE-13DC-4362-95C5-FF46EDCED362}" type="pres">
      <dgm:prSet presAssocID="{6D542472-7C4D-49E1-8A14-C6DE51CF669D}" presName="spaceRect" presStyleCnt="0"/>
      <dgm:spPr/>
    </dgm:pt>
    <dgm:pt modelId="{00B35C01-F451-489E-B753-533AD7ED8622}" type="pres">
      <dgm:prSet presAssocID="{6D542472-7C4D-49E1-8A14-C6DE51CF669D}" presName="parTx" presStyleLbl="revTx" presStyleIdx="0" presStyleCnt="10">
        <dgm:presLayoutVars>
          <dgm:chMax val="0"/>
          <dgm:chPref val="0"/>
        </dgm:presLayoutVars>
      </dgm:prSet>
      <dgm:spPr/>
    </dgm:pt>
    <dgm:pt modelId="{099DFF35-6CC1-448C-B4A5-D0B03EB39F76}" type="pres">
      <dgm:prSet presAssocID="{6D542472-7C4D-49E1-8A14-C6DE51CF669D}" presName="desTx" presStyleLbl="revTx" presStyleIdx="1" presStyleCnt="10">
        <dgm:presLayoutVars/>
      </dgm:prSet>
      <dgm:spPr/>
    </dgm:pt>
    <dgm:pt modelId="{3FA080A5-22CC-4EE4-AF1A-194A02FA7FA6}" type="pres">
      <dgm:prSet presAssocID="{2F2C53CB-2009-4FBB-9C0A-58A8FF656479}" presName="sibTrans" presStyleCnt="0"/>
      <dgm:spPr/>
    </dgm:pt>
    <dgm:pt modelId="{56D61872-43F4-4752-8002-20E0CA14D3C2}" type="pres">
      <dgm:prSet presAssocID="{55C4836A-EEC9-4A5D-ADBF-65D7A63DC0B2}" presName="compNode" presStyleCnt="0"/>
      <dgm:spPr/>
    </dgm:pt>
    <dgm:pt modelId="{259CC145-E72B-4E0D-8490-7E18591B43B7}" type="pres">
      <dgm:prSet presAssocID="{55C4836A-EEC9-4A5D-ADBF-65D7A63DC0B2}" presName="bgRect" presStyleLbl="bgShp" presStyleIdx="1" presStyleCnt="5"/>
      <dgm:spPr/>
    </dgm:pt>
    <dgm:pt modelId="{FC195001-394B-4A56-A34F-23506F4406F0}" type="pres">
      <dgm:prSet presAssocID="{55C4836A-EEC9-4A5D-ADBF-65D7A63DC0B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itor"/>
        </a:ext>
      </dgm:extLst>
    </dgm:pt>
    <dgm:pt modelId="{87CD70D2-6162-4030-95C7-3A5F7DE6D325}" type="pres">
      <dgm:prSet presAssocID="{55C4836A-EEC9-4A5D-ADBF-65D7A63DC0B2}" presName="spaceRect" presStyleCnt="0"/>
      <dgm:spPr/>
    </dgm:pt>
    <dgm:pt modelId="{8C69E380-018B-4C19-82DE-1EBB02045EAB}" type="pres">
      <dgm:prSet presAssocID="{55C4836A-EEC9-4A5D-ADBF-65D7A63DC0B2}" presName="parTx" presStyleLbl="revTx" presStyleIdx="2" presStyleCnt="10">
        <dgm:presLayoutVars>
          <dgm:chMax val="0"/>
          <dgm:chPref val="0"/>
        </dgm:presLayoutVars>
      </dgm:prSet>
      <dgm:spPr/>
    </dgm:pt>
    <dgm:pt modelId="{9EEC8BF6-8726-4029-9819-06B45B90EBBA}" type="pres">
      <dgm:prSet presAssocID="{55C4836A-EEC9-4A5D-ADBF-65D7A63DC0B2}" presName="desTx" presStyleLbl="revTx" presStyleIdx="3" presStyleCnt="10">
        <dgm:presLayoutVars/>
      </dgm:prSet>
      <dgm:spPr/>
    </dgm:pt>
    <dgm:pt modelId="{3B366105-E127-48F0-9B89-1E924870B6B0}" type="pres">
      <dgm:prSet presAssocID="{120D8C26-D111-45C6-A4B2-B8A749ED9B4D}" presName="sibTrans" presStyleCnt="0"/>
      <dgm:spPr/>
    </dgm:pt>
    <dgm:pt modelId="{F9891C48-9B09-4D4F-8F49-24A186DC8A3D}" type="pres">
      <dgm:prSet presAssocID="{9C545FC9-AE64-431A-B92D-E009ECE2CF08}" presName="compNode" presStyleCnt="0"/>
      <dgm:spPr/>
    </dgm:pt>
    <dgm:pt modelId="{9EE2B3C3-AAD9-4FDB-806E-5DB8B58DAB3C}" type="pres">
      <dgm:prSet presAssocID="{9C545FC9-AE64-431A-B92D-E009ECE2CF08}" presName="bgRect" presStyleLbl="bgShp" presStyleIdx="2" presStyleCnt="5"/>
      <dgm:spPr/>
    </dgm:pt>
    <dgm:pt modelId="{B9A4E4F4-A75F-4D13-B3A9-F42846606A69}" type="pres">
      <dgm:prSet presAssocID="{9C545FC9-AE64-431A-B92D-E009ECE2CF0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steľ"/>
        </a:ext>
      </dgm:extLst>
    </dgm:pt>
    <dgm:pt modelId="{2872B64C-6E22-43F4-BBC3-47350A344059}" type="pres">
      <dgm:prSet presAssocID="{9C545FC9-AE64-431A-B92D-E009ECE2CF08}" presName="spaceRect" presStyleCnt="0"/>
      <dgm:spPr/>
    </dgm:pt>
    <dgm:pt modelId="{F2745722-15D6-4847-BFC7-9ACF2C6107E2}" type="pres">
      <dgm:prSet presAssocID="{9C545FC9-AE64-431A-B92D-E009ECE2CF08}" presName="parTx" presStyleLbl="revTx" presStyleIdx="4" presStyleCnt="10">
        <dgm:presLayoutVars>
          <dgm:chMax val="0"/>
          <dgm:chPref val="0"/>
        </dgm:presLayoutVars>
      </dgm:prSet>
      <dgm:spPr/>
    </dgm:pt>
    <dgm:pt modelId="{8CFA6A97-7529-4A7A-A14A-BD2BA81DBD83}" type="pres">
      <dgm:prSet presAssocID="{9C545FC9-AE64-431A-B92D-E009ECE2CF08}" presName="desTx" presStyleLbl="revTx" presStyleIdx="5" presStyleCnt="10">
        <dgm:presLayoutVars/>
      </dgm:prSet>
      <dgm:spPr/>
    </dgm:pt>
    <dgm:pt modelId="{BD3721B0-8537-4F93-B9CF-CBDE6651AD1C}" type="pres">
      <dgm:prSet presAssocID="{6F58F7C4-40FC-47B4-B1B4-52879C50BFE0}" presName="sibTrans" presStyleCnt="0"/>
      <dgm:spPr/>
    </dgm:pt>
    <dgm:pt modelId="{29372B44-0877-4E98-A269-7E1CC774712B}" type="pres">
      <dgm:prSet presAssocID="{68595575-9697-4867-96CF-88644DE3FC82}" presName="compNode" presStyleCnt="0"/>
      <dgm:spPr/>
    </dgm:pt>
    <dgm:pt modelId="{F153EEFB-0006-4BBF-84AB-00ED3F5E662F}" type="pres">
      <dgm:prSet presAssocID="{68595575-9697-4867-96CF-88644DE3FC82}" presName="bgRect" presStyleLbl="bgShp" presStyleIdx="3" presStyleCnt="5"/>
      <dgm:spPr/>
    </dgm:pt>
    <dgm:pt modelId="{45E7A115-8C6E-41A7-B108-132D80947806}" type="pres">
      <dgm:prSet presAssocID="{68595575-9697-4867-96CF-88644DE3FC8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in in head"/>
        </a:ext>
      </dgm:extLst>
    </dgm:pt>
    <dgm:pt modelId="{C444152A-F035-475E-9945-3F5B4E89CDCE}" type="pres">
      <dgm:prSet presAssocID="{68595575-9697-4867-96CF-88644DE3FC82}" presName="spaceRect" presStyleCnt="0"/>
      <dgm:spPr/>
    </dgm:pt>
    <dgm:pt modelId="{069BA8FF-572B-42F6-987F-D61CD8CB3FD6}" type="pres">
      <dgm:prSet presAssocID="{68595575-9697-4867-96CF-88644DE3FC82}" presName="parTx" presStyleLbl="revTx" presStyleIdx="6" presStyleCnt="10">
        <dgm:presLayoutVars>
          <dgm:chMax val="0"/>
          <dgm:chPref val="0"/>
        </dgm:presLayoutVars>
      </dgm:prSet>
      <dgm:spPr/>
    </dgm:pt>
    <dgm:pt modelId="{C2F23335-0208-48C4-BCB1-61071F1A2593}" type="pres">
      <dgm:prSet presAssocID="{68595575-9697-4867-96CF-88644DE3FC82}" presName="desTx" presStyleLbl="revTx" presStyleIdx="7" presStyleCnt="10">
        <dgm:presLayoutVars/>
      </dgm:prSet>
      <dgm:spPr/>
    </dgm:pt>
    <dgm:pt modelId="{A47A4085-5D37-4874-9C58-2F2E3C3F93F9}" type="pres">
      <dgm:prSet presAssocID="{49591E18-4EDF-407B-AEA8-CAA14328CD7E}" presName="sibTrans" presStyleCnt="0"/>
      <dgm:spPr/>
    </dgm:pt>
    <dgm:pt modelId="{FE15CAFD-13FA-40AE-B0D1-5F92E5C6DAEC}" type="pres">
      <dgm:prSet presAssocID="{C345EF29-35E7-4CCF-921D-9445FAFE0814}" presName="compNode" presStyleCnt="0"/>
      <dgm:spPr/>
    </dgm:pt>
    <dgm:pt modelId="{A7313F53-FBD8-476F-8BFA-F2A5FA2F4F0A}" type="pres">
      <dgm:prSet presAssocID="{C345EF29-35E7-4CCF-921D-9445FAFE0814}" presName="bgRect" presStyleLbl="bgShp" presStyleIdx="4" presStyleCnt="5"/>
      <dgm:spPr/>
    </dgm:pt>
    <dgm:pt modelId="{9D3715E6-00E3-4E77-831E-69F6B3936F06}" type="pres">
      <dgm:prSet presAssocID="{C345EF29-35E7-4CCF-921D-9445FAFE081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zubené kolieska"/>
        </a:ext>
      </dgm:extLst>
    </dgm:pt>
    <dgm:pt modelId="{B381FCFC-6F03-4D9E-B256-D65D40979DF1}" type="pres">
      <dgm:prSet presAssocID="{C345EF29-35E7-4CCF-921D-9445FAFE0814}" presName="spaceRect" presStyleCnt="0"/>
      <dgm:spPr/>
    </dgm:pt>
    <dgm:pt modelId="{8283DA2F-77CB-4E18-9417-6701F3EE40A0}" type="pres">
      <dgm:prSet presAssocID="{C345EF29-35E7-4CCF-921D-9445FAFE0814}" presName="parTx" presStyleLbl="revTx" presStyleIdx="8" presStyleCnt="10">
        <dgm:presLayoutVars>
          <dgm:chMax val="0"/>
          <dgm:chPref val="0"/>
        </dgm:presLayoutVars>
      </dgm:prSet>
      <dgm:spPr/>
    </dgm:pt>
    <dgm:pt modelId="{17B50BCB-E40F-4716-BDD8-119E55078083}" type="pres">
      <dgm:prSet presAssocID="{C345EF29-35E7-4CCF-921D-9445FAFE0814}" presName="desTx" presStyleLbl="revTx" presStyleIdx="9" presStyleCnt="10">
        <dgm:presLayoutVars/>
      </dgm:prSet>
      <dgm:spPr/>
    </dgm:pt>
  </dgm:ptLst>
  <dgm:cxnLst>
    <dgm:cxn modelId="{31C4E007-A391-4E5D-B903-67F82AF6079E}" type="presOf" srcId="{28C2AD25-31C0-4FC9-971C-8484532155B8}" destId="{C2F23335-0208-48C4-BCB1-61071F1A2593}" srcOrd="0" destOrd="0" presId="urn:microsoft.com/office/officeart/2018/2/layout/IconVerticalSolidList"/>
    <dgm:cxn modelId="{793ACD0F-178C-4711-8AB4-0FBCF7532045}" type="presOf" srcId="{56869140-7D9F-4CB6-9D68-26ACDA208287}" destId="{ACAD79A3-A3B5-4C29-A61D-6CBDD4F5BC2A}" srcOrd="0" destOrd="0" presId="urn:microsoft.com/office/officeart/2018/2/layout/IconVerticalSolidList"/>
    <dgm:cxn modelId="{D905AD11-AC9C-4E35-BA5C-B4854E4D7BB1}" type="presOf" srcId="{6D542472-7C4D-49E1-8A14-C6DE51CF669D}" destId="{00B35C01-F451-489E-B753-533AD7ED8622}" srcOrd="0" destOrd="0" presId="urn:microsoft.com/office/officeart/2018/2/layout/IconVerticalSolidList"/>
    <dgm:cxn modelId="{92EAFD13-6D45-4E41-8E88-9330FD1E073A}" type="presOf" srcId="{C9F0CD1F-889A-41C4-A411-987C2920B5E0}" destId="{099DFF35-6CC1-448C-B4A5-D0B03EB39F76}" srcOrd="0" destOrd="0" presId="urn:microsoft.com/office/officeart/2018/2/layout/IconVerticalSolidList"/>
    <dgm:cxn modelId="{9F42C817-BD8E-4654-8185-10480B281AEF}" srcId="{56869140-7D9F-4CB6-9D68-26ACDA208287}" destId="{68595575-9697-4867-96CF-88644DE3FC82}" srcOrd="3" destOrd="0" parTransId="{366519F6-1A13-42EA-8156-03A24D130400}" sibTransId="{49591E18-4EDF-407B-AEA8-CAA14328CD7E}"/>
    <dgm:cxn modelId="{D9BE3F2B-5F06-478A-A56D-B1713434D258}" srcId="{9C545FC9-AE64-431A-B92D-E009ECE2CF08}" destId="{A058DD08-E9FC-4E44-9CA5-383DF4D89F87}" srcOrd="0" destOrd="0" parTransId="{EAEE6FA1-5371-4844-A4EE-239C8535E0BD}" sibTransId="{84610FBE-DE2A-4324-A908-42C238C9DACE}"/>
    <dgm:cxn modelId="{3E0FAC30-BF95-4A73-AF8F-669427C72B56}" srcId="{56869140-7D9F-4CB6-9D68-26ACDA208287}" destId="{C345EF29-35E7-4CCF-921D-9445FAFE0814}" srcOrd="4" destOrd="0" parTransId="{D8F6EFCD-F81D-4961-900D-19A698719395}" sibTransId="{B1A21060-B636-4FF5-87DB-F134F71D0014}"/>
    <dgm:cxn modelId="{8A849033-180E-46A8-8950-06077641D82E}" srcId="{68595575-9697-4867-96CF-88644DE3FC82}" destId="{28C2AD25-31C0-4FC9-971C-8484532155B8}" srcOrd="0" destOrd="0" parTransId="{DAD8D563-F8B3-4B3D-9D9E-B1777F36990D}" sibTransId="{F549FD9D-1CF9-4CAA-AE54-1CE7694967B2}"/>
    <dgm:cxn modelId="{4013C238-2CC6-49B1-A20B-C3BB4E490B33}" type="presOf" srcId="{A20B19BA-676B-466C-8C8B-A6652F74E002}" destId="{17B50BCB-E40F-4716-BDD8-119E55078083}" srcOrd="0" destOrd="0" presId="urn:microsoft.com/office/officeart/2018/2/layout/IconVerticalSolidList"/>
    <dgm:cxn modelId="{B8969043-A11E-4895-A24F-491D4C44888A}" srcId="{56869140-7D9F-4CB6-9D68-26ACDA208287}" destId="{9C545FC9-AE64-431A-B92D-E009ECE2CF08}" srcOrd="2" destOrd="0" parTransId="{3DC60C8B-5C3C-4506-8456-DBF647271F1D}" sibTransId="{6F58F7C4-40FC-47B4-B1B4-52879C50BFE0}"/>
    <dgm:cxn modelId="{3154E245-4293-4A9E-9ED9-07CF522477EB}" type="presOf" srcId="{E1B203EC-46CC-49EB-B7C7-DC68FB6F3145}" destId="{9EEC8BF6-8726-4029-9819-06B45B90EBBA}" srcOrd="0" destOrd="0" presId="urn:microsoft.com/office/officeart/2018/2/layout/IconVerticalSolidList"/>
    <dgm:cxn modelId="{838D894F-175E-4FA4-A103-CE791C2956C1}" type="presOf" srcId="{C345EF29-35E7-4CCF-921D-9445FAFE0814}" destId="{8283DA2F-77CB-4E18-9417-6701F3EE40A0}" srcOrd="0" destOrd="0" presId="urn:microsoft.com/office/officeart/2018/2/layout/IconVerticalSolidList"/>
    <dgm:cxn modelId="{D6A8FA7D-56E4-4F5D-9C50-90181867D760}" type="presOf" srcId="{68595575-9697-4867-96CF-88644DE3FC82}" destId="{069BA8FF-572B-42F6-987F-D61CD8CB3FD6}" srcOrd="0" destOrd="0" presId="urn:microsoft.com/office/officeart/2018/2/layout/IconVerticalSolidList"/>
    <dgm:cxn modelId="{1FD63098-497B-4181-82F3-01BECBDE0428}" type="presOf" srcId="{A058DD08-E9FC-4E44-9CA5-383DF4D89F87}" destId="{8CFA6A97-7529-4A7A-A14A-BD2BA81DBD83}" srcOrd="0" destOrd="0" presId="urn:microsoft.com/office/officeart/2018/2/layout/IconVerticalSolidList"/>
    <dgm:cxn modelId="{11B1BF9E-DB88-474F-B95A-3BBA68427EFB}" type="presOf" srcId="{55C4836A-EEC9-4A5D-ADBF-65D7A63DC0B2}" destId="{8C69E380-018B-4C19-82DE-1EBB02045EAB}" srcOrd="0" destOrd="0" presId="urn:microsoft.com/office/officeart/2018/2/layout/IconVerticalSolidList"/>
    <dgm:cxn modelId="{BE55E0AA-7CBB-482F-ABF4-BB307EAD15ED}" type="presOf" srcId="{9C545FC9-AE64-431A-B92D-E009ECE2CF08}" destId="{F2745722-15D6-4847-BFC7-9ACF2C6107E2}" srcOrd="0" destOrd="0" presId="urn:microsoft.com/office/officeart/2018/2/layout/IconVerticalSolidList"/>
    <dgm:cxn modelId="{FE6094DA-D5A7-4623-9A7D-D0CD41EE6032}" srcId="{6D542472-7C4D-49E1-8A14-C6DE51CF669D}" destId="{C9F0CD1F-889A-41C4-A411-987C2920B5E0}" srcOrd="0" destOrd="0" parTransId="{8B6D9C76-83D2-473A-97CA-BE4275D5664F}" sibTransId="{3FB545FB-D12D-4209-A95C-2E62CBB13CEE}"/>
    <dgm:cxn modelId="{CFE94BE4-B2C1-4AB4-8BC0-1D58BECE1192}" srcId="{56869140-7D9F-4CB6-9D68-26ACDA208287}" destId="{55C4836A-EEC9-4A5D-ADBF-65D7A63DC0B2}" srcOrd="1" destOrd="0" parTransId="{FA3FF03C-01F2-41F2-AA38-4A2633ABEDD8}" sibTransId="{120D8C26-D111-45C6-A4B2-B8A749ED9B4D}"/>
    <dgm:cxn modelId="{AF9A14EB-168A-4444-9634-55D70ACFCC21}" srcId="{56869140-7D9F-4CB6-9D68-26ACDA208287}" destId="{6D542472-7C4D-49E1-8A14-C6DE51CF669D}" srcOrd="0" destOrd="0" parTransId="{2D4B34F0-04D7-4A3A-9712-631AFE9A375D}" sibTransId="{2F2C53CB-2009-4FBB-9C0A-58A8FF656479}"/>
    <dgm:cxn modelId="{DAA73EEB-66C2-4B5F-BDED-391BA745F73C}" srcId="{C345EF29-35E7-4CCF-921D-9445FAFE0814}" destId="{A20B19BA-676B-466C-8C8B-A6652F74E002}" srcOrd="0" destOrd="0" parTransId="{5B99174A-8777-4634-83B2-3BF490702D36}" sibTransId="{A06FDD51-ACED-400F-974B-C057C08A4646}"/>
    <dgm:cxn modelId="{3F868CFE-5D55-49D0-A773-5BAAEAF2976C}" srcId="{55C4836A-EEC9-4A5D-ADBF-65D7A63DC0B2}" destId="{E1B203EC-46CC-49EB-B7C7-DC68FB6F3145}" srcOrd="0" destOrd="0" parTransId="{D7348928-6245-4C4A-92D4-9C343F4D87DA}" sibTransId="{C1FD7ECE-9679-4738-AB78-545EE47EDE75}"/>
    <dgm:cxn modelId="{F7577903-949B-41CD-B313-0EC1B92B4DEF}" type="presParOf" srcId="{ACAD79A3-A3B5-4C29-A61D-6CBDD4F5BC2A}" destId="{9DF5B7AC-90D4-4B3F-92EC-D6B03D8F6A21}" srcOrd="0" destOrd="0" presId="urn:microsoft.com/office/officeart/2018/2/layout/IconVerticalSolidList"/>
    <dgm:cxn modelId="{CA6A37DE-EECC-41ED-8020-D12C8CD479E8}" type="presParOf" srcId="{9DF5B7AC-90D4-4B3F-92EC-D6B03D8F6A21}" destId="{B4726CC5-7390-4024-93ED-AAC710A64838}" srcOrd="0" destOrd="0" presId="urn:microsoft.com/office/officeart/2018/2/layout/IconVerticalSolidList"/>
    <dgm:cxn modelId="{E0BB9A98-66D4-40CC-A60D-E32D2B3063BC}" type="presParOf" srcId="{9DF5B7AC-90D4-4B3F-92EC-D6B03D8F6A21}" destId="{4B1041DB-D0F1-4A33-8769-A6F56943AD6D}" srcOrd="1" destOrd="0" presId="urn:microsoft.com/office/officeart/2018/2/layout/IconVerticalSolidList"/>
    <dgm:cxn modelId="{20EEF3DD-C8F1-4389-8B25-54E7538F4B91}" type="presParOf" srcId="{9DF5B7AC-90D4-4B3F-92EC-D6B03D8F6A21}" destId="{7C445DCE-13DC-4362-95C5-FF46EDCED362}" srcOrd="2" destOrd="0" presId="urn:microsoft.com/office/officeart/2018/2/layout/IconVerticalSolidList"/>
    <dgm:cxn modelId="{856F6FE1-40C3-45A0-9EBB-083A0D9BD5BB}" type="presParOf" srcId="{9DF5B7AC-90D4-4B3F-92EC-D6B03D8F6A21}" destId="{00B35C01-F451-489E-B753-533AD7ED8622}" srcOrd="3" destOrd="0" presId="urn:microsoft.com/office/officeart/2018/2/layout/IconVerticalSolidList"/>
    <dgm:cxn modelId="{8F11B998-5B36-403A-8E94-7F3AE155DE0E}" type="presParOf" srcId="{9DF5B7AC-90D4-4B3F-92EC-D6B03D8F6A21}" destId="{099DFF35-6CC1-448C-B4A5-D0B03EB39F76}" srcOrd="4" destOrd="0" presId="urn:microsoft.com/office/officeart/2018/2/layout/IconVerticalSolidList"/>
    <dgm:cxn modelId="{0CA46A38-41D0-4DA7-B31A-80F6486ACA22}" type="presParOf" srcId="{ACAD79A3-A3B5-4C29-A61D-6CBDD4F5BC2A}" destId="{3FA080A5-22CC-4EE4-AF1A-194A02FA7FA6}" srcOrd="1" destOrd="0" presId="urn:microsoft.com/office/officeart/2018/2/layout/IconVerticalSolidList"/>
    <dgm:cxn modelId="{218CE908-880B-4E6C-AC96-A81524E2EEF9}" type="presParOf" srcId="{ACAD79A3-A3B5-4C29-A61D-6CBDD4F5BC2A}" destId="{56D61872-43F4-4752-8002-20E0CA14D3C2}" srcOrd="2" destOrd="0" presId="urn:microsoft.com/office/officeart/2018/2/layout/IconVerticalSolidList"/>
    <dgm:cxn modelId="{C98F14BA-7C2F-4568-AE40-DF34E52CED3B}" type="presParOf" srcId="{56D61872-43F4-4752-8002-20E0CA14D3C2}" destId="{259CC145-E72B-4E0D-8490-7E18591B43B7}" srcOrd="0" destOrd="0" presId="urn:microsoft.com/office/officeart/2018/2/layout/IconVerticalSolidList"/>
    <dgm:cxn modelId="{01EC2E4C-50B5-4485-BE6C-4D9084EF99F7}" type="presParOf" srcId="{56D61872-43F4-4752-8002-20E0CA14D3C2}" destId="{FC195001-394B-4A56-A34F-23506F4406F0}" srcOrd="1" destOrd="0" presId="urn:microsoft.com/office/officeart/2018/2/layout/IconVerticalSolidList"/>
    <dgm:cxn modelId="{BB778F6A-CD85-46AA-9E77-C308959F9D30}" type="presParOf" srcId="{56D61872-43F4-4752-8002-20E0CA14D3C2}" destId="{87CD70D2-6162-4030-95C7-3A5F7DE6D325}" srcOrd="2" destOrd="0" presId="urn:microsoft.com/office/officeart/2018/2/layout/IconVerticalSolidList"/>
    <dgm:cxn modelId="{9187FE03-8E68-4CF9-AA32-F8E69E9C4CD8}" type="presParOf" srcId="{56D61872-43F4-4752-8002-20E0CA14D3C2}" destId="{8C69E380-018B-4C19-82DE-1EBB02045EAB}" srcOrd="3" destOrd="0" presId="urn:microsoft.com/office/officeart/2018/2/layout/IconVerticalSolidList"/>
    <dgm:cxn modelId="{0E2F83A9-6A5D-4905-B90D-ED691AAE8F67}" type="presParOf" srcId="{56D61872-43F4-4752-8002-20E0CA14D3C2}" destId="{9EEC8BF6-8726-4029-9819-06B45B90EBBA}" srcOrd="4" destOrd="0" presId="urn:microsoft.com/office/officeart/2018/2/layout/IconVerticalSolidList"/>
    <dgm:cxn modelId="{2F2DCCB5-B8E2-49DF-A613-931FBE5249A6}" type="presParOf" srcId="{ACAD79A3-A3B5-4C29-A61D-6CBDD4F5BC2A}" destId="{3B366105-E127-48F0-9B89-1E924870B6B0}" srcOrd="3" destOrd="0" presId="urn:microsoft.com/office/officeart/2018/2/layout/IconVerticalSolidList"/>
    <dgm:cxn modelId="{D18C6BB5-B613-486F-AE95-E870E41AB8D9}" type="presParOf" srcId="{ACAD79A3-A3B5-4C29-A61D-6CBDD4F5BC2A}" destId="{F9891C48-9B09-4D4F-8F49-24A186DC8A3D}" srcOrd="4" destOrd="0" presId="urn:microsoft.com/office/officeart/2018/2/layout/IconVerticalSolidList"/>
    <dgm:cxn modelId="{05C19E6D-EE05-4848-8E1F-AC3B070F2741}" type="presParOf" srcId="{F9891C48-9B09-4D4F-8F49-24A186DC8A3D}" destId="{9EE2B3C3-AAD9-4FDB-806E-5DB8B58DAB3C}" srcOrd="0" destOrd="0" presId="urn:microsoft.com/office/officeart/2018/2/layout/IconVerticalSolidList"/>
    <dgm:cxn modelId="{A1A4B277-AB2B-4AAE-B6CC-0A796E1C4476}" type="presParOf" srcId="{F9891C48-9B09-4D4F-8F49-24A186DC8A3D}" destId="{B9A4E4F4-A75F-4D13-B3A9-F42846606A69}" srcOrd="1" destOrd="0" presId="urn:microsoft.com/office/officeart/2018/2/layout/IconVerticalSolidList"/>
    <dgm:cxn modelId="{615DFAEC-E1C6-4E71-86B9-D37C48EDF726}" type="presParOf" srcId="{F9891C48-9B09-4D4F-8F49-24A186DC8A3D}" destId="{2872B64C-6E22-43F4-BBC3-47350A344059}" srcOrd="2" destOrd="0" presId="urn:microsoft.com/office/officeart/2018/2/layout/IconVerticalSolidList"/>
    <dgm:cxn modelId="{9AC1A312-47F9-42D0-986F-F81C23736C5F}" type="presParOf" srcId="{F9891C48-9B09-4D4F-8F49-24A186DC8A3D}" destId="{F2745722-15D6-4847-BFC7-9ACF2C6107E2}" srcOrd="3" destOrd="0" presId="urn:microsoft.com/office/officeart/2018/2/layout/IconVerticalSolidList"/>
    <dgm:cxn modelId="{2FCF9E79-D6DD-49D7-8F3B-6D07ACC2E713}" type="presParOf" srcId="{F9891C48-9B09-4D4F-8F49-24A186DC8A3D}" destId="{8CFA6A97-7529-4A7A-A14A-BD2BA81DBD83}" srcOrd="4" destOrd="0" presId="urn:microsoft.com/office/officeart/2018/2/layout/IconVerticalSolidList"/>
    <dgm:cxn modelId="{AAE359CD-04DA-482E-8C31-EA51B630AB8B}" type="presParOf" srcId="{ACAD79A3-A3B5-4C29-A61D-6CBDD4F5BC2A}" destId="{BD3721B0-8537-4F93-B9CF-CBDE6651AD1C}" srcOrd="5" destOrd="0" presId="urn:microsoft.com/office/officeart/2018/2/layout/IconVerticalSolidList"/>
    <dgm:cxn modelId="{3F3F368B-6580-48DD-8EDB-281FDE3709EB}" type="presParOf" srcId="{ACAD79A3-A3B5-4C29-A61D-6CBDD4F5BC2A}" destId="{29372B44-0877-4E98-A269-7E1CC774712B}" srcOrd="6" destOrd="0" presId="urn:microsoft.com/office/officeart/2018/2/layout/IconVerticalSolidList"/>
    <dgm:cxn modelId="{058EED99-C322-4214-849C-1280F3D480B8}" type="presParOf" srcId="{29372B44-0877-4E98-A269-7E1CC774712B}" destId="{F153EEFB-0006-4BBF-84AB-00ED3F5E662F}" srcOrd="0" destOrd="0" presId="urn:microsoft.com/office/officeart/2018/2/layout/IconVerticalSolidList"/>
    <dgm:cxn modelId="{60A008C0-4C41-4122-855C-CE0752E13316}" type="presParOf" srcId="{29372B44-0877-4E98-A269-7E1CC774712B}" destId="{45E7A115-8C6E-41A7-B108-132D80947806}" srcOrd="1" destOrd="0" presId="urn:microsoft.com/office/officeart/2018/2/layout/IconVerticalSolidList"/>
    <dgm:cxn modelId="{4D44BFBF-B8DB-4281-B111-76DD4BC35BC1}" type="presParOf" srcId="{29372B44-0877-4E98-A269-7E1CC774712B}" destId="{C444152A-F035-475E-9945-3F5B4E89CDCE}" srcOrd="2" destOrd="0" presId="urn:microsoft.com/office/officeart/2018/2/layout/IconVerticalSolidList"/>
    <dgm:cxn modelId="{B7D1D42C-1FBC-4213-8EE6-ECF87567422A}" type="presParOf" srcId="{29372B44-0877-4E98-A269-7E1CC774712B}" destId="{069BA8FF-572B-42F6-987F-D61CD8CB3FD6}" srcOrd="3" destOrd="0" presId="urn:microsoft.com/office/officeart/2018/2/layout/IconVerticalSolidList"/>
    <dgm:cxn modelId="{DEBA946D-F077-4402-9B59-5081BA39E346}" type="presParOf" srcId="{29372B44-0877-4E98-A269-7E1CC774712B}" destId="{C2F23335-0208-48C4-BCB1-61071F1A2593}" srcOrd="4" destOrd="0" presId="urn:microsoft.com/office/officeart/2018/2/layout/IconVerticalSolidList"/>
    <dgm:cxn modelId="{89C53369-1189-4C6F-854A-12A6B67781B0}" type="presParOf" srcId="{ACAD79A3-A3B5-4C29-A61D-6CBDD4F5BC2A}" destId="{A47A4085-5D37-4874-9C58-2F2E3C3F93F9}" srcOrd="7" destOrd="0" presId="urn:microsoft.com/office/officeart/2018/2/layout/IconVerticalSolidList"/>
    <dgm:cxn modelId="{015507D8-37B8-44DA-AAF1-2B337BEC1BC5}" type="presParOf" srcId="{ACAD79A3-A3B5-4C29-A61D-6CBDD4F5BC2A}" destId="{FE15CAFD-13FA-40AE-B0D1-5F92E5C6DAEC}" srcOrd="8" destOrd="0" presId="urn:microsoft.com/office/officeart/2018/2/layout/IconVerticalSolidList"/>
    <dgm:cxn modelId="{B1F7E147-3AB3-4005-85BE-0082A7616CAB}" type="presParOf" srcId="{FE15CAFD-13FA-40AE-B0D1-5F92E5C6DAEC}" destId="{A7313F53-FBD8-476F-8BFA-F2A5FA2F4F0A}" srcOrd="0" destOrd="0" presId="urn:microsoft.com/office/officeart/2018/2/layout/IconVerticalSolidList"/>
    <dgm:cxn modelId="{F8BB4114-E621-4828-BD7A-059F6CA0C76E}" type="presParOf" srcId="{FE15CAFD-13FA-40AE-B0D1-5F92E5C6DAEC}" destId="{9D3715E6-00E3-4E77-831E-69F6B3936F06}" srcOrd="1" destOrd="0" presId="urn:microsoft.com/office/officeart/2018/2/layout/IconVerticalSolidList"/>
    <dgm:cxn modelId="{05F6E204-4AF4-412A-9DE6-3CA4A61ED899}" type="presParOf" srcId="{FE15CAFD-13FA-40AE-B0D1-5F92E5C6DAEC}" destId="{B381FCFC-6F03-4D9E-B256-D65D40979DF1}" srcOrd="2" destOrd="0" presId="urn:microsoft.com/office/officeart/2018/2/layout/IconVerticalSolidList"/>
    <dgm:cxn modelId="{1B766EE2-0135-45C0-A538-D7BA4C31DAD0}" type="presParOf" srcId="{FE15CAFD-13FA-40AE-B0D1-5F92E5C6DAEC}" destId="{8283DA2F-77CB-4E18-9417-6701F3EE40A0}" srcOrd="3" destOrd="0" presId="urn:microsoft.com/office/officeart/2018/2/layout/IconVerticalSolidList"/>
    <dgm:cxn modelId="{A5608F9C-202E-4B4E-848C-1B694355A1A3}" type="presParOf" srcId="{FE15CAFD-13FA-40AE-B0D1-5F92E5C6DAEC}" destId="{17B50BCB-E40F-4716-BDD8-119E5507808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869140-7D9F-4CB6-9D68-26ACDA20828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D542472-7C4D-49E1-8A14-C6DE51CF669D}">
      <dgm:prSet custT="1"/>
      <dgm:spPr/>
      <dgm:t>
        <a:bodyPr/>
        <a:lstStyle/>
        <a:p>
          <a:pPr>
            <a:lnSpc>
              <a:spcPct val="100000"/>
            </a:lnSpc>
          </a:pPr>
          <a:r>
            <a:rPr lang="en-US" sz="1400" dirty="0">
              <a:latin typeface="Aptos" panose="020B0004020202020204" pitchFamily="34" charset="0"/>
            </a:rPr>
            <a:t>Auf einer Skala von 1 bis 10, wobei 1 sehr niedrig und 10 sehr hoch ist, wie würden Sie Ihr allgemeines Stressniveau im Zusammenhang mit digitalen Aktivitäten bewerten?</a:t>
          </a:r>
        </a:p>
      </dgm:t>
    </dgm:pt>
    <dgm:pt modelId="{2D4B34F0-04D7-4A3A-9712-631AFE9A375D}" type="parTrans" cxnId="{AF9A14EB-168A-4444-9634-55D70ACFCC21}">
      <dgm:prSet/>
      <dgm:spPr/>
      <dgm:t>
        <a:bodyPr/>
        <a:lstStyle/>
        <a:p>
          <a:endParaRPr lang="en-US"/>
        </a:p>
      </dgm:t>
    </dgm:pt>
    <dgm:pt modelId="{2F2C53CB-2009-4FBB-9C0A-58A8FF656479}" type="sibTrans" cxnId="{AF9A14EB-168A-4444-9634-55D70ACFCC21}">
      <dgm:prSet/>
      <dgm:spPr/>
      <dgm:t>
        <a:bodyPr/>
        <a:lstStyle/>
        <a:p>
          <a:endParaRPr lang="en-US"/>
        </a:p>
      </dgm:t>
    </dgm:pt>
    <dgm:pt modelId="{55C4836A-EEC9-4A5D-ADBF-65D7A63DC0B2}">
      <dgm:prSet custT="1"/>
      <dgm:spPr/>
      <dgm:t>
        <a:bodyPr/>
        <a:lstStyle/>
        <a:p>
          <a:pPr>
            <a:lnSpc>
              <a:spcPct val="100000"/>
            </a:lnSpc>
          </a:pPr>
          <a:r>
            <a:rPr lang="en-US" sz="1400" dirty="0">
              <a:latin typeface="Aptos" panose="020B0004020202020204" pitchFamily="34" charset="0"/>
            </a:rPr>
            <a:t>Fühlen Sie sich von der ständigen Flut an Informationen und Benachrichtigungen auf Ihren digitalen Geräten überfordert?</a:t>
          </a:r>
        </a:p>
      </dgm:t>
    </dgm:pt>
    <dgm:pt modelId="{FA3FF03C-01F2-41F2-AA38-4A2633ABEDD8}" type="parTrans" cxnId="{CFE94BE4-B2C1-4AB4-8BC0-1D58BECE1192}">
      <dgm:prSet/>
      <dgm:spPr/>
      <dgm:t>
        <a:bodyPr/>
        <a:lstStyle/>
        <a:p>
          <a:endParaRPr lang="en-US"/>
        </a:p>
      </dgm:t>
    </dgm:pt>
    <dgm:pt modelId="{120D8C26-D111-45C6-A4B2-B8A749ED9B4D}" type="sibTrans" cxnId="{CFE94BE4-B2C1-4AB4-8BC0-1D58BECE1192}">
      <dgm:prSet/>
      <dgm:spPr/>
      <dgm:t>
        <a:bodyPr/>
        <a:lstStyle/>
        <a:p>
          <a:endParaRPr lang="en-US"/>
        </a:p>
      </dgm:t>
    </dgm:pt>
    <dgm:pt modelId="{E1B203EC-46CC-49EB-B7C7-DC68FB6F3145}">
      <dgm:prSet custT="1"/>
      <dgm:spPr/>
      <dgm:t>
        <a:bodyPr/>
        <a:lstStyle/>
        <a:p>
          <a:pPr>
            <a:lnSpc>
              <a:spcPct val="100000"/>
            </a:lnSpc>
          </a:pPr>
          <a:r>
            <a:rPr lang="en-US" sz="1400" dirty="0">
              <a:latin typeface="Aptos" panose="020B0004020202020204" pitchFamily="34" charset="0"/>
            </a:rPr>
            <a:t>a) Überhaupt nicht b) </a:t>
          </a:r>
          <a:r>
            <a:rPr lang="sk-SK" sz="1400" dirty="0"/>
            <a:t>Gelegentlich     </a:t>
          </a:r>
        </a:p>
        <a:p>
          <a:pPr>
            <a:lnSpc>
              <a:spcPct val="100000"/>
            </a:lnSpc>
          </a:pPr>
          <a:r>
            <a:rPr lang="en-US" sz="1400" dirty="0">
              <a:latin typeface="Aptos" panose="020B0004020202020204" pitchFamily="34" charset="0"/>
            </a:rPr>
            <a:t>c) </a:t>
          </a:r>
          <a:r>
            <a:rPr lang="sk-SK" sz="1400" dirty="0" err="1">
              <a:latin typeface="Aptos" panose="020B0004020202020204" pitchFamily="34" charset="0"/>
            </a:rPr>
            <a:t>Manchmal </a:t>
          </a:r>
          <a:r>
            <a:rPr lang="en-US" sz="1400" dirty="0">
              <a:latin typeface="Aptos" panose="020B0004020202020204" pitchFamily="34" charset="0"/>
            </a:rPr>
            <a:t>d) Oft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e) </a:t>
          </a:r>
          <a:r>
            <a:rPr lang="sk-SK" sz="1400" dirty="0" err="1">
              <a:latin typeface="Aptos" panose="020B0004020202020204" pitchFamily="34" charset="0"/>
            </a:rPr>
            <a:t>Immer</a:t>
          </a:r>
          <a:endParaRPr lang="en-US" sz="1400" dirty="0">
            <a:latin typeface="Aptos" panose="020B0004020202020204" pitchFamily="34" charset="0"/>
          </a:endParaRPr>
        </a:p>
      </dgm:t>
    </dgm:pt>
    <dgm:pt modelId="{D7348928-6245-4C4A-92D4-9C343F4D87DA}" type="parTrans" cxnId="{3F868CFE-5D55-49D0-A773-5BAAEAF2976C}">
      <dgm:prSet/>
      <dgm:spPr/>
      <dgm:t>
        <a:bodyPr/>
        <a:lstStyle/>
        <a:p>
          <a:endParaRPr lang="en-US"/>
        </a:p>
      </dgm:t>
    </dgm:pt>
    <dgm:pt modelId="{C1FD7ECE-9679-4738-AB78-545EE47EDE75}" type="sibTrans" cxnId="{3F868CFE-5D55-49D0-A773-5BAAEAF2976C}">
      <dgm:prSet/>
      <dgm:spPr/>
      <dgm:t>
        <a:bodyPr/>
        <a:lstStyle/>
        <a:p>
          <a:endParaRPr lang="en-US"/>
        </a:p>
      </dgm:t>
    </dgm:pt>
    <dgm:pt modelId="{9C545FC9-AE64-431A-B92D-E009ECE2CF08}">
      <dgm:prSet custT="1"/>
      <dgm:spPr/>
      <dgm:t>
        <a:bodyPr/>
        <a:lstStyle/>
        <a:p>
          <a:pPr>
            <a:lnSpc>
              <a:spcPct val="100000"/>
            </a:lnSpc>
          </a:pPr>
          <a:r>
            <a:rPr lang="en-US" sz="1400" dirty="0">
              <a:latin typeface="Aptos" panose="020B0004020202020204" pitchFamily="34" charset="0"/>
            </a:rPr>
            <a:t>Wie oft fällt es Ihnen schwer, außerhalb der Arbeitszeit von der Arbeit oder der digitalen Kommunikation abzuschalten?</a:t>
          </a:r>
        </a:p>
      </dgm:t>
    </dgm:pt>
    <dgm:pt modelId="{3DC60C8B-5C3C-4506-8456-DBF647271F1D}" type="parTrans" cxnId="{B8969043-A11E-4895-A24F-491D4C44888A}">
      <dgm:prSet/>
      <dgm:spPr/>
      <dgm:t>
        <a:bodyPr/>
        <a:lstStyle/>
        <a:p>
          <a:endParaRPr lang="en-US"/>
        </a:p>
      </dgm:t>
    </dgm:pt>
    <dgm:pt modelId="{6F58F7C4-40FC-47B4-B1B4-52879C50BFE0}" type="sibTrans" cxnId="{B8969043-A11E-4895-A24F-491D4C44888A}">
      <dgm:prSet/>
      <dgm:spPr/>
      <dgm:t>
        <a:bodyPr/>
        <a:lstStyle/>
        <a:p>
          <a:endParaRPr lang="en-US"/>
        </a:p>
      </dgm:t>
    </dgm:pt>
    <dgm:pt modelId="{A058DD08-E9FC-4E44-9CA5-383DF4D89F87}">
      <dgm:prSet custT="1"/>
      <dgm:spPr/>
      <dgm:t>
        <a:bodyPr/>
        <a:lstStyle/>
        <a:p>
          <a:pPr>
            <a:lnSpc>
              <a:spcPct val="100000"/>
            </a:lnSpc>
          </a:pPr>
          <a:r>
            <a:rPr lang="en-US" sz="1400" dirty="0">
              <a:latin typeface="Aptos" panose="020B0004020202020204" pitchFamily="34" charset="0"/>
            </a:rPr>
            <a:t>a) Nie b) Selten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Gelegentlich d) Häufig e) Immer</a:t>
          </a:r>
        </a:p>
      </dgm:t>
    </dgm:pt>
    <dgm:pt modelId="{EAEE6FA1-5371-4844-A4EE-239C8535E0BD}" type="parTrans" cxnId="{D9BE3F2B-5F06-478A-A56D-B1713434D258}">
      <dgm:prSet/>
      <dgm:spPr/>
      <dgm:t>
        <a:bodyPr/>
        <a:lstStyle/>
        <a:p>
          <a:endParaRPr lang="en-US"/>
        </a:p>
      </dgm:t>
    </dgm:pt>
    <dgm:pt modelId="{84610FBE-DE2A-4324-A908-42C238C9DACE}" type="sibTrans" cxnId="{D9BE3F2B-5F06-478A-A56D-B1713434D258}">
      <dgm:prSet/>
      <dgm:spPr/>
      <dgm:t>
        <a:bodyPr/>
        <a:lstStyle/>
        <a:p>
          <a:endParaRPr lang="en-US"/>
        </a:p>
      </dgm:t>
    </dgm:pt>
    <dgm:pt modelId="{68595575-9697-4867-96CF-88644DE3FC82}">
      <dgm:prSet custT="1"/>
      <dgm:spPr/>
      <dgm:t>
        <a:bodyPr/>
        <a:lstStyle/>
        <a:p>
          <a:pPr>
            <a:lnSpc>
              <a:spcPct val="100000"/>
            </a:lnSpc>
          </a:pPr>
          <a:r>
            <a:rPr lang="en-US" sz="1400" dirty="0">
              <a:latin typeface="Aptos" panose="020B0004020202020204" pitchFamily="34" charset="0"/>
            </a:rPr>
            <a:t>Haben Sie körperliche Symptome wie Verspannungen, Kopfschmerzen oder Müdigkeit im Zusammenhang mit Ihren digitalen Aktivitäten festgestellt?</a:t>
          </a:r>
        </a:p>
      </dgm:t>
    </dgm:pt>
    <dgm:pt modelId="{366519F6-1A13-42EA-8156-03A24D130400}" type="parTrans" cxnId="{9F42C817-BD8E-4654-8185-10480B281AEF}">
      <dgm:prSet/>
      <dgm:spPr/>
      <dgm:t>
        <a:bodyPr/>
        <a:lstStyle/>
        <a:p>
          <a:endParaRPr lang="en-US"/>
        </a:p>
      </dgm:t>
    </dgm:pt>
    <dgm:pt modelId="{49591E18-4EDF-407B-AEA8-CAA14328CD7E}" type="sibTrans" cxnId="{9F42C817-BD8E-4654-8185-10480B281AEF}">
      <dgm:prSet/>
      <dgm:spPr/>
      <dgm:t>
        <a:bodyPr/>
        <a:lstStyle/>
        <a:p>
          <a:endParaRPr lang="en-US"/>
        </a:p>
      </dgm:t>
    </dgm:pt>
    <dgm:pt modelId="{28C2AD25-31C0-4FC9-971C-8484532155B8}">
      <dgm:prSet custT="1"/>
      <dgm:spPr/>
      <dgm:t>
        <a:bodyPr/>
        <a:lstStyle/>
        <a:p>
          <a:pPr>
            <a:lnSpc>
              <a:spcPct val="100000"/>
            </a:lnSpc>
          </a:pPr>
          <a:r>
            <a:rPr lang="en-US" sz="1400" dirty="0">
              <a:latin typeface="Aptos" panose="020B0004020202020204" pitchFamily="34" charset="0"/>
            </a:rPr>
            <a:t>a) Nie b) Selten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Gelegentlich d) Häufig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e) </a:t>
          </a:r>
          <a:r>
            <a:rPr lang="sk-SK" sz="1400" dirty="0" err="1">
              <a:latin typeface="Aptos" panose="020B0004020202020204" pitchFamily="34" charset="0"/>
            </a:rPr>
            <a:t>Ständig</a:t>
          </a:r>
          <a:endParaRPr lang="en-US" sz="1400" dirty="0">
            <a:latin typeface="Aptos" panose="020B0004020202020204" pitchFamily="34" charset="0"/>
          </a:endParaRPr>
        </a:p>
      </dgm:t>
    </dgm:pt>
    <dgm:pt modelId="{DAD8D563-F8B3-4B3D-9D9E-B1777F36990D}" type="parTrans" cxnId="{8A849033-180E-46A8-8950-06077641D82E}">
      <dgm:prSet/>
      <dgm:spPr/>
      <dgm:t>
        <a:bodyPr/>
        <a:lstStyle/>
        <a:p>
          <a:endParaRPr lang="en-US"/>
        </a:p>
      </dgm:t>
    </dgm:pt>
    <dgm:pt modelId="{F549FD9D-1CF9-4CAA-AE54-1CE7694967B2}" type="sibTrans" cxnId="{8A849033-180E-46A8-8950-06077641D82E}">
      <dgm:prSet/>
      <dgm:spPr/>
      <dgm:t>
        <a:bodyPr/>
        <a:lstStyle/>
        <a:p>
          <a:endParaRPr lang="en-US"/>
        </a:p>
      </dgm:t>
    </dgm:pt>
    <dgm:pt modelId="{C345EF29-35E7-4CCF-921D-9445FAFE0814}">
      <dgm:prSet custT="1"/>
      <dgm:spPr/>
      <dgm:t>
        <a:bodyPr/>
        <a:lstStyle/>
        <a:p>
          <a:pPr>
            <a:lnSpc>
              <a:spcPct val="100000"/>
            </a:lnSpc>
          </a:pPr>
          <a:r>
            <a:rPr lang="en-US" sz="1400" dirty="0">
              <a:latin typeface="Aptos" panose="020B0004020202020204" pitchFamily="34" charset="0"/>
            </a:rPr>
            <a:t>Praktizieren Sie aktiv digitalen Entzug oder legen Sie bestimmte Zeiträume für eine Pause von digitalen Geräten fest?</a:t>
          </a:r>
        </a:p>
      </dgm:t>
    </dgm:pt>
    <dgm:pt modelId="{D8F6EFCD-F81D-4961-900D-19A698719395}" type="parTrans" cxnId="{3E0FAC30-BF95-4A73-AF8F-669427C72B56}">
      <dgm:prSet/>
      <dgm:spPr/>
      <dgm:t>
        <a:bodyPr/>
        <a:lstStyle/>
        <a:p>
          <a:endParaRPr lang="en-US"/>
        </a:p>
      </dgm:t>
    </dgm:pt>
    <dgm:pt modelId="{B1A21060-B636-4FF5-87DB-F134F71D0014}" type="sibTrans" cxnId="{3E0FAC30-BF95-4A73-AF8F-669427C72B56}">
      <dgm:prSet/>
      <dgm:spPr/>
      <dgm:t>
        <a:bodyPr/>
        <a:lstStyle/>
        <a:p>
          <a:endParaRPr lang="en-US"/>
        </a:p>
      </dgm:t>
    </dgm:pt>
    <dgm:pt modelId="{A20B19BA-676B-466C-8C8B-A6652F74E002}">
      <dgm:prSet custT="1"/>
      <dgm:spPr/>
      <dgm:t>
        <a:bodyPr/>
        <a:lstStyle/>
        <a:p>
          <a:pPr>
            <a:lnSpc>
              <a:spcPct val="100000"/>
            </a:lnSpc>
          </a:pPr>
          <a:r>
            <a:rPr lang="en-US" sz="1400" dirty="0">
              <a:latin typeface="Aptos" panose="020B0004020202020204" pitchFamily="34" charset="0"/>
            </a:rPr>
            <a:t>a) </a:t>
          </a:r>
          <a:r>
            <a:rPr lang="sk-SK" sz="1400" dirty="0" err="1">
              <a:latin typeface="Aptos" panose="020B0004020202020204" pitchFamily="34" charset="0"/>
            </a:rPr>
            <a:t>Immer </a:t>
          </a:r>
          <a:r>
            <a:rPr lang="en-US" sz="1400" dirty="0">
              <a:latin typeface="Aptos" panose="020B0004020202020204" pitchFamily="34" charset="0"/>
            </a:rPr>
            <a:t>b) Oft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c) Gelegentlich d) Selten </a:t>
          </a:r>
          <a:endParaRPr lang="sk-SK" sz="1400" dirty="0">
            <a:latin typeface="Aptos" panose="020B0004020202020204" pitchFamily="34" charset="0"/>
          </a:endParaRPr>
        </a:p>
        <a:p>
          <a:pPr>
            <a:lnSpc>
              <a:spcPct val="100000"/>
            </a:lnSpc>
          </a:pPr>
          <a:r>
            <a:rPr lang="en-US" sz="1400" dirty="0">
              <a:latin typeface="Aptos" panose="020B0004020202020204" pitchFamily="34" charset="0"/>
            </a:rPr>
            <a:t>e) </a:t>
          </a:r>
          <a:r>
            <a:rPr lang="sk-SK" sz="1400" dirty="0">
              <a:latin typeface="Aptos" panose="020B0004020202020204" pitchFamily="34" charset="0"/>
            </a:rPr>
            <a:t>Niemals</a:t>
          </a:r>
          <a:endParaRPr lang="en-US" sz="1400" dirty="0">
            <a:latin typeface="Aptos" panose="020B0004020202020204" pitchFamily="34" charset="0"/>
          </a:endParaRPr>
        </a:p>
      </dgm:t>
    </dgm:pt>
    <dgm:pt modelId="{5B99174A-8777-4634-83B2-3BF490702D36}" type="parTrans" cxnId="{DAA73EEB-66C2-4B5F-BDED-391BA745F73C}">
      <dgm:prSet/>
      <dgm:spPr/>
      <dgm:t>
        <a:bodyPr/>
        <a:lstStyle/>
        <a:p>
          <a:endParaRPr lang="en-US"/>
        </a:p>
      </dgm:t>
    </dgm:pt>
    <dgm:pt modelId="{A06FDD51-ACED-400F-974B-C057C08A4646}" type="sibTrans" cxnId="{DAA73EEB-66C2-4B5F-BDED-391BA745F73C}">
      <dgm:prSet/>
      <dgm:spPr/>
      <dgm:t>
        <a:bodyPr/>
        <a:lstStyle/>
        <a:p>
          <a:endParaRPr lang="en-US"/>
        </a:p>
      </dgm:t>
    </dgm:pt>
    <dgm:pt modelId="{ACAD79A3-A3B5-4C29-A61D-6CBDD4F5BC2A}" type="pres">
      <dgm:prSet presAssocID="{56869140-7D9F-4CB6-9D68-26ACDA208287}" presName="root" presStyleCnt="0">
        <dgm:presLayoutVars>
          <dgm:dir/>
          <dgm:resizeHandles val="exact"/>
        </dgm:presLayoutVars>
      </dgm:prSet>
      <dgm:spPr/>
    </dgm:pt>
    <dgm:pt modelId="{9DF5B7AC-90D4-4B3F-92EC-D6B03D8F6A21}" type="pres">
      <dgm:prSet presAssocID="{6D542472-7C4D-49E1-8A14-C6DE51CF669D}" presName="compNode" presStyleCnt="0"/>
      <dgm:spPr/>
    </dgm:pt>
    <dgm:pt modelId="{B4726CC5-7390-4024-93ED-AAC710A64838}" type="pres">
      <dgm:prSet presAssocID="{6D542472-7C4D-49E1-8A14-C6DE51CF669D}" presName="bgRect" presStyleLbl="bgShp" presStyleIdx="0" presStyleCnt="5"/>
      <dgm:spPr/>
    </dgm:pt>
    <dgm:pt modelId="{4B1041DB-D0F1-4A33-8769-A6F56943AD6D}" type="pres">
      <dgm:prSet presAssocID="{6D542472-7C4D-49E1-8A14-C6DE51CF669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t"/>
        </a:ext>
      </dgm:extLst>
    </dgm:pt>
    <dgm:pt modelId="{7C445DCE-13DC-4362-95C5-FF46EDCED362}" type="pres">
      <dgm:prSet presAssocID="{6D542472-7C4D-49E1-8A14-C6DE51CF669D}" presName="spaceRect" presStyleCnt="0"/>
      <dgm:spPr/>
    </dgm:pt>
    <dgm:pt modelId="{00B35C01-F451-489E-B753-533AD7ED8622}" type="pres">
      <dgm:prSet presAssocID="{6D542472-7C4D-49E1-8A14-C6DE51CF669D}" presName="parTx" presStyleLbl="revTx" presStyleIdx="0" presStyleCnt="9">
        <dgm:presLayoutVars>
          <dgm:chMax val="0"/>
          <dgm:chPref val="0"/>
        </dgm:presLayoutVars>
      </dgm:prSet>
      <dgm:spPr/>
    </dgm:pt>
    <dgm:pt modelId="{3FA080A5-22CC-4EE4-AF1A-194A02FA7FA6}" type="pres">
      <dgm:prSet presAssocID="{2F2C53CB-2009-4FBB-9C0A-58A8FF656479}" presName="sibTrans" presStyleCnt="0"/>
      <dgm:spPr/>
    </dgm:pt>
    <dgm:pt modelId="{56D61872-43F4-4752-8002-20E0CA14D3C2}" type="pres">
      <dgm:prSet presAssocID="{55C4836A-EEC9-4A5D-ADBF-65D7A63DC0B2}" presName="compNode" presStyleCnt="0"/>
      <dgm:spPr/>
    </dgm:pt>
    <dgm:pt modelId="{259CC145-E72B-4E0D-8490-7E18591B43B7}" type="pres">
      <dgm:prSet presAssocID="{55C4836A-EEC9-4A5D-ADBF-65D7A63DC0B2}" presName="bgRect" presStyleLbl="bgShp" presStyleIdx="1" presStyleCnt="5"/>
      <dgm:spPr/>
    </dgm:pt>
    <dgm:pt modelId="{FC195001-394B-4A56-A34F-23506F4406F0}" type="pres">
      <dgm:prSet presAssocID="{55C4836A-EEC9-4A5D-ADBF-65D7A63DC0B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itor"/>
        </a:ext>
      </dgm:extLst>
    </dgm:pt>
    <dgm:pt modelId="{87CD70D2-6162-4030-95C7-3A5F7DE6D325}" type="pres">
      <dgm:prSet presAssocID="{55C4836A-EEC9-4A5D-ADBF-65D7A63DC0B2}" presName="spaceRect" presStyleCnt="0"/>
      <dgm:spPr/>
    </dgm:pt>
    <dgm:pt modelId="{8C69E380-018B-4C19-82DE-1EBB02045EAB}" type="pres">
      <dgm:prSet presAssocID="{55C4836A-EEC9-4A5D-ADBF-65D7A63DC0B2}" presName="parTx" presStyleLbl="revTx" presStyleIdx="1" presStyleCnt="9">
        <dgm:presLayoutVars>
          <dgm:chMax val="0"/>
          <dgm:chPref val="0"/>
        </dgm:presLayoutVars>
      </dgm:prSet>
      <dgm:spPr/>
    </dgm:pt>
    <dgm:pt modelId="{9EEC8BF6-8726-4029-9819-06B45B90EBBA}" type="pres">
      <dgm:prSet presAssocID="{55C4836A-EEC9-4A5D-ADBF-65D7A63DC0B2}" presName="desTx" presStyleLbl="revTx" presStyleIdx="2" presStyleCnt="9">
        <dgm:presLayoutVars/>
      </dgm:prSet>
      <dgm:spPr/>
    </dgm:pt>
    <dgm:pt modelId="{3B366105-E127-48F0-9B89-1E924870B6B0}" type="pres">
      <dgm:prSet presAssocID="{120D8C26-D111-45C6-A4B2-B8A749ED9B4D}" presName="sibTrans" presStyleCnt="0"/>
      <dgm:spPr/>
    </dgm:pt>
    <dgm:pt modelId="{F9891C48-9B09-4D4F-8F49-24A186DC8A3D}" type="pres">
      <dgm:prSet presAssocID="{9C545FC9-AE64-431A-B92D-E009ECE2CF08}" presName="compNode" presStyleCnt="0"/>
      <dgm:spPr/>
    </dgm:pt>
    <dgm:pt modelId="{9EE2B3C3-AAD9-4FDB-806E-5DB8B58DAB3C}" type="pres">
      <dgm:prSet presAssocID="{9C545FC9-AE64-431A-B92D-E009ECE2CF08}" presName="bgRect" presStyleLbl="bgShp" presStyleIdx="2" presStyleCnt="5"/>
      <dgm:spPr/>
    </dgm:pt>
    <dgm:pt modelId="{B9A4E4F4-A75F-4D13-B3A9-F42846606A69}" type="pres">
      <dgm:prSet presAssocID="{9C545FC9-AE64-431A-B92D-E009ECE2CF0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osteľ"/>
        </a:ext>
      </dgm:extLst>
    </dgm:pt>
    <dgm:pt modelId="{2872B64C-6E22-43F4-BBC3-47350A344059}" type="pres">
      <dgm:prSet presAssocID="{9C545FC9-AE64-431A-B92D-E009ECE2CF08}" presName="spaceRect" presStyleCnt="0"/>
      <dgm:spPr/>
    </dgm:pt>
    <dgm:pt modelId="{F2745722-15D6-4847-BFC7-9ACF2C6107E2}" type="pres">
      <dgm:prSet presAssocID="{9C545FC9-AE64-431A-B92D-E009ECE2CF08}" presName="parTx" presStyleLbl="revTx" presStyleIdx="3" presStyleCnt="9">
        <dgm:presLayoutVars>
          <dgm:chMax val="0"/>
          <dgm:chPref val="0"/>
        </dgm:presLayoutVars>
      </dgm:prSet>
      <dgm:spPr/>
    </dgm:pt>
    <dgm:pt modelId="{8CFA6A97-7529-4A7A-A14A-BD2BA81DBD83}" type="pres">
      <dgm:prSet presAssocID="{9C545FC9-AE64-431A-B92D-E009ECE2CF08}" presName="desTx" presStyleLbl="revTx" presStyleIdx="4" presStyleCnt="9">
        <dgm:presLayoutVars/>
      </dgm:prSet>
      <dgm:spPr/>
    </dgm:pt>
    <dgm:pt modelId="{BD3721B0-8537-4F93-B9CF-CBDE6651AD1C}" type="pres">
      <dgm:prSet presAssocID="{6F58F7C4-40FC-47B4-B1B4-52879C50BFE0}" presName="sibTrans" presStyleCnt="0"/>
      <dgm:spPr/>
    </dgm:pt>
    <dgm:pt modelId="{29372B44-0877-4E98-A269-7E1CC774712B}" type="pres">
      <dgm:prSet presAssocID="{68595575-9697-4867-96CF-88644DE3FC82}" presName="compNode" presStyleCnt="0"/>
      <dgm:spPr/>
    </dgm:pt>
    <dgm:pt modelId="{F153EEFB-0006-4BBF-84AB-00ED3F5E662F}" type="pres">
      <dgm:prSet presAssocID="{68595575-9697-4867-96CF-88644DE3FC82}" presName="bgRect" presStyleLbl="bgShp" presStyleIdx="3" presStyleCnt="5"/>
      <dgm:spPr/>
    </dgm:pt>
    <dgm:pt modelId="{45E7A115-8C6E-41A7-B108-132D80947806}" type="pres">
      <dgm:prSet presAssocID="{68595575-9697-4867-96CF-88644DE3FC8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in in head"/>
        </a:ext>
      </dgm:extLst>
    </dgm:pt>
    <dgm:pt modelId="{C444152A-F035-475E-9945-3F5B4E89CDCE}" type="pres">
      <dgm:prSet presAssocID="{68595575-9697-4867-96CF-88644DE3FC82}" presName="spaceRect" presStyleCnt="0"/>
      <dgm:spPr/>
    </dgm:pt>
    <dgm:pt modelId="{069BA8FF-572B-42F6-987F-D61CD8CB3FD6}" type="pres">
      <dgm:prSet presAssocID="{68595575-9697-4867-96CF-88644DE3FC82}" presName="parTx" presStyleLbl="revTx" presStyleIdx="5" presStyleCnt="9">
        <dgm:presLayoutVars>
          <dgm:chMax val="0"/>
          <dgm:chPref val="0"/>
        </dgm:presLayoutVars>
      </dgm:prSet>
      <dgm:spPr/>
    </dgm:pt>
    <dgm:pt modelId="{C2F23335-0208-48C4-BCB1-61071F1A2593}" type="pres">
      <dgm:prSet presAssocID="{68595575-9697-4867-96CF-88644DE3FC82}" presName="desTx" presStyleLbl="revTx" presStyleIdx="6" presStyleCnt="9">
        <dgm:presLayoutVars/>
      </dgm:prSet>
      <dgm:spPr/>
    </dgm:pt>
    <dgm:pt modelId="{A47A4085-5D37-4874-9C58-2F2E3C3F93F9}" type="pres">
      <dgm:prSet presAssocID="{49591E18-4EDF-407B-AEA8-CAA14328CD7E}" presName="sibTrans" presStyleCnt="0"/>
      <dgm:spPr/>
    </dgm:pt>
    <dgm:pt modelId="{FE15CAFD-13FA-40AE-B0D1-5F92E5C6DAEC}" type="pres">
      <dgm:prSet presAssocID="{C345EF29-35E7-4CCF-921D-9445FAFE0814}" presName="compNode" presStyleCnt="0"/>
      <dgm:spPr/>
    </dgm:pt>
    <dgm:pt modelId="{A7313F53-FBD8-476F-8BFA-F2A5FA2F4F0A}" type="pres">
      <dgm:prSet presAssocID="{C345EF29-35E7-4CCF-921D-9445FAFE0814}" presName="bgRect" presStyleLbl="bgShp" presStyleIdx="4" presStyleCnt="5"/>
      <dgm:spPr/>
    </dgm:pt>
    <dgm:pt modelId="{9D3715E6-00E3-4E77-831E-69F6B3936F06}" type="pres">
      <dgm:prSet presAssocID="{C345EF29-35E7-4CCF-921D-9445FAFE081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zubené kolieska"/>
        </a:ext>
      </dgm:extLst>
    </dgm:pt>
    <dgm:pt modelId="{B381FCFC-6F03-4D9E-B256-D65D40979DF1}" type="pres">
      <dgm:prSet presAssocID="{C345EF29-35E7-4CCF-921D-9445FAFE0814}" presName="spaceRect" presStyleCnt="0"/>
      <dgm:spPr/>
    </dgm:pt>
    <dgm:pt modelId="{8283DA2F-77CB-4E18-9417-6701F3EE40A0}" type="pres">
      <dgm:prSet presAssocID="{C345EF29-35E7-4CCF-921D-9445FAFE0814}" presName="parTx" presStyleLbl="revTx" presStyleIdx="7" presStyleCnt="9">
        <dgm:presLayoutVars>
          <dgm:chMax val="0"/>
          <dgm:chPref val="0"/>
        </dgm:presLayoutVars>
      </dgm:prSet>
      <dgm:spPr/>
    </dgm:pt>
    <dgm:pt modelId="{17B50BCB-E40F-4716-BDD8-119E55078083}" type="pres">
      <dgm:prSet presAssocID="{C345EF29-35E7-4CCF-921D-9445FAFE0814}" presName="desTx" presStyleLbl="revTx" presStyleIdx="8" presStyleCnt="9">
        <dgm:presLayoutVars/>
      </dgm:prSet>
      <dgm:spPr/>
    </dgm:pt>
  </dgm:ptLst>
  <dgm:cxnLst>
    <dgm:cxn modelId="{31C4E007-A391-4E5D-B903-67F82AF6079E}" type="presOf" srcId="{28C2AD25-31C0-4FC9-971C-8484532155B8}" destId="{C2F23335-0208-48C4-BCB1-61071F1A2593}" srcOrd="0" destOrd="0" presId="urn:microsoft.com/office/officeart/2018/2/layout/IconVerticalSolidList"/>
    <dgm:cxn modelId="{793ACD0F-178C-4711-8AB4-0FBCF7532045}" type="presOf" srcId="{56869140-7D9F-4CB6-9D68-26ACDA208287}" destId="{ACAD79A3-A3B5-4C29-A61D-6CBDD4F5BC2A}" srcOrd="0" destOrd="0" presId="urn:microsoft.com/office/officeart/2018/2/layout/IconVerticalSolidList"/>
    <dgm:cxn modelId="{D905AD11-AC9C-4E35-BA5C-B4854E4D7BB1}" type="presOf" srcId="{6D542472-7C4D-49E1-8A14-C6DE51CF669D}" destId="{00B35C01-F451-489E-B753-533AD7ED8622}" srcOrd="0" destOrd="0" presId="urn:microsoft.com/office/officeart/2018/2/layout/IconVerticalSolidList"/>
    <dgm:cxn modelId="{9F42C817-BD8E-4654-8185-10480B281AEF}" srcId="{56869140-7D9F-4CB6-9D68-26ACDA208287}" destId="{68595575-9697-4867-96CF-88644DE3FC82}" srcOrd="3" destOrd="0" parTransId="{366519F6-1A13-42EA-8156-03A24D130400}" sibTransId="{49591E18-4EDF-407B-AEA8-CAA14328CD7E}"/>
    <dgm:cxn modelId="{D9BE3F2B-5F06-478A-A56D-B1713434D258}" srcId="{9C545FC9-AE64-431A-B92D-E009ECE2CF08}" destId="{A058DD08-E9FC-4E44-9CA5-383DF4D89F87}" srcOrd="0" destOrd="0" parTransId="{EAEE6FA1-5371-4844-A4EE-239C8535E0BD}" sibTransId="{84610FBE-DE2A-4324-A908-42C238C9DACE}"/>
    <dgm:cxn modelId="{3E0FAC30-BF95-4A73-AF8F-669427C72B56}" srcId="{56869140-7D9F-4CB6-9D68-26ACDA208287}" destId="{C345EF29-35E7-4CCF-921D-9445FAFE0814}" srcOrd="4" destOrd="0" parTransId="{D8F6EFCD-F81D-4961-900D-19A698719395}" sibTransId="{B1A21060-B636-4FF5-87DB-F134F71D0014}"/>
    <dgm:cxn modelId="{8A849033-180E-46A8-8950-06077641D82E}" srcId="{68595575-9697-4867-96CF-88644DE3FC82}" destId="{28C2AD25-31C0-4FC9-971C-8484532155B8}" srcOrd="0" destOrd="0" parTransId="{DAD8D563-F8B3-4B3D-9D9E-B1777F36990D}" sibTransId="{F549FD9D-1CF9-4CAA-AE54-1CE7694967B2}"/>
    <dgm:cxn modelId="{4013C238-2CC6-49B1-A20B-C3BB4E490B33}" type="presOf" srcId="{A20B19BA-676B-466C-8C8B-A6652F74E002}" destId="{17B50BCB-E40F-4716-BDD8-119E55078083}" srcOrd="0" destOrd="0" presId="urn:microsoft.com/office/officeart/2018/2/layout/IconVerticalSolidList"/>
    <dgm:cxn modelId="{B8969043-A11E-4895-A24F-491D4C44888A}" srcId="{56869140-7D9F-4CB6-9D68-26ACDA208287}" destId="{9C545FC9-AE64-431A-B92D-E009ECE2CF08}" srcOrd="2" destOrd="0" parTransId="{3DC60C8B-5C3C-4506-8456-DBF647271F1D}" sibTransId="{6F58F7C4-40FC-47B4-B1B4-52879C50BFE0}"/>
    <dgm:cxn modelId="{3154E245-4293-4A9E-9ED9-07CF522477EB}" type="presOf" srcId="{E1B203EC-46CC-49EB-B7C7-DC68FB6F3145}" destId="{9EEC8BF6-8726-4029-9819-06B45B90EBBA}" srcOrd="0" destOrd="0" presId="urn:microsoft.com/office/officeart/2018/2/layout/IconVerticalSolidList"/>
    <dgm:cxn modelId="{838D894F-175E-4FA4-A103-CE791C2956C1}" type="presOf" srcId="{C345EF29-35E7-4CCF-921D-9445FAFE0814}" destId="{8283DA2F-77CB-4E18-9417-6701F3EE40A0}" srcOrd="0" destOrd="0" presId="urn:microsoft.com/office/officeart/2018/2/layout/IconVerticalSolidList"/>
    <dgm:cxn modelId="{D6A8FA7D-56E4-4F5D-9C50-90181867D760}" type="presOf" srcId="{68595575-9697-4867-96CF-88644DE3FC82}" destId="{069BA8FF-572B-42F6-987F-D61CD8CB3FD6}" srcOrd="0" destOrd="0" presId="urn:microsoft.com/office/officeart/2018/2/layout/IconVerticalSolidList"/>
    <dgm:cxn modelId="{1FD63098-497B-4181-82F3-01BECBDE0428}" type="presOf" srcId="{A058DD08-E9FC-4E44-9CA5-383DF4D89F87}" destId="{8CFA6A97-7529-4A7A-A14A-BD2BA81DBD83}" srcOrd="0" destOrd="0" presId="urn:microsoft.com/office/officeart/2018/2/layout/IconVerticalSolidList"/>
    <dgm:cxn modelId="{11B1BF9E-DB88-474F-B95A-3BBA68427EFB}" type="presOf" srcId="{55C4836A-EEC9-4A5D-ADBF-65D7A63DC0B2}" destId="{8C69E380-018B-4C19-82DE-1EBB02045EAB}" srcOrd="0" destOrd="0" presId="urn:microsoft.com/office/officeart/2018/2/layout/IconVerticalSolidList"/>
    <dgm:cxn modelId="{BE55E0AA-7CBB-482F-ABF4-BB307EAD15ED}" type="presOf" srcId="{9C545FC9-AE64-431A-B92D-E009ECE2CF08}" destId="{F2745722-15D6-4847-BFC7-9ACF2C6107E2}" srcOrd="0" destOrd="0" presId="urn:microsoft.com/office/officeart/2018/2/layout/IconVerticalSolidList"/>
    <dgm:cxn modelId="{CFE94BE4-B2C1-4AB4-8BC0-1D58BECE1192}" srcId="{56869140-7D9F-4CB6-9D68-26ACDA208287}" destId="{55C4836A-EEC9-4A5D-ADBF-65D7A63DC0B2}" srcOrd="1" destOrd="0" parTransId="{FA3FF03C-01F2-41F2-AA38-4A2633ABEDD8}" sibTransId="{120D8C26-D111-45C6-A4B2-B8A749ED9B4D}"/>
    <dgm:cxn modelId="{AF9A14EB-168A-4444-9634-55D70ACFCC21}" srcId="{56869140-7D9F-4CB6-9D68-26ACDA208287}" destId="{6D542472-7C4D-49E1-8A14-C6DE51CF669D}" srcOrd="0" destOrd="0" parTransId="{2D4B34F0-04D7-4A3A-9712-631AFE9A375D}" sibTransId="{2F2C53CB-2009-4FBB-9C0A-58A8FF656479}"/>
    <dgm:cxn modelId="{DAA73EEB-66C2-4B5F-BDED-391BA745F73C}" srcId="{C345EF29-35E7-4CCF-921D-9445FAFE0814}" destId="{A20B19BA-676B-466C-8C8B-A6652F74E002}" srcOrd="0" destOrd="0" parTransId="{5B99174A-8777-4634-83B2-3BF490702D36}" sibTransId="{A06FDD51-ACED-400F-974B-C057C08A4646}"/>
    <dgm:cxn modelId="{3F868CFE-5D55-49D0-A773-5BAAEAF2976C}" srcId="{55C4836A-EEC9-4A5D-ADBF-65D7A63DC0B2}" destId="{E1B203EC-46CC-49EB-B7C7-DC68FB6F3145}" srcOrd="0" destOrd="0" parTransId="{D7348928-6245-4C4A-92D4-9C343F4D87DA}" sibTransId="{C1FD7ECE-9679-4738-AB78-545EE47EDE75}"/>
    <dgm:cxn modelId="{F7577903-949B-41CD-B313-0EC1B92B4DEF}" type="presParOf" srcId="{ACAD79A3-A3B5-4C29-A61D-6CBDD4F5BC2A}" destId="{9DF5B7AC-90D4-4B3F-92EC-D6B03D8F6A21}" srcOrd="0" destOrd="0" presId="urn:microsoft.com/office/officeart/2018/2/layout/IconVerticalSolidList"/>
    <dgm:cxn modelId="{CA6A37DE-EECC-41ED-8020-D12C8CD479E8}" type="presParOf" srcId="{9DF5B7AC-90D4-4B3F-92EC-D6B03D8F6A21}" destId="{B4726CC5-7390-4024-93ED-AAC710A64838}" srcOrd="0" destOrd="0" presId="urn:microsoft.com/office/officeart/2018/2/layout/IconVerticalSolidList"/>
    <dgm:cxn modelId="{E0BB9A98-66D4-40CC-A60D-E32D2B3063BC}" type="presParOf" srcId="{9DF5B7AC-90D4-4B3F-92EC-D6B03D8F6A21}" destId="{4B1041DB-D0F1-4A33-8769-A6F56943AD6D}" srcOrd="1" destOrd="0" presId="urn:microsoft.com/office/officeart/2018/2/layout/IconVerticalSolidList"/>
    <dgm:cxn modelId="{20EEF3DD-C8F1-4389-8B25-54E7538F4B91}" type="presParOf" srcId="{9DF5B7AC-90D4-4B3F-92EC-D6B03D8F6A21}" destId="{7C445DCE-13DC-4362-95C5-FF46EDCED362}" srcOrd="2" destOrd="0" presId="urn:microsoft.com/office/officeart/2018/2/layout/IconVerticalSolidList"/>
    <dgm:cxn modelId="{856F6FE1-40C3-45A0-9EBB-083A0D9BD5BB}" type="presParOf" srcId="{9DF5B7AC-90D4-4B3F-92EC-D6B03D8F6A21}" destId="{00B35C01-F451-489E-B753-533AD7ED8622}" srcOrd="3" destOrd="0" presId="urn:microsoft.com/office/officeart/2018/2/layout/IconVerticalSolidList"/>
    <dgm:cxn modelId="{0CA46A38-41D0-4DA7-B31A-80F6486ACA22}" type="presParOf" srcId="{ACAD79A3-A3B5-4C29-A61D-6CBDD4F5BC2A}" destId="{3FA080A5-22CC-4EE4-AF1A-194A02FA7FA6}" srcOrd="1" destOrd="0" presId="urn:microsoft.com/office/officeart/2018/2/layout/IconVerticalSolidList"/>
    <dgm:cxn modelId="{218CE908-880B-4E6C-AC96-A81524E2EEF9}" type="presParOf" srcId="{ACAD79A3-A3B5-4C29-A61D-6CBDD4F5BC2A}" destId="{56D61872-43F4-4752-8002-20E0CA14D3C2}" srcOrd="2" destOrd="0" presId="urn:microsoft.com/office/officeart/2018/2/layout/IconVerticalSolidList"/>
    <dgm:cxn modelId="{C98F14BA-7C2F-4568-AE40-DF34E52CED3B}" type="presParOf" srcId="{56D61872-43F4-4752-8002-20E0CA14D3C2}" destId="{259CC145-E72B-4E0D-8490-7E18591B43B7}" srcOrd="0" destOrd="0" presId="urn:microsoft.com/office/officeart/2018/2/layout/IconVerticalSolidList"/>
    <dgm:cxn modelId="{01EC2E4C-50B5-4485-BE6C-4D9084EF99F7}" type="presParOf" srcId="{56D61872-43F4-4752-8002-20E0CA14D3C2}" destId="{FC195001-394B-4A56-A34F-23506F4406F0}" srcOrd="1" destOrd="0" presId="urn:microsoft.com/office/officeart/2018/2/layout/IconVerticalSolidList"/>
    <dgm:cxn modelId="{BB778F6A-CD85-46AA-9E77-C308959F9D30}" type="presParOf" srcId="{56D61872-43F4-4752-8002-20E0CA14D3C2}" destId="{87CD70D2-6162-4030-95C7-3A5F7DE6D325}" srcOrd="2" destOrd="0" presId="urn:microsoft.com/office/officeart/2018/2/layout/IconVerticalSolidList"/>
    <dgm:cxn modelId="{9187FE03-8E68-4CF9-AA32-F8E69E9C4CD8}" type="presParOf" srcId="{56D61872-43F4-4752-8002-20E0CA14D3C2}" destId="{8C69E380-018B-4C19-82DE-1EBB02045EAB}" srcOrd="3" destOrd="0" presId="urn:microsoft.com/office/officeart/2018/2/layout/IconVerticalSolidList"/>
    <dgm:cxn modelId="{0E2F83A9-6A5D-4905-B90D-ED691AAE8F67}" type="presParOf" srcId="{56D61872-43F4-4752-8002-20E0CA14D3C2}" destId="{9EEC8BF6-8726-4029-9819-06B45B90EBBA}" srcOrd="4" destOrd="0" presId="urn:microsoft.com/office/officeart/2018/2/layout/IconVerticalSolidList"/>
    <dgm:cxn modelId="{2F2DCCB5-B8E2-49DF-A613-931FBE5249A6}" type="presParOf" srcId="{ACAD79A3-A3B5-4C29-A61D-6CBDD4F5BC2A}" destId="{3B366105-E127-48F0-9B89-1E924870B6B0}" srcOrd="3" destOrd="0" presId="urn:microsoft.com/office/officeart/2018/2/layout/IconVerticalSolidList"/>
    <dgm:cxn modelId="{D18C6BB5-B613-486F-AE95-E870E41AB8D9}" type="presParOf" srcId="{ACAD79A3-A3B5-4C29-A61D-6CBDD4F5BC2A}" destId="{F9891C48-9B09-4D4F-8F49-24A186DC8A3D}" srcOrd="4" destOrd="0" presId="urn:microsoft.com/office/officeart/2018/2/layout/IconVerticalSolidList"/>
    <dgm:cxn modelId="{05C19E6D-EE05-4848-8E1F-AC3B070F2741}" type="presParOf" srcId="{F9891C48-9B09-4D4F-8F49-24A186DC8A3D}" destId="{9EE2B3C3-AAD9-4FDB-806E-5DB8B58DAB3C}" srcOrd="0" destOrd="0" presId="urn:microsoft.com/office/officeart/2018/2/layout/IconVerticalSolidList"/>
    <dgm:cxn modelId="{A1A4B277-AB2B-4AAE-B6CC-0A796E1C4476}" type="presParOf" srcId="{F9891C48-9B09-4D4F-8F49-24A186DC8A3D}" destId="{B9A4E4F4-A75F-4D13-B3A9-F42846606A69}" srcOrd="1" destOrd="0" presId="urn:microsoft.com/office/officeart/2018/2/layout/IconVerticalSolidList"/>
    <dgm:cxn modelId="{615DFAEC-E1C6-4E71-86B9-D37C48EDF726}" type="presParOf" srcId="{F9891C48-9B09-4D4F-8F49-24A186DC8A3D}" destId="{2872B64C-6E22-43F4-BBC3-47350A344059}" srcOrd="2" destOrd="0" presId="urn:microsoft.com/office/officeart/2018/2/layout/IconVerticalSolidList"/>
    <dgm:cxn modelId="{9AC1A312-47F9-42D0-986F-F81C23736C5F}" type="presParOf" srcId="{F9891C48-9B09-4D4F-8F49-24A186DC8A3D}" destId="{F2745722-15D6-4847-BFC7-9ACF2C6107E2}" srcOrd="3" destOrd="0" presId="urn:microsoft.com/office/officeart/2018/2/layout/IconVerticalSolidList"/>
    <dgm:cxn modelId="{2FCF9E79-D6DD-49D7-8F3B-6D07ACC2E713}" type="presParOf" srcId="{F9891C48-9B09-4D4F-8F49-24A186DC8A3D}" destId="{8CFA6A97-7529-4A7A-A14A-BD2BA81DBD83}" srcOrd="4" destOrd="0" presId="urn:microsoft.com/office/officeart/2018/2/layout/IconVerticalSolidList"/>
    <dgm:cxn modelId="{AAE359CD-04DA-482E-8C31-EA51B630AB8B}" type="presParOf" srcId="{ACAD79A3-A3B5-4C29-A61D-6CBDD4F5BC2A}" destId="{BD3721B0-8537-4F93-B9CF-CBDE6651AD1C}" srcOrd="5" destOrd="0" presId="urn:microsoft.com/office/officeart/2018/2/layout/IconVerticalSolidList"/>
    <dgm:cxn modelId="{3F3F368B-6580-48DD-8EDB-281FDE3709EB}" type="presParOf" srcId="{ACAD79A3-A3B5-4C29-A61D-6CBDD4F5BC2A}" destId="{29372B44-0877-4E98-A269-7E1CC774712B}" srcOrd="6" destOrd="0" presId="urn:microsoft.com/office/officeart/2018/2/layout/IconVerticalSolidList"/>
    <dgm:cxn modelId="{058EED99-C322-4214-849C-1280F3D480B8}" type="presParOf" srcId="{29372B44-0877-4E98-A269-7E1CC774712B}" destId="{F153EEFB-0006-4BBF-84AB-00ED3F5E662F}" srcOrd="0" destOrd="0" presId="urn:microsoft.com/office/officeart/2018/2/layout/IconVerticalSolidList"/>
    <dgm:cxn modelId="{60A008C0-4C41-4122-855C-CE0752E13316}" type="presParOf" srcId="{29372B44-0877-4E98-A269-7E1CC774712B}" destId="{45E7A115-8C6E-41A7-B108-132D80947806}" srcOrd="1" destOrd="0" presId="urn:microsoft.com/office/officeart/2018/2/layout/IconVerticalSolidList"/>
    <dgm:cxn modelId="{4D44BFBF-B8DB-4281-B111-76DD4BC35BC1}" type="presParOf" srcId="{29372B44-0877-4E98-A269-7E1CC774712B}" destId="{C444152A-F035-475E-9945-3F5B4E89CDCE}" srcOrd="2" destOrd="0" presId="urn:microsoft.com/office/officeart/2018/2/layout/IconVerticalSolidList"/>
    <dgm:cxn modelId="{B7D1D42C-1FBC-4213-8EE6-ECF87567422A}" type="presParOf" srcId="{29372B44-0877-4E98-A269-7E1CC774712B}" destId="{069BA8FF-572B-42F6-987F-D61CD8CB3FD6}" srcOrd="3" destOrd="0" presId="urn:microsoft.com/office/officeart/2018/2/layout/IconVerticalSolidList"/>
    <dgm:cxn modelId="{DEBA946D-F077-4402-9B59-5081BA39E346}" type="presParOf" srcId="{29372B44-0877-4E98-A269-7E1CC774712B}" destId="{C2F23335-0208-48C4-BCB1-61071F1A2593}" srcOrd="4" destOrd="0" presId="urn:microsoft.com/office/officeart/2018/2/layout/IconVerticalSolidList"/>
    <dgm:cxn modelId="{89C53369-1189-4C6F-854A-12A6B67781B0}" type="presParOf" srcId="{ACAD79A3-A3B5-4C29-A61D-6CBDD4F5BC2A}" destId="{A47A4085-5D37-4874-9C58-2F2E3C3F93F9}" srcOrd="7" destOrd="0" presId="urn:microsoft.com/office/officeart/2018/2/layout/IconVerticalSolidList"/>
    <dgm:cxn modelId="{015507D8-37B8-44DA-AAF1-2B337BEC1BC5}" type="presParOf" srcId="{ACAD79A3-A3B5-4C29-A61D-6CBDD4F5BC2A}" destId="{FE15CAFD-13FA-40AE-B0D1-5F92E5C6DAEC}" srcOrd="8" destOrd="0" presId="urn:microsoft.com/office/officeart/2018/2/layout/IconVerticalSolidList"/>
    <dgm:cxn modelId="{B1F7E147-3AB3-4005-85BE-0082A7616CAB}" type="presParOf" srcId="{FE15CAFD-13FA-40AE-B0D1-5F92E5C6DAEC}" destId="{A7313F53-FBD8-476F-8BFA-F2A5FA2F4F0A}" srcOrd="0" destOrd="0" presId="urn:microsoft.com/office/officeart/2018/2/layout/IconVerticalSolidList"/>
    <dgm:cxn modelId="{F8BB4114-E621-4828-BD7A-059F6CA0C76E}" type="presParOf" srcId="{FE15CAFD-13FA-40AE-B0D1-5F92E5C6DAEC}" destId="{9D3715E6-00E3-4E77-831E-69F6B3936F06}" srcOrd="1" destOrd="0" presId="urn:microsoft.com/office/officeart/2018/2/layout/IconVerticalSolidList"/>
    <dgm:cxn modelId="{05F6E204-4AF4-412A-9DE6-3CA4A61ED899}" type="presParOf" srcId="{FE15CAFD-13FA-40AE-B0D1-5F92E5C6DAEC}" destId="{B381FCFC-6F03-4D9E-B256-D65D40979DF1}" srcOrd="2" destOrd="0" presId="urn:microsoft.com/office/officeart/2018/2/layout/IconVerticalSolidList"/>
    <dgm:cxn modelId="{1B766EE2-0135-45C0-A538-D7BA4C31DAD0}" type="presParOf" srcId="{FE15CAFD-13FA-40AE-B0D1-5F92E5C6DAEC}" destId="{8283DA2F-77CB-4E18-9417-6701F3EE40A0}" srcOrd="3" destOrd="0" presId="urn:microsoft.com/office/officeart/2018/2/layout/IconVerticalSolidList"/>
    <dgm:cxn modelId="{A5608F9C-202E-4B4E-848C-1B694355A1A3}" type="presParOf" srcId="{FE15CAFD-13FA-40AE-B0D1-5F92E5C6DAEC}" destId="{17B50BCB-E40F-4716-BDD8-119E55078083}"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56B82-3F71-455E-8DB9-E3DEC847B3A2}">
      <dsp:nvSpPr>
        <dsp:cNvPr id="0" name=""/>
        <dsp:cNvSpPr/>
      </dsp:nvSpPr>
      <dsp:spPr>
        <a:xfrm>
          <a:off x="0" y="3658"/>
          <a:ext cx="6515775" cy="47935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6EAA06-0DF7-4E53-A2D0-35B2EC9DD721}">
      <dsp:nvSpPr>
        <dsp:cNvPr id="0" name=""/>
        <dsp:cNvSpPr/>
      </dsp:nvSpPr>
      <dsp:spPr>
        <a:xfrm>
          <a:off x="145004" y="111513"/>
          <a:ext cx="263902" cy="26364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281E21-E1EF-4392-93DB-8F368ACD50A4}">
      <dsp:nvSpPr>
        <dsp:cNvPr id="0" name=""/>
        <dsp:cNvSpPr/>
      </dsp:nvSpPr>
      <dsp:spPr>
        <a:xfrm>
          <a:off x="553911" y="3658"/>
          <a:ext cx="5887358" cy="614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000" tIns="65000" rIns="65000" bIns="65000" numCol="1" spcCol="1270" anchor="ctr" anchorCtr="0">
          <a:noAutofit/>
        </a:bodyPr>
        <a:lstStyle/>
        <a:p>
          <a:pPr marL="0" lvl="0" indent="0" algn="l" defTabSz="1244600">
            <a:lnSpc>
              <a:spcPct val="100000"/>
            </a:lnSpc>
            <a:spcBef>
              <a:spcPct val="0"/>
            </a:spcBef>
            <a:spcAft>
              <a:spcPct val="35000"/>
            </a:spcAft>
            <a:buNone/>
          </a:pPr>
          <a:r>
            <a:rPr lang="sk-SK" sz="2800" b="1" kern="1200" dirty="0">
              <a:latin typeface="Aptos" panose="020B0004020202020204" pitchFamily="34" charset="0"/>
            </a:rPr>
            <a:t>INHALT</a:t>
          </a:r>
          <a:endParaRPr lang="en-US" sz="2800" kern="1200" dirty="0">
            <a:latin typeface="Aptos" panose="020B0004020202020204" pitchFamily="34" charset="0"/>
          </a:endParaRPr>
        </a:p>
      </dsp:txBody>
      <dsp:txXfrm>
        <a:off x="553911" y="3658"/>
        <a:ext cx="5887358" cy="614171"/>
      </dsp:txXfrm>
    </dsp:sp>
    <dsp:sp modelId="{26B7E481-560E-49DF-BDA8-476CD04DE364}">
      <dsp:nvSpPr>
        <dsp:cNvPr id="0" name=""/>
        <dsp:cNvSpPr/>
      </dsp:nvSpPr>
      <dsp:spPr>
        <a:xfrm>
          <a:off x="0" y="771373"/>
          <a:ext cx="6515775" cy="47935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3BAA04-DC7C-4DFE-B3FB-E97A9B60D659}">
      <dsp:nvSpPr>
        <dsp:cNvPr id="0" name=""/>
        <dsp:cNvSpPr/>
      </dsp:nvSpPr>
      <dsp:spPr>
        <a:xfrm>
          <a:off x="145004" y="879227"/>
          <a:ext cx="263902" cy="26364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D674F7-DF36-4390-BC72-23FA733023E3}">
      <dsp:nvSpPr>
        <dsp:cNvPr id="0" name=""/>
        <dsp:cNvSpPr/>
      </dsp:nvSpPr>
      <dsp:spPr>
        <a:xfrm>
          <a:off x="553911" y="771373"/>
          <a:ext cx="5887358" cy="614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000" tIns="65000" rIns="65000" bIns="65000"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ptos" panose="020B0004020202020204" pitchFamily="34" charset="0"/>
            </a:rPr>
            <a:t>Framework on Digital Wellbeing </a:t>
          </a:r>
          <a:r>
            <a:rPr lang="tr-TR" sz="2000" kern="1200" dirty="0">
              <a:latin typeface="Aptos" panose="020B0004020202020204" pitchFamily="34" charset="0"/>
            </a:rPr>
            <a:t>von </a:t>
          </a:r>
          <a:r>
            <a:rPr lang="en-US" sz="2000" kern="1200" noProof="1">
              <a:latin typeface="Aptos" panose="020B0004020202020204" pitchFamily="34" charset="0"/>
            </a:rPr>
            <a:t>NUS-CTIC und dem DQ Institute</a:t>
          </a:r>
          <a:r>
            <a:rPr lang="sk-SK" sz="2000" kern="1200" noProof="1">
              <a:latin typeface="Aptos" panose="020B0004020202020204" pitchFamily="34" charset="0"/>
            </a:rPr>
            <a:t>.</a:t>
          </a:r>
          <a:endParaRPr lang="en-US" sz="2000" kern="1200" dirty="0">
            <a:latin typeface="Aptos" panose="020B0004020202020204" pitchFamily="34" charset="0"/>
          </a:endParaRPr>
        </a:p>
      </dsp:txBody>
      <dsp:txXfrm>
        <a:off x="553911" y="771373"/>
        <a:ext cx="5887358" cy="614171"/>
      </dsp:txXfrm>
    </dsp:sp>
    <dsp:sp modelId="{40D17FAC-5618-4B93-BD2E-24D9B68EB3EA}">
      <dsp:nvSpPr>
        <dsp:cNvPr id="0" name=""/>
        <dsp:cNvSpPr/>
      </dsp:nvSpPr>
      <dsp:spPr>
        <a:xfrm>
          <a:off x="0" y="1539087"/>
          <a:ext cx="6515775" cy="47935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091F4B-C6A5-4C57-9E73-3809DA822B8F}">
      <dsp:nvSpPr>
        <dsp:cNvPr id="0" name=""/>
        <dsp:cNvSpPr/>
      </dsp:nvSpPr>
      <dsp:spPr>
        <a:xfrm>
          <a:off x="145004" y="1646942"/>
          <a:ext cx="263902" cy="26364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718661-2CEB-4539-912A-A7A6536C3116}">
      <dsp:nvSpPr>
        <dsp:cNvPr id="0" name=""/>
        <dsp:cNvSpPr/>
      </dsp:nvSpPr>
      <dsp:spPr>
        <a:xfrm>
          <a:off x="553911" y="1539087"/>
          <a:ext cx="5887358" cy="614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000" tIns="65000" rIns="65000" bIns="65000"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ptos" panose="020B0004020202020204" pitchFamily="34" charset="0"/>
              <a:ea typeface="Cambria"/>
              <a:cs typeface="Calibri"/>
            </a:rPr>
            <a:t>Sync (Eine Initiative zum digitalen Wohlbefinden)</a:t>
          </a:r>
          <a:endParaRPr lang="en-US" sz="2000" kern="1200" dirty="0">
            <a:latin typeface="Aptos" panose="020B0004020202020204" pitchFamily="34" charset="0"/>
          </a:endParaRPr>
        </a:p>
      </dsp:txBody>
      <dsp:txXfrm>
        <a:off x="553911" y="1539087"/>
        <a:ext cx="5887358" cy="614171"/>
      </dsp:txXfrm>
    </dsp:sp>
    <dsp:sp modelId="{175FEB23-D1B6-4D77-93BE-B778E7FAD066}">
      <dsp:nvSpPr>
        <dsp:cNvPr id="0" name=""/>
        <dsp:cNvSpPr/>
      </dsp:nvSpPr>
      <dsp:spPr>
        <a:xfrm>
          <a:off x="0" y="2306802"/>
          <a:ext cx="6515775" cy="47935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A981CF-D820-47B0-A02E-59F284793CFF}">
      <dsp:nvSpPr>
        <dsp:cNvPr id="0" name=""/>
        <dsp:cNvSpPr/>
      </dsp:nvSpPr>
      <dsp:spPr>
        <a:xfrm>
          <a:off x="145004" y="2414656"/>
          <a:ext cx="263902" cy="26364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F14C61-53DD-492E-9FD5-987E46145691}">
      <dsp:nvSpPr>
        <dsp:cNvPr id="0" name=""/>
        <dsp:cNvSpPr/>
      </dsp:nvSpPr>
      <dsp:spPr>
        <a:xfrm>
          <a:off x="553911" y="2306802"/>
          <a:ext cx="5887358" cy="614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000" tIns="65000" rIns="65000" bIns="65000"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Aptos" panose="020B0004020202020204" pitchFamily="34" charset="0"/>
              <a:ea typeface="Cambria"/>
              <a:cs typeface="Calibri"/>
            </a:rPr>
            <a:t>Digitales Wohlbefinden (Ein Leitfaden zu den Vorteilen einer besseren Beziehung zur Technologie für Ihr Team und Ihr Unternehmen).</a:t>
          </a:r>
          <a:endParaRPr lang="en-US" sz="1800" kern="1200" dirty="0">
            <a:latin typeface="Aptos" panose="020B0004020202020204" pitchFamily="34" charset="0"/>
          </a:endParaRPr>
        </a:p>
      </dsp:txBody>
      <dsp:txXfrm>
        <a:off x="553911" y="2306802"/>
        <a:ext cx="5887358" cy="614171"/>
      </dsp:txXfrm>
    </dsp:sp>
    <dsp:sp modelId="{AC6405E7-549C-4075-9A06-7AC6582F1359}">
      <dsp:nvSpPr>
        <dsp:cNvPr id="0" name=""/>
        <dsp:cNvSpPr/>
      </dsp:nvSpPr>
      <dsp:spPr>
        <a:xfrm>
          <a:off x="0" y="3074516"/>
          <a:ext cx="6515775" cy="47935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A208B1-9F76-481E-AF11-387E0B50A825}">
      <dsp:nvSpPr>
        <dsp:cNvPr id="0" name=""/>
        <dsp:cNvSpPr/>
      </dsp:nvSpPr>
      <dsp:spPr>
        <a:xfrm>
          <a:off x="145004" y="3182371"/>
          <a:ext cx="263902" cy="26364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43760C-CB76-43A6-B7A6-65295F0D517D}">
      <dsp:nvSpPr>
        <dsp:cNvPr id="0" name=""/>
        <dsp:cNvSpPr/>
      </dsp:nvSpPr>
      <dsp:spPr>
        <a:xfrm>
          <a:off x="553911" y="3074516"/>
          <a:ext cx="5887358" cy="614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000" tIns="65000" rIns="65000" bIns="65000"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ptos" panose="020B0004020202020204" pitchFamily="34" charset="0"/>
              <a:ea typeface="Cambria"/>
            </a:rPr>
            <a:t>Pädagogen für digitales Wohlbefinden</a:t>
          </a:r>
          <a:endParaRPr lang="en-US" sz="2000" kern="1200" dirty="0">
            <a:latin typeface="Aptos" panose="020B0004020202020204" pitchFamily="34" charset="0"/>
          </a:endParaRPr>
        </a:p>
      </dsp:txBody>
      <dsp:txXfrm>
        <a:off x="553911" y="3074516"/>
        <a:ext cx="5887358" cy="614171"/>
      </dsp:txXfrm>
    </dsp:sp>
    <dsp:sp modelId="{B6F4B756-2471-4388-9440-3EAF4C6A783B}">
      <dsp:nvSpPr>
        <dsp:cNvPr id="0" name=""/>
        <dsp:cNvSpPr/>
      </dsp:nvSpPr>
      <dsp:spPr>
        <a:xfrm>
          <a:off x="0" y="3842231"/>
          <a:ext cx="6515775" cy="47935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C8C997-00F3-478C-85F3-0497CBDEF538}">
      <dsp:nvSpPr>
        <dsp:cNvPr id="0" name=""/>
        <dsp:cNvSpPr/>
      </dsp:nvSpPr>
      <dsp:spPr>
        <a:xfrm>
          <a:off x="145004" y="3950086"/>
          <a:ext cx="263902" cy="26364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8B70F2-EE8F-4BCD-B437-83601E2EE8C6}">
      <dsp:nvSpPr>
        <dsp:cNvPr id="0" name=""/>
        <dsp:cNvSpPr/>
      </dsp:nvSpPr>
      <dsp:spPr>
        <a:xfrm>
          <a:off x="553911" y="3842231"/>
          <a:ext cx="5887358" cy="614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000" tIns="65000" rIns="65000" bIns="65000"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ptos" panose="020B0004020202020204" pitchFamily="34" charset="0"/>
              <a:ea typeface="Cambria"/>
              <a:cs typeface="Calibri"/>
            </a:rPr>
            <a:t>Digitales Wohlbefinden am Arbeitsplatz (McKinsey &amp; Company)</a:t>
          </a:r>
          <a:endParaRPr lang="en-US" sz="2000" kern="1200" dirty="0">
            <a:latin typeface="Aptos" panose="020B0004020202020204" pitchFamily="34" charset="0"/>
          </a:endParaRPr>
        </a:p>
      </dsp:txBody>
      <dsp:txXfrm>
        <a:off x="553911" y="3842231"/>
        <a:ext cx="5887358" cy="614171"/>
      </dsp:txXfrm>
    </dsp:sp>
    <dsp:sp modelId="{E3F76120-10C4-4E84-AEA5-14BA6DD94AD4}">
      <dsp:nvSpPr>
        <dsp:cNvPr id="0" name=""/>
        <dsp:cNvSpPr/>
      </dsp:nvSpPr>
      <dsp:spPr>
        <a:xfrm>
          <a:off x="0" y="4609946"/>
          <a:ext cx="6515775" cy="47935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8A9350-ECDC-464A-8ADB-F6E191078D96}">
      <dsp:nvSpPr>
        <dsp:cNvPr id="0" name=""/>
        <dsp:cNvSpPr/>
      </dsp:nvSpPr>
      <dsp:spPr>
        <a:xfrm>
          <a:off x="145004" y="4717800"/>
          <a:ext cx="263902" cy="263644"/>
        </a:xfrm>
        <a:prstGeom prst="rect">
          <a:avLst/>
        </a:prstGeom>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92BA42-A483-4FA7-B60C-AD704FB15546}">
      <dsp:nvSpPr>
        <dsp:cNvPr id="0" name=""/>
        <dsp:cNvSpPr/>
      </dsp:nvSpPr>
      <dsp:spPr>
        <a:xfrm>
          <a:off x="553911" y="4609946"/>
          <a:ext cx="5887358" cy="614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000" tIns="65000" rIns="65000" bIns="65000"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ptos" panose="020B0004020202020204" pitchFamily="34" charset="0"/>
              <a:ea typeface="Cambria"/>
            </a:rPr>
            <a:t>Experimente zum digitalen Wohlbefinden von Google</a:t>
          </a:r>
          <a:endParaRPr lang="en-GB" sz="2000" kern="1200" dirty="0">
            <a:latin typeface="Aptos" panose="020B0004020202020204" pitchFamily="34" charset="0"/>
          </a:endParaRPr>
        </a:p>
      </dsp:txBody>
      <dsp:txXfrm>
        <a:off x="553911" y="4609946"/>
        <a:ext cx="5887358" cy="614171"/>
      </dsp:txXfrm>
    </dsp:sp>
    <dsp:sp modelId="{8F22E364-DCE3-4979-B882-15EE44399F15}">
      <dsp:nvSpPr>
        <dsp:cNvPr id="0" name=""/>
        <dsp:cNvSpPr/>
      </dsp:nvSpPr>
      <dsp:spPr>
        <a:xfrm>
          <a:off x="0" y="5377660"/>
          <a:ext cx="6515775" cy="47935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823263-F2D2-431C-A621-B4A230B59A5E}">
      <dsp:nvSpPr>
        <dsp:cNvPr id="0" name=""/>
        <dsp:cNvSpPr/>
      </dsp:nvSpPr>
      <dsp:spPr>
        <a:xfrm>
          <a:off x="145004" y="5485515"/>
          <a:ext cx="263902" cy="263644"/>
        </a:xfrm>
        <a:prstGeom prst="rect">
          <a:avLst/>
        </a:prstGeom>
        <a:blipFill>
          <a:blip xmlns:r="http://schemas.openxmlformats.org/officeDocument/2006/relationships" r:embed="rId15">
            <a:extLst>
              <a:ext uri="{96DAC541-7B7A-43D3-8B79-37D633B846F1}">
                <asvg:svgBlip xmlns:asvg="http://schemas.microsoft.com/office/drawing/2016/SVG/main" r:embed="rId16"/>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AB5D69-292F-4884-974F-59F360C9D29C}">
      <dsp:nvSpPr>
        <dsp:cNvPr id="0" name=""/>
        <dsp:cNvSpPr/>
      </dsp:nvSpPr>
      <dsp:spPr>
        <a:xfrm>
          <a:off x="553911" y="5377660"/>
          <a:ext cx="5887358" cy="614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000" tIns="65000" rIns="65000" bIns="65000"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Aptos" panose="020B0004020202020204" pitchFamily="34" charset="0"/>
              <a:ea typeface="Cambria"/>
              <a:cs typeface="Calibri"/>
            </a:rPr>
            <a:t>Digitales Wohlbefinden als entscheidendes Element, um am Arbeitsplatz auf gesunde und nachhaltige Weise zu brillieren</a:t>
          </a:r>
          <a:r>
            <a:rPr lang="sk-SK" sz="1800" kern="1200" dirty="0">
              <a:latin typeface="Aptos" panose="020B0004020202020204" pitchFamily="34" charset="0"/>
              <a:ea typeface="Cambria"/>
              <a:cs typeface="Calibri"/>
            </a:rPr>
            <a:t>.</a:t>
          </a:r>
          <a:endParaRPr lang="en-GB" sz="1800" kern="1200" dirty="0">
            <a:latin typeface="Aptos" panose="020B0004020202020204" pitchFamily="34" charset="0"/>
          </a:endParaRPr>
        </a:p>
      </dsp:txBody>
      <dsp:txXfrm>
        <a:off x="553911" y="5377660"/>
        <a:ext cx="5887358" cy="6141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BD708A-B012-4CF8-B985-E473B75BFC7E}">
      <dsp:nvSpPr>
        <dsp:cNvPr id="0" name=""/>
        <dsp:cNvSpPr/>
      </dsp:nvSpPr>
      <dsp:spPr>
        <a:xfrm>
          <a:off x="0" y="4850"/>
          <a:ext cx="11037109" cy="103808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FA5DEC-73AD-4177-A856-A346FB7B5ACD}">
      <dsp:nvSpPr>
        <dsp:cNvPr id="0" name=""/>
        <dsp:cNvSpPr/>
      </dsp:nvSpPr>
      <dsp:spPr>
        <a:xfrm>
          <a:off x="314019" y="238418"/>
          <a:ext cx="571502" cy="57094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967D80-E2A8-4435-B9EA-D25AB2551EEE}">
      <dsp:nvSpPr>
        <dsp:cNvPr id="0" name=""/>
        <dsp:cNvSpPr/>
      </dsp:nvSpPr>
      <dsp:spPr>
        <a:xfrm>
          <a:off x="1199541" y="4850"/>
          <a:ext cx="9419999" cy="1039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971" tIns="109971" rIns="109971" bIns="109971" numCol="1" spcCol="1270" anchor="ctr" anchorCtr="0">
          <a:noAutofit/>
        </a:bodyPr>
        <a:lstStyle/>
        <a:p>
          <a:pPr marL="0" lvl="0" indent="0" algn="just" defTabSz="800100">
            <a:lnSpc>
              <a:spcPct val="100000"/>
            </a:lnSpc>
            <a:spcBef>
              <a:spcPct val="0"/>
            </a:spcBef>
            <a:spcAft>
              <a:spcPct val="35000"/>
            </a:spcAft>
            <a:buNone/>
          </a:pPr>
          <a:r>
            <a:rPr lang="en-US" sz="1800" b="1" kern="1200" dirty="0">
              <a:latin typeface="Aptos" panose="020B0004020202020204" pitchFamily="34" charset="0"/>
            </a:rPr>
            <a:t>"Die Untiefen: Was das Internet mit unseren Gehirnen macht" von Nicholas Carr: </a:t>
          </a:r>
          <a:r>
            <a:rPr lang="en-US" sz="1800" kern="1200" dirty="0">
              <a:latin typeface="Aptos" panose="020B0004020202020204" pitchFamily="34" charset="0"/>
            </a:rPr>
            <a:t>Dieses Buch regt zum Nachdenken an und untersucht, wie das Internet unsere Wahrnehmung, unsere Aufmerksamkeitsspanne und unsere allgemeinen Denkmuster beeinflusst. Es regt zum Nachdenken über unsere digitalen Gewohnheiten und deren Auswirkungen auf unseren Verstand an.</a:t>
          </a:r>
        </a:p>
      </dsp:txBody>
      <dsp:txXfrm>
        <a:off x="1199541" y="4850"/>
        <a:ext cx="9419999" cy="1039095"/>
      </dsp:txXfrm>
    </dsp:sp>
    <dsp:sp modelId="{8EFE6E27-1551-497B-BE33-1C10C56063AC}">
      <dsp:nvSpPr>
        <dsp:cNvPr id="0" name=""/>
        <dsp:cNvSpPr/>
      </dsp:nvSpPr>
      <dsp:spPr>
        <a:xfrm>
          <a:off x="0" y="1251764"/>
          <a:ext cx="11037109" cy="103808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9F3462-F262-4F9E-9EB6-7AEE6113CF88}">
      <dsp:nvSpPr>
        <dsp:cNvPr id="0" name=""/>
        <dsp:cNvSpPr/>
      </dsp:nvSpPr>
      <dsp:spPr>
        <a:xfrm>
          <a:off x="314019" y="1485332"/>
          <a:ext cx="571502" cy="57094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5C3DBD-7AC8-43FC-B069-E251F36FABA9}">
      <dsp:nvSpPr>
        <dsp:cNvPr id="0" name=""/>
        <dsp:cNvSpPr/>
      </dsp:nvSpPr>
      <dsp:spPr>
        <a:xfrm>
          <a:off x="1199541" y="1251764"/>
          <a:ext cx="9419999" cy="1039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971" tIns="109971" rIns="109971" bIns="109971" numCol="1" spcCol="1270" anchor="ctr" anchorCtr="0">
          <a:noAutofit/>
        </a:bodyPr>
        <a:lstStyle/>
        <a:p>
          <a:pPr marL="0" lvl="0" indent="0" algn="just" defTabSz="800100">
            <a:lnSpc>
              <a:spcPct val="100000"/>
            </a:lnSpc>
            <a:spcBef>
              <a:spcPct val="0"/>
            </a:spcBef>
            <a:spcAft>
              <a:spcPct val="35000"/>
            </a:spcAft>
            <a:buNone/>
          </a:pPr>
          <a:r>
            <a:rPr lang="en-US" sz="1800" b="1" kern="1200" dirty="0">
              <a:latin typeface="Aptos" panose="020B0004020202020204" pitchFamily="34" charset="0"/>
            </a:rPr>
            <a:t>"Digitaler Minimalismus: Die Entscheidung für ein konzentriertes Leben in einer lauten Welt" von Cal Newport: </a:t>
          </a:r>
          <a:r>
            <a:rPr lang="en-US" sz="1800" kern="1200" dirty="0">
              <a:latin typeface="Aptos" panose="020B0004020202020204" pitchFamily="34" charset="0"/>
            </a:rPr>
            <a:t>Newport plädiert für einen bewussten Umgang mit der Technologie, wobei er die Qualität über die Quantität stellt. Er bietet praktische Strategien, um die digitale Unordnung zu reduzieren und ein Gleichgewicht zu finden.</a:t>
          </a:r>
        </a:p>
      </dsp:txBody>
      <dsp:txXfrm>
        <a:off x="1199541" y="1251764"/>
        <a:ext cx="9419999" cy="1039095"/>
      </dsp:txXfrm>
    </dsp:sp>
    <dsp:sp modelId="{24ACB8C4-1F05-4B5C-8650-545914963B2C}">
      <dsp:nvSpPr>
        <dsp:cNvPr id="0" name=""/>
        <dsp:cNvSpPr/>
      </dsp:nvSpPr>
      <dsp:spPr>
        <a:xfrm>
          <a:off x="0" y="2498679"/>
          <a:ext cx="11037109" cy="103808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A04F12-87BF-4CC0-A912-B0E7C0F4F649}">
      <dsp:nvSpPr>
        <dsp:cNvPr id="0" name=""/>
        <dsp:cNvSpPr/>
      </dsp:nvSpPr>
      <dsp:spPr>
        <a:xfrm>
          <a:off x="314019" y="2732247"/>
          <a:ext cx="571502" cy="57094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F23DAC-A3A6-4081-9715-F7507B20EB0B}">
      <dsp:nvSpPr>
        <dsp:cNvPr id="0" name=""/>
        <dsp:cNvSpPr/>
      </dsp:nvSpPr>
      <dsp:spPr>
        <a:xfrm>
          <a:off x="1199541" y="2498679"/>
          <a:ext cx="9419999" cy="1039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971" tIns="109971" rIns="109971" bIns="109971" numCol="1" spcCol="1270" anchor="ctr" anchorCtr="0">
          <a:noAutofit/>
        </a:bodyPr>
        <a:lstStyle/>
        <a:p>
          <a:pPr marL="0" lvl="0" indent="0" algn="just" defTabSz="800100">
            <a:lnSpc>
              <a:spcPct val="100000"/>
            </a:lnSpc>
            <a:spcBef>
              <a:spcPct val="0"/>
            </a:spcBef>
            <a:spcAft>
              <a:spcPct val="35000"/>
            </a:spcAft>
            <a:buNone/>
          </a:pPr>
          <a:r>
            <a:rPr lang="en-US" sz="1800" b="1" kern="1200" dirty="0">
              <a:latin typeface="Aptos" panose="020B0004020202020204" pitchFamily="34" charset="0"/>
            </a:rPr>
            <a:t>"Die Wiedergewinnung der Konversation: Die Macht des Gesprächs in einem digitalen Zeitalter" von Sherry Turkle: </a:t>
          </a:r>
          <a:r>
            <a:rPr lang="en-US" sz="1800" kern="1200" dirty="0">
              <a:latin typeface="Aptos" panose="020B0004020202020204" pitchFamily="34" charset="0"/>
            </a:rPr>
            <a:t>Turkle befasst sich mit der Bedeutung der Kommunikation von Angesicht zu Angesicht und den Auswirkungen der ständigen digitalen Konnektivität. Ihre Erkenntnisse inspirieren uns dazu, sinnvollen Gesprächen den Vorrang zu geben.</a:t>
          </a:r>
        </a:p>
      </dsp:txBody>
      <dsp:txXfrm>
        <a:off x="1199541" y="2498679"/>
        <a:ext cx="9419999" cy="1039095"/>
      </dsp:txXfrm>
    </dsp:sp>
    <dsp:sp modelId="{E2827085-97A4-4B0E-8327-05A3F1B3E969}">
      <dsp:nvSpPr>
        <dsp:cNvPr id="0" name=""/>
        <dsp:cNvSpPr/>
      </dsp:nvSpPr>
      <dsp:spPr>
        <a:xfrm>
          <a:off x="0" y="3745593"/>
          <a:ext cx="11037109" cy="103808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4E0407-E2A6-4248-8ADB-1B24F9230930}">
      <dsp:nvSpPr>
        <dsp:cNvPr id="0" name=""/>
        <dsp:cNvSpPr/>
      </dsp:nvSpPr>
      <dsp:spPr>
        <a:xfrm>
          <a:off x="314019" y="3979161"/>
          <a:ext cx="571502" cy="57094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21466B-41FB-47D2-830C-E39C054A5D4C}">
      <dsp:nvSpPr>
        <dsp:cNvPr id="0" name=""/>
        <dsp:cNvSpPr/>
      </dsp:nvSpPr>
      <dsp:spPr>
        <a:xfrm>
          <a:off x="1199541" y="3745593"/>
          <a:ext cx="9419999" cy="1039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971" tIns="109971" rIns="109971" bIns="109971" numCol="1" spcCol="1270" anchor="ctr" anchorCtr="0">
          <a:noAutofit/>
        </a:bodyPr>
        <a:lstStyle/>
        <a:p>
          <a:pPr marL="0" lvl="0" indent="0" algn="just" defTabSz="800100">
            <a:lnSpc>
              <a:spcPct val="100000"/>
            </a:lnSpc>
            <a:spcBef>
              <a:spcPct val="0"/>
            </a:spcBef>
            <a:spcAft>
              <a:spcPct val="35000"/>
            </a:spcAft>
            <a:buNone/>
          </a:pPr>
          <a:r>
            <a:rPr lang="en-US" sz="1800" b="1" kern="1200" dirty="0">
              <a:latin typeface="Aptos" panose="020B0004020202020204" pitchFamily="34" charset="0"/>
            </a:rPr>
            <a:t>"Das soziale Dilemma" (Dokumentarfilm): </a:t>
          </a:r>
          <a:r>
            <a:rPr lang="en-US" sz="1800" kern="1200" dirty="0">
              <a:latin typeface="Aptos" panose="020B0004020202020204" pitchFamily="34" charset="0"/>
            </a:rPr>
            <a:t>Dieser augenöffnende Dokumentarfilm, der auf Plattformen wie Netflix verfügbar ist, zeigt Tech-Insider, die über die Auswirkungen der sozialen Medien auf die Gesellschaft diskutieren. Er wirft ein Licht auf die Aufmerksamkeitsökonomie und ermutigt die Zuschauer, online achtsamer zu sein.</a:t>
          </a:r>
        </a:p>
      </dsp:txBody>
      <dsp:txXfrm>
        <a:off x="1199541" y="3745593"/>
        <a:ext cx="9419999" cy="10390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26CC5-7390-4024-93ED-AAC710A64838}">
      <dsp:nvSpPr>
        <dsp:cNvPr id="0" name=""/>
        <dsp:cNvSpPr/>
      </dsp:nvSpPr>
      <dsp:spPr>
        <a:xfrm>
          <a:off x="0" y="7597"/>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1041DB-D0F1-4A33-8769-A6F56943AD6D}">
      <dsp:nvSpPr>
        <dsp:cNvPr id="0" name=""/>
        <dsp:cNvSpPr/>
      </dsp:nvSpPr>
      <dsp:spPr>
        <a:xfrm>
          <a:off x="267664" y="206686"/>
          <a:ext cx="487138" cy="4866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B35C01-F451-489E-B753-533AD7ED8622}">
      <dsp:nvSpPr>
        <dsp:cNvPr id="0" name=""/>
        <dsp:cNvSpPr/>
      </dsp:nvSpPr>
      <dsp:spPr>
        <a:xfrm>
          <a:off x="1022466" y="7597"/>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Wie viele Stunden pro Tag verbringen Sie durchschnittlich vor Bildschirmen (einschließlich Smartphones, Tablets, Computern und Fernsehern)?</a:t>
          </a:r>
        </a:p>
      </dsp:txBody>
      <dsp:txXfrm>
        <a:off x="1022466" y="7597"/>
        <a:ext cx="3905523" cy="995445"/>
      </dsp:txXfrm>
    </dsp:sp>
    <dsp:sp modelId="{099DFF35-6CC1-448C-B4A5-D0B03EB39F76}">
      <dsp:nvSpPr>
        <dsp:cNvPr id="0" name=""/>
        <dsp:cNvSpPr/>
      </dsp:nvSpPr>
      <dsp:spPr>
        <a:xfrm>
          <a:off x="4927989" y="7597"/>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weniger als 1 Stunde b) 1-2 Stunden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2-4 Stunden d) 4-6 Stunden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e) Mehr als 6 Stunden</a:t>
          </a:r>
        </a:p>
      </dsp:txBody>
      <dsp:txXfrm>
        <a:off x="4927989" y="7597"/>
        <a:ext cx="3689534" cy="884840"/>
      </dsp:txXfrm>
    </dsp:sp>
    <dsp:sp modelId="{259CC145-E72B-4E0D-8490-7E18591B43B7}">
      <dsp:nvSpPr>
        <dsp:cNvPr id="0" name=""/>
        <dsp:cNvSpPr/>
      </dsp:nvSpPr>
      <dsp:spPr>
        <a:xfrm>
          <a:off x="0" y="1251904"/>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195001-394B-4A56-A34F-23506F4406F0}">
      <dsp:nvSpPr>
        <dsp:cNvPr id="0" name=""/>
        <dsp:cNvSpPr/>
      </dsp:nvSpPr>
      <dsp:spPr>
        <a:xfrm>
          <a:off x="267664" y="1450993"/>
          <a:ext cx="487138" cy="4866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69E380-018B-4C19-82DE-1EBB02045EAB}">
      <dsp:nvSpPr>
        <dsp:cNvPr id="0" name=""/>
        <dsp:cNvSpPr/>
      </dsp:nvSpPr>
      <dsp:spPr>
        <a:xfrm>
          <a:off x="1022466" y="1251904"/>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Ertappen Sie sich dabei, wie Sie gedankenlos durch Ihr Telefon oder andere Geräte scrollen, ohne </a:t>
          </a:r>
          <a:br>
            <a:rPr lang="sk-SK" sz="1400" kern="1200" dirty="0">
              <a:latin typeface="Aptos" panose="020B0004020202020204" pitchFamily="34" charset="0"/>
            </a:rPr>
          </a:br>
          <a:r>
            <a:rPr lang="en-US" sz="1400" kern="1200" dirty="0">
              <a:latin typeface="Aptos" panose="020B0004020202020204" pitchFamily="34" charset="0"/>
            </a:rPr>
            <a:t>einen bestimmten Zweck?</a:t>
          </a:r>
        </a:p>
      </dsp:txBody>
      <dsp:txXfrm>
        <a:off x="1022466" y="1251904"/>
        <a:ext cx="3905523" cy="995445"/>
      </dsp:txXfrm>
    </dsp:sp>
    <dsp:sp modelId="{9EEC8BF6-8726-4029-9819-06B45B90EBBA}">
      <dsp:nvSpPr>
        <dsp:cNvPr id="0" name=""/>
        <dsp:cNvSpPr/>
      </dsp:nvSpPr>
      <dsp:spPr>
        <a:xfrm>
          <a:off x="4927989" y="1251904"/>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Selten b) Gelegentlich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Häufig d) Die meiste Zeit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e) Ständig</a:t>
          </a:r>
        </a:p>
      </dsp:txBody>
      <dsp:txXfrm>
        <a:off x="4927989" y="1251904"/>
        <a:ext cx="3689534" cy="884840"/>
      </dsp:txXfrm>
    </dsp:sp>
    <dsp:sp modelId="{9EE2B3C3-AAD9-4FDB-806E-5DB8B58DAB3C}">
      <dsp:nvSpPr>
        <dsp:cNvPr id="0" name=""/>
        <dsp:cNvSpPr/>
      </dsp:nvSpPr>
      <dsp:spPr>
        <a:xfrm>
          <a:off x="0" y="2496212"/>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A4E4F4-A75F-4D13-B3A9-F42846606A69}">
      <dsp:nvSpPr>
        <dsp:cNvPr id="0" name=""/>
        <dsp:cNvSpPr/>
      </dsp:nvSpPr>
      <dsp:spPr>
        <a:xfrm>
          <a:off x="267664" y="2695301"/>
          <a:ext cx="487138" cy="4866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745722-15D6-4847-BFC7-9ACF2C6107E2}">
      <dsp:nvSpPr>
        <dsp:cNvPr id="0" name=""/>
        <dsp:cNvSpPr/>
      </dsp:nvSpPr>
      <dsp:spPr>
        <a:xfrm>
          <a:off x="1022466" y="2496212"/>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Wie oft benutzen Sie elektronische Geräte </a:t>
          </a:r>
          <a:br>
            <a:rPr lang="sk-SK" sz="1400" kern="1200" dirty="0">
              <a:latin typeface="Aptos" panose="020B0004020202020204" pitchFamily="34" charset="0"/>
            </a:rPr>
          </a:br>
          <a:r>
            <a:rPr lang="en-US" sz="1400" kern="1200" dirty="0">
              <a:latin typeface="Aptos" panose="020B0004020202020204" pitchFamily="34" charset="0"/>
            </a:rPr>
            <a:t>innerhalb einer Stunde vor dem Schlafengehen?</a:t>
          </a:r>
        </a:p>
      </dsp:txBody>
      <dsp:txXfrm>
        <a:off x="1022466" y="2496212"/>
        <a:ext cx="3905523" cy="995445"/>
      </dsp:txXfrm>
    </dsp:sp>
    <dsp:sp modelId="{8CFA6A97-7529-4A7A-A14A-BD2BA81DBD83}">
      <dsp:nvSpPr>
        <dsp:cNvPr id="0" name=""/>
        <dsp:cNvSpPr/>
      </dsp:nvSpPr>
      <dsp:spPr>
        <a:xfrm>
          <a:off x="4927989" y="2496212"/>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Nie b) Selten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Manchmal d) Oft e) Immer</a:t>
          </a:r>
        </a:p>
      </dsp:txBody>
      <dsp:txXfrm>
        <a:off x="4927989" y="2496212"/>
        <a:ext cx="3689534" cy="884840"/>
      </dsp:txXfrm>
    </dsp:sp>
    <dsp:sp modelId="{F153EEFB-0006-4BBF-84AB-00ED3F5E662F}">
      <dsp:nvSpPr>
        <dsp:cNvPr id="0" name=""/>
        <dsp:cNvSpPr/>
      </dsp:nvSpPr>
      <dsp:spPr>
        <a:xfrm>
          <a:off x="0" y="3740519"/>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E7A115-8C6E-41A7-B108-132D80947806}">
      <dsp:nvSpPr>
        <dsp:cNvPr id="0" name=""/>
        <dsp:cNvSpPr/>
      </dsp:nvSpPr>
      <dsp:spPr>
        <a:xfrm>
          <a:off x="267664" y="3939608"/>
          <a:ext cx="487138" cy="48666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9BA8FF-572B-42F6-987F-D61CD8CB3FD6}">
      <dsp:nvSpPr>
        <dsp:cNvPr id="0" name=""/>
        <dsp:cNvSpPr/>
      </dsp:nvSpPr>
      <dsp:spPr>
        <a:xfrm>
          <a:off x="1022466" y="3740519"/>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Kennen Sie körperliche Beschwerden wie Überanstrengung der Augen, Kopfschmerzen oder einen gestörten Schlafrhythmus im Zusammenhang mit Ihrer Bildschirmarbeit?</a:t>
          </a:r>
        </a:p>
      </dsp:txBody>
      <dsp:txXfrm>
        <a:off x="1022466" y="3740519"/>
        <a:ext cx="3905523" cy="995445"/>
      </dsp:txXfrm>
    </dsp:sp>
    <dsp:sp modelId="{C2F23335-0208-48C4-BCB1-61071F1A2593}">
      <dsp:nvSpPr>
        <dsp:cNvPr id="0" name=""/>
        <dsp:cNvSpPr/>
      </dsp:nvSpPr>
      <dsp:spPr>
        <a:xfrm>
          <a:off x="4927989" y="3740519"/>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Keine Beschwerden b) Selten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Gelegentlich d) Häufig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e) Ständiges Unbehagen</a:t>
          </a:r>
        </a:p>
      </dsp:txBody>
      <dsp:txXfrm>
        <a:off x="4927989" y="3740519"/>
        <a:ext cx="3689534" cy="884840"/>
      </dsp:txXfrm>
    </dsp:sp>
    <dsp:sp modelId="{A7313F53-FBD8-476F-8BFA-F2A5FA2F4F0A}">
      <dsp:nvSpPr>
        <dsp:cNvPr id="0" name=""/>
        <dsp:cNvSpPr/>
      </dsp:nvSpPr>
      <dsp:spPr>
        <a:xfrm>
          <a:off x="0" y="4984826"/>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3715E6-00E3-4E77-831E-69F6B3936F06}">
      <dsp:nvSpPr>
        <dsp:cNvPr id="0" name=""/>
        <dsp:cNvSpPr/>
      </dsp:nvSpPr>
      <dsp:spPr>
        <a:xfrm>
          <a:off x="267664" y="5183916"/>
          <a:ext cx="487138" cy="48666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83DA2F-77CB-4E18-9417-6701F3EE40A0}">
      <dsp:nvSpPr>
        <dsp:cNvPr id="0" name=""/>
        <dsp:cNvSpPr/>
      </dsp:nvSpPr>
      <dsp:spPr>
        <a:xfrm>
          <a:off x="1022466" y="4984826"/>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Setzen Sie sich bestimmte Zeitlimits oder verwenden Sie Tools/Apps zur Überwachung und Kontrolle Ihrer Bildschirmzeit?</a:t>
          </a:r>
        </a:p>
      </dsp:txBody>
      <dsp:txXfrm>
        <a:off x="1022466" y="4984826"/>
        <a:ext cx="3905523" cy="995445"/>
      </dsp:txXfrm>
    </dsp:sp>
    <dsp:sp modelId="{17B50BCB-E40F-4716-BDD8-119E55078083}">
      <dsp:nvSpPr>
        <dsp:cNvPr id="0" name=""/>
        <dsp:cNvSpPr/>
      </dsp:nvSpPr>
      <dsp:spPr>
        <a:xfrm>
          <a:off x="4927989" y="4984826"/>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Immer b) Oft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Gelegentlich d) Selten e) Nie</a:t>
          </a:r>
        </a:p>
      </dsp:txBody>
      <dsp:txXfrm>
        <a:off x="4927989" y="4984826"/>
        <a:ext cx="3689534" cy="884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26CC5-7390-4024-93ED-AAC710A64838}">
      <dsp:nvSpPr>
        <dsp:cNvPr id="0" name=""/>
        <dsp:cNvSpPr/>
      </dsp:nvSpPr>
      <dsp:spPr>
        <a:xfrm>
          <a:off x="0" y="7597"/>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1041DB-D0F1-4A33-8769-A6F56943AD6D}">
      <dsp:nvSpPr>
        <dsp:cNvPr id="0" name=""/>
        <dsp:cNvSpPr/>
      </dsp:nvSpPr>
      <dsp:spPr>
        <a:xfrm>
          <a:off x="267664" y="206686"/>
          <a:ext cx="487138" cy="4866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B35C01-F451-489E-B753-533AD7ED8622}">
      <dsp:nvSpPr>
        <dsp:cNvPr id="0" name=""/>
        <dsp:cNvSpPr/>
      </dsp:nvSpPr>
      <dsp:spPr>
        <a:xfrm>
          <a:off x="1022466" y="7597"/>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Wie viele Social-Media-Plattformen nutzen Sie aktiv und regelmäßig?</a:t>
          </a:r>
        </a:p>
      </dsp:txBody>
      <dsp:txXfrm>
        <a:off x="1022466" y="7597"/>
        <a:ext cx="3905523" cy="995445"/>
      </dsp:txXfrm>
    </dsp:sp>
    <dsp:sp modelId="{099DFF35-6CC1-448C-B4A5-D0B03EB39F76}">
      <dsp:nvSpPr>
        <dsp:cNvPr id="0" name=""/>
        <dsp:cNvSpPr/>
      </dsp:nvSpPr>
      <dsp:spPr>
        <a:xfrm>
          <a:off x="4927989" y="7597"/>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1-2 b) </a:t>
          </a:r>
          <a:r>
            <a:rPr lang="sk-SK" sz="1400" kern="1200" dirty="0">
              <a:latin typeface="Aptos" panose="020B0004020202020204" pitchFamily="34" charset="0"/>
            </a:rPr>
            <a:t>3-4</a:t>
          </a: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a:t>
          </a:r>
          <a:r>
            <a:rPr lang="sk-SK" sz="1400" kern="1200" dirty="0">
              <a:latin typeface="Aptos" panose="020B0004020202020204" pitchFamily="34" charset="0"/>
            </a:rPr>
            <a:t>5-6 </a:t>
          </a:r>
          <a:r>
            <a:rPr lang="en-US" sz="1400" kern="1200" dirty="0">
              <a:latin typeface="Aptos" panose="020B0004020202020204" pitchFamily="34" charset="0"/>
            </a:rPr>
            <a:t>d) 7-8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e) Mehr als </a:t>
          </a:r>
          <a:r>
            <a:rPr lang="sk-SK" sz="1400" kern="1200" dirty="0">
              <a:latin typeface="Aptos" panose="020B0004020202020204" pitchFamily="34" charset="0"/>
            </a:rPr>
            <a:t>8</a:t>
          </a:r>
          <a:endParaRPr lang="en-US" sz="1400" kern="1200" dirty="0">
            <a:latin typeface="Aptos" panose="020B0004020202020204" pitchFamily="34" charset="0"/>
          </a:endParaRPr>
        </a:p>
      </dsp:txBody>
      <dsp:txXfrm>
        <a:off x="4927989" y="7597"/>
        <a:ext cx="3689534" cy="884840"/>
      </dsp:txXfrm>
    </dsp:sp>
    <dsp:sp modelId="{259CC145-E72B-4E0D-8490-7E18591B43B7}">
      <dsp:nvSpPr>
        <dsp:cNvPr id="0" name=""/>
        <dsp:cNvSpPr/>
      </dsp:nvSpPr>
      <dsp:spPr>
        <a:xfrm>
          <a:off x="0" y="1251904"/>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195001-394B-4A56-A34F-23506F4406F0}">
      <dsp:nvSpPr>
        <dsp:cNvPr id="0" name=""/>
        <dsp:cNvSpPr/>
      </dsp:nvSpPr>
      <dsp:spPr>
        <a:xfrm>
          <a:off x="267664" y="1450993"/>
          <a:ext cx="487138" cy="4866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69E380-018B-4C19-82DE-1EBB02045EAB}">
      <dsp:nvSpPr>
        <dsp:cNvPr id="0" name=""/>
        <dsp:cNvSpPr/>
      </dsp:nvSpPr>
      <dsp:spPr>
        <a:xfrm>
          <a:off x="1022466" y="1251904"/>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Wie viel Zeit verbringen Sie im Durchschnitt täglich mit sozialen Medien?</a:t>
          </a:r>
        </a:p>
      </dsp:txBody>
      <dsp:txXfrm>
        <a:off x="1022466" y="1251904"/>
        <a:ext cx="3905523" cy="995445"/>
      </dsp:txXfrm>
    </dsp:sp>
    <dsp:sp modelId="{9EEC8BF6-8726-4029-9819-06B45B90EBBA}">
      <dsp:nvSpPr>
        <dsp:cNvPr id="0" name=""/>
        <dsp:cNvSpPr/>
      </dsp:nvSpPr>
      <dsp:spPr>
        <a:xfrm>
          <a:off x="4927989" y="1251904"/>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Weniger als 30 Minuten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b) 30 Minuten - 1 Stunde c) 1-2 </a:t>
          </a:r>
          <a:r>
            <a:rPr lang="sk-SK" sz="1400" kern="1200" dirty="0">
              <a:latin typeface="Aptos" panose="020B0004020202020204" pitchFamily="34" charset="0"/>
            </a:rPr>
            <a:t>Stunden       </a:t>
          </a:r>
        </a:p>
        <a:p>
          <a:pPr marL="0" lvl="0" indent="0" algn="l" defTabSz="622300">
            <a:lnSpc>
              <a:spcPct val="100000"/>
            </a:lnSpc>
            <a:spcBef>
              <a:spcPct val="0"/>
            </a:spcBef>
            <a:spcAft>
              <a:spcPct val="35000"/>
            </a:spcAft>
            <a:buNone/>
          </a:pPr>
          <a:r>
            <a:rPr lang="en-US" sz="1400" kern="1200" dirty="0">
              <a:latin typeface="Aptos" panose="020B0004020202020204" pitchFamily="34" charset="0"/>
            </a:rPr>
            <a:t>d) 2-4 Stunden e) mehr als 4 Stunden</a:t>
          </a:r>
        </a:p>
      </dsp:txBody>
      <dsp:txXfrm>
        <a:off x="4927989" y="1251904"/>
        <a:ext cx="3689534" cy="884840"/>
      </dsp:txXfrm>
    </dsp:sp>
    <dsp:sp modelId="{9EE2B3C3-AAD9-4FDB-806E-5DB8B58DAB3C}">
      <dsp:nvSpPr>
        <dsp:cNvPr id="0" name=""/>
        <dsp:cNvSpPr/>
      </dsp:nvSpPr>
      <dsp:spPr>
        <a:xfrm>
          <a:off x="0" y="2496212"/>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A4E4F4-A75F-4D13-B3A9-F42846606A69}">
      <dsp:nvSpPr>
        <dsp:cNvPr id="0" name=""/>
        <dsp:cNvSpPr/>
      </dsp:nvSpPr>
      <dsp:spPr>
        <a:xfrm>
          <a:off x="267664" y="2695301"/>
          <a:ext cx="487138" cy="4866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745722-15D6-4847-BFC7-9ACF2C6107E2}">
      <dsp:nvSpPr>
        <dsp:cNvPr id="0" name=""/>
        <dsp:cNvSpPr/>
      </dsp:nvSpPr>
      <dsp:spPr>
        <a:xfrm>
          <a:off x="1022466" y="2496212"/>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Fühlen Sie sich manchmal unter Druck gesetzt, eine kuratierte oder idealisierte Version Ihres Lebens in den sozialen Medien zu präsentieren?</a:t>
          </a:r>
        </a:p>
      </dsp:txBody>
      <dsp:txXfrm>
        <a:off x="1022466" y="2496212"/>
        <a:ext cx="3905523" cy="995445"/>
      </dsp:txXfrm>
    </dsp:sp>
    <dsp:sp modelId="{8CFA6A97-7529-4A7A-A14A-BD2BA81DBD83}">
      <dsp:nvSpPr>
        <dsp:cNvPr id="0" name=""/>
        <dsp:cNvSpPr/>
      </dsp:nvSpPr>
      <dsp:spPr>
        <a:xfrm>
          <a:off x="4927989" y="2496212"/>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Nie b) Selten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Gelegentlich d) Häufig e) Immer</a:t>
          </a:r>
        </a:p>
      </dsp:txBody>
      <dsp:txXfrm>
        <a:off x="4927989" y="2496212"/>
        <a:ext cx="3689534" cy="884840"/>
      </dsp:txXfrm>
    </dsp:sp>
    <dsp:sp modelId="{F153EEFB-0006-4BBF-84AB-00ED3F5E662F}">
      <dsp:nvSpPr>
        <dsp:cNvPr id="0" name=""/>
        <dsp:cNvSpPr/>
      </dsp:nvSpPr>
      <dsp:spPr>
        <a:xfrm>
          <a:off x="0" y="3740519"/>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E7A115-8C6E-41A7-B108-132D80947806}">
      <dsp:nvSpPr>
        <dsp:cNvPr id="0" name=""/>
        <dsp:cNvSpPr/>
      </dsp:nvSpPr>
      <dsp:spPr>
        <a:xfrm>
          <a:off x="267664" y="3939608"/>
          <a:ext cx="487138" cy="48666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9BA8FF-572B-42F6-987F-D61CD8CB3FD6}">
      <dsp:nvSpPr>
        <dsp:cNvPr id="0" name=""/>
        <dsp:cNvSpPr/>
      </dsp:nvSpPr>
      <dsp:spPr>
        <a:xfrm>
          <a:off x="1022466" y="3740519"/>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Wie oft überprüfen Sie Benachrichtigungen oder Aktualisierungen in den sozialen Medien, während Sie Gespräche oder Aktivitäten von Angesicht zu Angesicht führen?</a:t>
          </a:r>
        </a:p>
      </dsp:txBody>
      <dsp:txXfrm>
        <a:off x="1022466" y="3740519"/>
        <a:ext cx="3905523" cy="995445"/>
      </dsp:txXfrm>
    </dsp:sp>
    <dsp:sp modelId="{C2F23335-0208-48C4-BCB1-61071F1A2593}">
      <dsp:nvSpPr>
        <dsp:cNvPr id="0" name=""/>
        <dsp:cNvSpPr/>
      </dsp:nvSpPr>
      <dsp:spPr>
        <a:xfrm>
          <a:off x="4927989" y="3740519"/>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Nie b) Selten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Manchmal d) Oft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e) </a:t>
          </a:r>
          <a:r>
            <a:rPr lang="sk-SK" sz="1400" kern="1200" dirty="0" err="1">
              <a:latin typeface="Aptos" panose="020B0004020202020204" pitchFamily="34" charset="0"/>
            </a:rPr>
            <a:t>Ständig</a:t>
          </a:r>
          <a:endParaRPr lang="en-US" sz="1400" kern="1200" dirty="0">
            <a:latin typeface="Aptos" panose="020B0004020202020204" pitchFamily="34" charset="0"/>
          </a:endParaRPr>
        </a:p>
      </dsp:txBody>
      <dsp:txXfrm>
        <a:off x="4927989" y="3740519"/>
        <a:ext cx="3689534" cy="884840"/>
      </dsp:txXfrm>
    </dsp:sp>
    <dsp:sp modelId="{A7313F53-FBD8-476F-8BFA-F2A5FA2F4F0A}">
      <dsp:nvSpPr>
        <dsp:cNvPr id="0" name=""/>
        <dsp:cNvSpPr/>
      </dsp:nvSpPr>
      <dsp:spPr>
        <a:xfrm>
          <a:off x="0" y="4984826"/>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3715E6-00E3-4E77-831E-69F6B3936F06}">
      <dsp:nvSpPr>
        <dsp:cNvPr id="0" name=""/>
        <dsp:cNvSpPr/>
      </dsp:nvSpPr>
      <dsp:spPr>
        <a:xfrm>
          <a:off x="267664" y="5183916"/>
          <a:ext cx="487138" cy="48666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83DA2F-77CB-4E18-9417-6701F3EE40A0}">
      <dsp:nvSpPr>
        <dsp:cNvPr id="0" name=""/>
        <dsp:cNvSpPr/>
      </dsp:nvSpPr>
      <dsp:spPr>
        <a:xfrm>
          <a:off x="1022466" y="4984826"/>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Haben Sie jemals negative Gefühle (z. B. Angst, Eifersucht) erlebt, nachdem Sie soziale Medien genutzt haben?</a:t>
          </a:r>
        </a:p>
      </dsp:txBody>
      <dsp:txXfrm>
        <a:off x="1022466" y="4984826"/>
        <a:ext cx="3905523" cy="995445"/>
      </dsp:txXfrm>
    </dsp:sp>
    <dsp:sp modelId="{17B50BCB-E40F-4716-BDD8-119E55078083}">
      <dsp:nvSpPr>
        <dsp:cNvPr id="0" name=""/>
        <dsp:cNvSpPr/>
      </dsp:nvSpPr>
      <dsp:spPr>
        <a:xfrm>
          <a:off x="4927989" y="4984826"/>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Nie b) Selten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Gelegentlich d) Häufig e) </a:t>
          </a:r>
          <a:r>
            <a:rPr lang="sk-SK" sz="1400" kern="1200" dirty="0" err="1">
              <a:latin typeface="Aptos" panose="020B0004020202020204" pitchFamily="34" charset="0"/>
            </a:rPr>
            <a:t>Immer</a:t>
          </a:r>
          <a:endParaRPr lang="en-US" sz="1400" kern="1200" dirty="0">
            <a:latin typeface="Aptos" panose="020B0004020202020204" pitchFamily="34" charset="0"/>
          </a:endParaRPr>
        </a:p>
      </dsp:txBody>
      <dsp:txXfrm>
        <a:off x="4927989" y="4984826"/>
        <a:ext cx="3689534" cy="884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26CC5-7390-4024-93ED-AAC710A64838}">
      <dsp:nvSpPr>
        <dsp:cNvPr id="0" name=""/>
        <dsp:cNvSpPr/>
      </dsp:nvSpPr>
      <dsp:spPr>
        <a:xfrm>
          <a:off x="0" y="7597"/>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1041DB-D0F1-4A33-8769-A6F56943AD6D}">
      <dsp:nvSpPr>
        <dsp:cNvPr id="0" name=""/>
        <dsp:cNvSpPr/>
      </dsp:nvSpPr>
      <dsp:spPr>
        <a:xfrm>
          <a:off x="267664" y="206686"/>
          <a:ext cx="487138" cy="4866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B35C01-F451-489E-B753-533AD7ED8622}">
      <dsp:nvSpPr>
        <dsp:cNvPr id="0" name=""/>
        <dsp:cNvSpPr/>
      </dsp:nvSpPr>
      <dsp:spPr>
        <a:xfrm>
          <a:off x="1022466" y="7597"/>
          <a:ext cx="7595057"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Auf einer Skala von 1 bis 10, wobei 1 sehr niedrig und 10 sehr hoch ist, wie würden Sie Ihr allgemeines Stressniveau im Zusammenhang mit digitalen Aktivitäten bewerten?</a:t>
          </a:r>
        </a:p>
      </dsp:txBody>
      <dsp:txXfrm>
        <a:off x="1022466" y="7597"/>
        <a:ext cx="7595057" cy="995445"/>
      </dsp:txXfrm>
    </dsp:sp>
    <dsp:sp modelId="{259CC145-E72B-4E0D-8490-7E18591B43B7}">
      <dsp:nvSpPr>
        <dsp:cNvPr id="0" name=""/>
        <dsp:cNvSpPr/>
      </dsp:nvSpPr>
      <dsp:spPr>
        <a:xfrm>
          <a:off x="0" y="1251904"/>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195001-394B-4A56-A34F-23506F4406F0}">
      <dsp:nvSpPr>
        <dsp:cNvPr id="0" name=""/>
        <dsp:cNvSpPr/>
      </dsp:nvSpPr>
      <dsp:spPr>
        <a:xfrm>
          <a:off x="267664" y="1450993"/>
          <a:ext cx="487138" cy="4866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69E380-018B-4C19-82DE-1EBB02045EAB}">
      <dsp:nvSpPr>
        <dsp:cNvPr id="0" name=""/>
        <dsp:cNvSpPr/>
      </dsp:nvSpPr>
      <dsp:spPr>
        <a:xfrm>
          <a:off x="1022466" y="1251904"/>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Fühlen Sie sich von der ständigen Flut an Informationen und Benachrichtigungen auf Ihren digitalen Geräten überfordert?</a:t>
          </a:r>
        </a:p>
      </dsp:txBody>
      <dsp:txXfrm>
        <a:off x="1022466" y="1251904"/>
        <a:ext cx="3905523" cy="995445"/>
      </dsp:txXfrm>
    </dsp:sp>
    <dsp:sp modelId="{9EEC8BF6-8726-4029-9819-06B45B90EBBA}">
      <dsp:nvSpPr>
        <dsp:cNvPr id="0" name=""/>
        <dsp:cNvSpPr/>
      </dsp:nvSpPr>
      <dsp:spPr>
        <a:xfrm>
          <a:off x="4927989" y="1251904"/>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Überhaupt nicht b) </a:t>
          </a:r>
          <a:r>
            <a:rPr lang="sk-SK" sz="1400" kern="1200" dirty="0"/>
            <a:t>Gelegentlich     </a:t>
          </a: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a:t>
          </a:r>
          <a:r>
            <a:rPr lang="sk-SK" sz="1400" kern="1200" dirty="0" err="1">
              <a:latin typeface="Aptos" panose="020B0004020202020204" pitchFamily="34" charset="0"/>
            </a:rPr>
            <a:t>Manchmal </a:t>
          </a:r>
          <a:r>
            <a:rPr lang="en-US" sz="1400" kern="1200" dirty="0">
              <a:latin typeface="Aptos" panose="020B0004020202020204" pitchFamily="34" charset="0"/>
            </a:rPr>
            <a:t>d) Oft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e) </a:t>
          </a:r>
          <a:r>
            <a:rPr lang="sk-SK" sz="1400" kern="1200" dirty="0" err="1">
              <a:latin typeface="Aptos" panose="020B0004020202020204" pitchFamily="34" charset="0"/>
            </a:rPr>
            <a:t>Immer</a:t>
          </a:r>
          <a:endParaRPr lang="en-US" sz="1400" kern="1200" dirty="0">
            <a:latin typeface="Aptos" panose="020B0004020202020204" pitchFamily="34" charset="0"/>
          </a:endParaRPr>
        </a:p>
      </dsp:txBody>
      <dsp:txXfrm>
        <a:off x="4927989" y="1251904"/>
        <a:ext cx="3689534" cy="884840"/>
      </dsp:txXfrm>
    </dsp:sp>
    <dsp:sp modelId="{9EE2B3C3-AAD9-4FDB-806E-5DB8B58DAB3C}">
      <dsp:nvSpPr>
        <dsp:cNvPr id="0" name=""/>
        <dsp:cNvSpPr/>
      </dsp:nvSpPr>
      <dsp:spPr>
        <a:xfrm>
          <a:off x="0" y="2496212"/>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A4E4F4-A75F-4D13-B3A9-F42846606A69}">
      <dsp:nvSpPr>
        <dsp:cNvPr id="0" name=""/>
        <dsp:cNvSpPr/>
      </dsp:nvSpPr>
      <dsp:spPr>
        <a:xfrm>
          <a:off x="267664" y="2695301"/>
          <a:ext cx="487138" cy="4866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745722-15D6-4847-BFC7-9ACF2C6107E2}">
      <dsp:nvSpPr>
        <dsp:cNvPr id="0" name=""/>
        <dsp:cNvSpPr/>
      </dsp:nvSpPr>
      <dsp:spPr>
        <a:xfrm>
          <a:off x="1022466" y="2496212"/>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Wie oft fällt es Ihnen schwer, außerhalb der Arbeitszeit von der Arbeit oder der digitalen Kommunikation abzuschalten?</a:t>
          </a:r>
        </a:p>
      </dsp:txBody>
      <dsp:txXfrm>
        <a:off x="1022466" y="2496212"/>
        <a:ext cx="3905523" cy="995445"/>
      </dsp:txXfrm>
    </dsp:sp>
    <dsp:sp modelId="{8CFA6A97-7529-4A7A-A14A-BD2BA81DBD83}">
      <dsp:nvSpPr>
        <dsp:cNvPr id="0" name=""/>
        <dsp:cNvSpPr/>
      </dsp:nvSpPr>
      <dsp:spPr>
        <a:xfrm>
          <a:off x="4927989" y="2496212"/>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Nie b) Selten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Gelegentlich d) Häufig e) Immer</a:t>
          </a:r>
        </a:p>
      </dsp:txBody>
      <dsp:txXfrm>
        <a:off x="4927989" y="2496212"/>
        <a:ext cx="3689534" cy="884840"/>
      </dsp:txXfrm>
    </dsp:sp>
    <dsp:sp modelId="{F153EEFB-0006-4BBF-84AB-00ED3F5E662F}">
      <dsp:nvSpPr>
        <dsp:cNvPr id="0" name=""/>
        <dsp:cNvSpPr/>
      </dsp:nvSpPr>
      <dsp:spPr>
        <a:xfrm>
          <a:off x="0" y="3740519"/>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E7A115-8C6E-41A7-B108-132D80947806}">
      <dsp:nvSpPr>
        <dsp:cNvPr id="0" name=""/>
        <dsp:cNvSpPr/>
      </dsp:nvSpPr>
      <dsp:spPr>
        <a:xfrm>
          <a:off x="267664" y="3939608"/>
          <a:ext cx="487138" cy="48666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9BA8FF-572B-42F6-987F-D61CD8CB3FD6}">
      <dsp:nvSpPr>
        <dsp:cNvPr id="0" name=""/>
        <dsp:cNvSpPr/>
      </dsp:nvSpPr>
      <dsp:spPr>
        <a:xfrm>
          <a:off x="1022466" y="3740519"/>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Haben Sie körperliche Symptome wie Verspannungen, Kopfschmerzen oder Müdigkeit im Zusammenhang mit Ihren digitalen Aktivitäten festgestellt?</a:t>
          </a:r>
        </a:p>
      </dsp:txBody>
      <dsp:txXfrm>
        <a:off x="1022466" y="3740519"/>
        <a:ext cx="3905523" cy="995445"/>
      </dsp:txXfrm>
    </dsp:sp>
    <dsp:sp modelId="{C2F23335-0208-48C4-BCB1-61071F1A2593}">
      <dsp:nvSpPr>
        <dsp:cNvPr id="0" name=""/>
        <dsp:cNvSpPr/>
      </dsp:nvSpPr>
      <dsp:spPr>
        <a:xfrm>
          <a:off x="4927989" y="3740519"/>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Nie b) Selten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Gelegentlich d) Häufig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e) </a:t>
          </a:r>
          <a:r>
            <a:rPr lang="sk-SK" sz="1400" kern="1200" dirty="0" err="1">
              <a:latin typeface="Aptos" panose="020B0004020202020204" pitchFamily="34" charset="0"/>
            </a:rPr>
            <a:t>Ständig</a:t>
          </a:r>
          <a:endParaRPr lang="en-US" sz="1400" kern="1200" dirty="0">
            <a:latin typeface="Aptos" panose="020B0004020202020204" pitchFamily="34" charset="0"/>
          </a:endParaRPr>
        </a:p>
      </dsp:txBody>
      <dsp:txXfrm>
        <a:off x="4927989" y="3740519"/>
        <a:ext cx="3689534" cy="884840"/>
      </dsp:txXfrm>
    </dsp:sp>
    <dsp:sp modelId="{A7313F53-FBD8-476F-8BFA-F2A5FA2F4F0A}">
      <dsp:nvSpPr>
        <dsp:cNvPr id="0" name=""/>
        <dsp:cNvSpPr/>
      </dsp:nvSpPr>
      <dsp:spPr>
        <a:xfrm>
          <a:off x="0" y="4984826"/>
          <a:ext cx="8678940" cy="88484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3715E6-00E3-4E77-831E-69F6B3936F06}">
      <dsp:nvSpPr>
        <dsp:cNvPr id="0" name=""/>
        <dsp:cNvSpPr/>
      </dsp:nvSpPr>
      <dsp:spPr>
        <a:xfrm>
          <a:off x="267664" y="5183916"/>
          <a:ext cx="487138" cy="48666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83DA2F-77CB-4E18-9417-6701F3EE40A0}">
      <dsp:nvSpPr>
        <dsp:cNvPr id="0" name=""/>
        <dsp:cNvSpPr/>
      </dsp:nvSpPr>
      <dsp:spPr>
        <a:xfrm>
          <a:off x="1022466" y="4984826"/>
          <a:ext cx="3905523" cy="99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351" tIns="105351" rIns="105351" bIns="105351"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Praktizieren Sie aktiv digitalen Entzug oder legen Sie bestimmte Zeiträume für eine Pause von digitalen Geräten fest?</a:t>
          </a:r>
        </a:p>
      </dsp:txBody>
      <dsp:txXfrm>
        <a:off x="1022466" y="4984826"/>
        <a:ext cx="3905523" cy="995445"/>
      </dsp:txXfrm>
    </dsp:sp>
    <dsp:sp modelId="{17B50BCB-E40F-4716-BDD8-119E55078083}">
      <dsp:nvSpPr>
        <dsp:cNvPr id="0" name=""/>
        <dsp:cNvSpPr/>
      </dsp:nvSpPr>
      <dsp:spPr>
        <a:xfrm>
          <a:off x="4927989" y="4984826"/>
          <a:ext cx="3689534" cy="884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646" tIns="93646" rIns="93646" bIns="93646" numCol="1" spcCol="1270" anchor="ctr" anchorCtr="0">
          <a:noAutofit/>
        </a:bodyPr>
        <a:lstStyle/>
        <a:p>
          <a:pPr marL="0" lvl="0" indent="0" algn="l" defTabSz="622300">
            <a:lnSpc>
              <a:spcPct val="100000"/>
            </a:lnSpc>
            <a:spcBef>
              <a:spcPct val="0"/>
            </a:spcBef>
            <a:spcAft>
              <a:spcPct val="35000"/>
            </a:spcAft>
            <a:buNone/>
          </a:pPr>
          <a:r>
            <a:rPr lang="en-US" sz="1400" kern="1200" dirty="0">
              <a:latin typeface="Aptos" panose="020B0004020202020204" pitchFamily="34" charset="0"/>
            </a:rPr>
            <a:t>a) </a:t>
          </a:r>
          <a:r>
            <a:rPr lang="sk-SK" sz="1400" kern="1200" dirty="0" err="1">
              <a:latin typeface="Aptos" panose="020B0004020202020204" pitchFamily="34" charset="0"/>
            </a:rPr>
            <a:t>Immer </a:t>
          </a:r>
          <a:r>
            <a:rPr lang="en-US" sz="1400" kern="1200" dirty="0">
              <a:latin typeface="Aptos" panose="020B0004020202020204" pitchFamily="34" charset="0"/>
            </a:rPr>
            <a:t>b) Oft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c) Gelegentlich d) Selten </a:t>
          </a:r>
          <a:endParaRPr lang="sk-SK" sz="1400" kern="1200" dirty="0">
            <a:latin typeface="Aptos" panose="020B0004020202020204" pitchFamily="34" charset="0"/>
          </a:endParaRPr>
        </a:p>
        <a:p>
          <a:pPr marL="0" lvl="0" indent="0" algn="l" defTabSz="622300">
            <a:lnSpc>
              <a:spcPct val="100000"/>
            </a:lnSpc>
            <a:spcBef>
              <a:spcPct val="0"/>
            </a:spcBef>
            <a:spcAft>
              <a:spcPct val="35000"/>
            </a:spcAft>
            <a:buNone/>
          </a:pPr>
          <a:r>
            <a:rPr lang="en-US" sz="1400" kern="1200" dirty="0">
              <a:latin typeface="Aptos" panose="020B0004020202020204" pitchFamily="34" charset="0"/>
            </a:rPr>
            <a:t>e) </a:t>
          </a:r>
          <a:r>
            <a:rPr lang="sk-SK" sz="1400" kern="1200" dirty="0">
              <a:latin typeface="Aptos" panose="020B0004020202020204" pitchFamily="34" charset="0"/>
            </a:rPr>
            <a:t>Niemals</a:t>
          </a:r>
          <a:endParaRPr lang="en-US" sz="1400" kern="1200" dirty="0">
            <a:latin typeface="Aptos" panose="020B0004020202020204" pitchFamily="34" charset="0"/>
          </a:endParaRPr>
        </a:p>
      </dsp:txBody>
      <dsp:txXfrm>
        <a:off x="4927989" y="4984826"/>
        <a:ext cx="3689534" cy="88484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77F7E6-AA76-44E1-A1F1-24C879F93351}" type="datetimeFigureOut">
              <a:rPr lang="en-US" smtClean="0"/>
              <a:t>10/10/2024</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977853-B5A1-4D97-BD5F-9388578C625B}" type="slidenum">
              <a:rPr lang="en-US" smtClean="0"/>
              <a:t>‹Nr.›</a:t>
            </a:fld>
            <a:endParaRPr lang="en-US"/>
          </a:p>
        </p:txBody>
      </p:sp>
    </p:spTree>
    <p:extLst>
      <p:ext uri="{BB962C8B-B14F-4D97-AF65-F5344CB8AC3E}">
        <p14:creationId xmlns:p14="http://schemas.microsoft.com/office/powerpoint/2010/main" val="2034876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á snímka">
    <p:spTree>
      <p:nvGrpSpPr>
        <p:cNvPr id="1" name=""/>
        <p:cNvGrpSpPr/>
        <p:nvPr/>
      </p:nvGrpSpPr>
      <p:grpSpPr>
        <a:xfrm>
          <a:off x="0" y="0"/>
          <a:ext cx="0" cy="0"/>
          <a:chOff x="0" y="0"/>
          <a:chExt cx="0" cy="0"/>
        </a:xfrm>
      </p:grpSpPr>
      <p:sp>
        <p:nvSpPr>
          <p:cNvPr id="15" name="Nadpis 1">
            <a:extLst>
              <a:ext uri="{FF2B5EF4-FFF2-40B4-BE49-F238E27FC236}">
                <a16:creationId xmlns:a16="http://schemas.microsoft.com/office/drawing/2014/main" id="{8C573BC2-7934-898E-58E7-6322923DDF3E}"/>
              </a:ext>
            </a:extLst>
          </p:cNvPr>
          <p:cNvSpPr txBox="1">
            <a:spLocks/>
          </p:cNvSpPr>
          <p:nvPr userDrawn="1"/>
        </p:nvSpPr>
        <p:spPr>
          <a:xfrm>
            <a:off x="1524000" y="2649480"/>
            <a:ext cx="9144000" cy="745313"/>
          </a:xfrm>
          <a:prstGeom prst="rect">
            <a:avLst/>
          </a:prstGeom>
        </p:spPr>
        <p:txBody>
          <a:bodyPr vert="horz" lIns="91440" tIns="45720" rIns="91440" bIns="45720" rtlCol="0" anchor="b">
            <a:normAutofit/>
          </a:bodyPr>
          <a:lstStyle>
            <a:lvl1pPr algn="ctr" defTabSz="914400" rtl="0" eaLnBrk="1" latinLnBrk="0" hangingPunct="1">
              <a:lnSpc>
                <a:spcPct val="100000"/>
              </a:lnSpc>
              <a:spcBef>
                <a:spcPct val="0"/>
              </a:spcBef>
              <a:buNone/>
              <a:defRPr sz="2800" b="1" kern="1200">
                <a:solidFill>
                  <a:srgbClr val="92BAB5"/>
                </a:solidFill>
                <a:latin typeface="+mj-lt"/>
                <a:ea typeface="+mj-ea"/>
                <a:cs typeface="+mj-cs"/>
              </a:defRPr>
            </a:lvl1pPr>
          </a:lstStyle>
          <a:p>
            <a:r>
              <a:rPr lang="sk-SK" sz="2000" dirty="0">
                <a:solidFill>
                  <a:srgbClr val="FFAA5A"/>
                </a:solidFill>
                <a:latin typeface="Cambria" panose="02040503050406030204" pitchFamily="18" charset="0"/>
                <a:ea typeface="Cambria" panose="02040503050406030204" pitchFamily="18" charset="0"/>
              </a:rPr>
              <a:t>ERASMUS+KA220-ADU - </a:t>
            </a:r>
            <a:r>
              <a:rPr lang="en-US" sz="2000" dirty="0">
                <a:solidFill>
                  <a:srgbClr val="FFAA5A"/>
                </a:solidFill>
                <a:latin typeface="Cambria" panose="02040503050406030204" pitchFamily="18" charset="0"/>
                <a:ea typeface="Cambria" panose="02040503050406030204" pitchFamily="18" charset="0"/>
              </a:rPr>
              <a:t>Cooperation partnerships in adult education</a:t>
            </a:r>
            <a:endParaRPr lang="sk-SK" sz="2000" dirty="0">
              <a:solidFill>
                <a:srgbClr val="FFAA5A"/>
              </a:solidFill>
              <a:latin typeface="Cambria" panose="02040503050406030204" pitchFamily="18" charset="0"/>
              <a:ea typeface="Cambria" panose="02040503050406030204" pitchFamily="18" charset="0"/>
            </a:endParaRPr>
          </a:p>
          <a:p>
            <a:r>
              <a:rPr lang="sk-SK" sz="2000" dirty="0">
                <a:solidFill>
                  <a:srgbClr val="FFAA5A"/>
                </a:solidFill>
                <a:latin typeface="Cambria" panose="02040503050406030204" pitchFamily="18" charset="0"/>
                <a:ea typeface="Cambria" panose="02040503050406030204" pitchFamily="18" charset="0"/>
              </a:rPr>
              <a:t>KA220-ADU-2BF13E10 </a:t>
            </a:r>
            <a:endParaRPr lang="en-GB" sz="2000" dirty="0">
              <a:solidFill>
                <a:srgbClr val="FFAA5A"/>
              </a:solidFill>
              <a:latin typeface="Cambria" panose="02040503050406030204" pitchFamily="18" charset="0"/>
              <a:ea typeface="Cambria" panose="02040503050406030204" pitchFamily="18" charset="0"/>
            </a:endParaRPr>
          </a:p>
        </p:txBody>
      </p:sp>
      <p:sp>
        <p:nvSpPr>
          <p:cNvPr id="9" name="BlokTextu 8">
            <a:extLst>
              <a:ext uri="{FF2B5EF4-FFF2-40B4-BE49-F238E27FC236}">
                <a16:creationId xmlns:a16="http://schemas.microsoft.com/office/drawing/2014/main" id="{75A80F42-4977-537D-9CDE-C29C2D5B4E94}"/>
              </a:ext>
            </a:extLst>
          </p:cNvPr>
          <p:cNvSpPr txBox="1"/>
          <p:nvPr userDrawn="1"/>
        </p:nvSpPr>
        <p:spPr>
          <a:xfrm>
            <a:off x="1297172" y="1042061"/>
            <a:ext cx="9597656" cy="1292662"/>
          </a:xfrm>
          <a:prstGeom prst="rect">
            <a:avLst/>
          </a:prstGeom>
          <a:noFill/>
        </p:spPr>
        <p:txBody>
          <a:bodyPr wrap="square">
            <a:spAutoFit/>
          </a:bodyPr>
          <a:lstStyle/>
          <a:p>
            <a:pPr algn="ct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Building Digital Resilience by Making Digital Wellbeing and</a:t>
            </a:r>
            <a:b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br>
            <a:r>
              <a:rPr kumimoji="0" lang="en-US"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Security Accessible to All</a:t>
            </a:r>
            <a:b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b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&lt;&lt;</a:t>
            </a:r>
            <a:r>
              <a:rPr kumimoji="0" lang="sk-SK" sz="2600" b="1" i="0" u="none" strike="noStrike" kern="1200" cap="none" spc="0" normalizeH="0" baseline="0" noProof="0" dirty="0" err="1">
                <a:ln>
                  <a:noFill/>
                </a:ln>
                <a:solidFill>
                  <a:srgbClr val="92BAB5"/>
                </a:solidFill>
                <a:effectLst/>
                <a:uLnTx/>
                <a:uFillTx/>
                <a:latin typeface="Cambria" panose="02040503050406030204" pitchFamily="18" charset="0"/>
                <a:ea typeface="Cambria" panose="02040503050406030204" pitchFamily="18" charset="0"/>
                <a:cs typeface="+mj-cs"/>
              </a:rPr>
              <a:t>DigiWELL</a:t>
            </a:r>
            <a:r>
              <a:rPr kumimoji="0" lang="sk-SK" sz="2600" b="1" i="0" u="none" strike="noStrike" kern="1200" cap="none" spc="0" normalizeH="0" baseline="0" noProof="0" dirty="0">
                <a:ln>
                  <a:noFill/>
                </a:ln>
                <a:solidFill>
                  <a:srgbClr val="92BAB5"/>
                </a:solidFill>
                <a:effectLst/>
                <a:uLnTx/>
                <a:uFillTx/>
                <a:latin typeface="Cambria" panose="02040503050406030204" pitchFamily="18" charset="0"/>
                <a:ea typeface="Cambria" panose="02040503050406030204" pitchFamily="18" charset="0"/>
                <a:cs typeface="+mj-cs"/>
              </a:rPr>
              <a:t>&gt;&gt;</a:t>
            </a:r>
            <a:endParaRPr lang="en-GB" sz="2600" dirty="0"/>
          </a:p>
        </p:txBody>
      </p:sp>
    </p:spTree>
    <p:extLst>
      <p:ext uri="{BB962C8B-B14F-4D97-AF65-F5344CB8AC3E}">
        <p14:creationId xmlns:p14="http://schemas.microsoft.com/office/powerpoint/2010/main" val="289609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4D3FBA-5B99-2AB2-BD67-67A4A164A5A2}"/>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435A9057-43B6-746F-BEA7-CE263338DB93}"/>
              </a:ext>
            </a:extLst>
          </p:cNvPr>
          <p:cNvSpPr>
            <a:spLocks noGrp="1"/>
          </p:cNvSpPr>
          <p:nvPr>
            <p:ph idx="1"/>
          </p:nvPr>
        </p:nvSpPr>
        <p:spPr>
          <a:xfrm>
            <a:off x="838200" y="1825625"/>
            <a:ext cx="10515600" cy="435133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4156004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9A5AF-6B5C-45A1-1FB8-4A10DD953421}"/>
              </a:ext>
            </a:extLst>
          </p:cNvPr>
          <p:cNvSpPr>
            <a:spLocks noGrp="1"/>
          </p:cNvSpPr>
          <p:nvPr>
            <p:ph type="title"/>
          </p:nvPr>
        </p:nvSpPr>
        <p:spPr/>
        <p:txBody>
          <a:body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A2934F81-DBED-D029-6E7C-3D5CABBBADDC}"/>
              </a:ext>
            </a:extLst>
          </p:cNvPr>
          <p:cNvSpPr>
            <a:spLocks noGrp="1"/>
          </p:cNvSpPr>
          <p:nvPr>
            <p:ph sz="half" idx="1"/>
          </p:nvPr>
        </p:nvSpPr>
        <p:spPr>
          <a:xfrm>
            <a:off x="838200" y="1825625"/>
            <a:ext cx="5181600" cy="435133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objekt pre obsah 3">
            <a:extLst>
              <a:ext uri="{FF2B5EF4-FFF2-40B4-BE49-F238E27FC236}">
                <a16:creationId xmlns:a16="http://schemas.microsoft.com/office/drawing/2014/main" id="{C5638265-EBB0-3D3D-9D43-884490BB6BFF}"/>
              </a:ext>
            </a:extLst>
          </p:cNvPr>
          <p:cNvSpPr>
            <a:spLocks noGrp="1"/>
          </p:cNvSpPr>
          <p:nvPr>
            <p:ph sz="half" idx="2"/>
          </p:nvPr>
        </p:nvSpPr>
        <p:spPr>
          <a:xfrm>
            <a:off x="6172200" y="1825625"/>
            <a:ext cx="5181600" cy="435133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597607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98C846-E56F-F8FB-0E8F-A31A7468DDDE}"/>
              </a:ext>
            </a:extLst>
          </p:cNvPr>
          <p:cNvSpPr>
            <a:spLocks noGrp="1"/>
          </p:cNvSpPr>
          <p:nvPr>
            <p:ph type="title"/>
          </p:nvPr>
        </p:nvSpPr>
        <p:spPr>
          <a:xfrm>
            <a:off x="839788" y="365125"/>
            <a:ext cx="10515600" cy="1325563"/>
          </a:xfrm>
        </p:spPr>
        <p:txBody>
          <a:bodyPr/>
          <a:lstStyle/>
          <a:p>
            <a:r>
              <a:rPr lang="sk-SK"/>
              <a:t>Kliknutím upravte štýl predlohy nadpisu</a:t>
            </a:r>
            <a:endParaRPr lang="en-GB"/>
          </a:p>
        </p:txBody>
      </p:sp>
      <p:sp>
        <p:nvSpPr>
          <p:cNvPr id="3" name="Zástupný text 2">
            <a:extLst>
              <a:ext uri="{FF2B5EF4-FFF2-40B4-BE49-F238E27FC236}">
                <a16:creationId xmlns:a16="http://schemas.microsoft.com/office/drawing/2014/main" id="{90B3C3E5-B332-4C8D-1855-3683A3B0BD4F}"/>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A45C6FA8-FA26-3E40-B51A-408606C86B1B}"/>
              </a:ext>
            </a:extLst>
          </p:cNvPr>
          <p:cNvSpPr>
            <a:spLocks noGrp="1"/>
          </p:cNvSpPr>
          <p:nvPr>
            <p:ph sz="half" idx="2"/>
          </p:nvPr>
        </p:nvSpPr>
        <p:spPr>
          <a:xfrm>
            <a:off x="839788" y="2505075"/>
            <a:ext cx="5157787"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5" name="Zástupný text 4">
            <a:extLst>
              <a:ext uri="{FF2B5EF4-FFF2-40B4-BE49-F238E27FC236}">
                <a16:creationId xmlns:a16="http://schemas.microsoft.com/office/drawing/2014/main" id="{E7C2DF9D-F767-5C94-962C-3CF6C7055F2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7EC0FAD3-A546-E6B0-38BF-42F7D495FABC}"/>
              </a:ext>
            </a:extLst>
          </p:cNvPr>
          <p:cNvSpPr>
            <a:spLocks noGrp="1"/>
          </p:cNvSpPr>
          <p:nvPr>
            <p:ph sz="quarter" idx="4"/>
          </p:nvPr>
        </p:nvSpPr>
        <p:spPr>
          <a:xfrm>
            <a:off x="6172200" y="2505075"/>
            <a:ext cx="5183188" cy="3684588"/>
          </a:xfrm>
          <a:prstGeom prst="rect">
            <a:avLst/>
          </a:prstGeo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Tree>
    <p:extLst>
      <p:ext uri="{BB962C8B-B14F-4D97-AF65-F5344CB8AC3E}">
        <p14:creationId xmlns:p14="http://schemas.microsoft.com/office/powerpoint/2010/main" val="146406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F72F59-F218-5327-C4EF-72E2A4FCF888}"/>
              </a:ext>
            </a:extLst>
          </p:cNvPr>
          <p:cNvSpPr>
            <a:spLocks noGrp="1"/>
          </p:cNvSpPr>
          <p:nvPr>
            <p:ph type="title"/>
          </p:nvPr>
        </p:nvSpPr>
        <p:spPr/>
        <p:txBody>
          <a:bodyPr/>
          <a:lstStyle/>
          <a:p>
            <a:r>
              <a:rPr lang="sk-SK"/>
              <a:t>Kliknutím upravte štýl predlohy nadpisu</a:t>
            </a:r>
            <a:endParaRPr lang="en-GB"/>
          </a:p>
        </p:txBody>
      </p:sp>
    </p:spTree>
    <p:extLst>
      <p:ext uri="{BB962C8B-B14F-4D97-AF65-F5344CB8AC3E}">
        <p14:creationId xmlns:p14="http://schemas.microsoft.com/office/powerpoint/2010/main" val="3627419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762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4ADE84-A388-6F43-AFAD-7528401AFE68}"/>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sah 2">
            <a:extLst>
              <a:ext uri="{FF2B5EF4-FFF2-40B4-BE49-F238E27FC236}">
                <a16:creationId xmlns:a16="http://schemas.microsoft.com/office/drawing/2014/main" id="{BAF78B52-C79A-364E-5463-982013600E0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4" name="Zástupný text 3">
            <a:extLst>
              <a:ext uri="{FF2B5EF4-FFF2-40B4-BE49-F238E27FC236}">
                <a16:creationId xmlns:a16="http://schemas.microsoft.com/office/drawing/2014/main" id="{34CE83CC-671E-EFDC-C9A9-6CCBF69C33E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FF43C211-1AC3-84DD-C901-99A28F2BD4CE}"/>
              </a:ext>
            </a:extLst>
          </p:cNvPr>
          <p:cNvSpPr>
            <a:spLocks noGrp="1"/>
          </p:cNvSpPr>
          <p:nvPr>
            <p:ph type="dt" sz="half" idx="10"/>
          </p:nvPr>
        </p:nvSpPr>
        <p:spPr>
          <a:xfrm>
            <a:off x="838200" y="6356350"/>
            <a:ext cx="2743200" cy="365125"/>
          </a:xfrm>
          <a:prstGeom prst="rect">
            <a:avLst/>
          </a:prstGeom>
        </p:spPr>
        <p:txBody>
          <a:bodyPr/>
          <a:lstStyle/>
          <a:p>
            <a:fld id="{4496294D-597E-4D2E-B81B-892A1B613257}" type="datetimeFigureOut">
              <a:rPr lang="en-GB" smtClean="0"/>
              <a:t>10/10/2024</a:t>
            </a:fld>
            <a:endParaRPr lang="en-GB"/>
          </a:p>
        </p:txBody>
      </p:sp>
      <p:sp>
        <p:nvSpPr>
          <p:cNvPr id="6" name="Zástupný objekt pre pätu 5">
            <a:extLst>
              <a:ext uri="{FF2B5EF4-FFF2-40B4-BE49-F238E27FC236}">
                <a16:creationId xmlns:a16="http://schemas.microsoft.com/office/drawing/2014/main" id="{E03E3DD7-BA70-7A80-32A5-EB6BAE383A3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Zástupný objekt pre číslo snímky 6">
            <a:extLst>
              <a:ext uri="{FF2B5EF4-FFF2-40B4-BE49-F238E27FC236}">
                <a16:creationId xmlns:a16="http://schemas.microsoft.com/office/drawing/2014/main" id="{10A07A8C-A254-726C-9379-8A4DE7BAE1C9}"/>
              </a:ext>
            </a:extLst>
          </p:cNvPr>
          <p:cNvSpPr>
            <a:spLocks noGrp="1"/>
          </p:cNvSpPr>
          <p:nvPr>
            <p:ph type="sldNum" sz="quarter" idx="12"/>
          </p:nvPr>
        </p:nvSpPr>
        <p:spPr>
          <a:xfrm>
            <a:off x="8610600" y="6356350"/>
            <a:ext cx="2743200" cy="365125"/>
          </a:xfrm>
          <a:prstGeom prst="rect">
            <a:avLst/>
          </a:prstGeom>
        </p:spPr>
        <p:txBody>
          <a:bodyPr/>
          <a:lstStyle/>
          <a:p>
            <a:fld id="{BF96F323-A7D3-4479-AD34-CAE925240681}" type="slidenum">
              <a:rPr lang="en-GB" smtClean="0"/>
              <a:t>‹Nr.›</a:t>
            </a:fld>
            <a:endParaRPr lang="en-GB"/>
          </a:p>
        </p:txBody>
      </p:sp>
    </p:spTree>
    <p:extLst>
      <p:ext uri="{BB962C8B-B14F-4D97-AF65-F5344CB8AC3E}">
        <p14:creationId xmlns:p14="http://schemas.microsoft.com/office/powerpoint/2010/main" val="402704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AC654-9A4C-0448-6D60-6854DC5DBE64}"/>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GB"/>
          </a:p>
        </p:txBody>
      </p:sp>
      <p:sp>
        <p:nvSpPr>
          <p:cNvPr id="3" name="Zástupný objekt pre obrázok 2">
            <a:extLst>
              <a:ext uri="{FF2B5EF4-FFF2-40B4-BE49-F238E27FC236}">
                <a16:creationId xmlns:a16="http://schemas.microsoft.com/office/drawing/2014/main" id="{AA0CA434-3E6A-3418-B3A1-7E85F3850F8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text 3">
            <a:extLst>
              <a:ext uri="{FF2B5EF4-FFF2-40B4-BE49-F238E27FC236}">
                <a16:creationId xmlns:a16="http://schemas.microsoft.com/office/drawing/2014/main" id="{A9B75E2C-1313-E597-88F4-96D86DE60D4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0B6673DD-A6C5-ACEB-66D7-91C0DF780A4F}"/>
              </a:ext>
            </a:extLst>
          </p:cNvPr>
          <p:cNvSpPr>
            <a:spLocks noGrp="1"/>
          </p:cNvSpPr>
          <p:nvPr>
            <p:ph type="dt" sz="half" idx="10"/>
          </p:nvPr>
        </p:nvSpPr>
        <p:spPr>
          <a:xfrm>
            <a:off x="838200" y="6356350"/>
            <a:ext cx="2743200" cy="365125"/>
          </a:xfrm>
          <a:prstGeom prst="rect">
            <a:avLst/>
          </a:prstGeom>
        </p:spPr>
        <p:txBody>
          <a:bodyPr/>
          <a:lstStyle/>
          <a:p>
            <a:fld id="{4496294D-597E-4D2E-B81B-892A1B613257}" type="datetimeFigureOut">
              <a:rPr lang="en-GB" smtClean="0"/>
              <a:t>10/10/2024</a:t>
            </a:fld>
            <a:endParaRPr lang="en-GB"/>
          </a:p>
        </p:txBody>
      </p:sp>
      <p:sp>
        <p:nvSpPr>
          <p:cNvPr id="6" name="Zástupný objekt pre pätu 5">
            <a:extLst>
              <a:ext uri="{FF2B5EF4-FFF2-40B4-BE49-F238E27FC236}">
                <a16:creationId xmlns:a16="http://schemas.microsoft.com/office/drawing/2014/main" id="{FA584A9D-DD98-B05B-9E09-EBCDE5E3C57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Zástupný objekt pre číslo snímky 6">
            <a:extLst>
              <a:ext uri="{FF2B5EF4-FFF2-40B4-BE49-F238E27FC236}">
                <a16:creationId xmlns:a16="http://schemas.microsoft.com/office/drawing/2014/main" id="{0F59585D-B970-3926-0CF9-FFE5242416B5}"/>
              </a:ext>
            </a:extLst>
          </p:cNvPr>
          <p:cNvSpPr>
            <a:spLocks noGrp="1"/>
          </p:cNvSpPr>
          <p:nvPr>
            <p:ph type="sldNum" sz="quarter" idx="12"/>
          </p:nvPr>
        </p:nvSpPr>
        <p:spPr>
          <a:xfrm>
            <a:off x="8610600" y="6356350"/>
            <a:ext cx="2743200" cy="365125"/>
          </a:xfrm>
          <a:prstGeom prst="rect">
            <a:avLst/>
          </a:prstGeom>
        </p:spPr>
        <p:txBody>
          <a:bodyPr/>
          <a:lstStyle/>
          <a:p>
            <a:fld id="{BF96F323-A7D3-4479-AD34-CAE925240681}" type="slidenum">
              <a:rPr lang="en-GB" smtClean="0"/>
              <a:t>‹Nr.›</a:t>
            </a:fld>
            <a:endParaRPr lang="en-GB"/>
          </a:p>
        </p:txBody>
      </p:sp>
    </p:spTree>
    <p:extLst>
      <p:ext uri="{BB962C8B-B14F-4D97-AF65-F5344CB8AC3E}">
        <p14:creationId xmlns:p14="http://schemas.microsoft.com/office/powerpoint/2010/main" val="2556050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A54D64AA-876A-5527-C225-22A2C738E224}"/>
              </a:ext>
            </a:extLst>
          </p:cNvPr>
          <p:cNvSpPr>
            <a:spLocks noGrp="1"/>
          </p:cNvSpPr>
          <p:nvPr>
            <p:ph type="title"/>
          </p:nvPr>
        </p:nvSpPr>
        <p:spPr>
          <a:xfrm>
            <a:off x="691116" y="365126"/>
            <a:ext cx="10662684" cy="1058364"/>
          </a:xfrm>
          <a:prstGeom prst="rect">
            <a:avLst/>
          </a:prstGeom>
        </p:spPr>
        <p:txBody>
          <a:bodyPr vert="horz" lIns="91440" tIns="45720" rIns="91440" bIns="45720" rtlCol="0" anchor="ctr">
            <a:normAutofit/>
          </a:bodyPr>
          <a:lstStyle/>
          <a:p>
            <a:r>
              <a:rPr lang="en-GB" noProof="0" dirty="0"/>
              <a:t>Titel der Folie einfügen</a:t>
            </a:r>
          </a:p>
        </p:txBody>
      </p:sp>
      <p:sp>
        <p:nvSpPr>
          <p:cNvPr id="14" name="Zástupný text 13">
            <a:extLst>
              <a:ext uri="{FF2B5EF4-FFF2-40B4-BE49-F238E27FC236}">
                <a16:creationId xmlns:a16="http://schemas.microsoft.com/office/drawing/2014/main" id="{9F599E69-1CCE-B314-D677-A50FBDE72B6A}"/>
              </a:ext>
            </a:extLst>
          </p:cNvPr>
          <p:cNvSpPr>
            <a:spLocks noGrp="1"/>
          </p:cNvSpPr>
          <p:nvPr userDrawn="1">
            <p:ph type="body" idx="1"/>
          </p:nvPr>
        </p:nvSpPr>
        <p:spPr>
          <a:xfrm>
            <a:off x="691116" y="1658679"/>
            <a:ext cx="10662684" cy="3944679"/>
          </a:xfrm>
          <a:prstGeom prst="rect">
            <a:avLst/>
          </a:prstGeom>
        </p:spPr>
        <p:txBody>
          <a:bodyPr vert="horz" lIns="91440" tIns="45720" rIns="91440" bIns="45720" rtlCol="0">
            <a:normAutofit/>
          </a:bodyPr>
          <a:lstStyle/>
          <a:p>
            <a:pPr lvl="0"/>
            <a:r>
              <a:rPr lang="sk-SK" dirty="0"/>
              <a:t>Kliknite sem a upravte štýly predlohy textu</a:t>
            </a:r>
          </a:p>
        </p:txBody>
      </p:sp>
    </p:spTree>
    <p:extLst>
      <p:ext uri="{BB962C8B-B14F-4D97-AF65-F5344CB8AC3E}">
        <p14:creationId xmlns:p14="http://schemas.microsoft.com/office/powerpoint/2010/main" val="42646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txStyles>
    <p:titleStyle>
      <a:lvl1pPr algn="ctr" defTabSz="914400" rtl="0" eaLnBrk="1" latinLnBrk="0" hangingPunct="1">
        <a:lnSpc>
          <a:spcPct val="90000"/>
        </a:lnSpc>
        <a:spcBef>
          <a:spcPct val="0"/>
        </a:spcBef>
        <a:buNone/>
        <a:defRPr sz="4800" b="1" kern="1200">
          <a:solidFill>
            <a:srgbClr val="92BAB5"/>
          </a:solidFill>
          <a:latin typeface="Cambria" panose="02040503050406030204" pitchFamily="18" charset="0"/>
          <a:ea typeface="Cambria" panose="02040503050406030204" pitchFamily="18" charset="0"/>
          <a:cs typeface="+mj-cs"/>
        </a:defRPr>
      </a:lvl1pPr>
    </p:titleStyle>
    <p:bodyStyle>
      <a:lvl1pPr marL="228600" indent="-228600" algn="l" defTabSz="914400" rtl="0" eaLnBrk="1" latinLnBrk="0" hangingPunct="1">
        <a:lnSpc>
          <a:spcPct val="90000"/>
        </a:lnSpc>
        <a:spcBef>
          <a:spcPts val="1000"/>
        </a:spcBef>
        <a:buClr>
          <a:srgbClr val="FFAA5A"/>
        </a:buClr>
        <a:buFont typeface="Wingdings" panose="05000000000000000000" pitchFamily="2" charset="2"/>
        <a:buChar char="q"/>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hyperlink" Target="https://www.flickr.com/photos/rodeime/15116947119" TargetMode="External"/><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image" Target="../media/image1.jpg"/><Relationship Id="rId16"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svg"/><Relationship Id="rId15" Type="http://schemas.openxmlformats.org/officeDocument/2006/relationships/image" Target="../media/image1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hyperlink" Target="https://www.research.lancs.ac.uk/portal/en/upmprojects/digital-wellbeing-educators(ecc482c0-30b3-46f3-b895-f07ef8bd3432).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digital-wellbeing.e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ckinsey.com/industries/life-sciences/our-insights/using-digital-tech-to-support-employees-mental-health-and-resilienc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xperiments.withgoogle.com/collection/digitalwellbe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digiwellproject.ne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hyperlink" Target="https://www.humanetech.com/take-control" TargetMode="External"/><Relationship Id="rId2" Type="http://schemas.openxmlformats.org/officeDocument/2006/relationships/hyperlink" Target="https://www.digitalwellnessinstitute.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dqinstitute.org/digital-wellbein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ctic.nus.edu.sg/resources/CTIC-WP-01(2021).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hyperlink" Target="https://sync.ithra.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echtimeout.co.uk/guid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60DA4-0D12-8E98-5E76-2670E8CE48C7}"/>
              </a:ext>
            </a:extLst>
          </p:cNvPr>
          <p:cNvSpPr>
            <a:spLocks noGrp="1"/>
          </p:cNvSpPr>
          <p:nvPr>
            <p:ph type="title"/>
          </p:nvPr>
        </p:nvSpPr>
        <p:spPr>
          <a:xfrm>
            <a:off x="6269558" y="1495801"/>
            <a:ext cx="5334930" cy="2114549"/>
          </a:xfrm>
        </p:spPr>
        <p:txBody>
          <a:bodyPr vert="horz" lIns="91440" tIns="45720" rIns="91440" bIns="45720" rtlCol="0" anchor="b">
            <a:normAutofit fontScale="90000"/>
          </a:bodyPr>
          <a:lstStyle/>
          <a:p>
            <a:pPr algn="ctr">
              <a:spcBef>
                <a:spcPts val="0"/>
              </a:spcBef>
              <a:spcAft>
                <a:spcPts val="600"/>
              </a:spcAft>
              <a:buClr>
                <a:srgbClr val="FFAA5A"/>
              </a:buClr>
            </a:pPr>
            <a:r>
              <a:rPr lang="en-US" b="1" dirty="0">
                <a:solidFill>
                  <a:srgbClr val="FFAA5A"/>
                </a:solidFill>
                <a:latin typeface="+mn-lt"/>
                <a:ea typeface="Cambria" panose="02040503050406030204" pitchFamily="18" charset="0"/>
                <a:cs typeface="Calibri" panose="020F0502020204030204" pitchFamily="34" charset="0"/>
              </a:rPr>
              <a:t>Digitales Wohlbefinden - </a:t>
            </a:r>
            <a:r>
              <a:rPr lang="en-GB" b="1" dirty="0">
                <a:solidFill>
                  <a:srgbClr val="FFAA5A"/>
                </a:solidFill>
                <a:latin typeface="+mn-lt"/>
                <a:ea typeface="Cambria" panose="02040503050406030204" pitchFamily="18" charset="0"/>
                <a:cs typeface="Calibri" panose="020F0502020204030204" pitchFamily="34" charset="0"/>
              </a:rPr>
              <a:t>Achtsames Navigieren in der digitalen Welt</a:t>
            </a:r>
            <a:endParaRPr lang="en-US" b="1" dirty="0">
              <a:solidFill>
                <a:srgbClr val="FFAA5A"/>
              </a:solidFill>
              <a:latin typeface="+mn-lt"/>
              <a:ea typeface="Cambria" panose="02040503050406030204" pitchFamily="18" charset="0"/>
              <a:cs typeface="Calibri" panose="020F0502020204030204" pitchFamily="34" charset="0"/>
            </a:endParaRPr>
          </a:p>
        </p:txBody>
      </p:sp>
      <p:pic>
        <p:nvPicPr>
          <p:cNvPr id="7" name="Picture 12" descr="Obrázok, na ktorom je nebo, voda, exteriér, osoba&#10;&#10;Automaticky generovaný popis">
            <a:extLst>
              <a:ext uri="{FF2B5EF4-FFF2-40B4-BE49-F238E27FC236}">
                <a16:creationId xmlns:a16="http://schemas.microsoft.com/office/drawing/2014/main" id="{4895F832-F23A-EB44-A8CF-F6C9E1155710}"/>
              </a:ext>
            </a:extLst>
          </p:cNvPr>
          <p:cNvPicPr>
            <a:picLocks noChangeAspect="1"/>
          </p:cNvPicPr>
          <p:nvPr/>
        </p:nvPicPr>
        <p:blipFill>
          <a:blip r:embed="rId2">
            <a:alphaModFix amt="7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3" b="3"/>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pic>
        <p:nvPicPr>
          <p:cNvPr id="12" name="Grafický objekt 11" descr="Smartfón obrys">
            <a:extLst>
              <a:ext uri="{FF2B5EF4-FFF2-40B4-BE49-F238E27FC236}">
                <a16:creationId xmlns:a16="http://schemas.microsoft.com/office/drawing/2014/main" id="{BAFE05D7-1248-91EA-E195-9AA5B452508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2165805">
            <a:off x="1685671" y="1534886"/>
            <a:ext cx="914400" cy="914400"/>
          </a:xfrm>
          <a:prstGeom prst="rect">
            <a:avLst/>
          </a:prstGeom>
        </p:spPr>
      </p:pic>
      <p:pic>
        <p:nvPicPr>
          <p:cNvPr id="14" name="Grafický objekt 13" descr="Internet obrys">
            <a:extLst>
              <a:ext uri="{FF2B5EF4-FFF2-40B4-BE49-F238E27FC236}">
                <a16:creationId xmlns:a16="http://schemas.microsoft.com/office/drawing/2014/main" id="{C6FB75F4-E4BA-75A9-910F-FD8D43EBC69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328057" y="2772394"/>
            <a:ext cx="914400" cy="914400"/>
          </a:xfrm>
          <a:prstGeom prst="rect">
            <a:avLst/>
          </a:prstGeom>
        </p:spPr>
      </p:pic>
      <p:pic>
        <p:nvPicPr>
          <p:cNvPr id="17" name="Grafický objekt 16" descr="Wi-Fi obrys">
            <a:extLst>
              <a:ext uri="{FF2B5EF4-FFF2-40B4-BE49-F238E27FC236}">
                <a16:creationId xmlns:a16="http://schemas.microsoft.com/office/drawing/2014/main" id="{182B619F-6959-7F39-3BA3-193DB245857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785257" y="3979506"/>
            <a:ext cx="914400" cy="914400"/>
          </a:xfrm>
          <a:prstGeom prst="rect">
            <a:avLst/>
          </a:prstGeom>
        </p:spPr>
      </p:pic>
      <p:pic>
        <p:nvPicPr>
          <p:cNvPr id="19" name="Obrázok 18" descr="Obrázok, na ktorom je text">
            <a:extLst>
              <a:ext uri="{FF2B5EF4-FFF2-40B4-BE49-F238E27FC236}">
                <a16:creationId xmlns:a16="http://schemas.microsoft.com/office/drawing/2014/main" id="{A34B1F93-7319-3B02-1A2A-A41863D32FA7}"/>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7750616" y="551504"/>
            <a:ext cx="2406814" cy="529376"/>
          </a:xfrm>
          <a:prstGeom prst="rect">
            <a:avLst/>
          </a:prstGeom>
        </p:spPr>
      </p:pic>
      <p:pic>
        <p:nvPicPr>
          <p:cNvPr id="21" name="Obrázok 20">
            <a:extLst>
              <a:ext uri="{FF2B5EF4-FFF2-40B4-BE49-F238E27FC236}">
                <a16:creationId xmlns:a16="http://schemas.microsoft.com/office/drawing/2014/main" id="{E61D75E1-8198-2645-4D4B-679D6C8F82C8}"/>
              </a:ext>
            </a:extLst>
          </p:cNvPr>
          <p:cNvPicPr>
            <a:picLocks noChangeAspect="1"/>
          </p:cNvPicPr>
          <p:nvPr/>
        </p:nvPicPr>
        <p:blipFill>
          <a:blip r:embed="rId11" cstate="hqprint">
            <a:extLst>
              <a:ext uri="{28A0092B-C50C-407E-A947-70E740481C1C}">
                <a14:useLocalDpi xmlns:a14="http://schemas.microsoft.com/office/drawing/2010/main" val="0"/>
              </a:ext>
            </a:extLst>
          </a:blip>
          <a:stretch>
            <a:fillRect/>
          </a:stretch>
        </p:blipFill>
        <p:spPr>
          <a:xfrm>
            <a:off x="5822658" y="5151053"/>
            <a:ext cx="817175" cy="777669"/>
          </a:xfrm>
          <a:prstGeom prst="rect">
            <a:avLst/>
          </a:prstGeom>
        </p:spPr>
      </p:pic>
      <p:pic>
        <p:nvPicPr>
          <p:cNvPr id="23" name="Picture 2" descr="Slovenská poľnohospodárska univerzita v Nitre">
            <a:extLst>
              <a:ext uri="{FF2B5EF4-FFF2-40B4-BE49-F238E27FC236}">
                <a16:creationId xmlns:a16="http://schemas.microsoft.com/office/drawing/2014/main" id="{D9E315C1-56E0-94ED-8E3D-4E31B7235637}"/>
              </a:ext>
            </a:extLst>
          </p:cNvPr>
          <p:cNvPicPr>
            <a:picLocks noChangeAspect="1" noChangeArrowheads="1"/>
          </p:cNvPicPr>
          <p:nvPr/>
        </p:nvPicPr>
        <p:blipFill>
          <a:blip r:embed="rId12" cstate="hqprint">
            <a:extLst>
              <a:ext uri="{28A0092B-C50C-407E-A947-70E740481C1C}">
                <a14:useLocalDpi xmlns:a14="http://schemas.microsoft.com/office/drawing/2010/main" val="0"/>
              </a:ext>
            </a:extLst>
          </a:blip>
          <a:srcRect/>
          <a:stretch>
            <a:fillRect/>
          </a:stretch>
        </p:blipFill>
        <p:spPr bwMode="auto">
          <a:xfrm>
            <a:off x="6746258" y="5272445"/>
            <a:ext cx="118535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5" name="Obrázok 13">
            <a:extLst>
              <a:ext uri="{FF2B5EF4-FFF2-40B4-BE49-F238E27FC236}">
                <a16:creationId xmlns:a16="http://schemas.microsoft.com/office/drawing/2014/main" id="{40BAEEF0-A23E-537C-ECC3-9FDDB55C90F5}"/>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059380" y="5242752"/>
            <a:ext cx="773010" cy="1016004"/>
          </a:xfrm>
          <a:prstGeom prst="rect">
            <a:avLst/>
          </a:prstGeom>
        </p:spPr>
      </p:pic>
      <p:pic>
        <p:nvPicPr>
          <p:cNvPr id="27" name="Picture 12" descr="Logo">
            <a:extLst>
              <a:ext uri="{FF2B5EF4-FFF2-40B4-BE49-F238E27FC236}">
                <a16:creationId xmlns:a16="http://schemas.microsoft.com/office/drawing/2014/main" id="{ED11F0BA-9F73-FE6F-5053-F71F37F41C8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832390" y="5213414"/>
            <a:ext cx="1017490" cy="50449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3">
            <a:extLst>
              <a:ext uri="{FF2B5EF4-FFF2-40B4-BE49-F238E27FC236}">
                <a16:creationId xmlns:a16="http://schemas.microsoft.com/office/drawing/2014/main" id="{C4695506-135C-179F-2F16-07EA3E816B8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965882" y="5208372"/>
            <a:ext cx="1215490" cy="564513"/>
          </a:xfrm>
          <a:prstGeom prst="rect">
            <a:avLst/>
          </a:prstGeom>
        </p:spPr>
      </p:pic>
      <p:pic>
        <p:nvPicPr>
          <p:cNvPr id="30" name="Picture 14" descr="AIFED - Formación, cultura y empleo en Granada">
            <a:extLst>
              <a:ext uri="{FF2B5EF4-FFF2-40B4-BE49-F238E27FC236}">
                <a16:creationId xmlns:a16="http://schemas.microsoft.com/office/drawing/2014/main" id="{32A3AF98-383A-09A5-D166-B79E4C62D57E}"/>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223099" y="5771248"/>
            <a:ext cx="1598293" cy="52387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5">
            <a:extLst>
              <a:ext uri="{FF2B5EF4-FFF2-40B4-BE49-F238E27FC236}">
                <a16:creationId xmlns:a16="http://schemas.microsoft.com/office/drawing/2014/main" id="{1482B195-876D-7188-1B81-D2603F93C96A}"/>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937023" y="5889422"/>
            <a:ext cx="1575172" cy="2286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6" descr="Syzygia Foundation">
            <a:extLst>
              <a:ext uri="{FF2B5EF4-FFF2-40B4-BE49-F238E27FC236}">
                <a16:creationId xmlns:a16="http://schemas.microsoft.com/office/drawing/2014/main" id="{3B467BFD-9687-53BC-864C-C26209912CEE}"/>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0621679" y="5862581"/>
            <a:ext cx="1491323" cy="282282"/>
          </a:xfrm>
          <a:prstGeom prst="rect">
            <a:avLst/>
          </a:prstGeom>
          <a:noFill/>
          <a:extLst>
            <a:ext uri="{909E8E84-426E-40DD-AFC4-6F175D3DCCD1}">
              <a14:hiddenFill xmlns:a14="http://schemas.microsoft.com/office/drawing/2010/main">
                <a:solidFill>
                  <a:srgbClr val="FFFFFF"/>
                </a:solidFill>
              </a14:hiddenFill>
            </a:ext>
          </a:extLst>
        </p:spPr>
      </p:pic>
      <p:sp>
        <p:nvSpPr>
          <p:cNvPr id="34" name="Nadpis 1">
            <a:extLst>
              <a:ext uri="{FF2B5EF4-FFF2-40B4-BE49-F238E27FC236}">
                <a16:creationId xmlns:a16="http://schemas.microsoft.com/office/drawing/2014/main" id="{D631E33B-7141-87BC-7265-49AEB99568AD}"/>
              </a:ext>
            </a:extLst>
          </p:cNvPr>
          <p:cNvSpPr txBox="1">
            <a:spLocks/>
          </p:cNvSpPr>
          <p:nvPr/>
        </p:nvSpPr>
        <p:spPr>
          <a:xfrm>
            <a:off x="7622071" y="3686794"/>
            <a:ext cx="2480219" cy="13737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00" dirty="0">
                <a:latin typeface="+mn-lt"/>
              </a:rPr>
              <a:t>Aufbau digitaler Resilienz </a:t>
            </a:r>
            <a:br>
              <a:rPr lang="sk-SK" sz="1400" dirty="0">
                <a:latin typeface="+mn-lt"/>
              </a:rPr>
            </a:br>
            <a:r>
              <a:rPr lang="en-US" sz="1400" dirty="0">
                <a:latin typeface="+mn-lt"/>
              </a:rPr>
              <a:t>indem wir digitales Wohlbefinden </a:t>
            </a:r>
            <a:br>
              <a:rPr lang="sk-SK" sz="1400" dirty="0">
                <a:latin typeface="+mn-lt"/>
              </a:rPr>
            </a:br>
            <a:r>
              <a:rPr lang="en-US" sz="1400" dirty="0">
                <a:latin typeface="+mn-lt"/>
              </a:rPr>
              <a:t>und Sicherheit für alle zugänglich machen</a:t>
            </a:r>
            <a:br>
              <a:rPr lang="en-US" sz="1400" dirty="0">
                <a:latin typeface="+mn-lt"/>
              </a:rPr>
            </a:br>
            <a:r>
              <a:rPr lang="en-US" sz="1100" dirty="0">
                <a:latin typeface="+mn-lt"/>
              </a:rPr>
              <a:t>2022-2-SK01-KA220-ADU-000096888</a:t>
            </a:r>
            <a:endParaRPr lang="en-GB" sz="1400" dirty="0">
              <a:latin typeface="+mn-lt"/>
            </a:endParaRPr>
          </a:p>
        </p:txBody>
      </p:sp>
    </p:spTree>
    <p:extLst>
      <p:ext uri="{BB962C8B-B14F-4D97-AF65-F5344CB8AC3E}">
        <p14:creationId xmlns:p14="http://schemas.microsoft.com/office/powerpoint/2010/main" val="162941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1171074" y="1396686"/>
            <a:ext cx="3240506" cy="4064628"/>
          </a:xfrm>
        </p:spPr>
        <p:txBody>
          <a:bodyPr>
            <a:normAutofit/>
          </a:bodyPr>
          <a:lstStyle/>
          <a:p>
            <a:r>
              <a:rPr lang="en-US" sz="3600" dirty="0">
                <a:solidFill>
                  <a:srgbClr val="FFFFFF"/>
                </a:solidFill>
                <a:latin typeface="Aptos"/>
                <a:ea typeface="Cambria"/>
              </a:rPr>
              <a:t>Projekt für </a:t>
            </a:r>
            <a:r>
              <a:rPr lang="en-US" sz="3600" dirty="0" err="1">
                <a:solidFill>
                  <a:srgbClr val="FFFFFF"/>
                </a:solidFill>
                <a:latin typeface="Aptos"/>
                <a:ea typeface="Cambria"/>
              </a:rPr>
              <a:t>Ausbilder</a:t>
            </a:r>
            <a:r>
              <a:rPr lang="en-US" sz="3600" dirty="0">
                <a:solidFill>
                  <a:srgbClr val="FFFFFF"/>
                </a:solidFill>
                <a:latin typeface="Aptos"/>
                <a:ea typeface="Cambria"/>
              </a:rPr>
              <a:t> für </a:t>
            </a:r>
            <a:r>
              <a:rPr lang="en-US" sz="3600" dirty="0" err="1">
                <a:solidFill>
                  <a:srgbClr val="FFFFFF"/>
                </a:solidFill>
                <a:latin typeface="Aptos"/>
                <a:ea typeface="Cambria"/>
              </a:rPr>
              <a:t>digitales</a:t>
            </a:r>
            <a:r>
              <a:rPr lang="en-US" sz="3600" dirty="0">
                <a:solidFill>
                  <a:srgbClr val="FFFFFF"/>
                </a:solidFill>
                <a:latin typeface="Aptos"/>
                <a:ea typeface="Cambria"/>
              </a:rPr>
              <a:t> </a:t>
            </a:r>
            <a:r>
              <a:rPr lang="en-US" sz="3600" dirty="0" err="1">
                <a:solidFill>
                  <a:srgbClr val="FFFFFF"/>
                </a:solidFill>
                <a:latin typeface="Aptos"/>
                <a:ea typeface="Cambria"/>
              </a:rPr>
              <a:t>Wohlbefinden</a:t>
            </a:r>
            <a:endParaRPr lang="en-US" sz="3600" dirty="0">
              <a:solidFill>
                <a:srgbClr val="FFFFFF"/>
              </a:solidFill>
              <a:latin typeface="Aptos"/>
              <a:ea typeface="Cambria"/>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İçerik Yer Tutucusu 2"/>
          <p:cNvSpPr>
            <a:spLocks noGrp="1"/>
          </p:cNvSpPr>
          <p:nvPr>
            <p:ph idx="1"/>
          </p:nvPr>
        </p:nvSpPr>
        <p:spPr>
          <a:xfrm>
            <a:off x="5189220" y="1580501"/>
            <a:ext cx="6252209" cy="4881719"/>
          </a:xfrm>
        </p:spPr>
        <p:txBody>
          <a:bodyPr>
            <a:normAutofit/>
          </a:bodyPr>
          <a:lstStyle/>
          <a:p>
            <a:pPr marL="0" indent="0">
              <a:buNone/>
            </a:pPr>
            <a:r>
              <a:rPr lang="en-US" sz="3200" b="1" dirty="0">
                <a:solidFill>
                  <a:srgbClr val="92BAB5"/>
                </a:solidFill>
                <a:latin typeface="Aptos" panose="020B0004020202020204" pitchFamily="34" charset="0"/>
                <a:hlinkClick r:id="rId2">
                  <a:extLst>
                    <a:ext uri="{A12FA001-AC4F-418D-AE19-62706E023703}">
                      <ahyp:hlinkClr xmlns:ahyp="http://schemas.microsoft.com/office/drawing/2018/hyperlinkcolor" val="tx"/>
                    </a:ext>
                  </a:extLst>
                </a:hlinkClick>
              </a:rPr>
              <a:t>Das Projekt "Digital Wellbeing Educators" </a:t>
            </a:r>
            <a:r>
              <a:rPr lang="en-US" sz="3200" dirty="0">
                <a:latin typeface="Aptos" panose="020B0004020202020204" pitchFamily="34" charset="0"/>
              </a:rPr>
              <a:t>an der Universität Lancaster zielt darauf ab, das Verständnis der Pädagogen für die Risiken im Zusammenhang mit digitalen und sozialen Medien zu verbessern. Das Projekt entwickelt auch Ressourcen, die effektive pädagogische Strategien für die Vermittlung digitaler Kompetenzen im Sinne des digitalen Wohlbefindens fördern.</a:t>
            </a:r>
          </a:p>
        </p:txBody>
      </p:sp>
    </p:spTree>
    <p:extLst>
      <p:ext uri="{BB962C8B-B14F-4D97-AF65-F5344CB8AC3E}">
        <p14:creationId xmlns:p14="http://schemas.microsoft.com/office/powerpoint/2010/main" val="3439129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1389278" y="1233241"/>
            <a:ext cx="3240506" cy="4064628"/>
          </a:xfrm>
        </p:spPr>
        <p:txBody>
          <a:bodyPr>
            <a:normAutofit/>
          </a:bodyPr>
          <a:lstStyle/>
          <a:p>
            <a:r>
              <a:rPr lang="en-US" sz="3600" err="1">
                <a:solidFill>
                  <a:srgbClr val="FFFFFF"/>
                </a:solidFill>
                <a:latin typeface="Aptos"/>
                <a:ea typeface="Cambria"/>
              </a:rPr>
              <a:t>Pädagogen</a:t>
            </a:r>
            <a:r>
              <a:rPr lang="en-US" sz="3600" dirty="0">
                <a:solidFill>
                  <a:srgbClr val="FFFFFF"/>
                </a:solidFill>
                <a:latin typeface="Aptos"/>
                <a:ea typeface="Cambria"/>
              </a:rPr>
              <a:t> für </a:t>
            </a:r>
            <a:r>
              <a:rPr lang="en-US" sz="3600" err="1">
                <a:solidFill>
                  <a:srgbClr val="FFFFFF"/>
                </a:solidFill>
                <a:latin typeface="Aptos"/>
                <a:ea typeface="Cambria"/>
              </a:rPr>
              <a:t>digitales</a:t>
            </a:r>
            <a:r>
              <a:rPr lang="en-US" sz="3600" dirty="0">
                <a:solidFill>
                  <a:srgbClr val="FFFFFF"/>
                </a:solidFill>
                <a:latin typeface="Aptos"/>
                <a:ea typeface="Cambria"/>
              </a:rPr>
              <a:t> </a:t>
            </a:r>
            <a:r>
              <a:rPr lang="en-US" sz="3600" err="1">
                <a:solidFill>
                  <a:srgbClr val="FFFFFF"/>
                </a:solidFill>
                <a:latin typeface="Aptos"/>
                <a:ea typeface="Cambria"/>
              </a:rPr>
              <a:t>Wohlbefinden</a:t>
            </a:r>
            <a:endParaRPr lang="en-US" sz="3600">
              <a:solidFill>
                <a:srgbClr val="FFFFFF"/>
              </a:solidFill>
              <a:latin typeface="Aptos"/>
              <a:ea typeface="Cambria"/>
            </a:endParaRPr>
          </a:p>
        </p:txBody>
      </p:sp>
      <p:sp>
        <p:nvSpPr>
          <p:cNvPr id="23" name="Freeform: Shape 22">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p:cNvSpPr>
            <a:spLocks noGrp="1"/>
          </p:cNvSpPr>
          <p:nvPr>
            <p:ph idx="1"/>
          </p:nvPr>
        </p:nvSpPr>
        <p:spPr>
          <a:xfrm>
            <a:off x="5904581" y="491490"/>
            <a:ext cx="5866554" cy="6183630"/>
          </a:xfrm>
        </p:spPr>
        <p:txBody>
          <a:bodyPr anchor="t">
            <a:normAutofit fontScale="92500" lnSpcReduction="20000"/>
          </a:bodyPr>
          <a:lstStyle/>
          <a:p>
            <a:pPr algn="just"/>
            <a:r>
              <a:rPr lang="en-US" sz="2400" dirty="0">
                <a:latin typeface="Aptos" panose="020B0004020202020204" pitchFamily="34" charset="0"/>
              </a:rPr>
              <a:t>Das Projekt "Digital Wellbeing Educators", das an der Universität Lancaster durchgeführt wird, ist eine bahnbrechende Initiative zur Verbesserung des digitalen Wohlbefindens im Bildungssektor. </a:t>
            </a:r>
            <a:endParaRPr lang="sk-SK" sz="2400" dirty="0">
              <a:latin typeface="Aptos" panose="020B0004020202020204" pitchFamily="34" charset="0"/>
            </a:endParaRPr>
          </a:p>
          <a:p>
            <a:pPr algn="just"/>
            <a:r>
              <a:rPr lang="en-US" sz="2400" dirty="0">
                <a:latin typeface="Aptos" panose="020B0004020202020204" pitchFamily="34" charset="0"/>
              </a:rPr>
              <a:t>Dieses vom ERASMUS+ </a:t>
            </a:r>
            <a:r>
              <a:rPr lang="en-US" sz="2400" dirty="0" err="1">
                <a:latin typeface="Aptos" panose="020B0004020202020204" pitchFamily="34" charset="0"/>
              </a:rPr>
              <a:t>Programm </a:t>
            </a:r>
            <a:r>
              <a:rPr lang="en-US" sz="2400" dirty="0">
                <a:latin typeface="Aptos" panose="020B0004020202020204" pitchFamily="34" charset="0"/>
              </a:rPr>
              <a:t>der Europäischen Union finanzierte Projekt konzentriert sich auf die Entwicklung der Fähigkeiten von Pädagogen, digitales Wohlergehen in ihre Unterrichtspraxis zu integrieren. </a:t>
            </a:r>
            <a:endParaRPr lang="sk-SK" sz="2400" dirty="0">
              <a:latin typeface="Aptos" panose="020B0004020202020204" pitchFamily="34" charset="0"/>
            </a:endParaRPr>
          </a:p>
          <a:p>
            <a:pPr algn="just"/>
            <a:r>
              <a:rPr lang="en-US" sz="2400" dirty="0">
                <a:latin typeface="Aptos" panose="020B0004020202020204" pitchFamily="34" charset="0"/>
              </a:rPr>
              <a:t>Es identifiziert und präsentiert innovative Bildungspraktiken, bietet Schulungen an, um das Verständnis von Pädagogen für digitale Risiken zu verbessern, und entwickelt Ressourcen, die die Vermittlung von digitalen Kompetenzen im Einklang mit den Grundsätzen des digitalen Wohlbefindens erleichtern. </a:t>
            </a:r>
            <a:endParaRPr lang="sk-SK" sz="2400" dirty="0">
              <a:latin typeface="Aptos" panose="020B0004020202020204" pitchFamily="34" charset="0"/>
            </a:endParaRPr>
          </a:p>
          <a:p>
            <a:pPr algn="just"/>
            <a:r>
              <a:rPr lang="en-US" sz="2400" dirty="0">
                <a:latin typeface="Aptos" panose="020B0004020202020204" pitchFamily="34" charset="0"/>
              </a:rPr>
              <a:t>Dieser umfassende Ansatz verbessert nicht nur die Bildungserfahrung, sondern trägt auch wesentlich zum breiteren gesellschaftlichen Verständnis des digitalen Wohlbefindens bei. Weitere Informationen finden Sie auf der offiziellen Website des Projekts unter </a:t>
            </a:r>
            <a:r>
              <a:rPr lang="en-US" sz="2400" b="1" dirty="0">
                <a:solidFill>
                  <a:srgbClr val="92BAB5"/>
                </a:solidFill>
                <a:latin typeface="Aptos" panose="020B0004020202020204" pitchFamily="34" charset="0"/>
                <a:hlinkClick r:id="rId2">
                  <a:extLst>
                    <a:ext uri="{A12FA001-AC4F-418D-AE19-62706E023703}">
                      <ahyp:hlinkClr xmlns:ahyp="http://schemas.microsoft.com/office/drawing/2018/hyperlinkcolor" val="tx"/>
                    </a:ext>
                  </a:extLst>
                </a:hlinkClick>
              </a:rPr>
              <a:t>Digital Wellbeing Educators</a:t>
            </a:r>
            <a:r>
              <a:rPr lang="en-US" sz="2400" dirty="0">
                <a:latin typeface="Aptos" panose="020B0004020202020204" pitchFamily="34" charset="0"/>
              </a:rPr>
              <a:t>.</a:t>
            </a:r>
          </a:p>
        </p:txBody>
      </p:sp>
      <p:sp>
        <p:nvSpPr>
          <p:cNvPr id="29" name="Freeform: Shape 28">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85851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1389278" y="1233241"/>
            <a:ext cx="3240506" cy="4064628"/>
          </a:xfrm>
        </p:spPr>
        <p:txBody>
          <a:bodyPr vert="horz" lIns="91440" tIns="45720" rIns="91440" bIns="45720" rtlCol="0" anchor="ctr">
            <a:noAutofit/>
          </a:bodyPr>
          <a:lstStyle/>
          <a:p>
            <a:r>
              <a:rPr lang="en-US" sz="3200" err="1">
                <a:solidFill>
                  <a:srgbClr val="FFFFFF"/>
                </a:solidFill>
                <a:latin typeface="Aptos"/>
                <a:ea typeface="Cambria"/>
              </a:rPr>
              <a:t>Digitales</a:t>
            </a:r>
            <a:r>
              <a:rPr lang="en-US" sz="3200" dirty="0">
                <a:solidFill>
                  <a:srgbClr val="FFFFFF"/>
                </a:solidFill>
                <a:latin typeface="Aptos"/>
                <a:ea typeface="Cambria"/>
              </a:rPr>
              <a:t> </a:t>
            </a:r>
            <a:r>
              <a:rPr lang="en-US" sz="3200" err="1">
                <a:solidFill>
                  <a:srgbClr val="FFFFFF"/>
                </a:solidFill>
                <a:latin typeface="Aptos"/>
                <a:ea typeface="Cambria"/>
              </a:rPr>
              <a:t>Wohlbefinden</a:t>
            </a:r>
            <a:r>
              <a:rPr lang="en-US" sz="3200" dirty="0">
                <a:solidFill>
                  <a:srgbClr val="FFFFFF"/>
                </a:solidFill>
                <a:latin typeface="Aptos"/>
                <a:ea typeface="Cambria"/>
              </a:rPr>
              <a:t> am </a:t>
            </a:r>
            <a:r>
              <a:rPr lang="en-US" sz="3200" err="1">
                <a:solidFill>
                  <a:srgbClr val="FFFFFF"/>
                </a:solidFill>
                <a:latin typeface="Aptos"/>
                <a:ea typeface="Cambria"/>
              </a:rPr>
              <a:t>Arbeitsplatz</a:t>
            </a:r>
            <a:r>
              <a:rPr lang="en-US" sz="3200" dirty="0">
                <a:solidFill>
                  <a:srgbClr val="FFFFFF"/>
                </a:solidFill>
                <a:latin typeface="Aptos"/>
                <a:ea typeface="Cambria"/>
              </a:rPr>
              <a:t> </a:t>
            </a:r>
            <a:br>
              <a:rPr lang="tr-TR" sz="3200" dirty="0">
                <a:latin typeface="Aptos" panose="020B0004020202020204" pitchFamily="34" charset="0"/>
              </a:rPr>
            </a:br>
            <a:r>
              <a:rPr lang="en-US" sz="3200" dirty="0">
                <a:solidFill>
                  <a:srgbClr val="FFFFFF"/>
                </a:solidFill>
                <a:latin typeface="Aptos"/>
                <a:ea typeface="Cambria"/>
              </a:rPr>
              <a:t>(McKinsey &amp; </a:t>
            </a:r>
            <a:r>
              <a:rPr lang="en-US" sz="3200" err="1">
                <a:solidFill>
                  <a:srgbClr val="FFFFFF"/>
                </a:solidFill>
                <a:latin typeface="Aptos"/>
                <a:ea typeface="Cambria"/>
              </a:rPr>
              <a:t>Unternehmen</a:t>
            </a:r>
            <a:r>
              <a:rPr lang="en-US" sz="3200" dirty="0">
                <a:solidFill>
                  <a:srgbClr val="FFFFFF"/>
                </a:solidFill>
                <a:latin typeface="Aptos"/>
                <a:ea typeface="Cambria"/>
              </a:rPr>
              <a:t>)</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p:cNvSpPr>
            <a:spLocks noGrp="1"/>
          </p:cNvSpPr>
          <p:nvPr>
            <p:ph idx="1"/>
          </p:nvPr>
        </p:nvSpPr>
        <p:spPr>
          <a:xfrm>
            <a:off x="6031676" y="591009"/>
            <a:ext cx="5629795" cy="5752641"/>
          </a:xfrm>
        </p:spPr>
        <p:txBody>
          <a:bodyPr anchor="t">
            <a:normAutofit fontScale="92500"/>
          </a:bodyPr>
          <a:lstStyle/>
          <a:p>
            <a:pPr marL="0" indent="0">
              <a:buNone/>
            </a:pPr>
            <a:r>
              <a:rPr lang="en-US" sz="3600" dirty="0">
                <a:latin typeface="Aptos" panose="020B0004020202020204" pitchFamily="34" charset="0"/>
              </a:rPr>
              <a:t>McKinsey hat über den Einsatz digitaler Technologien zur Förderung der psychischen Gesundheit von Mitarbeitern berichtet und verschiedene digitale Lösungen wie präventive Chatbots und Resilienztrainingsprogramme vorgestellt. Diese Tools sind darauf zugeschnitten, Mitarbeitern bei der Stressbewältigung zu helfen und ihr allgemeines Wohlbefinden zu verbessern (</a:t>
            </a:r>
            <a:r>
              <a:rPr lang="en-US" sz="3600" b="1" dirty="0">
                <a:solidFill>
                  <a:srgbClr val="92BAB5"/>
                </a:solidFill>
                <a:latin typeface="Aptos" panose="020B0004020202020204" pitchFamily="34" charset="0"/>
                <a:hlinkClick r:id="rId2">
                  <a:extLst>
                    <a:ext uri="{A12FA001-AC4F-418D-AE19-62706E023703}">
                      <ahyp:hlinkClr xmlns:ahyp="http://schemas.microsoft.com/office/drawing/2018/hyperlinkcolor" val="tx"/>
                    </a:ext>
                  </a:extLst>
                </a:hlinkClick>
              </a:rPr>
              <a:t>McKinsey &amp; Company</a:t>
            </a:r>
            <a:r>
              <a:rPr lang="en-US" sz="3600" dirty="0">
                <a:latin typeface="Aptos" panose="020B0004020202020204" pitchFamily="34" charset="0"/>
              </a:rPr>
              <a:t>).</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53057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p:cNvSpPr>
            <a:spLocks noGrp="1"/>
          </p:cNvSpPr>
          <p:nvPr>
            <p:ph type="title"/>
          </p:nvPr>
        </p:nvSpPr>
        <p:spPr>
          <a:xfrm>
            <a:off x="1389278" y="1233241"/>
            <a:ext cx="3240506" cy="4064628"/>
          </a:xfrm>
        </p:spPr>
        <p:txBody>
          <a:bodyPr>
            <a:normAutofit/>
          </a:bodyPr>
          <a:lstStyle/>
          <a:p>
            <a:r>
              <a:rPr lang="en-US" sz="3600" err="1">
                <a:solidFill>
                  <a:srgbClr val="FFFFFF"/>
                </a:solidFill>
                <a:latin typeface="Aptos"/>
                <a:ea typeface="Cambria"/>
              </a:rPr>
              <a:t>Experimente</a:t>
            </a:r>
            <a:r>
              <a:rPr lang="en-US" sz="3600" dirty="0">
                <a:solidFill>
                  <a:srgbClr val="FFFFFF"/>
                </a:solidFill>
                <a:latin typeface="Aptos"/>
                <a:ea typeface="Cambria"/>
              </a:rPr>
              <a:t> </a:t>
            </a:r>
            <a:r>
              <a:rPr lang="en-US" sz="3600" err="1">
                <a:solidFill>
                  <a:srgbClr val="FFFFFF"/>
                </a:solidFill>
                <a:latin typeface="Aptos"/>
                <a:ea typeface="Cambria"/>
              </a:rPr>
              <a:t>zum</a:t>
            </a:r>
            <a:r>
              <a:rPr lang="en-US" sz="3600" dirty="0">
                <a:solidFill>
                  <a:srgbClr val="FFFFFF"/>
                </a:solidFill>
                <a:latin typeface="Aptos"/>
                <a:ea typeface="Cambria"/>
              </a:rPr>
              <a:t> </a:t>
            </a:r>
            <a:r>
              <a:rPr lang="en-US" sz="3600" err="1">
                <a:solidFill>
                  <a:srgbClr val="FFFFFF"/>
                </a:solidFill>
                <a:latin typeface="Aptos"/>
                <a:ea typeface="Cambria"/>
              </a:rPr>
              <a:t>digitalen</a:t>
            </a:r>
            <a:r>
              <a:rPr lang="en-US" sz="3600" dirty="0">
                <a:solidFill>
                  <a:srgbClr val="FFFFFF"/>
                </a:solidFill>
                <a:latin typeface="Aptos"/>
                <a:ea typeface="Cambria"/>
              </a:rPr>
              <a:t> </a:t>
            </a:r>
            <a:r>
              <a:rPr lang="en-US" sz="3600" err="1">
                <a:solidFill>
                  <a:srgbClr val="FFFFFF"/>
                </a:solidFill>
                <a:latin typeface="Aptos"/>
                <a:ea typeface="Cambria"/>
              </a:rPr>
              <a:t>Wohlbefinden</a:t>
            </a:r>
            <a:r>
              <a:rPr lang="en-US" sz="3600" dirty="0">
                <a:solidFill>
                  <a:srgbClr val="FFFFFF"/>
                </a:solidFill>
                <a:latin typeface="Aptos"/>
                <a:ea typeface="Cambria"/>
              </a:rPr>
              <a:t> von Google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p:cNvSpPr>
            <a:spLocks noGrp="1"/>
          </p:cNvSpPr>
          <p:nvPr>
            <p:ph idx="1"/>
          </p:nvPr>
        </p:nvSpPr>
        <p:spPr>
          <a:xfrm>
            <a:off x="6009216" y="308609"/>
            <a:ext cx="5652255" cy="5950145"/>
          </a:xfrm>
        </p:spPr>
        <p:txBody>
          <a:bodyPr anchor="t">
            <a:normAutofit/>
          </a:bodyPr>
          <a:lstStyle/>
          <a:p>
            <a:pPr marL="0" indent="0">
              <a:buNone/>
            </a:pPr>
            <a:r>
              <a:rPr lang="en-US" sz="3200" dirty="0">
                <a:latin typeface="Aptos" panose="020B0004020202020204" pitchFamily="34" charset="0"/>
              </a:rPr>
              <a:t>Die Google-Plattform "Digital Wellbeing Experiments" bietet eine Vielzahl von Tools, die den Nutzern helfen sollen, ihre digitalen und realen Erfahrungen in Einklang zu bringen. Dazu gehören Experimente wie "Paper Phone", das den Nutzern hilft, eine Pause von ihren digitalen Geräten einzulegen, und "Envelope", das darauf abzielt, das Smartphone auf ein einfaches Gerät zu reduzieren, um Ablenkungen zu vermeiden (</a:t>
            </a:r>
            <a:r>
              <a:rPr lang="en-US" sz="3200" b="1" dirty="0">
                <a:solidFill>
                  <a:srgbClr val="92BAB5"/>
                </a:solidFill>
                <a:latin typeface="Aptos" panose="020B0004020202020204" pitchFamily="34" charset="0"/>
                <a:hlinkClick r:id="rId2">
                  <a:extLst>
                    <a:ext uri="{A12FA001-AC4F-418D-AE19-62706E023703}">
                      <ahyp:hlinkClr xmlns:ahyp="http://schemas.microsoft.com/office/drawing/2018/hyperlinkcolor" val="tx"/>
                    </a:ext>
                  </a:extLst>
                </a:hlinkClick>
              </a:rPr>
              <a:t>Experimente mit Google</a:t>
            </a:r>
            <a:r>
              <a:rPr lang="en-US" sz="3200" dirty="0">
                <a:latin typeface="Aptos" panose="020B0004020202020204" pitchFamily="34" charset="0"/>
              </a:rPr>
              <a:t>).</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643742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7C76C1A1-0B1A-15F2-FCB6-4135E71DC44A}"/>
              </a:ext>
            </a:extLst>
          </p:cNvPr>
          <p:cNvSpPr>
            <a:spLocks noGrp="1"/>
          </p:cNvSpPr>
          <p:nvPr>
            <p:ph type="title"/>
          </p:nvPr>
        </p:nvSpPr>
        <p:spPr>
          <a:xfrm>
            <a:off x="294760" y="149307"/>
            <a:ext cx="11049001" cy="1586625"/>
          </a:xfrm>
        </p:spPr>
        <p:txBody>
          <a:bodyPr>
            <a:normAutofit/>
          </a:bodyPr>
          <a:lstStyle/>
          <a:p>
            <a:r>
              <a:rPr lang="tr-TR" sz="3200" dirty="0">
                <a:latin typeface="Aptos"/>
                <a:ea typeface="Cambria"/>
              </a:rPr>
              <a:t>Digitales Wohlbefinden als entscheidendes Element für eine gesunde und nachhaltige Leistung am Arbeitsplatz</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9C158E67-070D-F297-DC45-595BE8E50EF2}"/>
              </a:ext>
            </a:extLst>
          </p:cNvPr>
          <p:cNvSpPr>
            <a:spLocks noGrp="1"/>
          </p:cNvSpPr>
          <p:nvPr>
            <p:ph idx="1"/>
          </p:nvPr>
        </p:nvSpPr>
        <p:spPr>
          <a:xfrm>
            <a:off x="848239" y="1461612"/>
            <a:ext cx="10968990" cy="4441031"/>
          </a:xfrm>
        </p:spPr>
        <p:txBody>
          <a:bodyPr vert="horz" lIns="91440" tIns="45720" rIns="91440" bIns="45720" rtlCol="0">
            <a:normAutofit fontScale="92500"/>
          </a:bodyPr>
          <a:lstStyle/>
          <a:p>
            <a:pPr algn="just"/>
            <a:r>
              <a:rPr lang="en-US" dirty="0">
                <a:latin typeface="Aptos" panose="020B0004020202020204" pitchFamily="34" charset="0"/>
                <a:ea typeface="Cambria"/>
              </a:rPr>
              <a:t>Dieses Projekt konzentriert sich auf die Integration des digitalen Wohlbefindens als Kernaspekt der Erreichung von Exzellenz am Arbeitsplatz und fördert sowohl die körperliche als auch die geistige Gesundheit. </a:t>
            </a:r>
            <a:endParaRPr lang="sk-SK" dirty="0">
              <a:latin typeface="Aptos" panose="020B0004020202020204" pitchFamily="34" charset="0"/>
              <a:ea typeface="Cambria"/>
            </a:endParaRPr>
          </a:p>
          <a:p>
            <a:pPr algn="just"/>
            <a:r>
              <a:rPr lang="en-US" dirty="0">
                <a:latin typeface="Aptos" panose="020B0004020202020204" pitchFamily="34" charset="0"/>
                <a:ea typeface="Cambria"/>
              </a:rPr>
              <a:t>Es ist auf Ausbilder in der beruflichen Aus- und Weiterbildung (VET), Pädagogen und Manager zugeschnitten und bietet Ressourcen wie einen speziellen Lehrplan, ein Ausbilderhandbuch und ein Profil für Manager des digitalen Wohlbefindens. </a:t>
            </a:r>
            <a:endParaRPr lang="sk-SK" dirty="0">
              <a:latin typeface="Aptos" panose="020B0004020202020204" pitchFamily="34" charset="0"/>
              <a:ea typeface="Cambria"/>
            </a:endParaRPr>
          </a:p>
          <a:p>
            <a:pPr algn="just"/>
            <a:r>
              <a:rPr lang="en-US" dirty="0">
                <a:latin typeface="Aptos" panose="020B0004020202020204" pitchFamily="34" charset="0"/>
                <a:ea typeface="Cambria"/>
              </a:rPr>
              <a:t>Die Initiative umfasst die Entwicklung eines Qualifikationsmodells und eines Schulungskurses für Ausbilder in der beruflichen Bildung sowie ein umfassendes Projektmanagement und Verbreitungsmaßnahmen zur Förderung eines gesünderen Arbeitsumfelds durch digitale Praktiken. </a:t>
            </a:r>
            <a:endParaRPr lang="sk-SK" dirty="0">
              <a:latin typeface="Aptos" panose="020B0004020202020204" pitchFamily="34" charset="0"/>
              <a:ea typeface="Cambria"/>
            </a:endParaRPr>
          </a:p>
          <a:p>
            <a:pPr algn="just"/>
            <a:r>
              <a:rPr lang="en-US" dirty="0">
                <a:latin typeface="Aptos" panose="020B0004020202020204" pitchFamily="34" charset="0"/>
                <a:ea typeface="Cambria"/>
              </a:rPr>
              <a:t>Weitere Einzelheiten sind auf der </a:t>
            </a:r>
            <a:r>
              <a:rPr lang="en-US" b="1" dirty="0">
                <a:solidFill>
                  <a:srgbClr val="92BAB5"/>
                </a:solidFill>
                <a:latin typeface="Aptos" panose="020B0004020202020204" pitchFamily="34" charset="0"/>
                <a:ea typeface="Cambria"/>
                <a:hlinkClick r:id="rId2">
                  <a:extLst>
                    <a:ext uri="{A12FA001-AC4F-418D-AE19-62706E023703}">
                      <ahyp:hlinkClr xmlns:ahyp="http://schemas.microsoft.com/office/drawing/2018/hyperlinkcolor" val="tx"/>
                    </a:ext>
                  </a:extLst>
                </a:hlinkClick>
              </a:rPr>
              <a:t>offiziellen Website </a:t>
            </a:r>
            <a:r>
              <a:rPr lang="en-US" dirty="0">
                <a:latin typeface="Aptos" panose="020B0004020202020204" pitchFamily="34" charset="0"/>
                <a:ea typeface="Cambria"/>
              </a:rPr>
              <a:t>zu finden</a:t>
            </a:r>
            <a:r>
              <a:rPr lang="en-US" dirty="0">
                <a:solidFill>
                  <a:srgbClr val="0563C1"/>
                </a:solidFill>
                <a:latin typeface="Aptos" panose="020B0004020202020204" pitchFamily="34" charset="0"/>
                <a:ea typeface="Cambria"/>
                <a:hlinkClick r:id="rId2">
                  <a:extLst>
                    <a:ext uri="{A12FA001-AC4F-418D-AE19-62706E023703}">
                      <ahyp:hlinkClr xmlns:ahyp="http://schemas.microsoft.com/office/drawing/2018/hyperlinkcolor" val="tx"/>
                    </a:ext>
                  </a:extLst>
                </a:hlinkClick>
              </a:rPr>
              <a:t>.</a:t>
            </a:r>
            <a:endParaRPr lang="en-US" dirty="0">
              <a:latin typeface="Aptos" panose="020B0004020202020204" pitchFamily="34" charset="0"/>
              <a:hlinkClick r:id="rId2"/>
            </a:endParaRPr>
          </a:p>
        </p:txBody>
      </p:sp>
    </p:spTree>
    <p:extLst>
      <p:ext uri="{BB962C8B-B14F-4D97-AF65-F5344CB8AC3E}">
        <p14:creationId xmlns:p14="http://schemas.microsoft.com/office/powerpoint/2010/main" val="3909979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68F23E-A48F-476D-839B-6ED7471F578C}"/>
              </a:ext>
            </a:extLst>
          </p:cNvPr>
          <p:cNvSpPr>
            <a:spLocks noGrp="1"/>
          </p:cNvSpPr>
          <p:nvPr>
            <p:ph type="title"/>
          </p:nvPr>
        </p:nvSpPr>
        <p:spPr>
          <a:xfrm>
            <a:off x="956826" y="1112969"/>
            <a:ext cx="3937298" cy="4166010"/>
          </a:xfrm>
        </p:spPr>
        <p:txBody>
          <a:bodyPr>
            <a:normAutofit/>
          </a:bodyPr>
          <a:lstStyle/>
          <a:p>
            <a:r>
              <a:rPr lang="en-US" sz="4400" dirty="0">
                <a:solidFill>
                  <a:srgbClr val="FFFFFF"/>
                </a:solidFill>
                <a:latin typeface="Aptos"/>
                <a:ea typeface="Cambria"/>
              </a:rPr>
              <a:t>Google-</a:t>
            </a:r>
            <a:r>
              <a:rPr lang="en-US" sz="4400" err="1">
                <a:solidFill>
                  <a:srgbClr val="FFFFFF"/>
                </a:solidFill>
                <a:latin typeface="Aptos"/>
                <a:ea typeface="Cambria"/>
              </a:rPr>
              <a:t>Plattform</a:t>
            </a:r>
            <a:r>
              <a:rPr lang="en-US" sz="4400" dirty="0">
                <a:solidFill>
                  <a:srgbClr val="FFFFFF"/>
                </a:solidFill>
                <a:latin typeface="Aptos"/>
                <a:ea typeface="Cambria"/>
              </a:rPr>
              <a:t> für </a:t>
            </a:r>
            <a:r>
              <a:rPr lang="en-US" sz="4400" err="1">
                <a:solidFill>
                  <a:srgbClr val="FFFFFF"/>
                </a:solidFill>
                <a:latin typeface="Aptos"/>
                <a:ea typeface="Cambria"/>
              </a:rPr>
              <a:t>digitales</a:t>
            </a:r>
            <a:r>
              <a:rPr lang="en-US" sz="4400" dirty="0">
                <a:solidFill>
                  <a:srgbClr val="FFFFFF"/>
                </a:solidFill>
                <a:latin typeface="Aptos"/>
                <a:ea typeface="Cambria"/>
              </a:rPr>
              <a:t> </a:t>
            </a:r>
            <a:r>
              <a:rPr lang="en-US" sz="4400" err="1">
                <a:solidFill>
                  <a:srgbClr val="FFFFFF"/>
                </a:solidFill>
                <a:latin typeface="Aptos"/>
                <a:ea typeface="Cambria"/>
              </a:rPr>
              <a:t>Wohlbefinden</a:t>
            </a:r>
            <a:endParaRPr lang="mk-MK" sz="4400" err="1">
              <a:solidFill>
                <a:srgbClr val="FFFFFF"/>
              </a:solidFill>
              <a:latin typeface="Aptos"/>
              <a:ea typeface="Cambria"/>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423FB82-8154-4DBF-8F5C-BF8BF6518924}"/>
              </a:ext>
            </a:extLst>
          </p:cNvPr>
          <p:cNvSpPr>
            <a:spLocks noGrp="1"/>
          </p:cNvSpPr>
          <p:nvPr>
            <p:ph idx="1"/>
          </p:nvPr>
        </p:nvSpPr>
        <p:spPr>
          <a:xfrm>
            <a:off x="5698912" y="422910"/>
            <a:ext cx="6165428" cy="6035040"/>
          </a:xfrm>
        </p:spPr>
        <p:txBody>
          <a:bodyPr anchor="t">
            <a:normAutofit lnSpcReduction="10000"/>
          </a:bodyPr>
          <a:lstStyle/>
          <a:p>
            <a:r>
              <a:rPr lang="en-US" dirty="0">
                <a:latin typeface="Aptos" panose="020B0004020202020204" pitchFamily="34" charset="0"/>
              </a:rPr>
              <a:t>Willkommen bei der Google-Plattform für digitales Wohlbefinden, einer umfassenden Reihe von Tools und Funktionen, die Nutzern dabei helfen sollen, ein gesünderes Verhältnis zur Technologie zu entwickeln.</a:t>
            </a:r>
          </a:p>
          <a:p>
            <a:r>
              <a:rPr lang="en-US" dirty="0">
                <a:latin typeface="Aptos" panose="020B0004020202020204" pitchFamily="34" charset="0"/>
              </a:rPr>
              <a:t>Das Hauptziel der Plattform ist es, die Nutzer zu befähigen, ihr digitales Verhalten zu verstehen und zu regulieren und dadurch ihr allgemeines Wohlbefinden zu verbessern.</a:t>
            </a:r>
          </a:p>
          <a:p>
            <a:r>
              <a:rPr lang="en-US" dirty="0">
                <a:latin typeface="Aptos" panose="020B0004020202020204" pitchFamily="34" charset="0"/>
              </a:rPr>
              <a:t>Es ist von entscheidender Bedeutung, die Bedeutung der Überwachung der Bildschirmzeit und des Umgangs mit digitalen Gewohnheiten anzuerkennen, um mögliche negative Auswirkungen auf die psychische Gesundheit und die Produktivität abzuschwächen.</a:t>
            </a:r>
            <a:endParaRPr lang="mk-MK" dirty="0">
              <a:latin typeface="Aptos" panose="020B0004020202020204"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193414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A850B9E-62B0-4F25-A52F-B593F3413E51}"/>
              </a:ext>
            </a:extLst>
          </p:cNvPr>
          <p:cNvSpPr>
            <a:spLocks noGrp="1"/>
          </p:cNvSpPr>
          <p:nvPr>
            <p:ph type="title"/>
          </p:nvPr>
        </p:nvSpPr>
        <p:spPr>
          <a:xfrm>
            <a:off x="838200" y="365125"/>
            <a:ext cx="10515600" cy="1325563"/>
          </a:xfrm>
        </p:spPr>
        <p:txBody>
          <a:bodyPr>
            <a:normAutofit/>
          </a:bodyPr>
          <a:lstStyle/>
          <a:p>
            <a:r>
              <a:rPr lang="en-US" sz="4400" dirty="0">
                <a:latin typeface="Aptos" panose="020B0004020202020204" pitchFamily="34" charset="0"/>
              </a:rPr>
              <a:t>Funktionen der Google-Plattform für digitales Wohlbefinden</a:t>
            </a:r>
            <a:endParaRPr lang="mk-MK" sz="4400"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620D3B7-38B2-4C7B-AF3F-A3FB120F5F2B}"/>
              </a:ext>
            </a:extLst>
          </p:cNvPr>
          <p:cNvSpPr>
            <a:spLocks noGrp="1"/>
          </p:cNvSpPr>
          <p:nvPr>
            <p:ph idx="1"/>
          </p:nvPr>
        </p:nvSpPr>
        <p:spPr>
          <a:xfrm>
            <a:off x="1120690" y="1698241"/>
            <a:ext cx="10515600" cy="4351338"/>
          </a:xfrm>
        </p:spPr>
        <p:txBody>
          <a:bodyPr>
            <a:normAutofit/>
          </a:bodyPr>
          <a:lstStyle/>
          <a:p>
            <a:pPr algn="just"/>
            <a:r>
              <a:rPr lang="en-US" sz="2400" dirty="0">
                <a:latin typeface="Aptos" panose="020B0004020202020204" pitchFamily="34" charset="0"/>
              </a:rPr>
              <a:t>Schauen wir uns die wichtigsten Funktionen an, die das digitale Wohlbefinden fördern sollen: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Verfolgung der Bildschirmzeit: Gewinnen Sie Einblicke in das Nutzungsverhalten, indem Sie die mit Apps und Websites verbrachte Zeit überwachen.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App Timer: Ermutigen Sie zu einer achtsamen Nutzung, indem Sie Zeitlimits für bestimmte Apps festlegen, um eine übermäßige Bildschirmnutzung zu verhindern.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Fokus-Modus: Verbessern Sie die Konzentration, indem Sie ablenkende Apps während wichtiger Aufgaben oder Aktivitäten vorübergehend pausieren lassen.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Abschalten: Fördern Sie eine bessere Schlafhygiene, indem Sie vor dem Zubettgehen eine Reduzierung der Bildschirmzeit einplanen.</a:t>
            </a:r>
          </a:p>
          <a:p>
            <a:pPr algn="just"/>
            <a:r>
              <a:rPr lang="en-US" sz="2400" dirty="0">
                <a:latin typeface="Aptos" panose="020B0004020202020204" pitchFamily="34" charset="0"/>
              </a:rPr>
              <a:t>Diese Funktionen ermöglichen es den Nutzern, die Kontrolle über ihre digitalen Erfahrungen zurückzugewinnen und gesündere Gewohnheiten zu entwickeln.</a:t>
            </a:r>
            <a:endParaRPr lang="mk-MK" sz="2400" dirty="0">
              <a:latin typeface="Aptos" panose="020B0004020202020204" pitchFamily="34" charset="0"/>
            </a:endParaRPr>
          </a:p>
        </p:txBody>
      </p:sp>
    </p:spTree>
    <p:extLst>
      <p:ext uri="{BB962C8B-B14F-4D97-AF65-F5344CB8AC3E}">
        <p14:creationId xmlns:p14="http://schemas.microsoft.com/office/powerpoint/2010/main" val="3522709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EA9B7DE-F5E2-45AC-A3A5-2215C7378561}"/>
              </a:ext>
            </a:extLst>
          </p:cNvPr>
          <p:cNvSpPr>
            <a:spLocks noGrp="1"/>
          </p:cNvSpPr>
          <p:nvPr>
            <p:ph type="title"/>
          </p:nvPr>
        </p:nvSpPr>
        <p:spPr>
          <a:xfrm>
            <a:off x="555710" y="236143"/>
            <a:ext cx="10515600" cy="1075055"/>
          </a:xfrm>
        </p:spPr>
        <p:txBody>
          <a:bodyPr>
            <a:normAutofit/>
          </a:bodyPr>
          <a:lstStyle/>
          <a:p>
            <a:r>
              <a:rPr lang="en-US" dirty="0">
                <a:latin typeface="Aptos" panose="020B0004020202020204" pitchFamily="34" charset="0"/>
              </a:rPr>
              <a:t>So verwenden Sie Google Digital Well-being</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F8C8AF6-2502-4F5F-B347-9118C5556739}"/>
              </a:ext>
            </a:extLst>
          </p:cNvPr>
          <p:cNvSpPr>
            <a:spLocks noGrp="1"/>
          </p:cNvSpPr>
          <p:nvPr>
            <p:ph idx="1"/>
          </p:nvPr>
        </p:nvSpPr>
        <p:spPr>
          <a:xfrm>
            <a:off x="941070" y="1350022"/>
            <a:ext cx="10515600" cy="4456418"/>
          </a:xfrm>
        </p:spPr>
        <p:txBody>
          <a:bodyPr>
            <a:normAutofit/>
          </a:bodyPr>
          <a:lstStyle/>
          <a:p>
            <a:pPr algn="just"/>
            <a:r>
              <a:rPr lang="en-US" sz="2400" dirty="0">
                <a:latin typeface="Aptos" panose="020B0004020202020204" pitchFamily="34" charset="0"/>
              </a:rPr>
              <a:t>Hier finden Sie eine Schritt-für-Schritt-Anleitung zur effektiven Nutzung der Plattform:</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Greifen Sie in den Geräteeinstellungen oder über die spezielle App auf Digital Well-being zu.</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Erforschen Sie Screen Time Insights, um die digitalen Nutzungsgewohnheiten umfassend zu verstehen.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Legen Sie Grenzen fest, indem Sie mit App Timer Grenzen für Apps setzen.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Steigern Sie Ihre Produktivität, indem Sie den Focus Mode während der Arbeit oder beim Lernen aktivieren.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Verbessern Sie die Schlafqualität, indem Sie Wind Down einplanen, um eine entspannende Schlafroutine zu schaffen.</a:t>
            </a:r>
          </a:p>
          <a:p>
            <a:pPr algn="just"/>
            <a:r>
              <a:rPr lang="en-US" sz="2400" dirty="0">
                <a:latin typeface="Aptos" panose="020B0004020202020204" pitchFamily="34" charset="0"/>
              </a:rPr>
              <a:t>Es wird empfohlen, die Daten zum digitalen Wohlbefinden regelmäßig zu überprüfen und die Einstellungen anzupassen, um die individuellen Ziele zu unterstützen.</a:t>
            </a:r>
            <a:endParaRPr lang="mk-MK" sz="2400" dirty="0">
              <a:latin typeface="Aptos" panose="020B0004020202020204" pitchFamily="34" charset="0"/>
            </a:endParaRPr>
          </a:p>
        </p:txBody>
      </p:sp>
    </p:spTree>
    <p:extLst>
      <p:ext uri="{BB962C8B-B14F-4D97-AF65-F5344CB8AC3E}">
        <p14:creationId xmlns:p14="http://schemas.microsoft.com/office/powerpoint/2010/main" val="4011597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DA97EEB-CBFC-43DA-9904-A37A7B97632E}"/>
              </a:ext>
            </a:extLst>
          </p:cNvPr>
          <p:cNvSpPr>
            <a:spLocks noGrp="1"/>
          </p:cNvSpPr>
          <p:nvPr>
            <p:ph type="title"/>
          </p:nvPr>
        </p:nvSpPr>
        <p:spPr>
          <a:xfrm>
            <a:off x="555710" y="269559"/>
            <a:ext cx="10515600" cy="1097915"/>
          </a:xfrm>
        </p:spPr>
        <p:txBody>
          <a:bodyPr>
            <a:normAutofit/>
          </a:bodyPr>
          <a:lstStyle/>
          <a:p>
            <a:r>
              <a:rPr lang="en-US" dirty="0">
                <a:latin typeface="Aptos" panose="020B0004020202020204" pitchFamily="34" charset="0"/>
              </a:rPr>
              <a:t>Andere Anwendungen für digitales Wohlbefinden</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DA33394-C456-480A-8FB1-01441F973501}"/>
              </a:ext>
            </a:extLst>
          </p:cNvPr>
          <p:cNvSpPr>
            <a:spLocks noGrp="1"/>
          </p:cNvSpPr>
          <p:nvPr>
            <p:ph idx="1"/>
          </p:nvPr>
        </p:nvSpPr>
        <p:spPr>
          <a:xfrm>
            <a:off x="838200" y="1367474"/>
            <a:ext cx="10798090" cy="4667566"/>
          </a:xfrm>
        </p:spPr>
        <p:txBody>
          <a:bodyPr>
            <a:normAutofit/>
          </a:bodyPr>
          <a:lstStyle/>
          <a:p>
            <a:pPr algn="just"/>
            <a:r>
              <a:rPr lang="en-US" dirty="0">
                <a:latin typeface="Aptos" panose="020B0004020202020204" pitchFamily="34" charset="0"/>
              </a:rPr>
              <a:t>Lassen Sie uns weitere Anwendungen für das digitale Wohlbefinden erkunden:</a:t>
            </a:r>
          </a:p>
          <a:p>
            <a:pPr lvl="1" algn="just">
              <a:buClr>
                <a:srgbClr val="FFAA5A"/>
              </a:buClr>
              <a:buFont typeface="Wingdings" panose="05000000000000000000" pitchFamily="2" charset="2"/>
              <a:buChar char="§"/>
            </a:pPr>
            <a:r>
              <a:rPr lang="en-US" sz="2800" dirty="0">
                <a:latin typeface="Aptos" panose="020B0004020202020204" pitchFamily="34" charset="0"/>
                <a:ea typeface="Cambria" panose="02040503050406030204" pitchFamily="18" charset="0"/>
              </a:rPr>
              <a:t>Apples Bildschirmzeit: Bietet ähnliche Funktionen für iOS-Nutzer zur Überwachung und Verwaltung der Bildschirmzeit.</a:t>
            </a:r>
          </a:p>
          <a:p>
            <a:pPr lvl="1" algn="just">
              <a:buClr>
                <a:srgbClr val="FFAA5A"/>
              </a:buClr>
              <a:buFont typeface="Wingdings" panose="05000000000000000000" pitchFamily="2" charset="2"/>
              <a:buChar char="§"/>
            </a:pPr>
            <a:r>
              <a:rPr lang="en-US" sz="2800" dirty="0">
                <a:latin typeface="Aptos" panose="020B0004020202020204" pitchFamily="34" charset="0"/>
                <a:ea typeface="Cambria" panose="02040503050406030204" pitchFamily="18" charset="0"/>
              </a:rPr>
              <a:t>Wald: Fördert die Konzentration und Produktivität, indem es die Nutzer dafür belohnt, dass sie ihr Handy während bestimmter Zeiträume nicht benutzen.</a:t>
            </a:r>
          </a:p>
          <a:p>
            <a:pPr lvl="1" algn="just">
              <a:buClr>
                <a:srgbClr val="FFAA5A"/>
              </a:buClr>
              <a:buFont typeface="Wingdings" panose="05000000000000000000" pitchFamily="2" charset="2"/>
              <a:buChar char="§"/>
            </a:pPr>
            <a:r>
              <a:rPr lang="en-US" sz="2800" dirty="0">
                <a:latin typeface="Aptos" panose="020B0004020202020204" pitchFamily="34" charset="0"/>
                <a:ea typeface="Cambria" panose="02040503050406030204" pitchFamily="18" charset="0"/>
              </a:rPr>
              <a:t>Konzentriert bleiben: Hilft Nutzern, ablenkende Websites und Apps zu bestimmten Zeiten zu blockieren, um die Konzentration aufrechtzuerhalten.</a:t>
            </a:r>
          </a:p>
          <a:p>
            <a:pPr algn="just"/>
            <a:r>
              <a:rPr lang="en-US" dirty="0">
                <a:latin typeface="Aptos" panose="020B0004020202020204" pitchFamily="34" charset="0"/>
              </a:rPr>
              <a:t>Diese Anwendungen bieten alternative Ansätze, um gesunde digitale Gewohnheiten zu fördern und Ablenkungen zu reduzieren.</a:t>
            </a:r>
            <a:endParaRPr lang="mk-MK" dirty="0">
              <a:latin typeface="Aptos" panose="020B0004020202020204" pitchFamily="34" charset="0"/>
            </a:endParaRPr>
          </a:p>
        </p:txBody>
      </p:sp>
    </p:spTree>
    <p:extLst>
      <p:ext uri="{BB962C8B-B14F-4D97-AF65-F5344CB8AC3E}">
        <p14:creationId xmlns:p14="http://schemas.microsoft.com/office/powerpoint/2010/main" val="2970230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FF0F2C-148E-4AF2-8C9B-B68D8E642ED9}"/>
              </a:ext>
            </a:extLst>
          </p:cNvPr>
          <p:cNvSpPr>
            <a:spLocks noGrp="1"/>
          </p:cNvSpPr>
          <p:nvPr>
            <p:ph type="title"/>
          </p:nvPr>
        </p:nvSpPr>
        <p:spPr>
          <a:xfrm>
            <a:off x="555710" y="246459"/>
            <a:ext cx="10515600" cy="869156"/>
          </a:xfrm>
        </p:spPr>
        <p:txBody>
          <a:bodyPr>
            <a:normAutofit/>
          </a:bodyPr>
          <a:lstStyle/>
          <a:p>
            <a:r>
              <a:rPr lang="en-US" dirty="0">
                <a:latin typeface="Aptos" panose="020B0004020202020204" pitchFamily="34" charset="0"/>
              </a:rPr>
              <a:t>Achtsamkeits-Apps</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5ED3BD4-944E-461A-A3CF-BFCA04BDCA9F}"/>
              </a:ext>
            </a:extLst>
          </p:cNvPr>
          <p:cNvSpPr>
            <a:spLocks noGrp="1"/>
          </p:cNvSpPr>
          <p:nvPr>
            <p:ph idx="1"/>
          </p:nvPr>
        </p:nvSpPr>
        <p:spPr>
          <a:xfrm>
            <a:off x="975360" y="1362073"/>
            <a:ext cx="10515600" cy="4814890"/>
          </a:xfrm>
        </p:spPr>
        <p:txBody>
          <a:bodyPr>
            <a:normAutofit/>
          </a:bodyPr>
          <a:lstStyle/>
          <a:p>
            <a:pPr algn="just"/>
            <a:r>
              <a:rPr lang="en-US" sz="2400" dirty="0">
                <a:latin typeface="Aptos" panose="020B0004020202020204" pitchFamily="34" charset="0"/>
              </a:rPr>
              <a:t>Achtsamkeits-Apps spielen eine wichtige Rolle bei der Förderung des digitalen Wohlbefindens und der Stressbewältigung:</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Headspace: Bietet geführte Meditationen, Achtsamkeitsübungen und Schlafhilfen zur Förderung des geistigen Wohlbefindens.</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Beruhigen: Bietet Entspannungstechniken, Schlafgeschichten und Meditationssitzungen zur Linderung von Ängsten und zur Verbesserung der Schlafqualität.</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Insight Timer: Bietet eine vielfältige Bibliothek von geführten Meditationen, Vorträgen und Musiktiteln für Achtsamkeitsübungen und Stressabbau.</a:t>
            </a:r>
          </a:p>
          <a:p>
            <a:pPr algn="just"/>
            <a:r>
              <a:rPr lang="en-US" sz="2400" dirty="0">
                <a:latin typeface="Aptos" panose="020B0004020202020204" pitchFamily="34" charset="0"/>
              </a:rPr>
              <a:t>Die Einbeziehung von Achtsamkeitspraktiken in die tägliche Routine kann inmitten digitaler Ablenkungen ein größeres Gefühl der Ruhe fördern.</a:t>
            </a:r>
            <a:endParaRPr lang="mk-MK" sz="2400" dirty="0">
              <a:latin typeface="Aptos" panose="020B0004020202020204" pitchFamily="34" charset="0"/>
            </a:endParaRPr>
          </a:p>
        </p:txBody>
      </p:sp>
    </p:spTree>
    <p:extLst>
      <p:ext uri="{BB962C8B-B14F-4D97-AF65-F5344CB8AC3E}">
        <p14:creationId xmlns:p14="http://schemas.microsoft.com/office/powerpoint/2010/main" val="266236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964" y="707827"/>
            <a:ext cx="3939688" cy="4915733"/>
          </a:xfrm>
        </p:spPr>
        <p:txBody>
          <a:bodyPr>
            <a:normAutofit/>
          </a:bodyPr>
          <a:lstStyle/>
          <a:p>
            <a:pPr algn="r"/>
            <a:r>
              <a:rPr lang="en-US" dirty="0">
                <a:solidFill>
                  <a:srgbClr val="FFAA5A"/>
                </a:solidFill>
                <a:latin typeface="Aptos" panose="020B0004020202020204" pitchFamily="34" charset="0"/>
                <a:cs typeface="Calibri Light" panose="020F0302020204030204" pitchFamily="34" charset="0"/>
              </a:rPr>
              <a:t>DIGITALES WOHLBEFINDEN: </a:t>
            </a:r>
            <a:br>
              <a:rPr lang="en-US" dirty="0">
                <a:latin typeface="Aptos" panose="020B0004020202020204" pitchFamily="34" charset="0"/>
                <a:cs typeface="Calibri Light" panose="020F0302020204030204" pitchFamily="34" charset="0"/>
              </a:rPr>
            </a:br>
            <a:r>
              <a:rPr lang="en-GB" dirty="0">
                <a:latin typeface="Aptos" panose="020B0004020202020204" pitchFamily="34" charset="0"/>
                <a:cs typeface="Calibri Light" panose="020F0302020204030204" pitchFamily="34" charset="0"/>
              </a:rPr>
              <a:t>Achtsames Navigieren in der digitalen Welt</a:t>
            </a:r>
            <a:endParaRPr lang="en-US" dirty="0">
              <a:latin typeface="Aptos" panose="020B0004020202020204" pitchFamily="34" charset="0"/>
              <a:cs typeface="Calibri Light" panose="020F0302020204030204" pitchFamily="34" charset="0"/>
            </a:endParaRPr>
          </a:p>
        </p:txBody>
      </p:sp>
      <p:graphicFrame>
        <p:nvGraphicFramePr>
          <p:cNvPr id="5" name="Content Placeholder 2">
            <a:extLst>
              <a:ext uri="{FF2B5EF4-FFF2-40B4-BE49-F238E27FC236}">
                <a16:creationId xmlns:a16="http://schemas.microsoft.com/office/drawing/2014/main" id="{DEFD9242-E62D-2E9A-A16F-757E78B1BF90}"/>
              </a:ext>
            </a:extLst>
          </p:cNvPr>
          <p:cNvGraphicFramePr>
            <a:graphicFrameLocks noGrp="1"/>
          </p:cNvGraphicFramePr>
          <p:nvPr>
            <p:ph idx="1"/>
            <p:extLst>
              <p:ext uri="{D42A27DB-BD31-4B8C-83A1-F6EECF244321}">
                <p14:modId xmlns:p14="http://schemas.microsoft.com/office/powerpoint/2010/main" val="2666187810"/>
              </p:ext>
            </p:extLst>
          </p:nvPr>
        </p:nvGraphicFramePr>
        <p:xfrm>
          <a:off x="5074245" y="371019"/>
          <a:ext cx="6515775" cy="5995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745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6B93478-38A7-425B-8568-0C486E60C952}"/>
              </a:ext>
            </a:extLst>
          </p:cNvPr>
          <p:cNvSpPr>
            <a:spLocks noGrp="1"/>
          </p:cNvSpPr>
          <p:nvPr>
            <p:ph type="title"/>
          </p:nvPr>
        </p:nvSpPr>
        <p:spPr>
          <a:xfrm>
            <a:off x="689610" y="332357"/>
            <a:ext cx="10515600" cy="1006475"/>
          </a:xfrm>
        </p:spPr>
        <p:txBody>
          <a:bodyPr>
            <a:normAutofit/>
          </a:bodyPr>
          <a:lstStyle/>
          <a:p>
            <a:r>
              <a:rPr lang="en-US" dirty="0">
                <a:latin typeface="Aptos" panose="020B0004020202020204" pitchFamily="34" charset="0"/>
              </a:rPr>
              <a:t>Digitale Detox-Herausforderungen</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9A21E47-94FE-4CF2-80C2-F7C74E5321BA}"/>
              </a:ext>
            </a:extLst>
          </p:cNvPr>
          <p:cNvSpPr>
            <a:spLocks noGrp="1"/>
          </p:cNvSpPr>
          <p:nvPr>
            <p:ph idx="1"/>
          </p:nvPr>
        </p:nvSpPr>
        <p:spPr>
          <a:xfrm>
            <a:off x="1120690" y="1338832"/>
            <a:ext cx="10515600" cy="4838131"/>
          </a:xfrm>
        </p:spPr>
        <p:txBody>
          <a:bodyPr>
            <a:normAutofit/>
          </a:bodyPr>
          <a:lstStyle/>
          <a:p>
            <a:pPr algn="just"/>
            <a:r>
              <a:rPr lang="en-US" sz="2600" dirty="0">
                <a:latin typeface="Aptos" panose="020B0004020202020204" pitchFamily="34" charset="0"/>
              </a:rPr>
              <a:t>Digitale Entgiftungsherausforderungen bieten einen proaktiven Ansatz für das Management des digitalen Wohlbefindens:</a:t>
            </a:r>
          </a:p>
          <a:p>
            <a:pPr lvl="1" algn="just">
              <a:buClr>
                <a:srgbClr val="FFAA5A"/>
              </a:buClr>
              <a:buFont typeface="Wingdings" panose="05000000000000000000" pitchFamily="2" charset="2"/>
              <a:buChar char="§"/>
            </a:pPr>
            <a:r>
              <a:rPr lang="en-US" sz="2600" dirty="0">
                <a:latin typeface="Aptos" panose="020B0004020202020204" pitchFamily="34" charset="0"/>
                <a:ea typeface="Cambria" panose="02040503050406030204" pitchFamily="18" charset="0"/>
              </a:rPr>
              <a:t>Die Teilnehmer trennen sich vorübergehend von digitalen Geräten und Online-Aktivitäten.</a:t>
            </a:r>
          </a:p>
          <a:p>
            <a:pPr lvl="1" algn="just">
              <a:buClr>
                <a:srgbClr val="FFAA5A"/>
              </a:buClr>
              <a:buFont typeface="Wingdings" panose="05000000000000000000" pitchFamily="2" charset="2"/>
              <a:buChar char="§"/>
            </a:pPr>
            <a:r>
              <a:rPr lang="en-US" sz="2600" dirty="0">
                <a:latin typeface="Aptos" panose="020B0004020202020204" pitchFamily="34" charset="0"/>
                <a:ea typeface="Cambria" panose="02040503050406030204" pitchFamily="18" charset="0"/>
              </a:rPr>
              <a:t>Offline-Aktivitäten, wie z. B. Zeit in der Natur zu verbringen oder von Angesicht zu Angesicht zu kommunizieren, werden gefördert.</a:t>
            </a:r>
          </a:p>
          <a:p>
            <a:pPr lvl="1" algn="just">
              <a:buClr>
                <a:srgbClr val="FFAA5A"/>
              </a:buClr>
              <a:buFont typeface="Wingdings" panose="05000000000000000000" pitchFamily="2" charset="2"/>
              <a:buChar char="§"/>
            </a:pPr>
            <a:r>
              <a:rPr lang="en-US" sz="2600" dirty="0">
                <a:latin typeface="Aptos" panose="020B0004020202020204" pitchFamily="34" charset="0"/>
                <a:ea typeface="Cambria" panose="02040503050406030204" pitchFamily="18" charset="0"/>
              </a:rPr>
              <a:t>Diese Herausforderungen erleichtern das Nachdenken über digitale Gewohnheiten und ihre Auswirkungen auf das allgemeine Wohlbefinden.</a:t>
            </a:r>
          </a:p>
          <a:p>
            <a:pPr algn="just"/>
            <a:r>
              <a:rPr lang="en-US" sz="2600" dirty="0">
                <a:latin typeface="Aptos" panose="020B0004020202020204" pitchFamily="34" charset="0"/>
              </a:rPr>
              <a:t>Zu den Vorteilen gehören mehr Achtsamkeit, weniger Bildschirmzeit und ein gesünderes Verhältnis zur Technologie.</a:t>
            </a:r>
          </a:p>
          <a:p>
            <a:pPr algn="just"/>
            <a:endParaRPr lang="mk-MK" sz="2600" dirty="0">
              <a:latin typeface="Aptos" panose="020B0004020202020204" pitchFamily="34" charset="0"/>
            </a:endParaRPr>
          </a:p>
        </p:txBody>
      </p:sp>
    </p:spTree>
    <p:extLst>
      <p:ext uri="{BB962C8B-B14F-4D97-AF65-F5344CB8AC3E}">
        <p14:creationId xmlns:p14="http://schemas.microsoft.com/office/powerpoint/2010/main" val="1775736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A0E2E75-C2BC-423B-A5B6-2ABD9AA7D883}"/>
              </a:ext>
            </a:extLst>
          </p:cNvPr>
          <p:cNvSpPr>
            <a:spLocks noGrp="1"/>
          </p:cNvSpPr>
          <p:nvPr>
            <p:ph type="title"/>
          </p:nvPr>
        </p:nvSpPr>
        <p:spPr>
          <a:xfrm>
            <a:off x="555710" y="280989"/>
            <a:ext cx="10515600" cy="1075055"/>
          </a:xfrm>
        </p:spPr>
        <p:txBody>
          <a:bodyPr>
            <a:normAutofit/>
          </a:bodyPr>
          <a:lstStyle/>
          <a:p>
            <a:r>
              <a:rPr lang="en-US" dirty="0">
                <a:latin typeface="Aptos" panose="020B0004020202020204" pitchFamily="34" charset="0"/>
              </a:rPr>
              <a:t>Personalisierte Strategien für das Wohlbefinden</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86F7E46-9993-4540-9A51-FAA88520B6F4}"/>
              </a:ext>
            </a:extLst>
          </p:cNvPr>
          <p:cNvSpPr>
            <a:spLocks noGrp="1"/>
          </p:cNvSpPr>
          <p:nvPr>
            <p:ph idx="1"/>
          </p:nvPr>
        </p:nvSpPr>
        <p:spPr>
          <a:xfrm>
            <a:off x="838200" y="1356044"/>
            <a:ext cx="10515600" cy="4820919"/>
          </a:xfrm>
        </p:spPr>
        <p:txBody>
          <a:bodyPr>
            <a:normAutofit/>
          </a:bodyPr>
          <a:lstStyle/>
          <a:p>
            <a:pPr algn="just"/>
            <a:r>
              <a:rPr lang="en-US" sz="2600" dirty="0">
                <a:latin typeface="Aptos" panose="020B0004020202020204" pitchFamily="34" charset="0"/>
              </a:rPr>
              <a:t>Maßgeschneiderte Strategien für das Wohlbefinden sind für individuelle Bedürfnisse und Vorlieben von größter Bedeutung:</a:t>
            </a:r>
          </a:p>
          <a:p>
            <a:pPr lvl="1" algn="just">
              <a:buClr>
                <a:srgbClr val="FFAA5A"/>
              </a:buClr>
              <a:buFont typeface="Wingdings" panose="05000000000000000000" pitchFamily="2" charset="2"/>
              <a:buChar char="§"/>
            </a:pPr>
            <a:r>
              <a:rPr lang="en-US" sz="2600" dirty="0">
                <a:latin typeface="Aptos" panose="020B0004020202020204" pitchFamily="34" charset="0"/>
                <a:ea typeface="Cambria" panose="02040503050406030204" pitchFamily="18" charset="0"/>
              </a:rPr>
              <a:t>Die Nutzer werden ermutigt, mit verschiedenen Tools und Verfahren zu experimentieren, um herauszufinden, was für sie am besten funktioniert.</a:t>
            </a:r>
          </a:p>
          <a:p>
            <a:pPr lvl="1" algn="just">
              <a:buClr>
                <a:srgbClr val="FFAA5A"/>
              </a:buClr>
              <a:buFont typeface="Wingdings" panose="05000000000000000000" pitchFamily="2" charset="2"/>
              <a:buChar char="§"/>
            </a:pPr>
            <a:r>
              <a:rPr lang="en-US" sz="2600" dirty="0">
                <a:latin typeface="Aptos" panose="020B0004020202020204" pitchFamily="34" charset="0"/>
                <a:ea typeface="Cambria" panose="02040503050406030204" pitchFamily="18" charset="0"/>
              </a:rPr>
              <a:t>Berücksichtigen Sie bei der Auswahl und Umsetzung von Strategien Lebensstil, Ziele und persönliche Vorlieben.</a:t>
            </a:r>
          </a:p>
          <a:p>
            <a:pPr lvl="1" algn="just">
              <a:buClr>
                <a:srgbClr val="FFAA5A"/>
              </a:buClr>
              <a:buFont typeface="Wingdings" panose="05000000000000000000" pitchFamily="2" charset="2"/>
              <a:buChar char="§"/>
            </a:pPr>
            <a:r>
              <a:rPr lang="en-US" sz="2600" dirty="0">
                <a:latin typeface="Aptos" panose="020B0004020202020204" pitchFamily="34" charset="0"/>
                <a:ea typeface="Cambria" panose="02040503050406030204" pitchFamily="18" charset="0"/>
              </a:rPr>
              <a:t>Regelmäßige Selbstreflexion und Anpassung sind entscheidend, um die Nachhaltigkeit und Wirksamkeit digitaler Wohlfühlpraktiken zu gewährleisten.</a:t>
            </a:r>
          </a:p>
          <a:p>
            <a:pPr algn="just"/>
            <a:r>
              <a:rPr lang="en-US" sz="2600" dirty="0">
                <a:latin typeface="Aptos" panose="020B0004020202020204" pitchFamily="34" charset="0"/>
              </a:rPr>
              <a:t>Die Befähigung liegt in der aktiven Gestaltung digitaler Erfahrungen, die das Wohlbefinden in einer vernetzten Welt in den Vordergrund stellen.</a:t>
            </a:r>
            <a:endParaRPr lang="mk-MK" sz="2600" dirty="0">
              <a:latin typeface="Aptos" panose="020B0004020202020204" pitchFamily="34" charset="0"/>
            </a:endParaRPr>
          </a:p>
        </p:txBody>
      </p:sp>
    </p:spTree>
    <p:extLst>
      <p:ext uri="{BB962C8B-B14F-4D97-AF65-F5344CB8AC3E}">
        <p14:creationId xmlns:p14="http://schemas.microsoft.com/office/powerpoint/2010/main" val="1460129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CB27CF-537B-46B6-930B-B42263B7E195}"/>
              </a:ext>
            </a:extLst>
          </p:cNvPr>
          <p:cNvSpPr>
            <a:spLocks noGrp="1"/>
          </p:cNvSpPr>
          <p:nvPr>
            <p:ph type="title"/>
          </p:nvPr>
        </p:nvSpPr>
        <p:spPr>
          <a:xfrm>
            <a:off x="1171073" y="1396686"/>
            <a:ext cx="3314299" cy="4064628"/>
          </a:xfrm>
        </p:spPr>
        <p:txBody>
          <a:bodyPr>
            <a:normAutofit/>
          </a:bodyPr>
          <a:lstStyle/>
          <a:p>
            <a:r>
              <a:rPr lang="en-US" sz="3600" dirty="0" err="1">
                <a:solidFill>
                  <a:srgbClr val="FFFFFF"/>
                </a:solidFill>
                <a:latin typeface="Aptos"/>
                <a:ea typeface="Cambria"/>
              </a:rPr>
              <a:t>Schluss-folgerung</a:t>
            </a:r>
            <a:endParaRPr lang="mk-MK" sz="3600" dirty="0" err="1">
              <a:solidFill>
                <a:srgbClr val="FFFFFF"/>
              </a:solidFill>
              <a:latin typeface="Aptos" panose="020B0004020202020204" pitchFamily="34" charset="0"/>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3D33562-66B2-4573-897A-B75AF63A5C61}"/>
              </a:ext>
            </a:extLst>
          </p:cNvPr>
          <p:cNvSpPr>
            <a:spLocks noGrp="1"/>
          </p:cNvSpPr>
          <p:nvPr>
            <p:ph idx="1"/>
          </p:nvPr>
        </p:nvSpPr>
        <p:spPr>
          <a:xfrm>
            <a:off x="5167256" y="537210"/>
            <a:ext cx="6172825" cy="6035040"/>
          </a:xfrm>
        </p:spPr>
        <p:txBody>
          <a:bodyPr>
            <a:normAutofit/>
          </a:bodyPr>
          <a:lstStyle/>
          <a:p>
            <a:pPr algn="just"/>
            <a:r>
              <a:rPr lang="en-US" sz="2400" dirty="0">
                <a:latin typeface="Aptos" panose="020B0004020202020204" pitchFamily="34" charset="0"/>
              </a:rPr>
              <a:t>Lassen Sie uns abschließend noch einmal die wichtigsten Erkenntnisse aus unserer Untersuchung des digitalen Wohlbefindens zusammenfassen: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Digitales Wohlbefinden umfasst Praktiken und Tools, die ein gesünderes Verhältnis zur Technologie fördern sollen.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Zu den wirksamen Strategien gehören die Überwachung der Bildschirmzeit, der Umgang mit digitalen Gewohnheiten, Achtsamkeitsübungen und die Teilnahme an digitalen Entgiftungsaktionen.</a:t>
            </a:r>
          </a:p>
          <a:p>
            <a:pPr lvl="1" algn="just">
              <a:buClr>
                <a:srgbClr val="FFAA5A"/>
              </a:buClr>
              <a:buFont typeface="Wingdings" panose="05000000000000000000" pitchFamily="2" charset="2"/>
              <a:buChar char="§"/>
            </a:pPr>
            <a:r>
              <a:rPr lang="en-US" dirty="0">
                <a:latin typeface="Aptos" panose="020B0004020202020204" pitchFamily="34" charset="0"/>
                <a:ea typeface="Cambria" panose="02040503050406030204" pitchFamily="18" charset="0"/>
              </a:rPr>
              <a:t>Die Nutzer werden ermutigt, eine Vielzahl von Ressourcen zu erkunden und zu nutzen, um ihre Ziele in Bezug auf ihr Wohlbefinden zu unterstützen und ihre Lebensqualität insgesamt zu verbessern.</a:t>
            </a:r>
          </a:p>
          <a:p>
            <a:pPr algn="just"/>
            <a:r>
              <a:rPr lang="en-US" sz="2400" dirty="0">
                <a:latin typeface="Aptos" panose="020B0004020202020204" pitchFamily="34" charset="0"/>
              </a:rPr>
              <a:t>Die Priorisierung des digitalen Wohlbefindens ist in der heutigen Landschaft von entscheidender Bedeutung, und die Befähigung der Nutzer, proaktive Schritte für eine gesündere Beziehung zur Technologie zu unternehmen, ist von größter Bedeutung.</a:t>
            </a:r>
            <a:endParaRPr lang="mk-MK" sz="2400" dirty="0">
              <a:latin typeface="Aptos" panose="020B0004020202020204" pitchFamily="34" charset="0"/>
            </a:endParaRPr>
          </a:p>
        </p:txBody>
      </p:sp>
    </p:spTree>
    <p:extLst>
      <p:ext uri="{BB962C8B-B14F-4D97-AF65-F5344CB8AC3E}">
        <p14:creationId xmlns:p14="http://schemas.microsoft.com/office/powerpoint/2010/main" val="2756343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2F9E6-4CED-49E1-BF9F-68065D14ABC5}"/>
              </a:ext>
            </a:extLst>
          </p:cNvPr>
          <p:cNvSpPr>
            <a:spLocks noGrp="1"/>
          </p:cNvSpPr>
          <p:nvPr>
            <p:ph type="title"/>
          </p:nvPr>
        </p:nvSpPr>
        <p:spPr>
          <a:xfrm>
            <a:off x="386715" y="259119"/>
            <a:ext cx="11418570" cy="838161"/>
          </a:xfrm>
        </p:spPr>
        <p:txBody>
          <a:bodyPr>
            <a:noAutofit/>
          </a:bodyPr>
          <a:lstStyle/>
          <a:p>
            <a:r>
              <a:rPr lang="en-US" sz="4400" dirty="0">
                <a:latin typeface="Aptos" panose="020B0004020202020204" pitchFamily="34" charset="0"/>
              </a:rPr>
              <a:t>Empfohlene Bücher, Artikel und Videos</a:t>
            </a:r>
            <a:endParaRPr lang="mk-MK" sz="4400" dirty="0">
              <a:latin typeface="Aptos" panose="020B0004020202020204" pitchFamily="34" charset="0"/>
            </a:endParaRPr>
          </a:p>
        </p:txBody>
      </p:sp>
      <p:graphicFrame>
        <p:nvGraphicFramePr>
          <p:cNvPr id="5" name="Content Placeholder 2">
            <a:extLst>
              <a:ext uri="{FF2B5EF4-FFF2-40B4-BE49-F238E27FC236}">
                <a16:creationId xmlns:a16="http://schemas.microsoft.com/office/drawing/2014/main" id="{DB911CA0-DE8F-2DF4-9490-2366FE808DE3}"/>
              </a:ext>
            </a:extLst>
          </p:cNvPr>
          <p:cNvGraphicFramePr>
            <a:graphicFrameLocks noGrp="1"/>
          </p:cNvGraphicFramePr>
          <p:nvPr>
            <p:ph idx="1"/>
            <p:extLst>
              <p:ext uri="{D42A27DB-BD31-4B8C-83A1-F6EECF244321}">
                <p14:modId xmlns:p14="http://schemas.microsoft.com/office/powerpoint/2010/main" val="3120958260"/>
              </p:ext>
            </p:extLst>
          </p:nvPr>
        </p:nvGraphicFramePr>
        <p:xfrm>
          <a:off x="662939" y="1280160"/>
          <a:ext cx="11037109" cy="47895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9115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A5382D-771F-4CDC-AF80-484B8CB84C9D}"/>
              </a:ext>
            </a:extLst>
          </p:cNvPr>
          <p:cNvSpPr>
            <a:spLocks noGrp="1"/>
          </p:cNvSpPr>
          <p:nvPr>
            <p:ph type="title"/>
          </p:nvPr>
        </p:nvSpPr>
        <p:spPr>
          <a:xfrm>
            <a:off x="1171074" y="1396686"/>
            <a:ext cx="3240506" cy="4064628"/>
          </a:xfrm>
        </p:spPr>
        <p:txBody>
          <a:bodyPr>
            <a:normAutofit/>
          </a:bodyPr>
          <a:lstStyle/>
          <a:p>
            <a:r>
              <a:rPr lang="en-US" sz="3200" dirty="0">
                <a:solidFill>
                  <a:srgbClr val="FFFFFF"/>
                </a:solidFill>
                <a:latin typeface="Aptos"/>
                <a:ea typeface="Cambria"/>
              </a:rPr>
              <a:t>Organisationen </a:t>
            </a:r>
            <a:endParaRPr lang="mk-MK" sz="3200">
              <a:solidFill>
                <a:srgbClr val="FFFFFF"/>
              </a:solidFill>
              <a:latin typeface="Aptos"/>
              <a:ea typeface="Cambria"/>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2F7925E-62A8-441A-A04E-1AA59BD030A0}"/>
              </a:ext>
            </a:extLst>
          </p:cNvPr>
          <p:cNvSpPr>
            <a:spLocks noGrp="1"/>
          </p:cNvSpPr>
          <p:nvPr>
            <p:ph idx="1"/>
          </p:nvPr>
        </p:nvSpPr>
        <p:spPr>
          <a:xfrm>
            <a:off x="5164451" y="1290481"/>
            <a:ext cx="6609346" cy="5343189"/>
          </a:xfrm>
        </p:spPr>
        <p:txBody>
          <a:bodyPr>
            <a:normAutofit fontScale="92500" lnSpcReduction="10000"/>
          </a:bodyPr>
          <a:lstStyle/>
          <a:p>
            <a:r>
              <a:rPr lang="en-US" sz="3200" dirty="0">
                <a:solidFill>
                  <a:srgbClr val="92BAB5"/>
                </a:solidFill>
                <a:latin typeface="Aptos" panose="020B0004020202020204" pitchFamily="34" charset="0"/>
                <a:hlinkClick r:id="rId2">
                  <a:extLst>
                    <a:ext uri="{A12FA001-AC4F-418D-AE19-62706E023703}">
                      <ahyp:hlinkClr xmlns:ahyp="http://schemas.microsoft.com/office/drawing/2018/hyperlinkcolor" val="tx"/>
                    </a:ext>
                  </a:extLst>
                </a:hlinkClick>
              </a:rPr>
              <a:t>Steigerung des Wohlbefindens am Arbeitsplatz | Digitale Wellness-Lösungen (digitalwellnessinstitute.com)</a:t>
            </a:r>
            <a:endParaRPr lang="en-US" sz="3200" dirty="0">
              <a:solidFill>
                <a:srgbClr val="92BAB5"/>
              </a:solidFill>
              <a:latin typeface="Aptos" panose="020B0004020202020204" pitchFamily="34" charset="0"/>
            </a:endParaRPr>
          </a:p>
          <a:p>
            <a:r>
              <a:rPr lang="en-US" sz="3200" dirty="0">
                <a:solidFill>
                  <a:srgbClr val="92BAB5"/>
                </a:solidFill>
                <a:latin typeface="Aptos" panose="020B0004020202020204" pitchFamily="34" charset="0"/>
                <a:hlinkClick r:id="rId3">
                  <a:extLst>
                    <a:ext uri="{A12FA001-AC4F-418D-AE19-62706E023703}">
                      <ahyp:hlinkClr xmlns:ahyp="http://schemas.microsoft.com/office/drawing/2018/hyperlinkcolor" val="tx"/>
                    </a:ext>
                  </a:extLst>
                </a:hlinkClick>
              </a:rPr>
              <a:t>Tipps zur Kontrolle Ihrer Technologienutzung - Center for Humane Technology</a:t>
            </a:r>
            <a:endParaRPr lang="en-US" sz="3200" dirty="0">
              <a:solidFill>
                <a:srgbClr val="92BAB5"/>
              </a:solidFill>
              <a:latin typeface="Aptos" panose="020B0004020202020204" pitchFamily="34" charset="0"/>
            </a:endParaRPr>
          </a:p>
          <a:p>
            <a:r>
              <a:rPr lang="en-US" sz="3200" b="0" i="0" dirty="0">
                <a:effectLst/>
                <a:latin typeface="Aptos" panose="020B0004020202020204" pitchFamily="34" charset="0"/>
              </a:rPr>
              <a:t>Diese Organisationen konzentrieren sich auf die Förderung gesunder digitaler Gewohnheiten, Achtsamkeit und Ausgeglichenheit in unserem zunehmend vernetzten Leben.</a:t>
            </a:r>
            <a:endParaRPr lang="en-US" sz="3200" dirty="0">
              <a:latin typeface="Aptos" panose="020B0004020202020204" pitchFamily="34" charset="0"/>
            </a:endParaRPr>
          </a:p>
          <a:p>
            <a:r>
              <a:rPr lang="en-US" sz="3200" b="0" i="0" dirty="0">
                <a:effectLst/>
                <a:latin typeface="Aptos" panose="020B0004020202020204" pitchFamily="34" charset="0"/>
              </a:rPr>
              <a:t>Denken Sie daran, Pausen zu machen, Achtsamkeit zu üben und ein gesundes Verhältnis zur Technologie zu pflegen! 🌟📚🌐</a:t>
            </a:r>
            <a:endParaRPr lang="mk-MK" sz="3200" dirty="0">
              <a:latin typeface="Aptos" panose="020B0004020202020204" pitchFamily="34" charset="0"/>
            </a:endParaRPr>
          </a:p>
        </p:txBody>
      </p:sp>
    </p:spTree>
    <p:extLst>
      <p:ext uri="{BB962C8B-B14F-4D97-AF65-F5344CB8AC3E}">
        <p14:creationId xmlns:p14="http://schemas.microsoft.com/office/powerpoint/2010/main" val="3428707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6FDCAB1-A4F5-45A5-A037-1FCA79D7EA03}"/>
              </a:ext>
            </a:extLst>
          </p:cNvPr>
          <p:cNvSpPr>
            <a:spLocks noGrp="1"/>
          </p:cNvSpPr>
          <p:nvPr>
            <p:ph type="title"/>
          </p:nvPr>
        </p:nvSpPr>
        <p:spPr>
          <a:xfrm>
            <a:off x="838200" y="365125"/>
            <a:ext cx="10515600" cy="1325563"/>
          </a:xfrm>
        </p:spPr>
        <p:txBody>
          <a:bodyPr>
            <a:normAutofit/>
          </a:bodyPr>
          <a:lstStyle/>
          <a:p>
            <a:r>
              <a:rPr lang="en-US" sz="4400">
                <a:latin typeface="Aptos" panose="020B0004020202020204" pitchFamily="34" charset="0"/>
              </a:rPr>
              <a:t>Quiz zur Selbsteinschätzung und digitales Wohlbefinden</a:t>
            </a:r>
            <a:endParaRPr lang="mk-MK" sz="440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4F0A2C1-4A29-49AF-821E-E9D14463A7F7}"/>
              </a:ext>
            </a:extLst>
          </p:cNvPr>
          <p:cNvSpPr>
            <a:spLocks noGrp="1"/>
          </p:cNvSpPr>
          <p:nvPr>
            <p:ph idx="1"/>
          </p:nvPr>
        </p:nvSpPr>
        <p:spPr>
          <a:xfrm>
            <a:off x="1272540" y="1779905"/>
            <a:ext cx="10515600" cy="4351338"/>
          </a:xfrm>
        </p:spPr>
        <p:txBody>
          <a:bodyPr>
            <a:normAutofit/>
          </a:bodyPr>
          <a:lstStyle/>
          <a:p>
            <a:pPr algn="just"/>
            <a:r>
              <a:rPr lang="en-US" b="0" i="0" dirty="0">
                <a:effectLst/>
                <a:latin typeface="Aptos" panose="020B0004020202020204" pitchFamily="34" charset="0"/>
              </a:rPr>
              <a:t>In unserem von Technik geprägten Leben ist es wichtig, die eigenen digitalen Gewohnheiten zu reflektieren. Denken Sie über Ihre Bildschirmzeit, die Nutzung sozialer Medien und Ihr digitales Stressniveau nach. </a:t>
            </a:r>
          </a:p>
          <a:p>
            <a:pPr algn="just"/>
            <a:r>
              <a:rPr lang="en-US" b="0" i="0" dirty="0">
                <a:effectLst/>
                <a:latin typeface="Aptos" panose="020B0004020202020204" pitchFamily="34" charset="0"/>
              </a:rPr>
              <a:t>Erkennen Sie Muster. Greifen Sie während der Mahlzeiten nach Ihrem Telefon? </a:t>
            </a:r>
          </a:p>
          <a:p>
            <a:pPr algn="just"/>
            <a:r>
              <a:rPr lang="en-US" b="0" i="0" dirty="0">
                <a:effectLst/>
                <a:latin typeface="Aptos" panose="020B0004020202020204" pitchFamily="34" charset="0"/>
              </a:rPr>
              <a:t>Befähigen Sie sich selbst, bewusste Entscheidungen zu treffen: </a:t>
            </a:r>
          </a:p>
          <a:p>
            <a:pPr lvl="1">
              <a:buClr>
                <a:srgbClr val="FFAA5A"/>
              </a:buClr>
              <a:buFont typeface="Wingdings" panose="05000000000000000000" pitchFamily="2" charset="2"/>
              <a:buChar char="§"/>
            </a:pPr>
            <a:r>
              <a:rPr lang="en-US" b="0" i="0" dirty="0">
                <a:effectLst/>
                <a:latin typeface="Aptos" panose="020B0004020202020204" pitchFamily="34" charset="0"/>
              </a:rPr>
              <a:t>festgelegte Grenzwerte</a:t>
            </a:r>
          </a:p>
          <a:p>
            <a:pPr lvl="1">
              <a:buClr>
                <a:srgbClr val="FFAA5A"/>
              </a:buClr>
              <a:buFont typeface="Wingdings" panose="05000000000000000000" pitchFamily="2" charset="2"/>
              <a:buChar char="§"/>
            </a:pPr>
            <a:r>
              <a:rPr lang="en-US" b="0" i="0" dirty="0">
                <a:effectLst/>
                <a:latin typeface="Aptos" panose="020B0004020202020204" pitchFamily="34" charset="0"/>
              </a:rPr>
              <a:t>achtsamer Umgang mit Technik</a:t>
            </a:r>
          </a:p>
          <a:p>
            <a:pPr lvl="1">
              <a:buClr>
                <a:srgbClr val="FFAA5A"/>
              </a:buClr>
              <a:buFont typeface="Wingdings" panose="05000000000000000000" pitchFamily="2" charset="2"/>
              <a:buChar char="§"/>
            </a:pPr>
            <a:r>
              <a:rPr lang="en-US" b="0" i="0" dirty="0">
                <a:effectLst/>
                <a:latin typeface="Aptos" panose="020B0004020202020204" pitchFamily="34" charset="0"/>
              </a:rPr>
              <a:t>und priorisieren Sie digitale Entgiftungsmomente</a:t>
            </a:r>
          </a:p>
          <a:p>
            <a:pPr algn="just"/>
            <a:r>
              <a:rPr lang="en-US" b="0" i="0" dirty="0">
                <a:effectLst/>
                <a:latin typeface="Aptos" panose="020B0004020202020204" pitchFamily="34" charset="0"/>
              </a:rPr>
              <a:t> Kleine Veränderungen führen zu erheblichen Verbesserungen des Wohlbefindens. 🌟👍</a:t>
            </a:r>
            <a:endParaRPr lang="mk-MK" dirty="0">
              <a:latin typeface="Aptos" panose="020B0004020202020204" pitchFamily="34" charset="0"/>
            </a:endParaRPr>
          </a:p>
        </p:txBody>
      </p:sp>
    </p:spTree>
    <p:extLst>
      <p:ext uri="{BB962C8B-B14F-4D97-AF65-F5344CB8AC3E}">
        <p14:creationId xmlns:p14="http://schemas.microsoft.com/office/powerpoint/2010/main" val="1471578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C41D4CFD-612B-4C22-B1FF-FFF00CA4DCC6}"/>
              </a:ext>
            </a:extLst>
          </p:cNvPr>
          <p:cNvSpPr>
            <a:spLocks noGrp="1"/>
          </p:cNvSpPr>
          <p:nvPr>
            <p:ph type="title"/>
          </p:nvPr>
        </p:nvSpPr>
        <p:spPr>
          <a:xfrm>
            <a:off x="838201" y="591829"/>
            <a:ext cx="2055010" cy="5583126"/>
          </a:xfrm>
        </p:spPr>
        <p:txBody>
          <a:bodyPr>
            <a:normAutofit/>
          </a:bodyPr>
          <a:lstStyle/>
          <a:p>
            <a:r>
              <a:rPr lang="en-US" sz="4400" dirty="0">
                <a:latin typeface="Aptos" panose="020B0004020202020204" pitchFamily="34" charset="0"/>
              </a:rPr>
              <a:t>Quiz zu Bildschirmzeitgewohnheiten:</a:t>
            </a:r>
            <a:endParaRPr lang="mk-MK" sz="4400" dirty="0">
              <a:latin typeface="Aptos" panose="020B0004020202020204" pitchFamily="34" charset="0"/>
            </a:endParaRP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5"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B9632D98-C7C5-A6B9-C065-66C39FF3C8E5}"/>
              </a:ext>
            </a:extLst>
          </p:cNvPr>
          <p:cNvGraphicFramePr>
            <a:graphicFrameLocks noGrp="1"/>
          </p:cNvGraphicFramePr>
          <p:nvPr>
            <p:ph idx="1"/>
            <p:extLst>
              <p:ext uri="{D42A27DB-BD31-4B8C-83A1-F6EECF244321}">
                <p14:modId xmlns:p14="http://schemas.microsoft.com/office/powerpoint/2010/main" val="2058178882"/>
              </p:ext>
            </p:extLst>
          </p:nvPr>
        </p:nvGraphicFramePr>
        <p:xfrm>
          <a:off x="3112951" y="435065"/>
          <a:ext cx="8678940" cy="5987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8211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C41D4CFD-612B-4C22-B1FF-FFF00CA4DCC6}"/>
              </a:ext>
            </a:extLst>
          </p:cNvPr>
          <p:cNvSpPr>
            <a:spLocks noGrp="1"/>
          </p:cNvSpPr>
          <p:nvPr>
            <p:ph type="title"/>
          </p:nvPr>
        </p:nvSpPr>
        <p:spPr>
          <a:xfrm>
            <a:off x="838201" y="591829"/>
            <a:ext cx="2055010" cy="5583126"/>
          </a:xfrm>
        </p:spPr>
        <p:txBody>
          <a:bodyPr>
            <a:normAutofit/>
          </a:bodyPr>
          <a:lstStyle/>
          <a:p>
            <a:r>
              <a:rPr lang="en-US" sz="4400" dirty="0">
                <a:latin typeface="Aptos" panose="020B0004020202020204" pitchFamily="34" charset="0"/>
              </a:rPr>
              <a:t>Quiz zur Nutzung der sozialen Medien:</a:t>
            </a:r>
            <a:endParaRPr lang="mk-MK" sz="4400" dirty="0">
              <a:latin typeface="Aptos" panose="020B0004020202020204" pitchFamily="34" charset="0"/>
            </a:endParaRP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5"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B9632D98-C7C5-A6B9-C065-66C39FF3C8E5}"/>
              </a:ext>
            </a:extLst>
          </p:cNvPr>
          <p:cNvGraphicFramePr>
            <a:graphicFrameLocks noGrp="1"/>
          </p:cNvGraphicFramePr>
          <p:nvPr>
            <p:ph idx="1"/>
            <p:extLst>
              <p:ext uri="{D42A27DB-BD31-4B8C-83A1-F6EECF244321}">
                <p14:modId xmlns:p14="http://schemas.microsoft.com/office/powerpoint/2010/main" val="4132994087"/>
              </p:ext>
            </p:extLst>
          </p:nvPr>
        </p:nvGraphicFramePr>
        <p:xfrm>
          <a:off x="3112951" y="435065"/>
          <a:ext cx="8678940" cy="5987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2166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C41D4CFD-612B-4C22-B1FF-FFF00CA4DCC6}"/>
              </a:ext>
            </a:extLst>
          </p:cNvPr>
          <p:cNvSpPr>
            <a:spLocks noGrp="1"/>
          </p:cNvSpPr>
          <p:nvPr>
            <p:ph type="title"/>
          </p:nvPr>
        </p:nvSpPr>
        <p:spPr>
          <a:xfrm>
            <a:off x="838201" y="591829"/>
            <a:ext cx="2055010" cy="5583126"/>
          </a:xfrm>
        </p:spPr>
        <p:txBody>
          <a:bodyPr>
            <a:normAutofit/>
          </a:bodyPr>
          <a:lstStyle/>
          <a:p>
            <a:r>
              <a:rPr lang="en-US" sz="4400" dirty="0">
                <a:latin typeface="Aptos" panose="020B0004020202020204" pitchFamily="34" charset="0"/>
              </a:rPr>
              <a:t>Quiz zum digitalen Stresslevel:</a:t>
            </a:r>
            <a:endParaRPr lang="mk-MK" sz="4400" dirty="0">
              <a:latin typeface="Aptos" panose="020B0004020202020204" pitchFamily="34" charset="0"/>
            </a:endParaRP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5"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B9632D98-C7C5-A6B9-C065-66C39FF3C8E5}"/>
              </a:ext>
            </a:extLst>
          </p:cNvPr>
          <p:cNvGraphicFramePr>
            <a:graphicFrameLocks noGrp="1"/>
          </p:cNvGraphicFramePr>
          <p:nvPr>
            <p:ph idx="1"/>
            <p:extLst>
              <p:ext uri="{D42A27DB-BD31-4B8C-83A1-F6EECF244321}">
                <p14:modId xmlns:p14="http://schemas.microsoft.com/office/powerpoint/2010/main" val="3526193008"/>
              </p:ext>
            </p:extLst>
          </p:nvPr>
        </p:nvGraphicFramePr>
        <p:xfrm>
          <a:off x="3112951" y="435065"/>
          <a:ext cx="8678940" cy="5987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6827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516F729-F510-4B43-99D1-82BC7C442E2E}"/>
              </a:ext>
            </a:extLst>
          </p:cNvPr>
          <p:cNvSpPr>
            <a:spLocks noGrp="1"/>
          </p:cNvSpPr>
          <p:nvPr>
            <p:ph type="title"/>
          </p:nvPr>
        </p:nvSpPr>
        <p:spPr>
          <a:xfrm>
            <a:off x="838200" y="365125"/>
            <a:ext cx="10515600" cy="1325563"/>
          </a:xfrm>
        </p:spPr>
        <p:txBody>
          <a:bodyPr>
            <a:normAutofit/>
          </a:bodyPr>
          <a:lstStyle/>
          <a:p>
            <a:r>
              <a:rPr lang="en-US" dirty="0">
                <a:latin typeface="Aptos" panose="020B0004020202020204" pitchFamily="34" charset="0"/>
              </a:rPr>
              <a:t>Berechnen Sie die Punktzahl für jedes Quiz,</a:t>
            </a:r>
            <a:endParaRPr lang="mk-MK" dirty="0">
              <a:latin typeface="Aptos"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95DE4EB-0772-433E-B20D-C22953D1B5A9}"/>
              </a:ext>
            </a:extLst>
          </p:cNvPr>
          <p:cNvSpPr>
            <a:spLocks noGrp="1"/>
          </p:cNvSpPr>
          <p:nvPr>
            <p:ph idx="1"/>
          </p:nvPr>
        </p:nvSpPr>
        <p:spPr>
          <a:xfrm>
            <a:off x="838200" y="1825624"/>
            <a:ext cx="11094720" cy="4441031"/>
          </a:xfrm>
        </p:spPr>
        <p:txBody>
          <a:bodyPr numCol="3">
            <a:normAutofit fontScale="92500"/>
          </a:bodyPr>
          <a:lstStyle/>
          <a:p>
            <a:r>
              <a:rPr lang="en-US" sz="2400" dirty="0">
                <a:latin typeface="Aptos" panose="020B0004020202020204" pitchFamily="34" charset="0"/>
              </a:rPr>
              <a:t>Bewertung des Quiz über Bildschirmzeitgewohnheiten:</a:t>
            </a:r>
          </a:p>
          <a:p>
            <a:pPr lvl="1"/>
            <a:r>
              <a:rPr lang="en-US" dirty="0">
                <a:latin typeface="Aptos" panose="020B0004020202020204" pitchFamily="34" charset="0"/>
              </a:rPr>
              <a:t>a) 1, b) 2, c) 3, d) 4, e) 5</a:t>
            </a:r>
          </a:p>
          <a:p>
            <a:pPr lvl="1"/>
            <a:r>
              <a:rPr lang="en-US" dirty="0">
                <a:latin typeface="Aptos" panose="020B0004020202020204" pitchFamily="34" charset="0"/>
              </a:rPr>
              <a:t>a) 1, b) 2, c) 3, d) 4, e) 5</a:t>
            </a:r>
          </a:p>
          <a:p>
            <a:pPr lvl="1"/>
            <a:r>
              <a:rPr lang="en-US" dirty="0">
                <a:latin typeface="Aptos" panose="020B0004020202020204" pitchFamily="34" charset="0"/>
              </a:rPr>
              <a:t>a) 1, b) 2, c) 3, d) 4, e) 5</a:t>
            </a:r>
          </a:p>
          <a:p>
            <a:pPr lvl="1"/>
            <a:r>
              <a:rPr lang="en-US" dirty="0">
                <a:latin typeface="Aptos" panose="020B0004020202020204" pitchFamily="34" charset="0"/>
              </a:rPr>
              <a:t>a) 1, b) 2, c) 3, d) 4, e) 5</a:t>
            </a:r>
          </a:p>
          <a:p>
            <a:pPr lvl="1"/>
            <a:r>
              <a:rPr lang="en-US" dirty="0">
                <a:latin typeface="Aptos" panose="020B0004020202020204" pitchFamily="34" charset="0"/>
              </a:rPr>
              <a:t>a) 5, b) 4, c) 3, d) 2, e) 1</a:t>
            </a:r>
          </a:p>
          <a:p>
            <a:endParaRPr lang="sk-SK" sz="2400" dirty="0">
              <a:latin typeface="Aptos" panose="020B0004020202020204" pitchFamily="34" charset="0"/>
            </a:endParaRPr>
          </a:p>
          <a:p>
            <a:endParaRPr lang="sk-SK" sz="2400" dirty="0">
              <a:latin typeface="Aptos" panose="020B0004020202020204" pitchFamily="34" charset="0"/>
            </a:endParaRPr>
          </a:p>
          <a:p>
            <a:endParaRPr lang="sk-SK" sz="2400" dirty="0">
              <a:latin typeface="Aptos" panose="020B0004020202020204" pitchFamily="34" charset="0"/>
            </a:endParaRPr>
          </a:p>
          <a:p>
            <a:endParaRPr lang="sk-SK" sz="2400" dirty="0">
              <a:latin typeface="Aptos" panose="020B0004020202020204" pitchFamily="34" charset="0"/>
            </a:endParaRPr>
          </a:p>
          <a:p>
            <a:r>
              <a:rPr lang="en-US" sz="2400" dirty="0">
                <a:latin typeface="Aptos" panose="020B0004020202020204" pitchFamily="34" charset="0"/>
              </a:rPr>
              <a:t>Bewertung des Quiz zur Nutzung sozialer Medien:</a:t>
            </a:r>
          </a:p>
          <a:p>
            <a:pPr lvl="1"/>
            <a:r>
              <a:rPr lang="en-US" dirty="0">
                <a:latin typeface="Aptos" panose="020B0004020202020204" pitchFamily="34" charset="0"/>
              </a:rPr>
              <a:t>a) 1, b) 2, c) 3, d) 4, e) 5</a:t>
            </a:r>
          </a:p>
          <a:p>
            <a:pPr lvl="1"/>
            <a:r>
              <a:rPr lang="en-US" dirty="0">
                <a:latin typeface="Aptos" panose="020B0004020202020204" pitchFamily="34" charset="0"/>
              </a:rPr>
              <a:t>a) 1, b) 2, c) 3, d) 4, e) 5</a:t>
            </a:r>
          </a:p>
          <a:p>
            <a:pPr lvl="1"/>
            <a:r>
              <a:rPr lang="en-US" dirty="0">
                <a:latin typeface="Aptos" panose="020B0004020202020204" pitchFamily="34" charset="0"/>
              </a:rPr>
              <a:t>a) 1, b) 2, c) 3, d) 4, e) 5</a:t>
            </a:r>
          </a:p>
          <a:p>
            <a:pPr lvl="1"/>
            <a:r>
              <a:rPr lang="en-US" dirty="0">
                <a:latin typeface="Aptos" panose="020B0004020202020204" pitchFamily="34" charset="0"/>
              </a:rPr>
              <a:t>a) 5, b) 4, c) 3, d) 2, e) 1</a:t>
            </a:r>
          </a:p>
          <a:p>
            <a:pPr lvl="1"/>
            <a:r>
              <a:rPr lang="en-US" dirty="0">
                <a:latin typeface="Aptos" panose="020B0004020202020204" pitchFamily="34" charset="0"/>
              </a:rPr>
              <a:t>a) 5, b) 4, c) 3, d) 2, e) 1</a:t>
            </a:r>
          </a:p>
          <a:p>
            <a:endParaRPr lang="sk-SK" sz="2400" dirty="0">
              <a:latin typeface="Aptos" panose="020B0004020202020204" pitchFamily="34" charset="0"/>
            </a:endParaRPr>
          </a:p>
          <a:p>
            <a:endParaRPr lang="sk-SK" sz="2400" dirty="0">
              <a:latin typeface="Aptos" panose="020B0004020202020204" pitchFamily="34" charset="0"/>
            </a:endParaRPr>
          </a:p>
          <a:p>
            <a:endParaRPr lang="sk-SK" sz="2400" dirty="0">
              <a:latin typeface="Aptos" panose="020B0004020202020204" pitchFamily="34" charset="0"/>
            </a:endParaRPr>
          </a:p>
          <a:p>
            <a:endParaRPr lang="sk-SK" sz="2400" dirty="0">
              <a:latin typeface="Aptos" panose="020B0004020202020204" pitchFamily="34" charset="0"/>
            </a:endParaRPr>
          </a:p>
          <a:p>
            <a:r>
              <a:rPr lang="en-US" sz="2400" dirty="0">
                <a:latin typeface="Aptos" panose="020B0004020202020204" pitchFamily="34" charset="0"/>
              </a:rPr>
              <a:t>Digitale Stresslevel-Quizauswertung:</a:t>
            </a:r>
          </a:p>
          <a:p>
            <a:pPr lvl="1"/>
            <a:r>
              <a:rPr lang="en-US" dirty="0">
                <a:latin typeface="Aptos" panose="020B0004020202020204" pitchFamily="34" charset="0"/>
              </a:rPr>
              <a:t>Antwort: Vergeben Sie Punkte auf einer Skala von 1 bis 10.</a:t>
            </a:r>
          </a:p>
          <a:p>
            <a:pPr lvl="1"/>
            <a:r>
              <a:rPr lang="en-US" dirty="0">
                <a:latin typeface="Aptos" panose="020B0004020202020204" pitchFamily="34" charset="0"/>
              </a:rPr>
              <a:t>a) 1, b) 2, c) 3, d) 4, e) 5</a:t>
            </a:r>
          </a:p>
          <a:p>
            <a:pPr lvl="1"/>
            <a:r>
              <a:rPr lang="en-US" dirty="0">
                <a:latin typeface="Aptos" panose="020B0004020202020204" pitchFamily="34" charset="0"/>
              </a:rPr>
              <a:t>a) 1, b) 2, c) 3, d) 4, e) 5</a:t>
            </a:r>
          </a:p>
          <a:p>
            <a:pPr lvl="1"/>
            <a:r>
              <a:rPr lang="en-US" dirty="0">
                <a:latin typeface="Aptos" panose="020B0004020202020204" pitchFamily="34" charset="0"/>
              </a:rPr>
              <a:t>a) 1, b) 2, c) 3, d) 4, e) 5</a:t>
            </a:r>
          </a:p>
          <a:p>
            <a:pPr lvl="1"/>
            <a:r>
              <a:rPr lang="en-US" dirty="0">
                <a:latin typeface="Aptos" panose="020B0004020202020204" pitchFamily="34" charset="0"/>
              </a:rPr>
              <a:t>a) 5, b) 4, c) 3, d) 2, e) 1</a:t>
            </a:r>
            <a:endParaRPr lang="mk-MK" dirty="0">
              <a:latin typeface="Aptos" panose="020B0004020202020204" pitchFamily="34" charset="0"/>
            </a:endParaRPr>
          </a:p>
        </p:txBody>
      </p:sp>
    </p:spTree>
    <p:extLst>
      <p:ext uri="{BB962C8B-B14F-4D97-AF65-F5344CB8AC3E}">
        <p14:creationId xmlns:p14="http://schemas.microsoft.com/office/powerpoint/2010/main" val="2667227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426720" y="155735"/>
            <a:ext cx="10515600" cy="1325563"/>
          </a:xfrm>
        </p:spPr>
        <p:txBody>
          <a:bodyPr>
            <a:normAutofit/>
          </a:bodyPr>
          <a:lstStyle/>
          <a:p>
            <a:r>
              <a:rPr lang="en-US" sz="4400" dirty="0">
                <a:latin typeface="Aptos" panose="020B0004020202020204" pitchFamily="34" charset="0"/>
                <a:cs typeface="Calibri Light" panose="020F0302020204030204" pitchFamily="34" charset="0"/>
              </a:rPr>
              <a:t>Wie lässt sich digitales Wohlbefinden konzeptualisieren?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979382" y="1404143"/>
            <a:ext cx="10515600" cy="4862513"/>
          </a:xfrm>
        </p:spPr>
        <p:txBody>
          <a:bodyPr>
            <a:normAutofit/>
          </a:bodyPr>
          <a:lstStyle/>
          <a:p>
            <a:pPr marL="0" indent="0">
              <a:spcAft>
                <a:spcPts val="600"/>
              </a:spcAft>
              <a:buNone/>
            </a:pPr>
            <a:r>
              <a:rPr lang="en-US" sz="3200" b="1" dirty="0">
                <a:solidFill>
                  <a:srgbClr val="FFAA5A"/>
                </a:solidFill>
                <a:latin typeface="Aptos" panose="020B0004020202020204" pitchFamily="34" charset="0"/>
                <a:cs typeface="Calibri" panose="020F0502020204030204" pitchFamily="34" charset="0"/>
              </a:rPr>
              <a:t>Rahmen für digitales </a:t>
            </a:r>
            <a:r>
              <a:rPr lang="tr-TR" sz="3200" b="1" dirty="0">
                <a:solidFill>
                  <a:srgbClr val="FFAA5A"/>
                </a:solidFill>
                <a:latin typeface="Aptos" panose="020B0004020202020204" pitchFamily="34" charset="0"/>
                <a:cs typeface="Calibri" panose="020F0502020204030204" pitchFamily="34" charset="0"/>
              </a:rPr>
              <a:t>Wohlbefinden </a:t>
            </a:r>
          </a:p>
          <a:p>
            <a:pPr algn="just">
              <a:spcAft>
                <a:spcPts val="600"/>
              </a:spcAft>
            </a:pPr>
            <a:r>
              <a:rPr lang="en-US" sz="2400" noProof="1">
                <a:latin typeface="Aptos" panose="020B0004020202020204" pitchFamily="34" charset="0"/>
                <a:cs typeface="Calibri" panose="020F0502020204030204" pitchFamily="34" charset="0"/>
              </a:rPr>
              <a:t>NUS-CTIC und das </a:t>
            </a:r>
            <a:r>
              <a:rPr lang="en-US" sz="2400" noProof="1">
                <a:latin typeface="Aptos" panose="020B0004020202020204" pitchFamily="34" charset="0"/>
                <a:cs typeface="Calibri" panose="020F0502020204030204" pitchFamily="34" charset="0"/>
                <a:hlinkClick r:id="rId2"/>
              </a:rPr>
              <a:t>DQ-Institut </a:t>
            </a:r>
            <a:r>
              <a:rPr lang="en-US" sz="2400" noProof="1">
                <a:latin typeface="Aptos" panose="020B0004020202020204" pitchFamily="34" charset="0"/>
                <a:cs typeface="Calibri" panose="020F0502020204030204" pitchFamily="34" charset="0"/>
              </a:rPr>
              <a:t>arbeiteten gemeinsam an der Entwicklung eines nationalen Rahmens und von Bewertungsinstrumenten für digitales Wohlbefinden. Sie identifizierten entscheidende Dimensionen und orientierten sich an globalen Standards, wie den DQ Global Standards. Ziel dieser Zusammenarbeit war es, einen strukturierten Ansatz für das Verständnis und die Förderung des </a:t>
            </a:r>
            <a:r>
              <a:rPr lang="tr-TR" sz="2400" noProof="1">
                <a:latin typeface="Aptos" panose="020B0004020202020204" pitchFamily="34" charset="0"/>
                <a:cs typeface="Calibri" panose="020F0502020204030204" pitchFamily="34" charset="0"/>
              </a:rPr>
              <a:t>digitalen Wohlbefindens </a:t>
            </a:r>
            <a:r>
              <a:rPr lang="en-US" sz="2400" noProof="1">
                <a:latin typeface="Aptos" panose="020B0004020202020204" pitchFamily="34" charset="0"/>
                <a:cs typeface="Calibri" panose="020F0502020204030204" pitchFamily="34" charset="0"/>
              </a:rPr>
              <a:t>zu entwickeln</a:t>
            </a:r>
            <a:r>
              <a:rPr lang="tr-TR" sz="2400" noProof="1">
                <a:latin typeface="Aptos" panose="020B0004020202020204" pitchFamily="34" charset="0"/>
                <a:cs typeface="Calibri" panose="020F0502020204030204" pitchFamily="34" charset="0"/>
              </a:rPr>
              <a:t>.</a:t>
            </a:r>
          </a:p>
          <a:p>
            <a:pPr algn="just">
              <a:spcAft>
                <a:spcPts val="600"/>
              </a:spcAft>
            </a:pPr>
            <a:r>
              <a:rPr lang="en-US" sz="2400" noProof="1">
                <a:latin typeface="Aptos" panose="020B0004020202020204" pitchFamily="34" charset="0"/>
                <a:cs typeface="Calibri" panose="020F0502020204030204" pitchFamily="34" charset="0"/>
              </a:rPr>
              <a:t>Die neun Dimensionen des digitalen Wohlbefindens umfassen wichtige Aspekte für ein erfolgreiches Leben in der digitalen Welt. Dazu gehören der </a:t>
            </a:r>
            <a:r>
              <a:rPr lang="en-US" sz="2400" b="1" i="1" noProof="1">
                <a:latin typeface="Aptos" panose="020B0004020202020204" pitchFamily="34" charset="0"/>
                <a:cs typeface="Calibri" panose="020F0502020204030204" pitchFamily="34" charset="0"/>
              </a:rPr>
              <a:t>Umgang mit der Online-Sicherheit, die Wahrung von Rechten, effektive Kommunikation, emotionale Intelligenz, die Förderung von Kreativität, die Erhaltung der Gesundheit, informierte Konsumentscheidungen, die Verfolgung von Karrierechancen und die Beteiligung an Aktivismus</a:t>
            </a:r>
            <a:r>
              <a:rPr lang="en-US" sz="2400" noProof="1">
                <a:latin typeface="Aptos" panose="020B0004020202020204" pitchFamily="34" charset="0"/>
                <a:cs typeface="Calibri" panose="020F0502020204030204" pitchFamily="34" charset="0"/>
              </a:rPr>
              <a:t>.</a:t>
            </a:r>
            <a:endParaRPr lang="tr-TR" sz="2400" noProof="1">
              <a:latin typeface="Aptos" panose="020B0004020202020204" pitchFamily="34" charset="0"/>
              <a:cs typeface="Calibri" panose="020F0502020204030204" pitchFamily="34" charset="0"/>
            </a:endParaRPr>
          </a:p>
          <a:p>
            <a:pPr marL="0" indent="0">
              <a:spcAft>
                <a:spcPts val="600"/>
              </a:spcAft>
              <a:buNone/>
            </a:pPr>
            <a:endParaRPr lang="en-US" sz="2400" dirty="0">
              <a:latin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272381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5043D1-32DC-435B-B744-AA9CF4A294D4}"/>
              </a:ext>
            </a:extLst>
          </p:cNvPr>
          <p:cNvSpPr>
            <a:spLocks noGrp="1"/>
          </p:cNvSpPr>
          <p:nvPr>
            <p:ph type="title"/>
          </p:nvPr>
        </p:nvSpPr>
        <p:spPr>
          <a:xfrm>
            <a:off x="218204" y="1198418"/>
            <a:ext cx="3200400" cy="4461163"/>
          </a:xfrm>
        </p:spPr>
        <p:txBody>
          <a:bodyPr>
            <a:normAutofit/>
          </a:bodyPr>
          <a:lstStyle/>
          <a:p>
            <a:r>
              <a:rPr lang="en-US" sz="3600" dirty="0" err="1">
                <a:solidFill>
                  <a:srgbClr val="FFFFFF"/>
                </a:solidFill>
                <a:latin typeface="Aptos"/>
                <a:ea typeface="Cambria"/>
              </a:rPr>
              <a:t>Zusammen-fassung</a:t>
            </a:r>
            <a:r>
              <a:rPr lang="en-US" sz="3600" dirty="0">
                <a:solidFill>
                  <a:srgbClr val="FFFFFF"/>
                </a:solidFill>
                <a:latin typeface="Aptos"/>
                <a:ea typeface="Cambria"/>
              </a:rPr>
              <a:t> </a:t>
            </a:r>
            <a:endParaRPr lang="mk-MK" sz="3600" dirty="0">
              <a:solidFill>
                <a:srgbClr val="FFFFFF"/>
              </a:solidFill>
              <a:latin typeface="Aptos"/>
              <a:ea typeface="Cambria"/>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D33C17F-C831-481F-9058-41064FF9C3D2}"/>
              </a:ext>
            </a:extLst>
          </p:cNvPr>
          <p:cNvSpPr>
            <a:spLocks noGrp="1"/>
          </p:cNvSpPr>
          <p:nvPr>
            <p:ph idx="1"/>
          </p:nvPr>
        </p:nvSpPr>
        <p:spPr>
          <a:xfrm>
            <a:off x="4142232" y="319088"/>
            <a:ext cx="8046720" cy="5752306"/>
          </a:xfrm>
        </p:spPr>
        <p:txBody>
          <a:bodyPr anchor="ctr">
            <a:normAutofit fontScale="92500" lnSpcReduction="10000"/>
          </a:bodyPr>
          <a:lstStyle/>
          <a:p>
            <a:r>
              <a:rPr lang="en-US" sz="1600" dirty="0">
                <a:latin typeface="Aptos" panose="020B0004020202020204" pitchFamily="34" charset="0"/>
              </a:rPr>
              <a:t>Ergebnisse des Quiz zu den Bildschirmzeitgewohnheiten:</a:t>
            </a:r>
          </a:p>
          <a:p>
            <a:r>
              <a:rPr lang="en-US" sz="1600" dirty="0">
                <a:latin typeface="Aptos" panose="020B0004020202020204" pitchFamily="34" charset="0"/>
              </a:rPr>
              <a:t>Interpretation des Punktebereichs</a:t>
            </a:r>
          </a:p>
          <a:p>
            <a:pPr lvl="1"/>
            <a:r>
              <a:rPr lang="en-US" sz="1600" dirty="0">
                <a:latin typeface="Aptos" panose="020B0004020202020204" pitchFamily="34" charset="0"/>
              </a:rPr>
              <a:t>5-8 Geringe Bildschirmzeit, ausgewogene Nutzung.</a:t>
            </a:r>
          </a:p>
          <a:p>
            <a:pPr lvl="1"/>
            <a:r>
              <a:rPr lang="en-US" sz="1600" dirty="0">
                <a:latin typeface="Aptos" panose="020B0004020202020204" pitchFamily="34" charset="0"/>
              </a:rPr>
              <a:t>9-12 Mäßige Gewohnheiten in Bezug auf die Bildschirmnutzung, einige Bereiche mit Verbesserungspotenzial.</a:t>
            </a:r>
          </a:p>
          <a:p>
            <a:pPr lvl="1"/>
            <a:r>
              <a:rPr lang="en-US" sz="1600" dirty="0">
                <a:latin typeface="Aptos" panose="020B0004020202020204" pitchFamily="34" charset="0"/>
              </a:rPr>
              <a:t>13-16 Erhöhte Gewohnheiten in Bezug auf die Bildschirmzeit, erwägen Sie, Grenzen zu setzen.</a:t>
            </a:r>
          </a:p>
          <a:p>
            <a:pPr lvl="1"/>
            <a:r>
              <a:rPr lang="en-US" sz="1600" dirty="0">
                <a:latin typeface="Aptos" panose="020B0004020202020204" pitchFamily="34" charset="0"/>
              </a:rPr>
              <a:t>17-20 Starke Gewohnheiten in Bezug auf die Bildschirmnutzung, möglicherweise muss die Nutzung für das Wohlbefinden überdacht werden.</a:t>
            </a:r>
          </a:p>
          <a:p>
            <a:endParaRPr lang="en-US" sz="1600" dirty="0">
              <a:latin typeface="Aptos" panose="020B0004020202020204" pitchFamily="34" charset="0"/>
            </a:endParaRPr>
          </a:p>
          <a:p>
            <a:r>
              <a:rPr lang="en-US" sz="1600" dirty="0">
                <a:latin typeface="Aptos" panose="020B0004020202020204" pitchFamily="34" charset="0"/>
              </a:rPr>
              <a:t>Ergebnisse des Quiz zur Social Media-Nutzung:</a:t>
            </a:r>
          </a:p>
          <a:p>
            <a:r>
              <a:rPr lang="en-US" sz="1600" dirty="0">
                <a:latin typeface="Aptos" panose="020B0004020202020204" pitchFamily="34" charset="0"/>
              </a:rPr>
              <a:t>Interpretation des Punktebereichs</a:t>
            </a:r>
          </a:p>
          <a:p>
            <a:pPr lvl="1"/>
            <a:r>
              <a:rPr lang="en-US" sz="1600" dirty="0">
                <a:latin typeface="Aptos" panose="020B0004020202020204" pitchFamily="34" charset="0"/>
              </a:rPr>
              <a:t>5-8 Gesunde Nutzung sozialer Medien, achtsames Engagement.</a:t>
            </a:r>
          </a:p>
          <a:p>
            <a:pPr lvl="1"/>
            <a:r>
              <a:rPr lang="en-US" sz="1600" dirty="0">
                <a:latin typeface="Aptos" panose="020B0004020202020204" pitchFamily="34" charset="0"/>
              </a:rPr>
              <a:t>9-12 Mäßige Nutzung sozialer Medien, Vorsicht mit der verbrachten Zeit.</a:t>
            </a:r>
          </a:p>
          <a:p>
            <a:pPr lvl="1"/>
            <a:r>
              <a:rPr lang="en-US" sz="1600" dirty="0">
                <a:latin typeface="Aptos" panose="020B0004020202020204" pitchFamily="34" charset="0"/>
              </a:rPr>
              <a:t>13-16 Erhöhte Nutzung sozialer Medien, erwägen Sie die Festlegung von Grenzen.</a:t>
            </a:r>
          </a:p>
          <a:p>
            <a:pPr lvl="1"/>
            <a:r>
              <a:rPr lang="en-US" sz="1600" dirty="0">
                <a:latin typeface="Aptos" panose="020B0004020202020204" pitchFamily="34" charset="0"/>
              </a:rPr>
              <a:t>17-20 Hohe Nutzung sozialer Medien, potenziell negative Auswirkungen auf das Wohlbefinden.</a:t>
            </a:r>
          </a:p>
          <a:p>
            <a:endParaRPr lang="en-US" sz="1600" dirty="0">
              <a:latin typeface="Aptos" panose="020B0004020202020204" pitchFamily="34" charset="0"/>
            </a:endParaRPr>
          </a:p>
          <a:p>
            <a:r>
              <a:rPr lang="en-US" sz="1600" dirty="0">
                <a:latin typeface="Aptos" panose="020B0004020202020204" pitchFamily="34" charset="0"/>
              </a:rPr>
              <a:t>Ergebnisse des Quiz zum digitalen Stresslevel:</a:t>
            </a:r>
          </a:p>
          <a:p>
            <a:r>
              <a:rPr lang="en-US" sz="1600" dirty="0">
                <a:latin typeface="Aptos" panose="020B0004020202020204" pitchFamily="34" charset="0"/>
              </a:rPr>
              <a:t>Interpretation des Punktebereichs</a:t>
            </a:r>
          </a:p>
          <a:p>
            <a:pPr lvl="1"/>
            <a:r>
              <a:rPr lang="en-US" sz="1600" dirty="0">
                <a:latin typeface="Aptos" panose="020B0004020202020204" pitchFamily="34" charset="0"/>
              </a:rPr>
              <a:t>5-8 Geringes digitales Stressniveau, gutes Management.</a:t>
            </a:r>
          </a:p>
          <a:p>
            <a:pPr lvl="1"/>
            <a:r>
              <a:rPr lang="en-US" sz="1600" dirty="0">
                <a:latin typeface="Aptos" panose="020B0004020202020204" pitchFamily="34" charset="0"/>
              </a:rPr>
              <a:t>9-12 Mäßiges digitales Stressniveau, einige Bereiche mit Verbesserungspotenzial.</a:t>
            </a:r>
          </a:p>
          <a:p>
            <a:pPr lvl="1"/>
            <a:r>
              <a:rPr lang="en-US" sz="1600" dirty="0">
                <a:latin typeface="Aptos" panose="020B0004020202020204" pitchFamily="34" charset="0"/>
              </a:rPr>
              <a:t>13-16 Erhöhte digitale Stresswerte, Strategien zur Stressbewältigung in Betracht ziehen.</a:t>
            </a:r>
          </a:p>
          <a:p>
            <a:pPr lvl="1"/>
            <a:r>
              <a:rPr lang="en-US" sz="1600" dirty="0">
                <a:latin typeface="Aptos" panose="020B0004020202020204" pitchFamily="34" charset="0"/>
              </a:rPr>
              <a:t>17-20 Hoher digitaler Stresspegel, dringender Bedarf an Techniken zum Stressabbau.</a:t>
            </a:r>
            <a:endParaRPr lang="mk-MK" sz="1600" dirty="0">
              <a:latin typeface="Aptos" panose="020B0004020202020204" pitchFamily="34" charset="0"/>
            </a:endParaRPr>
          </a:p>
        </p:txBody>
      </p:sp>
    </p:spTree>
    <p:extLst>
      <p:ext uri="{BB962C8B-B14F-4D97-AF65-F5344CB8AC3E}">
        <p14:creationId xmlns:p14="http://schemas.microsoft.com/office/powerpoint/2010/main" val="11816501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Aptos" panose="020B0004020202020204" pitchFamily="34" charset="0"/>
                <a:cs typeface="Calibri Light" panose="020F0302020204030204" pitchFamily="34" charset="0"/>
              </a:rPr>
              <a:t>Referenzen</a:t>
            </a:r>
          </a:p>
        </p:txBody>
      </p:sp>
      <p:sp>
        <p:nvSpPr>
          <p:cNvPr id="3" name="Content Placeholder 2"/>
          <p:cNvSpPr>
            <a:spLocks noGrp="1"/>
          </p:cNvSpPr>
          <p:nvPr>
            <p:ph idx="1"/>
          </p:nvPr>
        </p:nvSpPr>
        <p:spPr>
          <a:xfrm>
            <a:off x="838200" y="1423491"/>
            <a:ext cx="10515600" cy="4753472"/>
          </a:xfrm>
        </p:spPr>
        <p:txBody>
          <a:bodyPr>
            <a:normAutofit/>
          </a:bodyPr>
          <a:lstStyle/>
          <a:p>
            <a:pPr>
              <a:spcAft>
                <a:spcPts val="600"/>
              </a:spcAft>
            </a:pPr>
            <a:r>
              <a:rPr lang="en-US" sz="3200" b="1" dirty="0">
                <a:solidFill>
                  <a:srgbClr val="92BAB5"/>
                </a:solidFill>
                <a:latin typeface="Aptos" panose="020B000402020202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Yue, A., Pang, N., &amp; </a:t>
            </a:r>
            <a:r>
              <a:rPr lang="en-US" sz="3200" b="1" dirty="0" err="1">
                <a:solidFill>
                  <a:srgbClr val="92BAB5"/>
                </a:solidFill>
                <a:latin typeface="Aptos" panose="020B000402020202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Mambra</a:t>
            </a:r>
            <a:r>
              <a:rPr lang="en-US" sz="3200" dirty="0">
                <a:latin typeface="Aptos" panose="020B000402020202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S. (2021). Developing an indicator framework for digital wellbeing: Perspectives from digital citizenship (NUS-CTIC Working Paper Series No. 1).</a:t>
            </a:r>
            <a:endParaRPr lang="en-US" sz="3200" dirty="0">
              <a:latin typeface="Aptos" panose="020B0004020202020204" pitchFamily="34" charset="0"/>
              <a:cs typeface="Calibri" panose="020F0502020204030204" pitchFamily="34" charset="0"/>
            </a:endParaRPr>
          </a:p>
          <a:p>
            <a:pPr>
              <a:spcAft>
                <a:spcPts val="600"/>
              </a:spcAft>
            </a:pP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1400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312298" y="654050"/>
            <a:ext cx="11567404" cy="5558061"/>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just">
              <a:lnSpc>
                <a:spcPts val="1803"/>
              </a:lnSpc>
              <a:spcBef>
                <a:spcPct val="0"/>
              </a:spcBef>
            </a:pPr>
            <a:r>
              <a:rPr lang="en-US" sz="2650" b="1" dirty="0">
                <a:solidFill>
                  <a:srgbClr val="92BAB5"/>
                </a:solidFill>
                <a:latin typeface="Aptos"/>
                <a:ea typeface="Inter"/>
                <a:cs typeface="Inter"/>
                <a:sym typeface="Inter"/>
              </a:rPr>
              <a:t>Freie Lizenz </a:t>
            </a:r>
          </a:p>
          <a:p>
            <a:pPr algn="just">
              <a:lnSpc>
                <a:spcPts val="1803"/>
              </a:lnSpc>
              <a:spcBef>
                <a:spcPct val="0"/>
              </a:spcBef>
            </a:pPr>
            <a:r>
              <a:rPr lang="en-US" sz="2133" dirty="0">
                <a:latin typeface="Aptos" panose="020B0004020202020204" pitchFamily="34" charset="0"/>
                <a:ea typeface="Inter"/>
                <a:cs typeface="Inter"/>
                <a:sym typeface="Inter"/>
              </a:rPr>
              <a:t> </a:t>
            </a:r>
          </a:p>
          <a:p>
            <a:pPr algn="just">
              <a:lnSpc>
                <a:spcPts val="1803"/>
              </a:lnSpc>
              <a:spcBef>
                <a:spcPct val="0"/>
              </a:spcBef>
            </a:pPr>
            <a:r>
              <a:rPr lang="en-US" sz="2133" dirty="0">
                <a:latin typeface="Aptos" panose="020B0004020202020204" pitchFamily="34" charset="0"/>
                <a:ea typeface="Inter"/>
                <a:cs typeface="Inter"/>
                <a:sym typeface="Inter"/>
              </a:rPr>
              <a:t>Das hier im Rahmen des Projekts "Building Digital Resilience by Making Digital Wellbeing and Security Accessible to All 2022-2-SK01-KA220-ADU-000096888" entwickelte Produkt wurde mit Unterstützung der Europäischen Kommission entwickelt und gibt ausschließlich die Meinung des Autors wieder. Die Europäische Kommission ist nicht für den Inhalt der Dokumente verantwortlich. </a:t>
            </a:r>
          </a:p>
          <a:p>
            <a:pPr algn="just">
              <a:lnSpc>
                <a:spcPts val="1803"/>
              </a:lnSpc>
              <a:spcBef>
                <a:spcPct val="0"/>
              </a:spcBef>
            </a:pPr>
            <a:r>
              <a:rPr lang="en-US" sz="2100" dirty="0">
                <a:latin typeface="Aptos"/>
                <a:ea typeface="Inter"/>
                <a:cs typeface="Inter"/>
                <a:sym typeface="Inter"/>
              </a:rPr>
              <a:t>Die Veröffentlichung steht unter der Creative Commons </a:t>
            </a:r>
            <a:r>
              <a:rPr lang="en-US" sz="2100">
                <a:latin typeface="Aptos"/>
                <a:ea typeface="Inter"/>
                <a:cs typeface="Inter"/>
                <a:sym typeface="Inter"/>
              </a:rPr>
              <a:t>Lizenz </a:t>
            </a:r>
            <a:r>
              <a:rPr lang="en-US" sz="2100" dirty="0">
                <a:latin typeface="Aptos"/>
                <a:ea typeface="Inter"/>
                <a:cs typeface="Inter"/>
                <a:sym typeface="Inter"/>
              </a:rPr>
              <a:t>CC BY- NC SA.</a:t>
            </a:r>
            <a:endParaRPr lang="en-US" sz="2100" dirty="0">
              <a:latin typeface="Aptos"/>
              <a:ea typeface="Inter"/>
              <a:cs typeface="Inter"/>
            </a:endParaRPr>
          </a:p>
          <a:p>
            <a:pPr algn="just">
              <a:lnSpc>
                <a:spcPts val="1803"/>
              </a:lnSpc>
              <a:spcBef>
                <a:spcPct val="0"/>
              </a:spcBef>
            </a:pPr>
            <a:endParaRPr lang="en-US" sz="2133" dirty="0">
              <a:latin typeface="Aptos" panose="020B0004020202020204" pitchFamily="34" charset="0"/>
              <a:ea typeface="Inter"/>
              <a:cs typeface="Inter"/>
              <a:sym typeface="Inter"/>
            </a:endParaRPr>
          </a:p>
          <a:p>
            <a:pPr algn="just">
              <a:lnSpc>
                <a:spcPts val="1803"/>
              </a:lnSpc>
              <a:spcBef>
                <a:spcPct val="0"/>
              </a:spcBef>
            </a:pPr>
            <a:r>
              <a:rPr lang="en-US" sz="2133" dirty="0">
                <a:latin typeface="Aptos" panose="020B0004020202020204" pitchFamily="34" charset="0"/>
                <a:ea typeface="Inter"/>
                <a:cs typeface="Inter"/>
                <a:sym typeface="Inter"/>
              </a:rPr>
              <a:t> </a:t>
            </a:r>
          </a:p>
          <a:p>
            <a:pPr algn="just">
              <a:lnSpc>
                <a:spcPts val="1803"/>
              </a:lnSpc>
              <a:spcBef>
                <a:spcPct val="0"/>
              </a:spcBef>
            </a:pPr>
            <a:endParaRPr lang="en-US" sz="2133" dirty="0">
              <a:latin typeface="Aptos" panose="020B0004020202020204" pitchFamily="34" charset="0"/>
              <a:ea typeface="Inter"/>
              <a:cs typeface="Inter"/>
              <a:sym typeface="Inter"/>
            </a:endParaRPr>
          </a:p>
          <a:p>
            <a:pPr algn="just">
              <a:lnSpc>
                <a:spcPts val="1803"/>
              </a:lnSpc>
              <a:spcBef>
                <a:spcPct val="0"/>
              </a:spcBef>
            </a:pPr>
            <a:endParaRPr lang="en-US" sz="2133" dirty="0">
              <a:latin typeface="Aptos" panose="020B0004020202020204" pitchFamily="34" charset="0"/>
              <a:ea typeface="Inter"/>
              <a:cs typeface="Inter"/>
              <a:sym typeface="Inter"/>
            </a:endParaRPr>
          </a:p>
          <a:p>
            <a:pPr algn="just">
              <a:lnSpc>
                <a:spcPts val="1803"/>
              </a:lnSpc>
              <a:spcBef>
                <a:spcPct val="0"/>
              </a:spcBef>
            </a:pPr>
            <a:r>
              <a:rPr lang="en-US" sz="2133" dirty="0">
                <a:latin typeface="Aptos" panose="020B0004020202020204" pitchFamily="34" charset="0"/>
                <a:ea typeface="Inter"/>
                <a:cs typeface="Inter"/>
                <a:sym typeface="Inter"/>
              </a:rPr>
              <a:t>Diese Lizenz erlaubt Ihnen, das Werk zu verbreiten, zu remixen, zu verbessern und darauf aufzubauen, jedoch nur nicht kommerziell. Bei der Verwendung des Werkes sowie von Auszügen daraus </a:t>
            </a:r>
            <a:r>
              <a:rPr lang="sk-SK" sz="2133" dirty="0">
                <a:latin typeface="Aptos" panose="020B0004020202020204" pitchFamily="34" charset="0"/>
                <a:ea typeface="Inter"/>
                <a:cs typeface="Inter"/>
                <a:sym typeface="Inter"/>
              </a:rPr>
              <a:t>muss</a:t>
            </a:r>
            <a:r>
              <a:rPr lang="en-US" sz="2133" dirty="0">
                <a:latin typeface="Aptos" panose="020B0004020202020204" pitchFamily="34" charset="0"/>
                <a:ea typeface="Inter"/>
                <a:cs typeface="Inter"/>
                <a:sym typeface="Inter"/>
              </a:rPr>
              <a:t>: </a:t>
            </a:r>
          </a:p>
          <a:p>
            <a:pPr marL="647732" lvl="1" indent="-342917" algn="just">
              <a:lnSpc>
                <a:spcPts val="1803"/>
              </a:lnSpc>
              <a:spcBef>
                <a:spcPct val="0"/>
              </a:spcBef>
              <a:buFont typeface="+mj-lt"/>
              <a:buAutoNum type="arabicPeriod"/>
            </a:pPr>
            <a:r>
              <a:rPr lang="en-US" sz="2133" dirty="0">
                <a:latin typeface="Aptos" panose="020B0004020202020204" pitchFamily="34" charset="0"/>
                <a:ea typeface="Inter"/>
                <a:cs typeface="Inter"/>
                <a:sym typeface="Inter"/>
              </a:rPr>
              <a:t>müssen die Quelle und ein Link zur Lizenz angegeben werden, und eventuelle Änderungen müssen erwähnt werden. Die Urheberrechte verbleiben bei den Autoren der Dokumente. </a:t>
            </a:r>
          </a:p>
          <a:p>
            <a:pPr marL="647732" lvl="1" indent="-342917" algn="just">
              <a:lnSpc>
                <a:spcPts val="1803"/>
              </a:lnSpc>
              <a:spcBef>
                <a:spcPct val="0"/>
              </a:spcBef>
              <a:buFont typeface="+mj-lt"/>
              <a:buAutoNum type="arabicPeriod"/>
            </a:pPr>
            <a:r>
              <a:rPr lang="en-US" sz="2133" dirty="0">
                <a:latin typeface="Aptos" panose="020B0004020202020204" pitchFamily="34" charset="0"/>
                <a:ea typeface="Inter"/>
                <a:cs typeface="Inter"/>
                <a:sym typeface="Inter"/>
              </a:rPr>
              <a:t>das Werk darf nicht zu kommerziellen Zwecken verwendet werden. </a:t>
            </a:r>
          </a:p>
          <a:p>
            <a:pPr marL="647732" lvl="1" indent="-342917" algn="just">
              <a:lnSpc>
                <a:spcPts val="1803"/>
              </a:lnSpc>
              <a:spcBef>
                <a:spcPct val="0"/>
              </a:spcBef>
              <a:buFont typeface="+mj-lt"/>
              <a:buAutoNum type="arabicPeriod"/>
            </a:pPr>
            <a:r>
              <a:rPr lang="en-US" sz="2133" dirty="0">
                <a:latin typeface="Aptos" panose="020B0004020202020204" pitchFamily="34" charset="0"/>
                <a:ea typeface="Inter"/>
                <a:cs typeface="Inter"/>
                <a:sym typeface="Inter"/>
              </a:rPr>
              <a:t>Wenn Sie das Werk neu komponieren, konvertieren oder darauf aufbauen, müssen Ihre Beiträge unter derselben Lizenz wie das Original veröffentlicht werden.  </a:t>
            </a:r>
          </a:p>
          <a:p>
            <a:pPr algn="just">
              <a:lnSpc>
                <a:spcPts val="1803"/>
              </a:lnSpc>
              <a:spcBef>
                <a:spcPct val="0"/>
              </a:spcBef>
            </a:pPr>
            <a:r>
              <a:rPr lang="en-US" sz="2133" b="1" dirty="0">
                <a:solidFill>
                  <a:srgbClr val="FFAA5A"/>
                </a:solidFill>
                <a:latin typeface="Aptos" panose="020B0004020202020204" pitchFamily="34" charset="0"/>
                <a:ea typeface="Inter"/>
                <a:cs typeface="Inter"/>
                <a:sym typeface="Inter"/>
              </a:rPr>
              <a:t>Haftungsausschluss:</a:t>
            </a:r>
          </a:p>
          <a:p>
            <a:pPr algn="just">
              <a:lnSpc>
                <a:spcPts val="1803"/>
              </a:lnSpc>
              <a:spcBef>
                <a:spcPct val="0"/>
              </a:spcBef>
            </a:pPr>
            <a:r>
              <a:rPr lang="en-US" sz="2133" dirty="0">
                <a:latin typeface="Aptos" panose="020B0004020202020204" pitchFamily="34" charset="0"/>
                <a:ea typeface="Inter"/>
                <a:cs typeface="Inter"/>
                <a:sym typeface="Inter"/>
              </a:rPr>
              <a:t>Finanziert von der Europäischen Union. Die geäußerten Ansichten und Meinungen sind jedoch ausschließlich die des Autors/der Autoren und spiegeln nicht unbedingt die der Europäischen Union oder der Europäischen Exekutivagentur für Bildung und Kultur (EACEA) wider. Weder die Europäische Union noch die EACEA können für diese verantwortlich gemacht werden.</a:t>
            </a:r>
          </a:p>
          <a:p>
            <a:pPr algn="just">
              <a:lnSpc>
                <a:spcPts val="1803"/>
              </a:lnSpc>
              <a:spcBef>
                <a:spcPct val="0"/>
              </a:spcBef>
            </a:pPr>
            <a:r>
              <a:rPr lang="en-US" sz="2133" dirty="0">
                <a:latin typeface="Aptos" panose="020B0004020202020204" pitchFamily="34" charset="0"/>
                <a:ea typeface="Inter"/>
                <a:cs typeface="Inter"/>
                <a:sym typeface="Inter"/>
              </a:rPr>
              <a:t> </a:t>
            </a:r>
          </a:p>
        </p:txBody>
      </p:sp>
      <p:sp>
        <p:nvSpPr>
          <p:cNvPr id="4" name="Freeform 4"/>
          <p:cNvSpPr/>
          <p:nvPr/>
        </p:nvSpPr>
        <p:spPr>
          <a:xfrm>
            <a:off x="406400" y="2362200"/>
            <a:ext cx="1562748" cy="539148"/>
          </a:xfrm>
          <a:custGeom>
            <a:avLst/>
            <a:gdLst/>
            <a:ahLst/>
            <a:cxnLst/>
            <a:rect l="l" t="t" r="r" b="b"/>
            <a:pathLst>
              <a:path w="2344122" h="808722">
                <a:moveTo>
                  <a:pt x="0" y="0"/>
                </a:moveTo>
                <a:lnTo>
                  <a:pt x="2344122" y="0"/>
                </a:lnTo>
                <a:lnTo>
                  <a:pt x="2344122" y="808722"/>
                </a:lnTo>
                <a:lnTo>
                  <a:pt x="0" y="808722"/>
                </a:lnTo>
                <a:lnTo>
                  <a:pt x="0" y="0"/>
                </a:lnTo>
                <a:close/>
              </a:path>
            </a:pathLst>
          </a:custGeom>
          <a:blipFill>
            <a:blip r:embed="rId2"/>
            <a:stretch>
              <a:fillRect/>
            </a:stretch>
          </a:blipFill>
        </p:spPr>
        <p:txBody>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endParaRPr lang="en-GB" sz="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684" y="183227"/>
            <a:ext cx="10662684" cy="837550"/>
          </a:xfrm>
        </p:spPr>
        <p:txBody>
          <a:bodyPr>
            <a:normAutofit/>
          </a:bodyPr>
          <a:lstStyle/>
          <a:p>
            <a:r>
              <a:rPr lang="en-US" dirty="0">
                <a:latin typeface="Aptos" panose="020B0004020202020204" pitchFamily="34" charset="0"/>
                <a:cs typeface="Calibri Light" panose="020F0302020204030204" pitchFamily="34" charset="0"/>
              </a:rPr>
              <a:t>Rahmen für digitales Wohlbefinden </a:t>
            </a:r>
          </a:p>
        </p:txBody>
      </p:sp>
      <p:grpSp>
        <p:nvGrpSpPr>
          <p:cNvPr id="5" name="Group 2"/>
          <p:cNvGrpSpPr>
            <a:grpSpLocks/>
          </p:cNvGrpSpPr>
          <p:nvPr/>
        </p:nvGrpSpPr>
        <p:grpSpPr>
          <a:xfrm>
            <a:off x="765810" y="1020778"/>
            <a:ext cx="10504170" cy="5220002"/>
            <a:chOff x="0" y="0"/>
            <a:chExt cx="8658694" cy="3587488"/>
          </a:xfrm>
        </p:grpSpPr>
        <p:pic>
          <p:nvPicPr>
            <p:cNvPr id="6" name="Image 3"/>
            <p:cNvPicPr/>
            <p:nvPr/>
          </p:nvPicPr>
          <p:blipFill>
            <a:blip r:embed="rId2" cstate="print"/>
            <a:stretch>
              <a:fillRect/>
            </a:stretch>
          </p:blipFill>
          <p:spPr>
            <a:xfrm>
              <a:off x="0" y="0"/>
              <a:ext cx="8658694" cy="3587488"/>
            </a:xfrm>
            <a:prstGeom prst="rect">
              <a:avLst/>
            </a:prstGeom>
          </p:spPr>
        </p:pic>
        <p:sp>
          <p:nvSpPr>
            <p:cNvPr id="8" name="Textbox 4"/>
            <p:cNvSpPr txBox="1"/>
            <p:nvPr/>
          </p:nvSpPr>
          <p:spPr>
            <a:xfrm>
              <a:off x="4200473" y="121550"/>
              <a:ext cx="1057275" cy="155575"/>
            </a:xfrm>
            <a:prstGeom prst="rect">
              <a:avLst/>
            </a:prstGeom>
          </p:spPr>
          <p:txBody>
            <a:bodyPr wrap="square" lIns="0" tIns="0" rIns="0" bIns="0" rtlCol="0">
              <a:noAutofit/>
            </a:bodyPr>
            <a:lstStyle/>
            <a:p>
              <a:pPr>
                <a:lnSpc>
                  <a:spcPts val="1220"/>
                </a:lnSpc>
                <a:spcAft>
                  <a:spcPts val="0"/>
                </a:spcAft>
              </a:pPr>
              <a:r>
                <a:rPr lang="en-US" sz="1200" b="1">
                  <a:solidFill>
                    <a:srgbClr val="FFFFFF"/>
                  </a:solidFill>
                  <a:effectLst/>
                  <a:latin typeface="Aptos" panose="020B0004020202020204" pitchFamily="34" charset="0"/>
                  <a:ea typeface="Times New Roman" panose="02020603050405020304" pitchFamily="18" charset="0"/>
                </a:rPr>
                <a:t>Digitales </a:t>
              </a:r>
              <a:r>
                <a:rPr lang="en-US" sz="1200" b="1" spc="-10">
                  <a:solidFill>
                    <a:srgbClr val="FFFFFF"/>
                  </a:solidFill>
                  <a:effectLst/>
                  <a:latin typeface="Aptos" panose="020B0004020202020204" pitchFamily="34" charset="0"/>
                  <a:ea typeface="Times New Roman" panose="02020603050405020304" pitchFamily="18" charset="0"/>
                </a:rPr>
                <a:t>Wohlbefinden</a:t>
              </a:r>
              <a:endParaRPr lang="tr-TR" sz="1200">
                <a:effectLst/>
                <a:latin typeface="Aptos" panose="020B0004020202020204" pitchFamily="34" charset="0"/>
                <a:ea typeface="Times New Roman" panose="02020603050405020304" pitchFamily="18" charset="0"/>
              </a:endParaRPr>
            </a:p>
          </p:txBody>
        </p:sp>
        <p:sp>
          <p:nvSpPr>
            <p:cNvPr id="9" name="Textbox 5"/>
            <p:cNvSpPr txBox="1"/>
            <p:nvPr/>
          </p:nvSpPr>
          <p:spPr>
            <a:xfrm>
              <a:off x="1261592" y="675019"/>
              <a:ext cx="2373214" cy="321945"/>
            </a:xfrm>
            <a:prstGeom prst="rect">
              <a:avLst/>
            </a:prstGeom>
          </p:spPr>
          <p:txBody>
            <a:bodyPr wrap="square" lIns="0" tIns="0" rIns="0" bIns="0" rtlCol="0">
              <a:noAutofit/>
            </a:bodyPr>
            <a:lstStyle/>
            <a:p>
              <a:pPr>
                <a:lnSpc>
                  <a:spcPts val="880"/>
                </a:lnSpc>
                <a:spcAft>
                  <a:spcPts val="0"/>
                </a:spcAft>
                <a:tabLst>
                  <a:tab pos="706120" algn="l"/>
                  <a:tab pos="1779270" algn="l"/>
                </a:tabLst>
              </a:pPr>
              <a:r>
                <a:rPr lang="en-US" sz="900" dirty="0">
                  <a:solidFill>
                    <a:srgbClr val="FFFFFF"/>
                  </a:solidFill>
                  <a:effectLst/>
                  <a:latin typeface="Aptos" panose="020B0004020202020204" pitchFamily="34" charset="0"/>
                  <a:ea typeface="Times New Roman" panose="02020603050405020304" pitchFamily="18" charset="0"/>
                </a:rPr>
                <a:t>Digitale Sicherheit Digitale Rechte &amp; </a:t>
              </a:r>
              <a:r>
                <a:rPr lang="en-US" sz="900" spc="-10" dirty="0">
                  <a:solidFill>
                    <a:srgbClr val="FFFFFF"/>
                  </a:solidFill>
                  <a:effectLst/>
                  <a:latin typeface="Aptos" panose="020B0004020202020204" pitchFamily="34" charset="0"/>
                  <a:ea typeface="Times New Roman" panose="02020603050405020304" pitchFamily="18" charset="0"/>
                </a:rPr>
                <a:t>Digitales</a:t>
              </a:r>
              <a:endParaRPr lang="tr-TR" sz="1200" dirty="0">
                <a:effectLst/>
                <a:latin typeface="Aptos" panose="020B0004020202020204" pitchFamily="34" charset="0"/>
                <a:ea typeface="Times New Roman" panose="02020603050405020304" pitchFamily="18" charset="0"/>
              </a:endParaRPr>
            </a:p>
            <a:p>
              <a:pPr marL="61595">
                <a:lnSpc>
                  <a:spcPts val="920"/>
                </a:lnSpc>
                <a:spcBef>
                  <a:spcPts val="135"/>
                </a:spcBef>
                <a:spcAft>
                  <a:spcPts val="0"/>
                </a:spcAft>
                <a:tabLst>
                  <a:tab pos="720725" algn="l"/>
                  <a:tab pos="1593215" algn="l"/>
                </a:tabLst>
              </a:pPr>
              <a:r>
                <a:rPr lang="en-US" sz="900" dirty="0">
                  <a:solidFill>
                    <a:srgbClr val="FFFFFF"/>
                  </a:solidFill>
                  <a:effectLst/>
                  <a:latin typeface="Aptos" panose="020B0004020202020204" pitchFamily="34" charset="0"/>
                  <a:ea typeface="Times New Roman" panose="02020603050405020304" pitchFamily="18" charset="0"/>
                </a:rPr>
                <a:t>&amp; Sicherheit Verantwortlichkeiten </a:t>
              </a:r>
              <a:r>
                <a:rPr lang="en-US" sz="900" spc="-10" dirty="0">
                  <a:solidFill>
                    <a:srgbClr val="FFFFFF"/>
                  </a:solidFill>
                  <a:effectLst/>
                  <a:latin typeface="Aptos" panose="020B0004020202020204" pitchFamily="34" charset="0"/>
                  <a:ea typeface="Times New Roman" panose="02020603050405020304" pitchFamily="18" charset="0"/>
                </a:rPr>
                <a:t>Kommunikation</a:t>
              </a:r>
              <a:endParaRPr lang="tr-TR" sz="1200" dirty="0">
                <a:effectLst/>
                <a:latin typeface="Aptos" panose="020B0004020202020204" pitchFamily="34" charset="0"/>
                <a:ea typeface="Times New Roman" panose="02020603050405020304" pitchFamily="18" charset="0"/>
              </a:endParaRPr>
            </a:p>
          </p:txBody>
        </p:sp>
        <p:sp>
          <p:nvSpPr>
            <p:cNvPr id="10" name="Textbox 6"/>
            <p:cNvSpPr txBox="1"/>
            <p:nvPr/>
          </p:nvSpPr>
          <p:spPr>
            <a:xfrm>
              <a:off x="3908323" y="604915"/>
              <a:ext cx="492125" cy="379730"/>
            </a:xfrm>
            <a:prstGeom prst="rect">
              <a:avLst/>
            </a:prstGeom>
          </p:spPr>
          <p:txBody>
            <a:bodyPr wrap="square" lIns="0" tIns="0" rIns="0" bIns="0" rtlCol="0">
              <a:noAutofit/>
            </a:bodyPr>
            <a:lstStyle/>
            <a:p>
              <a:pPr marR="11430" algn="ctr">
                <a:lnSpc>
                  <a:spcPct val="115000"/>
                </a:lnSpc>
                <a:spcAft>
                  <a:spcPts val="0"/>
                </a:spcAft>
              </a:pPr>
              <a:r>
                <a:rPr lang="en-US" sz="900" spc="-10">
                  <a:solidFill>
                    <a:srgbClr val="FFFFFF"/>
                  </a:solidFill>
                  <a:effectLst/>
                  <a:latin typeface="Aptos" panose="020B0004020202020204" pitchFamily="34" charset="0"/>
                  <a:ea typeface="Times New Roman" panose="02020603050405020304" pitchFamily="18" charset="0"/>
                </a:rPr>
                <a:t>Digitale emotionale Intelligenz</a:t>
              </a:r>
              <a:endParaRPr lang="tr-TR" sz="1200">
                <a:effectLst/>
                <a:latin typeface="Aptos" panose="020B0004020202020204" pitchFamily="34" charset="0"/>
                <a:ea typeface="Times New Roman" panose="02020603050405020304" pitchFamily="18" charset="0"/>
              </a:endParaRPr>
            </a:p>
          </p:txBody>
        </p:sp>
        <p:sp>
          <p:nvSpPr>
            <p:cNvPr id="11" name="Textbox 7"/>
            <p:cNvSpPr txBox="1"/>
            <p:nvPr/>
          </p:nvSpPr>
          <p:spPr>
            <a:xfrm>
              <a:off x="4611953" y="684163"/>
              <a:ext cx="1459230" cy="245745"/>
            </a:xfrm>
            <a:prstGeom prst="rect">
              <a:avLst/>
            </a:prstGeom>
          </p:spPr>
          <p:txBody>
            <a:bodyPr wrap="square" lIns="0" tIns="0" rIns="0" bIns="0" rtlCol="0">
              <a:noAutofit/>
            </a:bodyPr>
            <a:lstStyle/>
            <a:p>
              <a:pPr>
                <a:lnSpc>
                  <a:spcPts val="1235"/>
                </a:lnSpc>
                <a:spcAft>
                  <a:spcPts val="0"/>
                </a:spcAft>
                <a:tabLst>
                  <a:tab pos="868045" algn="l"/>
                </a:tabLst>
              </a:pPr>
              <a:r>
                <a:rPr lang="en-US" sz="900" dirty="0">
                  <a:solidFill>
                    <a:srgbClr val="FFFFFF"/>
                  </a:solidFill>
                  <a:effectLst/>
                  <a:latin typeface="Aptos" panose="020B0004020202020204" pitchFamily="34" charset="0"/>
                  <a:ea typeface="Times New Roman" panose="02020603050405020304" pitchFamily="18" charset="0"/>
                </a:rPr>
                <a:t>Digitale Kreativität Digitale </a:t>
              </a:r>
              <a:r>
                <a:rPr lang="en-US" sz="900" spc="-10" dirty="0">
                  <a:solidFill>
                    <a:srgbClr val="FFFFFF"/>
                  </a:solidFill>
                  <a:effectLst/>
                  <a:latin typeface="Aptos" panose="020B0004020202020204" pitchFamily="34" charset="0"/>
                  <a:ea typeface="Times New Roman" panose="02020603050405020304" pitchFamily="18" charset="0"/>
                </a:rPr>
                <a:t>Gesundheit</a:t>
              </a:r>
              <a:endParaRPr lang="tr-TR" sz="1200" dirty="0">
                <a:effectLst/>
                <a:latin typeface="Aptos" panose="020B0004020202020204" pitchFamily="34" charset="0"/>
                <a:ea typeface="Times New Roman" panose="02020603050405020304" pitchFamily="18" charset="0"/>
              </a:endParaRPr>
            </a:p>
            <a:p>
              <a:pPr marL="922020">
                <a:lnSpc>
                  <a:spcPts val="700"/>
                </a:lnSpc>
                <a:spcAft>
                  <a:spcPts val="0"/>
                </a:spcAft>
              </a:pPr>
              <a:r>
                <a:rPr lang="en-US" sz="900" dirty="0">
                  <a:solidFill>
                    <a:srgbClr val="FFFFFF"/>
                  </a:solidFill>
                  <a:effectLst/>
                  <a:latin typeface="Aptos" panose="020B0004020202020204" pitchFamily="34" charset="0"/>
                  <a:ea typeface="Times New Roman" panose="02020603050405020304" pitchFamily="18" charset="0"/>
                </a:rPr>
                <a:t>       &amp; </a:t>
              </a:r>
              <a:r>
                <a:rPr lang="en-US" sz="900" spc="-20" dirty="0">
                  <a:solidFill>
                    <a:srgbClr val="FFFFFF"/>
                  </a:solidFill>
                  <a:effectLst/>
                  <a:latin typeface="Aptos" panose="020B0004020202020204" pitchFamily="34" charset="0"/>
                  <a:ea typeface="Times New Roman" panose="02020603050405020304" pitchFamily="18" charset="0"/>
                </a:rPr>
                <a:t>Selbstfürsorge</a:t>
              </a:r>
              <a:endParaRPr lang="tr-TR" sz="1200" dirty="0">
                <a:effectLst/>
                <a:latin typeface="Aptos" panose="020B0004020202020204" pitchFamily="34" charset="0"/>
                <a:ea typeface="Times New Roman" panose="02020603050405020304" pitchFamily="18" charset="0"/>
              </a:endParaRPr>
            </a:p>
          </p:txBody>
        </p:sp>
        <p:sp>
          <p:nvSpPr>
            <p:cNvPr id="12" name="Textbox 8"/>
            <p:cNvSpPr txBox="1"/>
            <p:nvPr/>
          </p:nvSpPr>
          <p:spPr>
            <a:xfrm>
              <a:off x="6301210" y="684163"/>
              <a:ext cx="576580" cy="245745"/>
            </a:xfrm>
            <a:prstGeom prst="rect">
              <a:avLst/>
            </a:prstGeom>
          </p:spPr>
          <p:txBody>
            <a:bodyPr wrap="square" lIns="0" tIns="0" rIns="0" bIns="0" rtlCol="0">
              <a:noAutofit/>
            </a:bodyPr>
            <a:lstStyle/>
            <a:p>
              <a:pPr marR="11430" indent="140970">
                <a:lnSpc>
                  <a:spcPct val="115000"/>
                </a:lnSpc>
                <a:spcAft>
                  <a:spcPts val="0"/>
                </a:spcAft>
              </a:pPr>
              <a:r>
                <a:rPr lang="en-US" sz="900" spc="-10">
                  <a:solidFill>
                    <a:srgbClr val="FFFFFF"/>
                  </a:solidFill>
                  <a:effectLst/>
                  <a:latin typeface="Aptos" panose="020B0004020202020204" pitchFamily="34" charset="0"/>
                  <a:ea typeface="Times New Roman" panose="02020603050405020304" pitchFamily="18" charset="0"/>
                </a:rPr>
                <a:t>Digitales Konsumverhalten</a:t>
              </a:r>
              <a:endParaRPr lang="tr-TR" sz="1200">
                <a:effectLst/>
                <a:latin typeface="Aptos" panose="020B0004020202020204" pitchFamily="34" charset="0"/>
                <a:ea typeface="Times New Roman" panose="02020603050405020304" pitchFamily="18" charset="0"/>
              </a:endParaRPr>
            </a:p>
          </p:txBody>
        </p:sp>
        <p:sp>
          <p:nvSpPr>
            <p:cNvPr id="13" name="Textbox 9"/>
            <p:cNvSpPr txBox="1"/>
            <p:nvPr/>
          </p:nvSpPr>
          <p:spPr>
            <a:xfrm>
              <a:off x="7047180" y="614059"/>
              <a:ext cx="1535430" cy="386080"/>
            </a:xfrm>
            <a:prstGeom prst="rect">
              <a:avLst/>
            </a:prstGeom>
          </p:spPr>
          <p:txBody>
            <a:bodyPr wrap="square" lIns="0" tIns="0" rIns="0" bIns="0" rtlCol="0">
              <a:noAutofit/>
            </a:bodyPr>
            <a:lstStyle/>
            <a:p>
              <a:pPr marL="208280">
                <a:lnSpc>
                  <a:spcPts val="925"/>
                </a:lnSpc>
                <a:spcAft>
                  <a:spcPts val="0"/>
                </a:spcAft>
                <a:tabLst>
                  <a:tab pos="1071245" algn="l"/>
                </a:tabLst>
              </a:pPr>
              <a:r>
                <a:rPr lang="en-US" sz="900" spc="-10" dirty="0">
                  <a:solidFill>
                    <a:srgbClr val="FFFFFF"/>
                  </a:solidFill>
                  <a:effectLst/>
                  <a:latin typeface="Aptos" panose="020B0004020202020204" pitchFamily="34" charset="0"/>
                  <a:ea typeface="Times New Roman" panose="02020603050405020304" pitchFamily="18" charset="0"/>
                </a:rPr>
                <a:t>Digital Digital</a:t>
              </a:r>
              <a:endParaRPr lang="tr-TR" sz="1200" dirty="0">
                <a:effectLst/>
                <a:latin typeface="Aptos" panose="020B0004020202020204" pitchFamily="34" charset="0"/>
                <a:ea typeface="Times New Roman" panose="02020603050405020304" pitchFamily="18" charset="0"/>
              </a:endParaRPr>
            </a:p>
            <a:p>
              <a:pPr marR="11430" indent="34925">
                <a:lnSpc>
                  <a:spcPct val="108000"/>
                </a:lnSpc>
                <a:spcBef>
                  <a:spcPts val="5"/>
                </a:spcBef>
                <a:spcAft>
                  <a:spcPts val="0"/>
                </a:spcAft>
                <a:tabLst>
                  <a:tab pos="901700" algn="l"/>
                  <a:tab pos="952500" algn="l"/>
                </a:tabLst>
              </a:pPr>
              <a:r>
                <a:rPr lang="en-US" sz="900" dirty="0">
                  <a:solidFill>
                    <a:srgbClr val="FFFFFF"/>
                  </a:solidFill>
                  <a:effectLst/>
                  <a:latin typeface="Aptos" panose="020B0004020202020204" pitchFamily="34" charset="0"/>
                  <a:ea typeface="Times New Roman" panose="02020603050405020304" pitchFamily="18" charset="0"/>
                </a:rPr>
                <a:t>Beschäftigung &amp; </a:t>
              </a:r>
              <a:r>
                <a:rPr lang="en-US" sz="900" spc="-10" dirty="0">
                  <a:solidFill>
                    <a:srgbClr val="FFFFFF"/>
                  </a:solidFill>
                  <a:effectLst/>
                  <a:latin typeface="Aptos" panose="020B0004020202020204" pitchFamily="34" charset="0"/>
                  <a:ea typeface="Times New Roman" panose="02020603050405020304" pitchFamily="18" charset="0"/>
                </a:rPr>
                <a:t>Aktivismus/Bürgerschaftliches </a:t>
              </a:r>
              <a:r>
                <a:rPr lang="en-US" sz="900" dirty="0">
                  <a:solidFill>
                    <a:srgbClr val="FFFFFF"/>
                  </a:solidFill>
                  <a:effectLst/>
                  <a:latin typeface="Aptos" panose="020B0004020202020204" pitchFamily="34" charset="0"/>
                  <a:ea typeface="Times New Roman" panose="02020603050405020304" pitchFamily="18" charset="0"/>
                </a:rPr>
                <a:t>Unternehmertum </a:t>
              </a:r>
              <a:r>
                <a:rPr lang="en-US" sz="900" spc="-10" dirty="0">
                  <a:solidFill>
                    <a:srgbClr val="FFFFFF"/>
                  </a:solidFill>
                  <a:effectLst/>
                  <a:latin typeface="Aptos" panose="020B0004020202020204" pitchFamily="34" charset="0"/>
                  <a:ea typeface="Times New Roman" panose="02020603050405020304" pitchFamily="18" charset="0"/>
                </a:rPr>
                <a:t>Beteiligung</a:t>
              </a:r>
              <a:endParaRPr lang="tr-TR" sz="1200" dirty="0">
                <a:effectLst/>
                <a:latin typeface="Aptos" panose="020B0004020202020204" pitchFamily="34" charset="0"/>
                <a:ea typeface="Times New Roman" panose="02020603050405020304" pitchFamily="18" charset="0"/>
              </a:endParaRPr>
            </a:p>
          </p:txBody>
        </p:sp>
        <p:sp>
          <p:nvSpPr>
            <p:cNvPr id="14" name="Textbox 10"/>
            <p:cNvSpPr txBox="1"/>
            <p:nvPr/>
          </p:nvSpPr>
          <p:spPr>
            <a:xfrm>
              <a:off x="573081" y="1616851"/>
              <a:ext cx="551815" cy="111760"/>
            </a:xfrm>
            <a:prstGeom prst="rect">
              <a:avLst/>
            </a:prstGeom>
          </p:spPr>
          <p:txBody>
            <a:bodyPr wrap="square" lIns="0" tIns="0" rIns="0" bIns="0" rtlCol="0">
              <a:noAutofit/>
            </a:bodyPr>
            <a:lstStyle/>
            <a:p>
              <a:pPr>
                <a:lnSpc>
                  <a:spcPts val="875"/>
                </a:lnSpc>
                <a:spcAft>
                  <a:spcPts val="0"/>
                </a:spcAft>
              </a:pPr>
              <a:r>
                <a:rPr lang="en-US" sz="900">
                  <a:solidFill>
                    <a:srgbClr val="FFFFFF"/>
                  </a:solidFill>
                  <a:effectLst/>
                  <a:latin typeface="Aptos" panose="020B0004020202020204" pitchFamily="34" charset="0"/>
                  <a:ea typeface="Times New Roman" panose="02020603050405020304" pitchFamily="18" charset="0"/>
                </a:rPr>
                <a:t>Digitale </a:t>
              </a:r>
              <a:r>
                <a:rPr lang="en-US" sz="900" spc="-10">
                  <a:solidFill>
                    <a:srgbClr val="FFFFFF"/>
                  </a:solidFill>
                  <a:effectLst/>
                  <a:latin typeface="Aptos" panose="020B0004020202020204" pitchFamily="34" charset="0"/>
                  <a:ea typeface="Times New Roman" panose="02020603050405020304" pitchFamily="18" charset="0"/>
                </a:rPr>
                <a:t>Fertigkeiten</a:t>
              </a:r>
              <a:endParaRPr lang="tr-TR" sz="1200">
                <a:effectLst/>
                <a:latin typeface="Aptos" panose="020B0004020202020204" pitchFamily="34" charset="0"/>
                <a:ea typeface="Times New Roman" panose="02020603050405020304" pitchFamily="18" charset="0"/>
              </a:endParaRPr>
            </a:p>
          </p:txBody>
        </p:sp>
        <p:sp>
          <p:nvSpPr>
            <p:cNvPr id="15" name="Textbox 11"/>
            <p:cNvSpPr txBox="1"/>
            <p:nvPr/>
          </p:nvSpPr>
          <p:spPr>
            <a:xfrm>
              <a:off x="1397474" y="1507123"/>
              <a:ext cx="473075" cy="245745"/>
            </a:xfrm>
            <a:prstGeom prst="rect">
              <a:avLst/>
            </a:prstGeom>
          </p:spPr>
          <p:txBody>
            <a:bodyPr wrap="square" lIns="0" tIns="0" rIns="0" bIns="0" rtlCol="0">
              <a:noAutofit/>
            </a:bodyPr>
            <a:lstStyle/>
            <a:p>
              <a:pPr marR="11430" indent="85090">
                <a:lnSpc>
                  <a:spcPct val="115000"/>
                </a:lnSpc>
                <a:spcAft>
                  <a:spcPts val="0"/>
                </a:spcAft>
              </a:pPr>
              <a:r>
                <a:rPr lang="en-US" sz="900">
                  <a:effectLst/>
                  <a:latin typeface="Aptos" panose="020B0004020202020204" pitchFamily="34" charset="0"/>
                  <a:ea typeface="Times New Roman" panose="02020603050405020304" pitchFamily="18" charset="0"/>
                </a:rPr>
                <a:t>Sichere </a:t>
              </a:r>
              <a:r>
                <a:rPr lang="en-US" sz="900" spc="-25">
                  <a:effectLst/>
                  <a:latin typeface="Aptos" panose="020B0004020202020204" pitchFamily="34" charset="0"/>
                  <a:ea typeface="Times New Roman" panose="02020603050405020304" pitchFamily="18" charset="0"/>
                </a:rPr>
                <a:t>Nutzung</a:t>
              </a:r>
              <a:endParaRPr lang="tr-TR" sz="1200">
                <a:effectLst/>
                <a:latin typeface="Aptos" panose="020B0004020202020204" pitchFamily="34" charset="0"/>
                <a:ea typeface="Times New Roman" panose="02020603050405020304" pitchFamily="18" charset="0"/>
              </a:endParaRPr>
            </a:p>
          </p:txBody>
        </p:sp>
        <p:sp>
          <p:nvSpPr>
            <p:cNvPr id="16" name="Textbox 12"/>
            <p:cNvSpPr txBox="1"/>
            <p:nvPr/>
          </p:nvSpPr>
          <p:spPr>
            <a:xfrm>
              <a:off x="2162547" y="1449211"/>
              <a:ext cx="661670" cy="379730"/>
            </a:xfrm>
            <a:prstGeom prst="rect">
              <a:avLst/>
            </a:prstGeom>
          </p:spPr>
          <p:txBody>
            <a:bodyPr wrap="square" lIns="0" tIns="0" rIns="0" bIns="0" rtlCol="0">
              <a:noAutofit/>
            </a:bodyPr>
            <a:lstStyle/>
            <a:p>
              <a:pPr indent="137795">
                <a:lnSpc>
                  <a:spcPct val="115000"/>
                </a:lnSpc>
                <a:spcAft>
                  <a:spcPts val="0"/>
                </a:spcAft>
              </a:pPr>
              <a:r>
                <a:rPr lang="en-US" sz="900" dirty="0">
                  <a:effectLst/>
                  <a:latin typeface="Aptos" panose="020B0004020202020204" pitchFamily="34" charset="0"/>
                  <a:ea typeface="Times New Roman" panose="02020603050405020304" pitchFamily="18" charset="0"/>
                </a:rPr>
                <a:t>Rechte und </a:t>
              </a:r>
              <a:r>
                <a:rPr lang="en-US" sz="900" spc="-10" dirty="0">
                  <a:effectLst/>
                  <a:latin typeface="Aptos" panose="020B0004020202020204" pitchFamily="34" charset="0"/>
                  <a:ea typeface="Times New Roman" panose="02020603050405020304" pitchFamily="18" charset="0"/>
                </a:rPr>
                <a:t>Verantwortlichkeiten</a:t>
              </a:r>
              <a:endParaRPr lang="tr-TR" sz="1200" dirty="0">
                <a:effectLst/>
                <a:latin typeface="Aptos" panose="020B0004020202020204" pitchFamily="34" charset="0"/>
                <a:ea typeface="Times New Roman" panose="02020603050405020304" pitchFamily="18" charset="0"/>
              </a:endParaRPr>
            </a:p>
            <a:p>
              <a:pPr marL="186055">
                <a:lnSpc>
                  <a:spcPts val="915"/>
                </a:lnSpc>
                <a:spcAft>
                  <a:spcPts val="0"/>
                </a:spcAft>
              </a:pPr>
              <a:r>
                <a:rPr lang="en-US" sz="900" spc="-10" dirty="0">
                  <a:effectLst/>
                  <a:latin typeface="Aptos" panose="020B0004020202020204" pitchFamily="34" charset="0"/>
                  <a:ea typeface="Times New Roman" panose="02020603050405020304" pitchFamily="18" charset="0"/>
                </a:rPr>
                <a:t>Online</a:t>
              </a:r>
              <a:endParaRPr lang="tr-TR" sz="1200" dirty="0">
                <a:effectLst/>
                <a:latin typeface="Aptos" panose="020B0004020202020204" pitchFamily="34" charset="0"/>
                <a:ea typeface="Times New Roman" panose="02020603050405020304" pitchFamily="18" charset="0"/>
              </a:endParaRPr>
            </a:p>
          </p:txBody>
        </p:sp>
        <p:sp>
          <p:nvSpPr>
            <p:cNvPr id="17" name="Textbox 13"/>
            <p:cNvSpPr txBox="1"/>
            <p:nvPr/>
          </p:nvSpPr>
          <p:spPr>
            <a:xfrm>
              <a:off x="2973135" y="1507123"/>
              <a:ext cx="661670" cy="248920"/>
            </a:xfrm>
            <a:prstGeom prst="rect">
              <a:avLst/>
            </a:prstGeom>
          </p:spPr>
          <p:txBody>
            <a:bodyPr wrap="square" lIns="0" tIns="0" rIns="0" bIns="0" rtlCol="0">
              <a:noAutofit/>
            </a:bodyPr>
            <a:lstStyle/>
            <a:p>
              <a:pPr marR="11430" algn="ctr">
                <a:lnSpc>
                  <a:spcPts val="880"/>
                </a:lnSpc>
                <a:spcAft>
                  <a:spcPts val="0"/>
                </a:spcAft>
              </a:pPr>
              <a:r>
                <a:rPr lang="en-US" sz="900" spc="-10">
                  <a:effectLst/>
                  <a:latin typeface="Aptos" panose="020B0004020202020204" pitchFamily="34" charset="0"/>
                  <a:ea typeface="Times New Roman" panose="02020603050405020304" pitchFamily="18" charset="0"/>
                </a:rPr>
                <a:t>Kommunikativ</a:t>
              </a:r>
              <a:endParaRPr lang="tr-TR" sz="1200">
                <a:effectLst/>
                <a:latin typeface="Aptos" panose="020B0004020202020204" pitchFamily="34" charset="0"/>
                <a:ea typeface="Times New Roman" panose="02020603050405020304" pitchFamily="18" charset="0"/>
              </a:endParaRPr>
            </a:p>
            <a:p>
              <a:pPr marR="11430" algn="ctr">
                <a:lnSpc>
                  <a:spcPts val="920"/>
                </a:lnSpc>
                <a:spcBef>
                  <a:spcPts val="160"/>
                </a:spcBef>
                <a:spcAft>
                  <a:spcPts val="0"/>
                </a:spcAft>
              </a:pPr>
              <a:r>
                <a:rPr lang="en-US" sz="900" spc="-10">
                  <a:effectLst/>
                  <a:latin typeface="Aptos" panose="020B0004020202020204" pitchFamily="34" charset="0"/>
                  <a:ea typeface="Times New Roman" panose="02020603050405020304" pitchFamily="18" charset="0"/>
                </a:rPr>
                <a:t>Alphabetisierung</a:t>
              </a:r>
              <a:endParaRPr lang="tr-TR" sz="1200">
                <a:effectLst/>
                <a:latin typeface="Aptos" panose="020B0004020202020204" pitchFamily="34" charset="0"/>
                <a:ea typeface="Times New Roman" panose="02020603050405020304" pitchFamily="18" charset="0"/>
              </a:endParaRPr>
            </a:p>
          </p:txBody>
        </p:sp>
        <p:sp>
          <p:nvSpPr>
            <p:cNvPr id="18" name="Textbox 14"/>
            <p:cNvSpPr txBox="1"/>
            <p:nvPr/>
          </p:nvSpPr>
          <p:spPr>
            <a:xfrm>
              <a:off x="3936452" y="1528459"/>
              <a:ext cx="436245" cy="245745"/>
            </a:xfrm>
            <a:prstGeom prst="rect">
              <a:avLst/>
            </a:prstGeom>
          </p:spPr>
          <p:txBody>
            <a:bodyPr wrap="square" lIns="0" tIns="0" rIns="0" bIns="0" rtlCol="0">
              <a:noAutofit/>
            </a:bodyPr>
            <a:lstStyle/>
            <a:p>
              <a:pPr marL="41910" marR="11430" indent="-42545">
                <a:lnSpc>
                  <a:spcPct val="115000"/>
                </a:lnSpc>
                <a:spcAft>
                  <a:spcPts val="0"/>
                </a:spcAft>
              </a:pPr>
              <a:r>
                <a:rPr lang="en-US" sz="900" spc="-10">
                  <a:effectLst/>
                  <a:latin typeface="Aptos" panose="020B0004020202020204" pitchFamily="34" charset="0"/>
                  <a:ea typeface="Times New Roman" panose="02020603050405020304" pitchFamily="18" charset="0"/>
                </a:rPr>
                <a:t>Emotionale Kompetenz</a:t>
              </a:r>
              <a:endParaRPr lang="tr-TR" sz="1200">
                <a:effectLst/>
                <a:latin typeface="Aptos" panose="020B0004020202020204" pitchFamily="34" charset="0"/>
                <a:ea typeface="Times New Roman" panose="02020603050405020304" pitchFamily="18" charset="0"/>
              </a:endParaRPr>
            </a:p>
          </p:txBody>
        </p:sp>
        <p:sp>
          <p:nvSpPr>
            <p:cNvPr id="19" name="Textbox 15"/>
            <p:cNvSpPr txBox="1"/>
            <p:nvPr/>
          </p:nvSpPr>
          <p:spPr>
            <a:xfrm>
              <a:off x="4628464" y="1510171"/>
              <a:ext cx="720725" cy="245745"/>
            </a:xfrm>
            <a:prstGeom prst="rect">
              <a:avLst/>
            </a:prstGeom>
          </p:spPr>
          <p:txBody>
            <a:bodyPr wrap="square" lIns="0" tIns="0" rIns="0" bIns="0" rtlCol="0">
              <a:noAutofit/>
            </a:bodyPr>
            <a:lstStyle/>
            <a:p>
              <a:pPr marL="9525" marR="11430" indent="-10160">
                <a:lnSpc>
                  <a:spcPct val="115000"/>
                </a:lnSpc>
                <a:spcAft>
                  <a:spcPts val="0"/>
                </a:spcAft>
              </a:pPr>
              <a:r>
                <a:rPr lang="en-US" sz="900">
                  <a:effectLst/>
                  <a:latin typeface="Aptos" panose="020B0004020202020204" pitchFamily="34" charset="0"/>
                  <a:ea typeface="Times New Roman" panose="02020603050405020304" pitchFamily="18" charset="0"/>
                </a:rPr>
                <a:t>Kreative Kompetenz und Ausdrucksfähigkeit</a:t>
              </a:r>
              <a:endParaRPr lang="tr-TR" sz="1200">
                <a:effectLst/>
                <a:latin typeface="Aptos" panose="020B0004020202020204" pitchFamily="34" charset="0"/>
                <a:ea typeface="Times New Roman" panose="02020603050405020304" pitchFamily="18" charset="0"/>
              </a:endParaRPr>
            </a:p>
          </p:txBody>
        </p:sp>
        <p:sp>
          <p:nvSpPr>
            <p:cNvPr id="20" name="Textbox 16"/>
            <p:cNvSpPr txBox="1"/>
            <p:nvPr/>
          </p:nvSpPr>
          <p:spPr>
            <a:xfrm>
              <a:off x="5411687" y="1589419"/>
              <a:ext cx="726440" cy="111760"/>
            </a:xfrm>
            <a:prstGeom prst="rect">
              <a:avLst/>
            </a:prstGeom>
          </p:spPr>
          <p:txBody>
            <a:bodyPr wrap="square" lIns="0" tIns="0" rIns="0" bIns="0" rtlCol="0">
              <a:noAutofit/>
            </a:bodyPr>
            <a:lstStyle/>
            <a:p>
              <a:pPr>
                <a:lnSpc>
                  <a:spcPts val="875"/>
                </a:lnSpc>
                <a:spcAft>
                  <a:spcPts val="0"/>
                </a:spcAft>
              </a:pPr>
              <a:r>
                <a:rPr lang="en-US" sz="900" spc="-10">
                  <a:effectLst/>
                  <a:latin typeface="Aptos" panose="020B0004020202020204" pitchFamily="34" charset="0"/>
                  <a:ea typeface="Times New Roman" panose="02020603050405020304" pitchFamily="18" charset="0"/>
                </a:rPr>
                <a:t>e-Gesundheitskompetenz</a:t>
              </a:r>
              <a:endParaRPr lang="tr-TR" sz="1200">
                <a:effectLst/>
                <a:latin typeface="Aptos" panose="020B0004020202020204" pitchFamily="34" charset="0"/>
                <a:ea typeface="Times New Roman" panose="02020603050405020304" pitchFamily="18" charset="0"/>
              </a:endParaRPr>
            </a:p>
          </p:txBody>
        </p:sp>
        <p:sp>
          <p:nvSpPr>
            <p:cNvPr id="21" name="Textbox 17"/>
            <p:cNvSpPr txBox="1"/>
            <p:nvPr/>
          </p:nvSpPr>
          <p:spPr>
            <a:xfrm>
              <a:off x="6298905" y="1458355"/>
              <a:ext cx="630555" cy="379730"/>
            </a:xfrm>
            <a:prstGeom prst="rect">
              <a:avLst/>
            </a:prstGeom>
          </p:spPr>
          <p:txBody>
            <a:bodyPr wrap="square" lIns="0" tIns="0" rIns="0" bIns="0" rtlCol="0">
              <a:noAutofit/>
            </a:bodyPr>
            <a:lstStyle/>
            <a:p>
              <a:pPr marR="11430" indent="-635" algn="ctr">
                <a:lnSpc>
                  <a:spcPct val="115000"/>
                </a:lnSpc>
                <a:spcAft>
                  <a:spcPts val="0"/>
                </a:spcAft>
              </a:pPr>
              <a:r>
                <a:rPr lang="en-US" sz="900">
                  <a:effectLst/>
                  <a:latin typeface="Aptos" panose="020B0004020202020204" pitchFamily="34" charset="0"/>
                  <a:ea typeface="Times New Roman" panose="02020603050405020304" pitchFamily="18" charset="0"/>
                </a:rPr>
                <a:t>Verbrauchersensibilisierung und </a:t>
              </a:r>
              <a:r>
                <a:rPr lang="en-US" sz="900" spc="-10">
                  <a:effectLst/>
                  <a:latin typeface="Aptos" panose="020B0004020202020204" pitchFamily="34" charset="0"/>
                  <a:ea typeface="Times New Roman" panose="02020603050405020304" pitchFamily="18" charset="0"/>
                </a:rPr>
                <a:t>-kompetenz</a:t>
              </a:r>
              <a:endParaRPr lang="tr-TR" sz="1200">
                <a:effectLst/>
                <a:latin typeface="Aptos" panose="020B0004020202020204" pitchFamily="34" charset="0"/>
                <a:ea typeface="Times New Roman" panose="02020603050405020304" pitchFamily="18" charset="0"/>
              </a:endParaRPr>
            </a:p>
          </p:txBody>
        </p:sp>
        <p:sp>
          <p:nvSpPr>
            <p:cNvPr id="22" name="Textbox 18"/>
            <p:cNvSpPr txBox="1"/>
            <p:nvPr/>
          </p:nvSpPr>
          <p:spPr>
            <a:xfrm>
              <a:off x="7078609" y="1616851"/>
              <a:ext cx="709930" cy="111760"/>
            </a:xfrm>
            <a:prstGeom prst="rect">
              <a:avLst/>
            </a:prstGeom>
          </p:spPr>
          <p:txBody>
            <a:bodyPr wrap="square" lIns="0" tIns="0" rIns="0" bIns="0" rtlCol="0">
              <a:noAutofit/>
            </a:bodyPr>
            <a:lstStyle/>
            <a:p>
              <a:pPr>
                <a:lnSpc>
                  <a:spcPts val="875"/>
                </a:lnSpc>
                <a:spcAft>
                  <a:spcPts val="0"/>
                </a:spcAft>
              </a:pPr>
              <a:r>
                <a:rPr lang="en-US" sz="900">
                  <a:effectLst/>
                  <a:latin typeface="Aptos" panose="020B0004020202020204" pitchFamily="34" charset="0"/>
                  <a:ea typeface="Times New Roman" panose="02020603050405020304" pitchFamily="18" charset="0"/>
                </a:rPr>
                <a:t>Produktive </a:t>
              </a:r>
              <a:r>
                <a:rPr lang="en-US" sz="900" spc="-10">
                  <a:effectLst/>
                  <a:latin typeface="Aptos" panose="020B0004020202020204" pitchFamily="34" charset="0"/>
                  <a:ea typeface="Times New Roman" panose="02020603050405020304" pitchFamily="18" charset="0"/>
                </a:rPr>
                <a:t>Fertigkeiten</a:t>
              </a:r>
              <a:endParaRPr lang="tr-TR" sz="1200">
                <a:effectLst/>
                <a:latin typeface="Aptos" panose="020B0004020202020204" pitchFamily="34" charset="0"/>
                <a:ea typeface="Times New Roman" panose="02020603050405020304" pitchFamily="18" charset="0"/>
              </a:endParaRPr>
            </a:p>
          </p:txBody>
        </p:sp>
        <p:sp>
          <p:nvSpPr>
            <p:cNvPr id="23" name="Textbox 19"/>
            <p:cNvSpPr txBox="1"/>
            <p:nvPr/>
          </p:nvSpPr>
          <p:spPr>
            <a:xfrm>
              <a:off x="7892829" y="1510171"/>
              <a:ext cx="659130" cy="245745"/>
            </a:xfrm>
            <a:prstGeom prst="rect">
              <a:avLst/>
            </a:prstGeom>
          </p:spPr>
          <p:txBody>
            <a:bodyPr wrap="square" lIns="0" tIns="0" rIns="0" bIns="0" rtlCol="0">
              <a:noAutofit/>
            </a:bodyPr>
            <a:lstStyle/>
            <a:p>
              <a:pPr marL="121285" marR="11430" indent="-121920">
                <a:lnSpc>
                  <a:spcPct val="115000"/>
                </a:lnSpc>
                <a:spcAft>
                  <a:spcPts val="0"/>
                </a:spcAft>
              </a:pPr>
              <a:r>
                <a:rPr lang="en-US" sz="900">
                  <a:effectLst/>
                  <a:latin typeface="Aptos" panose="020B0004020202020204" pitchFamily="34" charset="0"/>
                  <a:ea typeface="Times New Roman" panose="02020603050405020304" pitchFamily="18" charset="0"/>
                </a:rPr>
                <a:t>Digitale politische </a:t>
              </a:r>
              <a:r>
                <a:rPr lang="en-US" sz="900" spc="-10">
                  <a:effectLst/>
                  <a:latin typeface="Aptos" panose="020B0004020202020204" pitchFamily="34" charset="0"/>
                  <a:ea typeface="Times New Roman" panose="02020603050405020304" pitchFamily="18" charset="0"/>
                </a:rPr>
                <a:t>Alphabetisierung</a:t>
              </a:r>
              <a:endParaRPr lang="tr-TR" sz="1200">
                <a:effectLst/>
                <a:latin typeface="Aptos" panose="020B0004020202020204" pitchFamily="34" charset="0"/>
                <a:ea typeface="Times New Roman" panose="02020603050405020304" pitchFamily="18" charset="0"/>
              </a:endParaRPr>
            </a:p>
          </p:txBody>
        </p:sp>
        <p:sp>
          <p:nvSpPr>
            <p:cNvPr id="24" name="Textbox 20"/>
            <p:cNvSpPr txBox="1"/>
            <p:nvPr/>
          </p:nvSpPr>
          <p:spPr>
            <a:xfrm>
              <a:off x="539307" y="2384947"/>
              <a:ext cx="636270" cy="111760"/>
            </a:xfrm>
            <a:prstGeom prst="rect">
              <a:avLst/>
            </a:prstGeom>
          </p:spPr>
          <p:txBody>
            <a:bodyPr wrap="square" lIns="0" tIns="0" rIns="0" bIns="0" rtlCol="0">
              <a:noAutofit/>
            </a:bodyPr>
            <a:lstStyle/>
            <a:p>
              <a:pPr>
                <a:lnSpc>
                  <a:spcPts val="875"/>
                </a:lnSpc>
                <a:spcAft>
                  <a:spcPts val="0"/>
                </a:spcAft>
              </a:pPr>
              <a:r>
                <a:rPr lang="en-US" sz="900">
                  <a:solidFill>
                    <a:srgbClr val="FFFFFF"/>
                  </a:solidFill>
                  <a:effectLst/>
                  <a:latin typeface="Aptos" panose="020B0004020202020204" pitchFamily="34" charset="0"/>
                  <a:ea typeface="Times New Roman" panose="02020603050405020304" pitchFamily="18" charset="0"/>
                </a:rPr>
                <a:t>Digitale </a:t>
              </a:r>
              <a:r>
                <a:rPr lang="en-US" sz="900" spc="-10">
                  <a:solidFill>
                    <a:srgbClr val="FFFFFF"/>
                  </a:solidFill>
                  <a:effectLst/>
                  <a:latin typeface="Aptos" panose="020B0004020202020204" pitchFamily="34" charset="0"/>
                  <a:ea typeface="Times New Roman" panose="02020603050405020304" pitchFamily="18" charset="0"/>
                </a:rPr>
                <a:t>Identität</a:t>
              </a:r>
              <a:endParaRPr lang="tr-TR" sz="1200">
                <a:effectLst/>
                <a:latin typeface="Aptos" panose="020B0004020202020204" pitchFamily="34" charset="0"/>
                <a:ea typeface="Times New Roman" panose="02020603050405020304" pitchFamily="18" charset="0"/>
              </a:endParaRPr>
            </a:p>
          </p:txBody>
        </p:sp>
        <p:sp>
          <p:nvSpPr>
            <p:cNvPr id="25" name="Textbox 21"/>
            <p:cNvSpPr txBox="1"/>
            <p:nvPr/>
          </p:nvSpPr>
          <p:spPr>
            <a:xfrm>
              <a:off x="1394672" y="2330083"/>
              <a:ext cx="630555" cy="245745"/>
            </a:xfrm>
            <a:prstGeom prst="rect">
              <a:avLst/>
            </a:prstGeom>
          </p:spPr>
          <p:txBody>
            <a:bodyPr wrap="square" lIns="0" tIns="0" rIns="0" bIns="0" rtlCol="0">
              <a:noAutofit/>
            </a:bodyPr>
            <a:lstStyle/>
            <a:p>
              <a:pPr marL="43180" marR="11430" indent="-43815">
                <a:lnSpc>
                  <a:spcPct val="115000"/>
                </a:lnSpc>
                <a:spcAft>
                  <a:spcPts val="0"/>
                </a:spcAft>
              </a:pPr>
              <a:r>
                <a:rPr lang="en-US" sz="900">
                  <a:effectLst/>
                  <a:latin typeface="Aptos" panose="020B0004020202020204" pitchFamily="34" charset="0"/>
                  <a:ea typeface="Times New Roman" panose="02020603050405020304" pitchFamily="18" charset="0"/>
                </a:rPr>
                <a:t>Sicheres </a:t>
              </a:r>
              <a:r>
                <a:rPr lang="en-US" sz="900" spc="-10">
                  <a:effectLst/>
                  <a:latin typeface="Aptos" panose="020B0004020202020204" pitchFamily="34" charset="0"/>
                  <a:ea typeface="Times New Roman" panose="02020603050405020304" pitchFamily="18" charset="0"/>
                </a:rPr>
                <a:t>Identitätsmanagement</a:t>
              </a:r>
              <a:endParaRPr lang="tr-TR" sz="1200">
                <a:effectLst/>
                <a:latin typeface="Aptos" panose="020B0004020202020204" pitchFamily="34" charset="0"/>
                <a:ea typeface="Times New Roman" panose="02020603050405020304" pitchFamily="18" charset="0"/>
              </a:endParaRPr>
            </a:p>
          </p:txBody>
        </p:sp>
        <p:sp>
          <p:nvSpPr>
            <p:cNvPr id="26" name="Textbox 22"/>
            <p:cNvSpPr txBox="1"/>
            <p:nvPr/>
          </p:nvSpPr>
          <p:spPr>
            <a:xfrm>
              <a:off x="2151152" y="2333131"/>
              <a:ext cx="669925" cy="245745"/>
            </a:xfrm>
            <a:prstGeom prst="rect">
              <a:avLst/>
            </a:prstGeom>
          </p:spPr>
          <p:txBody>
            <a:bodyPr wrap="square" lIns="0" tIns="0" rIns="0" bIns="0" rtlCol="0">
              <a:noAutofit/>
            </a:bodyPr>
            <a:lstStyle/>
            <a:p>
              <a:pPr marR="11430" indent="80010">
                <a:lnSpc>
                  <a:spcPct val="115000"/>
                </a:lnSpc>
                <a:spcAft>
                  <a:spcPts val="0"/>
                </a:spcAft>
              </a:pPr>
              <a:r>
                <a:rPr lang="en-US" sz="900" spc="-10">
                  <a:effectLst/>
                  <a:latin typeface="Aptos" panose="020B0004020202020204" pitchFamily="34" charset="0"/>
                  <a:ea typeface="Times New Roman" panose="02020603050405020304" pitchFamily="18" charset="0"/>
                </a:rPr>
                <a:t>Verantwortungsvolle </a:t>
              </a:r>
              <a:r>
                <a:rPr lang="en-US" sz="900">
                  <a:effectLst/>
                  <a:latin typeface="Aptos" panose="020B0004020202020204" pitchFamily="34" charset="0"/>
                  <a:ea typeface="Times New Roman" panose="02020603050405020304" pitchFamily="18" charset="0"/>
                </a:rPr>
                <a:t>Netizen-Identität</a:t>
              </a:r>
              <a:endParaRPr lang="tr-TR" sz="1200">
                <a:effectLst/>
                <a:latin typeface="Aptos" panose="020B0004020202020204" pitchFamily="34" charset="0"/>
                <a:ea typeface="Times New Roman" panose="02020603050405020304" pitchFamily="18" charset="0"/>
              </a:endParaRPr>
            </a:p>
          </p:txBody>
        </p:sp>
        <p:sp>
          <p:nvSpPr>
            <p:cNvPr id="27" name="Textbox 23"/>
            <p:cNvSpPr txBox="1"/>
            <p:nvPr/>
          </p:nvSpPr>
          <p:spPr>
            <a:xfrm>
              <a:off x="2925809" y="2330083"/>
              <a:ext cx="777240" cy="245745"/>
            </a:xfrm>
            <a:prstGeom prst="rect">
              <a:avLst/>
            </a:prstGeom>
          </p:spPr>
          <p:txBody>
            <a:bodyPr wrap="square" lIns="0" tIns="0" rIns="0" bIns="0" rtlCol="0">
              <a:noAutofit/>
            </a:bodyPr>
            <a:lstStyle/>
            <a:p>
              <a:pPr marR="11430" indent="36195">
                <a:lnSpc>
                  <a:spcPct val="115000"/>
                </a:lnSpc>
                <a:spcAft>
                  <a:spcPts val="0"/>
                </a:spcAft>
              </a:pPr>
              <a:r>
                <a:rPr lang="en-US" sz="900">
                  <a:effectLst/>
                  <a:latin typeface="Aptos" panose="020B0004020202020204" pitchFamily="34" charset="0"/>
                  <a:ea typeface="Times New Roman" panose="02020603050405020304" pitchFamily="18" charset="0"/>
                </a:rPr>
                <a:t>Partizipation und Identitätsbildung</a:t>
              </a:r>
              <a:endParaRPr lang="tr-TR" sz="1200">
                <a:effectLst/>
                <a:latin typeface="Aptos" panose="020B0004020202020204" pitchFamily="34" charset="0"/>
                <a:ea typeface="Times New Roman" panose="02020603050405020304" pitchFamily="18" charset="0"/>
              </a:endParaRPr>
            </a:p>
          </p:txBody>
        </p:sp>
        <p:sp>
          <p:nvSpPr>
            <p:cNvPr id="28" name="Textbox 24"/>
            <p:cNvSpPr txBox="1"/>
            <p:nvPr/>
          </p:nvSpPr>
          <p:spPr>
            <a:xfrm>
              <a:off x="3964680" y="2384947"/>
              <a:ext cx="379095" cy="111760"/>
            </a:xfrm>
            <a:prstGeom prst="rect">
              <a:avLst/>
            </a:prstGeom>
          </p:spPr>
          <p:txBody>
            <a:bodyPr wrap="square" lIns="0" tIns="0" rIns="0" bIns="0" rtlCol="0">
              <a:noAutofit/>
            </a:bodyPr>
            <a:lstStyle/>
            <a:p>
              <a:pPr>
                <a:lnSpc>
                  <a:spcPts val="875"/>
                </a:lnSpc>
                <a:spcAft>
                  <a:spcPts val="0"/>
                </a:spcAft>
              </a:pPr>
              <a:r>
                <a:rPr lang="en-US" sz="900" spc="-10">
                  <a:effectLst/>
                  <a:latin typeface="Aptos" panose="020B0004020202020204" pitchFamily="34" charset="0"/>
                  <a:ea typeface="Times New Roman" panose="02020603050405020304" pitchFamily="18" charset="0"/>
                </a:rPr>
                <a:t>Einfühlungsvermögen</a:t>
              </a:r>
              <a:endParaRPr lang="tr-TR" sz="1200">
                <a:effectLst/>
                <a:latin typeface="Aptos" panose="020B0004020202020204" pitchFamily="34" charset="0"/>
                <a:ea typeface="Times New Roman" panose="02020603050405020304" pitchFamily="18" charset="0"/>
              </a:endParaRPr>
            </a:p>
          </p:txBody>
        </p:sp>
        <p:sp>
          <p:nvSpPr>
            <p:cNvPr id="29" name="Textbox 25"/>
            <p:cNvSpPr txBox="1"/>
            <p:nvPr/>
          </p:nvSpPr>
          <p:spPr>
            <a:xfrm>
              <a:off x="4625230" y="2296555"/>
              <a:ext cx="1426210" cy="245745"/>
            </a:xfrm>
            <a:prstGeom prst="rect">
              <a:avLst/>
            </a:prstGeom>
          </p:spPr>
          <p:txBody>
            <a:bodyPr wrap="square" lIns="0" tIns="0" rIns="0" bIns="0" rtlCol="0">
              <a:noAutofit/>
            </a:bodyPr>
            <a:lstStyle/>
            <a:p>
              <a:pPr marL="41910" marR="11430" indent="-42545">
                <a:lnSpc>
                  <a:spcPct val="115000"/>
                </a:lnSpc>
                <a:spcAft>
                  <a:spcPts val="0"/>
                </a:spcAft>
                <a:tabLst>
                  <a:tab pos="874395" algn="l"/>
                  <a:tab pos="921385" algn="l"/>
                </a:tabLst>
              </a:pPr>
              <a:r>
                <a:rPr lang="en-US" sz="900" dirty="0">
                  <a:effectLst/>
                  <a:latin typeface="Aptos" panose="020B0004020202020204" pitchFamily="34" charset="0"/>
                  <a:ea typeface="Times New Roman" panose="02020603050405020304" pitchFamily="18" charset="0"/>
                </a:rPr>
                <a:t>Erstellung von Inhalten Selbstfürsorge und </a:t>
              </a:r>
              <a:r>
                <a:rPr lang="en-US" sz="900" dirty="0" err="1">
                  <a:effectLst/>
                  <a:latin typeface="Aptos" panose="020B0004020202020204" pitchFamily="34" charset="0"/>
                  <a:ea typeface="Times New Roman" panose="02020603050405020304" pitchFamily="18" charset="0"/>
                </a:rPr>
                <a:t>und </a:t>
              </a:r>
              <a:r>
                <a:rPr lang="en-US" sz="900" dirty="0">
                  <a:effectLst/>
                  <a:latin typeface="Aptos" panose="020B0004020202020204" pitchFamily="34" charset="0"/>
                  <a:ea typeface="Times New Roman" panose="02020603050405020304" pitchFamily="18" charset="0"/>
                </a:rPr>
                <a:t>Bewertung </a:t>
              </a:r>
              <a:r>
                <a:rPr lang="en-US" sz="900" spc="-10" dirty="0">
                  <a:effectLst/>
                  <a:latin typeface="Aptos" panose="020B0004020202020204" pitchFamily="34" charset="0"/>
                  <a:ea typeface="Times New Roman" panose="02020603050405020304" pitchFamily="18" charset="0"/>
                </a:rPr>
                <a:t>Reputation</a:t>
              </a:r>
              <a:endParaRPr lang="tr-TR" sz="1200" dirty="0">
                <a:effectLst/>
                <a:latin typeface="Aptos" panose="020B0004020202020204" pitchFamily="34" charset="0"/>
                <a:ea typeface="Times New Roman" panose="02020603050405020304" pitchFamily="18" charset="0"/>
              </a:endParaRPr>
            </a:p>
          </p:txBody>
        </p:sp>
        <p:sp>
          <p:nvSpPr>
            <p:cNvPr id="30" name="Textbox 26"/>
            <p:cNvSpPr txBox="1"/>
            <p:nvPr/>
          </p:nvSpPr>
          <p:spPr>
            <a:xfrm>
              <a:off x="6225467" y="2296555"/>
              <a:ext cx="760095" cy="245745"/>
            </a:xfrm>
            <a:prstGeom prst="rect">
              <a:avLst/>
            </a:prstGeom>
          </p:spPr>
          <p:txBody>
            <a:bodyPr wrap="square" lIns="0" tIns="0" rIns="0" bIns="0" rtlCol="0">
              <a:noAutofit/>
            </a:bodyPr>
            <a:lstStyle/>
            <a:p>
              <a:pPr marR="11430" indent="69850">
                <a:lnSpc>
                  <a:spcPct val="115000"/>
                </a:lnSpc>
                <a:spcAft>
                  <a:spcPts val="0"/>
                </a:spcAft>
              </a:pPr>
              <a:r>
                <a:rPr lang="en-US" sz="900">
                  <a:effectLst/>
                  <a:latin typeface="Aptos" panose="020B0004020202020204" pitchFamily="34" charset="0"/>
                  <a:ea typeface="Times New Roman" panose="02020603050405020304" pitchFamily="18" charset="0"/>
                </a:rPr>
                <a:t>Autonomie und Datenverwaltung</a:t>
              </a:r>
              <a:endParaRPr lang="tr-TR" sz="1200">
                <a:effectLst/>
                <a:latin typeface="Aptos" panose="020B0004020202020204" pitchFamily="34" charset="0"/>
                <a:ea typeface="Times New Roman" panose="02020603050405020304" pitchFamily="18" charset="0"/>
              </a:endParaRPr>
            </a:p>
          </p:txBody>
        </p:sp>
        <p:sp>
          <p:nvSpPr>
            <p:cNvPr id="31" name="Textbox 27"/>
            <p:cNvSpPr txBox="1"/>
            <p:nvPr/>
          </p:nvSpPr>
          <p:spPr>
            <a:xfrm>
              <a:off x="7161291" y="2366659"/>
              <a:ext cx="624840" cy="111760"/>
            </a:xfrm>
            <a:prstGeom prst="rect">
              <a:avLst/>
            </a:prstGeom>
          </p:spPr>
          <p:txBody>
            <a:bodyPr wrap="square" lIns="0" tIns="0" rIns="0" bIns="0" rtlCol="0">
              <a:noAutofit/>
            </a:bodyPr>
            <a:lstStyle/>
            <a:p>
              <a:pPr>
                <a:lnSpc>
                  <a:spcPts val="875"/>
                </a:lnSpc>
                <a:spcAft>
                  <a:spcPts val="0"/>
                </a:spcAft>
              </a:pPr>
              <a:r>
                <a:rPr lang="en-US" sz="900" spc="-10">
                  <a:effectLst/>
                  <a:latin typeface="Aptos" panose="020B0004020202020204" pitchFamily="34" charset="0"/>
                  <a:ea typeface="Times New Roman" panose="02020603050405020304" pitchFamily="18" charset="0"/>
                </a:rPr>
                <a:t>Karriere-Identität</a:t>
              </a:r>
              <a:endParaRPr lang="tr-TR" sz="1200">
                <a:effectLst/>
                <a:latin typeface="Aptos" panose="020B0004020202020204" pitchFamily="34" charset="0"/>
                <a:ea typeface="Times New Roman" panose="02020603050405020304" pitchFamily="18" charset="0"/>
              </a:endParaRPr>
            </a:p>
          </p:txBody>
        </p:sp>
        <p:sp>
          <p:nvSpPr>
            <p:cNvPr id="32" name="Textbox 28"/>
            <p:cNvSpPr txBox="1"/>
            <p:nvPr/>
          </p:nvSpPr>
          <p:spPr>
            <a:xfrm>
              <a:off x="7946066" y="2323987"/>
              <a:ext cx="659130" cy="245745"/>
            </a:xfrm>
            <a:prstGeom prst="rect">
              <a:avLst/>
            </a:prstGeom>
          </p:spPr>
          <p:txBody>
            <a:bodyPr wrap="square" lIns="0" tIns="0" rIns="0" bIns="0" rtlCol="0">
              <a:noAutofit/>
            </a:bodyPr>
            <a:lstStyle/>
            <a:p>
              <a:pPr marL="165100" marR="11430" indent="-165100">
                <a:lnSpc>
                  <a:spcPct val="115000"/>
                </a:lnSpc>
                <a:spcAft>
                  <a:spcPts val="0"/>
                </a:spcAft>
              </a:pPr>
              <a:r>
                <a:rPr lang="en-US" sz="900">
                  <a:effectLst/>
                  <a:latin typeface="Aptos" panose="020B0004020202020204" pitchFamily="34" charset="0"/>
                  <a:ea typeface="Times New Roman" panose="02020603050405020304" pitchFamily="18" charset="0"/>
                </a:rPr>
                <a:t>Digitale politische </a:t>
              </a:r>
              <a:r>
                <a:rPr lang="en-US" sz="900" spc="-10">
                  <a:effectLst/>
                  <a:latin typeface="Aptos" panose="020B0004020202020204" pitchFamily="34" charset="0"/>
                  <a:ea typeface="Times New Roman" panose="02020603050405020304" pitchFamily="18" charset="0"/>
                </a:rPr>
                <a:t>Identität</a:t>
              </a:r>
              <a:endParaRPr lang="tr-TR" sz="1200">
                <a:effectLst/>
                <a:latin typeface="Aptos" panose="020B0004020202020204" pitchFamily="34" charset="0"/>
                <a:ea typeface="Times New Roman" panose="02020603050405020304" pitchFamily="18" charset="0"/>
              </a:endParaRPr>
            </a:p>
          </p:txBody>
        </p:sp>
        <p:sp>
          <p:nvSpPr>
            <p:cNvPr id="33" name="Textbox 29"/>
            <p:cNvSpPr txBox="1"/>
            <p:nvPr/>
          </p:nvSpPr>
          <p:spPr>
            <a:xfrm>
              <a:off x="511457" y="3000643"/>
              <a:ext cx="610870" cy="379730"/>
            </a:xfrm>
            <a:prstGeom prst="rect">
              <a:avLst/>
            </a:prstGeom>
          </p:spPr>
          <p:txBody>
            <a:bodyPr wrap="square" lIns="0" tIns="0" rIns="0" bIns="0" rtlCol="0">
              <a:noAutofit/>
            </a:bodyPr>
            <a:lstStyle/>
            <a:p>
              <a:pPr marR="11430" algn="ctr">
                <a:lnSpc>
                  <a:spcPct val="115000"/>
                </a:lnSpc>
                <a:spcAft>
                  <a:spcPts val="0"/>
                </a:spcAft>
              </a:pPr>
              <a:r>
                <a:rPr lang="en-US" sz="900" spc="-10">
                  <a:solidFill>
                    <a:srgbClr val="FFFFFF"/>
                  </a:solidFill>
                  <a:effectLst/>
                  <a:latin typeface="Aptos" panose="020B0004020202020204" pitchFamily="34" charset="0"/>
                  <a:ea typeface="Times New Roman" panose="02020603050405020304" pitchFamily="18" charset="0"/>
                </a:rPr>
                <a:t>Digitale Befähigung </a:t>
              </a:r>
              <a:r>
                <a:rPr lang="en-US" sz="900">
                  <a:solidFill>
                    <a:srgbClr val="FFFFFF"/>
                  </a:solidFill>
                  <a:effectLst/>
                  <a:latin typeface="Aptos" panose="020B0004020202020204" pitchFamily="34" charset="0"/>
                  <a:ea typeface="Times New Roman" panose="02020603050405020304" pitchFamily="18" charset="0"/>
                </a:rPr>
                <a:t>und Handlungsfähigkeit</a:t>
              </a:r>
              <a:endParaRPr lang="tr-TR" sz="1200">
                <a:effectLst/>
                <a:latin typeface="Aptos" panose="020B0004020202020204" pitchFamily="34" charset="0"/>
                <a:ea typeface="Times New Roman" panose="02020603050405020304" pitchFamily="18" charset="0"/>
              </a:endParaRPr>
            </a:p>
          </p:txBody>
        </p:sp>
        <p:sp>
          <p:nvSpPr>
            <p:cNvPr id="34" name="Textbox 30"/>
            <p:cNvSpPr txBox="1"/>
            <p:nvPr/>
          </p:nvSpPr>
          <p:spPr>
            <a:xfrm>
              <a:off x="1404385" y="3058555"/>
              <a:ext cx="1423670" cy="264160"/>
            </a:xfrm>
            <a:prstGeom prst="rect">
              <a:avLst/>
            </a:prstGeom>
          </p:spPr>
          <p:txBody>
            <a:bodyPr wrap="square" lIns="0" tIns="0" rIns="0" bIns="0" rtlCol="0">
              <a:noAutofit/>
            </a:bodyPr>
            <a:lstStyle/>
            <a:p>
              <a:pPr marR="11430" indent="17780">
                <a:lnSpc>
                  <a:spcPct val="98000"/>
                </a:lnSpc>
                <a:spcAft>
                  <a:spcPts val="0"/>
                </a:spcAft>
                <a:tabLst>
                  <a:tab pos="723900" algn="l"/>
                  <a:tab pos="802005" algn="l"/>
                </a:tabLst>
              </a:pPr>
              <a:r>
                <a:rPr lang="en-US" sz="900" dirty="0">
                  <a:effectLst/>
                  <a:latin typeface="Aptos" panose="020B0004020202020204" pitchFamily="34" charset="0"/>
                  <a:ea typeface="Times New Roman" panose="02020603050405020304" pitchFamily="18" charset="0"/>
                </a:rPr>
                <a:t>Sicherer digitaler Online-Fußabdruck </a:t>
              </a:r>
              <a:r>
                <a:rPr lang="en-US" sz="900" spc="-10" dirty="0">
                  <a:effectLst/>
                  <a:latin typeface="Aptos" panose="020B0004020202020204" pitchFamily="34" charset="0"/>
                  <a:ea typeface="Times New Roman" panose="02020603050405020304" pitchFamily="18" charset="0"/>
                </a:rPr>
                <a:t>Beteiligungsmanagement</a:t>
              </a:r>
              <a:endParaRPr lang="tr-TR" sz="1200" dirty="0">
                <a:effectLst/>
                <a:latin typeface="Aptos" panose="020B0004020202020204" pitchFamily="34" charset="0"/>
                <a:ea typeface="Times New Roman" panose="02020603050405020304" pitchFamily="18" charset="0"/>
              </a:endParaRPr>
            </a:p>
          </p:txBody>
        </p:sp>
        <p:sp>
          <p:nvSpPr>
            <p:cNvPr id="35" name="Textbox 31"/>
            <p:cNvSpPr txBox="1"/>
            <p:nvPr/>
          </p:nvSpPr>
          <p:spPr>
            <a:xfrm>
              <a:off x="2938772" y="3085987"/>
              <a:ext cx="743585" cy="248920"/>
            </a:xfrm>
            <a:prstGeom prst="rect">
              <a:avLst/>
            </a:prstGeom>
          </p:spPr>
          <p:txBody>
            <a:bodyPr wrap="square" lIns="0" tIns="0" rIns="0" bIns="0" rtlCol="0">
              <a:noAutofit/>
            </a:bodyPr>
            <a:lstStyle/>
            <a:p>
              <a:pPr>
                <a:lnSpc>
                  <a:spcPts val="880"/>
                </a:lnSpc>
                <a:spcAft>
                  <a:spcPts val="0"/>
                </a:spcAft>
              </a:pPr>
              <a:r>
                <a:rPr lang="en-US" sz="900">
                  <a:effectLst/>
                  <a:latin typeface="Aptos" panose="020B0004020202020204" pitchFamily="34" charset="0"/>
                  <a:ea typeface="Times New Roman" panose="02020603050405020304" pitchFamily="18" charset="0"/>
                </a:rPr>
                <a:t>Kollaboration </a:t>
              </a:r>
              <a:r>
                <a:rPr lang="en-US" sz="900" spc="-25">
                  <a:effectLst/>
                  <a:latin typeface="Aptos" panose="020B0004020202020204" pitchFamily="34" charset="0"/>
                  <a:ea typeface="Times New Roman" panose="02020603050405020304" pitchFamily="18" charset="0"/>
                </a:rPr>
                <a:t>und</a:t>
              </a:r>
              <a:endParaRPr lang="tr-TR" sz="1200">
                <a:effectLst/>
                <a:latin typeface="Aptos" panose="020B0004020202020204" pitchFamily="34" charset="0"/>
                <a:ea typeface="Times New Roman" panose="02020603050405020304" pitchFamily="18" charset="0"/>
              </a:endParaRPr>
            </a:p>
            <a:p>
              <a:pPr marL="37465">
                <a:lnSpc>
                  <a:spcPts val="920"/>
                </a:lnSpc>
                <a:spcBef>
                  <a:spcPts val="160"/>
                </a:spcBef>
                <a:spcAft>
                  <a:spcPts val="0"/>
                </a:spcAft>
              </a:pPr>
              <a:r>
                <a:rPr lang="en-US" sz="900" spc="-10">
                  <a:effectLst/>
                  <a:latin typeface="Aptos" panose="020B0004020202020204" pitchFamily="34" charset="0"/>
                  <a:ea typeface="Times New Roman" panose="02020603050405020304" pitchFamily="18" charset="0"/>
                </a:rPr>
                <a:t>Kommunikation</a:t>
              </a:r>
              <a:endParaRPr lang="tr-TR" sz="1200">
                <a:effectLst/>
                <a:latin typeface="Aptos" panose="020B0004020202020204" pitchFamily="34" charset="0"/>
                <a:ea typeface="Times New Roman" panose="02020603050405020304" pitchFamily="18" charset="0"/>
              </a:endParaRPr>
            </a:p>
          </p:txBody>
        </p:sp>
        <p:sp>
          <p:nvSpPr>
            <p:cNvPr id="36" name="Textbox 32"/>
            <p:cNvSpPr txBox="1"/>
            <p:nvPr/>
          </p:nvSpPr>
          <p:spPr>
            <a:xfrm>
              <a:off x="3882899" y="3043315"/>
              <a:ext cx="542925" cy="379730"/>
            </a:xfrm>
            <a:prstGeom prst="rect">
              <a:avLst/>
            </a:prstGeom>
          </p:spPr>
          <p:txBody>
            <a:bodyPr wrap="square" lIns="0" tIns="0" rIns="0" bIns="0" rtlCol="0">
              <a:noAutofit/>
            </a:bodyPr>
            <a:lstStyle/>
            <a:p>
              <a:pPr marR="11430" indent="17780" algn="just">
                <a:lnSpc>
                  <a:spcPct val="115000"/>
                </a:lnSpc>
                <a:spcAft>
                  <a:spcPts val="0"/>
                </a:spcAft>
              </a:pPr>
              <a:r>
                <a:rPr lang="en-US" sz="900">
                  <a:effectLst/>
                  <a:latin typeface="Aptos" panose="020B0004020202020204" pitchFamily="34" charset="0"/>
                  <a:ea typeface="Times New Roman" panose="02020603050405020304" pitchFamily="18" charset="0"/>
                </a:rPr>
                <a:t>Solitäres und </a:t>
              </a:r>
              <a:r>
                <a:rPr lang="en-US" sz="900" spc="-10">
                  <a:effectLst/>
                  <a:latin typeface="Aptos" panose="020B0004020202020204" pitchFamily="34" charset="0"/>
                  <a:ea typeface="Times New Roman" panose="02020603050405020304" pitchFamily="18" charset="0"/>
                </a:rPr>
                <a:t>Beziehungsmanagement</a:t>
              </a:r>
              <a:endParaRPr lang="tr-TR" sz="1200">
                <a:effectLst/>
                <a:latin typeface="Aptos" panose="020B0004020202020204" pitchFamily="34" charset="0"/>
                <a:ea typeface="Times New Roman" panose="02020603050405020304" pitchFamily="18" charset="0"/>
              </a:endParaRPr>
            </a:p>
          </p:txBody>
        </p:sp>
        <p:sp>
          <p:nvSpPr>
            <p:cNvPr id="37" name="Textbox 33"/>
            <p:cNvSpPr txBox="1"/>
            <p:nvPr/>
          </p:nvSpPr>
          <p:spPr>
            <a:xfrm>
              <a:off x="4602169" y="3089035"/>
              <a:ext cx="726440" cy="245745"/>
            </a:xfrm>
            <a:prstGeom prst="rect">
              <a:avLst/>
            </a:prstGeom>
          </p:spPr>
          <p:txBody>
            <a:bodyPr wrap="square" lIns="0" tIns="0" rIns="0" bIns="0" rtlCol="0">
              <a:noAutofit/>
            </a:bodyPr>
            <a:lstStyle/>
            <a:p>
              <a:pPr marL="50800" marR="5715" indent="-50800">
                <a:lnSpc>
                  <a:spcPct val="115000"/>
                </a:lnSpc>
                <a:spcAft>
                  <a:spcPts val="0"/>
                </a:spcAft>
              </a:pPr>
              <a:r>
                <a:rPr lang="en-US" sz="900" dirty="0">
                  <a:effectLst/>
                  <a:latin typeface="Aptos" panose="020B0004020202020204" pitchFamily="34" charset="0"/>
                  <a:ea typeface="Times New Roman" panose="02020603050405020304" pitchFamily="18" charset="0"/>
                </a:rPr>
                <a:t>Digitale Kreativität und Innovation</a:t>
              </a:r>
              <a:endParaRPr lang="tr-TR" sz="1200" dirty="0">
                <a:effectLst/>
                <a:latin typeface="Aptos" panose="020B0004020202020204" pitchFamily="34" charset="0"/>
                <a:ea typeface="Times New Roman" panose="02020603050405020304" pitchFamily="18" charset="0"/>
              </a:endParaRPr>
            </a:p>
          </p:txBody>
        </p:sp>
      </p:grpSp>
      <p:sp>
        <p:nvSpPr>
          <p:cNvPr id="3" name="Textbox 33">
            <a:extLst>
              <a:ext uri="{FF2B5EF4-FFF2-40B4-BE49-F238E27FC236}">
                <a16:creationId xmlns:a16="http://schemas.microsoft.com/office/drawing/2014/main" id="{6F23E6B7-87C2-B10D-6A30-388EA7FB8039}"/>
              </a:ext>
            </a:extLst>
          </p:cNvPr>
          <p:cNvSpPr txBox="1"/>
          <p:nvPr/>
        </p:nvSpPr>
        <p:spPr>
          <a:xfrm>
            <a:off x="7267450" y="5471152"/>
            <a:ext cx="922097" cy="480065"/>
          </a:xfrm>
          <a:prstGeom prst="rect">
            <a:avLst/>
          </a:prstGeom>
        </p:spPr>
        <p:txBody>
          <a:bodyPr wrap="square" lIns="0" tIns="0" rIns="0" bIns="0" rtlCol="0">
            <a:noAutofit/>
          </a:bodyPr>
          <a:lstStyle/>
          <a:p>
            <a:pPr marL="50800" marR="5715" indent="-50800" algn="ctr">
              <a:lnSpc>
                <a:spcPct val="115000"/>
              </a:lnSpc>
              <a:spcAft>
                <a:spcPts val="0"/>
              </a:spcAft>
            </a:pPr>
            <a:r>
              <a:rPr lang="en-US" sz="900" dirty="0">
                <a:effectLst/>
                <a:latin typeface="Aptos" panose="020B0004020202020204" pitchFamily="34" charset="0"/>
                <a:ea typeface="Times New Roman" panose="02020603050405020304" pitchFamily="18" charset="0"/>
              </a:rPr>
              <a:t>Gesundheitswesen und </a:t>
            </a:r>
            <a:r>
              <a:rPr lang="sk-SK" sz="900" dirty="0" err="1">
                <a:effectLst/>
                <a:latin typeface="Aptos" panose="020B0004020202020204" pitchFamily="34" charset="0"/>
                <a:ea typeface="Times New Roman" panose="02020603050405020304" pitchFamily="18" charset="0"/>
              </a:rPr>
              <a:t>soziales Wohlergehen</a:t>
            </a:r>
            <a:endParaRPr lang="tr-TR" sz="1200" dirty="0">
              <a:effectLst/>
              <a:latin typeface="Aptos" panose="020B0004020202020204" pitchFamily="34" charset="0"/>
              <a:ea typeface="Times New Roman" panose="02020603050405020304" pitchFamily="18" charset="0"/>
            </a:endParaRPr>
          </a:p>
        </p:txBody>
      </p:sp>
      <p:sp>
        <p:nvSpPr>
          <p:cNvPr id="4" name="Textbox 33">
            <a:extLst>
              <a:ext uri="{FF2B5EF4-FFF2-40B4-BE49-F238E27FC236}">
                <a16:creationId xmlns:a16="http://schemas.microsoft.com/office/drawing/2014/main" id="{6F9CC2A2-C0FC-BE51-2DF3-746D1213EDC2}"/>
              </a:ext>
            </a:extLst>
          </p:cNvPr>
          <p:cNvSpPr txBox="1"/>
          <p:nvPr/>
        </p:nvSpPr>
        <p:spPr>
          <a:xfrm>
            <a:off x="8287380" y="5461163"/>
            <a:ext cx="922097" cy="480065"/>
          </a:xfrm>
          <a:prstGeom prst="rect">
            <a:avLst/>
          </a:prstGeom>
        </p:spPr>
        <p:txBody>
          <a:bodyPr wrap="square" lIns="0" tIns="0" rIns="0" bIns="0" rtlCol="0">
            <a:noAutofit/>
          </a:bodyPr>
          <a:lstStyle/>
          <a:p>
            <a:pPr marL="50800" marR="5715" indent="-50800" algn="ctr">
              <a:lnSpc>
                <a:spcPct val="115000"/>
              </a:lnSpc>
              <a:spcAft>
                <a:spcPts val="0"/>
              </a:spcAft>
            </a:pPr>
            <a:r>
              <a:rPr lang="en-US" sz="900" dirty="0">
                <a:effectLst/>
                <a:latin typeface="Aptos" panose="020B0004020202020204" pitchFamily="34" charset="0"/>
                <a:ea typeface="Times New Roman" panose="02020603050405020304" pitchFamily="18" charset="0"/>
              </a:rPr>
              <a:t>Verbraucherrechte </a:t>
            </a:r>
            <a:r>
              <a:rPr lang="sk-SK" sz="900" dirty="0">
                <a:effectLst/>
                <a:latin typeface="Aptos" panose="020B0004020202020204" pitchFamily="34" charset="0"/>
                <a:ea typeface="Times New Roman" panose="02020603050405020304" pitchFamily="18" charset="0"/>
              </a:rPr>
              <a:t>und </a:t>
            </a:r>
            <a:r>
              <a:rPr lang="sk-SK" sz="900" dirty="0" err="1">
                <a:effectLst/>
                <a:latin typeface="Aptos" panose="020B0004020202020204" pitchFamily="34" charset="0"/>
                <a:ea typeface="Times New Roman" panose="02020603050405020304" pitchFamily="18" charset="0"/>
              </a:rPr>
              <a:t>-kompetenzen</a:t>
            </a:r>
            <a:endParaRPr lang="tr-TR" sz="1200" dirty="0">
              <a:effectLst/>
              <a:latin typeface="Aptos" panose="020B0004020202020204" pitchFamily="34" charset="0"/>
              <a:ea typeface="Times New Roman" panose="02020603050405020304" pitchFamily="18" charset="0"/>
            </a:endParaRPr>
          </a:p>
        </p:txBody>
      </p:sp>
      <p:sp>
        <p:nvSpPr>
          <p:cNvPr id="7" name="Textbox 33">
            <a:extLst>
              <a:ext uri="{FF2B5EF4-FFF2-40B4-BE49-F238E27FC236}">
                <a16:creationId xmlns:a16="http://schemas.microsoft.com/office/drawing/2014/main" id="{F5CA5605-756A-E548-907A-2E482989A02D}"/>
              </a:ext>
            </a:extLst>
          </p:cNvPr>
          <p:cNvSpPr txBox="1"/>
          <p:nvPr/>
        </p:nvSpPr>
        <p:spPr>
          <a:xfrm>
            <a:off x="9324240" y="5465707"/>
            <a:ext cx="922097" cy="480065"/>
          </a:xfrm>
          <a:prstGeom prst="rect">
            <a:avLst/>
          </a:prstGeom>
        </p:spPr>
        <p:txBody>
          <a:bodyPr wrap="square" lIns="0" tIns="0" rIns="0" bIns="0" rtlCol="0">
            <a:noAutofit/>
          </a:bodyPr>
          <a:lstStyle/>
          <a:p>
            <a:pPr marL="50800" marR="5715" indent="-50800" algn="ctr">
              <a:lnSpc>
                <a:spcPct val="115000"/>
              </a:lnSpc>
              <a:spcAft>
                <a:spcPts val="0"/>
              </a:spcAft>
            </a:pPr>
            <a:r>
              <a:rPr lang="en-US" sz="900" dirty="0">
                <a:effectLst/>
                <a:latin typeface="Aptos" panose="020B0004020202020204" pitchFamily="34" charset="0"/>
                <a:ea typeface="Times New Roman" panose="02020603050405020304" pitchFamily="18" charset="0"/>
              </a:rPr>
              <a:t>Innovation und Unternehmertum</a:t>
            </a:r>
            <a:endParaRPr lang="tr-TR" sz="1200" dirty="0">
              <a:effectLst/>
              <a:latin typeface="Aptos" panose="020B0004020202020204" pitchFamily="34" charset="0"/>
              <a:ea typeface="Times New Roman" panose="02020603050405020304" pitchFamily="18" charset="0"/>
            </a:endParaRPr>
          </a:p>
        </p:txBody>
      </p:sp>
      <p:sp>
        <p:nvSpPr>
          <p:cNvPr id="39" name="Textbox 33">
            <a:extLst>
              <a:ext uri="{FF2B5EF4-FFF2-40B4-BE49-F238E27FC236}">
                <a16:creationId xmlns:a16="http://schemas.microsoft.com/office/drawing/2014/main" id="{280A9C9F-6D53-1C57-8826-E5BB45117F91}"/>
              </a:ext>
            </a:extLst>
          </p:cNvPr>
          <p:cNvSpPr txBox="1"/>
          <p:nvPr/>
        </p:nvSpPr>
        <p:spPr>
          <a:xfrm>
            <a:off x="10285080" y="5459350"/>
            <a:ext cx="922097" cy="480065"/>
          </a:xfrm>
          <a:prstGeom prst="rect">
            <a:avLst/>
          </a:prstGeom>
        </p:spPr>
        <p:txBody>
          <a:bodyPr wrap="square" lIns="0" tIns="0" rIns="0" bIns="0" rtlCol="0">
            <a:noAutofit/>
          </a:bodyPr>
          <a:lstStyle/>
          <a:p>
            <a:pPr marL="50800" marR="5715" indent="-50800" algn="ctr">
              <a:lnSpc>
                <a:spcPct val="115000"/>
              </a:lnSpc>
              <a:spcAft>
                <a:spcPts val="0"/>
              </a:spcAft>
            </a:pPr>
            <a:r>
              <a:rPr lang="en-US" sz="900" dirty="0">
                <a:effectLst/>
                <a:latin typeface="Aptos" panose="020B0004020202020204" pitchFamily="34" charset="0"/>
                <a:ea typeface="Times New Roman" panose="02020603050405020304" pitchFamily="18" charset="0"/>
              </a:rPr>
              <a:t>Digitaler </a:t>
            </a:r>
            <a:r>
              <a:rPr lang="sk-SK" sz="900" dirty="0">
                <a:latin typeface="Aptos" panose="020B0004020202020204" pitchFamily="34" charset="0"/>
                <a:ea typeface="Times New Roman" panose="02020603050405020304" pitchFamily="18" charset="0"/>
              </a:rPr>
              <a:t>politischer </a:t>
            </a:r>
            <a:r>
              <a:rPr lang="en-US" sz="900" dirty="0">
                <a:effectLst/>
                <a:latin typeface="Aptos" panose="020B0004020202020204" pitchFamily="34" charset="0"/>
                <a:ea typeface="Times New Roman" panose="02020603050405020304" pitchFamily="18" charset="0"/>
              </a:rPr>
              <a:t>Aktivismus</a:t>
            </a:r>
            <a:endParaRPr lang="tr-TR" sz="1200" dirty="0">
              <a:effectLst/>
              <a:latin typeface="Aptos" panose="020B0004020202020204" pitchFamily="34" charset="0"/>
              <a:ea typeface="Times New Roman" panose="02020603050405020304" pitchFamily="18" charset="0"/>
            </a:endParaRPr>
          </a:p>
        </p:txBody>
      </p:sp>
    </p:spTree>
    <p:extLst>
      <p:ext uri="{BB962C8B-B14F-4D97-AF65-F5344CB8AC3E}">
        <p14:creationId xmlns:p14="http://schemas.microsoft.com/office/powerpoint/2010/main" val="226785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US" sz="4400">
                <a:solidFill>
                  <a:srgbClr val="FFFFFF"/>
                </a:solidFill>
                <a:latin typeface="Aptos" panose="020B0004020202020204" pitchFamily="34" charset="0"/>
                <a:cs typeface="Calibri Light" panose="020F0302020204030204" pitchFamily="34" charset="0"/>
              </a:rPr>
              <a:t>Rahmen für digitales Wohlbefinden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167272" y="171450"/>
            <a:ext cx="7081756" cy="5966460"/>
          </a:xfrm>
        </p:spPr>
        <p:txBody>
          <a:bodyPr anchor="ctr">
            <a:normAutofit/>
          </a:bodyPr>
          <a:lstStyle/>
          <a:p>
            <a:pPr algn="just">
              <a:spcAft>
                <a:spcPts val="600"/>
              </a:spcAft>
            </a:pPr>
            <a:r>
              <a:rPr lang="en-US" sz="2000" dirty="0">
                <a:latin typeface="Aptos" panose="020B0004020202020204" pitchFamily="34" charset="0"/>
                <a:cs typeface="Calibri" panose="020F0502020204030204" pitchFamily="34" charset="0"/>
              </a:rPr>
              <a:t>Die Wechselbeziehungen zwischen den Dimensionen und Komponenten helfen bei der Identifizierung von Kompetenzen wie </a:t>
            </a:r>
            <a:r>
              <a:rPr lang="en-US" sz="2000" b="1" i="1" dirty="0">
                <a:latin typeface="Aptos" panose="020B0004020202020204" pitchFamily="34" charset="0"/>
                <a:cs typeface="Calibri" panose="020F0502020204030204" pitchFamily="34" charset="0"/>
              </a:rPr>
              <a:t>sichere Nutzung, kommunikative Kompetenz, emotionale Kompetenz, kreative Kompetenz und Ausdrucksfähigkeit, E-Health-Kompetenz, Verbraucherbewusstsein und -kompetenz, Produktivitätsfähigkeiten, digitale politische Kompetenz, sicheres Identitätsmanagement, verantwortungsvolle Netizen-Identität, Beteiligung und Identitätsbildung, Empathie, Erstellung und Bewertung von Inhalten, Selbstfürsorge und Reputation, Autonomie und Datenmanagement, berufliche Identität, digitale politische Identität, sichere Online-Teilnahme, Verwaltung des digitalen Fußabdrucks, Zusammenarbeit und Kommunikation, Einzelgänger- und Beziehungsmanagement, digitale Kreativität und Innovation, Gesundheitsfürsorge und soziales Wohlergehen, Verbraucherrechte und -kompetenzen, Innovation und Unternehmertum sowie digitaler politischer Aktivismus</a:t>
            </a:r>
            <a:r>
              <a:rPr lang="en-US" sz="2000" dirty="0">
                <a:latin typeface="Aptos" panose="020B0004020202020204" pitchFamily="34" charset="0"/>
                <a:cs typeface="Calibri" panose="020F0502020204030204" pitchFamily="34" charset="0"/>
              </a:rPr>
              <a:t>. </a:t>
            </a:r>
            <a:endParaRPr lang="tr-TR" sz="2000" dirty="0">
              <a:latin typeface="Aptos" panose="020B0004020202020204" pitchFamily="34" charset="0"/>
              <a:cs typeface="Calibri" panose="020F0502020204030204" pitchFamily="34" charset="0"/>
            </a:endParaRPr>
          </a:p>
          <a:p>
            <a:pPr algn="just">
              <a:spcAft>
                <a:spcPts val="600"/>
              </a:spcAft>
            </a:pPr>
            <a:r>
              <a:rPr lang="en-US" sz="2000" dirty="0">
                <a:latin typeface="Aptos" panose="020B0004020202020204" pitchFamily="34" charset="0"/>
                <a:cs typeface="Calibri" panose="020F0502020204030204" pitchFamily="34" charset="0"/>
              </a:rPr>
              <a:t>Diese Kompetenzen umfassen verschiedene Aspekte des digitalen Wohlbefindens und der digitalen Bürgerschaft, die von Sicherheit und Kommunikation bis hin zu Kreativität, Unternehmergeist und politischem Engagement reichen.</a:t>
            </a:r>
          </a:p>
        </p:txBody>
      </p:sp>
    </p:spTree>
    <p:extLst>
      <p:ext uri="{BB962C8B-B14F-4D97-AF65-F5344CB8AC3E}">
        <p14:creationId xmlns:p14="http://schemas.microsoft.com/office/powerpoint/2010/main" val="98001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447518" y="296317"/>
            <a:ext cx="6056152" cy="1325563"/>
          </a:xfrm>
        </p:spPr>
        <p:txBody>
          <a:bodyPr>
            <a:normAutofit/>
          </a:bodyPr>
          <a:lstStyle/>
          <a:p>
            <a:r>
              <a:rPr lang="en-US" sz="4400" dirty="0">
                <a:latin typeface="Aptos" panose="020B0004020202020204" pitchFamily="34" charset="0"/>
                <a:cs typeface="Calibri Light" panose="020F0302020204030204" pitchFamily="34" charset="0"/>
              </a:rPr>
              <a:t>Sync (Eine Initiative zum digitalen Wohlbefinden</a:t>
            </a:r>
            <a:r>
              <a:rPr lang="tr-TR" sz="4400" dirty="0">
                <a:latin typeface="Aptos" panose="020B0004020202020204" pitchFamily="34" charset="0"/>
                <a:cs typeface="Calibri Light" panose="020F0302020204030204" pitchFamily="34" charset="0"/>
              </a:rPr>
              <a:t>)</a:t>
            </a:r>
            <a:endParaRPr lang="en-US" sz="4400" dirty="0">
              <a:latin typeface="Aptos" panose="020B0004020202020204" pitchFamily="34" charset="0"/>
              <a:cs typeface="Calibri Light" panose="020F0302020204030204" pitchFamily="34" charset="0"/>
            </a:endParaRPr>
          </a:p>
        </p:txBody>
      </p:sp>
      <p:sp>
        <p:nvSpPr>
          <p:cNvPr id="2057" name="Freeform: Shape 2056">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891059" y="1789112"/>
            <a:ext cx="5393361" cy="4565968"/>
          </a:xfrm>
        </p:spPr>
        <p:txBody>
          <a:bodyPr>
            <a:normAutofit lnSpcReduction="10000"/>
          </a:bodyPr>
          <a:lstStyle/>
          <a:p>
            <a:pPr marL="0" indent="0">
              <a:spcAft>
                <a:spcPts val="600"/>
              </a:spcAft>
              <a:buNone/>
            </a:pPr>
            <a:r>
              <a:rPr lang="en-US" sz="3200" b="1" dirty="0">
                <a:solidFill>
                  <a:srgbClr val="FFAA5A"/>
                </a:solidFill>
                <a:latin typeface="Aptos" panose="020B0004020202020204" pitchFamily="34" charset="0"/>
                <a:cs typeface="Calibri" panose="020F0502020204030204" pitchFamily="34" charset="0"/>
              </a:rPr>
              <a:t>Sync</a:t>
            </a:r>
            <a:endParaRPr lang="tr-TR" sz="3200" b="1" dirty="0">
              <a:solidFill>
                <a:srgbClr val="FFAA5A"/>
              </a:solidFill>
              <a:latin typeface="Aptos" panose="020B0004020202020204" pitchFamily="34" charset="0"/>
              <a:cs typeface="Calibri" panose="020F0502020204030204" pitchFamily="34" charset="0"/>
            </a:endParaRPr>
          </a:p>
          <a:p>
            <a:pPr marL="0" indent="0" algn="just">
              <a:spcAft>
                <a:spcPts val="600"/>
              </a:spcAft>
              <a:buNone/>
            </a:pPr>
            <a:r>
              <a:rPr lang="en-US" sz="2400" noProof="1">
                <a:latin typeface="Aptos" panose="020B0004020202020204" pitchFamily="34" charset="0"/>
                <a:cs typeface="Calibri" panose="020F0502020204030204" pitchFamily="34" charset="0"/>
                <a:hlinkClick r:id="rId2"/>
              </a:rPr>
              <a:t>Sync </a:t>
            </a:r>
            <a:r>
              <a:rPr lang="en-US" sz="2400" noProof="1">
                <a:latin typeface="Aptos" panose="020B0004020202020204" pitchFamily="34" charset="0"/>
                <a:cs typeface="Calibri" panose="020F0502020204030204" pitchFamily="34" charset="0"/>
              </a:rPr>
              <a:t>will das Bewusstsein schärfen, indem es forschungsbasierte Erkenntnisse in leicht zugängliche Materialien und Werkzeuge umwandelt, um die tiefgreifenden Auswirkungen der Technologie auf unser tägliches Leben zu beleuchten. Mit der Vision, eine Welt zu fördern, in der der Einzelne die Kontrolle über seine digitalen Erfahrungen ausübt, versucht die Initiative, die Kluft zwischen wissenschaftlichem Wissen und praktischem Verständnis zu überbrücken und die Menschen in die Lage zu versetzen, sich in der digitalen Welt selbstbewusst und eigenständig zu bewegen.</a:t>
            </a:r>
            <a:endParaRPr lang="tr-TR" sz="2400" noProof="1">
              <a:latin typeface="Aptos" panose="020B0004020202020204" pitchFamily="34" charset="0"/>
              <a:cs typeface="Calibri" panose="020F0502020204030204" pitchFamily="34" charset="0"/>
            </a:endParaRPr>
          </a:p>
        </p:txBody>
      </p:sp>
      <p:sp>
        <p:nvSpPr>
          <p:cNvPr id="2059" name="Oval 2058">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SYNC (@SyncIthra) / X"/>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a:extLst>
            <a:ext uri="{909E8E84-426E-40DD-AFC4-6F175D3DCCD1}">
              <a14:hiddenFill xmlns:a14="http://schemas.microsoft.com/office/drawing/2010/main">
                <a:solidFill>
                  <a:srgbClr val="FFFFFF"/>
                </a:solidFill>
              </a14:hiddenFill>
            </a:ext>
          </a:extLst>
        </p:spPr>
      </p:pic>
      <p:sp>
        <p:nvSpPr>
          <p:cNvPr id="2061" name="Freeform: Shape 2060">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063" name="Straight Connector 2062">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65" name="Freeform: Shape 2064">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067" name="Freeform: Shape 2066">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69" name="Freeform: Shape 2068">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8681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le 1"/>
          <p:cNvSpPr txBox="1">
            <a:spLocks/>
          </p:cNvSpPr>
          <p:nvPr/>
        </p:nvSpPr>
        <p:spPr>
          <a:xfrm>
            <a:off x="838200" y="365125"/>
            <a:ext cx="10515600" cy="113220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800" b="1" kern="1200">
                <a:solidFill>
                  <a:srgbClr val="92BAB5"/>
                </a:solidFill>
                <a:latin typeface="Cambria" panose="02040503050406030204" pitchFamily="18" charset="0"/>
                <a:ea typeface="Cambria" panose="02040503050406030204" pitchFamily="18" charset="0"/>
                <a:cs typeface="+mj-cs"/>
              </a:defRPr>
            </a:lvl1pPr>
          </a:lstStyle>
          <a:p>
            <a:pPr algn="l">
              <a:spcAft>
                <a:spcPts val="600"/>
              </a:spcAft>
            </a:pPr>
            <a:r>
              <a:rPr lang="en-US" kern="1200" dirty="0">
                <a:latin typeface="Aptos" panose="020B0004020202020204" pitchFamily="34" charset="0"/>
                <a:ea typeface="+mj-ea"/>
              </a:rPr>
              <a:t>Sync (Eine Initiative zum digitalen Wohlbefinden)</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1451610" y="1497330"/>
            <a:ext cx="10515600" cy="4769326"/>
          </a:xfrm>
        </p:spPr>
        <p:txBody>
          <a:bodyPr vert="horz" lIns="91440" tIns="45720" rIns="91440" bIns="45720" rtlCol="0">
            <a:normAutofit lnSpcReduction="10000"/>
          </a:bodyPr>
          <a:lstStyle/>
          <a:p>
            <a:pPr marL="0" indent="0">
              <a:spcAft>
                <a:spcPts val="600"/>
              </a:spcAft>
              <a:buNone/>
            </a:pPr>
            <a:r>
              <a:rPr lang="en-US" sz="2600" b="1" noProof="1">
                <a:latin typeface="Aptos" panose="020B0004020202020204" pitchFamily="34" charset="0"/>
                <a:ea typeface="+mn-ea"/>
              </a:rPr>
              <a:t>Durch gründliche Forschung, informative Programme und globale Zusammenarbeit strebt Sync danach: </a:t>
            </a:r>
          </a:p>
          <a:p>
            <a:pPr algn="just">
              <a:spcAft>
                <a:spcPts val="600"/>
              </a:spcAft>
            </a:pPr>
            <a:r>
              <a:rPr lang="en-US" sz="2400" noProof="1">
                <a:latin typeface="Aptos" panose="020B0004020202020204" pitchFamily="34" charset="0"/>
                <a:ea typeface="+mn-ea"/>
              </a:rPr>
              <a:t>Befähigung des Einzelnen, seine digitalen Gewohnheiten selbst in die Hand zu nehmen. </a:t>
            </a:r>
          </a:p>
          <a:p>
            <a:pPr algn="just">
              <a:spcAft>
                <a:spcPts val="600"/>
              </a:spcAft>
            </a:pPr>
            <a:r>
              <a:rPr lang="en-US" sz="2400" noProof="1">
                <a:latin typeface="Aptos" panose="020B0004020202020204" pitchFamily="34" charset="0"/>
                <a:ea typeface="+mn-ea"/>
              </a:rPr>
              <a:t>Förderung des kulturübergreifenden Wissensaustauschs über digitales Wohlbefinden. </a:t>
            </a:r>
          </a:p>
          <a:p>
            <a:pPr algn="just">
              <a:spcAft>
                <a:spcPts val="600"/>
              </a:spcAft>
            </a:pPr>
            <a:r>
              <a:rPr lang="en-US" sz="2400" noProof="1">
                <a:latin typeface="Aptos" panose="020B0004020202020204" pitchFamily="34" charset="0"/>
                <a:ea typeface="+mn-ea"/>
              </a:rPr>
              <a:t>Eintreten für einen verantwortungsvollen Technologiekonsum in der ganzen Welt.</a:t>
            </a:r>
          </a:p>
          <a:p>
            <a:pPr algn="just">
              <a:spcAft>
                <a:spcPts val="600"/>
              </a:spcAft>
            </a:pPr>
            <a:r>
              <a:rPr lang="en-US" sz="2400" noProof="1">
                <a:latin typeface="Aptos" panose="020B0004020202020204" pitchFamily="34" charset="0"/>
                <a:ea typeface="+mn-ea"/>
              </a:rPr>
              <a:t>Erkunden Sie die neuesten Forschungsergebnisse über die Auswirkungen der Technologie auf verschiedene Aspekte unseres Lebens. </a:t>
            </a:r>
          </a:p>
          <a:p>
            <a:pPr algn="just">
              <a:spcAft>
                <a:spcPts val="600"/>
              </a:spcAft>
            </a:pPr>
            <a:r>
              <a:rPr lang="en-US" sz="2400" noProof="1">
                <a:latin typeface="Aptos" panose="020B0004020202020204" pitchFamily="34" charset="0"/>
                <a:ea typeface="+mn-ea"/>
              </a:rPr>
              <a:t>Entdecken Sie Bildungsprogramme und Ressourcen, die Ihnen helfen sollen, gesunde digitale Gewohnheiten zu entwickeln. </a:t>
            </a:r>
          </a:p>
          <a:p>
            <a:pPr algn="just">
              <a:spcAft>
                <a:spcPts val="600"/>
              </a:spcAft>
            </a:pPr>
            <a:r>
              <a:rPr lang="en-US" sz="2400" noProof="1">
                <a:latin typeface="Aptos" panose="020B0004020202020204" pitchFamily="34" charset="0"/>
                <a:ea typeface="+mn-ea"/>
              </a:rPr>
              <a:t>Schließen Sie sich einer globalen Gemeinschaft von Einzelpersonen und Organisationen an, die sich für die Förderung des digitalen Wohlbefindens einsetzen.</a:t>
            </a:r>
          </a:p>
        </p:txBody>
      </p:sp>
    </p:spTree>
    <p:extLst>
      <p:ext uri="{BB962C8B-B14F-4D97-AF65-F5344CB8AC3E}">
        <p14:creationId xmlns:p14="http://schemas.microsoft.com/office/powerpoint/2010/main" val="294151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r>
              <a:rPr lang="en-US" sz="3000" dirty="0">
                <a:solidFill>
                  <a:srgbClr val="FFFFFF"/>
                </a:solidFill>
                <a:latin typeface="Aptos" panose="020B0004020202020204" pitchFamily="34" charset="0"/>
                <a:cs typeface="Calibri Light" panose="020F0302020204030204" pitchFamily="34" charset="0"/>
              </a:rPr>
              <a:t>Digitales Wohlbefinden </a:t>
            </a:r>
            <a:r>
              <a:rPr lang="tr-TR" sz="2800" dirty="0">
                <a:solidFill>
                  <a:srgbClr val="FFFFFF"/>
                </a:solidFill>
                <a:latin typeface="Aptos" panose="020B0004020202020204" pitchFamily="34" charset="0"/>
                <a:cs typeface="Calibri Light" panose="020F0302020204030204" pitchFamily="34" charset="0"/>
              </a:rPr>
              <a:t>(Ein </a:t>
            </a:r>
            <a:r>
              <a:rPr lang="en-US" sz="2800" dirty="0">
                <a:solidFill>
                  <a:srgbClr val="FFFFFF"/>
                </a:solidFill>
                <a:latin typeface="Aptos" panose="020B0004020202020204" pitchFamily="34" charset="0"/>
                <a:cs typeface="Calibri Light" panose="020F0302020204030204" pitchFamily="34" charset="0"/>
              </a:rPr>
              <a:t>Leitfaden zu den Vorteilen einer besseren Beziehung zur Technologie für Ihr Team und Ihr Unternehmen</a:t>
            </a:r>
            <a:r>
              <a:rPr lang="tr-TR" sz="2800" dirty="0">
                <a:solidFill>
                  <a:srgbClr val="FFFFFF"/>
                </a:solidFill>
                <a:latin typeface="Aptos" panose="020B0004020202020204" pitchFamily="34" charset="0"/>
                <a:cs typeface="Calibri Light" panose="020F0302020204030204" pitchFamily="34" charset="0"/>
              </a:rPr>
              <a:t>).</a:t>
            </a:r>
            <a:endParaRPr lang="en-US" sz="3000" dirty="0">
              <a:solidFill>
                <a:srgbClr val="FFFFFF"/>
              </a:solidFill>
              <a:latin typeface="Aptos" panose="020B0004020202020204" pitchFamily="34" charset="0"/>
              <a:cs typeface="Calibri Light" panose="020F0302020204030204" pitchFamily="34" charset="0"/>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009216" y="480060"/>
            <a:ext cx="5877984" cy="5886450"/>
          </a:xfrm>
        </p:spPr>
        <p:txBody>
          <a:bodyPr anchor="t">
            <a:normAutofit/>
          </a:bodyPr>
          <a:lstStyle/>
          <a:p>
            <a:pPr marL="0" indent="0">
              <a:spcAft>
                <a:spcPts val="600"/>
              </a:spcAft>
              <a:buNone/>
            </a:pPr>
            <a:r>
              <a:rPr lang="tr-TR" sz="2400" b="1" dirty="0">
                <a:solidFill>
                  <a:srgbClr val="92BAB5"/>
                </a:solidFill>
                <a:latin typeface="Aptos" panose="020B0004020202020204" pitchFamily="34" charset="0"/>
                <a:cs typeface="Calibri" panose="020F0502020204030204" pitchFamily="34" charset="0"/>
              </a:rPr>
              <a:t>Leitfaden für </a:t>
            </a:r>
            <a:r>
              <a:rPr lang="en-US" sz="2400" b="1" dirty="0">
                <a:solidFill>
                  <a:srgbClr val="92BAB5"/>
                </a:solidFill>
                <a:latin typeface="Aptos" panose="020B0004020202020204" pitchFamily="34" charset="0"/>
                <a:cs typeface="Calibri" panose="020F0502020204030204" pitchFamily="34" charset="0"/>
              </a:rPr>
              <a:t>digitales Wohlbefinden von </a:t>
            </a:r>
            <a:r>
              <a:rPr lang="tr-TR" sz="2400" b="1" dirty="0">
                <a:solidFill>
                  <a:srgbClr val="92BAB5"/>
                </a:solidFill>
                <a:latin typeface="Aptos" panose="020B0004020202020204" pitchFamily="34" charset="0"/>
                <a:cs typeface="Calibri" panose="020F0502020204030204" pitchFamily="34" charset="0"/>
              </a:rPr>
              <a:t>techtimeout</a:t>
            </a:r>
          </a:p>
          <a:p>
            <a:pPr marL="0" indent="0" algn="just">
              <a:spcAft>
                <a:spcPts val="600"/>
              </a:spcAft>
              <a:buNone/>
            </a:pPr>
            <a:r>
              <a:rPr lang="en-US" sz="2400" noProof="1">
                <a:latin typeface="Aptos" panose="020B0004020202020204" pitchFamily="34" charset="0"/>
                <a:cs typeface="Calibri" panose="020F0502020204030204" pitchFamily="34" charset="0"/>
              </a:rPr>
              <a:t>Im heutigen schnelllebigen digitalen Zeitalter werden die Auswirkungen der Technologie auf das Wohlbefinden am Arbeitsplatz immer deutlicher. </a:t>
            </a:r>
            <a:endParaRPr lang="tr-TR" sz="2400" noProof="1">
              <a:latin typeface="Aptos" panose="020B0004020202020204" pitchFamily="34" charset="0"/>
              <a:cs typeface="Calibri" panose="020F0502020204030204" pitchFamily="34" charset="0"/>
            </a:endParaRPr>
          </a:p>
          <a:p>
            <a:pPr>
              <a:spcAft>
                <a:spcPts val="600"/>
              </a:spcAft>
            </a:pPr>
            <a:r>
              <a:rPr lang="en-US" sz="2400" noProof="1">
                <a:latin typeface="Aptos" panose="020B0004020202020204" pitchFamily="34" charset="0"/>
                <a:cs typeface="Calibri" panose="020F0502020204030204" pitchFamily="34" charset="0"/>
              </a:rPr>
              <a:t>Haben Sie schon einmal darüber nachgedacht, wie Ihr Arbeitsplatz von dieser Dynamik beeinflusst wird? </a:t>
            </a:r>
            <a:endParaRPr lang="tr-TR" sz="2400" noProof="1">
              <a:latin typeface="Aptos" panose="020B0004020202020204" pitchFamily="34" charset="0"/>
              <a:cs typeface="Calibri" panose="020F0502020204030204" pitchFamily="34" charset="0"/>
            </a:endParaRPr>
          </a:p>
          <a:p>
            <a:pPr>
              <a:spcAft>
                <a:spcPts val="600"/>
              </a:spcAft>
            </a:pPr>
            <a:r>
              <a:rPr lang="en-US" sz="2400" noProof="1">
                <a:latin typeface="Aptos" panose="020B0004020202020204" pitchFamily="34" charset="0"/>
                <a:cs typeface="Calibri" panose="020F0502020204030204" pitchFamily="34" charset="0"/>
              </a:rPr>
              <a:t>Sind Sie sich der möglichen negativen Auswirkungen der Technologienutzung auf Ihre Mitarbeiter bewusst? </a:t>
            </a:r>
            <a:endParaRPr lang="tr-TR" sz="2400" noProof="1">
              <a:latin typeface="Aptos" panose="020B0004020202020204" pitchFamily="34" charset="0"/>
              <a:cs typeface="Calibri" panose="020F0502020204030204" pitchFamily="34" charset="0"/>
            </a:endParaRPr>
          </a:p>
          <a:p>
            <a:pPr marL="0" indent="0" algn="just">
              <a:spcAft>
                <a:spcPts val="600"/>
              </a:spcAft>
              <a:buNone/>
            </a:pPr>
            <a:r>
              <a:rPr lang="en-US" sz="2400" noProof="1">
                <a:latin typeface="Aptos" panose="020B0004020202020204" pitchFamily="34" charset="0"/>
                <a:cs typeface="Calibri" panose="020F0502020204030204" pitchFamily="34" charset="0"/>
              </a:rPr>
              <a:t>Angesichts der Tatsache, dass moderne Geräte die Grenzen zwischen Arbeit und Privatleben verschwimmen lassen, ist es wichtig, sich proaktiv mit diesen Fragen auseinanderzusetzen. Wenn Sie sich bei diesen Fragen unsicher sind, dann hilft Ihnen </a:t>
            </a:r>
            <a:r>
              <a:rPr lang="tr-TR" sz="2400" noProof="1">
                <a:latin typeface="Aptos" panose="020B0004020202020204" pitchFamily="34" charset="0"/>
                <a:cs typeface="Calibri" panose="020F0502020204030204" pitchFamily="34" charset="0"/>
              </a:rPr>
              <a:t>der </a:t>
            </a:r>
            <a:r>
              <a:rPr lang="en-US" sz="2400" noProof="1">
                <a:latin typeface="Aptos" panose="020B0004020202020204" pitchFamily="34" charset="0"/>
                <a:cs typeface="Calibri" panose="020F0502020204030204" pitchFamily="34" charset="0"/>
              </a:rPr>
              <a:t>umfassende </a:t>
            </a:r>
            <a:r>
              <a:rPr lang="en-US" sz="2400" noProof="1">
                <a:latin typeface="Aptos" panose="020B0004020202020204" pitchFamily="34" charset="0"/>
                <a:cs typeface="Calibri" panose="020F0502020204030204" pitchFamily="34" charset="0"/>
                <a:hlinkClick r:id="rId2"/>
              </a:rPr>
              <a:t>Leitfaden zum digitalen Wohlbefinden </a:t>
            </a:r>
            <a:br>
              <a:rPr lang="sk-SK" sz="2400" noProof="1">
                <a:latin typeface="Aptos" panose="020B0004020202020204" pitchFamily="34" charset="0"/>
                <a:cs typeface="Calibri" panose="020F0502020204030204" pitchFamily="34" charset="0"/>
              </a:rPr>
            </a:br>
            <a:r>
              <a:rPr lang="en-US" sz="2400" noProof="1">
                <a:latin typeface="Aptos" panose="020B0004020202020204" pitchFamily="34" charset="0"/>
                <a:cs typeface="Calibri" panose="020F0502020204030204" pitchFamily="34" charset="0"/>
              </a:rPr>
              <a:t>Ihnen zur Seite. </a:t>
            </a:r>
            <a:endParaRPr lang="tr-TR" sz="2400" noProof="1">
              <a:latin typeface="Aptos" panose="020B0004020202020204" pitchFamily="34" charset="0"/>
              <a:cs typeface="Calibri" panose="020F0502020204030204"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406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95199994-21AE-49A2-BA0D-12E295989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4419159" y="52991"/>
            <a:ext cx="6945888" cy="1486041"/>
          </a:xfrm>
        </p:spPr>
        <p:txBody>
          <a:bodyPr>
            <a:normAutofit/>
          </a:bodyPr>
          <a:lstStyle/>
          <a:p>
            <a:pPr algn="just"/>
            <a:r>
              <a:rPr lang="en-US" sz="2800" dirty="0">
                <a:latin typeface="Aptos" panose="020B0004020202020204" pitchFamily="34" charset="0"/>
                <a:cs typeface="Calibri Light" panose="020F0302020204030204" pitchFamily="34" charset="0"/>
              </a:rPr>
              <a:t>Digitales Wohlbefinden </a:t>
            </a:r>
            <a:r>
              <a:rPr lang="tr-TR" sz="2000" dirty="0">
                <a:solidFill>
                  <a:srgbClr val="FFAA5A"/>
                </a:solidFill>
                <a:latin typeface="Aptos" panose="020B0004020202020204" pitchFamily="34" charset="0"/>
                <a:cs typeface="Calibri Light" panose="020F0302020204030204" pitchFamily="34" charset="0"/>
              </a:rPr>
              <a:t>(Ein </a:t>
            </a:r>
            <a:r>
              <a:rPr lang="en-US" sz="2000" dirty="0">
                <a:solidFill>
                  <a:srgbClr val="FFAA5A"/>
                </a:solidFill>
                <a:latin typeface="Aptos" panose="020B0004020202020204" pitchFamily="34" charset="0"/>
                <a:cs typeface="Calibri Light" panose="020F0302020204030204" pitchFamily="34" charset="0"/>
              </a:rPr>
              <a:t>Leitfaden zu den Vorteilen einer besseren Beziehung zur Technologie für Ihr Team und Ihr Unternehmen</a:t>
            </a:r>
            <a:r>
              <a:rPr lang="tr-TR" sz="2000" dirty="0">
                <a:solidFill>
                  <a:srgbClr val="FFAA5A"/>
                </a:solidFill>
                <a:latin typeface="Aptos" panose="020B0004020202020204" pitchFamily="34" charset="0"/>
                <a:cs typeface="Calibri Light" panose="020F0302020204030204" pitchFamily="34" charset="0"/>
              </a:rPr>
              <a:t>).</a:t>
            </a:r>
            <a:endParaRPr lang="en-US" sz="1900" dirty="0">
              <a:solidFill>
                <a:srgbClr val="FFAA5A"/>
              </a:solidFill>
              <a:latin typeface="Aptos" panose="020B0004020202020204" pitchFamily="34" charset="0"/>
              <a:cs typeface="Calibri Light" panose="020F0302020204030204" pitchFamily="34" charset="0"/>
            </a:endParaRPr>
          </a:p>
        </p:txBody>
      </p:sp>
      <p:pic>
        <p:nvPicPr>
          <p:cNvPr id="1026" name="Picture 2" descr="Digital Wellbeing Guide"/>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60077" y="530578"/>
            <a:ext cx="4099005" cy="5683955"/>
          </a:xfrm>
          <a:custGeom>
            <a:avLst/>
            <a:gdLst/>
            <a:ahLst/>
            <a:cxnLst/>
            <a:rect l="l" t="t" r="r" b="b"/>
            <a:pathLst>
              <a:path w="4643496" h="5550370">
                <a:moveTo>
                  <a:pt x="81586" y="0"/>
                </a:moveTo>
                <a:lnTo>
                  <a:pt x="4561910" y="0"/>
                </a:lnTo>
                <a:cubicBezTo>
                  <a:pt x="4606969" y="0"/>
                  <a:pt x="4643496" y="36527"/>
                  <a:pt x="4643496" y="81586"/>
                </a:cubicBezTo>
                <a:lnTo>
                  <a:pt x="4643496" y="5468784"/>
                </a:lnTo>
                <a:cubicBezTo>
                  <a:pt x="4643496" y="5513843"/>
                  <a:pt x="4606969" y="5550370"/>
                  <a:pt x="4561910" y="5550370"/>
                </a:cubicBezTo>
                <a:lnTo>
                  <a:pt x="81586" y="5550370"/>
                </a:lnTo>
                <a:cubicBezTo>
                  <a:pt x="36527" y="5550370"/>
                  <a:pt x="0" y="5513843"/>
                  <a:pt x="0" y="5468784"/>
                </a:cubicBezTo>
                <a:lnTo>
                  <a:pt x="0" y="81586"/>
                </a:lnTo>
                <a:cubicBezTo>
                  <a:pt x="0" y="36527"/>
                  <a:pt x="36527" y="0"/>
                  <a:pt x="81586" y="0"/>
                </a:cubicBezTo>
                <a:close/>
              </a:path>
            </a:pathLst>
          </a:custGeom>
          <a:noFill/>
          <a:extLst>
            <a:ext uri="{909E8E84-426E-40DD-AFC4-6F175D3DCCD1}">
              <a14:hiddenFill xmlns:a14="http://schemas.microsoft.com/office/drawing/2010/main">
                <a:solidFill>
                  <a:srgbClr val="FFFFFF"/>
                </a:solidFill>
              </a14:hiddenFill>
            </a:ext>
          </a:extLst>
        </p:spPr>
      </p:pic>
      <p:sp>
        <p:nvSpPr>
          <p:cNvPr id="1033" name="Arc 1032">
            <a:extLst>
              <a:ext uri="{FF2B5EF4-FFF2-40B4-BE49-F238E27FC236}">
                <a16:creationId xmlns:a16="http://schemas.microsoft.com/office/drawing/2014/main" id="{A2C34835-4F79-4934-B151-D68E79764C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alpha val="95000"/>
              </a:schemeClr>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4419159" y="1462088"/>
            <a:ext cx="6945888" cy="4652962"/>
          </a:xfrm>
        </p:spPr>
        <p:txBody>
          <a:bodyPr>
            <a:normAutofit lnSpcReduction="10000"/>
          </a:bodyPr>
          <a:lstStyle/>
          <a:p>
            <a:pPr marL="0" indent="0">
              <a:spcAft>
                <a:spcPts val="600"/>
              </a:spcAft>
              <a:buNone/>
            </a:pPr>
            <a:r>
              <a:rPr lang="tr-TR" sz="2400" b="1" dirty="0">
                <a:solidFill>
                  <a:srgbClr val="92BAB5"/>
                </a:solidFill>
                <a:latin typeface="Aptos" panose="020B0004020202020204" pitchFamily="34" charset="0"/>
                <a:cs typeface="Calibri" panose="020F0502020204030204" pitchFamily="34" charset="0"/>
              </a:rPr>
              <a:t>Leitfaden für </a:t>
            </a:r>
            <a:r>
              <a:rPr lang="en-US" sz="2400" b="1" dirty="0">
                <a:solidFill>
                  <a:srgbClr val="92BAB5"/>
                </a:solidFill>
                <a:latin typeface="Aptos" panose="020B0004020202020204" pitchFamily="34" charset="0"/>
                <a:cs typeface="Calibri" panose="020F0502020204030204" pitchFamily="34" charset="0"/>
              </a:rPr>
              <a:t>digitales Wohlbefinden von </a:t>
            </a:r>
            <a:r>
              <a:rPr lang="tr-TR" sz="2400" b="1" dirty="0">
                <a:solidFill>
                  <a:srgbClr val="92BAB5"/>
                </a:solidFill>
                <a:latin typeface="Aptos" panose="020B0004020202020204" pitchFamily="34" charset="0"/>
                <a:cs typeface="Calibri" panose="020F0502020204030204" pitchFamily="34" charset="0"/>
              </a:rPr>
              <a:t>techtimeout</a:t>
            </a:r>
          </a:p>
          <a:p>
            <a:pPr marL="0" indent="0" algn="just">
              <a:spcAft>
                <a:spcPts val="600"/>
              </a:spcAft>
              <a:buNone/>
            </a:pPr>
            <a:r>
              <a:rPr lang="en-US" sz="2400" noProof="1">
                <a:latin typeface="Aptos" panose="020B0004020202020204" pitchFamily="34" charset="0"/>
                <a:cs typeface="Calibri" panose="020F0502020204030204" pitchFamily="34" charset="0"/>
              </a:rPr>
              <a:t>Diese kostenlose Ressource bietet wertvolle Einblicke in das Verständnis des digitalen Wohlbefindens, Strategien zur positiven Beeinflussung der Beziehung Ihres Teams zur Technologie und die greifbaren Vorteile, die dies für Ihr Unternehmen bringen kann. </a:t>
            </a:r>
            <a:endParaRPr lang="tr-TR" sz="2400" noProof="1">
              <a:latin typeface="Aptos" panose="020B0004020202020204" pitchFamily="34" charset="0"/>
              <a:cs typeface="Calibri" panose="020F0502020204030204" pitchFamily="34" charset="0"/>
            </a:endParaRPr>
          </a:p>
          <a:p>
            <a:pPr marL="0" indent="0" algn="just">
              <a:spcAft>
                <a:spcPts val="600"/>
              </a:spcAft>
              <a:buNone/>
            </a:pPr>
            <a:r>
              <a:rPr lang="en-US" sz="2400" noProof="1">
                <a:latin typeface="Aptos" panose="020B0004020202020204" pitchFamily="34" charset="0"/>
                <a:cs typeface="Calibri" panose="020F0502020204030204" pitchFamily="34" charset="0"/>
              </a:rPr>
              <a:t>Außerdem werden die Risiken aufgezeigt, die mit der Vernachlässigung des digitalen Wohlbefindens am Arbeitsplatz verbunden sind. Und wenn Sie weitere Unterstützung benötigen, steht Ihnen </a:t>
            </a:r>
            <a:r>
              <a:rPr lang="tr-TR" sz="2400" noProof="1">
                <a:latin typeface="Aptos" panose="020B0004020202020204" pitchFamily="34" charset="0"/>
                <a:cs typeface="Calibri" panose="020F0502020204030204" pitchFamily="34" charset="0"/>
              </a:rPr>
              <a:t>das </a:t>
            </a:r>
            <a:r>
              <a:rPr lang="en-US" sz="2400" noProof="1">
                <a:latin typeface="Aptos" panose="020B0004020202020204" pitchFamily="34" charset="0"/>
                <a:cs typeface="Calibri" panose="020F0502020204030204" pitchFamily="34" charset="0"/>
              </a:rPr>
              <a:t>techtimeout-Team gerne zur Verfügung, um Sie durch maßgeschneiderte Lösungen zur Förderung eines besseren digitalen Wohlbefindens in Ihrem Unternehmen zu führen. Versetzen Sie sich und Ihren Arbeitsplatz in die Lage, die digitale Landschaft effektiv zu navigieren und das Wohlbefinden Ihres Teams in den Vordergrund zu stellen.</a:t>
            </a:r>
            <a:endParaRPr lang="tr-TR" sz="2400" noProof="1">
              <a:latin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2868395566"/>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6c132ca-d2ce-4f1f-9992-28ad6e1060fc" xsi:nil="true"/>
    <lcf76f155ced4ddcb4097134ff3c332f xmlns="48bc9dea-9bf6-49de-a95a-f1fa7fcbbbf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39A8C05164174D8B0CC0E9EA7C08B6" ma:contentTypeVersion="15" ma:contentTypeDescription="Create a new document." ma:contentTypeScope="" ma:versionID="5e34536f7e5372aa8996aa909db675fa">
  <xsd:schema xmlns:xsd="http://www.w3.org/2001/XMLSchema" xmlns:xs="http://www.w3.org/2001/XMLSchema" xmlns:p="http://schemas.microsoft.com/office/2006/metadata/properties" xmlns:ns2="48bc9dea-9bf6-49de-a95a-f1fa7fcbbbfa" xmlns:ns3="86c132ca-d2ce-4f1f-9992-28ad6e1060fc" targetNamespace="http://schemas.microsoft.com/office/2006/metadata/properties" ma:root="true" ma:fieldsID="77f63ab45eca9933f37a9aec6ea1e437" ns2:_="" ns3:_="">
    <xsd:import namespace="48bc9dea-9bf6-49de-a95a-f1fa7fcbbbfa"/>
    <xsd:import namespace="86c132ca-d2ce-4f1f-9992-28ad6e1060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bc9dea-9bf6-49de-a95a-f1fa7fcbbb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badb5f0-a2b0-4fa5-985f-380381272cee"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c132ca-d2ce-4f1f-9992-28ad6e1060f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3bfbb99d-d6f2-44e8-a286-c464fbd028c5}" ma:internalName="TaxCatchAll" ma:showField="CatchAllData" ma:web="86c132ca-d2ce-4f1f-9992-28ad6e1060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CFBBB3-BF06-496B-A145-2D9F6AF3C65A}">
  <ds:schemaRefs>
    <ds:schemaRef ds:uri="http://schemas.microsoft.com/sharepoint/v3/contenttype/forms"/>
  </ds:schemaRefs>
</ds:datastoreItem>
</file>

<file path=customXml/itemProps2.xml><?xml version="1.0" encoding="utf-8"?>
<ds:datastoreItem xmlns:ds="http://schemas.openxmlformats.org/officeDocument/2006/customXml" ds:itemID="{FE9F8ED1-FF98-4C1E-A78A-36B5A4DB3248}">
  <ds:schemaRefs>
    <ds:schemaRef ds:uri="http://purl.org/dc/elements/1.1/"/>
    <ds:schemaRef ds:uri="http://www.w3.org/XML/1998/namespace"/>
    <ds:schemaRef ds:uri="http://schemas.microsoft.com/office/2006/documentManagement/types"/>
    <ds:schemaRef ds:uri="http://schemas.microsoft.com/office/2006/metadata/properties"/>
    <ds:schemaRef ds:uri="http://purl.org/dc/dcmitype/"/>
    <ds:schemaRef ds:uri="http://purl.org/dc/terms/"/>
    <ds:schemaRef ds:uri="http://schemas.openxmlformats.org/package/2006/metadata/core-properties"/>
    <ds:schemaRef ds:uri="http://schemas.microsoft.com/office/infopath/2007/PartnerControls"/>
    <ds:schemaRef ds:uri="86c132ca-d2ce-4f1f-9992-28ad6e1060fc"/>
    <ds:schemaRef ds:uri="48bc9dea-9bf6-49de-a95a-f1fa7fcbbbfa"/>
  </ds:schemaRefs>
</ds:datastoreItem>
</file>

<file path=customXml/itemProps3.xml><?xml version="1.0" encoding="utf-8"?>
<ds:datastoreItem xmlns:ds="http://schemas.openxmlformats.org/officeDocument/2006/customXml" ds:itemID="{6A0B5B55-41B7-4162-BF09-7CA8A3BF72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bc9dea-9bf6-49de-a95a-f1fa7fcbbbfa"/>
    <ds:schemaRef ds:uri="86c132ca-d2ce-4f1f-9992-28ad6e1060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676</TotalTime>
  <Words>3442</Words>
  <Application>Microsoft Office PowerPoint</Application>
  <PresentationFormat>Breitbild</PresentationFormat>
  <Paragraphs>268</Paragraphs>
  <Slides>32</Slides>
  <Notes>0</Notes>
  <HiddenSlides>0</HiddenSlides>
  <MMClips>0</MMClips>
  <ScaleCrop>false</ScaleCrop>
  <HeadingPairs>
    <vt:vector size="4" baseType="variant">
      <vt:variant>
        <vt:lpstr>Design</vt:lpstr>
      </vt:variant>
      <vt:variant>
        <vt:i4>1</vt:i4>
      </vt:variant>
      <vt:variant>
        <vt:lpstr>Folientitel</vt:lpstr>
      </vt:variant>
      <vt:variant>
        <vt:i4>32</vt:i4>
      </vt:variant>
    </vt:vector>
  </HeadingPairs>
  <TitlesOfParts>
    <vt:vector size="33" baseType="lpstr">
      <vt:lpstr>Motív Office</vt:lpstr>
      <vt:lpstr>Digitales Wohlbefinden - Achtsames Navigieren in der digitalen Welt</vt:lpstr>
      <vt:lpstr>DIGITALES WOHLBEFINDEN:  Achtsames Navigieren in der digitalen Welt</vt:lpstr>
      <vt:lpstr>Wie lässt sich digitales Wohlbefinden konzeptualisieren?</vt:lpstr>
      <vt:lpstr>Rahmen für digitales Wohlbefinden </vt:lpstr>
      <vt:lpstr>Rahmen für digitales Wohlbefinden </vt:lpstr>
      <vt:lpstr>Sync (Eine Initiative zum digitalen Wohlbefinden)</vt:lpstr>
      <vt:lpstr>PowerPoint-Präsentation</vt:lpstr>
      <vt:lpstr>Digitales Wohlbefinden (Ein Leitfaden zu den Vorteilen einer besseren Beziehung zur Technologie für Ihr Team und Ihr Unternehmen).</vt:lpstr>
      <vt:lpstr>Digitales Wohlbefinden (Ein Leitfaden zu den Vorteilen einer besseren Beziehung zur Technologie für Ihr Team und Ihr Unternehmen).</vt:lpstr>
      <vt:lpstr>Projekt für Ausbilder für digitales Wohlbefinden</vt:lpstr>
      <vt:lpstr>Pädagogen für digitales Wohlbefinden</vt:lpstr>
      <vt:lpstr>Digitales Wohlbefinden am Arbeitsplatz  (McKinsey &amp; Unternehmen)</vt:lpstr>
      <vt:lpstr>Experimente zum digitalen Wohlbefinden von Google</vt:lpstr>
      <vt:lpstr>Digitales Wohlbefinden als entscheidendes Element für eine gesunde und nachhaltige Leistung am Arbeitsplatz</vt:lpstr>
      <vt:lpstr>Google-Plattform für digitales Wohlbefinden</vt:lpstr>
      <vt:lpstr>Funktionen der Google-Plattform für digitales Wohlbefinden</vt:lpstr>
      <vt:lpstr>So verwenden Sie Google Digital Well-being</vt:lpstr>
      <vt:lpstr>Andere Anwendungen für digitales Wohlbefinden</vt:lpstr>
      <vt:lpstr>Achtsamkeits-Apps</vt:lpstr>
      <vt:lpstr>Digitale Detox-Herausforderungen</vt:lpstr>
      <vt:lpstr>Personalisierte Strategien für das Wohlbefinden</vt:lpstr>
      <vt:lpstr>Schluss-folgerung</vt:lpstr>
      <vt:lpstr>Empfohlene Bücher, Artikel und Videos</vt:lpstr>
      <vt:lpstr>Organisationen </vt:lpstr>
      <vt:lpstr>Quiz zur Selbsteinschätzung und digitales Wohlbefinden</vt:lpstr>
      <vt:lpstr>Quiz zu Bildschirmzeitgewohnheiten:</vt:lpstr>
      <vt:lpstr>Quiz zur Nutzung der sozialen Medien:</vt:lpstr>
      <vt:lpstr>Quiz zum digitalen Stresslevel:</vt:lpstr>
      <vt:lpstr>Berechnen Sie die Punktzahl für jedes Quiz,</vt:lpstr>
      <vt:lpstr>Zusammen-fassung </vt:lpstr>
      <vt:lpstr>Referenzen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Hanova Martina</dc:creator>
  <cp:keywords>, docId:59EA6B523568AC0F3216AFD3D6D9E20B</cp:keywords>
  <cp:lastModifiedBy>Marcela Hallová</cp:lastModifiedBy>
  <cp:revision>91</cp:revision>
  <dcterms:created xsi:type="dcterms:W3CDTF">2023-02-23T17:03:29Z</dcterms:created>
  <dcterms:modified xsi:type="dcterms:W3CDTF">2024-10-10T09:31:20Z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