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 id="2147483679" r:id="rId7"/>
  </p:sldMasterIdLst>
  <p:notesMasterIdLst>
    <p:notesMasterId r:id="rId15"/>
  </p:notesMasterIdLst>
  <p:sldIdLst>
    <p:sldId id="296" r:id="rId8"/>
    <p:sldId id="257" r:id="rId9"/>
    <p:sldId id="265" r:id="rId10"/>
    <p:sldId id="301" r:id="rId11"/>
    <p:sldId id="302" r:id="rId12"/>
    <p:sldId id="310"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n-GB" sz="2800" dirty="0">
              <a:latin typeface="Aptos" panose="020B0004020202020204" pitchFamily="34" charset="0"/>
            </a:rPr>
            <a:t>Digital</a:t>
          </a:r>
          <a:r>
            <a:rPr lang="sk-SK" sz="2800" dirty="0">
              <a:latin typeface="Aptos" panose="020B0004020202020204" pitchFamily="34" charset="0"/>
            </a:rPr>
            <a:t> </a:t>
          </a:r>
          <a:r>
            <a:rPr lang="en-GB" sz="2800" dirty="0">
              <a:latin typeface="Aptos" panose="020B0004020202020204" pitchFamily="34" charset="0"/>
            </a:rPr>
            <a:t>identity</a:t>
          </a:r>
          <a:r>
            <a:rPr lang="sk-SK" sz="2800" dirty="0">
              <a:latin typeface="Aptos" panose="020B0004020202020204" pitchFamily="34" charset="0"/>
            </a:rPr>
            <a:t> </a:t>
          </a:r>
          <a:r>
            <a:rPr lang="en-GB" sz="2800" dirty="0">
              <a:latin typeface="Aptos" panose="020B0004020202020204" pitchFamily="34" charset="0"/>
            </a:rPr>
            <a:t>is</a:t>
          </a:r>
          <a:r>
            <a:rPr lang="sk-SK" sz="2800" dirty="0">
              <a:latin typeface="Aptos" panose="020B0004020202020204" pitchFamily="34" charset="0"/>
            </a:rPr>
            <a:t> </a:t>
          </a:r>
          <a:r>
            <a:rPr lang="en-GB" sz="2800" dirty="0">
              <a:latin typeface="Aptos" panose="020B0004020202020204" pitchFamily="34" charset="0"/>
            </a:rPr>
            <a:t>our</a:t>
          </a:r>
          <a:r>
            <a:rPr lang="sk-SK" sz="2800" dirty="0">
              <a:latin typeface="Aptos" panose="020B0004020202020204" pitchFamily="34" charset="0"/>
            </a:rPr>
            <a:t> </a:t>
          </a:r>
          <a:r>
            <a:rPr lang="en-GB" sz="2800" dirty="0">
              <a:latin typeface="Aptos" panose="020B0004020202020204" pitchFamily="34" charset="0"/>
            </a:rPr>
            <a:t>online</a:t>
          </a:r>
          <a:r>
            <a:rPr lang="sk-SK" sz="2800" dirty="0">
              <a:latin typeface="Aptos" panose="020B0004020202020204" pitchFamily="34" charset="0"/>
            </a:rPr>
            <a:t> </a:t>
          </a:r>
          <a:r>
            <a:rPr lang="en-GB" sz="2800" dirty="0">
              <a:latin typeface="Aptos" panose="020B0004020202020204" pitchFamily="34" charset="0"/>
            </a:rPr>
            <a:t>presence</a:t>
          </a:r>
          <a:r>
            <a:rPr lang="sk-SK" sz="2800" dirty="0">
              <a:latin typeface="Aptos" panose="020B0004020202020204" pitchFamily="34" charset="0"/>
            </a:rPr>
            <a:t> </a:t>
          </a:r>
          <a:r>
            <a:rPr lang="en-GB" sz="2800" dirty="0">
              <a:latin typeface="Aptos" panose="020B0004020202020204" pitchFamily="34" charset="0"/>
            </a:rPr>
            <a:t>we</a:t>
          </a:r>
          <a:r>
            <a:rPr lang="sk-SK" sz="2800" dirty="0">
              <a:latin typeface="Aptos" panose="020B0004020202020204" pitchFamily="34" charset="0"/>
            </a:rPr>
            <a:t> </a:t>
          </a:r>
          <a:r>
            <a:rPr lang="en-GB" sz="2800" dirty="0">
              <a:latin typeface="Aptos" panose="020B0004020202020204" pitchFamily="34" charset="0"/>
            </a:rPr>
            <a:t>create</a:t>
          </a:r>
          <a:r>
            <a:rPr lang="sk-SK" sz="2800" dirty="0">
              <a:latin typeface="Aptos" panose="020B0004020202020204" pitchFamily="34" charset="0"/>
            </a:rPr>
            <a:t> </a:t>
          </a:r>
          <a:r>
            <a:rPr lang="en-GB" sz="2800" dirty="0">
              <a:latin typeface="Aptos" panose="020B0004020202020204" pitchFamily="34" charset="0"/>
            </a:rPr>
            <a:t>when</a:t>
          </a:r>
          <a:r>
            <a:rPr lang="sk-SK" sz="2800" dirty="0">
              <a:latin typeface="Aptos" panose="020B0004020202020204" pitchFamily="34" charset="0"/>
            </a:rPr>
            <a:t> </a:t>
          </a:r>
          <a:r>
            <a:rPr lang="en-GB" sz="2800" dirty="0">
              <a:latin typeface="Aptos" panose="020B0004020202020204" pitchFamily="34" charset="0"/>
            </a:rPr>
            <a:t>we</a:t>
          </a:r>
          <a:r>
            <a:rPr lang="sk-SK" sz="2800" dirty="0">
              <a:latin typeface="Aptos" panose="020B0004020202020204" pitchFamily="34" charset="0"/>
            </a:rPr>
            <a:t> </a:t>
          </a:r>
          <a:r>
            <a:rPr lang="en-GB" sz="2800" dirty="0">
              <a:latin typeface="Aptos" panose="020B0004020202020204" pitchFamily="34" charset="0"/>
            </a:rPr>
            <a:t>use</a:t>
          </a:r>
          <a:r>
            <a:rPr lang="sk-SK" sz="2800" dirty="0">
              <a:latin typeface="Aptos" panose="020B0004020202020204" pitchFamily="34" charset="0"/>
            </a:rPr>
            <a:t> </a:t>
          </a:r>
          <a:r>
            <a:rPr lang="en-GB" sz="2800" dirty="0">
              <a:latin typeface="Aptos" panose="020B0004020202020204" pitchFamily="34" charset="0"/>
            </a:rPr>
            <a:t>digital</a:t>
          </a:r>
          <a:r>
            <a:rPr lang="sk-SK" sz="2800" dirty="0">
              <a:latin typeface="Aptos" panose="020B0004020202020204" pitchFamily="34" charset="0"/>
            </a:rPr>
            <a:t> </a:t>
          </a:r>
          <a:r>
            <a:rPr lang="en-GB" sz="2800" dirty="0">
              <a:latin typeface="Aptos" panose="020B0004020202020204" pitchFamily="34" charset="0"/>
            </a:rPr>
            <a:t>tools.</a:t>
          </a:r>
          <a:endParaRPr lang="en-US" sz="28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en-GB" sz="2800" dirty="0">
              <a:latin typeface="Aptos" panose="020B0004020202020204" pitchFamily="34" charset="0"/>
            </a:rPr>
            <a:t>Digital</a:t>
          </a:r>
          <a:r>
            <a:rPr lang="sk-SK" sz="2800" dirty="0">
              <a:latin typeface="Aptos" panose="020B0004020202020204" pitchFamily="34" charset="0"/>
            </a:rPr>
            <a:t> </a:t>
          </a:r>
          <a:r>
            <a:rPr lang="en-GB" sz="2800" dirty="0">
              <a:latin typeface="Aptos" panose="020B0004020202020204" pitchFamily="34" charset="0"/>
            </a:rPr>
            <a:t>foot</a:t>
          </a:r>
          <a:r>
            <a:rPr lang="sk-SK" sz="2800" dirty="0">
              <a:latin typeface="Aptos" panose="020B0004020202020204" pitchFamily="34" charset="0"/>
            </a:rPr>
            <a:t> </a:t>
          </a:r>
          <a:r>
            <a:rPr lang="en-GB" sz="2800" dirty="0">
              <a:latin typeface="Aptos" panose="020B0004020202020204" pitchFamily="34" charset="0"/>
            </a:rPr>
            <a:t>print</a:t>
          </a:r>
          <a:r>
            <a:rPr lang="sk-SK" sz="2800" dirty="0">
              <a:latin typeface="Aptos" panose="020B0004020202020204" pitchFamily="34" charset="0"/>
            </a:rPr>
            <a:t> </a:t>
          </a:r>
          <a:r>
            <a:rPr lang="en-GB" sz="2800" dirty="0">
              <a:latin typeface="Aptos" panose="020B0004020202020204" pitchFamily="34" charset="0"/>
            </a:rPr>
            <a:t>is</a:t>
          </a:r>
          <a:r>
            <a:rPr lang="sk-SK" sz="2800" dirty="0">
              <a:latin typeface="Aptos" panose="020B0004020202020204" pitchFamily="34" charset="0"/>
            </a:rPr>
            <a:t> </a:t>
          </a:r>
          <a:r>
            <a:rPr lang="en-GB" sz="2800" dirty="0">
              <a:latin typeface="Aptos" panose="020B0004020202020204" pitchFamily="34" charset="0"/>
            </a:rPr>
            <a:t>"permanent</a:t>
          </a:r>
          <a:r>
            <a:rPr lang="sk-SK" sz="2800" dirty="0">
              <a:latin typeface="Aptos" panose="020B0004020202020204" pitchFamily="34" charset="0"/>
            </a:rPr>
            <a:t> </a:t>
          </a:r>
          <a:r>
            <a:rPr lang="en-GB" sz="2800" dirty="0">
              <a:latin typeface="Aptos" panose="020B0004020202020204" pitchFamily="34" charset="0"/>
            </a:rPr>
            <a:t>record„</a:t>
          </a:r>
          <a:r>
            <a:rPr lang="sk-SK" sz="2800" dirty="0">
              <a:latin typeface="Aptos" panose="020B0004020202020204" pitchFamily="34" charset="0"/>
            </a:rPr>
            <a:t> </a:t>
          </a:r>
          <a:r>
            <a:rPr lang="en-GB" sz="2800" dirty="0">
              <a:latin typeface="Aptos" panose="020B0004020202020204" pitchFamily="34" charset="0"/>
            </a:rPr>
            <a:t>of</a:t>
          </a:r>
          <a:r>
            <a:rPr lang="sk-SK" sz="2800" dirty="0">
              <a:latin typeface="Aptos" panose="020B0004020202020204" pitchFamily="34" charset="0"/>
            </a:rPr>
            <a:t> </a:t>
          </a:r>
          <a:r>
            <a:rPr lang="en-GB" sz="2800" dirty="0">
              <a:latin typeface="Aptos" panose="020B0004020202020204" pitchFamily="34" charset="0"/>
            </a:rPr>
            <a:t>our</a:t>
          </a:r>
          <a:r>
            <a:rPr lang="sk-SK" sz="2800" dirty="0">
              <a:latin typeface="Aptos" panose="020B0004020202020204" pitchFamily="34" charset="0"/>
            </a:rPr>
            <a:t> </a:t>
          </a:r>
          <a:r>
            <a:rPr lang="en-GB" sz="2800" dirty="0">
              <a:latin typeface="Aptos" panose="020B0004020202020204" pitchFamily="34" charset="0"/>
            </a:rPr>
            <a:t>digital</a:t>
          </a:r>
          <a:r>
            <a:rPr lang="sk-SK" sz="2800" dirty="0">
              <a:latin typeface="Aptos" panose="020B0004020202020204" pitchFamily="34" charset="0"/>
            </a:rPr>
            <a:t> </a:t>
          </a:r>
          <a:r>
            <a:rPr lang="en-GB" sz="2800" dirty="0">
              <a:latin typeface="Aptos" panose="020B0004020202020204" pitchFamily="34" charset="0"/>
            </a:rPr>
            <a:t>presence</a:t>
          </a:r>
          <a:r>
            <a:rPr lang="sk-SK" sz="2800" dirty="0">
              <a:latin typeface="Aptos" panose="020B0004020202020204" pitchFamily="34" charset="0"/>
            </a:rPr>
            <a:t> </a:t>
          </a:r>
          <a:r>
            <a:rPr lang="en-GB" sz="2800" dirty="0">
              <a:latin typeface="Aptos" panose="020B0004020202020204" pitchFamily="34" charset="0"/>
            </a:rPr>
            <a:t>and</a:t>
          </a:r>
          <a:r>
            <a:rPr lang="sk-SK" sz="2800" dirty="0">
              <a:latin typeface="Aptos" panose="020B0004020202020204" pitchFamily="34" charset="0"/>
            </a:rPr>
            <a:t> </a:t>
          </a:r>
          <a:r>
            <a:rPr lang="en-GB" sz="2800" dirty="0">
              <a:latin typeface="Aptos" panose="020B0004020202020204" pitchFamily="34" charset="0"/>
            </a:rPr>
            <a:t>our</a:t>
          </a:r>
          <a:r>
            <a:rPr lang="sk-SK" sz="2800" dirty="0">
              <a:latin typeface="Aptos" panose="020B0004020202020204" pitchFamily="34" charset="0"/>
            </a:rPr>
            <a:t> </a:t>
          </a:r>
          <a:r>
            <a:rPr lang="en-GB" sz="2800" dirty="0">
              <a:latin typeface="Aptos" panose="020B0004020202020204" pitchFamily="34" charset="0"/>
            </a:rPr>
            <a:t>using</a:t>
          </a:r>
          <a:r>
            <a:rPr lang="sk-SK" sz="2800" dirty="0">
              <a:latin typeface="Aptos" panose="020B0004020202020204" pitchFamily="34" charset="0"/>
            </a:rPr>
            <a:t> </a:t>
          </a:r>
          <a:r>
            <a:rPr lang="en-GB" sz="2800" dirty="0">
              <a:latin typeface="Aptos" panose="020B0004020202020204" pitchFamily="34" charset="0"/>
            </a:rPr>
            <a:t>of</a:t>
          </a:r>
          <a:r>
            <a:rPr lang="sk-SK" sz="2800" dirty="0">
              <a:latin typeface="Aptos" panose="020B0004020202020204" pitchFamily="34" charset="0"/>
            </a:rPr>
            <a:t> </a:t>
          </a:r>
          <a:r>
            <a:rPr lang="en-GB" sz="2800" dirty="0">
              <a:latin typeface="Aptos" panose="020B0004020202020204" pitchFamily="34" charset="0"/>
            </a:rPr>
            <a:t>online</a:t>
          </a:r>
          <a:r>
            <a:rPr lang="sk-SK" sz="2800" dirty="0">
              <a:latin typeface="Aptos" panose="020B0004020202020204" pitchFamily="34" charset="0"/>
            </a:rPr>
            <a:t> </a:t>
          </a:r>
          <a:r>
            <a:rPr lang="en-GB" sz="2800" dirty="0">
              <a:latin typeface="Aptos" panose="020B0004020202020204" pitchFamily="34" charset="0"/>
            </a:rPr>
            <a:t>services.</a:t>
          </a:r>
          <a:endParaRPr lang="en-US" sz="2800" dirty="0">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C46E4E1F-A908-493D-AFB1-DAEAF64F609F}">
      <dgm:prSet custT="1"/>
      <dgm:spPr/>
      <dgm:t>
        <a:bodyPr/>
        <a:lstStyle/>
        <a:p>
          <a:pPr>
            <a:lnSpc>
              <a:spcPct val="100000"/>
            </a:lnSpc>
          </a:pPr>
          <a:r>
            <a:rPr lang="en-GB" sz="2800" dirty="0">
              <a:latin typeface="Aptos" panose="020B0004020202020204" pitchFamily="34" charset="0"/>
            </a:rPr>
            <a:t>Knowledge</a:t>
          </a:r>
          <a:r>
            <a:rPr lang="sk-SK" sz="2800" dirty="0">
              <a:latin typeface="Aptos" panose="020B0004020202020204" pitchFamily="34" charset="0"/>
            </a:rPr>
            <a:t> </a:t>
          </a:r>
          <a:r>
            <a:rPr lang="en-GB" sz="2800" dirty="0">
              <a:latin typeface="Aptos" panose="020B0004020202020204" pitchFamily="34" charset="0"/>
            </a:rPr>
            <a:t>and</a:t>
          </a:r>
          <a:r>
            <a:rPr lang="sk-SK" sz="2800" dirty="0">
              <a:latin typeface="Aptos" panose="020B0004020202020204" pitchFamily="34" charset="0"/>
            </a:rPr>
            <a:t> </a:t>
          </a:r>
          <a:r>
            <a:rPr lang="en-GB" sz="2800" dirty="0">
              <a:latin typeface="Aptos" panose="020B0004020202020204" pitchFamily="34" charset="0"/>
            </a:rPr>
            <a:t>effective</a:t>
          </a:r>
          <a:r>
            <a:rPr lang="sk-SK" sz="2800" dirty="0">
              <a:latin typeface="Aptos" panose="020B0004020202020204" pitchFamily="34" charset="0"/>
            </a:rPr>
            <a:t> </a:t>
          </a:r>
          <a:r>
            <a:rPr lang="en-GB" sz="2800" dirty="0">
              <a:latin typeface="Aptos" panose="020B0004020202020204" pitchFamily="34" charset="0"/>
            </a:rPr>
            <a:t>management</a:t>
          </a:r>
          <a:r>
            <a:rPr lang="sk-SK" sz="2800" dirty="0">
              <a:latin typeface="Aptos" panose="020B0004020202020204" pitchFamily="34" charset="0"/>
            </a:rPr>
            <a:t> </a:t>
          </a:r>
          <a:r>
            <a:rPr lang="en-GB" sz="2800" dirty="0">
              <a:latin typeface="Aptos" panose="020B0004020202020204" pitchFamily="34" charset="0"/>
            </a:rPr>
            <a:t>of</a:t>
          </a:r>
          <a:r>
            <a:rPr lang="sk-SK" sz="2800" dirty="0">
              <a:latin typeface="Aptos" panose="020B0004020202020204" pitchFamily="34" charset="0"/>
            </a:rPr>
            <a:t> </a:t>
          </a:r>
          <a:r>
            <a:rPr lang="en-GB" sz="2800" dirty="0">
              <a:latin typeface="Aptos" panose="020B0004020202020204" pitchFamily="34" charset="0"/>
            </a:rPr>
            <a:t>digital</a:t>
          </a:r>
          <a:r>
            <a:rPr lang="sk-SK" sz="2800" dirty="0">
              <a:latin typeface="Aptos" panose="020B0004020202020204" pitchFamily="34" charset="0"/>
            </a:rPr>
            <a:t> </a:t>
          </a:r>
          <a:r>
            <a:rPr lang="en-GB" sz="2800" dirty="0">
              <a:latin typeface="Aptos" panose="020B0004020202020204" pitchFamily="34" charset="0"/>
            </a:rPr>
            <a:t>identity</a:t>
          </a:r>
          <a:r>
            <a:rPr lang="sk-SK" sz="2800" dirty="0">
              <a:latin typeface="Aptos" panose="020B0004020202020204" pitchFamily="34" charset="0"/>
            </a:rPr>
            <a:t> </a:t>
          </a:r>
          <a:r>
            <a:rPr lang="en-GB" sz="2800" dirty="0">
              <a:latin typeface="Aptos" panose="020B0004020202020204" pitchFamily="34" charset="0"/>
            </a:rPr>
            <a:t>and</a:t>
          </a:r>
          <a:r>
            <a:rPr lang="sk-SK" sz="2800" dirty="0">
              <a:latin typeface="Aptos" panose="020B0004020202020204" pitchFamily="34" charset="0"/>
            </a:rPr>
            <a:t> </a:t>
          </a:r>
          <a:r>
            <a:rPr lang="en-GB" sz="2800" dirty="0">
              <a:latin typeface="Aptos" panose="020B0004020202020204" pitchFamily="34" charset="0"/>
            </a:rPr>
            <a:t>digital</a:t>
          </a:r>
          <a:r>
            <a:rPr lang="sk-SK" sz="2800" dirty="0">
              <a:latin typeface="Aptos" panose="020B0004020202020204" pitchFamily="34" charset="0"/>
            </a:rPr>
            <a:t> </a:t>
          </a:r>
          <a:r>
            <a:rPr lang="en-GB" sz="2800" dirty="0">
              <a:latin typeface="Aptos" panose="020B0004020202020204" pitchFamily="34" charset="0"/>
            </a:rPr>
            <a:t>foot</a:t>
          </a:r>
          <a:r>
            <a:rPr lang="sk-SK" sz="2800" dirty="0">
              <a:latin typeface="Aptos" panose="020B0004020202020204" pitchFamily="34" charset="0"/>
            </a:rPr>
            <a:t> </a:t>
          </a:r>
          <a:r>
            <a:rPr lang="en-GB" sz="2800" dirty="0">
              <a:latin typeface="Aptos" panose="020B0004020202020204" pitchFamily="34" charset="0"/>
            </a:rPr>
            <a:t>print</a:t>
          </a:r>
          <a:r>
            <a:rPr lang="sk-SK" sz="2800" dirty="0">
              <a:latin typeface="Aptos" panose="020B0004020202020204" pitchFamily="34" charset="0"/>
            </a:rPr>
            <a:t> </a:t>
          </a:r>
          <a:r>
            <a:rPr lang="en-GB" sz="2800" dirty="0">
              <a:latin typeface="Aptos" panose="020B0004020202020204" pitchFamily="34" charset="0"/>
            </a:rPr>
            <a:t>are</a:t>
          </a:r>
          <a:r>
            <a:rPr lang="sk-SK" sz="2800" dirty="0">
              <a:latin typeface="Aptos" panose="020B0004020202020204" pitchFamily="34" charset="0"/>
            </a:rPr>
            <a:t> </a:t>
          </a:r>
          <a:r>
            <a:rPr lang="en-GB" sz="2800" dirty="0">
              <a:latin typeface="Aptos" panose="020B0004020202020204" pitchFamily="34" charset="0"/>
            </a:rPr>
            <a:t>the</a:t>
          </a:r>
          <a:r>
            <a:rPr lang="sk-SK" sz="2800" dirty="0">
              <a:latin typeface="Aptos" panose="020B0004020202020204" pitchFamily="34" charset="0"/>
            </a:rPr>
            <a:t> </a:t>
          </a:r>
          <a:r>
            <a:rPr lang="en-GB" sz="2800" dirty="0">
              <a:latin typeface="Aptos" panose="020B0004020202020204" pitchFamily="34" charset="0"/>
            </a:rPr>
            <a:t>key</a:t>
          </a:r>
          <a:r>
            <a:rPr lang="sk-SK" sz="2800" dirty="0">
              <a:latin typeface="Aptos" panose="020B0004020202020204" pitchFamily="34" charset="0"/>
            </a:rPr>
            <a:t> </a:t>
          </a:r>
          <a:r>
            <a:rPr lang="en-GB" sz="2800" dirty="0">
              <a:latin typeface="Aptos" panose="020B0004020202020204" pitchFamily="34" charset="0"/>
            </a:rPr>
            <a:t>to</a:t>
          </a:r>
          <a:r>
            <a:rPr lang="sk-SK" sz="2800" dirty="0">
              <a:latin typeface="Aptos" panose="020B0004020202020204" pitchFamily="34" charset="0"/>
            </a:rPr>
            <a:t> </a:t>
          </a:r>
          <a:r>
            <a:rPr lang="en-GB" sz="2800" dirty="0">
              <a:latin typeface="Aptos" panose="020B0004020202020204" pitchFamily="34" charset="0"/>
            </a:rPr>
            <a:t>our</a:t>
          </a:r>
          <a:r>
            <a:rPr lang="sk-SK" sz="2800" dirty="0">
              <a:latin typeface="Aptos" panose="020B0004020202020204" pitchFamily="34" charset="0"/>
            </a:rPr>
            <a:t> </a:t>
          </a:r>
          <a:r>
            <a:rPr lang="en-GB" sz="2800" dirty="0">
              <a:latin typeface="Aptos" panose="020B0004020202020204" pitchFamily="34" charset="0"/>
            </a:rPr>
            <a:t>digital</a:t>
          </a:r>
          <a:r>
            <a:rPr lang="sk-SK" sz="2800" dirty="0">
              <a:latin typeface="Aptos" panose="020B0004020202020204" pitchFamily="34" charset="0"/>
            </a:rPr>
            <a:t> </a:t>
          </a:r>
          <a:r>
            <a:rPr lang="en-GB" sz="2800" dirty="0">
              <a:latin typeface="Aptos" panose="020B0004020202020204" pitchFamily="34" charset="0"/>
            </a:rPr>
            <a:t>privacy</a:t>
          </a:r>
          <a:r>
            <a:rPr lang="sk-SK" sz="2800" dirty="0">
              <a:latin typeface="Aptos" panose="020B0004020202020204" pitchFamily="34" charset="0"/>
            </a:rPr>
            <a:t> </a:t>
          </a:r>
          <a:r>
            <a:rPr lang="en-GB" sz="2800" dirty="0">
              <a:latin typeface="Aptos" panose="020B0004020202020204" pitchFamily="34" charset="0"/>
            </a:rPr>
            <a:t>and</a:t>
          </a:r>
          <a:r>
            <a:rPr lang="sk-SK" sz="2800" dirty="0">
              <a:latin typeface="Aptos" panose="020B0004020202020204" pitchFamily="34" charset="0"/>
            </a:rPr>
            <a:t> </a:t>
          </a:r>
          <a:r>
            <a:rPr lang="en-GB" sz="2800" dirty="0">
              <a:latin typeface="Aptos" panose="020B0004020202020204" pitchFamily="34" charset="0"/>
            </a:rPr>
            <a:t>digital</a:t>
          </a:r>
          <a:r>
            <a:rPr lang="sk-SK" sz="2800" dirty="0">
              <a:latin typeface="Aptos" panose="020B0004020202020204" pitchFamily="34" charset="0"/>
            </a:rPr>
            <a:t> </a:t>
          </a:r>
          <a:r>
            <a:rPr lang="en-GB" sz="2800" dirty="0">
              <a:latin typeface="Aptos" panose="020B0004020202020204" pitchFamily="34" charset="0"/>
            </a:rPr>
            <a:t>security</a:t>
          </a:r>
          <a:r>
            <a:rPr lang="sk-SK" sz="2800" dirty="0">
              <a:latin typeface="Aptos" panose="020B0004020202020204" pitchFamily="34" charset="0"/>
            </a:rPr>
            <a:t> </a:t>
          </a:r>
          <a:r>
            <a:rPr lang="en-GB" sz="2800" dirty="0">
              <a:latin typeface="Aptos" panose="020B0004020202020204" pitchFamily="34" charset="0"/>
            </a:rPr>
            <a:t>in</a:t>
          </a:r>
          <a:r>
            <a:rPr lang="sk-SK" sz="2800" dirty="0">
              <a:latin typeface="Aptos" panose="020B0004020202020204" pitchFamily="34" charset="0"/>
            </a:rPr>
            <a:t> </a:t>
          </a:r>
          <a:r>
            <a:rPr lang="en-GB" sz="2800" dirty="0">
              <a:latin typeface="Aptos" panose="020B0004020202020204" pitchFamily="34" charset="0"/>
            </a:rPr>
            <a:t>the</a:t>
          </a:r>
          <a:r>
            <a:rPr lang="sk-SK" sz="2800" dirty="0">
              <a:latin typeface="Aptos" panose="020B0004020202020204" pitchFamily="34" charset="0"/>
            </a:rPr>
            <a:t> </a:t>
          </a:r>
          <a:r>
            <a:rPr lang="en-GB" sz="2800" dirty="0">
              <a:latin typeface="Aptos" panose="020B0004020202020204" pitchFamily="34" charset="0"/>
            </a:rPr>
            <a:t>digital</a:t>
          </a:r>
          <a:r>
            <a:rPr lang="sk-SK" sz="2800" dirty="0">
              <a:latin typeface="Aptos" panose="020B0004020202020204" pitchFamily="34" charset="0"/>
            </a:rPr>
            <a:t> </a:t>
          </a:r>
          <a:r>
            <a:rPr lang="en-GB" sz="2800" dirty="0">
              <a:latin typeface="Aptos" panose="020B0004020202020204" pitchFamily="34" charset="0"/>
            </a:rPr>
            <a:t>world.</a:t>
          </a:r>
          <a:endParaRPr lang="sk-SK" sz="2800" dirty="0">
            <a:latin typeface="Aptos" panose="020B0004020202020204" pitchFamily="34" charset="0"/>
          </a:endParaRPr>
        </a:p>
      </dgm:t>
    </dgm:pt>
    <dgm:pt modelId="{8E4993A5-ABDD-4736-A512-DA6DF6AED5ED}" type="parTrans" cxnId="{A96CF47A-0717-4D27-B310-A0E44A7BE886}">
      <dgm:prSet/>
      <dgm:spPr/>
      <dgm:t>
        <a:bodyPr/>
        <a:lstStyle/>
        <a:p>
          <a:endParaRPr lang="sk-SK"/>
        </a:p>
      </dgm:t>
    </dgm:pt>
    <dgm:pt modelId="{93C837B5-9515-4CA5-8DA7-FC070EEFE25D}" type="sibTrans" cxnId="{A96CF47A-0717-4D27-B310-A0E44A7BE886}">
      <dgm:prSet/>
      <dgm:spPr/>
      <dgm:t>
        <a:bodyPr/>
        <a:lstStyle/>
        <a:p>
          <a:endParaRPr lang="sk-SK"/>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dgm:presLayoutVars>
          <dgm:chMax val="0"/>
          <dgm:chPref val="0"/>
        </dgm:presLayoutVars>
      </dgm:prSet>
      <dgm:spPr/>
    </dgm:pt>
    <dgm:pt modelId="{5662E5A4-E490-47CA-AF38-4E4B0DB70AA8}" type="pres">
      <dgm:prSet presAssocID="{A0FA3DFA-E61E-4743-B176-DEE2C8607848}" presName="sibTrans" presStyleCnt="0"/>
      <dgm:spPr/>
    </dgm:pt>
    <dgm:pt modelId="{B4164C2B-2A41-4C34-8E0C-33196F627316}" type="pres">
      <dgm:prSet presAssocID="{C46E4E1F-A908-493D-AFB1-DAEAF64F609F}" presName="compNode" presStyleCnt="0"/>
      <dgm:spPr/>
    </dgm:pt>
    <dgm:pt modelId="{656A4B56-40F5-4D29-B83F-336EA2817DAF}" type="pres">
      <dgm:prSet presAssocID="{C46E4E1F-A908-493D-AFB1-DAEAF64F609F}" presName="bgRect" presStyleLbl="bgShp" presStyleIdx="2" presStyleCnt="3"/>
      <dgm:spPr/>
    </dgm:pt>
    <dgm:pt modelId="{F5E51E61-FBF3-4A17-954E-438CDF3D3C96}" type="pres">
      <dgm:prSet presAssocID="{C46E4E1F-A908-493D-AFB1-DAEAF64F609F}"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ADFCE899-6D85-45FF-AEC9-366969470D84}" type="pres">
      <dgm:prSet presAssocID="{C46E4E1F-A908-493D-AFB1-DAEAF64F609F}" presName="spaceRect" presStyleCnt="0"/>
      <dgm:spPr/>
    </dgm:pt>
    <dgm:pt modelId="{F250AD98-6E58-4763-AD99-70B1F7EA4102}" type="pres">
      <dgm:prSet presAssocID="{C46E4E1F-A908-493D-AFB1-DAEAF64F609F}"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A96CF47A-0717-4D27-B310-A0E44A7BE886}" srcId="{2DB17B16-1802-46E4-9F7D-50A2DF01E262}" destId="{C46E4E1F-A908-493D-AFB1-DAEAF64F609F}" srcOrd="2" destOrd="0" parTransId="{8E4993A5-ABDD-4736-A512-DA6DF6AED5ED}" sibTransId="{93C837B5-9515-4CA5-8DA7-FC070EEFE25D}"/>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7A864295-9F05-4FC6-938A-C7233A75EB4F}" type="presOf" srcId="{C46E4E1F-A908-493D-AFB1-DAEAF64F609F}" destId="{F250AD98-6E58-4763-AD99-70B1F7EA4102}"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D7153C9E-293C-4B83-888B-5F25E0037E02}" type="presParOf" srcId="{9D08EBA8-9757-4B1C-A668-7D56EC487579}" destId="{5662E5A4-E490-47CA-AF38-4E4B0DB70AA8}" srcOrd="3" destOrd="0" presId="urn:microsoft.com/office/officeart/2018/2/layout/IconVerticalSolidList"/>
    <dgm:cxn modelId="{4ACBEFBF-B5FB-4824-9C8D-07355F4AEB85}" type="presParOf" srcId="{9D08EBA8-9757-4B1C-A668-7D56EC487579}" destId="{B4164C2B-2A41-4C34-8E0C-33196F627316}" srcOrd="4" destOrd="0" presId="urn:microsoft.com/office/officeart/2018/2/layout/IconVerticalSolidList"/>
    <dgm:cxn modelId="{2D7B221E-31F0-443F-9274-56EDF9A886C3}" type="presParOf" srcId="{B4164C2B-2A41-4C34-8E0C-33196F627316}" destId="{656A4B56-40F5-4D29-B83F-336EA2817DAF}" srcOrd="0" destOrd="0" presId="urn:microsoft.com/office/officeart/2018/2/layout/IconVerticalSolidList"/>
    <dgm:cxn modelId="{9A429CD1-E2D3-4273-80B9-F32BFA0A04C4}" type="presParOf" srcId="{B4164C2B-2A41-4C34-8E0C-33196F627316}" destId="{F5E51E61-FBF3-4A17-954E-438CDF3D3C96}" srcOrd="1" destOrd="0" presId="urn:microsoft.com/office/officeart/2018/2/layout/IconVerticalSolidList"/>
    <dgm:cxn modelId="{CC610423-D243-4AE3-8BBD-0F71DB9E5A51}" type="presParOf" srcId="{B4164C2B-2A41-4C34-8E0C-33196F627316}" destId="{ADFCE899-6D85-45FF-AEC9-366969470D84}" srcOrd="2" destOrd="0" presId="urn:microsoft.com/office/officeart/2018/2/layout/IconVerticalSolidList"/>
    <dgm:cxn modelId="{CDDA6653-4031-4EEC-A613-397B40A7241A}" type="presParOf" srcId="{B4164C2B-2A41-4C34-8E0C-33196F627316}" destId="{F250AD98-6E58-4763-AD99-70B1F7EA41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en-GB" sz="2400"/>
            <a:t>Use search engines to check your digital footprint - by your name, accounts, emails.</a:t>
          </a:r>
          <a:endParaRPr lang="en-US" sz="240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en-GB" sz="2400"/>
            <a:t>Check your online activity</a:t>
          </a:r>
          <a:endParaRPr lang="en-US" sz="240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en-GB" sz="2400"/>
            <a:t>Removing negative digital footprint from search engines.</a:t>
          </a:r>
          <a:endParaRPr lang="en-US" sz="240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en-GB" sz="2400"/>
            <a:t>Delete and minimize cookies.</a:t>
          </a:r>
          <a:endParaRPr lang="en-US" sz="240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en-GB" sz="2400"/>
            <a:t>Clear search and browsing history.</a:t>
          </a:r>
          <a:endParaRPr lang="en-US" sz="240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en-GB" sz="2400"/>
            <a:t>Do not store login name and passwords in browser.</a:t>
          </a:r>
          <a:endParaRPr lang="en-US" sz="240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r>
            <a:rPr lang="en-GB" sz="2400"/>
            <a:t>Use tools to minimise your digital footprint to obfuscate your identity.</a:t>
          </a:r>
          <a:endParaRPr lang="en-US" sz="2400"/>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dgm:spPr/>
    </dgm:pt>
    <dgm:pt modelId="{F776F9EA-C1C2-41CD-8D9D-5E86CC7A5374}" type="pres">
      <dgm:prSet presAssocID="{B3F8BCC5-5751-4454-A61D-1CE2F5451BD4}" presName="vert1" presStyleCnt="0"/>
      <dgm:spPr/>
    </dgm:pt>
  </dgm:ptLst>
  <dgm:cxnLst>
    <dgm:cxn modelId="{99CD9702-26FA-492C-BF90-AD6B72F8A51B}" type="presOf" srcId="{B3F8BCC5-5751-4454-A61D-1CE2F5451BD4}" destId="{F252B691-CEF3-4A38-A827-DD35DD46897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 modelId="{64775B37-1EF8-4179-AC3C-F05945ED2AB2}" type="presParOf" srcId="{A8C7D03A-1DA2-4B0C-B82F-F77B5DE187AB}" destId="{FAFD233B-3F65-4AFF-BCB1-C8736775AAC9}" srcOrd="12" destOrd="0" presId="urn:microsoft.com/office/officeart/2008/layout/LinedList"/>
    <dgm:cxn modelId="{4D474234-CB53-4B0A-9457-C6437C6EE15E}" type="presParOf" srcId="{A8C7D03A-1DA2-4B0C-B82F-F77B5DE187AB}" destId="{C5CCDAD7-EF5F-43BA-9459-11D8EF537CC1}" srcOrd="13" destOrd="0" presId="urn:microsoft.com/office/officeart/2008/layout/LinedList"/>
    <dgm:cxn modelId="{3E5D34CA-7022-413A-8AD8-0D1D271C2FF0}" type="presParOf" srcId="{C5CCDAD7-EF5F-43BA-9459-11D8EF537CC1}" destId="{F252B691-CEF3-4A38-A827-DD35DD468977}" srcOrd="0" destOrd="0" presId="urn:microsoft.com/office/officeart/2008/layout/LinedList"/>
    <dgm:cxn modelId="{2BCC4FE2-A829-4AED-93F7-038DE1034714}"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n-GB" sz="2600" dirty="0">
              <a:latin typeface="Aptos" panose="020B0004020202020204" pitchFamily="34" charset="0"/>
            </a:rPr>
            <a:t>In today's interconnected world, digital security habits are more crucial than ever. </a:t>
          </a:r>
          <a:endParaRPr lang="en-US" sz="26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en-GB" sz="2600" dirty="0">
              <a:solidFill>
                <a:schemeClr val="tx1"/>
              </a:solidFill>
              <a:latin typeface="Aptos" panose="020B0004020202020204" pitchFamily="34" charset="0"/>
            </a:rPr>
            <a:t>By cultivating strong digital security habits, such as using robust passwords, enabling two-factor authentication</a:t>
          </a:r>
          <a:r>
            <a:rPr lang="sk-SK" sz="2600" dirty="0">
              <a:solidFill>
                <a:schemeClr val="tx1"/>
              </a:solidFill>
              <a:latin typeface="Aptos" panose="020B0004020202020204" pitchFamily="34" charset="0"/>
            </a:rPr>
            <a:t> and </a:t>
          </a:r>
          <a:r>
            <a:rPr lang="en-GB" sz="2600" dirty="0">
              <a:solidFill>
                <a:schemeClr val="tx1"/>
              </a:solidFill>
              <a:latin typeface="Aptos" panose="020B0004020202020204" pitchFamily="34" charset="0"/>
            </a:rPr>
            <a:t>regularly updating software, we can significantly reduce the risk of cyberattacks.</a:t>
          </a:r>
          <a:endParaRPr lang="en-US" sz="26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2" custLinFactNeighborX="-690" custLinFactNeighborY="1619"/>
      <dgm:spPr/>
    </dgm:pt>
    <dgm:pt modelId="{C30DF1B2-F37F-4977-A83F-C68B1482F247}" type="pres">
      <dgm:prSet presAssocID="{7EABECD8-D455-4319-8FF4-C2EE5129454B}"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2">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2"/>
      <dgm:spPr/>
    </dgm:pt>
    <dgm:pt modelId="{5C34206F-EB45-4DC3-8F16-DE3603D6F2D8}" type="pres">
      <dgm:prSet presAssocID="{B86FD1F9-60AF-4E92-85B6-C2039899D794}"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2">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D7A811-7802-4BCE-B668-66E6665BF4F1}"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3DEC7298-FE56-4A59-993D-E0A264DCC781}">
      <dgm:prSet custT="1"/>
      <dgm:spPr/>
      <dgm:t>
        <a:bodyPr/>
        <a:lstStyle/>
        <a:p>
          <a:pPr>
            <a:defRPr cap="all"/>
          </a:pPr>
          <a:r>
            <a:rPr lang="en-US" sz="1400" b="1" dirty="0">
              <a:solidFill>
                <a:schemeClr val="tx1"/>
              </a:solidFill>
              <a:latin typeface="Aptos" panose="020B0004020202020204" pitchFamily="34" charset="0"/>
            </a:rPr>
            <a:t>Ensure</a:t>
          </a:r>
        </a:p>
        <a:p>
          <a:r>
            <a:rPr lang="en-US" sz="1400" dirty="0">
              <a:latin typeface="Aptos" panose="020B0004020202020204" pitchFamily="34" charset="0"/>
            </a:rPr>
            <a:t>Ensure that each of your online accounts has a strong, unique password. </a:t>
          </a:r>
        </a:p>
      </dgm:t>
    </dgm:pt>
    <dgm:pt modelId="{DDEEBBB9-FEA7-415F-86FA-8F72135200C5}" type="parTrans" cxnId="{324E7C75-E668-4283-AE3C-44FD3EF61A10}">
      <dgm:prSet/>
      <dgm:spPr/>
      <dgm:t>
        <a:bodyPr/>
        <a:lstStyle/>
        <a:p>
          <a:endParaRPr lang="en-US" sz="2000">
            <a:latin typeface="Aptos" panose="020B0004020202020204" pitchFamily="34" charset="0"/>
          </a:endParaRPr>
        </a:p>
      </dgm:t>
    </dgm:pt>
    <dgm:pt modelId="{5253FD6C-157E-4D24-804B-57E15CF9A627}" type="sibTrans" cxnId="{324E7C75-E668-4283-AE3C-44FD3EF61A10}">
      <dgm:prSet custT="1"/>
      <dgm:spPr/>
      <dgm:t>
        <a:bodyPr/>
        <a:lstStyle/>
        <a:p>
          <a:endParaRPr lang="en-US" sz="600">
            <a:latin typeface="Aptos" panose="020B0004020202020204" pitchFamily="34" charset="0"/>
          </a:endParaRPr>
        </a:p>
      </dgm:t>
    </dgm:pt>
    <dgm:pt modelId="{7480FCDA-C852-484A-B892-C09178FCA747}">
      <dgm:prSet custT="1"/>
      <dgm:spPr/>
      <dgm:t>
        <a:bodyPr/>
        <a:lstStyle/>
        <a:p>
          <a:pPr>
            <a:defRPr cap="all"/>
          </a:pPr>
          <a:r>
            <a:rPr lang="en-US" sz="1400" b="1" dirty="0">
              <a:solidFill>
                <a:schemeClr val="tx1"/>
              </a:solidFill>
              <a:latin typeface="Aptos" panose="020B0004020202020204" pitchFamily="34" charset="0"/>
            </a:rPr>
            <a:t>Update</a:t>
          </a:r>
        </a:p>
        <a:p>
          <a:r>
            <a:rPr lang="en-US" sz="1400" dirty="0">
              <a:latin typeface="Aptos" panose="020B0004020202020204" pitchFamily="34" charset="0"/>
            </a:rPr>
            <a:t>Regularly update your operating system, browsers, and other software.</a:t>
          </a:r>
        </a:p>
      </dgm:t>
    </dgm:pt>
    <dgm:pt modelId="{8D4FE2CE-6E5A-4B9B-A278-E25F7F79C39D}" type="parTrans" cxnId="{23272A08-FA11-4631-8A2E-3E943EB26EF0}">
      <dgm:prSet/>
      <dgm:spPr/>
      <dgm:t>
        <a:bodyPr/>
        <a:lstStyle/>
        <a:p>
          <a:endParaRPr lang="en-US" sz="2000">
            <a:latin typeface="Aptos" panose="020B0004020202020204" pitchFamily="34" charset="0"/>
          </a:endParaRPr>
        </a:p>
      </dgm:t>
    </dgm:pt>
    <dgm:pt modelId="{B482C9CC-2E5C-4BDE-ABD9-35CD0422B05D}" type="sibTrans" cxnId="{23272A08-FA11-4631-8A2E-3E943EB26EF0}">
      <dgm:prSet custT="1"/>
      <dgm:spPr/>
      <dgm:t>
        <a:bodyPr/>
        <a:lstStyle/>
        <a:p>
          <a:endParaRPr lang="en-US" sz="600">
            <a:latin typeface="Aptos" panose="020B0004020202020204" pitchFamily="34" charset="0"/>
          </a:endParaRPr>
        </a:p>
      </dgm:t>
    </dgm:pt>
    <dgm:pt modelId="{F20F7A3B-4F96-450F-8715-81FE9F7402F4}">
      <dgm:prSet custT="1"/>
      <dgm:spPr/>
      <dgm:t>
        <a:bodyPr/>
        <a:lstStyle/>
        <a:p>
          <a:pPr>
            <a:defRPr cap="all"/>
          </a:pPr>
          <a:r>
            <a:rPr lang="en-US" sz="1400" b="1" dirty="0">
              <a:solidFill>
                <a:schemeClr val="tx1"/>
              </a:solidFill>
              <a:latin typeface="Aptos" panose="020B0004020202020204" pitchFamily="34" charset="0"/>
            </a:rPr>
            <a:t>Be</a:t>
          </a:r>
        </a:p>
        <a:p>
          <a:r>
            <a:rPr lang="en-US" sz="1400" dirty="0">
              <a:latin typeface="Aptos" panose="020B0004020202020204" pitchFamily="34" charset="0"/>
            </a:rPr>
            <a:t>Be cautious when clicking on links or downloading attachments from unknown or suspicious emails. </a:t>
          </a:r>
        </a:p>
      </dgm:t>
    </dgm:pt>
    <dgm:pt modelId="{7AB1399E-F1B0-4485-B03E-1A87A9D3DA20}" type="parTrans" cxnId="{A72AA634-87B3-4523-A94B-14FF3C6EAEA3}">
      <dgm:prSet/>
      <dgm:spPr/>
      <dgm:t>
        <a:bodyPr/>
        <a:lstStyle/>
        <a:p>
          <a:endParaRPr lang="en-US" sz="2000">
            <a:latin typeface="Aptos" panose="020B0004020202020204" pitchFamily="34" charset="0"/>
          </a:endParaRPr>
        </a:p>
      </dgm:t>
    </dgm:pt>
    <dgm:pt modelId="{7EDA27F9-A470-49D8-85D5-B6FE2372DF18}" type="sibTrans" cxnId="{A72AA634-87B3-4523-A94B-14FF3C6EAEA3}">
      <dgm:prSet custT="1"/>
      <dgm:spPr/>
      <dgm:t>
        <a:bodyPr/>
        <a:lstStyle/>
        <a:p>
          <a:endParaRPr lang="en-US" sz="600">
            <a:latin typeface="Aptos" panose="020B0004020202020204" pitchFamily="34" charset="0"/>
          </a:endParaRPr>
        </a:p>
      </dgm:t>
    </dgm:pt>
    <dgm:pt modelId="{3B59F8CB-23B0-4A73-AC29-58A71EE785FC}">
      <dgm:prSet custT="1"/>
      <dgm:spPr/>
      <dgm:t>
        <a:bodyPr/>
        <a:lstStyle/>
        <a:p>
          <a:pPr>
            <a:defRPr cap="all"/>
          </a:pPr>
          <a:r>
            <a:rPr lang="en-US" sz="1400" b="1" dirty="0">
              <a:solidFill>
                <a:schemeClr val="tx1"/>
              </a:solidFill>
              <a:latin typeface="Aptos" panose="020B0004020202020204" pitchFamily="34" charset="0"/>
            </a:rPr>
            <a:t>Use</a:t>
          </a:r>
        </a:p>
        <a:p>
          <a:r>
            <a:rPr lang="en-US" sz="1400" dirty="0">
              <a:latin typeface="Aptos" panose="020B0004020202020204" pitchFamily="34" charset="0"/>
            </a:rPr>
            <a:t>Use a strong password for your home Wi-Fi network and avoid using the default router name and password. </a:t>
          </a:r>
        </a:p>
      </dgm:t>
    </dgm:pt>
    <dgm:pt modelId="{69ABFAD8-F3EE-4BD6-9102-713C731EB46E}" type="parTrans" cxnId="{6E42E29B-5ACA-4E7A-A9FA-CBF03C7E5B4F}">
      <dgm:prSet/>
      <dgm:spPr/>
      <dgm:t>
        <a:bodyPr/>
        <a:lstStyle/>
        <a:p>
          <a:endParaRPr lang="en-US" sz="2000">
            <a:latin typeface="Aptos" panose="020B0004020202020204" pitchFamily="34" charset="0"/>
          </a:endParaRPr>
        </a:p>
      </dgm:t>
    </dgm:pt>
    <dgm:pt modelId="{39213E34-91ED-4975-B33A-ADA903BE1513}" type="sibTrans" cxnId="{6E42E29B-5ACA-4E7A-A9FA-CBF03C7E5B4F}">
      <dgm:prSet custT="1"/>
      <dgm:spPr/>
      <dgm:t>
        <a:bodyPr/>
        <a:lstStyle/>
        <a:p>
          <a:endParaRPr lang="en-US" sz="600">
            <a:latin typeface="Aptos" panose="020B0004020202020204" pitchFamily="34" charset="0"/>
          </a:endParaRPr>
        </a:p>
      </dgm:t>
    </dgm:pt>
    <dgm:pt modelId="{35900BD1-6DC8-406C-A6A7-D9C09896AE2F}">
      <dgm:prSet custT="1"/>
      <dgm:spPr/>
      <dgm:t>
        <a:bodyPr/>
        <a:lstStyle/>
        <a:p>
          <a:pPr>
            <a:defRPr cap="all"/>
          </a:pPr>
          <a:r>
            <a:rPr lang="en-US" sz="1400" b="1" dirty="0">
              <a:solidFill>
                <a:schemeClr val="tx1"/>
              </a:solidFill>
              <a:latin typeface="Aptos" panose="020B0004020202020204" pitchFamily="34" charset="0"/>
            </a:rPr>
            <a:t>Back up</a:t>
          </a:r>
        </a:p>
        <a:p>
          <a:r>
            <a:rPr lang="en-US" sz="1400" dirty="0">
              <a:latin typeface="Aptos" panose="020B0004020202020204" pitchFamily="34" charset="0"/>
            </a:rPr>
            <a:t>Regularly back up your important data to an external hard drive or </a:t>
          </a:r>
          <a:br>
            <a:rPr lang="en-US" sz="1400" dirty="0">
              <a:latin typeface="Aptos" panose="020B0004020202020204" pitchFamily="34" charset="0"/>
            </a:rPr>
          </a:br>
          <a:r>
            <a:rPr lang="en-US" sz="1400" dirty="0">
              <a:latin typeface="Aptos" panose="020B0004020202020204" pitchFamily="34" charset="0"/>
            </a:rPr>
            <a:t>a secure cloud service. </a:t>
          </a:r>
        </a:p>
      </dgm:t>
    </dgm:pt>
    <dgm:pt modelId="{C1A85404-FE28-4238-ABDF-87383DDD1A1F}" type="parTrans" cxnId="{28609E6E-336B-434E-AFF8-1131BFF80060}">
      <dgm:prSet/>
      <dgm:spPr/>
      <dgm:t>
        <a:bodyPr/>
        <a:lstStyle/>
        <a:p>
          <a:endParaRPr lang="en-US" sz="2000">
            <a:latin typeface="Aptos" panose="020B0004020202020204" pitchFamily="34" charset="0"/>
          </a:endParaRPr>
        </a:p>
      </dgm:t>
    </dgm:pt>
    <dgm:pt modelId="{32402DD7-315F-4B00-AF2D-DA42957A441D}" type="sibTrans" cxnId="{28609E6E-336B-434E-AFF8-1131BFF80060}">
      <dgm:prSet custT="1"/>
      <dgm:spPr/>
      <dgm:t>
        <a:bodyPr/>
        <a:lstStyle/>
        <a:p>
          <a:endParaRPr lang="en-US" sz="600">
            <a:latin typeface="Aptos" panose="020B0004020202020204" pitchFamily="34" charset="0"/>
          </a:endParaRPr>
        </a:p>
      </dgm:t>
    </dgm:pt>
    <dgm:pt modelId="{4D307BB6-4804-4366-AD71-177B6B08F3F6}">
      <dgm:prSet custT="1"/>
      <dgm:spPr/>
      <dgm:t>
        <a:bodyPr/>
        <a:lstStyle/>
        <a:p>
          <a:pPr>
            <a:defRPr cap="all"/>
          </a:pPr>
          <a:r>
            <a:rPr lang="en-US" sz="1400" b="1" dirty="0">
              <a:solidFill>
                <a:schemeClr val="tx1"/>
              </a:solidFill>
              <a:latin typeface="Aptos" panose="020B0004020202020204" pitchFamily="34" charset="0"/>
            </a:rPr>
            <a:t>Check</a:t>
          </a:r>
        </a:p>
        <a:p>
          <a:r>
            <a:rPr lang="en-US" sz="1400" dirty="0">
              <a:latin typeface="Aptos" panose="020B0004020202020204" pitchFamily="34" charset="0"/>
            </a:rPr>
            <a:t>Regularly check your bank statements, credit reports, and online accounts for any suspicious activity. </a:t>
          </a:r>
        </a:p>
      </dgm:t>
    </dgm:pt>
    <dgm:pt modelId="{2837A070-AAEB-4E12-B7A0-C81EE2E7506D}" type="parTrans" cxnId="{52680609-4D57-48A0-8F8A-93F9E7BD4FC6}">
      <dgm:prSet/>
      <dgm:spPr/>
      <dgm:t>
        <a:bodyPr/>
        <a:lstStyle/>
        <a:p>
          <a:endParaRPr lang="en-US" sz="2000">
            <a:latin typeface="Aptos" panose="020B0004020202020204" pitchFamily="34" charset="0"/>
          </a:endParaRPr>
        </a:p>
      </dgm:t>
    </dgm:pt>
    <dgm:pt modelId="{EBB52321-44E5-44F2-9B05-B5447F27E759}" type="sibTrans" cxnId="{52680609-4D57-48A0-8F8A-93F9E7BD4FC6}">
      <dgm:prSet custT="1"/>
      <dgm:spPr/>
      <dgm:t>
        <a:bodyPr/>
        <a:lstStyle/>
        <a:p>
          <a:endParaRPr lang="en-US" sz="600">
            <a:latin typeface="Aptos" panose="020B0004020202020204" pitchFamily="34" charset="0"/>
          </a:endParaRPr>
        </a:p>
      </dgm:t>
    </dgm:pt>
    <dgm:pt modelId="{B7C12C04-E61D-477B-A50E-9C84A59EDC56}">
      <dgm:prSet custT="1"/>
      <dgm:spPr/>
      <dgm:t>
        <a:bodyPr/>
        <a:lstStyle/>
        <a:p>
          <a:r>
            <a:rPr lang="sk-SK" sz="1400" b="1" dirty="0">
              <a:solidFill>
                <a:schemeClr val="tx1"/>
              </a:solidFill>
              <a:latin typeface="Aptos" panose="020B0004020202020204" pitchFamily="34" charset="0"/>
            </a:rPr>
            <a:t>BE</a:t>
          </a:r>
        </a:p>
        <a:p>
          <a:r>
            <a:rPr lang="en-US" sz="1400" dirty="0">
              <a:latin typeface="Aptos" panose="020B0004020202020204" pitchFamily="34" charset="0"/>
            </a:rPr>
            <a:t>Be cautious about the amount of personal information you share on social media and other online platforms.</a:t>
          </a:r>
        </a:p>
      </dgm:t>
    </dgm:pt>
    <dgm:pt modelId="{51970322-E475-4E41-864D-B5FB86BD4886}" type="parTrans" cxnId="{104B930F-784A-435D-8D8A-2B0935C69251}">
      <dgm:prSet/>
      <dgm:spPr/>
      <dgm:t>
        <a:bodyPr/>
        <a:lstStyle/>
        <a:p>
          <a:endParaRPr lang="sk-SK" sz="2000"/>
        </a:p>
      </dgm:t>
    </dgm:pt>
    <dgm:pt modelId="{D9CC0BBC-576D-4B28-8B48-7BB7A8077597}" type="sibTrans" cxnId="{104B930F-784A-435D-8D8A-2B0935C69251}">
      <dgm:prSet/>
      <dgm:spPr/>
      <dgm:t>
        <a:bodyPr/>
        <a:lstStyle/>
        <a:p>
          <a:endParaRPr lang="sk-SK" sz="2000"/>
        </a:p>
      </dgm:t>
    </dgm:pt>
    <dgm:pt modelId="{1B96D6AB-D9A0-4B4A-8532-F9C9601E54C2}" type="pres">
      <dgm:prSet presAssocID="{F9D7A811-7802-4BCE-B668-66E6665BF4F1}" presName="Name0" presStyleCnt="0">
        <dgm:presLayoutVars>
          <dgm:dir/>
          <dgm:resizeHandles val="exact"/>
        </dgm:presLayoutVars>
      </dgm:prSet>
      <dgm:spPr/>
    </dgm:pt>
    <dgm:pt modelId="{8BD2ABDB-D8DA-4DCB-A8CB-91266F910D36}" type="pres">
      <dgm:prSet presAssocID="{3DEC7298-FE56-4A59-993D-E0A264DCC781}" presName="node" presStyleLbl="node1" presStyleIdx="0" presStyleCnt="7">
        <dgm:presLayoutVars>
          <dgm:bulletEnabled val="1"/>
        </dgm:presLayoutVars>
      </dgm:prSet>
      <dgm:spPr/>
    </dgm:pt>
    <dgm:pt modelId="{30928BED-E595-4E82-B556-01929B00590E}" type="pres">
      <dgm:prSet presAssocID="{5253FD6C-157E-4D24-804B-57E15CF9A627}" presName="sibTrans" presStyleLbl="sibTrans1D1" presStyleIdx="0" presStyleCnt="6"/>
      <dgm:spPr/>
    </dgm:pt>
    <dgm:pt modelId="{28166E5E-6BC7-44FA-959B-AA571E8033F7}" type="pres">
      <dgm:prSet presAssocID="{5253FD6C-157E-4D24-804B-57E15CF9A627}" presName="connectorText" presStyleLbl="sibTrans1D1" presStyleIdx="0" presStyleCnt="6"/>
      <dgm:spPr/>
    </dgm:pt>
    <dgm:pt modelId="{9F06891F-188C-4929-ACF1-67DC50FDCDC5}" type="pres">
      <dgm:prSet presAssocID="{7480FCDA-C852-484A-B892-C09178FCA747}" presName="node" presStyleLbl="node1" presStyleIdx="1" presStyleCnt="7">
        <dgm:presLayoutVars>
          <dgm:bulletEnabled val="1"/>
        </dgm:presLayoutVars>
      </dgm:prSet>
      <dgm:spPr/>
    </dgm:pt>
    <dgm:pt modelId="{02C9EE20-715F-4BFE-828C-56A8A83FFFEF}" type="pres">
      <dgm:prSet presAssocID="{B482C9CC-2E5C-4BDE-ABD9-35CD0422B05D}" presName="sibTrans" presStyleLbl="sibTrans1D1" presStyleIdx="1" presStyleCnt="6"/>
      <dgm:spPr/>
    </dgm:pt>
    <dgm:pt modelId="{D44BCA18-8468-4DF5-86BE-B290ECF15BAF}" type="pres">
      <dgm:prSet presAssocID="{B482C9CC-2E5C-4BDE-ABD9-35CD0422B05D}" presName="connectorText" presStyleLbl="sibTrans1D1" presStyleIdx="1" presStyleCnt="6"/>
      <dgm:spPr/>
    </dgm:pt>
    <dgm:pt modelId="{0F497C02-EE46-4B91-A461-542680F395F7}" type="pres">
      <dgm:prSet presAssocID="{F20F7A3B-4F96-450F-8715-81FE9F7402F4}" presName="node" presStyleLbl="node1" presStyleIdx="2" presStyleCnt="7">
        <dgm:presLayoutVars>
          <dgm:bulletEnabled val="1"/>
        </dgm:presLayoutVars>
      </dgm:prSet>
      <dgm:spPr/>
    </dgm:pt>
    <dgm:pt modelId="{6F7099E8-F029-4B93-B163-DDB37A0F7175}" type="pres">
      <dgm:prSet presAssocID="{7EDA27F9-A470-49D8-85D5-B6FE2372DF18}" presName="sibTrans" presStyleLbl="sibTrans1D1" presStyleIdx="2" presStyleCnt="6"/>
      <dgm:spPr/>
    </dgm:pt>
    <dgm:pt modelId="{3B5EF5A0-1187-4B75-BF98-C84F509BD65D}" type="pres">
      <dgm:prSet presAssocID="{7EDA27F9-A470-49D8-85D5-B6FE2372DF18}" presName="connectorText" presStyleLbl="sibTrans1D1" presStyleIdx="2" presStyleCnt="6"/>
      <dgm:spPr/>
    </dgm:pt>
    <dgm:pt modelId="{365ED430-E604-436D-BC99-10447608501D}" type="pres">
      <dgm:prSet presAssocID="{3B59F8CB-23B0-4A73-AC29-58A71EE785FC}" presName="node" presStyleLbl="node1" presStyleIdx="3" presStyleCnt="7">
        <dgm:presLayoutVars>
          <dgm:bulletEnabled val="1"/>
        </dgm:presLayoutVars>
      </dgm:prSet>
      <dgm:spPr/>
    </dgm:pt>
    <dgm:pt modelId="{43DE086E-FE6E-4E36-8BE0-38E5CF4C891E}" type="pres">
      <dgm:prSet presAssocID="{39213E34-91ED-4975-B33A-ADA903BE1513}" presName="sibTrans" presStyleLbl="sibTrans1D1" presStyleIdx="3" presStyleCnt="6"/>
      <dgm:spPr/>
    </dgm:pt>
    <dgm:pt modelId="{1664132A-DCAD-42E1-8BCC-936473879FB4}" type="pres">
      <dgm:prSet presAssocID="{39213E34-91ED-4975-B33A-ADA903BE1513}" presName="connectorText" presStyleLbl="sibTrans1D1" presStyleIdx="3" presStyleCnt="6"/>
      <dgm:spPr/>
    </dgm:pt>
    <dgm:pt modelId="{AADC94D3-E264-48EC-9EEE-B640AAEBD080}" type="pres">
      <dgm:prSet presAssocID="{35900BD1-6DC8-406C-A6A7-D9C09896AE2F}" presName="node" presStyleLbl="node1" presStyleIdx="4" presStyleCnt="7">
        <dgm:presLayoutVars>
          <dgm:bulletEnabled val="1"/>
        </dgm:presLayoutVars>
      </dgm:prSet>
      <dgm:spPr/>
    </dgm:pt>
    <dgm:pt modelId="{6AB2B2FF-0197-4B03-9582-79998768FA49}" type="pres">
      <dgm:prSet presAssocID="{32402DD7-315F-4B00-AF2D-DA42957A441D}" presName="sibTrans" presStyleLbl="sibTrans1D1" presStyleIdx="4" presStyleCnt="6"/>
      <dgm:spPr/>
    </dgm:pt>
    <dgm:pt modelId="{E07111EA-D311-4D7A-9116-550AC4E18E33}" type="pres">
      <dgm:prSet presAssocID="{32402DD7-315F-4B00-AF2D-DA42957A441D}" presName="connectorText" presStyleLbl="sibTrans1D1" presStyleIdx="4" presStyleCnt="6"/>
      <dgm:spPr/>
    </dgm:pt>
    <dgm:pt modelId="{3DF809CC-75D2-4886-8510-A1D5D3655FC6}" type="pres">
      <dgm:prSet presAssocID="{4D307BB6-4804-4366-AD71-177B6B08F3F6}" presName="node" presStyleLbl="node1" presStyleIdx="5" presStyleCnt="7">
        <dgm:presLayoutVars>
          <dgm:bulletEnabled val="1"/>
        </dgm:presLayoutVars>
      </dgm:prSet>
      <dgm:spPr/>
    </dgm:pt>
    <dgm:pt modelId="{75315A0F-9D52-4B97-BF6A-F09816A4646A}" type="pres">
      <dgm:prSet presAssocID="{EBB52321-44E5-44F2-9B05-B5447F27E759}" presName="sibTrans" presStyleLbl="sibTrans1D1" presStyleIdx="5" presStyleCnt="6"/>
      <dgm:spPr/>
    </dgm:pt>
    <dgm:pt modelId="{DC557342-9093-43F2-A0FE-6CB993E9291E}" type="pres">
      <dgm:prSet presAssocID="{EBB52321-44E5-44F2-9B05-B5447F27E759}" presName="connectorText" presStyleLbl="sibTrans1D1" presStyleIdx="5" presStyleCnt="6"/>
      <dgm:spPr/>
    </dgm:pt>
    <dgm:pt modelId="{54F4DAAA-9192-4356-B6F7-4D14C3347181}" type="pres">
      <dgm:prSet presAssocID="{B7C12C04-E61D-477B-A50E-9C84A59EDC56}" presName="node" presStyleLbl="node1" presStyleIdx="6" presStyleCnt="7">
        <dgm:presLayoutVars>
          <dgm:bulletEnabled val="1"/>
        </dgm:presLayoutVars>
      </dgm:prSet>
      <dgm:spPr/>
    </dgm:pt>
  </dgm:ptLst>
  <dgm:cxnLst>
    <dgm:cxn modelId="{B7915406-B31E-4893-A2C2-7E86F3CC92BF}" type="presOf" srcId="{F9D7A811-7802-4BCE-B668-66E6665BF4F1}" destId="{1B96D6AB-D9A0-4B4A-8532-F9C9601E54C2}" srcOrd="0" destOrd="0" presId="urn:microsoft.com/office/officeart/2016/7/layout/RepeatingBendingProcessNew"/>
    <dgm:cxn modelId="{23272A08-FA11-4631-8A2E-3E943EB26EF0}" srcId="{F9D7A811-7802-4BCE-B668-66E6665BF4F1}" destId="{7480FCDA-C852-484A-B892-C09178FCA747}" srcOrd="1" destOrd="0" parTransId="{8D4FE2CE-6E5A-4B9B-A278-E25F7F79C39D}" sibTransId="{B482C9CC-2E5C-4BDE-ABD9-35CD0422B05D}"/>
    <dgm:cxn modelId="{52680609-4D57-48A0-8F8A-93F9E7BD4FC6}" srcId="{F9D7A811-7802-4BCE-B668-66E6665BF4F1}" destId="{4D307BB6-4804-4366-AD71-177B6B08F3F6}" srcOrd="5" destOrd="0" parTransId="{2837A070-AAEB-4E12-B7A0-C81EE2E7506D}" sibTransId="{EBB52321-44E5-44F2-9B05-B5447F27E759}"/>
    <dgm:cxn modelId="{104B930F-784A-435D-8D8A-2B0935C69251}" srcId="{F9D7A811-7802-4BCE-B668-66E6665BF4F1}" destId="{B7C12C04-E61D-477B-A50E-9C84A59EDC56}" srcOrd="6" destOrd="0" parTransId="{51970322-E475-4E41-864D-B5FB86BD4886}" sibTransId="{D9CC0BBC-576D-4B28-8B48-7BB7A8077597}"/>
    <dgm:cxn modelId="{38610E14-7DD0-41EB-8E0C-4DE461E31607}" type="presOf" srcId="{7EDA27F9-A470-49D8-85D5-B6FE2372DF18}" destId="{3B5EF5A0-1187-4B75-BF98-C84F509BD65D}" srcOrd="1" destOrd="0" presId="urn:microsoft.com/office/officeart/2016/7/layout/RepeatingBendingProcessNew"/>
    <dgm:cxn modelId="{6293DF2B-388C-4E31-A352-BFAC6DCA8188}" type="presOf" srcId="{32402DD7-315F-4B00-AF2D-DA42957A441D}" destId="{6AB2B2FF-0197-4B03-9582-79998768FA49}" srcOrd="0" destOrd="0" presId="urn:microsoft.com/office/officeart/2016/7/layout/RepeatingBendingProcessNew"/>
    <dgm:cxn modelId="{A72AA634-87B3-4523-A94B-14FF3C6EAEA3}" srcId="{F9D7A811-7802-4BCE-B668-66E6665BF4F1}" destId="{F20F7A3B-4F96-450F-8715-81FE9F7402F4}" srcOrd="2" destOrd="0" parTransId="{7AB1399E-F1B0-4485-B03E-1A87A9D3DA20}" sibTransId="{7EDA27F9-A470-49D8-85D5-B6FE2372DF18}"/>
    <dgm:cxn modelId="{B34D803A-9AC9-4934-BAE7-3693A36F62AC}" type="presOf" srcId="{32402DD7-315F-4B00-AF2D-DA42957A441D}" destId="{E07111EA-D311-4D7A-9116-550AC4E18E33}" srcOrd="1" destOrd="0" presId="urn:microsoft.com/office/officeart/2016/7/layout/RepeatingBendingProcessNew"/>
    <dgm:cxn modelId="{FFF5AE40-44CB-43BA-9350-884C36D7E921}" type="presOf" srcId="{5253FD6C-157E-4D24-804B-57E15CF9A627}" destId="{28166E5E-6BC7-44FA-959B-AA571E8033F7}" srcOrd="1" destOrd="0" presId="urn:microsoft.com/office/officeart/2016/7/layout/RepeatingBendingProcessNew"/>
    <dgm:cxn modelId="{EBA89B5D-E75B-40CA-B07F-3D55363FE895}" type="presOf" srcId="{F20F7A3B-4F96-450F-8715-81FE9F7402F4}" destId="{0F497C02-EE46-4B91-A461-542680F395F7}" srcOrd="0" destOrd="0" presId="urn:microsoft.com/office/officeart/2016/7/layout/RepeatingBendingProcessNew"/>
    <dgm:cxn modelId="{28609E6E-336B-434E-AFF8-1131BFF80060}" srcId="{F9D7A811-7802-4BCE-B668-66E6665BF4F1}" destId="{35900BD1-6DC8-406C-A6A7-D9C09896AE2F}" srcOrd="4" destOrd="0" parTransId="{C1A85404-FE28-4238-ABDF-87383DDD1A1F}" sibTransId="{32402DD7-315F-4B00-AF2D-DA42957A441D}"/>
    <dgm:cxn modelId="{324E7C75-E668-4283-AE3C-44FD3EF61A10}" srcId="{F9D7A811-7802-4BCE-B668-66E6665BF4F1}" destId="{3DEC7298-FE56-4A59-993D-E0A264DCC781}" srcOrd="0" destOrd="0" parTransId="{DDEEBBB9-FEA7-415F-86FA-8F72135200C5}" sibTransId="{5253FD6C-157E-4D24-804B-57E15CF9A627}"/>
    <dgm:cxn modelId="{E9AE1D79-0976-434E-BD15-E9F2D21CB0A8}" type="presOf" srcId="{B7C12C04-E61D-477B-A50E-9C84A59EDC56}" destId="{54F4DAAA-9192-4356-B6F7-4D14C3347181}" srcOrd="0" destOrd="0" presId="urn:microsoft.com/office/officeart/2016/7/layout/RepeatingBendingProcessNew"/>
    <dgm:cxn modelId="{E39F6588-E6D2-4DE7-8DFC-4B4914F06089}" type="presOf" srcId="{7EDA27F9-A470-49D8-85D5-B6FE2372DF18}" destId="{6F7099E8-F029-4B93-B163-DDB37A0F7175}" srcOrd="0" destOrd="0" presId="urn:microsoft.com/office/officeart/2016/7/layout/RepeatingBendingProcessNew"/>
    <dgm:cxn modelId="{3289928F-26D3-4B60-AF1B-3053D51D6C76}" type="presOf" srcId="{EBB52321-44E5-44F2-9B05-B5447F27E759}" destId="{DC557342-9093-43F2-A0FE-6CB993E9291E}" srcOrd="1" destOrd="0" presId="urn:microsoft.com/office/officeart/2016/7/layout/RepeatingBendingProcessNew"/>
    <dgm:cxn modelId="{E955E190-FD65-4521-B2E0-D648D69D30D2}" type="presOf" srcId="{3B59F8CB-23B0-4A73-AC29-58A71EE785FC}" destId="{365ED430-E604-436D-BC99-10447608501D}" srcOrd="0" destOrd="0" presId="urn:microsoft.com/office/officeart/2016/7/layout/RepeatingBendingProcessNew"/>
    <dgm:cxn modelId="{6CD37A98-6402-4BCD-B5FF-8127A0C092AA}" type="presOf" srcId="{5253FD6C-157E-4D24-804B-57E15CF9A627}" destId="{30928BED-E595-4E82-B556-01929B00590E}" srcOrd="0" destOrd="0" presId="urn:microsoft.com/office/officeart/2016/7/layout/RepeatingBendingProcessNew"/>
    <dgm:cxn modelId="{D4F9B399-8CE9-4AAB-93CF-E3763F16D061}" type="presOf" srcId="{3DEC7298-FE56-4A59-993D-E0A264DCC781}" destId="{8BD2ABDB-D8DA-4DCB-A8CB-91266F910D36}" srcOrd="0" destOrd="0" presId="urn:microsoft.com/office/officeart/2016/7/layout/RepeatingBendingProcessNew"/>
    <dgm:cxn modelId="{4ED92B9B-ED41-4AEA-BC01-9EF70722850A}" type="presOf" srcId="{4D307BB6-4804-4366-AD71-177B6B08F3F6}" destId="{3DF809CC-75D2-4886-8510-A1D5D3655FC6}" srcOrd="0" destOrd="0" presId="urn:microsoft.com/office/officeart/2016/7/layout/RepeatingBendingProcessNew"/>
    <dgm:cxn modelId="{C1B3799B-D13A-482A-A1EA-4D6520EDEE35}" type="presOf" srcId="{7480FCDA-C852-484A-B892-C09178FCA747}" destId="{9F06891F-188C-4929-ACF1-67DC50FDCDC5}" srcOrd="0" destOrd="0" presId="urn:microsoft.com/office/officeart/2016/7/layout/RepeatingBendingProcessNew"/>
    <dgm:cxn modelId="{6E42E29B-5ACA-4E7A-A9FA-CBF03C7E5B4F}" srcId="{F9D7A811-7802-4BCE-B668-66E6665BF4F1}" destId="{3B59F8CB-23B0-4A73-AC29-58A71EE785FC}" srcOrd="3" destOrd="0" parTransId="{69ABFAD8-F3EE-4BD6-9102-713C731EB46E}" sibTransId="{39213E34-91ED-4975-B33A-ADA903BE1513}"/>
    <dgm:cxn modelId="{9AF398A5-2E80-48DD-8CDB-A832C4A7AF1A}" type="presOf" srcId="{B482C9CC-2E5C-4BDE-ABD9-35CD0422B05D}" destId="{D44BCA18-8468-4DF5-86BE-B290ECF15BAF}" srcOrd="1" destOrd="0" presId="urn:microsoft.com/office/officeart/2016/7/layout/RepeatingBendingProcessNew"/>
    <dgm:cxn modelId="{9CE1AAA8-A908-4D1D-B1A8-548B56CC220A}" type="presOf" srcId="{EBB52321-44E5-44F2-9B05-B5447F27E759}" destId="{75315A0F-9D52-4B97-BF6A-F09816A4646A}" srcOrd="0" destOrd="0" presId="urn:microsoft.com/office/officeart/2016/7/layout/RepeatingBendingProcessNew"/>
    <dgm:cxn modelId="{C544DEAE-6E66-406C-8E17-C2088D69A000}" type="presOf" srcId="{39213E34-91ED-4975-B33A-ADA903BE1513}" destId="{1664132A-DCAD-42E1-8BCC-936473879FB4}" srcOrd="1" destOrd="0" presId="urn:microsoft.com/office/officeart/2016/7/layout/RepeatingBendingProcessNew"/>
    <dgm:cxn modelId="{3C6C26BA-084C-49D0-B48F-76FB216A02BE}" type="presOf" srcId="{39213E34-91ED-4975-B33A-ADA903BE1513}" destId="{43DE086E-FE6E-4E36-8BE0-38E5CF4C891E}" srcOrd="0" destOrd="0" presId="urn:microsoft.com/office/officeart/2016/7/layout/RepeatingBendingProcessNew"/>
    <dgm:cxn modelId="{30CBA3D1-3AEA-47C2-9C0E-C9BEDAF0ABD0}" type="presOf" srcId="{B482C9CC-2E5C-4BDE-ABD9-35CD0422B05D}" destId="{02C9EE20-715F-4BFE-828C-56A8A83FFFEF}" srcOrd="0" destOrd="0" presId="urn:microsoft.com/office/officeart/2016/7/layout/RepeatingBendingProcessNew"/>
    <dgm:cxn modelId="{DA10EAD1-A88C-4B44-9A3C-70729F0B1553}" type="presOf" srcId="{35900BD1-6DC8-406C-A6A7-D9C09896AE2F}" destId="{AADC94D3-E264-48EC-9EEE-B640AAEBD080}" srcOrd="0" destOrd="0" presId="urn:microsoft.com/office/officeart/2016/7/layout/RepeatingBendingProcessNew"/>
    <dgm:cxn modelId="{3BEAC445-1AB7-4C6C-B5CB-7C0E5720404A}" type="presParOf" srcId="{1B96D6AB-D9A0-4B4A-8532-F9C9601E54C2}" destId="{8BD2ABDB-D8DA-4DCB-A8CB-91266F910D36}" srcOrd="0" destOrd="0" presId="urn:microsoft.com/office/officeart/2016/7/layout/RepeatingBendingProcessNew"/>
    <dgm:cxn modelId="{626E133B-27D7-4EFD-B78D-C3840093332B}" type="presParOf" srcId="{1B96D6AB-D9A0-4B4A-8532-F9C9601E54C2}" destId="{30928BED-E595-4E82-B556-01929B00590E}" srcOrd="1" destOrd="0" presId="urn:microsoft.com/office/officeart/2016/7/layout/RepeatingBendingProcessNew"/>
    <dgm:cxn modelId="{E2FCDE4F-BCA9-44BC-8F45-C831E14B8066}" type="presParOf" srcId="{30928BED-E595-4E82-B556-01929B00590E}" destId="{28166E5E-6BC7-44FA-959B-AA571E8033F7}" srcOrd="0" destOrd="0" presId="urn:microsoft.com/office/officeart/2016/7/layout/RepeatingBendingProcessNew"/>
    <dgm:cxn modelId="{CB7A37E1-5E48-4ADF-9540-19C17FB18A03}" type="presParOf" srcId="{1B96D6AB-D9A0-4B4A-8532-F9C9601E54C2}" destId="{9F06891F-188C-4929-ACF1-67DC50FDCDC5}" srcOrd="2" destOrd="0" presId="urn:microsoft.com/office/officeart/2016/7/layout/RepeatingBendingProcessNew"/>
    <dgm:cxn modelId="{F29A31D1-E233-4D35-866C-067BAB56EC97}" type="presParOf" srcId="{1B96D6AB-D9A0-4B4A-8532-F9C9601E54C2}" destId="{02C9EE20-715F-4BFE-828C-56A8A83FFFEF}" srcOrd="3" destOrd="0" presId="urn:microsoft.com/office/officeart/2016/7/layout/RepeatingBendingProcessNew"/>
    <dgm:cxn modelId="{D898A040-21BE-4682-AE1B-01AF4630F360}" type="presParOf" srcId="{02C9EE20-715F-4BFE-828C-56A8A83FFFEF}" destId="{D44BCA18-8468-4DF5-86BE-B290ECF15BAF}" srcOrd="0" destOrd="0" presId="urn:microsoft.com/office/officeart/2016/7/layout/RepeatingBendingProcessNew"/>
    <dgm:cxn modelId="{B47CD79A-DD40-4207-AB81-6DC43B7CEDE0}" type="presParOf" srcId="{1B96D6AB-D9A0-4B4A-8532-F9C9601E54C2}" destId="{0F497C02-EE46-4B91-A461-542680F395F7}" srcOrd="4" destOrd="0" presId="urn:microsoft.com/office/officeart/2016/7/layout/RepeatingBendingProcessNew"/>
    <dgm:cxn modelId="{3246D750-110B-4386-ADE9-69782E2F3571}" type="presParOf" srcId="{1B96D6AB-D9A0-4B4A-8532-F9C9601E54C2}" destId="{6F7099E8-F029-4B93-B163-DDB37A0F7175}" srcOrd="5" destOrd="0" presId="urn:microsoft.com/office/officeart/2016/7/layout/RepeatingBendingProcessNew"/>
    <dgm:cxn modelId="{786EA82E-E29A-4B9D-86E1-9D65E1A4EE5E}" type="presParOf" srcId="{6F7099E8-F029-4B93-B163-DDB37A0F7175}" destId="{3B5EF5A0-1187-4B75-BF98-C84F509BD65D}" srcOrd="0" destOrd="0" presId="urn:microsoft.com/office/officeart/2016/7/layout/RepeatingBendingProcessNew"/>
    <dgm:cxn modelId="{FE97F310-EC95-43A8-A99B-37247242930F}" type="presParOf" srcId="{1B96D6AB-D9A0-4B4A-8532-F9C9601E54C2}" destId="{365ED430-E604-436D-BC99-10447608501D}" srcOrd="6" destOrd="0" presId="urn:microsoft.com/office/officeart/2016/7/layout/RepeatingBendingProcessNew"/>
    <dgm:cxn modelId="{0C5556D0-37AD-43BE-A7B6-62478C275278}" type="presParOf" srcId="{1B96D6AB-D9A0-4B4A-8532-F9C9601E54C2}" destId="{43DE086E-FE6E-4E36-8BE0-38E5CF4C891E}" srcOrd="7" destOrd="0" presId="urn:microsoft.com/office/officeart/2016/7/layout/RepeatingBendingProcessNew"/>
    <dgm:cxn modelId="{47A4E79F-8A81-461D-93CF-E0B3D398E5A0}" type="presParOf" srcId="{43DE086E-FE6E-4E36-8BE0-38E5CF4C891E}" destId="{1664132A-DCAD-42E1-8BCC-936473879FB4}" srcOrd="0" destOrd="0" presId="urn:microsoft.com/office/officeart/2016/7/layout/RepeatingBendingProcessNew"/>
    <dgm:cxn modelId="{B9B345CE-C709-4360-8961-407E00B126A3}" type="presParOf" srcId="{1B96D6AB-D9A0-4B4A-8532-F9C9601E54C2}" destId="{AADC94D3-E264-48EC-9EEE-B640AAEBD080}" srcOrd="8" destOrd="0" presId="urn:microsoft.com/office/officeart/2016/7/layout/RepeatingBendingProcessNew"/>
    <dgm:cxn modelId="{9FD29EE2-4467-4CCD-86B5-7DBC1C8D0588}" type="presParOf" srcId="{1B96D6AB-D9A0-4B4A-8532-F9C9601E54C2}" destId="{6AB2B2FF-0197-4B03-9582-79998768FA49}" srcOrd="9" destOrd="0" presId="urn:microsoft.com/office/officeart/2016/7/layout/RepeatingBendingProcessNew"/>
    <dgm:cxn modelId="{9F20EBFE-1CB2-4297-A08B-66BBA5C530E4}" type="presParOf" srcId="{6AB2B2FF-0197-4B03-9582-79998768FA49}" destId="{E07111EA-D311-4D7A-9116-550AC4E18E33}" srcOrd="0" destOrd="0" presId="urn:microsoft.com/office/officeart/2016/7/layout/RepeatingBendingProcessNew"/>
    <dgm:cxn modelId="{D2F849F0-68EE-4908-8B7A-7A1C30D45CEF}" type="presParOf" srcId="{1B96D6AB-D9A0-4B4A-8532-F9C9601E54C2}" destId="{3DF809CC-75D2-4886-8510-A1D5D3655FC6}" srcOrd="10" destOrd="0" presId="urn:microsoft.com/office/officeart/2016/7/layout/RepeatingBendingProcessNew"/>
    <dgm:cxn modelId="{2E34302E-50B6-43F9-91BF-45394D766D74}" type="presParOf" srcId="{1B96D6AB-D9A0-4B4A-8532-F9C9601E54C2}" destId="{75315A0F-9D52-4B97-BF6A-F09816A4646A}" srcOrd="11" destOrd="0" presId="urn:microsoft.com/office/officeart/2016/7/layout/RepeatingBendingProcessNew"/>
    <dgm:cxn modelId="{E343DDEC-71D7-4B13-9774-EEE6D9AE3695}" type="presParOf" srcId="{75315A0F-9D52-4B97-BF6A-F09816A4646A}" destId="{DC557342-9093-43F2-A0FE-6CB993E9291E}" srcOrd="0" destOrd="0" presId="urn:microsoft.com/office/officeart/2016/7/layout/RepeatingBendingProcessNew"/>
    <dgm:cxn modelId="{0EABFC7E-87E8-4193-BC52-E31AF5D79A82}" type="presParOf" srcId="{1B96D6AB-D9A0-4B4A-8532-F9C9601E54C2}" destId="{54F4DAAA-9192-4356-B6F7-4D14C3347181}"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5049"/>
          <a:ext cx="10662684" cy="12789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86867" y="292097"/>
          <a:ext cx="704083" cy="70339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477819" y="4344"/>
          <a:ext cx="8968089" cy="128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3" tIns="135483" rIns="135483" bIns="135483" numCol="1" spcCol="1270" anchor="ctr" anchorCtr="0">
          <a:noAutofit/>
        </a:bodyPr>
        <a:lstStyle/>
        <a:p>
          <a:pPr marL="0" lvl="0" indent="0" algn="l" defTabSz="1244600">
            <a:lnSpc>
              <a:spcPct val="100000"/>
            </a:lnSpc>
            <a:spcBef>
              <a:spcPct val="0"/>
            </a:spcBef>
            <a:spcAft>
              <a:spcPct val="35000"/>
            </a:spcAft>
            <a:buNone/>
          </a:pPr>
          <a:r>
            <a:rPr lang="en-GB" sz="2800" kern="1200" dirty="0">
              <a:latin typeface="Aptos" panose="020B0004020202020204" pitchFamily="34" charset="0"/>
            </a:rPr>
            <a:t>Digital</a:t>
          </a:r>
          <a:r>
            <a:rPr lang="sk-SK" sz="2800" kern="1200" dirty="0">
              <a:latin typeface="Aptos" panose="020B0004020202020204" pitchFamily="34" charset="0"/>
            </a:rPr>
            <a:t> </a:t>
          </a:r>
          <a:r>
            <a:rPr lang="en-GB" sz="2800" kern="1200" dirty="0">
              <a:latin typeface="Aptos" panose="020B0004020202020204" pitchFamily="34" charset="0"/>
            </a:rPr>
            <a:t>identity</a:t>
          </a:r>
          <a:r>
            <a:rPr lang="sk-SK" sz="2800" kern="1200" dirty="0">
              <a:latin typeface="Aptos" panose="020B0004020202020204" pitchFamily="34" charset="0"/>
            </a:rPr>
            <a:t> </a:t>
          </a:r>
          <a:r>
            <a:rPr lang="en-GB" sz="2800" kern="1200" dirty="0">
              <a:latin typeface="Aptos" panose="020B0004020202020204" pitchFamily="34" charset="0"/>
            </a:rPr>
            <a:t>is</a:t>
          </a:r>
          <a:r>
            <a:rPr lang="sk-SK" sz="2800" kern="1200" dirty="0">
              <a:latin typeface="Aptos" panose="020B0004020202020204" pitchFamily="34" charset="0"/>
            </a:rPr>
            <a:t> </a:t>
          </a:r>
          <a:r>
            <a:rPr lang="en-GB" sz="2800" kern="1200" dirty="0">
              <a:latin typeface="Aptos" panose="020B0004020202020204" pitchFamily="34" charset="0"/>
            </a:rPr>
            <a:t>our</a:t>
          </a:r>
          <a:r>
            <a:rPr lang="sk-SK" sz="2800" kern="1200" dirty="0">
              <a:latin typeface="Aptos" panose="020B0004020202020204" pitchFamily="34" charset="0"/>
            </a:rPr>
            <a:t> </a:t>
          </a:r>
          <a:r>
            <a:rPr lang="en-GB" sz="2800" kern="1200" dirty="0">
              <a:latin typeface="Aptos" panose="020B0004020202020204" pitchFamily="34" charset="0"/>
            </a:rPr>
            <a:t>online</a:t>
          </a:r>
          <a:r>
            <a:rPr lang="sk-SK" sz="2800" kern="1200" dirty="0">
              <a:latin typeface="Aptos" panose="020B0004020202020204" pitchFamily="34" charset="0"/>
            </a:rPr>
            <a:t> </a:t>
          </a:r>
          <a:r>
            <a:rPr lang="en-GB" sz="2800" kern="1200" dirty="0">
              <a:latin typeface="Aptos" panose="020B0004020202020204" pitchFamily="34" charset="0"/>
            </a:rPr>
            <a:t>presence</a:t>
          </a:r>
          <a:r>
            <a:rPr lang="sk-SK" sz="2800" kern="1200" dirty="0">
              <a:latin typeface="Aptos" panose="020B0004020202020204" pitchFamily="34" charset="0"/>
            </a:rPr>
            <a:t> </a:t>
          </a:r>
          <a:r>
            <a:rPr lang="en-GB" sz="2800" kern="1200" dirty="0">
              <a:latin typeface="Aptos" panose="020B0004020202020204" pitchFamily="34" charset="0"/>
            </a:rPr>
            <a:t>we</a:t>
          </a:r>
          <a:r>
            <a:rPr lang="sk-SK" sz="2800" kern="1200" dirty="0">
              <a:latin typeface="Aptos" panose="020B0004020202020204" pitchFamily="34" charset="0"/>
            </a:rPr>
            <a:t> </a:t>
          </a:r>
          <a:r>
            <a:rPr lang="en-GB" sz="2800" kern="1200" dirty="0">
              <a:latin typeface="Aptos" panose="020B0004020202020204" pitchFamily="34" charset="0"/>
            </a:rPr>
            <a:t>create</a:t>
          </a:r>
          <a:r>
            <a:rPr lang="sk-SK" sz="2800" kern="1200" dirty="0">
              <a:latin typeface="Aptos" panose="020B0004020202020204" pitchFamily="34" charset="0"/>
            </a:rPr>
            <a:t> </a:t>
          </a:r>
          <a:r>
            <a:rPr lang="en-GB" sz="2800" kern="1200" dirty="0">
              <a:latin typeface="Aptos" panose="020B0004020202020204" pitchFamily="34" charset="0"/>
            </a:rPr>
            <a:t>when</a:t>
          </a:r>
          <a:r>
            <a:rPr lang="sk-SK" sz="2800" kern="1200" dirty="0">
              <a:latin typeface="Aptos" panose="020B0004020202020204" pitchFamily="34" charset="0"/>
            </a:rPr>
            <a:t> </a:t>
          </a:r>
          <a:r>
            <a:rPr lang="en-GB" sz="2800" kern="1200" dirty="0">
              <a:latin typeface="Aptos" panose="020B0004020202020204" pitchFamily="34" charset="0"/>
            </a:rPr>
            <a:t>we</a:t>
          </a:r>
          <a:r>
            <a:rPr lang="sk-SK" sz="2800" kern="1200" dirty="0">
              <a:latin typeface="Aptos" panose="020B0004020202020204" pitchFamily="34" charset="0"/>
            </a:rPr>
            <a:t> </a:t>
          </a:r>
          <a:r>
            <a:rPr lang="en-GB" sz="2800" kern="1200" dirty="0">
              <a:latin typeface="Aptos" panose="020B0004020202020204" pitchFamily="34" charset="0"/>
            </a:rPr>
            <a:t>use</a:t>
          </a:r>
          <a:r>
            <a:rPr lang="sk-SK" sz="2800" kern="1200" dirty="0">
              <a:latin typeface="Aptos" panose="020B0004020202020204" pitchFamily="34" charset="0"/>
            </a:rPr>
            <a:t> </a:t>
          </a:r>
          <a:r>
            <a:rPr lang="en-GB" sz="2800" kern="1200" dirty="0">
              <a:latin typeface="Aptos" panose="020B0004020202020204" pitchFamily="34" charset="0"/>
            </a:rPr>
            <a:t>digital</a:t>
          </a:r>
          <a:r>
            <a:rPr lang="sk-SK" sz="2800" kern="1200" dirty="0">
              <a:latin typeface="Aptos" panose="020B0004020202020204" pitchFamily="34" charset="0"/>
            </a:rPr>
            <a:t> </a:t>
          </a:r>
          <a:r>
            <a:rPr lang="en-GB" sz="2800" kern="1200" dirty="0">
              <a:latin typeface="Aptos" panose="020B0004020202020204" pitchFamily="34" charset="0"/>
            </a:rPr>
            <a:t>tools.</a:t>
          </a:r>
          <a:endParaRPr lang="en-US" sz="2800" kern="1200" dirty="0">
            <a:latin typeface="Aptos" panose="020B0004020202020204" pitchFamily="34" charset="0"/>
          </a:endParaRPr>
        </a:p>
      </dsp:txBody>
      <dsp:txXfrm>
        <a:off x="1477819" y="4344"/>
        <a:ext cx="8968089" cy="1280152"/>
      </dsp:txXfrm>
    </dsp:sp>
    <dsp:sp modelId="{C4E9ED3C-7BA5-44DA-B485-7992C21B656E}">
      <dsp:nvSpPr>
        <dsp:cNvPr id="0" name=""/>
        <dsp:cNvSpPr/>
      </dsp:nvSpPr>
      <dsp:spPr>
        <a:xfrm>
          <a:off x="0" y="1534281"/>
          <a:ext cx="10662684" cy="12789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86867" y="1822034"/>
          <a:ext cx="704083" cy="70339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477819" y="1534281"/>
          <a:ext cx="8968089" cy="128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3" tIns="135483" rIns="135483" bIns="135483" numCol="1" spcCol="1270" anchor="ctr" anchorCtr="0">
          <a:noAutofit/>
        </a:bodyPr>
        <a:lstStyle/>
        <a:p>
          <a:pPr marL="0" lvl="0" indent="0" algn="l" defTabSz="1244600">
            <a:lnSpc>
              <a:spcPct val="100000"/>
            </a:lnSpc>
            <a:spcBef>
              <a:spcPct val="0"/>
            </a:spcBef>
            <a:spcAft>
              <a:spcPct val="35000"/>
            </a:spcAft>
            <a:buNone/>
          </a:pPr>
          <a:r>
            <a:rPr lang="en-GB" sz="2800" kern="1200" dirty="0">
              <a:latin typeface="Aptos" panose="020B0004020202020204" pitchFamily="34" charset="0"/>
            </a:rPr>
            <a:t>Digital</a:t>
          </a:r>
          <a:r>
            <a:rPr lang="sk-SK" sz="2800" kern="1200" dirty="0">
              <a:latin typeface="Aptos" panose="020B0004020202020204" pitchFamily="34" charset="0"/>
            </a:rPr>
            <a:t> </a:t>
          </a:r>
          <a:r>
            <a:rPr lang="en-GB" sz="2800" kern="1200" dirty="0">
              <a:latin typeface="Aptos" panose="020B0004020202020204" pitchFamily="34" charset="0"/>
            </a:rPr>
            <a:t>foot</a:t>
          </a:r>
          <a:r>
            <a:rPr lang="sk-SK" sz="2800" kern="1200" dirty="0">
              <a:latin typeface="Aptos" panose="020B0004020202020204" pitchFamily="34" charset="0"/>
            </a:rPr>
            <a:t> </a:t>
          </a:r>
          <a:r>
            <a:rPr lang="en-GB" sz="2800" kern="1200" dirty="0">
              <a:latin typeface="Aptos" panose="020B0004020202020204" pitchFamily="34" charset="0"/>
            </a:rPr>
            <a:t>print</a:t>
          </a:r>
          <a:r>
            <a:rPr lang="sk-SK" sz="2800" kern="1200" dirty="0">
              <a:latin typeface="Aptos" panose="020B0004020202020204" pitchFamily="34" charset="0"/>
            </a:rPr>
            <a:t> </a:t>
          </a:r>
          <a:r>
            <a:rPr lang="en-GB" sz="2800" kern="1200" dirty="0">
              <a:latin typeface="Aptos" panose="020B0004020202020204" pitchFamily="34" charset="0"/>
            </a:rPr>
            <a:t>is</a:t>
          </a:r>
          <a:r>
            <a:rPr lang="sk-SK" sz="2800" kern="1200" dirty="0">
              <a:latin typeface="Aptos" panose="020B0004020202020204" pitchFamily="34" charset="0"/>
            </a:rPr>
            <a:t> </a:t>
          </a:r>
          <a:r>
            <a:rPr lang="en-GB" sz="2800" kern="1200" dirty="0">
              <a:latin typeface="Aptos" panose="020B0004020202020204" pitchFamily="34" charset="0"/>
            </a:rPr>
            <a:t>"permanent</a:t>
          </a:r>
          <a:r>
            <a:rPr lang="sk-SK" sz="2800" kern="1200" dirty="0">
              <a:latin typeface="Aptos" panose="020B0004020202020204" pitchFamily="34" charset="0"/>
            </a:rPr>
            <a:t> </a:t>
          </a:r>
          <a:r>
            <a:rPr lang="en-GB" sz="2800" kern="1200" dirty="0">
              <a:latin typeface="Aptos" panose="020B0004020202020204" pitchFamily="34" charset="0"/>
            </a:rPr>
            <a:t>record„</a:t>
          </a:r>
          <a:r>
            <a:rPr lang="sk-SK" sz="2800" kern="1200" dirty="0">
              <a:latin typeface="Aptos" panose="020B0004020202020204" pitchFamily="34" charset="0"/>
            </a:rPr>
            <a:t> </a:t>
          </a:r>
          <a:r>
            <a:rPr lang="en-GB" sz="2800" kern="1200" dirty="0">
              <a:latin typeface="Aptos" panose="020B0004020202020204" pitchFamily="34" charset="0"/>
            </a:rPr>
            <a:t>of</a:t>
          </a:r>
          <a:r>
            <a:rPr lang="sk-SK" sz="2800" kern="1200" dirty="0">
              <a:latin typeface="Aptos" panose="020B0004020202020204" pitchFamily="34" charset="0"/>
            </a:rPr>
            <a:t> </a:t>
          </a:r>
          <a:r>
            <a:rPr lang="en-GB" sz="2800" kern="1200" dirty="0">
              <a:latin typeface="Aptos" panose="020B0004020202020204" pitchFamily="34" charset="0"/>
            </a:rPr>
            <a:t>our</a:t>
          </a:r>
          <a:r>
            <a:rPr lang="sk-SK" sz="2800" kern="1200" dirty="0">
              <a:latin typeface="Aptos" panose="020B0004020202020204" pitchFamily="34" charset="0"/>
            </a:rPr>
            <a:t> </a:t>
          </a:r>
          <a:r>
            <a:rPr lang="en-GB" sz="2800" kern="1200" dirty="0">
              <a:latin typeface="Aptos" panose="020B0004020202020204" pitchFamily="34" charset="0"/>
            </a:rPr>
            <a:t>digital</a:t>
          </a:r>
          <a:r>
            <a:rPr lang="sk-SK" sz="2800" kern="1200" dirty="0">
              <a:latin typeface="Aptos" panose="020B0004020202020204" pitchFamily="34" charset="0"/>
            </a:rPr>
            <a:t> </a:t>
          </a:r>
          <a:r>
            <a:rPr lang="en-GB" sz="2800" kern="1200" dirty="0">
              <a:latin typeface="Aptos" panose="020B0004020202020204" pitchFamily="34" charset="0"/>
            </a:rPr>
            <a:t>presence</a:t>
          </a:r>
          <a:r>
            <a:rPr lang="sk-SK" sz="2800" kern="1200" dirty="0">
              <a:latin typeface="Aptos" panose="020B0004020202020204" pitchFamily="34" charset="0"/>
            </a:rPr>
            <a:t> </a:t>
          </a:r>
          <a:r>
            <a:rPr lang="en-GB" sz="2800" kern="1200" dirty="0">
              <a:latin typeface="Aptos" panose="020B0004020202020204" pitchFamily="34" charset="0"/>
            </a:rPr>
            <a:t>and</a:t>
          </a:r>
          <a:r>
            <a:rPr lang="sk-SK" sz="2800" kern="1200" dirty="0">
              <a:latin typeface="Aptos" panose="020B0004020202020204" pitchFamily="34" charset="0"/>
            </a:rPr>
            <a:t> </a:t>
          </a:r>
          <a:r>
            <a:rPr lang="en-GB" sz="2800" kern="1200" dirty="0">
              <a:latin typeface="Aptos" panose="020B0004020202020204" pitchFamily="34" charset="0"/>
            </a:rPr>
            <a:t>our</a:t>
          </a:r>
          <a:r>
            <a:rPr lang="sk-SK" sz="2800" kern="1200" dirty="0">
              <a:latin typeface="Aptos" panose="020B0004020202020204" pitchFamily="34" charset="0"/>
            </a:rPr>
            <a:t> </a:t>
          </a:r>
          <a:r>
            <a:rPr lang="en-GB" sz="2800" kern="1200" dirty="0">
              <a:latin typeface="Aptos" panose="020B0004020202020204" pitchFamily="34" charset="0"/>
            </a:rPr>
            <a:t>using</a:t>
          </a:r>
          <a:r>
            <a:rPr lang="sk-SK" sz="2800" kern="1200" dirty="0">
              <a:latin typeface="Aptos" panose="020B0004020202020204" pitchFamily="34" charset="0"/>
            </a:rPr>
            <a:t> </a:t>
          </a:r>
          <a:r>
            <a:rPr lang="en-GB" sz="2800" kern="1200" dirty="0">
              <a:latin typeface="Aptos" panose="020B0004020202020204" pitchFamily="34" charset="0"/>
            </a:rPr>
            <a:t>of</a:t>
          </a:r>
          <a:r>
            <a:rPr lang="sk-SK" sz="2800" kern="1200" dirty="0">
              <a:latin typeface="Aptos" panose="020B0004020202020204" pitchFamily="34" charset="0"/>
            </a:rPr>
            <a:t> </a:t>
          </a:r>
          <a:r>
            <a:rPr lang="en-GB" sz="2800" kern="1200" dirty="0">
              <a:latin typeface="Aptos" panose="020B0004020202020204" pitchFamily="34" charset="0"/>
            </a:rPr>
            <a:t>online</a:t>
          </a:r>
          <a:r>
            <a:rPr lang="sk-SK" sz="2800" kern="1200" dirty="0">
              <a:latin typeface="Aptos" panose="020B0004020202020204" pitchFamily="34" charset="0"/>
            </a:rPr>
            <a:t> </a:t>
          </a:r>
          <a:r>
            <a:rPr lang="en-GB" sz="2800" kern="1200" dirty="0">
              <a:latin typeface="Aptos" panose="020B0004020202020204" pitchFamily="34" charset="0"/>
            </a:rPr>
            <a:t>services.</a:t>
          </a:r>
          <a:endParaRPr lang="en-US" sz="2800" kern="1200" dirty="0">
            <a:latin typeface="Aptos" panose="020B0004020202020204" pitchFamily="34" charset="0"/>
          </a:endParaRPr>
        </a:p>
      </dsp:txBody>
      <dsp:txXfrm>
        <a:off x="1477819" y="1534281"/>
        <a:ext cx="8968089" cy="1280152"/>
      </dsp:txXfrm>
    </dsp:sp>
    <dsp:sp modelId="{656A4B56-40F5-4D29-B83F-336EA2817DAF}">
      <dsp:nvSpPr>
        <dsp:cNvPr id="0" name=""/>
        <dsp:cNvSpPr/>
      </dsp:nvSpPr>
      <dsp:spPr>
        <a:xfrm>
          <a:off x="0" y="3064219"/>
          <a:ext cx="10662684" cy="12789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E51E61-FBF3-4A17-954E-438CDF3D3C96}">
      <dsp:nvSpPr>
        <dsp:cNvPr id="0" name=""/>
        <dsp:cNvSpPr/>
      </dsp:nvSpPr>
      <dsp:spPr>
        <a:xfrm>
          <a:off x="387245" y="3351972"/>
          <a:ext cx="704083" cy="70339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0AD98-6E58-4763-AD99-70B1F7EA4102}">
      <dsp:nvSpPr>
        <dsp:cNvPr id="0" name=""/>
        <dsp:cNvSpPr/>
      </dsp:nvSpPr>
      <dsp:spPr>
        <a:xfrm>
          <a:off x="1478575" y="3064219"/>
          <a:ext cx="8968089" cy="128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3" tIns="135483" rIns="135483" bIns="135483" numCol="1" spcCol="1270" anchor="ctr" anchorCtr="0">
          <a:noAutofit/>
        </a:bodyPr>
        <a:lstStyle/>
        <a:p>
          <a:pPr marL="0" lvl="0" indent="0" algn="l" defTabSz="1244600">
            <a:lnSpc>
              <a:spcPct val="100000"/>
            </a:lnSpc>
            <a:spcBef>
              <a:spcPct val="0"/>
            </a:spcBef>
            <a:spcAft>
              <a:spcPct val="35000"/>
            </a:spcAft>
            <a:buNone/>
          </a:pPr>
          <a:r>
            <a:rPr lang="en-GB" sz="2800" kern="1200" dirty="0">
              <a:latin typeface="Aptos" panose="020B0004020202020204" pitchFamily="34" charset="0"/>
            </a:rPr>
            <a:t>Knowledge</a:t>
          </a:r>
          <a:r>
            <a:rPr lang="sk-SK" sz="2800" kern="1200" dirty="0">
              <a:latin typeface="Aptos" panose="020B0004020202020204" pitchFamily="34" charset="0"/>
            </a:rPr>
            <a:t> </a:t>
          </a:r>
          <a:r>
            <a:rPr lang="en-GB" sz="2800" kern="1200" dirty="0">
              <a:latin typeface="Aptos" panose="020B0004020202020204" pitchFamily="34" charset="0"/>
            </a:rPr>
            <a:t>and</a:t>
          </a:r>
          <a:r>
            <a:rPr lang="sk-SK" sz="2800" kern="1200" dirty="0">
              <a:latin typeface="Aptos" panose="020B0004020202020204" pitchFamily="34" charset="0"/>
            </a:rPr>
            <a:t> </a:t>
          </a:r>
          <a:r>
            <a:rPr lang="en-GB" sz="2800" kern="1200" dirty="0">
              <a:latin typeface="Aptos" panose="020B0004020202020204" pitchFamily="34" charset="0"/>
            </a:rPr>
            <a:t>effective</a:t>
          </a:r>
          <a:r>
            <a:rPr lang="sk-SK" sz="2800" kern="1200" dirty="0">
              <a:latin typeface="Aptos" panose="020B0004020202020204" pitchFamily="34" charset="0"/>
            </a:rPr>
            <a:t> </a:t>
          </a:r>
          <a:r>
            <a:rPr lang="en-GB" sz="2800" kern="1200" dirty="0">
              <a:latin typeface="Aptos" panose="020B0004020202020204" pitchFamily="34" charset="0"/>
            </a:rPr>
            <a:t>management</a:t>
          </a:r>
          <a:r>
            <a:rPr lang="sk-SK" sz="2800" kern="1200" dirty="0">
              <a:latin typeface="Aptos" panose="020B0004020202020204" pitchFamily="34" charset="0"/>
            </a:rPr>
            <a:t> </a:t>
          </a:r>
          <a:r>
            <a:rPr lang="en-GB" sz="2800" kern="1200" dirty="0">
              <a:latin typeface="Aptos" panose="020B0004020202020204" pitchFamily="34" charset="0"/>
            </a:rPr>
            <a:t>of</a:t>
          </a:r>
          <a:r>
            <a:rPr lang="sk-SK" sz="2800" kern="1200" dirty="0">
              <a:latin typeface="Aptos" panose="020B0004020202020204" pitchFamily="34" charset="0"/>
            </a:rPr>
            <a:t> </a:t>
          </a:r>
          <a:r>
            <a:rPr lang="en-GB" sz="2800" kern="1200" dirty="0">
              <a:latin typeface="Aptos" panose="020B0004020202020204" pitchFamily="34" charset="0"/>
            </a:rPr>
            <a:t>digital</a:t>
          </a:r>
          <a:r>
            <a:rPr lang="sk-SK" sz="2800" kern="1200" dirty="0">
              <a:latin typeface="Aptos" panose="020B0004020202020204" pitchFamily="34" charset="0"/>
            </a:rPr>
            <a:t> </a:t>
          </a:r>
          <a:r>
            <a:rPr lang="en-GB" sz="2800" kern="1200" dirty="0">
              <a:latin typeface="Aptos" panose="020B0004020202020204" pitchFamily="34" charset="0"/>
            </a:rPr>
            <a:t>identity</a:t>
          </a:r>
          <a:r>
            <a:rPr lang="sk-SK" sz="2800" kern="1200" dirty="0">
              <a:latin typeface="Aptos" panose="020B0004020202020204" pitchFamily="34" charset="0"/>
            </a:rPr>
            <a:t> </a:t>
          </a:r>
          <a:r>
            <a:rPr lang="en-GB" sz="2800" kern="1200" dirty="0">
              <a:latin typeface="Aptos" panose="020B0004020202020204" pitchFamily="34" charset="0"/>
            </a:rPr>
            <a:t>and</a:t>
          </a:r>
          <a:r>
            <a:rPr lang="sk-SK" sz="2800" kern="1200" dirty="0">
              <a:latin typeface="Aptos" panose="020B0004020202020204" pitchFamily="34" charset="0"/>
            </a:rPr>
            <a:t> </a:t>
          </a:r>
          <a:r>
            <a:rPr lang="en-GB" sz="2800" kern="1200" dirty="0">
              <a:latin typeface="Aptos" panose="020B0004020202020204" pitchFamily="34" charset="0"/>
            </a:rPr>
            <a:t>digital</a:t>
          </a:r>
          <a:r>
            <a:rPr lang="sk-SK" sz="2800" kern="1200" dirty="0">
              <a:latin typeface="Aptos" panose="020B0004020202020204" pitchFamily="34" charset="0"/>
            </a:rPr>
            <a:t> </a:t>
          </a:r>
          <a:r>
            <a:rPr lang="en-GB" sz="2800" kern="1200" dirty="0">
              <a:latin typeface="Aptos" panose="020B0004020202020204" pitchFamily="34" charset="0"/>
            </a:rPr>
            <a:t>foot</a:t>
          </a:r>
          <a:r>
            <a:rPr lang="sk-SK" sz="2800" kern="1200" dirty="0">
              <a:latin typeface="Aptos" panose="020B0004020202020204" pitchFamily="34" charset="0"/>
            </a:rPr>
            <a:t> </a:t>
          </a:r>
          <a:r>
            <a:rPr lang="en-GB" sz="2800" kern="1200" dirty="0">
              <a:latin typeface="Aptos" panose="020B0004020202020204" pitchFamily="34" charset="0"/>
            </a:rPr>
            <a:t>print</a:t>
          </a:r>
          <a:r>
            <a:rPr lang="sk-SK" sz="2800" kern="1200" dirty="0">
              <a:latin typeface="Aptos" panose="020B0004020202020204" pitchFamily="34" charset="0"/>
            </a:rPr>
            <a:t> </a:t>
          </a:r>
          <a:r>
            <a:rPr lang="en-GB" sz="2800" kern="1200" dirty="0">
              <a:latin typeface="Aptos" panose="020B0004020202020204" pitchFamily="34" charset="0"/>
            </a:rPr>
            <a:t>are</a:t>
          </a:r>
          <a:r>
            <a:rPr lang="sk-SK" sz="2800" kern="1200" dirty="0">
              <a:latin typeface="Aptos" panose="020B0004020202020204" pitchFamily="34" charset="0"/>
            </a:rPr>
            <a:t> </a:t>
          </a:r>
          <a:r>
            <a:rPr lang="en-GB" sz="2800" kern="1200" dirty="0">
              <a:latin typeface="Aptos" panose="020B0004020202020204" pitchFamily="34" charset="0"/>
            </a:rPr>
            <a:t>the</a:t>
          </a:r>
          <a:r>
            <a:rPr lang="sk-SK" sz="2800" kern="1200" dirty="0">
              <a:latin typeface="Aptos" panose="020B0004020202020204" pitchFamily="34" charset="0"/>
            </a:rPr>
            <a:t> </a:t>
          </a:r>
          <a:r>
            <a:rPr lang="en-GB" sz="2800" kern="1200" dirty="0">
              <a:latin typeface="Aptos" panose="020B0004020202020204" pitchFamily="34" charset="0"/>
            </a:rPr>
            <a:t>key</a:t>
          </a:r>
          <a:r>
            <a:rPr lang="sk-SK" sz="2800" kern="1200" dirty="0">
              <a:latin typeface="Aptos" panose="020B0004020202020204" pitchFamily="34" charset="0"/>
            </a:rPr>
            <a:t> </a:t>
          </a:r>
          <a:r>
            <a:rPr lang="en-GB" sz="2800" kern="1200" dirty="0">
              <a:latin typeface="Aptos" panose="020B0004020202020204" pitchFamily="34" charset="0"/>
            </a:rPr>
            <a:t>to</a:t>
          </a:r>
          <a:r>
            <a:rPr lang="sk-SK" sz="2800" kern="1200" dirty="0">
              <a:latin typeface="Aptos" panose="020B0004020202020204" pitchFamily="34" charset="0"/>
            </a:rPr>
            <a:t> </a:t>
          </a:r>
          <a:r>
            <a:rPr lang="en-GB" sz="2800" kern="1200" dirty="0">
              <a:latin typeface="Aptos" panose="020B0004020202020204" pitchFamily="34" charset="0"/>
            </a:rPr>
            <a:t>our</a:t>
          </a:r>
          <a:r>
            <a:rPr lang="sk-SK" sz="2800" kern="1200" dirty="0">
              <a:latin typeface="Aptos" panose="020B0004020202020204" pitchFamily="34" charset="0"/>
            </a:rPr>
            <a:t> </a:t>
          </a:r>
          <a:r>
            <a:rPr lang="en-GB" sz="2800" kern="1200" dirty="0">
              <a:latin typeface="Aptos" panose="020B0004020202020204" pitchFamily="34" charset="0"/>
            </a:rPr>
            <a:t>digital</a:t>
          </a:r>
          <a:r>
            <a:rPr lang="sk-SK" sz="2800" kern="1200" dirty="0">
              <a:latin typeface="Aptos" panose="020B0004020202020204" pitchFamily="34" charset="0"/>
            </a:rPr>
            <a:t> </a:t>
          </a:r>
          <a:r>
            <a:rPr lang="en-GB" sz="2800" kern="1200" dirty="0">
              <a:latin typeface="Aptos" panose="020B0004020202020204" pitchFamily="34" charset="0"/>
            </a:rPr>
            <a:t>privacy</a:t>
          </a:r>
          <a:r>
            <a:rPr lang="sk-SK" sz="2800" kern="1200" dirty="0">
              <a:latin typeface="Aptos" panose="020B0004020202020204" pitchFamily="34" charset="0"/>
            </a:rPr>
            <a:t> </a:t>
          </a:r>
          <a:r>
            <a:rPr lang="en-GB" sz="2800" kern="1200" dirty="0">
              <a:latin typeface="Aptos" panose="020B0004020202020204" pitchFamily="34" charset="0"/>
            </a:rPr>
            <a:t>and</a:t>
          </a:r>
          <a:r>
            <a:rPr lang="sk-SK" sz="2800" kern="1200" dirty="0">
              <a:latin typeface="Aptos" panose="020B0004020202020204" pitchFamily="34" charset="0"/>
            </a:rPr>
            <a:t> </a:t>
          </a:r>
          <a:r>
            <a:rPr lang="en-GB" sz="2800" kern="1200" dirty="0">
              <a:latin typeface="Aptos" panose="020B0004020202020204" pitchFamily="34" charset="0"/>
            </a:rPr>
            <a:t>digital</a:t>
          </a:r>
          <a:r>
            <a:rPr lang="sk-SK" sz="2800" kern="1200" dirty="0">
              <a:latin typeface="Aptos" panose="020B0004020202020204" pitchFamily="34" charset="0"/>
            </a:rPr>
            <a:t> </a:t>
          </a:r>
          <a:r>
            <a:rPr lang="en-GB" sz="2800" kern="1200" dirty="0">
              <a:latin typeface="Aptos" panose="020B0004020202020204" pitchFamily="34" charset="0"/>
            </a:rPr>
            <a:t>security</a:t>
          </a:r>
          <a:r>
            <a:rPr lang="sk-SK" sz="2800" kern="1200" dirty="0">
              <a:latin typeface="Aptos" panose="020B0004020202020204" pitchFamily="34" charset="0"/>
            </a:rPr>
            <a:t> </a:t>
          </a:r>
          <a:r>
            <a:rPr lang="en-GB" sz="2800" kern="1200" dirty="0">
              <a:latin typeface="Aptos" panose="020B0004020202020204" pitchFamily="34" charset="0"/>
            </a:rPr>
            <a:t>in</a:t>
          </a:r>
          <a:r>
            <a:rPr lang="sk-SK" sz="2800" kern="1200" dirty="0">
              <a:latin typeface="Aptos" panose="020B0004020202020204" pitchFamily="34" charset="0"/>
            </a:rPr>
            <a:t> </a:t>
          </a:r>
          <a:r>
            <a:rPr lang="en-GB" sz="2800" kern="1200" dirty="0">
              <a:latin typeface="Aptos" panose="020B0004020202020204" pitchFamily="34" charset="0"/>
            </a:rPr>
            <a:t>the</a:t>
          </a:r>
          <a:r>
            <a:rPr lang="sk-SK" sz="2800" kern="1200" dirty="0">
              <a:latin typeface="Aptos" panose="020B0004020202020204" pitchFamily="34" charset="0"/>
            </a:rPr>
            <a:t> </a:t>
          </a:r>
          <a:r>
            <a:rPr lang="en-GB" sz="2800" kern="1200" dirty="0">
              <a:latin typeface="Aptos" panose="020B0004020202020204" pitchFamily="34" charset="0"/>
            </a:rPr>
            <a:t>digital</a:t>
          </a:r>
          <a:r>
            <a:rPr lang="sk-SK" sz="2800" kern="1200" dirty="0">
              <a:latin typeface="Aptos" panose="020B0004020202020204" pitchFamily="34" charset="0"/>
            </a:rPr>
            <a:t> </a:t>
          </a:r>
          <a:r>
            <a:rPr lang="en-GB" sz="2800" kern="1200" dirty="0">
              <a:latin typeface="Aptos" panose="020B0004020202020204" pitchFamily="34" charset="0"/>
            </a:rPr>
            <a:t>world.</a:t>
          </a:r>
          <a:endParaRPr lang="sk-SK" sz="2800" kern="1200" dirty="0">
            <a:latin typeface="Aptos" panose="020B0004020202020204" pitchFamily="34" charset="0"/>
          </a:endParaRPr>
        </a:p>
      </dsp:txBody>
      <dsp:txXfrm>
        <a:off x="1478575" y="3064219"/>
        <a:ext cx="8968089" cy="1280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Use search engines to check your digital footprint - by your name, accounts, emails.</a:t>
          </a:r>
          <a:endParaRPr lang="en-US" sz="2400" kern="1200"/>
        </a:p>
      </dsp:txBody>
      <dsp:txXfrm>
        <a:off x="0" y="675"/>
        <a:ext cx="6900512" cy="790684"/>
      </dsp:txXfrm>
    </dsp:sp>
    <dsp:sp modelId="{E443470C-D8E6-49A4-A690-808B17BFF4FF}">
      <dsp:nvSpPr>
        <dsp:cNvPr id="0" name=""/>
        <dsp:cNvSpPr/>
      </dsp:nvSpPr>
      <dsp:spPr>
        <a:xfrm>
          <a:off x="0" y="791359"/>
          <a:ext cx="6900512"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Check your online activity</a:t>
          </a:r>
          <a:endParaRPr lang="en-US" sz="2400" kern="1200"/>
        </a:p>
      </dsp:txBody>
      <dsp:txXfrm>
        <a:off x="0" y="791359"/>
        <a:ext cx="6900512" cy="790684"/>
      </dsp:txXfrm>
    </dsp:sp>
    <dsp:sp modelId="{4C98E698-16E9-497E-8559-39490EDB192A}">
      <dsp:nvSpPr>
        <dsp:cNvPr id="0" name=""/>
        <dsp:cNvSpPr/>
      </dsp:nvSpPr>
      <dsp:spPr>
        <a:xfrm>
          <a:off x="0" y="1582044"/>
          <a:ext cx="6900512"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Removing negative digital footprint from search engines.</a:t>
          </a:r>
          <a:endParaRPr lang="en-US" sz="2400" kern="1200"/>
        </a:p>
      </dsp:txBody>
      <dsp:txXfrm>
        <a:off x="0" y="1582044"/>
        <a:ext cx="6900512" cy="790684"/>
      </dsp:txXfrm>
    </dsp:sp>
    <dsp:sp modelId="{0F806F39-CDBB-4DD8-B049-A66520902F1B}">
      <dsp:nvSpPr>
        <dsp:cNvPr id="0" name=""/>
        <dsp:cNvSpPr/>
      </dsp:nvSpPr>
      <dsp:spPr>
        <a:xfrm>
          <a:off x="0" y="2372728"/>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Delete and minimize cookies.</a:t>
          </a:r>
          <a:endParaRPr lang="en-US" sz="2400" kern="1200"/>
        </a:p>
      </dsp:txBody>
      <dsp:txXfrm>
        <a:off x="0" y="2372728"/>
        <a:ext cx="6900512" cy="790684"/>
      </dsp:txXfrm>
    </dsp:sp>
    <dsp:sp modelId="{1BBB056F-C572-47AD-8B80-48BD153ACAE1}">
      <dsp:nvSpPr>
        <dsp:cNvPr id="0" name=""/>
        <dsp:cNvSpPr/>
      </dsp:nvSpPr>
      <dsp:spPr>
        <a:xfrm>
          <a:off x="0" y="3163412"/>
          <a:ext cx="6900512"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Clear search and browsing history.</a:t>
          </a:r>
          <a:endParaRPr lang="en-US" sz="2400" kern="1200"/>
        </a:p>
      </dsp:txBody>
      <dsp:txXfrm>
        <a:off x="0" y="3163412"/>
        <a:ext cx="6900512" cy="790684"/>
      </dsp:txXfrm>
    </dsp:sp>
    <dsp:sp modelId="{86E4DFFB-3321-4F3A-9D49-F4F31FDB5C3B}">
      <dsp:nvSpPr>
        <dsp:cNvPr id="0" name=""/>
        <dsp:cNvSpPr/>
      </dsp:nvSpPr>
      <dsp:spPr>
        <a:xfrm>
          <a:off x="0" y="3954096"/>
          <a:ext cx="6900512"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Do not store login name and passwords in browser.</a:t>
          </a:r>
          <a:endParaRPr lang="en-US" sz="2400" kern="1200"/>
        </a:p>
      </dsp:txBody>
      <dsp:txXfrm>
        <a:off x="0" y="3954096"/>
        <a:ext cx="6900512" cy="790684"/>
      </dsp:txXfrm>
    </dsp:sp>
    <dsp:sp modelId="{FAFD233B-3F65-4AFF-BCB1-C8736775AAC9}">
      <dsp:nvSpPr>
        <dsp:cNvPr id="0" name=""/>
        <dsp:cNvSpPr/>
      </dsp:nvSpPr>
      <dsp:spPr>
        <a:xfrm>
          <a:off x="0" y="4744781"/>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Use tools to minimise your digital footprint to obfuscate your identity.</a:t>
          </a:r>
          <a:endParaRPr lang="en-US" sz="2400" kern="1200"/>
        </a:p>
      </dsp:txBody>
      <dsp:txXfrm>
        <a:off x="0" y="4744781"/>
        <a:ext cx="6900512" cy="790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34734"/>
          <a:ext cx="10662684" cy="20142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609311" y="455330"/>
          <a:ext cx="1107839" cy="110783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2326463" y="2123"/>
          <a:ext cx="8300483" cy="201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75" tIns="213175" rIns="213175" bIns="213175" numCol="1" spcCol="1270" anchor="ctr" anchorCtr="0">
          <a:noAutofit/>
        </a:bodyPr>
        <a:lstStyle/>
        <a:p>
          <a:pPr marL="0" lvl="0" indent="0" algn="l" defTabSz="1155700">
            <a:lnSpc>
              <a:spcPct val="100000"/>
            </a:lnSpc>
            <a:spcBef>
              <a:spcPct val="0"/>
            </a:spcBef>
            <a:spcAft>
              <a:spcPct val="35000"/>
            </a:spcAft>
            <a:buNone/>
          </a:pPr>
          <a:r>
            <a:rPr lang="en-GB" sz="2600" kern="1200" dirty="0">
              <a:latin typeface="Aptos" panose="020B0004020202020204" pitchFamily="34" charset="0"/>
            </a:rPr>
            <a:t>In today's interconnected world, digital security habits are more crucial than ever. </a:t>
          </a:r>
          <a:endParaRPr lang="en-US" sz="2600" kern="1200" dirty="0">
            <a:latin typeface="Aptos" panose="020B0004020202020204" pitchFamily="34" charset="0"/>
          </a:endParaRPr>
        </a:p>
      </dsp:txBody>
      <dsp:txXfrm>
        <a:off x="2326463" y="2123"/>
        <a:ext cx="8300483" cy="2014253"/>
      </dsp:txXfrm>
    </dsp:sp>
    <dsp:sp modelId="{C4E9ED3C-7BA5-44DA-B485-7992C21B656E}">
      <dsp:nvSpPr>
        <dsp:cNvPr id="0" name=""/>
        <dsp:cNvSpPr/>
      </dsp:nvSpPr>
      <dsp:spPr>
        <a:xfrm>
          <a:off x="0" y="2332338"/>
          <a:ext cx="10662684" cy="20142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609311" y="2785545"/>
          <a:ext cx="1107839" cy="1107839"/>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2326463" y="2332338"/>
          <a:ext cx="8300483" cy="201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75" tIns="213175" rIns="213175" bIns="213175" numCol="1" spcCol="1270" anchor="ctr" anchorCtr="0">
          <a:noAutofit/>
        </a:bodyPr>
        <a:lstStyle/>
        <a:p>
          <a:pPr marL="0" lvl="0" indent="0" algn="l" defTabSz="1155700">
            <a:lnSpc>
              <a:spcPct val="100000"/>
            </a:lnSpc>
            <a:spcBef>
              <a:spcPct val="0"/>
            </a:spcBef>
            <a:spcAft>
              <a:spcPct val="35000"/>
            </a:spcAft>
            <a:buNone/>
          </a:pPr>
          <a:r>
            <a:rPr lang="en-GB" sz="2600" kern="1200" dirty="0">
              <a:solidFill>
                <a:schemeClr val="tx1"/>
              </a:solidFill>
              <a:latin typeface="Aptos" panose="020B0004020202020204" pitchFamily="34" charset="0"/>
            </a:rPr>
            <a:t>By cultivating strong digital security habits, such as using robust passwords, enabling two-factor authentication</a:t>
          </a:r>
          <a:r>
            <a:rPr lang="sk-SK" sz="2600" kern="1200" dirty="0">
              <a:solidFill>
                <a:schemeClr val="tx1"/>
              </a:solidFill>
              <a:latin typeface="Aptos" panose="020B0004020202020204" pitchFamily="34" charset="0"/>
            </a:rPr>
            <a:t> and </a:t>
          </a:r>
          <a:r>
            <a:rPr lang="en-GB" sz="2600" kern="1200" dirty="0">
              <a:solidFill>
                <a:schemeClr val="tx1"/>
              </a:solidFill>
              <a:latin typeface="Aptos" panose="020B0004020202020204" pitchFamily="34" charset="0"/>
            </a:rPr>
            <a:t>regularly updating software, we can significantly reduce the risk of cyberattacks.</a:t>
          </a:r>
          <a:endParaRPr lang="en-US" sz="2600" kern="1200" dirty="0">
            <a:solidFill>
              <a:schemeClr val="tx1"/>
            </a:solidFill>
            <a:latin typeface="Aptos" panose="020B0004020202020204" pitchFamily="34" charset="0"/>
          </a:endParaRPr>
        </a:p>
      </dsp:txBody>
      <dsp:txXfrm>
        <a:off x="2326463" y="2332338"/>
        <a:ext cx="8300483" cy="20142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28BED-E595-4E82-B556-01929B00590E}">
      <dsp:nvSpPr>
        <dsp:cNvPr id="0" name=""/>
        <dsp:cNvSpPr/>
      </dsp:nvSpPr>
      <dsp:spPr>
        <a:xfrm>
          <a:off x="2244476" y="1201345"/>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ptos" panose="020B0004020202020204" pitchFamily="34" charset="0"/>
          </a:endParaRPr>
        </a:p>
      </dsp:txBody>
      <dsp:txXfrm>
        <a:off x="2473792" y="1244488"/>
        <a:ext cx="25749" cy="5154"/>
      </dsp:txXfrm>
    </dsp:sp>
    <dsp:sp modelId="{8BD2ABDB-D8DA-4DCB-A8CB-91266F910D36}">
      <dsp:nvSpPr>
        <dsp:cNvPr id="0" name=""/>
        <dsp:cNvSpPr/>
      </dsp:nvSpPr>
      <dsp:spPr>
        <a:xfrm>
          <a:off x="7224" y="575350"/>
          <a:ext cx="2239051" cy="13434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622300">
            <a:lnSpc>
              <a:spcPct val="90000"/>
            </a:lnSpc>
            <a:spcBef>
              <a:spcPct val="0"/>
            </a:spcBef>
            <a:spcAft>
              <a:spcPct val="35000"/>
            </a:spcAft>
            <a:buNone/>
            <a:defRPr cap="all"/>
          </a:pPr>
          <a:r>
            <a:rPr lang="en-US" sz="1400" b="1" kern="1200" dirty="0">
              <a:solidFill>
                <a:schemeClr val="tx1"/>
              </a:solidFill>
              <a:latin typeface="Aptos" panose="020B0004020202020204" pitchFamily="34" charset="0"/>
            </a:rPr>
            <a:t>Ensure</a:t>
          </a:r>
        </a:p>
        <a:p>
          <a:pPr marL="0" lvl="0" indent="0" algn="ctr" defTabSz="622300">
            <a:lnSpc>
              <a:spcPct val="90000"/>
            </a:lnSpc>
            <a:spcBef>
              <a:spcPct val="0"/>
            </a:spcBef>
            <a:spcAft>
              <a:spcPct val="35000"/>
            </a:spcAft>
            <a:buNone/>
          </a:pPr>
          <a:r>
            <a:rPr lang="en-US" sz="1400" kern="1200" dirty="0">
              <a:latin typeface="Aptos" panose="020B0004020202020204" pitchFamily="34" charset="0"/>
            </a:rPr>
            <a:t>Ensure that each of your online accounts has a strong, unique password. </a:t>
          </a:r>
        </a:p>
      </dsp:txBody>
      <dsp:txXfrm>
        <a:off x="7224" y="575350"/>
        <a:ext cx="2239051" cy="1343430"/>
      </dsp:txXfrm>
    </dsp:sp>
    <dsp:sp modelId="{02C9EE20-715F-4BFE-828C-56A8A83FFFEF}">
      <dsp:nvSpPr>
        <dsp:cNvPr id="0" name=""/>
        <dsp:cNvSpPr/>
      </dsp:nvSpPr>
      <dsp:spPr>
        <a:xfrm>
          <a:off x="4998509" y="1201345"/>
          <a:ext cx="484381" cy="91440"/>
        </a:xfrm>
        <a:custGeom>
          <a:avLst/>
          <a:gdLst/>
          <a:ahLst/>
          <a:cxnLst/>
          <a:rect l="0" t="0" r="0" b="0"/>
          <a:pathLst>
            <a:path>
              <a:moveTo>
                <a:pt x="0" y="45720"/>
              </a:moveTo>
              <a:lnTo>
                <a:pt x="484381" y="45720"/>
              </a:lnTo>
            </a:path>
          </a:pathLst>
        </a:custGeom>
        <a:noFill/>
        <a:ln w="6350" cap="flat" cmpd="sng" algn="ctr">
          <a:solidFill>
            <a:schemeClr val="accent2">
              <a:hueOff val="-291073"/>
              <a:satOff val="-16786"/>
              <a:lumOff val="17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ptos" panose="020B0004020202020204" pitchFamily="34" charset="0"/>
          </a:endParaRPr>
        </a:p>
      </dsp:txBody>
      <dsp:txXfrm>
        <a:off x="5227825" y="1244488"/>
        <a:ext cx="25749" cy="5154"/>
      </dsp:txXfrm>
    </dsp:sp>
    <dsp:sp modelId="{9F06891F-188C-4929-ACF1-67DC50FDCDC5}">
      <dsp:nvSpPr>
        <dsp:cNvPr id="0" name=""/>
        <dsp:cNvSpPr/>
      </dsp:nvSpPr>
      <dsp:spPr>
        <a:xfrm>
          <a:off x="2761257" y="575350"/>
          <a:ext cx="2239051" cy="1343430"/>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622300">
            <a:lnSpc>
              <a:spcPct val="90000"/>
            </a:lnSpc>
            <a:spcBef>
              <a:spcPct val="0"/>
            </a:spcBef>
            <a:spcAft>
              <a:spcPct val="35000"/>
            </a:spcAft>
            <a:buNone/>
            <a:defRPr cap="all"/>
          </a:pPr>
          <a:r>
            <a:rPr lang="en-US" sz="1400" b="1" kern="1200" dirty="0">
              <a:solidFill>
                <a:schemeClr val="tx1"/>
              </a:solidFill>
              <a:latin typeface="Aptos" panose="020B0004020202020204" pitchFamily="34" charset="0"/>
            </a:rPr>
            <a:t>Update</a:t>
          </a:r>
        </a:p>
        <a:p>
          <a:pPr marL="0" lvl="0" indent="0" algn="ctr" defTabSz="622300">
            <a:lnSpc>
              <a:spcPct val="90000"/>
            </a:lnSpc>
            <a:spcBef>
              <a:spcPct val="0"/>
            </a:spcBef>
            <a:spcAft>
              <a:spcPct val="35000"/>
            </a:spcAft>
            <a:buNone/>
          </a:pPr>
          <a:r>
            <a:rPr lang="en-US" sz="1400" kern="1200" dirty="0">
              <a:latin typeface="Aptos" panose="020B0004020202020204" pitchFamily="34" charset="0"/>
            </a:rPr>
            <a:t>Regularly update your operating system, browsers, and other software.</a:t>
          </a:r>
        </a:p>
      </dsp:txBody>
      <dsp:txXfrm>
        <a:off x="2761257" y="575350"/>
        <a:ext cx="2239051" cy="1343430"/>
      </dsp:txXfrm>
    </dsp:sp>
    <dsp:sp modelId="{6F7099E8-F029-4B93-B163-DDB37A0F7175}">
      <dsp:nvSpPr>
        <dsp:cNvPr id="0" name=""/>
        <dsp:cNvSpPr/>
      </dsp:nvSpPr>
      <dsp:spPr>
        <a:xfrm>
          <a:off x="7752542" y="1201345"/>
          <a:ext cx="484381" cy="91440"/>
        </a:xfrm>
        <a:custGeom>
          <a:avLst/>
          <a:gdLst/>
          <a:ahLst/>
          <a:cxnLst/>
          <a:rect l="0" t="0" r="0" b="0"/>
          <a:pathLst>
            <a:path>
              <a:moveTo>
                <a:pt x="0" y="45720"/>
              </a:moveTo>
              <a:lnTo>
                <a:pt x="484381" y="45720"/>
              </a:lnTo>
            </a:path>
          </a:pathLst>
        </a:custGeom>
        <a:noFill/>
        <a:ln w="6350" cap="flat" cmpd="sng" algn="ctr">
          <a:solidFill>
            <a:schemeClr val="accent2">
              <a:hueOff val="-582145"/>
              <a:satOff val="-33571"/>
              <a:lumOff val="34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ptos" panose="020B0004020202020204" pitchFamily="34" charset="0"/>
          </a:endParaRPr>
        </a:p>
      </dsp:txBody>
      <dsp:txXfrm>
        <a:off x="7981858" y="1244488"/>
        <a:ext cx="25749" cy="5154"/>
      </dsp:txXfrm>
    </dsp:sp>
    <dsp:sp modelId="{0F497C02-EE46-4B91-A461-542680F395F7}">
      <dsp:nvSpPr>
        <dsp:cNvPr id="0" name=""/>
        <dsp:cNvSpPr/>
      </dsp:nvSpPr>
      <dsp:spPr>
        <a:xfrm>
          <a:off x="5515290" y="575350"/>
          <a:ext cx="2239051" cy="1343430"/>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622300">
            <a:lnSpc>
              <a:spcPct val="90000"/>
            </a:lnSpc>
            <a:spcBef>
              <a:spcPct val="0"/>
            </a:spcBef>
            <a:spcAft>
              <a:spcPct val="35000"/>
            </a:spcAft>
            <a:buNone/>
            <a:defRPr cap="all"/>
          </a:pPr>
          <a:r>
            <a:rPr lang="en-US" sz="1400" b="1" kern="1200" dirty="0">
              <a:solidFill>
                <a:schemeClr val="tx1"/>
              </a:solidFill>
              <a:latin typeface="Aptos" panose="020B0004020202020204" pitchFamily="34" charset="0"/>
            </a:rPr>
            <a:t>Be</a:t>
          </a:r>
        </a:p>
        <a:p>
          <a:pPr marL="0" lvl="0" indent="0" algn="ctr" defTabSz="622300">
            <a:lnSpc>
              <a:spcPct val="90000"/>
            </a:lnSpc>
            <a:spcBef>
              <a:spcPct val="0"/>
            </a:spcBef>
            <a:spcAft>
              <a:spcPct val="35000"/>
            </a:spcAft>
            <a:buNone/>
          </a:pPr>
          <a:r>
            <a:rPr lang="en-US" sz="1400" kern="1200" dirty="0">
              <a:latin typeface="Aptos" panose="020B0004020202020204" pitchFamily="34" charset="0"/>
            </a:rPr>
            <a:t>Be cautious when clicking on links or downloading attachments from unknown or suspicious emails. </a:t>
          </a:r>
        </a:p>
      </dsp:txBody>
      <dsp:txXfrm>
        <a:off x="5515290" y="575350"/>
        <a:ext cx="2239051" cy="1343430"/>
      </dsp:txXfrm>
    </dsp:sp>
    <dsp:sp modelId="{43DE086E-FE6E-4E36-8BE0-38E5CF4C891E}">
      <dsp:nvSpPr>
        <dsp:cNvPr id="0" name=""/>
        <dsp:cNvSpPr/>
      </dsp:nvSpPr>
      <dsp:spPr>
        <a:xfrm>
          <a:off x="1126750" y="1916981"/>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2">
              <a:hueOff val="-873218"/>
              <a:satOff val="-50357"/>
              <a:lumOff val="5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ptos" panose="020B0004020202020204" pitchFamily="34" charset="0"/>
          </a:endParaRPr>
        </a:p>
      </dsp:txBody>
      <dsp:txXfrm>
        <a:off x="5050846" y="2156594"/>
        <a:ext cx="413906" cy="5154"/>
      </dsp:txXfrm>
    </dsp:sp>
    <dsp:sp modelId="{365ED430-E604-436D-BC99-10447608501D}">
      <dsp:nvSpPr>
        <dsp:cNvPr id="0" name=""/>
        <dsp:cNvSpPr/>
      </dsp:nvSpPr>
      <dsp:spPr>
        <a:xfrm>
          <a:off x="8269323" y="575350"/>
          <a:ext cx="2239051" cy="134343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622300">
            <a:lnSpc>
              <a:spcPct val="90000"/>
            </a:lnSpc>
            <a:spcBef>
              <a:spcPct val="0"/>
            </a:spcBef>
            <a:spcAft>
              <a:spcPct val="35000"/>
            </a:spcAft>
            <a:buNone/>
            <a:defRPr cap="all"/>
          </a:pPr>
          <a:r>
            <a:rPr lang="en-US" sz="1400" b="1" kern="1200" dirty="0">
              <a:solidFill>
                <a:schemeClr val="tx1"/>
              </a:solidFill>
              <a:latin typeface="Aptos" panose="020B0004020202020204" pitchFamily="34" charset="0"/>
            </a:rPr>
            <a:t>Use</a:t>
          </a:r>
        </a:p>
        <a:p>
          <a:pPr marL="0" lvl="0" indent="0" algn="ctr" defTabSz="622300">
            <a:lnSpc>
              <a:spcPct val="90000"/>
            </a:lnSpc>
            <a:spcBef>
              <a:spcPct val="0"/>
            </a:spcBef>
            <a:spcAft>
              <a:spcPct val="35000"/>
            </a:spcAft>
            <a:buNone/>
          </a:pPr>
          <a:r>
            <a:rPr lang="en-US" sz="1400" kern="1200" dirty="0">
              <a:latin typeface="Aptos" panose="020B0004020202020204" pitchFamily="34" charset="0"/>
            </a:rPr>
            <a:t>Use a strong password for your home Wi-Fi network and avoid using the default router name and password. </a:t>
          </a:r>
        </a:p>
      </dsp:txBody>
      <dsp:txXfrm>
        <a:off x="8269323" y="575350"/>
        <a:ext cx="2239051" cy="1343430"/>
      </dsp:txXfrm>
    </dsp:sp>
    <dsp:sp modelId="{6AB2B2FF-0197-4B03-9582-79998768FA49}">
      <dsp:nvSpPr>
        <dsp:cNvPr id="0" name=""/>
        <dsp:cNvSpPr/>
      </dsp:nvSpPr>
      <dsp:spPr>
        <a:xfrm>
          <a:off x="2244476" y="3059758"/>
          <a:ext cx="484381" cy="91440"/>
        </a:xfrm>
        <a:custGeom>
          <a:avLst/>
          <a:gdLst/>
          <a:ahLst/>
          <a:cxnLst/>
          <a:rect l="0" t="0" r="0" b="0"/>
          <a:pathLst>
            <a:path>
              <a:moveTo>
                <a:pt x="0" y="45720"/>
              </a:moveTo>
              <a:lnTo>
                <a:pt x="484381" y="45720"/>
              </a:lnTo>
            </a:path>
          </a:pathLst>
        </a:custGeom>
        <a:noFill/>
        <a:ln w="6350" cap="flat" cmpd="sng" algn="ctr">
          <a:solidFill>
            <a:schemeClr val="accent2">
              <a:hueOff val="-1164290"/>
              <a:satOff val="-67142"/>
              <a:lumOff val="69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ptos" panose="020B0004020202020204" pitchFamily="34" charset="0"/>
          </a:endParaRPr>
        </a:p>
      </dsp:txBody>
      <dsp:txXfrm>
        <a:off x="2473792" y="3102900"/>
        <a:ext cx="25749" cy="5154"/>
      </dsp:txXfrm>
    </dsp:sp>
    <dsp:sp modelId="{AADC94D3-E264-48EC-9EEE-B640AAEBD080}">
      <dsp:nvSpPr>
        <dsp:cNvPr id="0" name=""/>
        <dsp:cNvSpPr/>
      </dsp:nvSpPr>
      <dsp:spPr>
        <a:xfrm>
          <a:off x="7224" y="2433762"/>
          <a:ext cx="2239051" cy="1343430"/>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622300">
            <a:lnSpc>
              <a:spcPct val="90000"/>
            </a:lnSpc>
            <a:spcBef>
              <a:spcPct val="0"/>
            </a:spcBef>
            <a:spcAft>
              <a:spcPct val="35000"/>
            </a:spcAft>
            <a:buNone/>
            <a:defRPr cap="all"/>
          </a:pPr>
          <a:r>
            <a:rPr lang="en-US" sz="1400" b="1" kern="1200" dirty="0">
              <a:solidFill>
                <a:schemeClr val="tx1"/>
              </a:solidFill>
              <a:latin typeface="Aptos" panose="020B0004020202020204" pitchFamily="34" charset="0"/>
            </a:rPr>
            <a:t>Back up</a:t>
          </a:r>
        </a:p>
        <a:p>
          <a:pPr marL="0" lvl="0" indent="0" algn="ctr" defTabSz="622300">
            <a:lnSpc>
              <a:spcPct val="90000"/>
            </a:lnSpc>
            <a:spcBef>
              <a:spcPct val="0"/>
            </a:spcBef>
            <a:spcAft>
              <a:spcPct val="35000"/>
            </a:spcAft>
            <a:buNone/>
          </a:pPr>
          <a:r>
            <a:rPr lang="en-US" sz="1400" kern="1200" dirty="0">
              <a:latin typeface="Aptos" panose="020B0004020202020204" pitchFamily="34" charset="0"/>
            </a:rPr>
            <a:t>Regularly back up your important data to an external hard drive or </a:t>
          </a:r>
          <a:br>
            <a:rPr lang="en-US" sz="1400" kern="1200" dirty="0">
              <a:latin typeface="Aptos" panose="020B0004020202020204" pitchFamily="34" charset="0"/>
            </a:rPr>
          </a:br>
          <a:r>
            <a:rPr lang="en-US" sz="1400" kern="1200" dirty="0">
              <a:latin typeface="Aptos" panose="020B0004020202020204" pitchFamily="34" charset="0"/>
            </a:rPr>
            <a:t>a secure cloud service. </a:t>
          </a:r>
        </a:p>
      </dsp:txBody>
      <dsp:txXfrm>
        <a:off x="7224" y="2433762"/>
        <a:ext cx="2239051" cy="1343430"/>
      </dsp:txXfrm>
    </dsp:sp>
    <dsp:sp modelId="{75315A0F-9D52-4B97-BF6A-F09816A4646A}">
      <dsp:nvSpPr>
        <dsp:cNvPr id="0" name=""/>
        <dsp:cNvSpPr/>
      </dsp:nvSpPr>
      <dsp:spPr>
        <a:xfrm>
          <a:off x="4998509" y="3059758"/>
          <a:ext cx="484381" cy="91440"/>
        </a:xfrm>
        <a:custGeom>
          <a:avLst/>
          <a:gdLst/>
          <a:ahLst/>
          <a:cxnLst/>
          <a:rect l="0" t="0" r="0" b="0"/>
          <a:pathLst>
            <a:path>
              <a:moveTo>
                <a:pt x="0" y="45720"/>
              </a:moveTo>
              <a:lnTo>
                <a:pt x="484381"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Aptos" panose="020B0004020202020204" pitchFamily="34" charset="0"/>
          </a:endParaRPr>
        </a:p>
      </dsp:txBody>
      <dsp:txXfrm>
        <a:off x="5227825" y="3102900"/>
        <a:ext cx="25749" cy="5154"/>
      </dsp:txXfrm>
    </dsp:sp>
    <dsp:sp modelId="{3DF809CC-75D2-4886-8510-A1D5D3655FC6}">
      <dsp:nvSpPr>
        <dsp:cNvPr id="0" name=""/>
        <dsp:cNvSpPr/>
      </dsp:nvSpPr>
      <dsp:spPr>
        <a:xfrm>
          <a:off x="2761257" y="2433762"/>
          <a:ext cx="2239051" cy="1343430"/>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622300">
            <a:lnSpc>
              <a:spcPct val="90000"/>
            </a:lnSpc>
            <a:spcBef>
              <a:spcPct val="0"/>
            </a:spcBef>
            <a:spcAft>
              <a:spcPct val="35000"/>
            </a:spcAft>
            <a:buNone/>
            <a:defRPr cap="all"/>
          </a:pPr>
          <a:r>
            <a:rPr lang="en-US" sz="1400" b="1" kern="1200" dirty="0">
              <a:solidFill>
                <a:schemeClr val="tx1"/>
              </a:solidFill>
              <a:latin typeface="Aptos" panose="020B0004020202020204" pitchFamily="34" charset="0"/>
            </a:rPr>
            <a:t>Check</a:t>
          </a:r>
        </a:p>
        <a:p>
          <a:pPr marL="0" lvl="0" indent="0" algn="ctr" defTabSz="622300">
            <a:lnSpc>
              <a:spcPct val="90000"/>
            </a:lnSpc>
            <a:spcBef>
              <a:spcPct val="0"/>
            </a:spcBef>
            <a:spcAft>
              <a:spcPct val="35000"/>
            </a:spcAft>
            <a:buNone/>
          </a:pPr>
          <a:r>
            <a:rPr lang="en-US" sz="1400" kern="1200" dirty="0">
              <a:latin typeface="Aptos" panose="020B0004020202020204" pitchFamily="34" charset="0"/>
            </a:rPr>
            <a:t>Regularly check your bank statements, credit reports, and online accounts for any suspicious activity. </a:t>
          </a:r>
        </a:p>
      </dsp:txBody>
      <dsp:txXfrm>
        <a:off x="2761257" y="2433762"/>
        <a:ext cx="2239051" cy="1343430"/>
      </dsp:txXfrm>
    </dsp:sp>
    <dsp:sp modelId="{54F4DAAA-9192-4356-B6F7-4D14C3347181}">
      <dsp:nvSpPr>
        <dsp:cNvPr id="0" name=""/>
        <dsp:cNvSpPr/>
      </dsp:nvSpPr>
      <dsp:spPr>
        <a:xfrm>
          <a:off x="5515290" y="2433762"/>
          <a:ext cx="2239051" cy="134343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622300">
            <a:lnSpc>
              <a:spcPct val="90000"/>
            </a:lnSpc>
            <a:spcBef>
              <a:spcPct val="0"/>
            </a:spcBef>
            <a:spcAft>
              <a:spcPct val="35000"/>
            </a:spcAft>
            <a:buNone/>
          </a:pPr>
          <a:r>
            <a:rPr lang="sk-SK" sz="1400" b="1" kern="1200" dirty="0">
              <a:solidFill>
                <a:schemeClr val="tx1"/>
              </a:solidFill>
              <a:latin typeface="Aptos" panose="020B0004020202020204" pitchFamily="34" charset="0"/>
            </a:rPr>
            <a:t>BE</a:t>
          </a:r>
        </a:p>
        <a:p>
          <a:pPr marL="0" lvl="0" indent="0" algn="ctr" defTabSz="622300">
            <a:lnSpc>
              <a:spcPct val="90000"/>
            </a:lnSpc>
            <a:spcBef>
              <a:spcPct val="0"/>
            </a:spcBef>
            <a:spcAft>
              <a:spcPct val="35000"/>
            </a:spcAft>
            <a:buNone/>
          </a:pPr>
          <a:r>
            <a:rPr lang="en-US" sz="1400" kern="1200" dirty="0">
              <a:latin typeface="Aptos" panose="020B0004020202020204" pitchFamily="34" charset="0"/>
            </a:rPr>
            <a:t>Be cautious about the amount of personal information you share on social media and other online platforms.</a:t>
          </a:r>
        </a:p>
      </dsp:txBody>
      <dsp:txXfrm>
        <a:off x="5515290" y="2433762"/>
        <a:ext cx="2239051" cy="13434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E2ED7-34DC-4705-AE51-796430D52F2C}" type="datetimeFigureOut">
              <a:rPr lang="sk-SK" smtClean="0"/>
              <a:t>9. 10. 2024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FAB10-14CD-4F76-B801-EB1F7522999B}" type="slidenum">
              <a:rPr lang="sk-SK" smtClean="0"/>
              <a:t>‹#›</a:t>
            </a:fld>
            <a:endParaRPr lang="sk-SK"/>
          </a:p>
        </p:txBody>
      </p:sp>
    </p:spTree>
    <p:extLst>
      <p:ext uri="{BB962C8B-B14F-4D97-AF65-F5344CB8AC3E}">
        <p14:creationId xmlns:p14="http://schemas.microsoft.com/office/powerpoint/2010/main" val="9160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42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522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1498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87190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866019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32140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9824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26998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98374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016969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135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1200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16859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123953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09.10.2024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a:t>
            </a:fld>
            <a:endParaRPr lang="mk-MK"/>
          </a:p>
        </p:txBody>
      </p:sp>
    </p:spTree>
    <p:extLst>
      <p:ext uri="{BB962C8B-B14F-4D97-AF65-F5344CB8AC3E}">
        <p14:creationId xmlns:p14="http://schemas.microsoft.com/office/powerpoint/2010/main" val="33698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9303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312357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3026915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741239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486122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693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23166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487803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590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979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9120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3617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2776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4940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3591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6893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1493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1603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9711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810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33603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51440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44533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76661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27890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63677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3054174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612149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2313859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189309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 Id="rId1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 </a:t>
            </a:r>
            <a:r>
              <a:rPr lang="sk-SK" b="1" dirty="0" err="1">
                <a:solidFill>
                  <a:srgbClr val="FFAA5A"/>
                </a:solidFill>
                <a:latin typeface="+mn-lt"/>
                <a:ea typeface="Cambria" panose="02040503050406030204" pitchFamily="18" charset="0"/>
                <a:cs typeface="Calibri" panose="020F0502020204030204" pitchFamily="34" charset="0"/>
              </a:rPr>
              <a:t>Security</a:t>
            </a:r>
            <a:r>
              <a:rPr lang="en-US" b="1" dirty="0">
                <a:solidFill>
                  <a:srgbClr val="FFAA5A"/>
                </a:solidFill>
                <a:latin typeface="+mn-lt"/>
                <a:ea typeface="Cambria" panose="02040503050406030204" pitchFamily="18" charset="0"/>
                <a:cs typeface="Calibri" panose="020F0502020204030204" pitchFamily="34" charset="0"/>
              </a:rPr>
              <a:t> - </a:t>
            </a:r>
            <a:r>
              <a:rPr lang="sk-SK" b="1" dirty="0" err="1">
                <a:solidFill>
                  <a:srgbClr val="FFAA5A"/>
                </a:solidFill>
                <a:latin typeface="+mn-lt"/>
                <a:ea typeface="Cambria" panose="02040503050406030204" pitchFamily="18" charset="0"/>
                <a:cs typeface="Calibri" panose="020F0502020204030204" pitchFamily="34" charset="0"/>
              </a:rPr>
              <a:t>Conclusions</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sz="4400" kern="1200" dirty="0">
                <a:latin typeface="Aptos" panose="020B0004020202020204" pitchFamily="34" charset="0"/>
                <a:ea typeface="+mj-ea"/>
              </a:rPr>
              <a:t>Digital Security</a:t>
            </a: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a:bodyPr>
          <a:lstStyle/>
          <a:p>
            <a:pPr algn="just"/>
            <a:r>
              <a:rPr lang="en-US" dirty="0">
                <a:latin typeface="Aptos" panose="020B0004020202020204" pitchFamily="34" charset="0"/>
                <a:ea typeface="+mn-ea"/>
              </a:rPr>
              <a:t>Security in the online environment is one of the biggest issues facing individuals in today's modern world.</a:t>
            </a:r>
          </a:p>
          <a:p>
            <a:pPr algn="just"/>
            <a:r>
              <a:rPr lang="en-US" dirty="0">
                <a:latin typeface="Aptos" panose="020B0004020202020204" pitchFamily="34" charset="0"/>
                <a:ea typeface="+mn-ea"/>
              </a:rPr>
              <a:t>Protecting your identity, your data and your devices is an inevitable challenge that cannot be taken lightly.</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A green lock on a circuit board&#10;&#10;Description automatically generated">
            <a:extLst>
              <a:ext uri="{FF2B5EF4-FFF2-40B4-BE49-F238E27FC236}">
                <a16:creationId xmlns:a16="http://schemas.microsoft.com/office/drawing/2014/main" id="{BDE8FAE4-0C95-C8E4-1A74-DBD9F7BB8843}"/>
              </a:ext>
            </a:extLst>
          </p:cNvPr>
          <p:cNvPicPr>
            <a:picLocks noChangeAspect="1"/>
          </p:cNvPicPr>
          <p:nvPr/>
        </p:nvPicPr>
        <p:blipFill>
          <a:blip r:embed="rId3"/>
          <a:srcRect l="24799" r="25145"/>
          <a:stretch/>
        </p:blipFill>
        <p:spPr>
          <a:xfrm>
            <a:off x="8124970" y="1425255"/>
            <a:ext cx="3113076" cy="3498294"/>
          </a:xfrm>
          <a:prstGeom prst="rect">
            <a:avLst/>
          </a:prstGeom>
        </p:spPr>
      </p:pic>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rmAutofit fontScale="90000"/>
          </a:bodyPr>
          <a:lstStyle/>
          <a:p>
            <a:r>
              <a:rPr lang="en-US" dirty="0">
                <a:latin typeface="Aptos" panose="020B0004020202020204" pitchFamily="34" charset="0"/>
              </a:rPr>
              <a:t>Sub-section 1 </a:t>
            </a:r>
            <a:br>
              <a:rPr lang="en-US" dirty="0">
                <a:latin typeface="Aptos" panose="020B0004020202020204" pitchFamily="34" charset="0"/>
              </a:rPr>
            </a:br>
            <a:r>
              <a:rPr lang="en-US" sz="4900" dirty="0">
                <a:solidFill>
                  <a:srgbClr val="FFAA5A"/>
                </a:solidFill>
                <a:latin typeface="+mn-lt"/>
                <a:cs typeface="Calibri" panose="020F0502020204030204" pitchFamily="34" charset="0"/>
              </a:rPr>
              <a:t>Digital Identity and Digital Footprint</a:t>
            </a:r>
            <a:endParaRPr lang="mk-MK" sz="4900" dirty="0">
              <a:solidFill>
                <a:srgbClr val="FFAA5A"/>
              </a:solidFill>
              <a:latin typeface="+mn-lt"/>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232724437"/>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25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r>
              <a:rPr lang="en-US" sz="4300" b="1" dirty="0">
                <a:solidFill>
                  <a:srgbClr val="92BAB5"/>
                </a:solidFill>
                <a:latin typeface="Aptos" panose="020B0004020202020204" pitchFamily="34" charset="0"/>
                <a:ea typeface="Cambria" panose="02040503050406030204" pitchFamily="18" charset="0"/>
              </a:rPr>
              <a:t>Digital Identity and Digital Footprint </a:t>
            </a:r>
            <a:br>
              <a:rPr lang="sk-SK" sz="4300" b="1" dirty="0">
                <a:solidFill>
                  <a:srgbClr val="92BAB5"/>
                </a:solidFill>
                <a:latin typeface="Aptos" panose="020B0004020202020204" pitchFamily="34" charset="0"/>
                <a:ea typeface="Cambria" panose="02040503050406030204" pitchFamily="18" charset="0"/>
              </a:rPr>
            </a:br>
            <a:r>
              <a:rPr lang="en-US" b="1" dirty="0">
                <a:solidFill>
                  <a:srgbClr val="FFAA5A"/>
                </a:solidFill>
                <a:latin typeface="+mn-lt"/>
                <a:ea typeface="Cambria" panose="02040503050406030204" pitchFamily="18" charset="0"/>
                <a:cs typeface="Calibri" panose="020F0502020204030204" pitchFamily="34" charset="0"/>
              </a:rPr>
              <a:t>– tips and tricks</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27976844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08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rmAutofit fontScale="90000"/>
          </a:bodyPr>
          <a:lstStyle/>
          <a:p>
            <a:r>
              <a:rPr lang="en-US" dirty="0">
                <a:latin typeface="Aptos" panose="020B0004020202020204" pitchFamily="34" charset="0"/>
              </a:rPr>
              <a:t>Sub-section </a:t>
            </a:r>
            <a:r>
              <a:rPr lang="sk-SK" dirty="0">
                <a:latin typeface="Aptos" panose="020B0004020202020204" pitchFamily="34" charset="0"/>
              </a:rPr>
              <a:t>2</a:t>
            </a:r>
            <a:r>
              <a:rPr lang="en-US" dirty="0">
                <a:latin typeface="Aptos" panose="020B0004020202020204" pitchFamily="34" charset="0"/>
              </a:rPr>
              <a:t> </a:t>
            </a:r>
            <a:br>
              <a:rPr lang="en-US" dirty="0">
                <a:latin typeface="Aptos" panose="020B0004020202020204" pitchFamily="34" charset="0"/>
              </a:rPr>
            </a:br>
            <a:r>
              <a:rPr lang="en-US" sz="4900" dirty="0">
                <a:solidFill>
                  <a:srgbClr val="FFAA5A"/>
                </a:solidFill>
                <a:latin typeface="+mn-lt"/>
                <a:cs typeface="Calibri" panose="020F0502020204030204" pitchFamily="34" charset="0"/>
              </a:rPr>
              <a:t>Digital Security Habits</a:t>
            </a:r>
            <a:endParaRPr lang="mk-MK" sz="4900" dirty="0">
              <a:solidFill>
                <a:srgbClr val="FFAA5A"/>
              </a:solidFill>
              <a:latin typeface="+mn-lt"/>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3992567266"/>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82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556995"/>
            <a:ext cx="10515600" cy="1133693"/>
          </a:xfrm>
        </p:spPr>
        <p:txBody>
          <a:bodyPr>
            <a:noAutofit/>
          </a:bodyPr>
          <a:lstStyle/>
          <a:p>
            <a:pPr>
              <a:spcAft>
                <a:spcPts val="600"/>
              </a:spcAft>
            </a:pPr>
            <a:r>
              <a:rPr lang="en-US" sz="4400" dirty="0">
                <a:cs typeface="Calibri" panose="020F0502020204030204" pitchFamily="34" charset="0"/>
              </a:rPr>
              <a:t>Digital Security Habits – </a:t>
            </a:r>
            <a:r>
              <a:rPr lang="en-US" sz="4400" dirty="0">
                <a:solidFill>
                  <a:srgbClr val="FFAA5A"/>
                </a:solidFill>
                <a:latin typeface="+mn-lt"/>
                <a:cs typeface="Calibri" panose="020F0502020204030204" pitchFamily="34" charset="0"/>
              </a:rPr>
              <a:t>tips and tricks</a:t>
            </a:r>
            <a:endParaRPr lang="sk-SK" sz="4400" dirty="0">
              <a:solidFill>
                <a:srgbClr val="FFAA5A"/>
              </a:solidFill>
              <a:latin typeface="+mn-lt"/>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311CDE9A-DC01-D8F8-4969-3BAF9DF4CF18}"/>
              </a:ext>
            </a:extLst>
          </p:cNvPr>
          <p:cNvGraphicFramePr>
            <a:graphicFrameLocks noGrp="1"/>
          </p:cNvGraphicFramePr>
          <p:nvPr>
            <p:ph idx="1"/>
            <p:extLst>
              <p:ext uri="{D42A27DB-BD31-4B8C-83A1-F6EECF244321}">
                <p14:modId xmlns:p14="http://schemas.microsoft.com/office/powerpoint/2010/main" val="297529489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92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Free </a:t>
            </a:r>
            <a:r>
              <a:rPr kumimoji="0" lang="en-US" sz="2667" b="1" i="0" u="none" strike="noStrike" kern="1200" cap="none" spc="0" normalizeH="0" baseline="0" noProof="0" dirty="0" err="1">
                <a:ln>
                  <a:noFill/>
                </a:ln>
                <a:solidFill>
                  <a:srgbClr val="92BAB5"/>
                </a:solidFill>
                <a:effectLst/>
                <a:uLnTx/>
                <a:uFillTx/>
                <a:latin typeface="Aptos" panose="020B0004020202020204" pitchFamily="34" charset="0"/>
                <a:ea typeface="Inter"/>
                <a:cs typeface="Inter"/>
                <a:sym typeface="Inter"/>
              </a:rPr>
              <a:t>Licence</a:t>
            </a: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publication obtains the Creative Commons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Licence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62F3EE-D943-4919-861D-9B1840F1E61D}"/>
</file>

<file path=customXml/itemProps2.xml><?xml version="1.0" encoding="utf-8"?>
<ds:datastoreItem xmlns:ds="http://schemas.openxmlformats.org/officeDocument/2006/customXml" ds:itemID="{914718C3-1161-454B-8EFB-E9E1B20FC13B}">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3.xml><?xml version="1.0" encoding="utf-8"?>
<ds:datastoreItem xmlns:ds="http://schemas.openxmlformats.org/officeDocument/2006/customXml" ds:itemID="{08E22E35-08DB-42A4-B173-BCC72FF480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245</TotalTime>
  <Words>646</Words>
  <Application>Microsoft Office PowerPoint</Application>
  <PresentationFormat>Širokouhlá</PresentationFormat>
  <Paragraphs>58</Paragraphs>
  <Slides>7</Slides>
  <Notes>3</Notes>
  <HiddenSlides>0</HiddenSlides>
  <MMClips>0</MMClips>
  <ScaleCrop>false</ScaleCrop>
  <HeadingPairs>
    <vt:vector size="6" baseType="variant">
      <vt:variant>
        <vt:lpstr>Použité písma</vt:lpstr>
      </vt:variant>
      <vt:variant>
        <vt:i4>7</vt:i4>
      </vt:variant>
      <vt:variant>
        <vt:lpstr>Motív</vt:lpstr>
      </vt:variant>
      <vt:variant>
        <vt:i4>4</vt:i4>
      </vt:variant>
      <vt:variant>
        <vt:lpstr>Nadpisy snímok</vt:lpstr>
      </vt:variant>
      <vt:variant>
        <vt:i4>7</vt:i4>
      </vt:variant>
    </vt:vector>
  </HeadingPairs>
  <TitlesOfParts>
    <vt:vector size="18" baseType="lpstr">
      <vt:lpstr>Aptos</vt:lpstr>
      <vt:lpstr>Aptos Display</vt:lpstr>
      <vt:lpstr>Arial</vt:lpstr>
      <vt:lpstr>Calibri</vt:lpstr>
      <vt:lpstr>Cambria</vt:lpstr>
      <vt:lpstr>Söhne</vt:lpstr>
      <vt:lpstr>Wingdings</vt:lpstr>
      <vt:lpstr>Motív Office</vt:lpstr>
      <vt:lpstr>1_Motív Office</vt:lpstr>
      <vt:lpstr>3_Motív Office</vt:lpstr>
      <vt:lpstr>Office Theme</vt:lpstr>
      <vt:lpstr>Digital Security - Conclusions</vt:lpstr>
      <vt:lpstr>Digital Security</vt:lpstr>
      <vt:lpstr>Sub-section 1  Digital Identity and Digital Footprint</vt:lpstr>
      <vt:lpstr>Digital Identity and Digital Footprint  – tips and tricks</vt:lpstr>
      <vt:lpstr>Sub-section 2  Digital Security Habits</vt:lpstr>
      <vt:lpstr>Digital Security Habits – tips and tricks</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Marcela Hallová</dc:creator>
  <cp:lastModifiedBy>Marcela Hallová</cp:lastModifiedBy>
  <cp:revision>11</cp:revision>
  <dcterms:created xsi:type="dcterms:W3CDTF">2024-06-11T13:21:59Z</dcterms:created>
  <dcterms:modified xsi:type="dcterms:W3CDTF">2024-10-09T12:35:55Z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