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4.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2" r:id="rId4"/>
    <p:sldMasterId id="2147483691" r:id="rId5"/>
  </p:sldMasterIdLst>
  <p:notesMasterIdLst>
    <p:notesMasterId r:id="rId13"/>
  </p:notesMasterIdLst>
  <p:sldIdLst>
    <p:sldId id="256" r:id="rId6"/>
    <p:sldId id="257" r:id="rId7"/>
    <p:sldId id="258" r:id="rId8"/>
    <p:sldId id="259" r:id="rId9"/>
    <p:sldId id="260" r:id="rId10"/>
    <p:sldId id="261" r:id="rId11"/>
    <p:sldId id="262"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6" autoAdjust="0"/>
    <p:restoredTop sz="94660"/>
  </p:normalViewPr>
  <p:slideViewPr>
    <p:cSldViewPr snapToGrid="0">
      <p:cViewPr varScale="1">
        <p:scale>
          <a:sx n="59" d="100"/>
          <a:sy n="59" d="100"/>
        </p:scale>
        <p:origin x="108" y="12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NULL"/><Relationship Id="rId1" Type="http://schemas.openxmlformats.org/officeDocument/2006/relationships/image" Target="../media/image23.png"/><Relationship Id="rId6" Type="http://schemas.openxmlformats.org/officeDocument/2006/relationships/image" Target="NULL"/><Relationship Id="rId5" Type="http://schemas.openxmlformats.org/officeDocument/2006/relationships/image" Target="../media/image25.png"/><Relationship Id="rId4" Type="http://schemas.openxmlformats.org/officeDocument/2006/relationships/image" Target="NULL"/></Relationships>
</file>

<file path=ppt/diagrams/_rels/data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NULL"/><Relationship Id="rId1" Type="http://schemas.openxmlformats.org/officeDocument/2006/relationships/image" Target="../media/image26.png"/><Relationship Id="rId4" Type="http://schemas.openxmlformats.org/officeDocument/2006/relationships/image" Target="NULL"/></Relationships>
</file>

<file path=ppt/diagrams/_rels/drawing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NULL"/><Relationship Id="rId1" Type="http://schemas.openxmlformats.org/officeDocument/2006/relationships/image" Target="../media/image23.png"/><Relationship Id="rId6" Type="http://schemas.openxmlformats.org/officeDocument/2006/relationships/image" Target="NULL"/><Relationship Id="rId5" Type="http://schemas.openxmlformats.org/officeDocument/2006/relationships/image" Target="../media/image25.png"/><Relationship Id="rId4" Type="http://schemas.openxmlformats.org/officeDocument/2006/relationships/image" Target="NULL"/></Relationships>
</file>

<file path=ppt/diagrams/_rels/drawing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NULL"/><Relationship Id="rId1" Type="http://schemas.openxmlformats.org/officeDocument/2006/relationships/image" Target="../media/image26.png"/><Relationship Id="rId4" Type="http://schemas.openxmlformats.org/officeDocument/2006/relationships/image" Target="NUL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B17B16-1802-46E4-9F7D-50A2DF01E262}"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7EABECD8-D455-4319-8FF4-C2EE5129454B}">
      <dgm:prSet custT="1"/>
      <dgm:spPr/>
      <dgm:t>
        <a:bodyPr/>
        <a:lstStyle/>
        <a:p>
          <a:pPr>
            <a:lnSpc>
              <a:spcPct val="100000"/>
            </a:lnSpc>
          </a:pPr>
          <a:r>
            <a:rPr lang="en-GB" sz="2800" dirty="0">
              <a:latin typeface="Aptos" panose="020B0004020202020204" pitchFamily="34" charset="0"/>
            </a:rPr>
            <a:t>Η ψηφιακή ταυτότητα είναι η διαδικτυακή μας παρουσία που δημιουργούμε όταν χρησιμοποιούμε ψηφιακά εργαλεία.</a:t>
          </a:r>
          <a:endParaRPr lang="en-US" sz="2800" dirty="0">
            <a:latin typeface="Aptos" panose="020B0004020202020204" pitchFamily="34" charset="0"/>
          </a:endParaRPr>
        </a:p>
      </dgm:t>
    </dgm:pt>
    <dgm:pt modelId="{77C9DEE0-5EB0-4EDD-8FF0-4D89016CD25A}" type="parTrans" cxnId="{E7761F84-3810-440A-A1B8-3087460895FA}">
      <dgm:prSet/>
      <dgm:spPr/>
      <dgm:t>
        <a:bodyPr/>
        <a:lstStyle/>
        <a:p>
          <a:endParaRPr lang="en-US"/>
        </a:p>
      </dgm:t>
    </dgm:pt>
    <dgm:pt modelId="{BE0A93C3-44AC-41B9-8137-AF79CBD19F65}" type="sibTrans" cxnId="{E7761F84-3810-440A-A1B8-3087460895FA}">
      <dgm:prSet/>
      <dgm:spPr/>
      <dgm:t>
        <a:bodyPr/>
        <a:lstStyle/>
        <a:p>
          <a:endParaRPr lang="en-US"/>
        </a:p>
      </dgm:t>
    </dgm:pt>
    <dgm:pt modelId="{B86FD1F9-60AF-4E92-85B6-C2039899D794}">
      <dgm:prSet custT="1"/>
      <dgm:spPr/>
      <dgm:t>
        <a:bodyPr/>
        <a:lstStyle/>
        <a:p>
          <a:pPr>
            <a:lnSpc>
              <a:spcPct val="100000"/>
            </a:lnSpc>
          </a:pPr>
          <a:r>
            <a:rPr lang="en-GB" sz="2400" dirty="0">
              <a:latin typeface="Aptos" panose="020B0004020202020204" pitchFamily="34" charset="0"/>
            </a:rPr>
            <a:t>Το ψηφιακό αποτύπωμα είναι το "μόνιμο αρχείο" της ψηφιακής μας παρουσίας και της χρήσης των διαδικτυακών υπηρεσιών.</a:t>
          </a:r>
          <a:endParaRPr lang="en-US" sz="2400" dirty="0">
            <a:latin typeface="Aptos" panose="020B0004020202020204" pitchFamily="34" charset="0"/>
          </a:endParaRPr>
        </a:p>
      </dgm:t>
    </dgm:pt>
    <dgm:pt modelId="{B899E903-DDDC-4DAA-A42C-5F513F0AD41A}" type="parTrans" cxnId="{02CE6C79-CB3D-41BF-AB59-9BF49A251B0C}">
      <dgm:prSet/>
      <dgm:spPr/>
      <dgm:t>
        <a:bodyPr/>
        <a:lstStyle/>
        <a:p>
          <a:endParaRPr lang="en-US"/>
        </a:p>
      </dgm:t>
    </dgm:pt>
    <dgm:pt modelId="{A0FA3DFA-E61E-4743-B176-DEE2C8607848}" type="sibTrans" cxnId="{02CE6C79-CB3D-41BF-AB59-9BF49A251B0C}">
      <dgm:prSet/>
      <dgm:spPr/>
      <dgm:t>
        <a:bodyPr/>
        <a:lstStyle/>
        <a:p>
          <a:endParaRPr lang="en-US"/>
        </a:p>
      </dgm:t>
    </dgm:pt>
    <dgm:pt modelId="{C46E4E1F-A908-493D-AFB1-DAEAF64F609F}">
      <dgm:prSet custT="1"/>
      <dgm:spPr/>
      <dgm:t>
        <a:bodyPr/>
        <a:lstStyle/>
        <a:p>
          <a:pPr>
            <a:lnSpc>
              <a:spcPct val="100000"/>
            </a:lnSpc>
          </a:pPr>
          <a:r>
            <a:rPr lang="en-GB" sz="2000" dirty="0">
              <a:latin typeface="Aptos" panose="020B0004020202020204" pitchFamily="34" charset="0"/>
            </a:rPr>
            <a:t>Η γνώση και η αποτελεσματική διαχείριση της ψηφιακής ταυτότητας και του ψηφιακού αποτυπώματος είναι το κλειδί για την ψηφιακή μας ιδιωτικότητα και την ψηφιακή μας ασφάλεια στον ψηφιακό κόσμο.</a:t>
          </a:r>
          <a:endParaRPr lang="sk-SK" sz="2000" dirty="0">
            <a:latin typeface="Aptos" panose="020B0004020202020204" pitchFamily="34" charset="0"/>
          </a:endParaRPr>
        </a:p>
      </dgm:t>
    </dgm:pt>
    <dgm:pt modelId="{8E4993A5-ABDD-4736-A512-DA6DF6AED5ED}" type="parTrans" cxnId="{A96CF47A-0717-4D27-B310-A0E44A7BE886}">
      <dgm:prSet/>
      <dgm:spPr/>
      <dgm:t>
        <a:bodyPr/>
        <a:lstStyle/>
        <a:p>
          <a:endParaRPr lang="sk-SK"/>
        </a:p>
      </dgm:t>
    </dgm:pt>
    <dgm:pt modelId="{93C837B5-9515-4CA5-8DA7-FC070EEFE25D}" type="sibTrans" cxnId="{A96CF47A-0717-4D27-B310-A0E44A7BE886}">
      <dgm:prSet/>
      <dgm:spPr/>
      <dgm:t>
        <a:bodyPr/>
        <a:lstStyle/>
        <a:p>
          <a:endParaRPr lang="sk-SK"/>
        </a:p>
      </dgm:t>
    </dgm:pt>
    <dgm:pt modelId="{9D08EBA8-9757-4B1C-A668-7D56EC487579}" type="pres">
      <dgm:prSet presAssocID="{2DB17B16-1802-46E4-9F7D-50A2DF01E262}" presName="root" presStyleCnt="0">
        <dgm:presLayoutVars>
          <dgm:dir/>
          <dgm:resizeHandles val="exact"/>
        </dgm:presLayoutVars>
      </dgm:prSet>
      <dgm:spPr/>
      <dgm:t>
        <a:bodyPr/>
        <a:lstStyle/>
        <a:p>
          <a:endParaRPr lang="el-GR"/>
        </a:p>
      </dgm:t>
    </dgm:pt>
    <dgm:pt modelId="{E44C317D-AF0A-4BFA-874C-B51FD043C662}" type="pres">
      <dgm:prSet presAssocID="{7EABECD8-D455-4319-8FF4-C2EE5129454B}" presName="compNode" presStyleCnt="0"/>
      <dgm:spPr/>
    </dgm:pt>
    <dgm:pt modelId="{DD7613B7-8524-4696-97EB-553388BE4A2E}" type="pres">
      <dgm:prSet presAssocID="{7EABECD8-D455-4319-8FF4-C2EE5129454B}" presName="bgRect" presStyleLbl="bgShp" presStyleIdx="0" presStyleCnt="3" custLinFactNeighborX="-690" custLinFactNeighborY="1619"/>
      <dgm:spPr/>
    </dgm:pt>
    <dgm:pt modelId="{C30DF1B2-F37F-4977-A83F-C68B1482F247}" type="pres">
      <dgm:prSet presAssocID="{7EABECD8-D455-4319-8FF4-C2EE5129454B}" presName="iconRect" presStyleLbl="node1" presStyleIdx="0" presStyleCnt="3"/>
      <dgm:spPr>
        <a:blipFill rotWithShape="1">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dsp="http://schemas.microsoft.com/office/drawing/2008/diagram" xmlns:dgm14="http://schemas.microsoft.com/office/drawing/2010/diagram" xmlns:a14="http://schemas.microsoft.com/office/drawing/2010/main" xmlns="" r:embed="rId2"/>
              </a:ext>
            </a:extLst>
          </a:blip>
          <a:srcRect/>
          <a:stretch>
            <a:fillRect/>
          </a:stretch>
        </a:blipFill>
      </dgm:spPr>
      <dgm:t>
        <a:bodyPr/>
        <a:lstStyle/>
        <a:p>
          <a:endParaRPr lang="el-GR"/>
        </a:p>
      </dgm:t>
      <dgm:extLst>
        <a:ext uri="{E40237B7-FDA0-4F09-8148-C483321AD2D9}">
          <dgm14:cNvPr xmlns:dgm14="http://schemas.microsoft.com/office/drawing/2010/diagram" id="0" name="" descr="Učiteľ"/>
        </a:ext>
      </dgm:extLst>
    </dgm:pt>
    <dgm:pt modelId="{7752C616-D861-4E2D-89D5-D95999FED2D6}" type="pres">
      <dgm:prSet presAssocID="{7EABECD8-D455-4319-8FF4-C2EE5129454B}" presName="spaceRect" presStyleCnt="0"/>
      <dgm:spPr/>
    </dgm:pt>
    <dgm:pt modelId="{ED001D07-F4F4-4E34-8E58-9617D287011F}" type="pres">
      <dgm:prSet presAssocID="{7EABECD8-D455-4319-8FF4-C2EE5129454B}" presName="parTx" presStyleLbl="revTx" presStyleIdx="0" presStyleCnt="3">
        <dgm:presLayoutVars>
          <dgm:chMax val="0"/>
          <dgm:chPref val="0"/>
        </dgm:presLayoutVars>
      </dgm:prSet>
      <dgm:spPr/>
      <dgm:t>
        <a:bodyPr/>
        <a:lstStyle/>
        <a:p>
          <a:endParaRPr lang="el-GR"/>
        </a:p>
      </dgm:t>
    </dgm:pt>
    <dgm:pt modelId="{2B8B12FC-271C-4FB7-AA0A-70EFFD894511}" type="pres">
      <dgm:prSet presAssocID="{BE0A93C3-44AC-41B9-8137-AF79CBD19F65}" presName="sibTrans" presStyleCnt="0"/>
      <dgm:spPr/>
    </dgm:pt>
    <dgm:pt modelId="{DFFF0108-41F4-43CD-97B8-D516D2C12455}" type="pres">
      <dgm:prSet presAssocID="{B86FD1F9-60AF-4E92-85B6-C2039899D794}" presName="compNode" presStyleCnt="0"/>
      <dgm:spPr/>
    </dgm:pt>
    <dgm:pt modelId="{C4E9ED3C-7BA5-44DA-B485-7992C21B656E}" type="pres">
      <dgm:prSet presAssocID="{B86FD1F9-60AF-4E92-85B6-C2039899D794}" presName="bgRect" presStyleLbl="bgShp" presStyleIdx="1" presStyleCnt="3"/>
      <dgm:spPr/>
    </dgm:pt>
    <dgm:pt modelId="{5C34206F-EB45-4DC3-8F16-DE3603D6F2D8}" type="pres">
      <dgm:prSet presAssocID="{B86FD1F9-60AF-4E92-85B6-C2039899D794}" presName="iconRect" presStyleLbl="node1" presStyleIdx="1" presStyleCnt="3"/>
      <dgm:spPr>
        <a:blipFill rotWithShape="1">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dsp="http://schemas.microsoft.com/office/drawing/2008/diagram" xmlns:dgm14="http://schemas.microsoft.com/office/drawing/2010/diagram" xmlns:a14="http://schemas.microsoft.com/office/drawing/2010/main" xmlns="" r:embed="rId4"/>
              </a:ext>
            </a:extLst>
          </a:blip>
          <a:srcRect/>
          <a:stretch>
            <a:fillRect/>
          </a:stretch>
        </a:blipFill>
      </dgm:spPr>
      <dgm:t>
        <a:bodyPr/>
        <a:lstStyle/>
        <a:p>
          <a:endParaRPr lang="el-GR"/>
        </a:p>
      </dgm:t>
      <dgm:extLst>
        <a:ext uri="{E40237B7-FDA0-4F09-8148-C483321AD2D9}">
          <dgm14:cNvPr xmlns:dgm14="http://schemas.microsoft.com/office/drawing/2010/diagram" id="0" name="" descr="Pripojenia"/>
        </a:ext>
      </dgm:extLst>
    </dgm:pt>
    <dgm:pt modelId="{E7B6BEC0-AE40-4865-9FAD-91D6181EE047}" type="pres">
      <dgm:prSet presAssocID="{B86FD1F9-60AF-4E92-85B6-C2039899D794}" presName="spaceRect" presStyleCnt="0"/>
      <dgm:spPr/>
    </dgm:pt>
    <dgm:pt modelId="{5D256FB3-E2D8-4979-A2CD-862D1E70B6BE}" type="pres">
      <dgm:prSet presAssocID="{B86FD1F9-60AF-4E92-85B6-C2039899D794}" presName="parTx" presStyleLbl="revTx" presStyleIdx="1" presStyleCnt="3">
        <dgm:presLayoutVars>
          <dgm:chMax val="0"/>
          <dgm:chPref val="0"/>
        </dgm:presLayoutVars>
      </dgm:prSet>
      <dgm:spPr/>
      <dgm:t>
        <a:bodyPr/>
        <a:lstStyle/>
        <a:p>
          <a:endParaRPr lang="el-GR"/>
        </a:p>
      </dgm:t>
    </dgm:pt>
    <dgm:pt modelId="{5662E5A4-E490-47CA-AF38-4E4B0DB70AA8}" type="pres">
      <dgm:prSet presAssocID="{A0FA3DFA-E61E-4743-B176-DEE2C8607848}" presName="sibTrans" presStyleCnt="0"/>
      <dgm:spPr/>
    </dgm:pt>
    <dgm:pt modelId="{B4164C2B-2A41-4C34-8E0C-33196F627316}" type="pres">
      <dgm:prSet presAssocID="{C46E4E1F-A908-493D-AFB1-DAEAF64F609F}" presName="compNode" presStyleCnt="0"/>
      <dgm:spPr/>
    </dgm:pt>
    <dgm:pt modelId="{656A4B56-40F5-4D29-B83F-336EA2817DAF}" type="pres">
      <dgm:prSet presAssocID="{C46E4E1F-A908-493D-AFB1-DAEAF64F609F}" presName="bgRect" presStyleLbl="bgShp" presStyleIdx="2" presStyleCnt="3"/>
      <dgm:spPr/>
    </dgm:pt>
    <dgm:pt modelId="{F5E51E61-FBF3-4A17-954E-438CDF3D3C96}" type="pres">
      <dgm:prSet presAssocID="{C46E4E1F-A908-493D-AFB1-DAEAF64F609F}" presName="iconRect" presStyleLbl="node1" presStyleIdx="2" presStyleCnt="3"/>
      <dgm:spPr>
        <a:blipFill rotWithShape="1">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dsp="http://schemas.microsoft.com/office/drawing/2008/diagram" xmlns:dgm14="http://schemas.microsoft.com/office/drawing/2010/diagram" xmlns:a14="http://schemas.microsoft.com/office/drawing/2010/main" xmlns="" r:embed="rId6"/>
              </a:ext>
            </a:extLst>
          </a:blip>
          <a:srcRect/>
          <a:stretch>
            <a:fillRect/>
          </a:stretch>
        </a:blipFill>
      </dgm:spPr>
      <dgm:t>
        <a:bodyPr/>
        <a:lstStyle/>
        <a:p>
          <a:endParaRPr lang="el-GR"/>
        </a:p>
      </dgm:t>
    </dgm:pt>
    <dgm:pt modelId="{ADFCE899-6D85-45FF-AEC9-366969470D84}" type="pres">
      <dgm:prSet presAssocID="{C46E4E1F-A908-493D-AFB1-DAEAF64F609F}" presName="spaceRect" presStyleCnt="0"/>
      <dgm:spPr/>
    </dgm:pt>
    <dgm:pt modelId="{F250AD98-6E58-4763-AD99-70B1F7EA4102}" type="pres">
      <dgm:prSet presAssocID="{C46E4E1F-A908-493D-AFB1-DAEAF64F609F}" presName="parTx" presStyleLbl="revTx" presStyleIdx="2" presStyleCnt="3">
        <dgm:presLayoutVars>
          <dgm:chMax val="0"/>
          <dgm:chPref val="0"/>
        </dgm:presLayoutVars>
      </dgm:prSet>
      <dgm:spPr/>
      <dgm:t>
        <a:bodyPr/>
        <a:lstStyle/>
        <a:p>
          <a:endParaRPr lang="el-GR"/>
        </a:p>
      </dgm:t>
    </dgm:pt>
  </dgm:ptLst>
  <dgm:cxnLst>
    <dgm:cxn modelId="{7034F5E8-36F7-4CF9-9242-A85B7C973850}" type="presOf" srcId="{B86FD1F9-60AF-4E92-85B6-C2039899D794}" destId="{5D256FB3-E2D8-4979-A2CD-862D1E70B6BE}" srcOrd="0" destOrd="0" presId="urn:microsoft.com/office/officeart/2018/2/layout/IconVerticalSolidList"/>
    <dgm:cxn modelId="{A96CF47A-0717-4D27-B310-A0E44A7BE886}" srcId="{2DB17B16-1802-46E4-9F7D-50A2DF01E262}" destId="{C46E4E1F-A908-493D-AFB1-DAEAF64F609F}" srcOrd="2" destOrd="0" parTransId="{8E4993A5-ABDD-4736-A512-DA6DF6AED5ED}" sibTransId="{93C837B5-9515-4CA5-8DA7-FC070EEFE25D}"/>
    <dgm:cxn modelId="{D6537EDB-311D-4CF2-9C90-69FC569639FE}" type="presOf" srcId="{2DB17B16-1802-46E4-9F7D-50A2DF01E262}" destId="{9D08EBA8-9757-4B1C-A668-7D56EC487579}" srcOrd="0" destOrd="0" presId="urn:microsoft.com/office/officeart/2018/2/layout/IconVerticalSolidList"/>
    <dgm:cxn modelId="{7A864295-9F05-4FC6-938A-C7233A75EB4F}" type="presOf" srcId="{C46E4E1F-A908-493D-AFB1-DAEAF64F609F}" destId="{F250AD98-6E58-4763-AD99-70B1F7EA4102}" srcOrd="0" destOrd="0" presId="urn:microsoft.com/office/officeart/2018/2/layout/IconVerticalSolidList"/>
    <dgm:cxn modelId="{BE85968E-54F5-499D-AC20-2C0D9E4779E5}" type="presOf" srcId="{7EABECD8-D455-4319-8FF4-C2EE5129454B}" destId="{ED001D07-F4F4-4E34-8E58-9617D287011F}" srcOrd="0" destOrd="0" presId="urn:microsoft.com/office/officeart/2018/2/layout/IconVerticalSolidList"/>
    <dgm:cxn modelId="{02CE6C79-CB3D-41BF-AB59-9BF49A251B0C}" srcId="{2DB17B16-1802-46E4-9F7D-50A2DF01E262}" destId="{B86FD1F9-60AF-4E92-85B6-C2039899D794}" srcOrd="1" destOrd="0" parTransId="{B899E903-DDDC-4DAA-A42C-5F513F0AD41A}" sibTransId="{A0FA3DFA-E61E-4743-B176-DEE2C8607848}"/>
    <dgm:cxn modelId="{E7761F84-3810-440A-A1B8-3087460895FA}" srcId="{2DB17B16-1802-46E4-9F7D-50A2DF01E262}" destId="{7EABECD8-D455-4319-8FF4-C2EE5129454B}" srcOrd="0" destOrd="0" parTransId="{77C9DEE0-5EB0-4EDD-8FF0-4D89016CD25A}" sibTransId="{BE0A93C3-44AC-41B9-8137-AF79CBD19F65}"/>
    <dgm:cxn modelId="{854874DB-E7A8-41A7-BFB4-0923A53314AB}" type="presParOf" srcId="{9D08EBA8-9757-4B1C-A668-7D56EC487579}" destId="{E44C317D-AF0A-4BFA-874C-B51FD043C662}" srcOrd="0" destOrd="0" presId="urn:microsoft.com/office/officeart/2018/2/layout/IconVerticalSolidList"/>
    <dgm:cxn modelId="{728890F1-7523-499A-8177-E0F7F580CAA2}" type="presParOf" srcId="{E44C317D-AF0A-4BFA-874C-B51FD043C662}" destId="{DD7613B7-8524-4696-97EB-553388BE4A2E}" srcOrd="0" destOrd="0" presId="urn:microsoft.com/office/officeart/2018/2/layout/IconVerticalSolidList"/>
    <dgm:cxn modelId="{2D34A50A-9886-430D-91CB-22E013432E59}" type="presParOf" srcId="{E44C317D-AF0A-4BFA-874C-B51FD043C662}" destId="{C30DF1B2-F37F-4977-A83F-C68B1482F247}" srcOrd="1" destOrd="0" presId="urn:microsoft.com/office/officeart/2018/2/layout/IconVerticalSolidList"/>
    <dgm:cxn modelId="{0D5B74A3-5F2D-42A3-A363-F9683EC444F7}" type="presParOf" srcId="{E44C317D-AF0A-4BFA-874C-B51FD043C662}" destId="{7752C616-D861-4E2D-89D5-D95999FED2D6}" srcOrd="2" destOrd="0" presId="urn:microsoft.com/office/officeart/2018/2/layout/IconVerticalSolidList"/>
    <dgm:cxn modelId="{5DA2E1B7-7EB5-4A9D-8918-50300D1BE99E}" type="presParOf" srcId="{E44C317D-AF0A-4BFA-874C-B51FD043C662}" destId="{ED001D07-F4F4-4E34-8E58-9617D287011F}" srcOrd="3" destOrd="0" presId="urn:microsoft.com/office/officeart/2018/2/layout/IconVerticalSolidList"/>
    <dgm:cxn modelId="{9F5D6CB5-4B30-48AA-816D-E638573833D3}" type="presParOf" srcId="{9D08EBA8-9757-4B1C-A668-7D56EC487579}" destId="{2B8B12FC-271C-4FB7-AA0A-70EFFD894511}" srcOrd="1" destOrd="0" presId="urn:microsoft.com/office/officeart/2018/2/layout/IconVerticalSolidList"/>
    <dgm:cxn modelId="{D1E01A4D-134E-4120-9E1B-159F840F89CA}" type="presParOf" srcId="{9D08EBA8-9757-4B1C-A668-7D56EC487579}" destId="{DFFF0108-41F4-43CD-97B8-D516D2C12455}" srcOrd="2" destOrd="0" presId="urn:microsoft.com/office/officeart/2018/2/layout/IconVerticalSolidList"/>
    <dgm:cxn modelId="{59AE29FA-ABDF-4DF1-96A6-21EE937E3A2F}" type="presParOf" srcId="{DFFF0108-41F4-43CD-97B8-D516D2C12455}" destId="{C4E9ED3C-7BA5-44DA-B485-7992C21B656E}" srcOrd="0" destOrd="0" presId="urn:microsoft.com/office/officeart/2018/2/layout/IconVerticalSolidList"/>
    <dgm:cxn modelId="{37C40F12-760E-49F4-BA43-76A2083855A6}" type="presParOf" srcId="{DFFF0108-41F4-43CD-97B8-D516D2C12455}" destId="{5C34206F-EB45-4DC3-8F16-DE3603D6F2D8}" srcOrd="1" destOrd="0" presId="urn:microsoft.com/office/officeart/2018/2/layout/IconVerticalSolidList"/>
    <dgm:cxn modelId="{510ADFE0-3ACC-4EB9-B1F8-63DFA944C072}" type="presParOf" srcId="{DFFF0108-41F4-43CD-97B8-D516D2C12455}" destId="{E7B6BEC0-AE40-4865-9FAD-91D6181EE047}" srcOrd="2" destOrd="0" presId="urn:microsoft.com/office/officeart/2018/2/layout/IconVerticalSolidList"/>
    <dgm:cxn modelId="{9BB46E14-149D-43BD-9111-ECEC8C98ABFA}" type="presParOf" srcId="{DFFF0108-41F4-43CD-97B8-D516D2C12455}" destId="{5D256FB3-E2D8-4979-A2CD-862D1E70B6BE}" srcOrd="3" destOrd="0" presId="urn:microsoft.com/office/officeart/2018/2/layout/IconVerticalSolidList"/>
    <dgm:cxn modelId="{D7153C9E-293C-4B83-888B-5F25E0037E02}" type="presParOf" srcId="{9D08EBA8-9757-4B1C-A668-7D56EC487579}" destId="{5662E5A4-E490-47CA-AF38-4E4B0DB70AA8}" srcOrd="3" destOrd="0" presId="urn:microsoft.com/office/officeart/2018/2/layout/IconVerticalSolidList"/>
    <dgm:cxn modelId="{4ACBEFBF-B5FB-4824-9C8D-07355F4AEB85}" type="presParOf" srcId="{9D08EBA8-9757-4B1C-A668-7D56EC487579}" destId="{B4164C2B-2A41-4C34-8E0C-33196F627316}" srcOrd="4" destOrd="0" presId="urn:microsoft.com/office/officeart/2018/2/layout/IconVerticalSolidList"/>
    <dgm:cxn modelId="{2D7B221E-31F0-443F-9274-56EDF9A886C3}" type="presParOf" srcId="{B4164C2B-2A41-4C34-8E0C-33196F627316}" destId="{656A4B56-40F5-4D29-B83F-336EA2817DAF}" srcOrd="0" destOrd="0" presId="urn:microsoft.com/office/officeart/2018/2/layout/IconVerticalSolidList"/>
    <dgm:cxn modelId="{9A429CD1-E2D3-4273-80B9-F32BFA0A04C4}" type="presParOf" srcId="{B4164C2B-2A41-4C34-8E0C-33196F627316}" destId="{F5E51E61-FBF3-4A17-954E-438CDF3D3C96}" srcOrd="1" destOrd="0" presId="urn:microsoft.com/office/officeart/2018/2/layout/IconVerticalSolidList"/>
    <dgm:cxn modelId="{CC610423-D243-4AE3-8BBD-0F71DB9E5A51}" type="presParOf" srcId="{B4164C2B-2A41-4C34-8E0C-33196F627316}" destId="{ADFCE899-6D85-45FF-AEC9-366969470D84}" srcOrd="2" destOrd="0" presId="urn:microsoft.com/office/officeart/2018/2/layout/IconVerticalSolidList"/>
    <dgm:cxn modelId="{CDDA6653-4031-4EEC-A613-397B40A7241A}" type="presParOf" srcId="{B4164C2B-2A41-4C34-8E0C-33196F627316}" destId="{F250AD98-6E58-4763-AD99-70B1F7EA4102}"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61F3F0-D4F5-4FED-9F84-697124042C05}"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5C0DE9B2-BDEC-4028-A87A-323B96D19024}">
      <dgm:prSet custT="1"/>
      <dgm:spPr/>
      <dgm:t>
        <a:bodyPr/>
        <a:lstStyle/>
        <a:p>
          <a:r>
            <a:rPr lang="en-GB" sz="1600" dirty="0" err="1"/>
            <a:t>Χρησιμο</a:t>
          </a:r>
          <a:r>
            <a:rPr lang="en-GB" sz="1600" dirty="0"/>
            <a:t>ποιήστε τις μηχανές αναζήτησης για να ελέγξετε το ψηφιακό σας αποτύπωμα - με βάση το όνομά σας, τους λογαριασμούς σας, τα email σας.</a:t>
          </a:r>
          <a:endParaRPr lang="en-US" sz="1600" dirty="0"/>
        </a:p>
      </dgm:t>
    </dgm:pt>
    <dgm:pt modelId="{C3EF1133-4D68-4DBC-9F7A-556AB302422D}" type="parTrans" cxnId="{D7F212D3-554B-4F8F-9ABD-C0FEF11D4A59}">
      <dgm:prSet/>
      <dgm:spPr/>
      <dgm:t>
        <a:bodyPr/>
        <a:lstStyle/>
        <a:p>
          <a:endParaRPr lang="en-US" sz="2400"/>
        </a:p>
      </dgm:t>
    </dgm:pt>
    <dgm:pt modelId="{70D1B938-B9F0-412E-A154-3B6449379A28}" type="sibTrans" cxnId="{D7F212D3-554B-4F8F-9ABD-C0FEF11D4A59}">
      <dgm:prSet/>
      <dgm:spPr/>
      <dgm:t>
        <a:bodyPr/>
        <a:lstStyle/>
        <a:p>
          <a:endParaRPr lang="en-US" sz="2400"/>
        </a:p>
      </dgm:t>
    </dgm:pt>
    <dgm:pt modelId="{6F1670F9-410D-482A-B0A6-528AA7330BCA}">
      <dgm:prSet custT="1"/>
      <dgm:spPr/>
      <dgm:t>
        <a:bodyPr/>
        <a:lstStyle/>
        <a:p>
          <a:r>
            <a:rPr lang="en-GB" sz="2400" dirty="0" err="1"/>
            <a:t>Ελέγξτε</a:t>
          </a:r>
          <a:r>
            <a:rPr lang="en-GB" sz="2400" dirty="0"/>
            <a:t> </a:t>
          </a:r>
          <a:r>
            <a:rPr lang="en-GB" sz="2400" dirty="0" err="1"/>
            <a:t>τη</a:t>
          </a:r>
          <a:r>
            <a:rPr lang="en-GB" sz="2400" dirty="0"/>
            <a:t> </a:t>
          </a:r>
          <a:r>
            <a:rPr lang="en-GB" sz="2400" dirty="0" err="1"/>
            <a:t>δρ</a:t>
          </a:r>
          <a:r>
            <a:rPr lang="en-GB" sz="2400" dirty="0"/>
            <a:t>αστηριότητά σας στο διαδίκτυο</a:t>
          </a:r>
          <a:endParaRPr lang="en-US" sz="2400" dirty="0"/>
        </a:p>
      </dgm:t>
    </dgm:pt>
    <dgm:pt modelId="{D8DA3A97-57AE-4CBF-A27E-866703B1E4E2}" type="parTrans" cxnId="{8C9611DA-9D2E-41E6-A8A1-7D2B90548DC2}">
      <dgm:prSet/>
      <dgm:spPr/>
      <dgm:t>
        <a:bodyPr/>
        <a:lstStyle/>
        <a:p>
          <a:endParaRPr lang="en-US" sz="2400"/>
        </a:p>
      </dgm:t>
    </dgm:pt>
    <dgm:pt modelId="{7C34D49B-D86E-4F5F-804C-6E20F9D6EA3D}" type="sibTrans" cxnId="{8C9611DA-9D2E-41E6-A8A1-7D2B90548DC2}">
      <dgm:prSet/>
      <dgm:spPr/>
      <dgm:t>
        <a:bodyPr/>
        <a:lstStyle/>
        <a:p>
          <a:endParaRPr lang="en-US" sz="2400"/>
        </a:p>
      </dgm:t>
    </dgm:pt>
    <dgm:pt modelId="{DC788A54-8810-40CD-AA86-A55183BE4059}">
      <dgm:prSet custT="1"/>
      <dgm:spPr/>
      <dgm:t>
        <a:bodyPr/>
        <a:lstStyle/>
        <a:p>
          <a:r>
            <a:rPr lang="en-GB" sz="2000" dirty="0"/>
            <a:t>Απ</a:t>
          </a:r>
          <a:r>
            <a:rPr lang="en-GB" sz="2000" dirty="0" err="1"/>
            <a:t>ομάκρυνση</a:t>
          </a:r>
          <a:r>
            <a:rPr lang="en-GB" sz="2000" dirty="0"/>
            <a:t> </a:t>
          </a:r>
          <a:r>
            <a:rPr lang="en-GB" sz="2000" dirty="0" err="1"/>
            <a:t>του</a:t>
          </a:r>
          <a:r>
            <a:rPr lang="en-GB" sz="2000" dirty="0"/>
            <a:t> α</a:t>
          </a:r>
          <a:r>
            <a:rPr lang="en-GB" sz="2000" dirty="0" err="1"/>
            <a:t>ρνητικού</a:t>
          </a:r>
          <a:r>
            <a:rPr lang="en-GB" sz="2000" dirty="0"/>
            <a:t> </a:t>
          </a:r>
          <a:r>
            <a:rPr lang="en-GB" sz="2000" dirty="0" err="1"/>
            <a:t>ψηφι</a:t>
          </a:r>
          <a:r>
            <a:rPr lang="en-GB" sz="2000" dirty="0"/>
            <a:t>ακού αποτυπώματος από τις μηχανές αναζήτησης.</a:t>
          </a:r>
          <a:endParaRPr lang="en-US" sz="2000" dirty="0"/>
        </a:p>
      </dgm:t>
    </dgm:pt>
    <dgm:pt modelId="{54A9B7B3-D447-4156-BF15-EC638E06FB15}" type="parTrans" cxnId="{16B4AA96-7710-4018-9E67-FF9E1E12D32C}">
      <dgm:prSet/>
      <dgm:spPr/>
      <dgm:t>
        <a:bodyPr/>
        <a:lstStyle/>
        <a:p>
          <a:endParaRPr lang="en-US" sz="2400"/>
        </a:p>
      </dgm:t>
    </dgm:pt>
    <dgm:pt modelId="{2BF077DD-3503-4F58-BBBF-4389219E4724}" type="sibTrans" cxnId="{16B4AA96-7710-4018-9E67-FF9E1E12D32C}">
      <dgm:prSet/>
      <dgm:spPr/>
      <dgm:t>
        <a:bodyPr/>
        <a:lstStyle/>
        <a:p>
          <a:endParaRPr lang="en-US" sz="2400"/>
        </a:p>
      </dgm:t>
    </dgm:pt>
    <dgm:pt modelId="{5EE690B3-35EB-42D6-8F31-592993FF28CD}">
      <dgm:prSet custT="1"/>
      <dgm:spPr/>
      <dgm:t>
        <a:bodyPr/>
        <a:lstStyle/>
        <a:p>
          <a:r>
            <a:rPr lang="en-GB" sz="2400" dirty="0" err="1"/>
            <a:t>Δι</a:t>
          </a:r>
          <a:r>
            <a:rPr lang="en-GB" sz="2400" dirty="0"/>
            <a:t>αγραφή και ελαχιστοποίηση των cookies.</a:t>
          </a:r>
          <a:endParaRPr lang="en-US" sz="2400" dirty="0"/>
        </a:p>
      </dgm:t>
    </dgm:pt>
    <dgm:pt modelId="{1EEE56C3-4F92-4EB0-9D5E-AC5CA0F1159D}" type="parTrans" cxnId="{39D0D84D-2315-4A09-A32E-E724CD17B276}">
      <dgm:prSet/>
      <dgm:spPr/>
      <dgm:t>
        <a:bodyPr/>
        <a:lstStyle/>
        <a:p>
          <a:endParaRPr lang="en-US" sz="2400"/>
        </a:p>
      </dgm:t>
    </dgm:pt>
    <dgm:pt modelId="{56E65A50-CE99-41B7-A0F0-B03DB829434F}" type="sibTrans" cxnId="{39D0D84D-2315-4A09-A32E-E724CD17B276}">
      <dgm:prSet/>
      <dgm:spPr/>
      <dgm:t>
        <a:bodyPr/>
        <a:lstStyle/>
        <a:p>
          <a:endParaRPr lang="en-US" sz="2400"/>
        </a:p>
      </dgm:t>
    </dgm:pt>
    <dgm:pt modelId="{10089A96-4B23-4F3C-970F-428F20491944}">
      <dgm:prSet custT="1"/>
      <dgm:spPr/>
      <dgm:t>
        <a:bodyPr/>
        <a:lstStyle/>
        <a:p>
          <a:r>
            <a:rPr lang="en-GB" sz="2400"/>
            <a:t>Διαγραφή ιστορικού αναζήτησης και περιήγησης.</a:t>
          </a:r>
          <a:endParaRPr lang="en-US" sz="2400"/>
        </a:p>
      </dgm:t>
    </dgm:pt>
    <dgm:pt modelId="{F54408C5-7684-41BA-BBA8-988AC25EFFAF}" type="parTrans" cxnId="{5409FD9D-1C02-4648-8B3B-E73A258BE810}">
      <dgm:prSet/>
      <dgm:spPr/>
      <dgm:t>
        <a:bodyPr/>
        <a:lstStyle/>
        <a:p>
          <a:endParaRPr lang="en-US" sz="2400"/>
        </a:p>
      </dgm:t>
    </dgm:pt>
    <dgm:pt modelId="{DBDDC964-6C0C-4401-9CDF-5FF7DA6E6C6A}" type="sibTrans" cxnId="{5409FD9D-1C02-4648-8B3B-E73A258BE810}">
      <dgm:prSet/>
      <dgm:spPr/>
      <dgm:t>
        <a:bodyPr/>
        <a:lstStyle/>
        <a:p>
          <a:endParaRPr lang="en-US" sz="2400"/>
        </a:p>
      </dgm:t>
    </dgm:pt>
    <dgm:pt modelId="{F954DFA4-7D10-42A7-885E-1832E02BE94D}">
      <dgm:prSet custT="1"/>
      <dgm:spPr/>
      <dgm:t>
        <a:bodyPr/>
        <a:lstStyle/>
        <a:p>
          <a:r>
            <a:rPr lang="en-GB" sz="2000" dirty="0" err="1"/>
            <a:t>Μην</a:t>
          </a:r>
          <a:r>
            <a:rPr lang="en-GB" sz="2000" dirty="0"/>
            <a:t> απ</a:t>
          </a:r>
          <a:r>
            <a:rPr lang="en-GB" sz="2000" dirty="0" err="1"/>
            <a:t>οθηκεύετε</a:t>
          </a:r>
          <a:r>
            <a:rPr lang="en-GB" sz="2000" dirty="0"/>
            <a:t> </a:t>
          </a:r>
          <a:r>
            <a:rPr lang="en-GB" sz="2000" dirty="0" err="1"/>
            <a:t>το</a:t>
          </a:r>
          <a:r>
            <a:rPr lang="en-GB" sz="2000" dirty="0"/>
            <a:t> </a:t>
          </a:r>
          <a:r>
            <a:rPr lang="en-GB" sz="2000" dirty="0" err="1"/>
            <a:t>όνομ</a:t>
          </a:r>
          <a:r>
            <a:rPr lang="en-GB" sz="2000" dirty="0"/>
            <a:t>α σύνδεσης και τους κωδικούς πρόσβασης στο πρόγραμμα περιήγησης.</a:t>
          </a:r>
          <a:endParaRPr lang="en-US" sz="2000" dirty="0"/>
        </a:p>
      </dgm:t>
    </dgm:pt>
    <dgm:pt modelId="{1132F8D0-7B10-4EA4-9D01-2A94616B16A9}" type="parTrans" cxnId="{29F2B0AC-562A-4321-8B51-AA875BE18C79}">
      <dgm:prSet/>
      <dgm:spPr/>
      <dgm:t>
        <a:bodyPr/>
        <a:lstStyle/>
        <a:p>
          <a:endParaRPr lang="en-US" sz="2400"/>
        </a:p>
      </dgm:t>
    </dgm:pt>
    <dgm:pt modelId="{8E75511B-6D9B-4371-B0AB-A70C6C429CEA}" type="sibTrans" cxnId="{29F2B0AC-562A-4321-8B51-AA875BE18C79}">
      <dgm:prSet/>
      <dgm:spPr/>
      <dgm:t>
        <a:bodyPr/>
        <a:lstStyle/>
        <a:p>
          <a:endParaRPr lang="en-US" sz="2400"/>
        </a:p>
      </dgm:t>
    </dgm:pt>
    <dgm:pt modelId="{B3F8BCC5-5751-4454-A61D-1CE2F5451BD4}">
      <dgm:prSet custT="1"/>
      <dgm:spPr/>
      <dgm:t>
        <a:bodyPr/>
        <a:lstStyle/>
        <a:p>
          <a:r>
            <a:rPr lang="en-GB" sz="1800" dirty="0" err="1"/>
            <a:t>Χρησιμο</a:t>
          </a:r>
          <a:r>
            <a:rPr lang="en-GB" sz="1800" dirty="0"/>
            <a:t>ποιήστε εργαλεία ελαχιστοποίησης του ψηφιακού σας αποτυπώματος για να αποκρύψετε την ταυτότητά σας.</a:t>
          </a:r>
          <a:endParaRPr lang="en-US" sz="1800" dirty="0"/>
        </a:p>
      </dgm:t>
    </dgm:pt>
    <dgm:pt modelId="{BFBEA3F5-BACB-4D7B-B8C6-529B35040736}" type="parTrans" cxnId="{3B1089B9-63B7-4424-A8D4-96ACA7AC0AF6}">
      <dgm:prSet/>
      <dgm:spPr/>
      <dgm:t>
        <a:bodyPr/>
        <a:lstStyle/>
        <a:p>
          <a:endParaRPr lang="en-US" sz="2400"/>
        </a:p>
      </dgm:t>
    </dgm:pt>
    <dgm:pt modelId="{192A8B7D-0EEE-4985-BA31-C236FB8BCB81}" type="sibTrans" cxnId="{3B1089B9-63B7-4424-A8D4-96ACA7AC0AF6}">
      <dgm:prSet/>
      <dgm:spPr/>
      <dgm:t>
        <a:bodyPr/>
        <a:lstStyle/>
        <a:p>
          <a:endParaRPr lang="en-US" sz="2400"/>
        </a:p>
      </dgm:t>
    </dgm:pt>
    <dgm:pt modelId="{A8C7D03A-1DA2-4B0C-B82F-F77B5DE187AB}" type="pres">
      <dgm:prSet presAssocID="{F761F3F0-D4F5-4FED-9F84-697124042C05}" presName="vert0" presStyleCnt="0">
        <dgm:presLayoutVars>
          <dgm:dir/>
          <dgm:animOne val="branch"/>
          <dgm:animLvl val="lvl"/>
        </dgm:presLayoutVars>
      </dgm:prSet>
      <dgm:spPr/>
      <dgm:t>
        <a:bodyPr/>
        <a:lstStyle/>
        <a:p>
          <a:endParaRPr lang="el-GR"/>
        </a:p>
      </dgm:t>
    </dgm:pt>
    <dgm:pt modelId="{6FED4431-38B2-4876-9F3F-08876EAFB887}" type="pres">
      <dgm:prSet presAssocID="{5C0DE9B2-BDEC-4028-A87A-323B96D19024}" presName="thickLine" presStyleLbl="alignNode1" presStyleIdx="0" presStyleCnt="7"/>
      <dgm:spPr/>
    </dgm:pt>
    <dgm:pt modelId="{D1182CB0-D821-411A-B771-0D368129A6FD}" type="pres">
      <dgm:prSet presAssocID="{5C0DE9B2-BDEC-4028-A87A-323B96D19024}" presName="horz1" presStyleCnt="0"/>
      <dgm:spPr/>
    </dgm:pt>
    <dgm:pt modelId="{ED2847D2-5C2D-40C2-84EF-7B485D634C8D}" type="pres">
      <dgm:prSet presAssocID="{5C0DE9B2-BDEC-4028-A87A-323B96D19024}" presName="tx1" presStyleLbl="revTx" presStyleIdx="0" presStyleCnt="7"/>
      <dgm:spPr/>
      <dgm:t>
        <a:bodyPr/>
        <a:lstStyle/>
        <a:p>
          <a:endParaRPr lang="el-GR"/>
        </a:p>
      </dgm:t>
    </dgm:pt>
    <dgm:pt modelId="{43FB9A83-D0FB-4EA3-A0CB-8B0A0012BC26}" type="pres">
      <dgm:prSet presAssocID="{5C0DE9B2-BDEC-4028-A87A-323B96D19024}" presName="vert1" presStyleCnt="0"/>
      <dgm:spPr/>
    </dgm:pt>
    <dgm:pt modelId="{E443470C-D8E6-49A4-A690-808B17BFF4FF}" type="pres">
      <dgm:prSet presAssocID="{6F1670F9-410D-482A-B0A6-528AA7330BCA}" presName="thickLine" presStyleLbl="alignNode1" presStyleIdx="1" presStyleCnt="7"/>
      <dgm:spPr/>
    </dgm:pt>
    <dgm:pt modelId="{6D3A4C1D-5830-4100-887A-FAA261FF0604}" type="pres">
      <dgm:prSet presAssocID="{6F1670F9-410D-482A-B0A6-528AA7330BCA}" presName="horz1" presStyleCnt="0"/>
      <dgm:spPr/>
    </dgm:pt>
    <dgm:pt modelId="{08CEC063-5D20-4928-85DF-6A15FE570807}" type="pres">
      <dgm:prSet presAssocID="{6F1670F9-410D-482A-B0A6-528AA7330BCA}" presName="tx1" presStyleLbl="revTx" presStyleIdx="1" presStyleCnt="7"/>
      <dgm:spPr/>
      <dgm:t>
        <a:bodyPr/>
        <a:lstStyle/>
        <a:p>
          <a:endParaRPr lang="el-GR"/>
        </a:p>
      </dgm:t>
    </dgm:pt>
    <dgm:pt modelId="{6829F62B-6971-4D09-ACD2-4CE463C98BB7}" type="pres">
      <dgm:prSet presAssocID="{6F1670F9-410D-482A-B0A6-528AA7330BCA}" presName="vert1" presStyleCnt="0"/>
      <dgm:spPr/>
    </dgm:pt>
    <dgm:pt modelId="{4C98E698-16E9-497E-8559-39490EDB192A}" type="pres">
      <dgm:prSet presAssocID="{DC788A54-8810-40CD-AA86-A55183BE4059}" presName="thickLine" presStyleLbl="alignNode1" presStyleIdx="2" presStyleCnt="7"/>
      <dgm:spPr/>
    </dgm:pt>
    <dgm:pt modelId="{0B375B15-3877-4E52-9C53-8EF3661A7233}" type="pres">
      <dgm:prSet presAssocID="{DC788A54-8810-40CD-AA86-A55183BE4059}" presName="horz1" presStyleCnt="0"/>
      <dgm:spPr/>
    </dgm:pt>
    <dgm:pt modelId="{1CAF5182-2C6E-4C2F-8478-D22322863F7E}" type="pres">
      <dgm:prSet presAssocID="{DC788A54-8810-40CD-AA86-A55183BE4059}" presName="tx1" presStyleLbl="revTx" presStyleIdx="2" presStyleCnt="7"/>
      <dgm:spPr/>
      <dgm:t>
        <a:bodyPr/>
        <a:lstStyle/>
        <a:p>
          <a:endParaRPr lang="el-GR"/>
        </a:p>
      </dgm:t>
    </dgm:pt>
    <dgm:pt modelId="{81294BFC-0AA1-42D9-A9F8-E32DB4515721}" type="pres">
      <dgm:prSet presAssocID="{DC788A54-8810-40CD-AA86-A55183BE4059}" presName="vert1" presStyleCnt="0"/>
      <dgm:spPr/>
    </dgm:pt>
    <dgm:pt modelId="{0F806F39-CDBB-4DD8-B049-A66520902F1B}" type="pres">
      <dgm:prSet presAssocID="{5EE690B3-35EB-42D6-8F31-592993FF28CD}" presName="thickLine" presStyleLbl="alignNode1" presStyleIdx="3" presStyleCnt="7"/>
      <dgm:spPr/>
    </dgm:pt>
    <dgm:pt modelId="{E87C4248-F82E-4FE9-A173-F432F7EAAB0B}" type="pres">
      <dgm:prSet presAssocID="{5EE690B3-35EB-42D6-8F31-592993FF28CD}" presName="horz1" presStyleCnt="0"/>
      <dgm:spPr/>
    </dgm:pt>
    <dgm:pt modelId="{A8952C95-E4DD-4664-93E1-13FE2F6BA420}" type="pres">
      <dgm:prSet presAssocID="{5EE690B3-35EB-42D6-8F31-592993FF28CD}" presName="tx1" presStyleLbl="revTx" presStyleIdx="3" presStyleCnt="7"/>
      <dgm:spPr/>
      <dgm:t>
        <a:bodyPr/>
        <a:lstStyle/>
        <a:p>
          <a:endParaRPr lang="el-GR"/>
        </a:p>
      </dgm:t>
    </dgm:pt>
    <dgm:pt modelId="{A0724B69-2162-45D6-8FD8-73C0DD6BEFD5}" type="pres">
      <dgm:prSet presAssocID="{5EE690B3-35EB-42D6-8F31-592993FF28CD}" presName="vert1" presStyleCnt="0"/>
      <dgm:spPr/>
    </dgm:pt>
    <dgm:pt modelId="{1BBB056F-C572-47AD-8B80-48BD153ACAE1}" type="pres">
      <dgm:prSet presAssocID="{10089A96-4B23-4F3C-970F-428F20491944}" presName="thickLine" presStyleLbl="alignNode1" presStyleIdx="4" presStyleCnt="7"/>
      <dgm:spPr/>
    </dgm:pt>
    <dgm:pt modelId="{F2E3BC59-9289-482C-AB80-6EC459799467}" type="pres">
      <dgm:prSet presAssocID="{10089A96-4B23-4F3C-970F-428F20491944}" presName="horz1" presStyleCnt="0"/>
      <dgm:spPr/>
    </dgm:pt>
    <dgm:pt modelId="{A0490A5E-C57E-4A3A-B538-C150F5FFF8F7}" type="pres">
      <dgm:prSet presAssocID="{10089A96-4B23-4F3C-970F-428F20491944}" presName="tx1" presStyleLbl="revTx" presStyleIdx="4" presStyleCnt="7"/>
      <dgm:spPr/>
      <dgm:t>
        <a:bodyPr/>
        <a:lstStyle/>
        <a:p>
          <a:endParaRPr lang="el-GR"/>
        </a:p>
      </dgm:t>
    </dgm:pt>
    <dgm:pt modelId="{903E5478-1749-4EFC-AE54-D2BB2F0F5BE5}" type="pres">
      <dgm:prSet presAssocID="{10089A96-4B23-4F3C-970F-428F20491944}" presName="vert1" presStyleCnt="0"/>
      <dgm:spPr/>
    </dgm:pt>
    <dgm:pt modelId="{86E4DFFB-3321-4F3A-9D49-F4F31FDB5C3B}" type="pres">
      <dgm:prSet presAssocID="{F954DFA4-7D10-42A7-885E-1832E02BE94D}" presName="thickLine" presStyleLbl="alignNode1" presStyleIdx="5" presStyleCnt="7"/>
      <dgm:spPr/>
    </dgm:pt>
    <dgm:pt modelId="{EBE68730-6190-4498-BDD8-1C5606F1D5BD}" type="pres">
      <dgm:prSet presAssocID="{F954DFA4-7D10-42A7-885E-1832E02BE94D}" presName="horz1" presStyleCnt="0"/>
      <dgm:spPr/>
    </dgm:pt>
    <dgm:pt modelId="{51FDEE40-09B4-4699-A19A-1CCCCB752A6F}" type="pres">
      <dgm:prSet presAssocID="{F954DFA4-7D10-42A7-885E-1832E02BE94D}" presName="tx1" presStyleLbl="revTx" presStyleIdx="5" presStyleCnt="7"/>
      <dgm:spPr/>
      <dgm:t>
        <a:bodyPr/>
        <a:lstStyle/>
        <a:p>
          <a:endParaRPr lang="el-GR"/>
        </a:p>
      </dgm:t>
    </dgm:pt>
    <dgm:pt modelId="{0AD77AFC-AE5C-4118-B21A-52B099915C01}" type="pres">
      <dgm:prSet presAssocID="{F954DFA4-7D10-42A7-885E-1832E02BE94D}" presName="vert1" presStyleCnt="0"/>
      <dgm:spPr/>
    </dgm:pt>
    <dgm:pt modelId="{FAFD233B-3F65-4AFF-BCB1-C8736775AAC9}" type="pres">
      <dgm:prSet presAssocID="{B3F8BCC5-5751-4454-A61D-1CE2F5451BD4}" presName="thickLine" presStyleLbl="alignNode1" presStyleIdx="6" presStyleCnt="7"/>
      <dgm:spPr/>
    </dgm:pt>
    <dgm:pt modelId="{C5CCDAD7-EF5F-43BA-9459-11D8EF537CC1}" type="pres">
      <dgm:prSet presAssocID="{B3F8BCC5-5751-4454-A61D-1CE2F5451BD4}" presName="horz1" presStyleCnt="0"/>
      <dgm:spPr/>
    </dgm:pt>
    <dgm:pt modelId="{F252B691-CEF3-4A38-A827-DD35DD468977}" type="pres">
      <dgm:prSet presAssocID="{B3F8BCC5-5751-4454-A61D-1CE2F5451BD4}" presName="tx1" presStyleLbl="revTx" presStyleIdx="6" presStyleCnt="7"/>
      <dgm:spPr/>
      <dgm:t>
        <a:bodyPr/>
        <a:lstStyle/>
        <a:p>
          <a:endParaRPr lang="el-GR"/>
        </a:p>
      </dgm:t>
    </dgm:pt>
    <dgm:pt modelId="{F776F9EA-C1C2-41CD-8D9D-5E86CC7A5374}" type="pres">
      <dgm:prSet presAssocID="{B3F8BCC5-5751-4454-A61D-1CE2F5451BD4}" presName="vert1" presStyleCnt="0"/>
      <dgm:spPr/>
    </dgm:pt>
  </dgm:ptLst>
  <dgm:cxnLst>
    <dgm:cxn modelId="{99CD9702-26FA-492C-BF90-AD6B72F8A51B}" type="presOf" srcId="{B3F8BCC5-5751-4454-A61D-1CE2F5451BD4}" destId="{F252B691-CEF3-4A38-A827-DD35DD468977}" srcOrd="0" destOrd="0" presId="urn:microsoft.com/office/officeart/2008/layout/LinedList"/>
    <dgm:cxn modelId="{5409FD9D-1C02-4648-8B3B-E73A258BE810}" srcId="{F761F3F0-D4F5-4FED-9F84-697124042C05}" destId="{10089A96-4B23-4F3C-970F-428F20491944}" srcOrd="4" destOrd="0" parTransId="{F54408C5-7684-41BA-BBA8-988AC25EFFAF}" sibTransId="{DBDDC964-6C0C-4401-9CDF-5FF7DA6E6C6A}"/>
    <dgm:cxn modelId="{29F2B0AC-562A-4321-8B51-AA875BE18C79}" srcId="{F761F3F0-D4F5-4FED-9F84-697124042C05}" destId="{F954DFA4-7D10-42A7-885E-1832E02BE94D}" srcOrd="5" destOrd="0" parTransId="{1132F8D0-7B10-4EA4-9D01-2A94616B16A9}" sibTransId="{8E75511B-6D9B-4371-B0AB-A70C6C429CEA}"/>
    <dgm:cxn modelId="{54371F65-8323-4D2B-9765-39083AD3025A}" type="presOf" srcId="{F761F3F0-D4F5-4FED-9F84-697124042C05}" destId="{A8C7D03A-1DA2-4B0C-B82F-F77B5DE187AB}" srcOrd="0" destOrd="0" presId="urn:microsoft.com/office/officeart/2008/layout/LinedList"/>
    <dgm:cxn modelId="{8FC72C82-1E51-4DB8-A88D-B186676EF2A3}" type="presOf" srcId="{10089A96-4B23-4F3C-970F-428F20491944}" destId="{A0490A5E-C57E-4A3A-B538-C150F5FFF8F7}" srcOrd="0" destOrd="0" presId="urn:microsoft.com/office/officeart/2008/layout/LinedList"/>
    <dgm:cxn modelId="{39D0D84D-2315-4A09-A32E-E724CD17B276}" srcId="{F761F3F0-D4F5-4FED-9F84-697124042C05}" destId="{5EE690B3-35EB-42D6-8F31-592993FF28CD}" srcOrd="3" destOrd="0" parTransId="{1EEE56C3-4F92-4EB0-9D5E-AC5CA0F1159D}" sibTransId="{56E65A50-CE99-41B7-A0F0-B03DB829434F}"/>
    <dgm:cxn modelId="{16B4AA96-7710-4018-9E67-FF9E1E12D32C}" srcId="{F761F3F0-D4F5-4FED-9F84-697124042C05}" destId="{DC788A54-8810-40CD-AA86-A55183BE4059}" srcOrd="2" destOrd="0" parTransId="{54A9B7B3-D447-4156-BF15-EC638E06FB15}" sibTransId="{2BF077DD-3503-4F58-BBBF-4389219E4724}"/>
    <dgm:cxn modelId="{8C9611DA-9D2E-41E6-A8A1-7D2B90548DC2}" srcId="{F761F3F0-D4F5-4FED-9F84-697124042C05}" destId="{6F1670F9-410D-482A-B0A6-528AA7330BCA}" srcOrd="1" destOrd="0" parTransId="{D8DA3A97-57AE-4CBF-A27E-866703B1E4E2}" sibTransId="{7C34D49B-D86E-4F5F-804C-6E20F9D6EA3D}"/>
    <dgm:cxn modelId="{59BCEBDA-B231-4BD7-95F0-889ABF844D21}" type="presOf" srcId="{5EE690B3-35EB-42D6-8F31-592993FF28CD}" destId="{A8952C95-E4DD-4664-93E1-13FE2F6BA420}" srcOrd="0" destOrd="0" presId="urn:microsoft.com/office/officeart/2008/layout/LinedList"/>
    <dgm:cxn modelId="{56095252-2326-4A00-BB88-8D02E6F3EB4A}" type="presOf" srcId="{6F1670F9-410D-482A-B0A6-528AA7330BCA}" destId="{08CEC063-5D20-4928-85DF-6A15FE570807}" srcOrd="0" destOrd="0" presId="urn:microsoft.com/office/officeart/2008/layout/LinedList"/>
    <dgm:cxn modelId="{9CAD2DEA-9615-41E8-94F5-7A8F84D2EF8E}" type="presOf" srcId="{DC788A54-8810-40CD-AA86-A55183BE4059}" destId="{1CAF5182-2C6E-4C2F-8478-D22322863F7E}" srcOrd="0" destOrd="0" presId="urn:microsoft.com/office/officeart/2008/layout/LinedList"/>
    <dgm:cxn modelId="{535FB58E-7FBA-4048-807D-127273F8004D}" type="presOf" srcId="{5C0DE9B2-BDEC-4028-A87A-323B96D19024}" destId="{ED2847D2-5C2D-40C2-84EF-7B485D634C8D}" srcOrd="0" destOrd="0" presId="urn:microsoft.com/office/officeart/2008/layout/LinedList"/>
    <dgm:cxn modelId="{D7F212D3-554B-4F8F-9ABD-C0FEF11D4A59}" srcId="{F761F3F0-D4F5-4FED-9F84-697124042C05}" destId="{5C0DE9B2-BDEC-4028-A87A-323B96D19024}" srcOrd="0" destOrd="0" parTransId="{C3EF1133-4D68-4DBC-9F7A-556AB302422D}" sibTransId="{70D1B938-B9F0-412E-A154-3B6449379A28}"/>
    <dgm:cxn modelId="{A9536D65-A88B-4E04-839E-DBC9B6AF690E}" type="presOf" srcId="{F954DFA4-7D10-42A7-885E-1832E02BE94D}" destId="{51FDEE40-09B4-4699-A19A-1CCCCB752A6F}" srcOrd="0" destOrd="0" presId="urn:microsoft.com/office/officeart/2008/layout/LinedList"/>
    <dgm:cxn modelId="{3B1089B9-63B7-4424-A8D4-96ACA7AC0AF6}" srcId="{F761F3F0-D4F5-4FED-9F84-697124042C05}" destId="{B3F8BCC5-5751-4454-A61D-1CE2F5451BD4}" srcOrd="6" destOrd="0" parTransId="{BFBEA3F5-BACB-4D7B-B8C6-529B35040736}" sibTransId="{192A8B7D-0EEE-4985-BA31-C236FB8BCB81}"/>
    <dgm:cxn modelId="{9E0C577A-BF12-4228-99E7-D5B814745C15}" type="presParOf" srcId="{A8C7D03A-1DA2-4B0C-B82F-F77B5DE187AB}" destId="{6FED4431-38B2-4876-9F3F-08876EAFB887}" srcOrd="0" destOrd="0" presId="urn:microsoft.com/office/officeart/2008/layout/LinedList"/>
    <dgm:cxn modelId="{8941FCD8-ADAD-4426-AE71-2F6B0E0C752E}" type="presParOf" srcId="{A8C7D03A-1DA2-4B0C-B82F-F77B5DE187AB}" destId="{D1182CB0-D821-411A-B771-0D368129A6FD}" srcOrd="1" destOrd="0" presId="urn:microsoft.com/office/officeart/2008/layout/LinedList"/>
    <dgm:cxn modelId="{475A2FFE-C0D6-4B48-9EB2-FB20C51B09A9}" type="presParOf" srcId="{D1182CB0-D821-411A-B771-0D368129A6FD}" destId="{ED2847D2-5C2D-40C2-84EF-7B485D634C8D}" srcOrd="0" destOrd="0" presId="urn:microsoft.com/office/officeart/2008/layout/LinedList"/>
    <dgm:cxn modelId="{969F83E7-6DAE-481C-B64D-A9F0DAD8D66F}" type="presParOf" srcId="{D1182CB0-D821-411A-B771-0D368129A6FD}" destId="{43FB9A83-D0FB-4EA3-A0CB-8B0A0012BC26}" srcOrd="1" destOrd="0" presId="urn:microsoft.com/office/officeart/2008/layout/LinedList"/>
    <dgm:cxn modelId="{96BCA05B-BC58-433C-9FAC-8BC5411AA1AD}" type="presParOf" srcId="{A8C7D03A-1DA2-4B0C-B82F-F77B5DE187AB}" destId="{E443470C-D8E6-49A4-A690-808B17BFF4FF}" srcOrd="2" destOrd="0" presId="urn:microsoft.com/office/officeart/2008/layout/LinedList"/>
    <dgm:cxn modelId="{2D47E2AE-9550-4470-9490-C0E51D5BB2BA}" type="presParOf" srcId="{A8C7D03A-1DA2-4B0C-B82F-F77B5DE187AB}" destId="{6D3A4C1D-5830-4100-887A-FAA261FF0604}" srcOrd="3" destOrd="0" presId="urn:microsoft.com/office/officeart/2008/layout/LinedList"/>
    <dgm:cxn modelId="{9FCFD4A9-FBC6-4CE6-B5A7-667ACBE2DC7A}" type="presParOf" srcId="{6D3A4C1D-5830-4100-887A-FAA261FF0604}" destId="{08CEC063-5D20-4928-85DF-6A15FE570807}" srcOrd="0" destOrd="0" presId="urn:microsoft.com/office/officeart/2008/layout/LinedList"/>
    <dgm:cxn modelId="{12876E65-F5E9-49B4-B3E9-648C31C3471D}" type="presParOf" srcId="{6D3A4C1D-5830-4100-887A-FAA261FF0604}" destId="{6829F62B-6971-4D09-ACD2-4CE463C98BB7}" srcOrd="1" destOrd="0" presId="urn:microsoft.com/office/officeart/2008/layout/LinedList"/>
    <dgm:cxn modelId="{08EDE9EE-1415-47BD-8AF9-14411B06A1F9}" type="presParOf" srcId="{A8C7D03A-1DA2-4B0C-B82F-F77B5DE187AB}" destId="{4C98E698-16E9-497E-8559-39490EDB192A}" srcOrd="4" destOrd="0" presId="urn:microsoft.com/office/officeart/2008/layout/LinedList"/>
    <dgm:cxn modelId="{753E5216-734C-4118-A13E-97F19AEDA678}" type="presParOf" srcId="{A8C7D03A-1DA2-4B0C-B82F-F77B5DE187AB}" destId="{0B375B15-3877-4E52-9C53-8EF3661A7233}" srcOrd="5" destOrd="0" presId="urn:microsoft.com/office/officeart/2008/layout/LinedList"/>
    <dgm:cxn modelId="{12BB5D48-558C-4480-8CBC-4A280D945C5D}" type="presParOf" srcId="{0B375B15-3877-4E52-9C53-8EF3661A7233}" destId="{1CAF5182-2C6E-4C2F-8478-D22322863F7E}" srcOrd="0" destOrd="0" presId="urn:microsoft.com/office/officeart/2008/layout/LinedList"/>
    <dgm:cxn modelId="{69C47A6F-2F4B-4468-830E-7EC5EB7E8369}" type="presParOf" srcId="{0B375B15-3877-4E52-9C53-8EF3661A7233}" destId="{81294BFC-0AA1-42D9-A9F8-E32DB4515721}" srcOrd="1" destOrd="0" presId="urn:microsoft.com/office/officeart/2008/layout/LinedList"/>
    <dgm:cxn modelId="{96903996-5012-48A6-9151-2B7DA6C7F4FB}" type="presParOf" srcId="{A8C7D03A-1DA2-4B0C-B82F-F77B5DE187AB}" destId="{0F806F39-CDBB-4DD8-B049-A66520902F1B}" srcOrd="6" destOrd="0" presId="urn:microsoft.com/office/officeart/2008/layout/LinedList"/>
    <dgm:cxn modelId="{A0F27D4C-2673-4845-972B-09190A783B50}" type="presParOf" srcId="{A8C7D03A-1DA2-4B0C-B82F-F77B5DE187AB}" destId="{E87C4248-F82E-4FE9-A173-F432F7EAAB0B}" srcOrd="7" destOrd="0" presId="urn:microsoft.com/office/officeart/2008/layout/LinedList"/>
    <dgm:cxn modelId="{668584C3-0CD7-410F-9775-7D1EB6C1E1BA}" type="presParOf" srcId="{E87C4248-F82E-4FE9-A173-F432F7EAAB0B}" destId="{A8952C95-E4DD-4664-93E1-13FE2F6BA420}" srcOrd="0" destOrd="0" presId="urn:microsoft.com/office/officeart/2008/layout/LinedList"/>
    <dgm:cxn modelId="{12804C3B-3481-4708-A529-FCD0FA313754}" type="presParOf" srcId="{E87C4248-F82E-4FE9-A173-F432F7EAAB0B}" destId="{A0724B69-2162-45D6-8FD8-73C0DD6BEFD5}" srcOrd="1" destOrd="0" presId="urn:microsoft.com/office/officeart/2008/layout/LinedList"/>
    <dgm:cxn modelId="{FDEBE0FB-7CE7-4F60-828A-D69A07240C69}" type="presParOf" srcId="{A8C7D03A-1DA2-4B0C-B82F-F77B5DE187AB}" destId="{1BBB056F-C572-47AD-8B80-48BD153ACAE1}" srcOrd="8" destOrd="0" presId="urn:microsoft.com/office/officeart/2008/layout/LinedList"/>
    <dgm:cxn modelId="{547CB837-B62D-4C40-8B04-6221D15F3630}" type="presParOf" srcId="{A8C7D03A-1DA2-4B0C-B82F-F77B5DE187AB}" destId="{F2E3BC59-9289-482C-AB80-6EC459799467}" srcOrd="9" destOrd="0" presId="urn:microsoft.com/office/officeart/2008/layout/LinedList"/>
    <dgm:cxn modelId="{25915235-3784-4352-8D23-190B2F1A607E}" type="presParOf" srcId="{F2E3BC59-9289-482C-AB80-6EC459799467}" destId="{A0490A5E-C57E-4A3A-B538-C150F5FFF8F7}" srcOrd="0" destOrd="0" presId="urn:microsoft.com/office/officeart/2008/layout/LinedList"/>
    <dgm:cxn modelId="{11B36F9D-3AB0-4380-8078-44029760959D}" type="presParOf" srcId="{F2E3BC59-9289-482C-AB80-6EC459799467}" destId="{903E5478-1749-4EFC-AE54-D2BB2F0F5BE5}" srcOrd="1" destOrd="0" presId="urn:microsoft.com/office/officeart/2008/layout/LinedList"/>
    <dgm:cxn modelId="{6AB84FE3-D4CA-4633-85EC-B1E401208865}" type="presParOf" srcId="{A8C7D03A-1DA2-4B0C-B82F-F77B5DE187AB}" destId="{86E4DFFB-3321-4F3A-9D49-F4F31FDB5C3B}" srcOrd="10" destOrd="0" presId="urn:microsoft.com/office/officeart/2008/layout/LinedList"/>
    <dgm:cxn modelId="{F1471361-8DC1-421B-B58C-7841A6FBA916}" type="presParOf" srcId="{A8C7D03A-1DA2-4B0C-B82F-F77B5DE187AB}" destId="{EBE68730-6190-4498-BDD8-1C5606F1D5BD}" srcOrd="11" destOrd="0" presId="urn:microsoft.com/office/officeart/2008/layout/LinedList"/>
    <dgm:cxn modelId="{BE1A54B2-C933-4498-BC1C-7057DF13D3B4}" type="presParOf" srcId="{EBE68730-6190-4498-BDD8-1C5606F1D5BD}" destId="{51FDEE40-09B4-4699-A19A-1CCCCB752A6F}" srcOrd="0" destOrd="0" presId="urn:microsoft.com/office/officeart/2008/layout/LinedList"/>
    <dgm:cxn modelId="{22A40911-7BE2-4CBC-9DC6-538B3C0C3939}" type="presParOf" srcId="{EBE68730-6190-4498-BDD8-1C5606F1D5BD}" destId="{0AD77AFC-AE5C-4118-B21A-52B099915C01}" srcOrd="1" destOrd="0" presId="urn:microsoft.com/office/officeart/2008/layout/LinedList"/>
    <dgm:cxn modelId="{64775B37-1EF8-4179-AC3C-F05945ED2AB2}" type="presParOf" srcId="{A8C7D03A-1DA2-4B0C-B82F-F77B5DE187AB}" destId="{FAFD233B-3F65-4AFF-BCB1-C8736775AAC9}" srcOrd="12" destOrd="0" presId="urn:microsoft.com/office/officeart/2008/layout/LinedList"/>
    <dgm:cxn modelId="{4D474234-CB53-4B0A-9457-C6437C6EE15E}" type="presParOf" srcId="{A8C7D03A-1DA2-4B0C-B82F-F77B5DE187AB}" destId="{C5CCDAD7-EF5F-43BA-9459-11D8EF537CC1}" srcOrd="13" destOrd="0" presId="urn:microsoft.com/office/officeart/2008/layout/LinedList"/>
    <dgm:cxn modelId="{3E5D34CA-7022-413A-8AD8-0D1D271C2FF0}" type="presParOf" srcId="{C5CCDAD7-EF5F-43BA-9459-11D8EF537CC1}" destId="{F252B691-CEF3-4A38-A827-DD35DD468977}" srcOrd="0" destOrd="0" presId="urn:microsoft.com/office/officeart/2008/layout/LinedList"/>
    <dgm:cxn modelId="{2BCC4FE2-A829-4AED-93F7-038DE1034714}" type="presParOf" srcId="{C5CCDAD7-EF5F-43BA-9459-11D8EF537CC1}" destId="{F776F9EA-C1C2-41CD-8D9D-5E86CC7A537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B17B16-1802-46E4-9F7D-50A2DF01E262}"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7EABECD8-D455-4319-8FF4-C2EE5129454B}">
      <dgm:prSet custT="1"/>
      <dgm:spPr/>
      <dgm:t>
        <a:bodyPr/>
        <a:lstStyle/>
        <a:p>
          <a:pPr>
            <a:lnSpc>
              <a:spcPct val="100000"/>
            </a:lnSpc>
          </a:pPr>
          <a:r>
            <a:rPr lang="en-GB" sz="2600" dirty="0">
              <a:latin typeface="Aptos" panose="020B0004020202020204" pitchFamily="34" charset="0"/>
            </a:rPr>
            <a:t>Στον σημερινό διασυνδεδεμένο κόσμο, οι συνήθειες ψηφιακής ασφάλειας είναι πιο κρίσιμες από ποτέ. </a:t>
          </a:r>
          <a:endParaRPr lang="en-US" sz="2600" dirty="0">
            <a:latin typeface="Aptos" panose="020B0004020202020204" pitchFamily="34" charset="0"/>
          </a:endParaRPr>
        </a:p>
      </dgm:t>
    </dgm:pt>
    <dgm:pt modelId="{77C9DEE0-5EB0-4EDD-8FF0-4D89016CD25A}" type="parTrans" cxnId="{E7761F84-3810-440A-A1B8-3087460895FA}">
      <dgm:prSet/>
      <dgm:spPr/>
      <dgm:t>
        <a:bodyPr/>
        <a:lstStyle/>
        <a:p>
          <a:endParaRPr lang="en-US"/>
        </a:p>
      </dgm:t>
    </dgm:pt>
    <dgm:pt modelId="{BE0A93C3-44AC-41B9-8137-AF79CBD19F65}" type="sibTrans" cxnId="{E7761F84-3810-440A-A1B8-3087460895FA}">
      <dgm:prSet/>
      <dgm:spPr/>
      <dgm:t>
        <a:bodyPr/>
        <a:lstStyle/>
        <a:p>
          <a:endParaRPr lang="en-US"/>
        </a:p>
      </dgm:t>
    </dgm:pt>
    <dgm:pt modelId="{B86FD1F9-60AF-4E92-85B6-C2039899D794}">
      <dgm:prSet custT="1"/>
      <dgm:spPr/>
      <dgm:t>
        <a:bodyPr/>
        <a:lstStyle/>
        <a:p>
          <a:pPr>
            <a:lnSpc>
              <a:spcPct val="100000"/>
            </a:lnSpc>
          </a:pPr>
          <a:r>
            <a:rPr lang="en-GB" sz="1800" dirty="0">
              <a:solidFill>
                <a:schemeClr val="tx1"/>
              </a:solidFill>
              <a:latin typeface="Aptos" panose="020B0004020202020204" pitchFamily="34" charset="0"/>
            </a:rPr>
            <a:t>Με την καλλιέργεια ισχυρών συνηθειών ψηφιακής ασφάλειας, όπως η χρήση ισχυρών κωδικών πρόσβασης, η ενεργοποίηση του ελέγχου ταυτότητας δύο παραγόντων </a:t>
          </a:r>
          <a:r>
            <a:rPr lang="sk-SK" sz="1800" dirty="0">
              <a:solidFill>
                <a:schemeClr val="tx1"/>
              </a:solidFill>
              <a:latin typeface="Aptos" panose="020B0004020202020204" pitchFamily="34" charset="0"/>
            </a:rPr>
            <a:t>και η </a:t>
          </a:r>
          <a:r>
            <a:rPr lang="en-GB" sz="1800" dirty="0">
              <a:solidFill>
                <a:schemeClr val="tx1"/>
              </a:solidFill>
              <a:latin typeface="Aptos" panose="020B0004020202020204" pitchFamily="34" charset="0"/>
            </a:rPr>
            <a:t>τακτική ενημέρωση του λογισμικού, μπορούμε να μειώσουμε σημαντικά τον κίνδυνο κυβερνοεπιθέσεων.</a:t>
          </a:r>
          <a:endParaRPr lang="en-US" sz="1800" dirty="0">
            <a:solidFill>
              <a:schemeClr val="tx1"/>
            </a:solidFill>
            <a:latin typeface="Aptos" panose="020B0004020202020204" pitchFamily="34" charset="0"/>
          </a:endParaRPr>
        </a:p>
      </dgm:t>
    </dgm:pt>
    <dgm:pt modelId="{B899E903-DDDC-4DAA-A42C-5F513F0AD41A}" type="parTrans" cxnId="{02CE6C79-CB3D-41BF-AB59-9BF49A251B0C}">
      <dgm:prSet/>
      <dgm:spPr/>
      <dgm:t>
        <a:bodyPr/>
        <a:lstStyle/>
        <a:p>
          <a:endParaRPr lang="en-US"/>
        </a:p>
      </dgm:t>
    </dgm:pt>
    <dgm:pt modelId="{A0FA3DFA-E61E-4743-B176-DEE2C8607848}" type="sibTrans" cxnId="{02CE6C79-CB3D-41BF-AB59-9BF49A251B0C}">
      <dgm:prSet/>
      <dgm:spPr/>
      <dgm:t>
        <a:bodyPr/>
        <a:lstStyle/>
        <a:p>
          <a:endParaRPr lang="en-US"/>
        </a:p>
      </dgm:t>
    </dgm:pt>
    <dgm:pt modelId="{9D08EBA8-9757-4B1C-A668-7D56EC487579}" type="pres">
      <dgm:prSet presAssocID="{2DB17B16-1802-46E4-9F7D-50A2DF01E262}" presName="root" presStyleCnt="0">
        <dgm:presLayoutVars>
          <dgm:dir/>
          <dgm:resizeHandles val="exact"/>
        </dgm:presLayoutVars>
      </dgm:prSet>
      <dgm:spPr/>
      <dgm:t>
        <a:bodyPr/>
        <a:lstStyle/>
        <a:p>
          <a:endParaRPr lang="el-GR"/>
        </a:p>
      </dgm:t>
    </dgm:pt>
    <dgm:pt modelId="{E44C317D-AF0A-4BFA-874C-B51FD043C662}" type="pres">
      <dgm:prSet presAssocID="{7EABECD8-D455-4319-8FF4-C2EE5129454B}" presName="compNode" presStyleCnt="0"/>
      <dgm:spPr/>
    </dgm:pt>
    <dgm:pt modelId="{DD7613B7-8524-4696-97EB-553388BE4A2E}" type="pres">
      <dgm:prSet presAssocID="{7EABECD8-D455-4319-8FF4-C2EE5129454B}" presName="bgRect" presStyleLbl="bgShp" presStyleIdx="0" presStyleCnt="2" custLinFactNeighborX="-690" custLinFactNeighborY="1619"/>
      <dgm:spPr/>
    </dgm:pt>
    <dgm:pt modelId="{C30DF1B2-F37F-4977-A83F-C68B1482F247}" type="pres">
      <dgm:prSet presAssocID="{7EABECD8-D455-4319-8FF4-C2EE5129454B}" presName="iconRect" presStyleLbl="node1" presStyleIdx="0" presStyleCnt="2"/>
      <dgm:spPr>
        <a:blipFill rotWithShape="1">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dsp="http://schemas.microsoft.com/office/drawing/2008/diagram" xmlns:dgm14="http://schemas.microsoft.com/office/drawing/2010/diagram" xmlns:a14="http://schemas.microsoft.com/office/drawing/2010/main" xmlns="" r:embed="rId2"/>
              </a:ext>
            </a:extLst>
          </a:blip>
          <a:srcRect/>
          <a:stretch>
            <a:fillRect/>
          </a:stretch>
        </a:blipFill>
      </dgm:spPr>
      <dgm:t>
        <a:bodyPr/>
        <a:lstStyle/>
        <a:p>
          <a:endParaRPr lang="el-GR"/>
        </a:p>
      </dgm:t>
      <dgm:extLst>
        <a:ext uri="{E40237B7-FDA0-4F09-8148-C483321AD2D9}">
          <dgm14:cNvPr xmlns:dgm14="http://schemas.microsoft.com/office/drawing/2010/diagram" id="0" name="" descr="Učiteľ"/>
        </a:ext>
      </dgm:extLst>
    </dgm:pt>
    <dgm:pt modelId="{7752C616-D861-4E2D-89D5-D95999FED2D6}" type="pres">
      <dgm:prSet presAssocID="{7EABECD8-D455-4319-8FF4-C2EE5129454B}" presName="spaceRect" presStyleCnt="0"/>
      <dgm:spPr/>
    </dgm:pt>
    <dgm:pt modelId="{ED001D07-F4F4-4E34-8E58-9617D287011F}" type="pres">
      <dgm:prSet presAssocID="{7EABECD8-D455-4319-8FF4-C2EE5129454B}" presName="parTx" presStyleLbl="revTx" presStyleIdx="0" presStyleCnt="2">
        <dgm:presLayoutVars>
          <dgm:chMax val="0"/>
          <dgm:chPref val="0"/>
        </dgm:presLayoutVars>
      </dgm:prSet>
      <dgm:spPr/>
      <dgm:t>
        <a:bodyPr/>
        <a:lstStyle/>
        <a:p>
          <a:endParaRPr lang="el-GR"/>
        </a:p>
      </dgm:t>
    </dgm:pt>
    <dgm:pt modelId="{2B8B12FC-271C-4FB7-AA0A-70EFFD894511}" type="pres">
      <dgm:prSet presAssocID="{BE0A93C3-44AC-41B9-8137-AF79CBD19F65}" presName="sibTrans" presStyleCnt="0"/>
      <dgm:spPr/>
    </dgm:pt>
    <dgm:pt modelId="{DFFF0108-41F4-43CD-97B8-D516D2C12455}" type="pres">
      <dgm:prSet presAssocID="{B86FD1F9-60AF-4E92-85B6-C2039899D794}" presName="compNode" presStyleCnt="0"/>
      <dgm:spPr/>
    </dgm:pt>
    <dgm:pt modelId="{C4E9ED3C-7BA5-44DA-B485-7992C21B656E}" type="pres">
      <dgm:prSet presAssocID="{B86FD1F9-60AF-4E92-85B6-C2039899D794}" presName="bgRect" presStyleLbl="bgShp" presStyleIdx="1" presStyleCnt="2"/>
      <dgm:spPr/>
    </dgm:pt>
    <dgm:pt modelId="{5C34206F-EB45-4DC3-8F16-DE3603D6F2D8}" type="pres">
      <dgm:prSet presAssocID="{B86FD1F9-60AF-4E92-85B6-C2039899D794}" presName="iconRect" presStyleLbl="node1" presStyleIdx="1" presStyleCnt="2"/>
      <dgm:spPr>
        <a:blipFill rotWithShape="1">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dsp="http://schemas.microsoft.com/office/drawing/2008/diagram" xmlns:dgm14="http://schemas.microsoft.com/office/drawing/2010/diagram" xmlns:a14="http://schemas.microsoft.com/office/drawing/2010/main" xmlns="" r:embed="rId4"/>
              </a:ext>
            </a:extLst>
          </a:blip>
          <a:srcRect/>
          <a:stretch>
            <a:fillRect/>
          </a:stretch>
        </a:blipFill>
      </dgm:spPr>
      <dgm:t>
        <a:bodyPr/>
        <a:lstStyle/>
        <a:p>
          <a:endParaRPr lang="el-GR"/>
        </a:p>
      </dgm:t>
      <dgm:extLst>
        <a:ext uri="{E40237B7-FDA0-4F09-8148-C483321AD2D9}">
          <dgm14:cNvPr xmlns:dgm14="http://schemas.microsoft.com/office/drawing/2010/diagram" id="0" name="" descr="Pripojenia"/>
        </a:ext>
      </dgm:extLst>
    </dgm:pt>
    <dgm:pt modelId="{E7B6BEC0-AE40-4865-9FAD-91D6181EE047}" type="pres">
      <dgm:prSet presAssocID="{B86FD1F9-60AF-4E92-85B6-C2039899D794}" presName="spaceRect" presStyleCnt="0"/>
      <dgm:spPr/>
    </dgm:pt>
    <dgm:pt modelId="{5D256FB3-E2D8-4979-A2CD-862D1E70B6BE}" type="pres">
      <dgm:prSet presAssocID="{B86FD1F9-60AF-4E92-85B6-C2039899D794}" presName="parTx" presStyleLbl="revTx" presStyleIdx="1" presStyleCnt="2">
        <dgm:presLayoutVars>
          <dgm:chMax val="0"/>
          <dgm:chPref val="0"/>
        </dgm:presLayoutVars>
      </dgm:prSet>
      <dgm:spPr/>
      <dgm:t>
        <a:bodyPr/>
        <a:lstStyle/>
        <a:p>
          <a:endParaRPr lang="el-GR"/>
        </a:p>
      </dgm:t>
    </dgm:pt>
  </dgm:ptLst>
  <dgm:cxnLst>
    <dgm:cxn modelId="{E7761F84-3810-440A-A1B8-3087460895FA}" srcId="{2DB17B16-1802-46E4-9F7D-50A2DF01E262}" destId="{7EABECD8-D455-4319-8FF4-C2EE5129454B}" srcOrd="0" destOrd="0" parTransId="{77C9DEE0-5EB0-4EDD-8FF0-4D89016CD25A}" sibTransId="{BE0A93C3-44AC-41B9-8137-AF79CBD19F65}"/>
    <dgm:cxn modelId="{02CE6C79-CB3D-41BF-AB59-9BF49A251B0C}" srcId="{2DB17B16-1802-46E4-9F7D-50A2DF01E262}" destId="{B86FD1F9-60AF-4E92-85B6-C2039899D794}" srcOrd="1" destOrd="0" parTransId="{B899E903-DDDC-4DAA-A42C-5F513F0AD41A}" sibTransId="{A0FA3DFA-E61E-4743-B176-DEE2C8607848}"/>
    <dgm:cxn modelId="{BE85968E-54F5-499D-AC20-2C0D9E4779E5}" type="presOf" srcId="{7EABECD8-D455-4319-8FF4-C2EE5129454B}" destId="{ED001D07-F4F4-4E34-8E58-9617D287011F}" srcOrd="0" destOrd="0" presId="urn:microsoft.com/office/officeart/2018/2/layout/IconVerticalSolidList"/>
    <dgm:cxn modelId="{7034F5E8-36F7-4CF9-9242-A85B7C973850}" type="presOf" srcId="{B86FD1F9-60AF-4E92-85B6-C2039899D794}" destId="{5D256FB3-E2D8-4979-A2CD-862D1E70B6BE}" srcOrd="0" destOrd="0" presId="urn:microsoft.com/office/officeart/2018/2/layout/IconVerticalSolidList"/>
    <dgm:cxn modelId="{D6537EDB-311D-4CF2-9C90-69FC569639FE}" type="presOf" srcId="{2DB17B16-1802-46E4-9F7D-50A2DF01E262}" destId="{9D08EBA8-9757-4B1C-A668-7D56EC487579}" srcOrd="0" destOrd="0" presId="urn:microsoft.com/office/officeart/2018/2/layout/IconVerticalSolidList"/>
    <dgm:cxn modelId="{854874DB-E7A8-41A7-BFB4-0923A53314AB}" type="presParOf" srcId="{9D08EBA8-9757-4B1C-A668-7D56EC487579}" destId="{E44C317D-AF0A-4BFA-874C-B51FD043C662}" srcOrd="0" destOrd="0" presId="urn:microsoft.com/office/officeart/2018/2/layout/IconVerticalSolidList"/>
    <dgm:cxn modelId="{728890F1-7523-499A-8177-E0F7F580CAA2}" type="presParOf" srcId="{E44C317D-AF0A-4BFA-874C-B51FD043C662}" destId="{DD7613B7-8524-4696-97EB-553388BE4A2E}" srcOrd="0" destOrd="0" presId="urn:microsoft.com/office/officeart/2018/2/layout/IconVerticalSolidList"/>
    <dgm:cxn modelId="{2D34A50A-9886-430D-91CB-22E013432E59}" type="presParOf" srcId="{E44C317D-AF0A-4BFA-874C-B51FD043C662}" destId="{C30DF1B2-F37F-4977-A83F-C68B1482F247}" srcOrd="1" destOrd="0" presId="urn:microsoft.com/office/officeart/2018/2/layout/IconVerticalSolidList"/>
    <dgm:cxn modelId="{0D5B74A3-5F2D-42A3-A363-F9683EC444F7}" type="presParOf" srcId="{E44C317D-AF0A-4BFA-874C-B51FD043C662}" destId="{7752C616-D861-4E2D-89D5-D95999FED2D6}" srcOrd="2" destOrd="0" presId="urn:microsoft.com/office/officeart/2018/2/layout/IconVerticalSolidList"/>
    <dgm:cxn modelId="{5DA2E1B7-7EB5-4A9D-8918-50300D1BE99E}" type="presParOf" srcId="{E44C317D-AF0A-4BFA-874C-B51FD043C662}" destId="{ED001D07-F4F4-4E34-8E58-9617D287011F}" srcOrd="3" destOrd="0" presId="urn:microsoft.com/office/officeart/2018/2/layout/IconVerticalSolidList"/>
    <dgm:cxn modelId="{9F5D6CB5-4B30-48AA-816D-E638573833D3}" type="presParOf" srcId="{9D08EBA8-9757-4B1C-A668-7D56EC487579}" destId="{2B8B12FC-271C-4FB7-AA0A-70EFFD894511}" srcOrd="1" destOrd="0" presId="urn:microsoft.com/office/officeart/2018/2/layout/IconVerticalSolidList"/>
    <dgm:cxn modelId="{D1E01A4D-134E-4120-9E1B-159F840F89CA}" type="presParOf" srcId="{9D08EBA8-9757-4B1C-A668-7D56EC487579}" destId="{DFFF0108-41F4-43CD-97B8-D516D2C12455}" srcOrd="2" destOrd="0" presId="urn:microsoft.com/office/officeart/2018/2/layout/IconVerticalSolidList"/>
    <dgm:cxn modelId="{59AE29FA-ABDF-4DF1-96A6-21EE937E3A2F}" type="presParOf" srcId="{DFFF0108-41F4-43CD-97B8-D516D2C12455}" destId="{C4E9ED3C-7BA5-44DA-B485-7992C21B656E}" srcOrd="0" destOrd="0" presId="urn:microsoft.com/office/officeart/2018/2/layout/IconVerticalSolidList"/>
    <dgm:cxn modelId="{37C40F12-760E-49F4-BA43-76A2083855A6}" type="presParOf" srcId="{DFFF0108-41F4-43CD-97B8-D516D2C12455}" destId="{5C34206F-EB45-4DC3-8F16-DE3603D6F2D8}" srcOrd="1" destOrd="0" presId="urn:microsoft.com/office/officeart/2018/2/layout/IconVerticalSolidList"/>
    <dgm:cxn modelId="{510ADFE0-3ACC-4EB9-B1F8-63DFA944C072}" type="presParOf" srcId="{DFFF0108-41F4-43CD-97B8-D516D2C12455}" destId="{E7B6BEC0-AE40-4865-9FAD-91D6181EE047}" srcOrd="2" destOrd="0" presId="urn:microsoft.com/office/officeart/2018/2/layout/IconVerticalSolidList"/>
    <dgm:cxn modelId="{9BB46E14-149D-43BD-9111-ECEC8C98ABFA}" type="presParOf" srcId="{DFFF0108-41F4-43CD-97B8-D516D2C12455}" destId="{5D256FB3-E2D8-4979-A2CD-862D1E70B6BE}"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9D7A811-7802-4BCE-B668-66E6665BF4F1}" type="doc">
      <dgm:prSet loTypeId="urn:microsoft.com/office/officeart/2016/7/layout/RepeatingBendingProcessNew" loCatId="process" qsTypeId="urn:microsoft.com/office/officeart/2005/8/quickstyle/simple1" qsCatId="simple" csTypeId="urn:microsoft.com/office/officeart/2005/8/colors/colorful2" csCatId="colorful" phldr="1"/>
      <dgm:spPr/>
      <dgm:t>
        <a:bodyPr/>
        <a:lstStyle/>
        <a:p>
          <a:endParaRPr lang="en-US"/>
        </a:p>
      </dgm:t>
    </dgm:pt>
    <dgm:pt modelId="{3DEC7298-FE56-4A59-993D-E0A264DCC781}">
      <dgm:prSet custT="1"/>
      <dgm:spPr/>
      <dgm:t>
        <a:bodyPr/>
        <a:lstStyle/>
        <a:p>
          <a:pPr>
            <a:defRPr cap="all"/>
          </a:pPr>
          <a:r>
            <a:rPr lang="en-US" sz="1200" b="1" dirty="0">
              <a:solidFill>
                <a:schemeClr val="tx1"/>
              </a:solidFill>
              <a:latin typeface="Aptos" panose="020B0004020202020204" pitchFamily="34" charset="0"/>
            </a:rPr>
            <a:t>Διασφάλιση</a:t>
          </a:r>
        </a:p>
        <a:p>
          <a:r>
            <a:rPr lang="en-US" sz="1200" dirty="0">
              <a:latin typeface="Aptos" panose="020B0004020202020204" pitchFamily="34" charset="0"/>
            </a:rPr>
            <a:t>Βεβαιωθείτε ότι κάθε ένας από τους διαδικτυακούς σας λογαριασμούς διαθέτει έναν ισχυρό, μοναδικό κωδικό πρόσβασης. </a:t>
          </a:r>
        </a:p>
      </dgm:t>
    </dgm:pt>
    <dgm:pt modelId="{DDEEBBB9-FEA7-415F-86FA-8F72135200C5}" type="parTrans" cxnId="{324E7C75-E668-4283-AE3C-44FD3EF61A10}">
      <dgm:prSet/>
      <dgm:spPr/>
      <dgm:t>
        <a:bodyPr/>
        <a:lstStyle/>
        <a:p>
          <a:endParaRPr lang="en-US" sz="2000">
            <a:latin typeface="Aptos" panose="020B0004020202020204" pitchFamily="34" charset="0"/>
          </a:endParaRPr>
        </a:p>
      </dgm:t>
    </dgm:pt>
    <dgm:pt modelId="{5253FD6C-157E-4D24-804B-57E15CF9A627}" type="sibTrans" cxnId="{324E7C75-E668-4283-AE3C-44FD3EF61A10}">
      <dgm:prSet custT="1"/>
      <dgm:spPr/>
      <dgm:t>
        <a:bodyPr/>
        <a:lstStyle/>
        <a:p>
          <a:endParaRPr lang="en-US" sz="600">
            <a:latin typeface="Aptos" panose="020B0004020202020204" pitchFamily="34" charset="0"/>
          </a:endParaRPr>
        </a:p>
      </dgm:t>
    </dgm:pt>
    <dgm:pt modelId="{7480FCDA-C852-484A-B892-C09178FCA747}">
      <dgm:prSet custT="1"/>
      <dgm:spPr/>
      <dgm:t>
        <a:bodyPr/>
        <a:lstStyle/>
        <a:p>
          <a:pPr>
            <a:defRPr cap="all"/>
          </a:pPr>
          <a:r>
            <a:rPr lang="en-US" sz="1200" b="1" dirty="0">
              <a:solidFill>
                <a:schemeClr val="tx1"/>
              </a:solidFill>
              <a:latin typeface="Aptos" panose="020B0004020202020204" pitchFamily="34" charset="0"/>
            </a:rPr>
            <a:t>Ενημέρωση</a:t>
          </a:r>
        </a:p>
        <a:p>
          <a:r>
            <a:rPr lang="en-US" sz="1200" dirty="0">
              <a:latin typeface="Aptos" panose="020B0004020202020204" pitchFamily="34" charset="0"/>
            </a:rPr>
            <a:t>Ενημερώστε τακτικά το λειτουργικό σας σύστημα, τα προγράμματα περιήγησης και άλλο λογισμικό.</a:t>
          </a:r>
        </a:p>
      </dgm:t>
    </dgm:pt>
    <dgm:pt modelId="{8D4FE2CE-6E5A-4B9B-A278-E25F7F79C39D}" type="parTrans" cxnId="{23272A08-FA11-4631-8A2E-3E943EB26EF0}">
      <dgm:prSet/>
      <dgm:spPr/>
      <dgm:t>
        <a:bodyPr/>
        <a:lstStyle/>
        <a:p>
          <a:endParaRPr lang="en-US" sz="2000">
            <a:latin typeface="Aptos" panose="020B0004020202020204" pitchFamily="34" charset="0"/>
          </a:endParaRPr>
        </a:p>
      </dgm:t>
    </dgm:pt>
    <dgm:pt modelId="{B482C9CC-2E5C-4BDE-ABD9-35CD0422B05D}" type="sibTrans" cxnId="{23272A08-FA11-4631-8A2E-3E943EB26EF0}">
      <dgm:prSet custT="1"/>
      <dgm:spPr/>
      <dgm:t>
        <a:bodyPr/>
        <a:lstStyle/>
        <a:p>
          <a:endParaRPr lang="en-US" sz="600">
            <a:latin typeface="Aptos" panose="020B0004020202020204" pitchFamily="34" charset="0"/>
          </a:endParaRPr>
        </a:p>
      </dgm:t>
    </dgm:pt>
    <dgm:pt modelId="{F20F7A3B-4F96-450F-8715-81FE9F7402F4}">
      <dgm:prSet custT="1"/>
      <dgm:spPr/>
      <dgm:t>
        <a:bodyPr/>
        <a:lstStyle/>
        <a:p>
          <a:pPr>
            <a:defRPr cap="all"/>
          </a:pPr>
          <a:r>
            <a:rPr lang="en-US" sz="1100" b="1" dirty="0">
              <a:solidFill>
                <a:schemeClr val="tx1"/>
              </a:solidFill>
              <a:latin typeface="Aptos" panose="020B0004020202020204" pitchFamily="34" charset="0"/>
            </a:rPr>
            <a:t>Να είστε</a:t>
          </a:r>
        </a:p>
        <a:p>
          <a:r>
            <a:rPr lang="en-US" sz="1100" dirty="0">
              <a:latin typeface="Aptos" panose="020B0004020202020204" pitchFamily="34" charset="0"/>
            </a:rPr>
            <a:t>Να είστε προσεκτικοί όταν κάνετε κλικ σε συνδέσμους ή κατεβάζετε συνημμένα αρχεία από άγνωστα ή ύποπτα μηνύματα ηλεκτρονικού ταχυδρομείου. </a:t>
          </a:r>
        </a:p>
      </dgm:t>
    </dgm:pt>
    <dgm:pt modelId="{7AB1399E-F1B0-4485-B03E-1A87A9D3DA20}" type="parTrans" cxnId="{A72AA634-87B3-4523-A94B-14FF3C6EAEA3}">
      <dgm:prSet/>
      <dgm:spPr/>
      <dgm:t>
        <a:bodyPr/>
        <a:lstStyle/>
        <a:p>
          <a:endParaRPr lang="en-US" sz="2000">
            <a:latin typeface="Aptos" panose="020B0004020202020204" pitchFamily="34" charset="0"/>
          </a:endParaRPr>
        </a:p>
      </dgm:t>
    </dgm:pt>
    <dgm:pt modelId="{7EDA27F9-A470-49D8-85D5-B6FE2372DF18}" type="sibTrans" cxnId="{A72AA634-87B3-4523-A94B-14FF3C6EAEA3}">
      <dgm:prSet custT="1"/>
      <dgm:spPr/>
      <dgm:t>
        <a:bodyPr/>
        <a:lstStyle/>
        <a:p>
          <a:endParaRPr lang="en-US" sz="600">
            <a:latin typeface="Aptos" panose="020B0004020202020204" pitchFamily="34" charset="0"/>
          </a:endParaRPr>
        </a:p>
      </dgm:t>
    </dgm:pt>
    <dgm:pt modelId="{3B59F8CB-23B0-4A73-AC29-58A71EE785FC}">
      <dgm:prSet custT="1"/>
      <dgm:spPr/>
      <dgm:t>
        <a:bodyPr/>
        <a:lstStyle/>
        <a:p>
          <a:pPr>
            <a:defRPr cap="all"/>
          </a:pPr>
          <a:r>
            <a:rPr lang="en-US" sz="1050" b="1" dirty="0">
              <a:solidFill>
                <a:schemeClr val="tx1"/>
              </a:solidFill>
              <a:latin typeface="Aptos" panose="020B0004020202020204" pitchFamily="34" charset="0"/>
            </a:rPr>
            <a:t>Χρήση</a:t>
          </a:r>
        </a:p>
        <a:p>
          <a:r>
            <a:rPr lang="en-US" sz="1050" dirty="0">
              <a:latin typeface="Aptos" panose="020B0004020202020204" pitchFamily="34" charset="0"/>
            </a:rPr>
            <a:t>Χρησιμοποιήστε έναν ισχυρό κωδικό πρόσβασης για το οικιακό σας δίκτυο Wi-Fi και αποφύγετε τη χρήση του προεπιλεγμένου ονόματος και κωδικού πρόσβασης του δρομολογητή. </a:t>
          </a:r>
        </a:p>
      </dgm:t>
    </dgm:pt>
    <dgm:pt modelId="{69ABFAD8-F3EE-4BD6-9102-713C731EB46E}" type="parTrans" cxnId="{6E42E29B-5ACA-4E7A-A9FA-CBF03C7E5B4F}">
      <dgm:prSet/>
      <dgm:spPr/>
      <dgm:t>
        <a:bodyPr/>
        <a:lstStyle/>
        <a:p>
          <a:endParaRPr lang="en-US" sz="2000">
            <a:latin typeface="Aptos" panose="020B0004020202020204" pitchFamily="34" charset="0"/>
          </a:endParaRPr>
        </a:p>
      </dgm:t>
    </dgm:pt>
    <dgm:pt modelId="{39213E34-91ED-4975-B33A-ADA903BE1513}" type="sibTrans" cxnId="{6E42E29B-5ACA-4E7A-A9FA-CBF03C7E5B4F}">
      <dgm:prSet custT="1"/>
      <dgm:spPr/>
      <dgm:t>
        <a:bodyPr/>
        <a:lstStyle/>
        <a:p>
          <a:endParaRPr lang="en-US" sz="600">
            <a:latin typeface="Aptos" panose="020B0004020202020204" pitchFamily="34" charset="0"/>
          </a:endParaRPr>
        </a:p>
      </dgm:t>
    </dgm:pt>
    <dgm:pt modelId="{35900BD1-6DC8-406C-A6A7-D9C09896AE2F}">
      <dgm:prSet custT="1"/>
      <dgm:spPr/>
      <dgm:t>
        <a:bodyPr/>
        <a:lstStyle/>
        <a:p>
          <a:pPr>
            <a:defRPr cap="all"/>
          </a:pPr>
          <a:r>
            <a:rPr lang="en-US" sz="1050" b="1" dirty="0">
              <a:solidFill>
                <a:schemeClr val="tx1"/>
              </a:solidFill>
              <a:latin typeface="Aptos" panose="020B0004020202020204" pitchFamily="34" charset="0"/>
            </a:rPr>
            <a:t>Back up</a:t>
          </a:r>
        </a:p>
        <a:p>
          <a:r>
            <a:rPr lang="en-US" sz="1050" dirty="0">
              <a:latin typeface="Aptos" panose="020B0004020202020204" pitchFamily="34" charset="0"/>
            </a:rPr>
            <a:t>Δημιουργείτε τακτικά αντίγραφα ασφαλείας των σημαντικών δεδομένων σας σε έναν εξωτερικό σκληρό δίσκο ή </a:t>
          </a:r>
          <a:br>
            <a:rPr lang="en-US" sz="1050" dirty="0">
              <a:latin typeface="Aptos" panose="020B0004020202020204" pitchFamily="34" charset="0"/>
            </a:rPr>
          </a:br>
          <a:r>
            <a:rPr lang="en-US" sz="1050" dirty="0">
              <a:latin typeface="Aptos" panose="020B0004020202020204" pitchFamily="34" charset="0"/>
            </a:rPr>
            <a:t>μια ασφαλή υπηρεσία cloud. </a:t>
          </a:r>
        </a:p>
      </dgm:t>
    </dgm:pt>
    <dgm:pt modelId="{C1A85404-FE28-4238-ABDF-87383DDD1A1F}" type="parTrans" cxnId="{28609E6E-336B-434E-AFF8-1131BFF80060}">
      <dgm:prSet/>
      <dgm:spPr/>
      <dgm:t>
        <a:bodyPr/>
        <a:lstStyle/>
        <a:p>
          <a:endParaRPr lang="en-US" sz="2000">
            <a:latin typeface="Aptos" panose="020B0004020202020204" pitchFamily="34" charset="0"/>
          </a:endParaRPr>
        </a:p>
      </dgm:t>
    </dgm:pt>
    <dgm:pt modelId="{32402DD7-315F-4B00-AF2D-DA42957A441D}" type="sibTrans" cxnId="{28609E6E-336B-434E-AFF8-1131BFF80060}">
      <dgm:prSet custT="1"/>
      <dgm:spPr/>
      <dgm:t>
        <a:bodyPr/>
        <a:lstStyle/>
        <a:p>
          <a:endParaRPr lang="en-US" sz="600">
            <a:latin typeface="Aptos" panose="020B0004020202020204" pitchFamily="34" charset="0"/>
          </a:endParaRPr>
        </a:p>
      </dgm:t>
    </dgm:pt>
    <dgm:pt modelId="{4D307BB6-4804-4366-AD71-177B6B08F3F6}">
      <dgm:prSet custT="1"/>
      <dgm:spPr/>
      <dgm:t>
        <a:bodyPr/>
        <a:lstStyle/>
        <a:p>
          <a:pPr>
            <a:defRPr cap="all"/>
          </a:pPr>
          <a:r>
            <a:rPr lang="en-US" sz="1050" b="1" dirty="0">
              <a:solidFill>
                <a:schemeClr val="tx1"/>
              </a:solidFill>
              <a:latin typeface="Aptos" panose="020B0004020202020204" pitchFamily="34" charset="0"/>
            </a:rPr>
            <a:t>Ελέγξτε το</a:t>
          </a:r>
        </a:p>
        <a:p>
          <a:r>
            <a:rPr lang="en-US" sz="1050" dirty="0">
              <a:latin typeface="Aptos" panose="020B0004020202020204" pitchFamily="34" charset="0"/>
            </a:rPr>
            <a:t>Ελέγχετε τακτικά τις τραπεζικές καταστάσεις, τις πιστωτικές αναφορές και τους ηλεκτρονικούς λογαριασμούς σας για τυχόν ύποπτη δραστηριότητα. </a:t>
          </a:r>
        </a:p>
      </dgm:t>
    </dgm:pt>
    <dgm:pt modelId="{2837A070-AAEB-4E12-B7A0-C81EE2E7506D}" type="parTrans" cxnId="{52680609-4D57-48A0-8F8A-93F9E7BD4FC6}">
      <dgm:prSet/>
      <dgm:spPr/>
      <dgm:t>
        <a:bodyPr/>
        <a:lstStyle/>
        <a:p>
          <a:endParaRPr lang="en-US" sz="2000">
            <a:latin typeface="Aptos" panose="020B0004020202020204" pitchFamily="34" charset="0"/>
          </a:endParaRPr>
        </a:p>
      </dgm:t>
    </dgm:pt>
    <dgm:pt modelId="{EBB52321-44E5-44F2-9B05-B5447F27E759}" type="sibTrans" cxnId="{52680609-4D57-48A0-8F8A-93F9E7BD4FC6}">
      <dgm:prSet custT="1"/>
      <dgm:spPr/>
      <dgm:t>
        <a:bodyPr/>
        <a:lstStyle/>
        <a:p>
          <a:endParaRPr lang="en-US" sz="600">
            <a:latin typeface="Aptos" panose="020B0004020202020204" pitchFamily="34" charset="0"/>
          </a:endParaRPr>
        </a:p>
      </dgm:t>
    </dgm:pt>
    <dgm:pt modelId="{B7C12C04-E61D-477B-A50E-9C84A59EDC56}">
      <dgm:prSet custT="1"/>
      <dgm:spPr/>
      <dgm:t>
        <a:bodyPr/>
        <a:lstStyle/>
        <a:p>
          <a:r>
            <a:rPr lang="el-GR" sz="1050" b="1" dirty="0" smtClean="0">
              <a:solidFill>
                <a:schemeClr val="tx1"/>
              </a:solidFill>
              <a:latin typeface="Aptos" panose="020B0004020202020204" pitchFamily="34" charset="0"/>
            </a:rPr>
            <a:t>ΝΑ ΕΙΣΤΕ</a:t>
          </a:r>
          <a:endParaRPr lang="sk-SK" sz="1050" b="1" dirty="0">
            <a:solidFill>
              <a:schemeClr val="tx1"/>
            </a:solidFill>
            <a:latin typeface="Aptos" panose="020B0004020202020204" pitchFamily="34" charset="0"/>
          </a:endParaRPr>
        </a:p>
        <a:p>
          <a:r>
            <a:rPr lang="en-US" sz="1050" dirty="0">
              <a:latin typeface="Aptos" panose="020B0004020202020204" pitchFamily="34" charset="0"/>
            </a:rPr>
            <a:t>Να είστε προσεκτικοί σχετικά με τον αριθμό των προσωπικών πληροφοριών που μοιράζεστε στα μέσα κοινωνικής δικτύωσης και σε άλλες διαδικτυακές πλατφόρμες.</a:t>
          </a:r>
        </a:p>
      </dgm:t>
    </dgm:pt>
    <dgm:pt modelId="{51970322-E475-4E41-864D-B5FB86BD4886}" type="parTrans" cxnId="{104B930F-784A-435D-8D8A-2B0935C69251}">
      <dgm:prSet/>
      <dgm:spPr/>
      <dgm:t>
        <a:bodyPr/>
        <a:lstStyle/>
        <a:p>
          <a:endParaRPr lang="sk-SK" sz="2000"/>
        </a:p>
      </dgm:t>
    </dgm:pt>
    <dgm:pt modelId="{D9CC0BBC-576D-4B28-8B48-7BB7A8077597}" type="sibTrans" cxnId="{104B930F-784A-435D-8D8A-2B0935C69251}">
      <dgm:prSet/>
      <dgm:spPr/>
      <dgm:t>
        <a:bodyPr/>
        <a:lstStyle/>
        <a:p>
          <a:endParaRPr lang="sk-SK" sz="2000"/>
        </a:p>
      </dgm:t>
    </dgm:pt>
    <dgm:pt modelId="{1B96D6AB-D9A0-4B4A-8532-F9C9601E54C2}" type="pres">
      <dgm:prSet presAssocID="{F9D7A811-7802-4BCE-B668-66E6665BF4F1}" presName="Name0" presStyleCnt="0">
        <dgm:presLayoutVars>
          <dgm:dir/>
          <dgm:resizeHandles val="exact"/>
        </dgm:presLayoutVars>
      </dgm:prSet>
      <dgm:spPr/>
      <dgm:t>
        <a:bodyPr/>
        <a:lstStyle/>
        <a:p>
          <a:endParaRPr lang="el-GR"/>
        </a:p>
      </dgm:t>
    </dgm:pt>
    <dgm:pt modelId="{8BD2ABDB-D8DA-4DCB-A8CB-91266F910D36}" type="pres">
      <dgm:prSet presAssocID="{3DEC7298-FE56-4A59-993D-E0A264DCC781}" presName="node" presStyleLbl="node1" presStyleIdx="0" presStyleCnt="7">
        <dgm:presLayoutVars>
          <dgm:bulletEnabled val="1"/>
        </dgm:presLayoutVars>
      </dgm:prSet>
      <dgm:spPr/>
      <dgm:t>
        <a:bodyPr/>
        <a:lstStyle/>
        <a:p>
          <a:endParaRPr lang="el-GR"/>
        </a:p>
      </dgm:t>
    </dgm:pt>
    <dgm:pt modelId="{30928BED-E595-4E82-B556-01929B00590E}" type="pres">
      <dgm:prSet presAssocID="{5253FD6C-157E-4D24-804B-57E15CF9A627}" presName="sibTrans" presStyleLbl="sibTrans1D1" presStyleIdx="0" presStyleCnt="6"/>
      <dgm:spPr/>
      <dgm:t>
        <a:bodyPr/>
        <a:lstStyle/>
        <a:p>
          <a:endParaRPr lang="el-GR"/>
        </a:p>
      </dgm:t>
    </dgm:pt>
    <dgm:pt modelId="{28166E5E-6BC7-44FA-959B-AA571E8033F7}" type="pres">
      <dgm:prSet presAssocID="{5253FD6C-157E-4D24-804B-57E15CF9A627}" presName="connectorText" presStyleLbl="sibTrans1D1" presStyleIdx="0" presStyleCnt="6"/>
      <dgm:spPr/>
      <dgm:t>
        <a:bodyPr/>
        <a:lstStyle/>
        <a:p>
          <a:endParaRPr lang="el-GR"/>
        </a:p>
      </dgm:t>
    </dgm:pt>
    <dgm:pt modelId="{9F06891F-188C-4929-ACF1-67DC50FDCDC5}" type="pres">
      <dgm:prSet presAssocID="{7480FCDA-C852-484A-B892-C09178FCA747}" presName="node" presStyleLbl="node1" presStyleIdx="1" presStyleCnt="7">
        <dgm:presLayoutVars>
          <dgm:bulletEnabled val="1"/>
        </dgm:presLayoutVars>
      </dgm:prSet>
      <dgm:spPr/>
      <dgm:t>
        <a:bodyPr/>
        <a:lstStyle/>
        <a:p>
          <a:endParaRPr lang="el-GR"/>
        </a:p>
      </dgm:t>
    </dgm:pt>
    <dgm:pt modelId="{02C9EE20-715F-4BFE-828C-56A8A83FFFEF}" type="pres">
      <dgm:prSet presAssocID="{B482C9CC-2E5C-4BDE-ABD9-35CD0422B05D}" presName="sibTrans" presStyleLbl="sibTrans1D1" presStyleIdx="1" presStyleCnt="6"/>
      <dgm:spPr/>
      <dgm:t>
        <a:bodyPr/>
        <a:lstStyle/>
        <a:p>
          <a:endParaRPr lang="el-GR"/>
        </a:p>
      </dgm:t>
    </dgm:pt>
    <dgm:pt modelId="{D44BCA18-8468-4DF5-86BE-B290ECF15BAF}" type="pres">
      <dgm:prSet presAssocID="{B482C9CC-2E5C-4BDE-ABD9-35CD0422B05D}" presName="connectorText" presStyleLbl="sibTrans1D1" presStyleIdx="1" presStyleCnt="6"/>
      <dgm:spPr/>
      <dgm:t>
        <a:bodyPr/>
        <a:lstStyle/>
        <a:p>
          <a:endParaRPr lang="el-GR"/>
        </a:p>
      </dgm:t>
    </dgm:pt>
    <dgm:pt modelId="{0F497C02-EE46-4B91-A461-542680F395F7}" type="pres">
      <dgm:prSet presAssocID="{F20F7A3B-4F96-450F-8715-81FE9F7402F4}" presName="node" presStyleLbl="node1" presStyleIdx="2" presStyleCnt="7">
        <dgm:presLayoutVars>
          <dgm:bulletEnabled val="1"/>
        </dgm:presLayoutVars>
      </dgm:prSet>
      <dgm:spPr/>
      <dgm:t>
        <a:bodyPr/>
        <a:lstStyle/>
        <a:p>
          <a:endParaRPr lang="el-GR"/>
        </a:p>
      </dgm:t>
    </dgm:pt>
    <dgm:pt modelId="{6F7099E8-F029-4B93-B163-DDB37A0F7175}" type="pres">
      <dgm:prSet presAssocID="{7EDA27F9-A470-49D8-85D5-B6FE2372DF18}" presName="sibTrans" presStyleLbl="sibTrans1D1" presStyleIdx="2" presStyleCnt="6"/>
      <dgm:spPr/>
      <dgm:t>
        <a:bodyPr/>
        <a:lstStyle/>
        <a:p>
          <a:endParaRPr lang="el-GR"/>
        </a:p>
      </dgm:t>
    </dgm:pt>
    <dgm:pt modelId="{3B5EF5A0-1187-4B75-BF98-C84F509BD65D}" type="pres">
      <dgm:prSet presAssocID="{7EDA27F9-A470-49D8-85D5-B6FE2372DF18}" presName="connectorText" presStyleLbl="sibTrans1D1" presStyleIdx="2" presStyleCnt="6"/>
      <dgm:spPr/>
      <dgm:t>
        <a:bodyPr/>
        <a:lstStyle/>
        <a:p>
          <a:endParaRPr lang="el-GR"/>
        </a:p>
      </dgm:t>
    </dgm:pt>
    <dgm:pt modelId="{365ED430-E604-436D-BC99-10447608501D}" type="pres">
      <dgm:prSet presAssocID="{3B59F8CB-23B0-4A73-AC29-58A71EE785FC}" presName="node" presStyleLbl="node1" presStyleIdx="3" presStyleCnt="7">
        <dgm:presLayoutVars>
          <dgm:bulletEnabled val="1"/>
        </dgm:presLayoutVars>
      </dgm:prSet>
      <dgm:spPr/>
      <dgm:t>
        <a:bodyPr/>
        <a:lstStyle/>
        <a:p>
          <a:endParaRPr lang="el-GR"/>
        </a:p>
      </dgm:t>
    </dgm:pt>
    <dgm:pt modelId="{43DE086E-FE6E-4E36-8BE0-38E5CF4C891E}" type="pres">
      <dgm:prSet presAssocID="{39213E34-91ED-4975-B33A-ADA903BE1513}" presName="sibTrans" presStyleLbl="sibTrans1D1" presStyleIdx="3" presStyleCnt="6"/>
      <dgm:spPr/>
      <dgm:t>
        <a:bodyPr/>
        <a:lstStyle/>
        <a:p>
          <a:endParaRPr lang="el-GR"/>
        </a:p>
      </dgm:t>
    </dgm:pt>
    <dgm:pt modelId="{1664132A-DCAD-42E1-8BCC-936473879FB4}" type="pres">
      <dgm:prSet presAssocID="{39213E34-91ED-4975-B33A-ADA903BE1513}" presName="connectorText" presStyleLbl="sibTrans1D1" presStyleIdx="3" presStyleCnt="6"/>
      <dgm:spPr/>
      <dgm:t>
        <a:bodyPr/>
        <a:lstStyle/>
        <a:p>
          <a:endParaRPr lang="el-GR"/>
        </a:p>
      </dgm:t>
    </dgm:pt>
    <dgm:pt modelId="{AADC94D3-E264-48EC-9EEE-B640AAEBD080}" type="pres">
      <dgm:prSet presAssocID="{35900BD1-6DC8-406C-A6A7-D9C09896AE2F}" presName="node" presStyleLbl="node1" presStyleIdx="4" presStyleCnt="7">
        <dgm:presLayoutVars>
          <dgm:bulletEnabled val="1"/>
        </dgm:presLayoutVars>
      </dgm:prSet>
      <dgm:spPr/>
      <dgm:t>
        <a:bodyPr/>
        <a:lstStyle/>
        <a:p>
          <a:endParaRPr lang="el-GR"/>
        </a:p>
      </dgm:t>
    </dgm:pt>
    <dgm:pt modelId="{6AB2B2FF-0197-4B03-9582-79998768FA49}" type="pres">
      <dgm:prSet presAssocID="{32402DD7-315F-4B00-AF2D-DA42957A441D}" presName="sibTrans" presStyleLbl="sibTrans1D1" presStyleIdx="4" presStyleCnt="6"/>
      <dgm:spPr/>
      <dgm:t>
        <a:bodyPr/>
        <a:lstStyle/>
        <a:p>
          <a:endParaRPr lang="el-GR"/>
        </a:p>
      </dgm:t>
    </dgm:pt>
    <dgm:pt modelId="{E07111EA-D311-4D7A-9116-550AC4E18E33}" type="pres">
      <dgm:prSet presAssocID="{32402DD7-315F-4B00-AF2D-DA42957A441D}" presName="connectorText" presStyleLbl="sibTrans1D1" presStyleIdx="4" presStyleCnt="6"/>
      <dgm:spPr/>
      <dgm:t>
        <a:bodyPr/>
        <a:lstStyle/>
        <a:p>
          <a:endParaRPr lang="el-GR"/>
        </a:p>
      </dgm:t>
    </dgm:pt>
    <dgm:pt modelId="{3DF809CC-75D2-4886-8510-A1D5D3655FC6}" type="pres">
      <dgm:prSet presAssocID="{4D307BB6-4804-4366-AD71-177B6B08F3F6}" presName="node" presStyleLbl="node1" presStyleIdx="5" presStyleCnt="7">
        <dgm:presLayoutVars>
          <dgm:bulletEnabled val="1"/>
        </dgm:presLayoutVars>
      </dgm:prSet>
      <dgm:spPr/>
      <dgm:t>
        <a:bodyPr/>
        <a:lstStyle/>
        <a:p>
          <a:endParaRPr lang="el-GR"/>
        </a:p>
      </dgm:t>
    </dgm:pt>
    <dgm:pt modelId="{75315A0F-9D52-4B97-BF6A-F09816A4646A}" type="pres">
      <dgm:prSet presAssocID="{EBB52321-44E5-44F2-9B05-B5447F27E759}" presName="sibTrans" presStyleLbl="sibTrans1D1" presStyleIdx="5" presStyleCnt="6"/>
      <dgm:spPr/>
      <dgm:t>
        <a:bodyPr/>
        <a:lstStyle/>
        <a:p>
          <a:endParaRPr lang="el-GR"/>
        </a:p>
      </dgm:t>
    </dgm:pt>
    <dgm:pt modelId="{DC557342-9093-43F2-A0FE-6CB993E9291E}" type="pres">
      <dgm:prSet presAssocID="{EBB52321-44E5-44F2-9B05-B5447F27E759}" presName="connectorText" presStyleLbl="sibTrans1D1" presStyleIdx="5" presStyleCnt="6"/>
      <dgm:spPr/>
      <dgm:t>
        <a:bodyPr/>
        <a:lstStyle/>
        <a:p>
          <a:endParaRPr lang="el-GR"/>
        </a:p>
      </dgm:t>
    </dgm:pt>
    <dgm:pt modelId="{54F4DAAA-9192-4356-B6F7-4D14C3347181}" type="pres">
      <dgm:prSet presAssocID="{B7C12C04-E61D-477B-A50E-9C84A59EDC56}" presName="node" presStyleLbl="node1" presStyleIdx="6" presStyleCnt="7">
        <dgm:presLayoutVars>
          <dgm:bulletEnabled val="1"/>
        </dgm:presLayoutVars>
      </dgm:prSet>
      <dgm:spPr/>
      <dgm:t>
        <a:bodyPr/>
        <a:lstStyle/>
        <a:p>
          <a:endParaRPr lang="el-GR"/>
        </a:p>
      </dgm:t>
    </dgm:pt>
  </dgm:ptLst>
  <dgm:cxnLst>
    <dgm:cxn modelId="{E39F6588-E6D2-4DE7-8DFC-4B4914F06089}" type="presOf" srcId="{7EDA27F9-A470-49D8-85D5-B6FE2372DF18}" destId="{6F7099E8-F029-4B93-B163-DDB37A0F7175}" srcOrd="0" destOrd="0" presId="urn:microsoft.com/office/officeart/2016/7/layout/RepeatingBendingProcessNew"/>
    <dgm:cxn modelId="{6293DF2B-388C-4E31-A352-BFAC6DCA8188}" type="presOf" srcId="{32402DD7-315F-4B00-AF2D-DA42957A441D}" destId="{6AB2B2FF-0197-4B03-9582-79998768FA49}" srcOrd="0" destOrd="0" presId="urn:microsoft.com/office/officeart/2016/7/layout/RepeatingBendingProcessNew"/>
    <dgm:cxn modelId="{30CBA3D1-3AEA-47C2-9C0E-C9BEDAF0ABD0}" type="presOf" srcId="{B482C9CC-2E5C-4BDE-ABD9-35CD0422B05D}" destId="{02C9EE20-715F-4BFE-828C-56A8A83FFFEF}" srcOrd="0" destOrd="0" presId="urn:microsoft.com/office/officeart/2016/7/layout/RepeatingBendingProcessNew"/>
    <dgm:cxn modelId="{B34D803A-9AC9-4934-BAE7-3693A36F62AC}" type="presOf" srcId="{32402DD7-315F-4B00-AF2D-DA42957A441D}" destId="{E07111EA-D311-4D7A-9116-550AC4E18E33}" srcOrd="1" destOrd="0" presId="urn:microsoft.com/office/officeart/2016/7/layout/RepeatingBendingProcessNew"/>
    <dgm:cxn modelId="{4ED92B9B-ED41-4AEA-BC01-9EF70722850A}" type="presOf" srcId="{4D307BB6-4804-4366-AD71-177B6B08F3F6}" destId="{3DF809CC-75D2-4886-8510-A1D5D3655FC6}" srcOrd="0" destOrd="0" presId="urn:microsoft.com/office/officeart/2016/7/layout/RepeatingBendingProcessNew"/>
    <dgm:cxn modelId="{E9AE1D79-0976-434E-BD15-E9F2D21CB0A8}" type="presOf" srcId="{B7C12C04-E61D-477B-A50E-9C84A59EDC56}" destId="{54F4DAAA-9192-4356-B6F7-4D14C3347181}" srcOrd="0" destOrd="0" presId="urn:microsoft.com/office/officeart/2016/7/layout/RepeatingBendingProcessNew"/>
    <dgm:cxn modelId="{A72AA634-87B3-4523-A94B-14FF3C6EAEA3}" srcId="{F9D7A811-7802-4BCE-B668-66E6665BF4F1}" destId="{F20F7A3B-4F96-450F-8715-81FE9F7402F4}" srcOrd="2" destOrd="0" parTransId="{7AB1399E-F1B0-4485-B03E-1A87A9D3DA20}" sibTransId="{7EDA27F9-A470-49D8-85D5-B6FE2372DF18}"/>
    <dgm:cxn modelId="{52680609-4D57-48A0-8F8A-93F9E7BD4FC6}" srcId="{F9D7A811-7802-4BCE-B668-66E6665BF4F1}" destId="{4D307BB6-4804-4366-AD71-177B6B08F3F6}" srcOrd="5" destOrd="0" parTransId="{2837A070-AAEB-4E12-B7A0-C81EE2E7506D}" sibTransId="{EBB52321-44E5-44F2-9B05-B5447F27E759}"/>
    <dgm:cxn modelId="{23272A08-FA11-4631-8A2E-3E943EB26EF0}" srcId="{F9D7A811-7802-4BCE-B668-66E6665BF4F1}" destId="{7480FCDA-C852-484A-B892-C09178FCA747}" srcOrd="1" destOrd="0" parTransId="{8D4FE2CE-6E5A-4B9B-A278-E25F7F79C39D}" sibTransId="{B482C9CC-2E5C-4BDE-ABD9-35CD0422B05D}"/>
    <dgm:cxn modelId="{C544DEAE-6E66-406C-8E17-C2088D69A000}" type="presOf" srcId="{39213E34-91ED-4975-B33A-ADA903BE1513}" destId="{1664132A-DCAD-42E1-8BCC-936473879FB4}" srcOrd="1" destOrd="0" presId="urn:microsoft.com/office/officeart/2016/7/layout/RepeatingBendingProcessNew"/>
    <dgm:cxn modelId="{6CD37A98-6402-4BCD-B5FF-8127A0C092AA}" type="presOf" srcId="{5253FD6C-157E-4D24-804B-57E15CF9A627}" destId="{30928BED-E595-4E82-B556-01929B00590E}" srcOrd="0" destOrd="0" presId="urn:microsoft.com/office/officeart/2016/7/layout/RepeatingBendingProcessNew"/>
    <dgm:cxn modelId="{38610E14-7DD0-41EB-8E0C-4DE461E31607}" type="presOf" srcId="{7EDA27F9-A470-49D8-85D5-B6FE2372DF18}" destId="{3B5EF5A0-1187-4B75-BF98-C84F509BD65D}" srcOrd="1" destOrd="0" presId="urn:microsoft.com/office/officeart/2016/7/layout/RepeatingBendingProcessNew"/>
    <dgm:cxn modelId="{E955E190-FD65-4521-B2E0-D648D69D30D2}" type="presOf" srcId="{3B59F8CB-23B0-4A73-AC29-58A71EE785FC}" destId="{365ED430-E604-436D-BC99-10447608501D}" srcOrd="0" destOrd="0" presId="urn:microsoft.com/office/officeart/2016/7/layout/RepeatingBendingProcessNew"/>
    <dgm:cxn modelId="{3C6C26BA-084C-49D0-B48F-76FB216A02BE}" type="presOf" srcId="{39213E34-91ED-4975-B33A-ADA903BE1513}" destId="{43DE086E-FE6E-4E36-8BE0-38E5CF4C891E}" srcOrd="0" destOrd="0" presId="urn:microsoft.com/office/officeart/2016/7/layout/RepeatingBendingProcessNew"/>
    <dgm:cxn modelId="{104B930F-784A-435D-8D8A-2B0935C69251}" srcId="{F9D7A811-7802-4BCE-B668-66E6665BF4F1}" destId="{B7C12C04-E61D-477B-A50E-9C84A59EDC56}" srcOrd="6" destOrd="0" parTransId="{51970322-E475-4E41-864D-B5FB86BD4886}" sibTransId="{D9CC0BBC-576D-4B28-8B48-7BB7A8077597}"/>
    <dgm:cxn modelId="{B7915406-B31E-4893-A2C2-7E86F3CC92BF}" type="presOf" srcId="{F9D7A811-7802-4BCE-B668-66E6665BF4F1}" destId="{1B96D6AB-D9A0-4B4A-8532-F9C9601E54C2}" srcOrd="0" destOrd="0" presId="urn:microsoft.com/office/officeart/2016/7/layout/RepeatingBendingProcessNew"/>
    <dgm:cxn modelId="{28609E6E-336B-434E-AFF8-1131BFF80060}" srcId="{F9D7A811-7802-4BCE-B668-66E6665BF4F1}" destId="{35900BD1-6DC8-406C-A6A7-D9C09896AE2F}" srcOrd="4" destOrd="0" parTransId="{C1A85404-FE28-4238-ABDF-87383DDD1A1F}" sibTransId="{32402DD7-315F-4B00-AF2D-DA42957A441D}"/>
    <dgm:cxn modelId="{C1B3799B-D13A-482A-A1EA-4D6520EDEE35}" type="presOf" srcId="{7480FCDA-C852-484A-B892-C09178FCA747}" destId="{9F06891F-188C-4929-ACF1-67DC50FDCDC5}" srcOrd="0" destOrd="0" presId="urn:microsoft.com/office/officeart/2016/7/layout/RepeatingBendingProcessNew"/>
    <dgm:cxn modelId="{9AF398A5-2E80-48DD-8CDB-A832C4A7AF1A}" type="presOf" srcId="{B482C9CC-2E5C-4BDE-ABD9-35CD0422B05D}" destId="{D44BCA18-8468-4DF5-86BE-B290ECF15BAF}" srcOrd="1" destOrd="0" presId="urn:microsoft.com/office/officeart/2016/7/layout/RepeatingBendingProcessNew"/>
    <dgm:cxn modelId="{FFF5AE40-44CB-43BA-9350-884C36D7E921}" type="presOf" srcId="{5253FD6C-157E-4D24-804B-57E15CF9A627}" destId="{28166E5E-6BC7-44FA-959B-AA571E8033F7}" srcOrd="1" destOrd="0" presId="urn:microsoft.com/office/officeart/2016/7/layout/RepeatingBendingProcessNew"/>
    <dgm:cxn modelId="{6E42E29B-5ACA-4E7A-A9FA-CBF03C7E5B4F}" srcId="{F9D7A811-7802-4BCE-B668-66E6665BF4F1}" destId="{3B59F8CB-23B0-4A73-AC29-58A71EE785FC}" srcOrd="3" destOrd="0" parTransId="{69ABFAD8-F3EE-4BD6-9102-713C731EB46E}" sibTransId="{39213E34-91ED-4975-B33A-ADA903BE1513}"/>
    <dgm:cxn modelId="{EBA89B5D-E75B-40CA-B07F-3D55363FE895}" type="presOf" srcId="{F20F7A3B-4F96-450F-8715-81FE9F7402F4}" destId="{0F497C02-EE46-4B91-A461-542680F395F7}" srcOrd="0" destOrd="0" presId="urn:microsoft.com/office/officeart/2016/7/layout/RepeatingBendingProcessNew"/>
    <dgm:cxn modelId="{324E7C75-E668-4283-AE3C-44FD3EF61A10}" srcId="{F9D7A811-7802-4BCE-B668-66E6665BF4F1}" destId="{3DEC7298-FE56-4A59-993D-E0A264DCC781}" srcOrd="0" destOrd="0" parTransId="{DDEEBBB9-FEA7-415F-86FA-8F72135200C5}" sibTransId="{5253FD6C-157E-4D24-804B-57E15CF9A627}"/>
    <dgm:cxn modelId="{9CE1AAA8-A908-4D1D-B1A8-548B56CC220A}" type="presOf" srcId="{EBB52321-44E5-44F2-9B05-B5447F27E759}" destId="{75315A0F-9D52-4B97-BF6A-F09816A4646A}" srcOrd="0" destOrd="0" presId="urn:microsoft.com/office/officeart/2016/7/layout/RepeatingBendingProcessNew"/>
    <dgm:cxn modelId="{DA10EAD1-A88C-4B44-9A3C-70729F0B1553}" type="presOf" srcId="{35900BD1-6DC8-406C-A6A7-D9C09896AE2F}" destId="{AADC94D3-E264-48EC-9EEE-B640AAEBD080}" srcOrd="0" destOrd="0" presId="urn:microsoft.com/office/officeart/2016/7/layout/RepeatingBendingProcessNew"/>
    <dgm:cxn modelId="{D4F9B399-8CE9-4AAB-93CF-E3763F16D061}" type="presOf" srcId="{3DEC7298-FE56-4A59-993D-E0A264DCC781}" destId="{8BD2ABDB-D8DA-4DCB-A8CB-91266F910D36}" srcOrd="0" destOrd="0" presId="urn:microsoft.com/office/officeart/2016/7/layout/RepeatingBendingProcessNew"/>
    <dgm:cxn modelId="{3289928F-26D3-4B60-AF1B-3053D51D6C76}" type="presOf" srcId="{EBB52321-44E5-44F2-9B05-B5447F27E759}" destId="{DC557342-9093-43F2-A0FE-6CB993E9291E}" srcOrd="1" destOrd="0" presId="urn:microsoft.com/office/officeart/2016/7/layout/RepeatingBendingProcessNew"/>
    <dgm:cxn modelId="{3BEAC445-1AB7-4C6C-B5CB-7C0E5720404A}" type="presParOf" srcId="{1B96D6AB-D9A0-4B4A-8532-F9C9601E54C2}" destId="{8BD2ABDB-D8DA-4DCB-A8CB-91266F910D36}" srcOrd="0" destOrd="0" presId="urn:microsoft.com/office/officeart/2016/7/layout/RepeatingBendingProcessNew"/>
    <dgm:cxn modelId="{626E133B-27D7-4EFD-B78D-C3840093332B}" type="presParOf" srcId="{1B96D6AB-D9A0-4B4A-8532-F9C9601E54C2}" destId="{30928BED-E595-4E82-B556-01929B00590E}" srcOrd="1" destOrd="0" presId="urn:microsoft.com/office/officeart/2016/7/layout/RepeatingBendingProcessNew"/>
    <dgm:cxn modelId="{E2FCDE4F-BCA9-44BC-8F45-C831E14B8066}" type="presParOf" srcId="{30928BED-E595-4E82-B556-01929B00590E}" destId="{28166E5E-6BC7-44FA-959B-AA571E8033F7}" srcOrd="0" destOrd="0" presId="urn:microsoft.com/office/officeart/2016/7/layout/RepeatingBendingProcessNew"/>
    <dgm:cxn modelId="{CB7A37E1-5E48-4ADF-9540-19C17FB18A03}" type="presParOf" srcId="{1B96D6AB-D9A0-4B4A-8532-F9C9601E54C2}" destId="{9F06891F-188C-4929-ACF1-67DC50FDCDC5}" srcOrd="2" destOrd="0" presId="urn:microsoft.com/office/officeart/2016/7/layout/RepeatingBendingProcessNew"/>
    <dgm:cxn modelId="{F29A31D1-E233-4D35-866C-067BAB56EC97}" type="presParOf" srcId="{1B96D6AB-D9A0-4B4A-8532-F9C9601E54C2}" destId="{02C9EE20-715F-4BFE-828C-56A8A83FFFEF}" srcOrd="3" destOrd="0" presId="urn:microsoft.com/office/officeart/2016/7/layout/RepeatingBendingProcessNew"/>
    <dgm:cxn modelId="{D898A040-21BE-4682-AE1B-01AF4630F360}" type="presParOf" srcId="{02C9EE20-715F-4BFE-828C-56A8A83FFFEF}" destId="{D44BCA18-8468-4DF5-86BE-B290ECF15BAF}" srcOrd="0" destOrd="0" presId="urn:microsoft.com/office/officeart/2016/7/layout/RepeatingBendingProcessNew"/>
    <dgm:cxn modelId="{B47CD79A-DD40-4207-AB81-6DC43B7CEDE0}" type="presParOf" srcId="{1B96D6AB-D9A0-4B4A-8532-F9C9601E54C2}" destId="{0F497C02-EE46-4B91-A461-542680F395F7}" srcOrd="4" destOrd="0" presId="urn:microsoft.com/office/officeart/2016/7/layout/RepeatingBendingProcessNew"/>
    <dgm:cxn modelId="{3246D750-110B-4386-ADE9-69782E2F3571}" type="presParOf" srcId="{1B96D6AB-D9A0-4B4A-8532-F9C9601E54C2}" destId="{6F7099E8-F029-4B93-B163-DDB37A0F7175}" srcOrd="5" destOrd="0" presId="urn:microsoft.com/office/officeart/2016/7/layout/RepeatingBendingProcessNew"/>
    <dgm:cxn modelId="{786EA82E-E29A-4B9D-86E1-9D65E1A4EE5E}" type="presParOf" srcId="{6F7099E8-F029-4B93-B163-DDB37A0F7175}" destId="{3B5EF5A0-1187-4B75-BF98-C84F509BD65D}" srcOrd="0" destOrd="0" presId="urn:microsoft.com/office/officeart/2016/7/layout/RepeatingBendingProcessNew"/>
    <dgm:cxn modelId="{FE97F310-EC95-43A8-A99B-37247242930F}" type="presParOf" srcId="{1B96D6AB-D9A0-4B4A-8532-F9C9601E54C2}" destId="{365ED430-E604-436D-BC99-10447608501D}" srcOrd="6" destOrd="0" presId="urn:microsoft.com/office/officeart/2016/7/layout/RepeatingBendingProcessNew"/>
    <dgm:cxn modelId="{0C5556D0-37AD-43BE-A7B6-62478C275278}" type="presParOf" srcId="{1B96D6AB-D9A0-4B4A-8532-F9C9601E54C2}" destId="{43DE086E-FE6E-4E36-8BE0-38E5CF4C891E}" srcOrd="7" destOrd="0" presId="urn:microsoft.com/office/officeart/2016/7/layout/RepeatingBendingProcessNew"/>
    <dgm:cxn modelId="{47A4E79F-8A81-461D-93CF-E0B3D398E5A0}" type="presParOf" srcId="{43DE086E-FE6E-4E36-8BE0-38E5CF4C891E}" destId="{1664132A-DCAD-42E1-8BCC-936473879FB4}" srcOrd="0" destOrd="0" presId="urn:microsoft.com/office/officeart/2016/7/layout/RepeatingBendingProcessNew"/>
    <dgm:cxn modelId="{B9B345CE-C709-4360-8961-407E00B126A3}" type="presParOf" srcId="{1B96D6AB-D9A0-4B4A-8532-F9C9601E54C2}" destId="{AADC94D3-E264-48EC-9EEE-B640AAEBD080}" srcOrd="8" destOrd="0" presId="urn:microsoft.com/office/officeart/2016/7/layout/RepeatingBendingProcessNew"/>
    <dgm:cxn modelId="{9FD29EE2-4467-4CCD-86B5-7DBC1C8D0588}" type="presParOf" srcId="{1B96D6AB-D9A0-4B4A-8532-F9C9601E54C2}" destId="{6AB2B2FF-0197-4B03-9582-79998768FA49}" srcOrd="9" destOrd="0" presId="urn:microsoft.com/office/officeart/2016/7/layout/RepeatingBendingProcessNew"/>
    <dgm:cxn modelId="{9F20EBFE-1CB2-4297-A08B-66BBA5C530E4}" type="presParOf" srcId="{6AB2B2FF-0197-4B03-9582-79998768FA49}" destId="{E07111EA-D311-4D7A-9116-550AC4E18E33}" srcOrd="0" destOrd="0" presId="urn:microsoft.com/office/officeart/2016/7/layout/RepeatingBendingProcessNew"/>
    <dgm:cxn modelId="{D2F849F0-68EE-4908-8B7A-7A1C30D45CEF}" type="presParOf" srcId="{1B96D6AB-D9A0-4B4A-8532-F9C9601E54C2}" destId="{3DF809CC-75D2-4886-8510-A1D5D3655FC6}" srcOrd="10" destOrd="0" presId="urn:microsoft.com/office/officeart/2016/7/layout/RepeatingBendingProcessNew"/>
    <dgm:cxn modelId="{2E34302E-50B6-43F9-91BF-45394D766D74}" type="presParOf" srcId="{1B96D6AB-D9A0-4B4A-8532-F9C9601E54C2}" destId="{75315A0F-9D52-4B97-BF6A-F09816A4646A}" srcOrd="11" destOrd="0" presId="urn:microsoft.com/office/officeart/2016/7/layout/RepeatingBendingProcessNew"/>
    <dgm:cxn modelId="{E343DDEC-71D7-4B13-9774-EEE6D9AE3695}" type="presParOf" srcId="{75315A0F-9D52-4B97-BF6A-F09816A4646A}" destId="{DC557342-9093-43F2-A0FE-6CB993E9291E}" srcOrd="0" destOrd="0" presId="urn:microsoft.com/office/officeart/2016/7/layout/RepeatingBendingProcessNew"/>
    <dgm:cxn modelId="{0EABFC7E-87E8-4193-BC52-E31AF5D79A82}" type="presParOf" srcId="{1B96D6AB-D9A0-4B4A-8532-F9C9601E54C2}" destId="{54F4DAAA-9192-4356-B6F7-4D14C3347181}" srcOrd="12"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7613B7-8524-4696-97EB-553388BE4A2E}">
      <dsp:nvSpPr>
        <dsp:cNvPr id="0" name=""/>
        <dsp:cNvSpPr/>
      </dsp:nvSpPr>
      <dsp:spPr>
        <a:xfrm>
          <a:off x="0" y="23188"/>
          <a:ext cx="10662684" cy="126837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30DF1B2-F37F-4977-A83F-C68B1482F247}">
      <dsp:nvSpPr>
        <dsp:cNvPr id="0" name=""/>
        <dsp:cNvSpPr/>
      </dsp:nvSpPr>
      <dsp:spPr>
        <a:xfrm>
          <a:off x="383682" y="288037"/>
          <a:ext cx="698286" cy="697604"/>
        </a:xfrm>
        <a:prstGeom prst="rect">
          <a:avLst/>
        </a:prstGeom>
        <a:blipFill rotWithShape="1">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dgm14="http://schemas.microsoft.com/office/drawing/2010/diagram" xmlns:a14="http://schemas.microsoft.com/office/drawing/2010/main" xmlns=""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001D07-F4F4-4E34-8E58-9617D287011F}">
      <dsp:nvSpPr>
        <dsp:cNvPr id="0" name=""/>
        <dsp:cNvSpPr/>
      </dsp:nvSpPr>
      <dsp:spPr>
        <a:xfrm>
          <a:off x="1465651" y="2653"/>
          <a:ext cx="9041741" cy="1269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4367" tIns="134367" rIns="134367" bIns="134367" numCol="1" spcCol="1270" anchor="ctr" anchorCtr="0">
          <a:noAutofit/>
        </a:bodyPr>
        <a:lstStyle/>
        <a:p>
          <a:pPr lvl="0" algn="l" defTabSz="1244600">
            <a:lnSpc>
              <a:spcPct val="100000"/>
            </a:lnSpc>
            <a:spcBef>
              <a:spcPct val="0"/>
            </a:spcBef>
            <a:spcAft>
              <a:spcPct val="35000"/>
            </a:spcAft>
          </a:pPr>
          <a:r>
            <a:rPr lang="en-GB" sz="2800" kern="1200" dirty="0">
              <a:latin typeface="Aptos" panose="020B0004020202020204" pitchFamily="34" charset="0"/>
            </a:rPr>
            <a:t>Η ψηφιακή ταυτότητα είναι η διαδικτυακή μας παρουσία που δημιουργούμε όταν χρησιμοποιούμε ψηφιακά εργαλεία.</a:t>
          </a:r>
          <a:endParaRPr lang="en-US" sz="2800" kern="1200" dirty="0">
            <a:latin typeface="Aptos" panose="020B0004020202020204" pitchFamily="34" charset="0"/>
          </a:endParaRPr>
        </a:p>
      </dsp:txBody>
      <dsp:txXfrm>
        <a:off x="1465651" y="2653"/>
        <a:ext cx="9041741" cy="1269611"/>
      </dsp:txXfrm>
    </dsp:sp>
    <dsp:sp modelId="{C4E9ED3C-7BA5-44DA-B485-7992C21B656E}">
      <dsp:nvSpPr>
        <dsp:cNvPr id="0" name=""/>
        <dsp:cNvSpPr/>
      </dsp:nvSpPr>
      <dsp:spPr>
        <a:xfrm>
          <a:off x="0" y="1539552"/>
          <a:ext cx="10662684" cy="126837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34206F-EB45-4DC3-8F16-DE3603D6F2D8}">
      <dsp:nvSpPr>
        <dsp:cNvPr id="0" name=""/>
        <dsp:cNvSpPr/>
      </dsp:nvSpPr>
      <dsp:spPr>
        <a:xfrm>
          <a:off x="383682" y="1824935"/>
          <a:ext cx="698286" cy="697604"/>
        </a:xfrm>
        <a:prstGeom prst="rect">
          <a:avLst/>
        </a:prstGeom>
        <a:blipFill rotWithShape="1">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dgm14="http://schemas.microsoft.com/office/drawing/2010/diagram" xmlns:a14="http://schemas.microsoft.com/office/drawing/2010/main" xmlns=""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256FB3-E2D8-4979-A2CD-862D1E70B6BE}">
      <dsp:nvSpPr>
        <dsp:cNvPr id="0" name=""/>
        <dsp:cNvSpPr/>
      </dsp:nvSpPr>
      <dsp:spPr>
        <a:xfrm>
          <a:off x="1465651" y="1539552"/>
          <a:ext cx="9041741" cy="1269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4367" tIns="134367" rIns="134367" bIns="134367" numCol="1" spcCol="1270" anchor="ctr" anchorCtr="0">
          <a:noAutofit/>
        </a:bodyPr>
        <a:lstStyle/>
        <a:p>
          <a:pPr lvl="0" algn="l" defTabSz="1066800">
            <a:lnSpc>
              <a:spcPct val="100000"/>
            </a:lnSpc>
            <a:spcBef>
              <a:spcPct val="0"/>
            </a:spcBef>
            <a:spcAft>
              <a:spcPct val="35000"/>
            </a:spcAft>
          </a:pPr>
          <a:r>
            <a:rPr lang="en-GB" sz="2400" kern="1200" dirty="0">
              <a:latin typeface="Aptos" panose="020B0004020202020204" pitchFamily="34" charset="0"/>
            </a:rPr>
            <a:t>Το ψηφιακό αποτύπωμα είναι το "μόνιμο αρχείο" της ψηφιακής μας παρουσίας και της χρήσης των διαδικτυακών υπηρεσιών.</a:t>
          </a:r>
          <a:endParaRPr lang="en-US" sz="2400" kern="1200" dirty="0">
            <a:latin typeface="Aptos" panose="020B0004020202020204" pitchFamily="34" charset="0"/>
          </a:endParaRPr>
        </a:p>
      </dsp:txBody>
      <dsp:txXfrm>
        <a:off x="1465651" y="1539552"/>
        <a:ext cx="9041741" cy="1269611"/>
      </dsp:txXfrm>
    </dsp:sp>
    <dsp:sp modelId="{656A4B56-40F5-4D29-B83F-336EA2817DAF}">
      <dsp:nvSpPr>
        <dsp:cNvPr id="0" name=""/>
        <dsp:cNvSpPr/>
      </dsp:nvSpPr>
      <dsp:spPr>
        <a:xfrm>
          <a:off x="0" y="3076450"/>
          <a:ext cx="10662684" cy="126837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E51E61-FBF3-4A17-954E-438CDF3D3C96}">
      <dsp:nvSpPr>
        <dsp:cNvPr id="0" name=""/>
        <dsp:cNvSpPr/>
      </dsp:nvSpPr>
      <dsp:spPr>
        <a:xfrm>
          <a:off x="383682" y="3361834"/>
          <a:ext cx="698286" cy="697604"/>
        </a:xfrm>
        <a:prstGeom prst="rect">
          <a:avLst/>
        </a:prstGeom>
        <a:blipFill rotWithShape="1">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dgm14="http://schemas.microsoft.com/office/drawing/2010/diagram" xmlns:a14="http://schemas.microsoft.com/office/drawing/2010/main" xmlns=""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250AD98-6E58-4763-AD99-70B1F7EA4102}">
      <dsp:nvSpPr>
        <dsp:cNvPr id="0" name=""/>
        <dsp:cNvSpPr/>
      </dsp:nvSpPr>
      <dsp:spPr>
        <a:xfrm>
          <a:off x="1465651" y="3076450"/>
          <a:ext cx="9041741" cy="1269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4367" tIns="134367" rIns="134367" bIns="134367" numCol="1" spcCol="1270" anchor="ctr" anchorCtr="0">
          <a:noAutofit/>
        </a:bodyPr>
        <a:lstStyle/>
        <a:p>
          <a:pPr lvl="0" algn="l" defTabSz="889000">
            <a:lnSpc>
              <a:spcPct val="100000"/>
            </a:lnSpc>
            <a:spcBef>
              <a:spcPct val="0"/>
            </a:spcBef>
            <a:spcAft>
              <a:spcPct val="35000"/>
            </a:spcAft>
          </a:pPr>
          <a:r>
            <a:rPr lang="en-GB" sz="2000" kern="1200" dirty="0">
              <a:latin typeface="Aptos" panose="020B0004020202020204" pitchFamily="34" charset="0"/>
            </a:rPr>
            <a:t>Η γνώση και η αποτελεσματική διαχείριση της ψηφιακής ταυτότητας και του ψηφιακού αποτυπώματος είναι το κλειδί για την ψηφιακή μας ιδιωτικότητα και την ψηφιακή μας ασφάλεια στον ψηφιακό κόσμο.</a:t>
          </a:r>
          <a:endParaRPr lang="sk-SK" sz="2000" kern="1200" dirty="0">
            <a:latin typeface="Aptos" panose="020B0004020202020204" pitchFamily="34" charset="0"/>
          </a:endParaRPr>
        </a:p>
      </dsp:txBody>
      <dsp:txXfrm>
        <a:off x="1465651" y="3076450"/>
        <a:ext cx="9041741" cy="12696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ED4431-38B2-4876-9F3F-08876EAFB887}">
      <dsp:nvSpPr>
        <dsp:cNvPr id="0" name=""/>
        <dsp:cNvSpPr/>
      </dsp:nvSpPr>
      <dsp:spPr>
        <a:xfrm>
          <a:off x="0" y="675"/>
          <a:ext cx="6900512" cy="0"/>
        </a:xfrm>
        <a:prstGeom prst="lin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2847D2-5C2D-40C2-84EF-7B485D634C8D}">
      <dsp:nvSpPr>
        <dsp:cNvPr id="0" name=""/>
        <dsp:cNvSpPr/>
      </dsp:nvSpPr>
      <dsp:spPr>
        <a:xfrm>
          <a:off x="0" y="675"/>
          <a:ext cx="6900512"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GB" sz="1600" kern="1200" dirty="0" err="1"/>
            <a:t>Χρησιμο</a:t>
          </a:r>
          <a:r>
            <a:rPr lang="en-GB" sz="1600" kern="1200" dirty="0"/>
            <a:t>ποιήστε τις μηχανές αναζήτησης για να ελέγξετε το ψηφιακό σας αποτύπωμα - με βάση το όνομά σας, τους λογαριασμούς σας, τα email σας.</a:t>
          </a:r>
          <a:endParaRPr lang="en-US" sz="1600" kern="1200" dirty="0"/>
        </a:p>
      </dsp:txBody>
      <dsp:txXfrm>
        <a:off x="0" y="675"/>
        <a:ext cx="6900512" cy="790684"/>
      </dsp:txXfrm>
    </dsp:sp>
    <dsp:sp modelId="{E443470C-D8E6-49A4-A690-808B17BFF4FF}">
      <dsp:nvSpPr>
        <dsp:cNvPr id="0" name=""/>
        <dsp:cNvSpPr/>
      </dsp:nvSpPr>
      <dsp:spPr>
        <a:xfrm>
          <a:off x="0" y="791359"/>
          <a:ext cx="6900512" cy="0"/>
        </a:xfrm>
        <a:prstGeom prst="line">
          <a:avLst/>
        </a:prstGeom>
        <a:solidFill>
          <a:schemeClr val="accent2">
            <a:hueOff val="1073936"/>
            <a:satOff val="-3082"/>
            <a:lumOff val="-4935"/>
            <a:alphaOff val="0"/>
          </a:schemeClr>
        </a:solidFill>
        <a:ln w="19050" cap="flat" cmpd="sng" algn="ctr">
          <a:solidFill>
            <a:schemeClr val="accent2">
              <a:hueOff val="1073936"/>
              <a:satOff val="-3082"/>
              <a:lumOff val="-493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CEC063-5D20-4928-85DF-6A15FE570807}">
      <dsp:nvSpPr>
        <dsp:cNvPr id="0" name=""/>
        <dsp:cNvSpPr/>
      </dsp:nvSpPr>
      <dsp:spPr>
        <a:xfrm>
          <a:off x="0" y="791359"/>
          <a:ext cx="6900512"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GB" sz="2400" kern="1200" dirty="0" err="1"/>
            <a:t>Ελέγξτε</a:t>
          </a:r>
          <a:r>
            <a:rPr lang="en-GB" sz="2400" kern="1200" dirty="0"/>
            <a:t> </a:t>
          </a:r>
          <a:r>
            <a:rPr lang="en-GB" sz="2400" kern="1200" dirty="0" err="1"/>
            <a:t>τη</a:t>
          </a:r>
          <a:r>
            <a:rPr lang="en-GB" sz="2400" kern="1200" dirty="0"/>
            <a:t> </a:t>
          </a:r>
          <a:r>
            <a:rPr lang="en-GB" sz="2400" kern="1200" dirty="0" err="1"/>
            <a:t>δρ</a:t>
          </a:r>
          <a:r>
            <a:rPr lang="en-GB" sz="2400" kern="1200" dirty="0"/>
            <a:t>αστηριότητά σας στο διαδίκτυο</a:t>
          </a:r>
          <a:endParaRPr lang="en-US" sz="2400" kern="1200" dirty="0"/>
        </a:p>
      </dsp:txBody>
      <dsp:txXfrm>
        <a:off x="0" y="791359"/>
        <a:ext cx="6900512" cy="790684"/>
      </dsp:txXfrm>
    </dsp:sp>
    <dsp:sp modelId="{4C98E698-16E9-497E-8559-39490EDB192A}">
      <dsp:nvSpPr>
        <dsp:cNvPr id="0" name=""/>
        <dsp:cNvSpPr/>
      </dsp:nvSpPr>
      <dsp:spPr>
        <a:xfrm>
          <a:off x="0" y="1582044"/>
          <a:ext cx="6900512" cy="0"/>
        </a:xfrm>
        <a:prstGeom prst="line">
          <a:avLst/>
        </a:prstGeom>
        <a:solidFill>
          <a:schemeClr val="accent2">
            <a:hueOff val="2147871"/>
            <a:satOff val="-6164"/>
            <a:lumOff val="-9870"/>
            <a:alphaOff val="0"/>
          </a:schemeClr>
        </a:solidFill>
        <a:ln w="19050" cap="flat" cmpd="sng" algn="ctr">
          <a:solidFill>
            <a:schemeClr val="accent2">
              <a:hueOff val="2147871"/>
              <a:satOff val="-6164"/>
              <a:lumOff val="-987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AF5182-2C6E-4C2F-8478-D22322863F7E}">
      <dsp:nvSpPr>
        <dsp:cNvPr id="0" name=""/>
        <dsp:cNvSpPr/>
      </dsp:nvSpPr>
      <dsp:spPr>
        <a:xfrm>
          <a:off x="0" y="1582044"/>
          <a:ext cx="6900512"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GB" sz="2000" kern="1200" dirty="0"/>
            <a:t>Απ</a:t>
          </a:r>
          <a:r>
            <a:rPr lang="en-GB" sz="2000" kern="1200" dirty="0" err="1"/>
            <a:t>ομάκρυνση</a:t>
          </a:r>
          <a:r>
            <a:rPr lang="en-GB" sz="2000" kern="1200" dirty="0"/>
            <a:t> </a:t>
          </a:r>
          <a:r>
            <a:rPr lang="en-GB" sz="2000" kern="1200" dirty="0" err="1"/>
            <a:t>του</a:t>
          </a:r>
          <a:r>
            <a:rPr lang="en-GB" sz="2000" kern="1200" dirty="0"/>
            <a:t> α</a:t>
          </a:r>
          <a:r>
            <a:rPr lang="en-GB" sz="2000" kern="1200" dirty="0" err="1"/>
            <a:t>ρνητικού</a:t>
          </a:r>
          <a:r>
            <a:rPr lang="en-GB" sz="2000" kern="1200" dirty="0"/>
            <a:t> </a:t>
          </a:r>
          <a:r>
            <a:rPr lang="en-GB" sz="2000" kern="1200" dirty="0" err="1"/>
            <a:t>ψηφι</a:t>
          </a:r>
          <a:r>
            <a:rPr lang="en-GB" sz="2000" kern="1200" dirty="0"/>
            <a:t>ακού αποτυπώματος από τις μηχανές αναζήτησης.</a:t>
          </a:r>
          <a:endParaRPr lang="en-US" sz="2000" kern="1200" dirty="0"/>
        </a:p>
      </dsp:txBody>
      <dsp:txXfrm>
        <a:off x="0" y="1582044"/>
        <a:ext cx="6900512" cy="790684"/>
      </dsp:txXfrm>
    </dsp:sp>
    <dsp:sp modelId="{0F806F39-CDBB-4DD8-B049-A66520902F1B}">
      <dsp:nvSpPr>
        <dsp:cNvPr id="0" name=""/>
        <dsp:cNvSpPr/>
      </dsp:nvSpPr>
      <dsp:spPr>
        <a:xfrm>
          <a:off x="0" y="2372728"/>
          <a:ext cx="6900512" cy="0"/>
        </a:xfrm>
        <a:prstGeom prst="line">
          <a:avLst/>
        </a:prstGeom>
        <a:solidFill>
          <a:schemeClr val="accent2">
            <a:hueOff val="3221807"/>
            <a:satOff val="-9246"/>
            <a:lumOff val="-14805"/>
            <a:alphaOff val="0"/>
          </a:schemeClr>
        </a:solidFill>
        <a:ln w="19050" cap="flat" cmpd="sng" algn="ctr">
          <a:solidFill>
            <a:schemeClr val="accent2">
              <a:hueOff val="3221807"/>
              <a:satOff val="-9246"/>
              <a:lumOff val="-1480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952C95-E4DD-4664-93E1-13FE2F6BA420}">
      <dsp:nvSpPr>
        <dsp:cNvPr id="0" name=""/>
        <dsp:cNvSpPr/>
      </dsp:nvSpPr>
      <dsp:spPr>
        <a:xfrm>
          <a:off x="0" y="2372728"/>
          <a:ext cx="6900512"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GB" sz="2400" kern="1200" dirty="0" err="1"/>
            <a:t>Δι</a:t>
          </a:r>
          <a:r>
            <a:rPr lang="en-GB" sz="2400" kern="1200" dirty="0"/>
            <a:t>αγραφή και ελαχιστοποίηση των cookies.</a:t>
          </a:r>
          <a:endParaRPr lang="en-US" sz="2400" kern="1200" dirty="0"/>
        </a:p>
      </dsp:txBody>
      <dsp:txXfrm>
        <a:off x="0" y="2372728"/>
        <a:ext cx="6900512" cy="790684"/>
      </dsp:txXfrm>
    </dsp:sp>
    <dsp:sp modelId="{1BBB056F-C572-47AD-8B80-48BD153ACAE1}">
      <dsp:nvSpPr>
        <dsp:cNvPr id="0" name=""/>
        <dsp:cNvSpPr/>
      </dsp:nvSpPr>
      <dsp:spPr>
        <a:xfrm>
          <a:off x="0" y="3163412"/>
          <a:ext cx="6900512" cy="0"/>
        </a:xfrm>
        <a:prstGeom prst="line">
          <a:avLst/>
        </a:prstGeom>
        <a:solidFill>
          <a:schemeClr val="accent2">
            <a:hueOff val="4295743"/>
            <a:satOff val="-12329"/>
            <a:lumOff val="-19739"/>
            <a:alphaOff val="0"/>
          </a:schemeClr>
        </a:solidFill>
        <a:ln w="19050" cap="flat" cmpd="sng" algn="ctr">
          <a:solidFill>
            <a:schemeClr val="accent2">
              <a:hueOff val="4295743"/>
              <a:satOff val="-12329"/>
              <a:lumOff val="-1973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0490A5E-C57E-4A3A-B538-C150F5FFF8F7}">
      <dsp:nvSpPr>
        <dsp:cNvPr id="0" name=""/>
        <dsp:cNvSpPr/>
      </dsp:nvSpPr>
      <dsp:spPr>
        <a:xfrm>
          <a:off x="0" y="3163412"/>
          <a:ext cx="6900512"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GB" sz="2400" kern="1200"/>
            <a:t>Διαγραφή ιστορικού αναζήτησης και περιήγησης.</a:t>
          </a:r>
          <a:endParaRPr lang="en-US" sz="2400" kern="1200"/>
        </a:p>
      </dsp:txBody>
      <dsp:txXfrm>
        <a:off x="0" y="3163412"/>
        <a:ext cx="6900512" cy="790684"/>
      </dsp:txXfrm>
    </dsp:sp>
    <dsp:sp modelId="{86E4DFFB-3321-4F3A-9D49-F4F31FDB5C3B}">
      <dsp:nvSpPr>
        <dsp:cNvPr id="0" name=""/>
        <dsp:cNvSpPr/>
      </dsp:nvSpPr>
      <dsp:spPr>
        <a:xfrm>
          <a:off x="0" y="3954096"/>
          <a:ext cx="6900512" cy="0"/>
        </a:xfrm>
        <a:prstGeom prst="line">
          <a:avLst/>
        </a:prstGeom>
        <a:solidFill>
          <a:schemeClr val="accent2">
            <a:hueOff val="5369678"/>
            <a:satOff val="-15411"/>
            <a:lumOff val="-24674"/>
            <a:alphaOff val="0"/>
          </a:schemeClr>
        </a:solidFill>
        <a:ln w="19050" cap="flat" cmpd="sng" algn="ctr">
          <a:solidFill>
            <a:schemeClr val="accent2">
              <a:hueOff val="5369678"/>
              <a:satOff val="-15411"/>
              <a:lumOff val="-2467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FDEE40-09B4-4699-A19A-1CCCCB752A6F}">
      <dsp:nvSpPr>
        <dsp:cNvPr id="0" name=""/>
        <dsp:cNvSpPr/>
      </dsp:nvSpPr>
      <dsp:spPr>
        <a:xfrm>
          <a:off x="0" y="3954096"/>
          <a:ext cx="6900512"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GB" sz="2000" kern="1200" dirty="0" err="1"/>
            <a:t>Μην</a:t>
          </a:r>
          <a:r>
            <a:rPr lang="en-GB" sz="2000" kern="1200" dirty="0"/>
            <a:t> απ</a:t>
          </a:r>
          <a:r>
            <a:rPr lang="en-GB" sz="2000" kern="1200" dirty="0" err="1"/>
            <a:t>οθηκεύετε</a:t>
          </a:r>
          <a:r>
            <a:rPr lang="en-GB" sz="2000" kern="1200" dirty="0"/>
            <a:t> </a:t>
          </a:r>
          <a:r>
            <a:rPr lang="en-GB" sz="2000" kern="1200" dirty="0" err="1"/>
            <a:t>το</a:t>
          </a:r>
          <a:r>
            <a:rPr lang="en-GB" sz="2000" kern="1200" dirty="0"/>
            <a:t> </a:t>
          </a:r>
          <a:r>
            <a:rPr lang="en-GB" sz="2000" kern="1200" dirty="0" err="1"/>
            <a:t>όνομ</a:t>
          </a:r>
          <a:r>
            <a:rPr lang="en-GB" sz="2000" kern="1200" dirty="0"/>
            <a:t>α σύνδεσης και τους κωδικούς πρόσβασης στο πρόγραμμα περιήγησης.</a:t>
          </a:r>
          <a:endParaRPr lang="en-US" sz="2000" kern="1200" dirty="0"/>
        </a:p>
      </dsp:txBody>
      <dsp:txXfrm>
        <a:off x="0" y="3954096"/>
        <a:ext cx="6900512" cy="790684"/>
      </dsp:txXfrm>
    </dsp:sp>
    <dsp:sp modelId="{FAFD233B-3F65-4AFF-BCB1-C8736775AAC9}">
      <dsp:nvSpPr>
        <dsp:cNvPr id="0" name=""/>
        <dsp:cNvSpPr/>
      </dsp:nvSpPr>
      <dsp:spPr>
        <a:xfrm>
          <a:off x="0" y="4744781"/>
          <a:ext cx="6900512" cy="0"/>
        </a:xfrm>
        <a:prstGeom prst="line">
          <a:avLst/>
        </a:prstGeom>
        <a:solidFill>
          <a:schemeClr val="accent2">
            <a:hueOff val="6443614"/>
            <a:satOff val="-18493"/>
            <a:lumOff val="-29609"/>
            <a:alphaOff val="0"/>
          </a:schemeClr>
        </a:solidFill>
        <a:ln w="19050" cap="flat" cmpd="sng" algn="ctr">
          <a:solidFill>
            <a:schemeClr val="accent2">
              <a:hueOff val="6443614"/>
              <a:satOff val="-18493"/>
              <a:lumOff val="-2960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252B691-CEF3-4A38-A827-DD35DD468977}">
      <dsp:nvSpPr>
        <dsp:cNvPr id="0" name=""/>
        <dsp:cNvSpPr/>
      </dsp:nvSpPr>
      <dsp:spPr>
        <a:xfrm>
          <a:off x="0" y="4744781"/>
          <a:ext cx="6900512"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GB" sz="1800" kern="1200" dirty="0" err="1"/>
            <a:t>Χρησιμο</a:t>
          </a:r>
          <a:r>
            <a:rPr lang="en-GB" sz="1800" kern="1200" dirty="0"/>
            <a:t>ποιήστε εργαλεία ελαχιστοποίησης του ψηφιακού σας αποτυπώματος για να αποκρύψετε την ταυτότητά σας.</a:t>
          </a:r>
          <a:endParaRPr lang="en-US" sz="1800" kern="1200" dirty="0"/>
        </a:p>
      </dsp:txBody>
      <dsp:txXfrm>
        <a:off x="0" y="4744781"/>
        <a:ext cx="6900512" cy="7906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7613B7-8524-4696-97EB-553388BE4A2E}">
      <dsp:nvSpPr>
        <dsp:cNvPr id="0" name=""/>
        <dsp:cNvSpPr/>
      </dsp:nvSpPr>
      <dsp:spPr>
        <a:xfrm>
          <a:off x="0" y="610496"/>
          <a:ext cx="10662684" cy="142274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30DF1B2-F37F-4977-A83F-C68B1482F247}">
      <dsp:nvSpPr>
        <dsp:cNvPr id="0" name=""/>
        <dsp:cNvSpPr/>
      </dsp:nvSpPr>
      <dsp:spPr>
        <a:xfrm>
          <a:off x="430380" y="907580"/>
          <a:ext cx="783275" cy="782510"/>
        </a:xfrm>
        <a:prstGeom prst="rect">
          <a:avLst/>
        </a:prstGeom>
        <a:blipFill rotWithShape="1">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dgm14="http://schemas.microsoft.com/office/drawing/2010/diagram" xmlns:a14="http://schemas.microsoft.com/office/drawing/2010/main" xmlns=""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001D07-F4F4-4E34-8E58-9617D287011F}">
      <dsp:nvSpPr>
        <dsp:cNvPr id="0" name=""/>
        <dsp:cNvSpPr/>
      </dsp:nvSpPr>
      <dsp:spPr>
        <a:xfrm>
          <a:off x="1644036" y="587462"/>
          <a:ext cx="9015431" cy="1424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721" tIns="150721" rIns="150721" bIns="150721" numCol="1" spcCol="1270" anchor="ctr" anchorCtr="0">
          <a:noAutofit/>
        </a:bodyPr>
        <a:lstStyle/>
        <a:p>
          <a:pPr lvl="0" algn="l" defTabSz="1155700">
            <a:lnSpc>
              <a:spcPct val="100000"/>
            </a:lnSpc>
            <a:spcBef>
              <a:spcPct val="0"/>
            </a:spcBef>
            <a:spcAft>
              <a:spcPct val="35000"/>
            </a:spcAft>
          </a:pPr>
          <a:r>
            <a:rPr lang="en-GB" sz="2600" kern="1200" dirty="0">
              <a:latin typeface="Aptos" panose="020B0004020202020204" pitchFamily="34" charset="0"/>
            </a:rPr>
            <a:t>Στον σημερινό διασυνδεδεμένο κόσμο, οι συνήθειες ψηφιακής ασφάλειας είναι πιο κρίσιμες από ποτέ. </a:t>
          </a:r>
          <a:endParaRPr lang="en-US" sz="2600" kern="1200" dirty="0">
            <a:latin typeface="Aptos" panose="020B0004020202020204" pitchFamily="34" charset="0"/>
          </a:endParaRPr>
        </a:p>
      </dsp:txBody>
      <dsp:txXfrm>
        <a:off x="1644036" y="587462"/>
        <a:ext cx="9015431" cy="1424136"/>
      </dsp:txXfrm>
    </dsp:sp>
    <dsp:sp modelId="{C4E9ED3C-7BA5-44DA-B485-7992C21B656E}">
      <dsp:nvSpPr>
        <dsp:cNvPr id="0" name=""/>
        <dsp:cNvSpPr/>
      </dsp:nvSpPr>
      <dsp:spPr>
        <a:xfrm>
          <a:off x="0" y="2337116"/>
          <a:ext cx="10662684" cy="142274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34206F-EB45-4DC3-8F16-DE3603D6F2D8}">
      <dsp:nvSpPr>
        <dsp:cNvPr id="0" name=""/>
        <dsp:cNvSpPr/>
      </dsp:nvSpPr>
      <dsp:spPr>
        <a:xfrm>
          <a:off x="430380" y="2657234"/>
          <a:ext cx="783275" cy="782510"/>
        </a:xfrm>
        <a:prstGeom prst="rect">
          <a:avLst/>
        </a:prstGeom>
        <a:blipFill rotWithShape="1">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dgm14="http://schemas.microsoft.com/office/drawing/2010/diagram" xmlns:a14="http://schemas.microsoft.com/office/drawing/2010/main" xmlns=""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256FB3-E2D8-4979-A2CD-862D1E70B6BE}">
      <dsp:nvSpPr>
        <dsp:cNvPr id="0" name=""/>
        <dsp:cNvSpPr/>
      </dsp:nvSpPr>
      <dsp:spPr>
        <a:xfrm>
          <a:off x="1644036" y="2337116"/>
          <a:ext cx="9015431" cy="1424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721" tIns="150721" rIns="150721" bIns="150721" numCol="1" spcCol="1270" anchor="ctr" anchorCtr="0">
          <a:noAutofit/>
        </a:bodyPr>
        <a:lstStyle/>
        <a:p>
          <a:pPr lvl="0" algn="l" defTabSz="800100">
            <a:lnSpc>
              <a:spcPct val="100000"/>
            </a:lnSpc>
            <a:spcBef>
              <a:spcPct val="0"/>
            </a:spcBef>
            <a:spcAft>
              <a:spcPct val="35000"/>
            </a:spcAft>
          </a:pPr>
          <a:r>
            <a:rPr lang="en-GB" sz="1800" kern="1200" dirty="0">
              <a:solidFill>
                <a:schemeClr val="tx1"/>
              </a:solidFill>
              <a:latin typeface="Aptos" panose="020B0004020202020204" pitchFamily="34" charset="0"/>
            </a:rPr>
            <a:t>Με την καλλιέργεια ισχυρών συνηθειών ψηφιακής ασφάλειας, όπως η χρήση ισχυρών κωδικών πρόσβασης, η ενεργοποίηση του ελέγχου ταυτότητας δύο παραγόντων </a:t>
          </a:r>
          <a:r>
            <a:rPr lang="sk-SK" sz="1800" kern="1200" dirty="0">
              <a:solidFill>
                <a:schemeClr val="tx1"/>
              </a:solidFill>
              <a:latin typeface="Aptos" panose="020B0004020202020204" pitchFamily="34" charset="0"/>
            </a:rPr>
            <a:t>και η </a:t>
          </a:r>
          <a:r>
            <a:rPr lang="en-GB" sz="1800" kern="1200" dirty="0">
              <a:solidFill>
                <a:schemeClr val="tx1"/>
              </a:solidFill>
              <a:latin typeface="Aptos" panose="020B0004020202020204" pitchFamily="34" charset="0"/>
            </a:rPr>
            <a:t>τακτική ενημέρωση του λογισμικού, μπορούμε να μειώσουμε σημαντικά τον κίνδυνο κυβερνοεπιθέσεων.</a:t>
          </a:r>
          <a:endParaRPr lang="en-US" sz="1800" kern="1200" dirty="0">
            <a:solidFill>
              <a:schemeClr val="tx1"/>
            </a:solidFill>
            <a:latin typeface="Aptos" panose="020B0004020202020204" pitchFamily="34" charset="0"/>
          </a:endParaRPr>
        </a:p>
      </dsp:txBody>
      <dsp:txXfrm>
        <a:off x="1644036" y="2337116"/>
        <a:ext cx="9015431" cy="14241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928BED-E595-4E82-B556-01929B00590E}">
      <dsp:nvSpPr>
        <dsp:cNvPr id="0" name=""/>
        <dsp:cNvSpPr/>
      </dsp:nvSpPr>
      <dsp:spPr>
        <a:xfrm>
          <a:off x="2244476" y="1201345"/>
          <a:ext cx="484381" cy="91440"/>
        </a:xfrm>
        <a:custGeom>
          <a:avLst/>
          <a:gdLst/>
          <a:ahLst/>
          <a:cxnLst/>
          <a:rect l="0" t="0" r="0" b="0"/>
          <a:pathLst>
            <a:path>
              <a:moveTo>
                <a:pt x="0" y="45720"/>
              </a:moveTo>
              <a:lnTo>
                <a:pt x="484381"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latin typeface="Aptos" panose="020B0004020202020204" pitchFamily="34" charset="0"/>
          </a:endParaRPr>
        </a:p>
      </dsp:txBody>
      <dsp:txXfrm>
        <a:off x="2473792" y="1244488"/>
        <a:ext cx="25749" cy="5154"/>
      </dsp:txXfrm>
    </dsp:sp>
    <dsp:sp modelId="{8BD2ABDB-D8DA-4DCB-A8CB-91266F910D36}">
      <dsp:nvSpPr>
        <dsp:cNvPr id="0" name=""/>
        <dsp:cNvSpPr/>
      </dsp:nvSpPr>
      <dsp:spPr>
        <a:xfrm>
          <a:off x="7224" y="575350"/>
          <a:ext cx="2239051" cy="134343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9715" tIns="115166" rIns="109715" bIns="115166" numCol="1" spcCol="1270" anchor="ctr" anchorCtr="0">
          <a:noAutofit/>
        </a:bodyPr>
        <a:lstStyle/>
        <a:p>
          <a:pPr lvl="0" algn="ctr" defTabSz="533400">
            <a:lnSpc>
              <a:spcPct val="90000"/>
            </a:lnSpc>
            <a:spcBef>
              <a:spcPct val="0"/>
            </a:spcBef>
            <a:spcAft>
              <a:spcPct val="35000"/>
            </a:spcAft>
            <a:defRPr cap="all"/>
          </a:pPr>
          <a:r>
            <a:rPr lang="en-US" sz="1200" b="1" kern="1200" dirty="0">
              <a:solidFill>
                <a:schemeClr val="tx1"/>
              </a:solidFill>
              <a:latin typeface="Aptos" panose="020B0004020202020204" pitchFamily="34" charset="0"/>
            </a:rPr>
            <a:t>Διασφάλιση</a:t>
          </a:r>
        </a:p>
        <a:p>
          <a:pPr lvl="0" algn="ctr" defTabSz="533400">
            <a:lnSpc>
              <a:spcPct val="90000"/>
            </a:lnSpc>
            <a:spcBef>
              <a:spcPct val="0"/>
            </a:spcBef>
            <a:spcAft>
              <a:spcPct val="35000"/>
            </a:spcAft>
          </a:pPr>
          <a:r>
            <a:rPr lang="en-US" sz="1200" kern="1200" dirty="0">
              <a:latin typeface="Aptos" panose="020B0004020202020204" pitchFamily="34" charset="0"/>
            </a:rPr>
            <a:t>Βεβαιωθείτε ότι κάθε ένας από τους διαδικτυακούς σας λογαριασμούς διαθέτει έναν ισχυρό, μοναδικό κωδικό πρόσβασης. </a:t>
          </a:r>
        </a:p>
      </dsp:txBody>
      <dsp:txXfrm>
        <a:off x="7224" y="575350"/>
        <a:ext cx="2239051" cy="1343430"/>
      </dsp:txXfrm>
    </dsp:sp>
    <dsp:sp modelId="{02C9EE20-715F-4BFE-828C-56A8A83FFFEF}">
      <dsp:nvSpPr>
        <dsp:cNvPr id="0" name=""/>
        <dsp:cNvSpPr/>
      </dsp:nvSpPr>
      <dsp:spPr>
        <a:xfrm>
          <a:off x="4998509" y="1201345"/>
          <a:ext cx="484381" cy="91440"/>
        </a:xfrm>
        <a:custGeom>
          <a:avLst/>
          <a:gdLst/>
          <a:ahLst/>
          <a:cxnLst/>
          <a:rect l="0" t="0" r="0" b="0"/>
          <a:pathLst>
            <a:path>
              <a:moveTo>
                <a:pt x="0" y="45720"/>
              </a:moveTo>
              <a:lnTo>
                <a:pt x="484381" y="45720"/>
              </a:lnTo>
            </a:path>
          </a:pathLst>
        </a:custGeom>
        <a:noFill/>
        <a:ln w="6350" cap="flat" cmpd="sng" algn="ctr">
          <a:solidFill>
            <a:schemeClr val="accent2">
              <a:hueOff val="-291073"/>
              <a:satOff val="-16786"/>
              <a:lumOff val="1726"/>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latin typeface="Aptos" panose="020B0004020202020204" pitchFamily="34" charset="0"/>
          </a:endParaRPr>
        </a:p>
      </dsp:txBody>
      <dsp:txXfrm>
        <a:off x="5227825" y="1244488"/>
        <a:ext cx="25749" cy="5154"/>
      </dsp:txXfrm>
    </dsp:sp>
    <dsp:sp modelId="{9F06891F-188C-4929-ACF1-67DC50FDCDC5}">
      <dsp:nvSpPr>
        <dsp:cNvPr id="0" name=""/>
        <dsp:cNvSpPr/>
      </dsp:nvSpPr>
      <dsp:spPr>
        <a:xfrm>
          <a:off x="2761257" y="575350"/>
          <a:ext cx="2239051" cy="1343430"/>
        </a:xfrm>
        <a:prstGeom prst="rect">
          <a:avLst/>
        </a:prstGeom>
        <a:solidFill>
          <a:schemeClr val="accent2">
            <a:hueOff val="-242561"/>
            <a:satOff val="-13988"/>
            <a:lumOff val="14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9715" tIns="115166" rIns="109715" bIns="115166" numCol="1" spcCol="1270" anchor="ctr" anchorCtr="0">
          <a:noAutofit/>
        </a:bodyPr>
        <a:lstStyle/>
        <a:p>
          <a:pPr lvl="0" algn="ctr" defTabSz="533400">
            <a:lnSpc>
              <a:spcPct val="90000"/>
            </a:lnSpc>
            <a:spcBef>
              <a:spcPct val="0"/>
            </a:spcBef>
            <a:spcAft>
              <a:spcPct val="35000"/>
            </a:spcAft>
            <a:defRPr cap="all"/>
          </a:pPr>
          <a:r>
            <a:rPr lang="en-US" sz="1200" b="1" kern="1200" dirty="0">
              <a:solidFill>
                <a:schemeClr val="tx1"/>
              </a:solidFill>
              <a:latin typeface="Aptos" panose="020B0004020202020204" pitchFamily="34" charset="0"/>
            </a:rPr>
            <a:t>Ενημέρωση</a:t>
          </a:r>
        </a:p>
        <a:p>
          <a:pPr lvl="0" algn="ctr" defTabSz="533400">
            <a:lnSpc>
              <a:spcPct val="90000"/>
            </a:lnSpc>
            <a:spcBef>
              <a:spcPct val="0"/>
            </a:spcBef>
            <a:spcAft>
              <a:spcPct val="35000"/>
            </a:spcAft>
          </a:pPr>
          <a:r>
            <a:rPr lang="en-US" sz="1200" kern="1200" dirty="0">
              <a:latin typeface="Aptos" panose="020B0004020202020204" pitchFamily="34" charset="0"/>
            </a:rPr>
            <a:t>Ενημερώστε τακτικά το λειτουργικό σας σύστημα, τα προγράμματα περιήγησης και άλλο λογισμικό.</a:t>
          </a:r>
        </a:p>
      </dsp:txBody>
      <dsp:txXfrm>
        <a:off x="2761257" y="575350"/>
        <a:ext cx="2239051" cy="1343430"/>
      </dsp:txXfrm>
    </dsp:sp>
    <dsp:sp modelId="{6F7099E8-F029-4B93-B163-DDB37A0F7175}">
      <dsp:nvSpPr>
        <dsp:cNvPr id="0" name=""/>
        <dsp:cNvSpPr/>
      </dsp:nvSpPr>
      <dsp:spPr>
        <a:xfrm>
          <a:off x="7752542" y="1201345"/>
          <a:ext cx="484381" cy="91440"/>
        </a:xfrm>
        <a:custGeom>
          <a:avLst/>
          <a:gdLst/>
          <a:ahLst/>
          <a:cxnLst/>
          <a:rect l="0" t="0" r="0" b="0"/>
          <a:pathLst>
            <a:path>
              <a:moveTo>
                <a:pt x="0" y="45720"/>
              </a:moveTo>
              <a:lnTo>
                <a:pt x="484381" y="45720"/>
              </a:lnTo>
            </a:path>
          </a:pathLst>
        </a:custGeom>
        <a:noFill/>
        <a:ln w="6350" cap="flat" cmpd="sng" algn="ctr">
          <a:solidFill>
            <a:schemeClr val="accent2">
              <a:hueOff val="-582145"/>
              <a:satOff val="-33571"/>
              <a:lumOff val="345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latin typeface="Aptos" panose="020B0004020202020204" pitchFamily="34" charset="0"/>
          </a:endParaRPr>
        </a:p>
      </dsp:txBody>
      <dsp:txXfrm>
        <a:off x="7981858" y="1244488"/>
        <a:ext cx="25749" cy="5154"/>
      </dsp:txXfrm>
    </dsp:sp>
    <dsp:sp modelId="{0F497C02-EE46-4B91-A461-542680F395F7}">
      <dsp:nvSpPr>
        <dsp:cNvPr id="0" name=""/>
        <dsp:cNvSpPr/>
      </dsp:nvSpPr>
      <dsp:spPr>
        <a:xfrm>
          <a:off x="5515290" y="575350"/>
          <a:ext cx="2239051" cy="1343430"/>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9715" tIns="115166" rIns="109715" bIns="115166" numCol="1" spcCol="1270" anchor="ctr" anchorCtr="0">
          <a:noAutofit/>
        </a:bodyPr>
        <a:lstStyle/>
        <a:p>
          <a:pPr lvl="0" algn="ctr" defTabSz="488950">
            <a:lnSpc>
              <a:spcPct val="90000"/>
            </a:lnSpc>
            <a:spcBef>
              <a:spcPct val="0"/>
            </a:spcBef>
            <a:spcAft>
              <a:spcPct val="35000"/>
            </a:spcAft>
            <a:defRPr cap="all"/>
          </a:pPr>
          <a:r>
            <a:rPr lang="en-US" sz="1100" b="1" kern="1200" dirty="0">
              <a:solidFill>
                <a:schemeClr val="tx1"/>
              </a:solidFill>
              <a:latin typeface="Aptos" panose="020B0004020202020204" pitchFamily="34" charset="0"/>
            </a:rPr>
            <a:t>Να είστε</a:t>
          </a:r>
        </a:p>
        <a:p>
          <a:pPr lvl="0" algn="ctr" defTabSz="488950">
            <a:lnSpc>
              <a:spcPct val="90000"/>
            </a:lnSpc>
            <a:spcBef>
              <a:spcPct val="0"/>
            </a:spcBef>
            <a:spcAft>
              <a:spcPct val="35000"/>
            </a:spcAft>
          </a:pPr>
          <a:r>
            <a:rPr lang="en-US" sz="1100" kern="1200" dirty="0">
              <a:latin typeface="Aptos" panose="020B0004020202020204" pitchFamily="34" charset="0"/>
            </a:rPr>
            <a:t>Να είστε προσεκτικοί όταν κάνετε κλικ σε συνδέσμους ή κατεβάζετε συνημμένα αρχεία από άγνωστα ή ύποπτα μηνύματα ηλεκτρονικού ταχυδρομείου. </a:t>
          </a:r>
        </a:p>
      </dsp:txBody>
      <dsp:txXfrm>
        <a:off x="5515290" y="575350"/>
        <a:ext cx="2239051" cy="1343430"/>
      </dsp:txXfrm>
    </dsp:sp>
    <dsp:sp modelId="{43DE086E-FE6E-4E36-8BE0-38E5CF4C891E}">
      <dsp:nvSpPr>
        <dsp:cNvPr id="0" name=""/>
        <dsp:cNvSpPr/>
      </dsp:nvSpPr>
      <dsp:spPr>
        <a:xfrm>
          <a:off x="1126750" y="1916981"/>
          <a:ext cx="8262099" cy="484381"/>
        </a:xfrm>
        <a:custGeom>
          <a:avLst/>
          <a:gdLst/>
          <a:ahLst/>
          <a:cxnLst/>
          <a:rect l="0" t="0" r="0" b="0"/>
          <a:pathLst>
            <a:path>
              <a:moveTo>
                <a:pt x="8262099" y="0"/>
              </a:moveTo>
              <a:lnTo>
                <a:pt x="8262099" y="259290"/>
              </a:lnTo>
              <a:lnTo>
                <a:pt x="0" y="259290"/>
              </a:lnTo>
              <a:lnTo>
                <a:pt x="0" y="484381"/>
              </a:lnTo>
            </a:path>
          </a:pathLst>
        </a:custGeom>
        <a:noFill/>
        <a:ln w="6350" cap="flat" cmpd="sng" algn="ctr">
          <a:solidFill>
            <a:schemeClr val="accent2">
              <a:hueOff val="-873218"/>
              <a:satOff val="-50357"/>
              <a:lumOff val="5177"/>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latin typeface="Aptos" panose="020B0004020202020204" pitchFamily="34" charset="0"/>
          </a:endParaRPr>
        </a:p>
      </dsp:txBody>
      <dsp:txXfrm>
        <a:off x="5050846" y="2156594"/>
        <a:ext cx="413906" cy="5154"/>
      </dsp:txXfrm>
    </dsp:sp>
    <dsp:sp modelId="{365ED430-E604-436D-BC99-10447608501D}">
      <dsp:nvSpPr>
        <dsp:cNvPr id="0" name=""/>
        <dsp:cNvSpPr/>
      </dsp:nvSpPr>
      <dsp:spPr>
        <a:xfrm>
          <a:off x="8269323" y="575350"/>
          <a:ext cx="2239051" cy="1343430"/>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9715" tIns="115166" rIns="109715" bIns="115166" numCol="1" spcCol="1270" anchor="ctr" anchorCtr="0">
          <a:noAutofit/>
        </a:bodyPr>
        <a:lstStyle/>
        <a:p>
          <a:pPr lvl="0" algn="ctr" defTabSz="466725">
            <a:lnSpc>
              <a:spcPct val="90000"/>
            </a:lnSpc>
            <a:spcBef>
              <a:spcPct val="0"/>
            </a:spcBef>
            <a:spcAft>
              <a:spcPct val="35000"/>
            </a:spcAft>
            <a:defRPr cap="all"/>
          </a:pPr>
          <a:r>
            <a:rPr lang="en-US" sz="1050" b="1" kern="1200" dirty="0">
              <a:solidFill>
                <a:schemeClr val="tx1"/>
              </a:solidFill>
              <a:latin typeface="Aptos" panose="020B0004020202020204" pitchFamily="34" charset="0"/>
            </a:rPr>
            <a:t>Χρήση</a:t>
          </a:r>
        </a:p>
        <a:p>
          <a:pPr lvl="0" algn="ctr" defTabSz="466725">
            <a:lnSpc>
              <a:spcPct val="90000"/>
            </a:lnSpc>
            <a:spcBef>
              <a:spcPct val="0"/>
            </a:spcBef>
            <a:spcAft>
              <a:spcPct val="35000"/>
            </a:spcAft>
          </a:pPr>
          <a:r>
            <a:rPr lang="en-US" sz="1050" kern="1200" dirty="0">
              <a:latin typeface="Aptos" panose="020B0004020202020204" pitchFamily="34" charset="0"/>
            </a:rPr>
            <a:t>Χρησιμοποιήστε έναν ισχυρό κωδικό πρόσβασης για το οικιακό σας δίκτυο Wi-Fi και αποφύγετε τη χρήση του προεπιλεγμένου ονόματος και κωδικού πρόσβασης του δρομολογητή. </a:t>
          </a:r>
        </a:p>
      </dsp:txBody>
      <dsp:txXfrm>
        <a:off x="8269323" y="575350"/>
        <a:ext cx="2239051" cy="1343430"/>
      </dsp:txXfrm>
    </dsp:sp>
    <dsp:sp modelId="{6AB2B2FF-0197-4B03-9582-79998768FA49}">
      <dsp:nvSpPr>
        <dsp:cNvPr id="0" name=""/>
        <dsp:cNvSpPr/>
      </dsp:nvSpPr>
      <dsp:spPr>
        <a:xfrm>
          <a:off x="2244476" y="3059758"/>
          <a:ext cx="484381" cy="91440"/>
        </a:xfrm>
        <a:custGeom>
          <a:avLst/>
          <a:gdLst/>
          <a:ahLst/>
          <a:cxnLst/>
          <a:rect l="0" t="0" r="0" b="0"/>
          <a:pathLst>
            <a:path>
              <a:moveTo>
                <a:pt x="0" y="45720"/>
              </a:moveTo>
              <a:lnTo>
                <a:pt x="484381" y="45720"/>
              </a:lnTo>
            </a:path>
          </a:pathLst>
        </a:custGeom>
        <a:noFill/>
        <a:ln w="6350" cap="flat" cmpd="sng" algn="ctr">
          <a:solidFill>
            <a:schemeClr val="accent2">
              <a:hueOff val="-1164290"/>
              <a:satOff val="-67142"/>
              <a:lumOff val="6902"/>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latin typeface="Aptos" panose="020B0004020202020204" pitchFamily="34" charset="0"/>
          </a:endParaRPr>
        </a:p>
      </dsp:txBody>
      <dsp:txXfrm>
        <a:off x="2473792" y="3102900"/>
        <a:ext cx="25749" cy="5154"/>
      </dsp:txXfrm>
    </dsp:sp>
    <dsp:sp modelId="{AADC94D3-E264-48EC-9EEE-B640AAEBD080}">
      <dsp:nvSpPr>
        <dsp:cNvPr id="0" name=""/>
        <dsp:cNvSpPr/>
      </dsp:nvSpPr>
      <dsp:spPr>
        <a:xfrm>
          <a:off x="7224" y="2433762"/>
          <a:ext cx="2239051" cy="1343430"/>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9715" tIns="115166" rIns="109715" bIns="115166" numCol="1" spcCol="1270" anchor="ctr" anchorCtr="0">
          <a:noAutofit/>
        </a:bodyPr>
        <a:lstStyle/>
        <a:p>
          <a:pPr lvl="0" algn="ctr" defTabSz="466725">
            <a:lnSpc>
              <a:spcPct val="90000"/>
            </a:lnSpc>
            <a:spcBef>
              <a:spcPct val="0"/>
            </a:spcBef>
            <a:spcAft>
              <a:spcPct val="35000"/>
            </a:spcAft>
            <a:defRPr cap="all"/>
          </a:pPr>
          <a:r>
            <a:rPr lang="en-US" sz="1050" b="1" kern="1200" dirty="0">
              <a:solidFill>
                <a:schemeClr val="tx1"/>
              </a:solidFill>
              <a:latin typeface="Aptos" panose="020B0004020202020204" pitchFamily="34" charset="0"/>
            </a:rPr>
            <a:t>Back up</a:t>
          </a:r>
        </a:p>
        <a:p>
          <a:pPr lvl="0" algn="ctr" defTabSz="466725">
            <a:lnSpc>
              <a:spcPct val="90000"/>
            </a:lnSpc>
            <a:spcBef>
              <a:spcPct val="0"/>
            </a:spcBef>
            <a:spcAft>
              <a:spcPct val="35000"/>
            </a:spcAft>
          </a:pPr>
          <a:r>
            <a:rPr lang="en-US" sz="1050" kern="1200" dirty="0">
              <a:latin typeface="Aptos" panose="020B0004020202020204" pitchFamily="34" charset="0"/>
            </a:rPr>
            <a:t>Δημιουργείτε τακτικά αντίγραφα ασφαλείας των σημαντικών δεδομένων σας σε έναν εξωτερικό σκληρό δίσκο ή </a:t>
          </a:r>
          <a:br>
            <a:rPr lang="en-US" sz="1050" kern="1200" dirty="0">
              <a:latin typeface="Aptos" panose="020B0004020202020204" pitchFamily="34" charset="0"/>
            </a:rPr>
          </a:br>
          <a:r>
            <a:rPr lang="en-US" sz="1050" kern="1200" dirty="0">
              <a:latin typeface="Aptos" panose="020B0004020202020204" pitchFamily="34" charset="0"/>
            </a:rPr>
            <a:t>μια ασφαλή υπηρεσία cloud. </a:t>
          </a:r>
        </a:p>
      </dsp:txBody>
      <dsp:txXfrm>
        <a:off x="7224" y="2433762"/>
        <a:ext cx="2239051" cy="1343430"/>
      </dsp:txXfrm>
    </dsp:sp>
    <dsp:sp modelId="{75315A0F-9D52-4B97-BF6A-F09816A4646A}">
      <dsp:nvSpPr>
        <dsp:cNvPr id="0" name=""/>
        <dsp:cNvSpPr/>
      </dsp:nvSpPr>
      <dsp:spPr>
        <a:xfrm>
          <a:off x="4998509" y="3059758"/>
          <a:ext cx="484381" cy="91440"/>
        </a:xfrm>
        <a:custGeom>
          <a:avLst/>
          <a:gdLst/>
          <a:ahLst/>
          <a:cxnLst/>
          <a:rect l="0" t="0" r="0" b="0"/>
          <a:pathLst>
            <a:path>
              <a:moveTo>
                <a:pt x="0" y="45720"/>
              </a:moveTo>
              <a:lnTo>
                <a:pt x="484381" y="45720"/>
              </a:lnTo>
            </a:path>
          </a:pathLst>
        </a:custGeom>
        <a:noFill/>
        <a:ln w="6350" cap="flat" cmpd="sng" algn="ctr">
          <a:solidFill>
            <a:schemeClr val="accent2">
              <a:hueOff val="-1455363"/>
              <a:satOff val="-83928"/>
              <a:lumOff val="8628"/>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latin typeface="Aptos" panose="020B0004020202020204" pitchFamily="34" charset="0"/>
          </a:endParaRPr>
        </a:p>
      </dsp:txBody>
      <dsp:txXfrm>
        <a:off x="5227825" y="3102900"/>
        <a:ext cx="25749" cy="5154"/>
      </dsp:txXfrm>
    </dsp:sp>
    <dsp:sp modelId="{3DF809CC-75D2-4886-8510-A1D5D3655FC6}">
      <dsp:nvSpPr>
        <dsp:cNvPr id="0" name=""/>
        <dsp:cNvSpPr/>
      </dsp:nvSpPr>
      <dsp:spPr>
        <a:xfrm>
          <a:off x="2761257" y="2433762"/>
          <a:ext cx="2239051" cy="1343430"/>
        </a:xfrm>
        <a:prstGeom prst="rect">
          <a:avLst/>
        </a:prstGeom>
        <a:solidFill>
          <a:schemeClr val="accent2">
            <a:hueOff val="-1212803"/>
            <a:satOff val="-69940"/>
            <a:lumOff val="71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9715" tIns="115166" rIns="109715" bIns="115166" numCol="1" spcCol="1270" anchor="ctr" anchorCtr="0">
          <a:noAutofit/>
        </a:bodyPr>
        <a:lstStyle/>
        <a:p>
          <a:pPr lvl="0" algn="ctr" defTabSz="466725">
            <a:lnSpc>
              <a:spcPct val="90000"/>
            </a:lnSpc>
            <a:spcBef>
              <a:spcPct val="0"/>
            </a:spcBef>
            <a:spcAft>
              <a:spcPct val="35000"/>
            </a:spcAft>
            <a:defRPr cap="all"/>
          </a:pPr>
          <a:r>
            <a:rPr lang="en-US" sz="1050" b="1" kern="1200" dirty="0">
              <a:solidFill>
                <a:schemeClr val="tx1"/>
              </a:solidFill>
              <a:latin typeface="Aptos" panose="020B0004020202020204" pitchFamily="34" charset="0"/>
            </a:rPr>
            <a:t>Ελέγξτε το</a:t>
          </a:r>
        </a:p>
        <a:p>
          <a:pPr lvl="0" algn="ctr" defTabSz="466725">
            <a:lnSpc>
              <a:spcPct val="90000"/>
            </a:lnSpc>
            <a:spcBef>
              <a:spcPct val="0"/>
            </a:spcBef>
            <a:spcAft>
              <a:spcPct val="35000"/>
            </a:spcAft>
          </a:pPr>
          <a:r>
            <a:rPr lang="en-US" sz="1050" kern="1200" dirty="0">
              <a:latin typeface="Aptos" panose="020B0004020202020204" pitchFamily="34" charset="0"/>
            </a:rPr>
            <a:t>Ελέγχετε τακτικά τις τραπεζικές καταστάσεις, τις πιστωτικές αναφορές και τους ηλεκτρονικούς λογαριασμούς σας για τυχόν ύποπτη δραστηριότητα. </a:t>
          </a:r>
        </a:p>
      </dsp:txBody>
      <dsp:txXfrm>
        <a:off x="2761257" y="2433762"/>
        <a:ext cx="2239051" cy="1343430"/>
      </dsp:txXfrm>
    </dsp:sp>
    <dsp:sp modelId="{54F4DAAA-9192-4356-B6F7-4D14C3347181}">
      <dsp:nvSpPr>
        <dsp:cNvPr id="0" name=""/>
        <dsp:cNvSpPr/>
      </dsp:nvSpPr>
      <dsp:spPr>
        <a:xfrm>
          <a:off x="5515290" y="2433762"/>
          <a:ext cx="2239051" cy="1343430"/>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9715" tIns="115166" rIns="109715" bIns="115166" numCol="1" spcCol="1270" anchor="ctr" anchorCtr="0">
          <a:noAutofit/>
        </a:bodyPr>
        <a:lstStyle/>
        <a:p>
          <a:pPr lvl="0" algn="ctr" defTabSz="466725">
            <a:lnSpc>
              <a:spcPct val="90000"/>
            </a:lnSpc>
            <a:spcBef>
              <a:spcPct val="0"/>
            </a:spcBef>
            <a:spcAft>
              <a:spcPct val="35000"/>
            </a:spcAft>
          </a:pPr>
          <a:r>
            <a:rPr lang="el-GR" sz="1050" b="1" kern="1200" dirty="0" smtClean="0">
              <a:solidFill>
                <a:schemeClr val="tx1"/>
              </a:solidFill>
              <a:latin typeface="Aptos" panose="020B0004020202020204" pitchFamily="34" charset="0"/>
            </a:rPr>
            <a:t>ΝΑ ΕΙΣΤΕ</a:t>
          </a:r>
          <a:endParaRPr lang="sk-SK" sz="1050" b="1" kern="1200" dirty="0">
            <a:solidFill>
              <a:schemeClr val="tx1"/>
            </a:solidFill>
            <a:latin typeface="Aptos" panose="020B0004020202020204" pitchFamily="34" charset="0"/>
          </a:endParaRPr>
        </a:p>
        <a:p>
          <a:pPr lvl="0" algn="ctr" defTabSz="466725">
            <a:lnSpc>
              <a:spcPct val="90000"/>
            </a:lnSpc>
            <a:spcBef>
              <a:spcPct val="0"/>
            </a:spcBef>
            <a:spcAft>
              <a:spcPct val="35000"/>
            </a:spcAft>
          </a:pPr>
          <a:r>
            <a:rPr lang="en-US" sz="1050" kern="1200" dirty="0">
              <a:latin typeface="Aptos" panose="020B0004020202020204" pitchFamily="34" charset="0"/>
            </a:rPr>
            <a:t>Να είστε προσεκτικοί σχετικά με τον αριθμό των προσωπικών πληροφοριών που μοιράζεστε στα μέσα κοινωνικής δικτύωσης και σε άλλες διαδικτυακές πλατφόρμες.</a:t>
          </a:r>
        </a:p>
      </dsp:txBody>
      <dsp:txXfrm>
        <a:off x="5515290" y="2433762"/>
        <a:ext cx="2239051" cy="134343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C33768-EF25-4A03-98FC-80F039CF8B01}" type="datetimeFigureOut">
              <a:rPr lang="el-GR" smtClean="0"/>
              <a:t>9/10/2024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E729BC-0794-4BA4-BEBD-A27AA504B8C6}" type="slidenum">
              <a:rPr lang="el-GR" smtClean="0"/>
              <a:t>‹#›</a:t>
            </a:fld>
            <a:endParaRPr lang="el-GR"/>
          </a:p>
        </p:txBody>
      </p:sp>
    </p:spTree>
    <p:extLst>
      <p:ext uri="{BB962C8B-B14F-4D97-AF65-F5344CB8AC3E}">
        <p14:creationId xmlns:p14="http://schemas.microsoft.com/office/powerpoint/2010/main" val="2633389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endParaRPr lang="en-US" b="0" i="0" dirty="0">
              <a:solidFill>
                <a:srgbClr val="ECECEC"/>
              </a:solidFill>
              <a:effectLst/>
              <a:latin typeface="Söhne"/>
            </a:endParaRPr>
          </a:p>
          <a:p>
            <a:pPr algn="l">
              <a:buFont typeface="+mj-lt"/>
              <a:buAutoNum type="arabicPeriod"/>
            </a:pPr>
            <a:endParaRPr lang="en-US" b="0" i="0" dirty="0">
              <a:solidFill>
                <a:srgbClr val="ECECEC"/>
              </a:solidFill>
              <a:effectLst/>
              <a:latin typeface="Söhne"/>
            </a:endParaRPr>
          </a:p>
          <a:p>
            <a:pPr marL="742950" lvl="1" indent="-285750" algn="l">
              <a:buFont typeface="+mj-lt"/>
              <a:buAutoNum type="arabicPeriod"/>
            </a:pPr>
            <a:endParaRPr lang="en-US" b="0" i="0" dirty="0">
              <a:solidFill>
                <a:srgbClr val="ECECEC"/>
              </a:solidFill>
              <a:effectLst/>
              <a:latin typeface="Söhne"/>
            </a:endParaRPr>
          </a:p>
          <a:p>
            <a:pPr marL="742950" lvl="1" indent="-285750" algn="l">
              <a:buFont typeface="+mj-lt"/>
              <a:buAutoNum type="arabicPeriod"/>
            </a:pPr>
            <a:r>
              <a:rPr lang="en-US" b="0" i="0" dirty="0">
                <a:solidFill>
                  <a:srgbClr val="ECECEC"/>
                </a:solidFill>
                <a:effectLst/>
                <a:latin typeface="Söhne"/>
              </a:rPr>
              <a:t>"Ας ξεκινήσουμε με την κατανόηση του τι πραγματικά σημαίνει ψηφιακή ευημερία. Το θέμα είναι να βρούμε την ισορροπία μεταξύ της χρήσης της τεχνολογίας για να βελτιώσουμε τη ζωή μας και να διασφαλίσουμε ότι δεν θα μας κυριεύσει. Θα διερευνήσουμε πρακτικούς τρόπους για να επιτύχουμε αυτή την ισορροπία".</a:t>
            </a:r>
          </a:p>
          <a:p>
            <a:r>
              <a:rPr lang="en-US" dirty="0"/>
              <a:t/>
            </a:r>
            <a:br>
              <a:rPr lang="en-US" dirty="0"/>
            </a:br>
            <a:endParaRPr lang="mk-MK"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67C988-4ABC-44CD-BF57-54EC295E72C9}" type="slidenum">
              <a:rPr kumimoji="0" lang="sk-SK"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sk-SK"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99907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None/>
            </a:pPr>
            <a:endParaRPr lang="mk-MK"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67C988-4ABC-44CD-BF57-54EC295E72C9}" type="slidenum">
              <a:rPr kumimoji="0" lang="sk-SK"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sk-SK"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0199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None/>
            </a:pPr>
            <a:endParaRPr lang="mk-MK"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67C988-4ABC-44CD-BF57-54EC295E72C9}" type="slidenum">
              <a:rPr kumimoji="0" lang="sk-SK"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sk-SK"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6385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Master" Target="../slideMasters/slideMaster3.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jpg"/><Relationship Id="rId9" Type="http://schemas.openxmlformats.org/officeDocument/2006/relationships/image" Target="../media/image8.png"/></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1.tiff"/><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3.jpg"/><Relationship Id="rId7" Type="http://schemas.openxmlformats.org/officeDocument/2006/relationships/image" Target="../media/image6.jpeg"/><Relationship Id="rId2" Type="http://schemas.openxmlformats.org/officeDocument/2006/relationships/image" Target="../media/image12.png"/><Relationship Id="rId1" Type="http://schemas.openxmlformats.org/officeDocument/2006/relationships/slideMaster" Target="../slideMasters/slideMaster4.xml"/><Relationship Id="rId6" Type="http://schemas.openxmlformats.org/officeDocument/2006/relationships/image" Target="../media/image5.png"/><Relationship Id="rId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13.png"/><Relationship Id="rId9" Type="http://schemas.openxmlformats.org/officeDocument/2006/relationships/image" Target="../media/image8.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l-GR"/>
          </a:p>
        </p:txBody>
      </p:sp>
      <p:sp>
        <p:nvSpPr>
          <p:cNvPr id="4" name="Θέση ημερομηνίας 3"/>
          <p:cNvSpPr>
            <a:spLocks noGrp="1"/>
          </p:cNvSpPr>
          <p:nvPr>
            <p:ph type="dt" sz="half" idx="10"/>
          </p:nvPr>
        </p:nvSpPr>
        <p:spPr/>
        <p:txBody>
          <a:bodyPr/>
          <a:lstStyle/>
          <a:p>
            <a:fld id="{213DCF01-0ECA-42AB-B5CA-B8592B21C092}" type="datetimeFigureOut">
              <a:rPr lang="el-GR" smtClean="0"/>
              <a:t>9/10/2024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5073198-009B-4221-BB6C-7130D26C93D4}" type="slidenum">
              <a:rPr lang="el-GR" smtClean="0"/>
              <a:t>‹#›</a:t>
            </a:fld>
            <a:endParaRPr lang="el-GR"/>
          </a:p>
        </p:txBody>
      </p:sp>
    </p:spTree>
    <p:extLst>
      <p:ext uri="{BB962C8B-B14F-4D97-AF65-F5344CB8AC3E}">
        <p14:creationId xmlns:p14="http://schemas.microsoft.com/office/powerpoint/2010/main" val="23839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13DCF01-0ECA-42AB-B5CA-B8592B21C092}" type="datetimeFigureOut">
              <a:rPr lang="el-GR" smtClean="0"/>
              <a:t>9/10/2024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5073198-009B-4221-BB6C-7130D26C93D4}" type="slidenum">
              <a:rPr lang="el-GR" smtClean="0"/>
              <a:t>‹#›</a:t>
            </a:fld>
            <a:endParaRPr lang="el-GR"/>
          </a:p>
        </p:txBody>
      </p:sp>
    </p:spTree>
    <p:extLst>
      <p:ext uri="{BB962C8B-B14F-4D97-AF65-F5344CB8AC3E}">
        <p14:creationId xmlns:p14="http://schemas.microsoft.com/office/powerpoint/2010/main" val="4255549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13DCF01-0ECA-42AB-B5CA-B8592B21C092}" type="datetimeFigureOut">
              <a:rPr lang="el-GR" smtClean="0"/>
              <a:t>9/10/2024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5073198-009B-4221-BB6C-7130D26C93D4}" type="slidenum">
              <a:rPr lang="el-GR" smtClean="0"/>
              <a:t>‹#›</a:t>
            </a:fld>
            <a:endParaRPr lang="el-GR"/>
          </a:p>
        </p:txBody>
      </p:sp>
    </p:spTree>
    <p:extLst>
      <p:ext uri="{BB962C8B-B14F-4D97-AF65-F5344CB8AC3E}">
        <p14:creationId xmlns:p14="http://schemas.microsoft.com/office/powerpoint/2010/main" val="15230544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F384DA-355A-27CC-8AD9-7ED41F766E26}"/>
              </a:ext>
            </a:extLst>
          </p:cNvPr>
          <p:cNvSpPr>
            <a:spLocks noGrp="1"/>
          </p:cNvSpPr>
          <p:nvPr>
            <p:ph type="ctrTitle"/>
          </p:nvPr>
        </p:nvSpPr>
        <p:spPr>
          <a:xfrm>
            <a:off x="1524000" y="1122363"/>
            <a:ext cx="9144000" cy="2387600"/>
          </a:xfrm>
        </p:spPr>
        <p:txBody>
          <a:bodyPr anchor="b"/>
          <a:lstStyle>
            <a:lvl1pPr algn="ctr">
              <a:defRPr sz="6000"/>
            </a:lvl1pPr>
          </a:lstStyle>
          <a:p>
            <a:r>
              <a:rPr lang="sk-SK"/>
              <a:t>Kliknutím upravte štýl predlohy nadpisu</a:t>
            </a:r>
            <a:endParaRPr lang="en-GB"/>
          </a:p>
        </p:txBody>
      </p:sp>
      <p:sp>
        <p:nvSpPr>
          <p:cNvPr id="3" name="Podnadpis 2">
            <a:extLst>
              <a:ext uri="{FF2B5EF4-FFF2-40B4-BE49-F238E27FC236}">
                <a16:creationId xmlns:a16="http://schemas.microsoft.com/office/drawing/2014/main" id="{D12F85A7-F4AC-6A2F-0506-F1E0EC26A9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podnadpisu</a:t>
            </a:r>
            <a:endParaRPr lang="en-GB"/>
          </a:p>
        </p:txBody>
      </p:sp>
      <p:sp>
        <p:nvSpPr>
          <p:cNvPr id="4" name="Zástupný objekt pre dátum 3">
            <a:extLst>
              <a:ext uri="{FF2B5EF4-FFF2-40B4-BE49-F238E27FC236}">
                <a16:creationId xmlns:a16="http://schemas.microsoft.com/office/drawing/2014/main" id="{6ED51B71-7BF2-620A-3937-82807B227C56}"/>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8569F9E-8D34-42E7-83D8-6690845F3D31}" type="datetimeFigureOut">
              <a:rPr kumimoji="0" lang="en-GB"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09/10/2024</a:t>
            </a:fld>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5" name="Zástupný objekt pre pätu 4">
            <a:extLst>
              <a:ext uri="{FF2B5EF4-FFF2-40B4-BE49-F238E27FC236}">
                <a16:creationId xmlns:a16="http://schemas.microsoft.com/office/drawing/2014/main" id="{95B09A74-9F05-4879-BB0A-C07F1A4642B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6" name="Zástupný objekt pre číslo snímky 5">
            <a:extLst>
              <a:ext uri="{FF2B5EF4-FFF2-40B4-BE49-F238E27FC236}">
                <a16:creationId xmlns:a16="http://schemas.microsoft.com/office/drawing/2014/main" id="{3522C251-4D2C-2E18-CC4D-80B18D6A326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8E33BF-AC80-4C3F-8F8D-6E475268A231}" type="slidenum">
              <a:rPr kumimoji="0" lang="en-GB"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20324076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01F1AD-0822-2C73-E021-A1EA53C86BA7}"/>
              </a:ext>
            </a:extLst>
          </p:cNvPr>
          <p:cNvSpPr>
            <a:spLocks noGrp="1"/>
          </p:cNvSpPr>
          <p:nvPr>
            <p:ph type="title"/>
          </p:nvPr>
        </p:nvSpPr>
        <p:spPr/>
        <p:txBody>
          <a:bodyPr/>
          <a:lstStyle/>
          <a:p>
            <a:r>
              <a:rPr lang="sk-SK"/>
              <a:t>Kliknutím upravte štýl predlohy nadpisu</a:t>
            </a:r>
            <a:endParaRPr lang="en-GB"/>
          </a:p>
        </p:txBody>
      </p:sp>
      <p:sp>
        <p:nvSpPr>
          <p:cNvPr id="3" name="Zástupný objekt pre obsah 2">
            <a:extLst>
              <a:ext uri="{FF2B5EF4-FFF2-40B4-BE49-F238E27FC236}">
                <a16:creationId xmlns:a16="http://schemas.microsoft.com/office/drawing/2014/main" id="{108E1CF9-711E-EE03-E4DA-A2CBCC3CA85E}"/>
              </a:ext>
            </a:extLst>
          </p:cNvPr>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dátum 3">
            <a:extLst>
              <a:ext uri="{FF2B5EF4-FFF2-40B4-BE49-F238E27FC236}">
                <a16:creationId xmlns:a16="http://schemas.microsoft.com/office/drawing/2014/main" id="{279B79F4-7975-A02F-2EC4-508F63AF270B}"/>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8569F9E-8D34-42E7-83D8-6690845F3D31}" type="datetimeFigureOut">
              <a:rPr kumimoji="0" lang="en-GB"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09/10/2024</a:t>
            </a:fld>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5" name="Zástupný objekt pre pätu 4">
            <a:extLst>
              <a:ext uri="{FF2B5EF4-FFF2-40B4-BE49-F238E27FC236}">
                <a16:creationId xmlns:a16="http://schemas.microsoft.com/office/drawing/2014/main" id="{F38F8881-652D-DB01-6C7D-DE15E6CFC38B}"/>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6" name="Zástupný objekt pre číslo snímky 5">
            <a:extLst>
              <a:ext uri="{FF2B5EF4-FFF2-40B4-BE49-F238E27FC236}">
                <a16:creationId xmlns:a16="http://schemas.microsoft.com/office/drawing/2014/main" id="{0B0926CE-5C85-22E9-09E2-843E7924878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8E33BF-AC80-4C3F-8F8D-6E475268A231}" type="slidenum">
              <a:rPr kumimoji="0" lang="en-GB"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173462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6B0CE8-2E64-20E2-832A-F8B4240C9547}"/>
              </a:ext>
            </a:extLst>
          </p:cNvPr>
          <p:cNvSpPr>
            <a:spLocks noGrp="1"/>
          </p:cNvSpPr>
          <p:nvPr>
            <p:ph type="title"/>
          </p:nvPr>
        </p:nvSpPr>
        <p:spPr>
          <a:xfrm>
            <a:off x="831850" y="1709738"/>
            <a:ext cx="10515600" cy="2852737"/>
          </a:xfrm>
        </p:spPr>
        <p:txBody>
          <a:bodyPr anchor="b"/>
          <a:lstStyle>
            <a:lvl1pPr>
              <a:defRPr sz="6000"/>
            </a:lvl1pPr>
          </a:lstStyle>
          <a:p>
            <a:r>
              <a:rPr lang="sk-SK"/>
              <a:t>Kliknutím upravte štýl predlohy nadpisu</a:t>
            </a:r>
            <a:endParaRPr lang="en-GB"/>
          </a:p>
        </p:txBody>
      </p:sp>
      <p:sp>
        <p:nvSpPr>
          <p:cNvPr id="3" name="Zástupný text 2">
            <a:extLst>
              <a:ext uri="{FF2B5EF4-FFF2-40B4-BE49-F238E27FC236}">
                <a16:creationId xmlns:a16="http://schemas.microsoft.com/office/drawing/2014/main" id="{7403BEFD-AF56-EA58-F6FE-88659F67F99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k-SK"/>
              <a:t>Kliknite sem a upravte štýly predlohy textu</a:t>
            </a:r>
          </a:p>
        </p:txBody>
      </p:sp>
      <p:sp>
        <p:nvSpPr>
          <p:cNvPr id="4" name="Zástupný objekt pre dátum 3">
            <a:extLst>
              <a:ext uri="{FF2B5EF4-FFF2-40B4-BE49-F238E27FC236}">
                <a16:creationId xmlns:a16="http://schemas.microsoft.com/office/drawing/2014/main" id="{4804560F-FB85-BE2A-77D1-BBDB65705310}"/>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8569F9E-8D34-42E7-83D8-6690845F3D31}" type="datetimeFigureOut">
              <a:rPr kumimoji="0" lang="en-GB"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09/10/2024</a:t>
            </a:fld>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5" name="Zástupný objekt pre pätu 4">
            <a:extLst>
              <a:ext uri="{FF2B5EF4-FFF2-40B4-BE49-F238E27FC236}">
                <a16:creationId xmlns:a16="http://schemas.microsoft.com/office/drawing/2014/main" id="{879DD5F1-F4A3-CC14-2DEE-008C82E0884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6" name="Zástupný objekt pre číslo snímky 5">
            <a:extLst>
              <a:ext uri="{FF2B5EF4-FFF2-40B4-BE49-F238E27FC236}">
                <a16:creationId xmlns:a16="http://schemas.microsoft.com/office/drawing/2014/main" id="{81D1B952-F220-D065-D564-0565EB8D3F7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8E33BF-AC80-4C3F-8F8D-6E475268A231}" type="slidenum">
              <a:rPr kumimoji="0" lang="en-GB"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8102839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17783A-9DD7-C4E3-AD6B-955872A414C4}"/>
              </a:ext>
            </a:extLst>
          </p:cNvPr>
          <p:cNvSpPr>
            <a:spLocks noGrp="1"/>
          </p:cNvSpPr>
          <p:nvPr>
            <p:ph type="title"/>
          </p:nvPr>
        </p:nvSpPr>
        <p:spPr/>
        <p:txBody>
          <a:bodyPr/>
          <a:lstStyle/>
          <a:p>
            <a:r>
              <a:rPr lang="sk-SK"/>
              <a:t>Kliknutím upravte štýl predlohy nadpisu</a:t>
            </a:r>
            <a:endParaRPr lang="en-GB"/>
          </a:p>
        </p:txBody>
      </p:sp>
      <p:sp>
        <p:nvSpPr>
          <p:cNvPr id="3" name="Zástupný objekt pre obsah 2">
            <a:extLst>
              <a:ext uri="{FF2B5EF4-FFF2-40B4-BE49-F238E27FC236}">
                <a16:creationId xmlns:a16="http://schemas.microsoft.com/office/drawing/2014/main" id="{CB196882-70C4-4ACD-A99A-A8958E5A901B}"/>
              </a:ext>
            </a:extLst>
          </p:cNvPr>
          <p:cNvSpPr>
            <a:spLocks noGrp="1"/>
          </p:cNvSpPr>
          <p:nvPr>
            <p:ph sz="half" idx="1"/>
          </p:nvPr>
        </p:nvSpPr>
        <p:spPr>
          <a:xfrm>
            <a:off x="838200" y="1825625"/>
            <a:ext cx="5181600" cy="435133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obsah 3">
            <a:extLst>
              <a:ext uri="{FF2B5EF4-FFF2-40B4-BE49-F238E27FC236}">
                <a16:creationId xmlns:a16="http://schemas.microsoft.com/office/drawing/2014/main" id="{781A7339-0462-2583-4C7E-AC14D73644B6}"/>
              </a:ext>
            </a:extLst>
          </p:cNvPr>
          <p:cNvSpPr>
            <a:spLocks noGrp="1"/>
          </p:cNvSpPr>
          <p:nvPr>
            <p:ph sz="half" idx="2"/>
          </p:nvPr>
        </p:nvSpPr>
        <p:spPr>
          <a:xfrm>
            <a:off x="6172200" y="1825625"/>
            <a:ext cx="5181600" cy="435133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5" name="Zástupný objekt pre dátum 4">
            <a:extLst>
              <a:ext uri="{FF2B5EF4-FFF2-40B4-BE49-F238E27FC236}">
                <a16:creationId xmlns:a16="http://schemas.microsoft.com/office/drawing/2014/main" id="{8BF37404-D5DC-C323-A09F-B9AEE4ADFEA7}"/>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8569F9E-8D34-42E7-83D8-6690845F3D31}" type="datetimeFigureOut">
              <a:rPr kumimoji="0" lang="en-GB"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09/10/2024</a:t>
            </a:fld>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6" name="Zástupný objekt pre pätu 5">
            <a:extLst>
              <a:ext uri="{FF2B5EF4-FFF2-40B4-BE49-F238E27FC236}">
                <a16:creationId xmlns:a16="http://schemas.microsoft.com/office/drawing/2014/main" id="{A60DFDEC-94C8-D2B9-E4C1-B4157BA5715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7" name="Zástupný objekt pre číslo snímky 6">
            <a:extLst>
              <a:ext uri="{FF2B5EF4-FFF2-40B4-BE49-F238E27FC236}">
                <a16:creationId xmlns:a16="http://schemas.microsoft.com/office/drawing/2014/main" id="{BD7F664F-EF37-8273-B7D4-651E4C5ADB6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8E33BF-AC80-4C3F-8F8D-6E475268A231}" type="slidenum">
              <a:rPr kumimoji="0" lang="en-GB"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2132266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2095AE-6105-78F1-2060-8904479B9A5C}"/>
              </a:ext>
            </a:extLst>
          </p:cNvPr>
          <p:cNvSpPr>
            <a:spLocks noGrp="1"/>
          </p:cNvSpPr>
          <p:nvPr>
            <p:ph type="title"/>
          </p:nvPr>
        </p:nvSpPr>
        <p:spPr>
          <a:xfrm>
            <a:off x="839788" y="365125"/>
            <a:ext cx="10515600" cy="1325563"/>
          </a:xfrm>
        </p:spPr>
        <p:txBody>
          <a:bodyPr/>
          <a:lstStyle/>
          <a:p>
            <a:r>
              <a:rPr lang="sk-SK"/>
              <a:t>Kliknutím upravte štýl predlohy nadpisu</a:t>
            </a:r>
            <a:endParaRPr lang="en-GB"/>
          </a:p>
        </p:txBody>
      </p:sp>
      <p:sp>
        <p:nvSpPr>
          <p:cNvPr id="3" name="Zástupný text 2">
            <a:extLst>
              <a:ext uri="{FF2B5EF4-FFF2-40B4-BE49-F238E27FC236}">
                <a16:creationId xmlns:a16="http://schemas.microsoft.com/office/drawing/2014/main" id="{4F27CB3D-08A6-28E6-E5CC-6CA3B8E4A0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objekt pre obsah 3">
            <a:extLst>
              <a:ext uri="{FF2B5EF4-FFF2-40B4-BE49-F238E27FC236}">
                <a16:creationId xmlns:a16="http://schemas.microsoft.com/office/drawing/2014/main" id="{0DB46130-0E02-6AEE-8C22-7CF94ABDC08C}"/>
              </a:ext>
            </a:extLst>
          </p:cNvPr>
          <p:cNvSpPr>
            <a:spLocks noGrp="1"/>
          </p:cNvSpPr>
          <p:nvPr>
            <p:ph sz="half" idx="2"/>
          </p:nvPr>
        </p:nvSpPr>
        <p:spPr>
          <a:xfrm>
            <a:off x="839788" y="2505075"/>
            <a:ext cx="5157787" cy="368458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5" name="Zástupný text 4">
            <a:extLst>
              <a:ext uri="{FF2B5EF4-FFF2-40B4-BE49-F238E27FC236}">
                <a16:creationId xmlns:a16="http://schemas.microsoft.com/office/drawing/2014/main" id="{8CD71381-3FFB-E053-BBC6-8F51278DF7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objekt pre obsah 5">
            <a:extLst>
              <a:ext uri="{FF2B5EF4-FFF2-40B4-BE49-F238E27FC236}">
                <a16:creationId xmlns:a16="http://schemas.microsoft.com/office/drawing/2014/main" id="{59012D81-F5D8-0EA8-51F4-E62D77887964}"/>
              </a:ext>
            </a:extLst>
          </p:cNvPr>
          <p:cNvSpPr>
            <a:spLocks noGrp="1"/>
          </p:cNvSpPr>
          <p:nvPr>
            <p:ph sz="quarter" idx="4"/>
          </p:nvPr>
        </p:nvSpPr>
        <p:spPr>
          <a:xfrm>
            <a:off x="6172200" y="2505075"/>
            <a:ext cx="5183188" cy="368458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7" name="Zástupný objekt pre dátum 6">
            <a:extLst>
              <a:ext uri="{FF2B5EF4-FFF2-40B4-BE49-F238E27FC236}">
                <a16:creationId xmlns:a16="http://schemas.microsoft.com/office/drawing/2014/main" id="{24F99924-393C-4DAC-A1A5-FAF5F76C0C63}"/>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8569F9E-8D34-42E7-83D8-6690845F3D31}" type="datetimeFigureOut">
              <a:rPr kumimoji="0" lang="en-GB"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09/10/2024</a:t>
            </a:fld>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8" name="Zástupný objekt pre pätu 7">
            <a:extLst>
              <a:ext uri="{FF2B5EF4-FFF2-40B4-BE49-F238E27FC236}">
                <a16:creationId xmlns:a16="http://schemas.microsoft.com/office/drawing/2014/main" id="{41B93AAC-DCAF-03F5-9D41-8F23D86E722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9" name="Zástupný objekt pre číslo snímky 8">
            <a:extLst>
              <a:ext uri="{FF2B5EF4-FFF2-40B4-BE49-F238E27FC236}">
                <a16:creationId xmlns:a16="http://schemas.microsoft.com/office/drawing/2014/main" id="{ADAFA6F0-510F-667C-5B1E-71A07DAC2D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8E33BF-AC80-4C3F-8F8D-6E475268A231}" type="slidenum">
              <a:rPr kumimoji="0" lang="en-GB"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38285935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C0A2C3-1309-E39C-F52B-6F173933706D}"/>
              </a:ext>
            </a:extLst>
          </p:cNvPr>
          <p:cNvSpPr>
            <a:spLocks noGrp="1"/>
          </p:cNvSpPr>
          <p:nvPr>
            <p:ph type="title"/>
          </p:nvPr>
        </p:nvSpPr>
        <p:spPr/>
        <p:txBody>
          <a:bodyPr/>
          <a:lstStyle/>
          <a:p>
            <a:r>
              <a:rPr lang="sk-SK"/>
              <a:t>Kliknutím upravte štýl predlohy nadpisu</a:t>
            </a:r>
            <a:endParaRPr lang="en-GB"/>
          </a:p>
        </p:txBody>
      </p:sp>
      <p:sp>
        <p:nvSpPr>
          <p:cNvPr id="3" name="Zástupný objekt pre dátum 2">
            <a:extLst>
              <a:ext uri="{FF2B5EF4-FFF2-40B4-BE49-F238E27FC236}">
                <a16:creationId xmlns:a16="http://schemas.microsoft.com/office/drawing/2014/main" id="{1AC30078-893E-AD52-6A11-5FEF4FC0DAB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8569F9E-8D34-42E7-83D8-6690845F3D31}" type="datetimeFigureOut">
              <a:rPr kumimoji="0" lang="en-GB"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09/10/2024</a:t>
            </a:fld>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4" name="Zástupný objekt pre pätu 3">
            <a:extLst>
              <a:ext uri="{FF2B5EF4-FFF2-40B4-BE49-F238E27FC236}">
                <a16:creationId xmlns:a16="http://schemas.microsoft.com/office/drawing/2014/main" id="{537525CC-0C41-2557-55A4-68EED4C4760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5" name="Zástupný objekt pre číslo snímky 4">
            <a:extLst>
              <a:ext uri="{FF2B5EF4-FFF2-40B4-BE49-F238E27FC236}">
                <a16:creationId xmlns:a16="http://schemas.microsoft.com/office/drawing/2014/main" id="{CE560D30-9DB0-99C5-87F3-B1D925337AE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8E33BF-AC80-4C3F-8F8D-6E475268A231}" type="slidenum">
              <a:rPr kumimoji="0" lang="en-GB"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18239607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objekt pre dátum 1">
            <a:extLst>
              <a:ext uri="{FF2B5EF4-FFF2-40B4-BE49-F238E27FC236}">
                <a16:creationId xmlns:a16="http://schemas.microsoft.com/office/drawing/2014/main" id="{93BDD5FA-2881-49E7-32CF-BBAA7809807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8569F9E-8D34-42E7-83D8-6690845F3D31}" type="datetimeFigureOut">
              <a:rPr kumimoji="0" lang="en-GB"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09/10/2024</a:t>
            </a:fld>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3" name="Zástupný objekt pre pätu 2">
            <a:extLst>
              <a:ext uri="{FF2B5EF4-FFF2-40B4-BE49-F238E27FC236}">
                <a16:creationId xmlns:a16="http://schemas.microsoft.com/office/drawing/2014/main" id="{ED61BAD6-A65B-B251-190E-92B81AB3FA5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4" name="Zástupný objekt pre číslo snímky 3">
            <a:extLst>
              <a:ext uri="{FF2B5EF4-FFF2-40B4-BE49-F238E27FC236}">
                <a16:creationId xmlns:a16="http://schemas.microsoft.com/office/drawing/2014/main" id="{5E5516A2-91C1-AB87-9BDF-6B1A2FE1FEA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8E33BF-AC80-4C3F-8F8D-6E475268A231}" type="slidenum">
              <a:rPr kumimoji="0" lang="en-GB"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17007514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0C7403-C4AC-48AE-104C-45479F92A5DA}"/>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endParaRPr lang="en-GB"/>
          </a:p>
        </p:txBody>
      </p:sp>
      <p:sp>
        <p:nvSpPr>
          <p:cNvPr id="3" name="Zástupný objekt pre obsah 2">
            <a:extLst>
              <a:ext uri="{FF2B5EF4-FFF2-40B4-BE49-F238E27FC236}">
                <a16:creationId xmlns:a16="http://schemas.microsoft.com/office/drawing/2014/main" id="{D8A191FF-4646-6976-D6FD-30BAA8F72F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text 3">
            <a:extLst>
              <a:ext uri="{FF2B5EF4-FFF2-40B4-BE49-F238E27FC236}">
                <a16:creationId xmlns:a16="http://schemas.microsoft.com/office/drawing/2014/main" id="{31649CDB-6516-E7BA-D5C3-58CA396127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194459A4-AA2C-F367-03E2-3BE4AD0EADE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8569F9E-8D34-42E7-83D8-6690845F3D31}" type="datetimeFigureOut">
              <a:rPr kumimoji="0" lang="en-GB"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09/10/2024</a:t>
            </a:fld>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6" name="Zástupný objekt pre pätu 5">
            <a:extLst>
              <a:ext uri="{FF2B5EF4-FFF2-40B4-BE49-F238E27FC236}">
                <a16:creationId xmlns:a16="http://schemas.microsoft.com/office/drawing/2014/main" id="{41A283D1-CD37-D4F4-A8C6-7187D596556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7" name="Zástupný objekt pre číslo snímky 6">
            <a:extLst>
              <a:ext uri="{FF2B5EF4-FFF2-40B4-BE49-F238E27FC236}">
                <a16:creationId xmlns:a16="http://schemas.microsoft.com/office/drawing/2014/main" id="{3D0C99CC-FC99-29D9-25D6-E4D14C8F040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8E33BF-AC80-4C3F-8F8D-6E475268A231}" type="slidenum">
              <a:rPr kumimoji="0" lang="en-GB"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2054773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13DCF01-0ECA-42AB-B5CA-B8592B21C092}" type="datetimeFigureOut">
              <a:rPr lang="el-GR" smtClean="0"/>
              <a:t>9/10/2024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5073198-009B-4221-BB6C-7130D26C93D4}" type="slidenum">
              <a:rPr lang="el-GR" smtClean="0"/>
              <a:t>‹#›</a:t>
            </a:fld>
            <a:endParaRPr lang="el-GR"/>
          </a:p>
        </p:txBody>
      </p:sp>
    </p:spTree>
    <p:extLst>
      <p:ext uri="{BB962C8B-B14F-4D97-AF65-F5344CB8AC3E}">
        <p14:creationId xmlns:p14="http://schemas.microsoft.com/office/powerpoint/2010/main" val="23793458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2BFC1D-6001-1628-80DF-CBAA82218FB0}"/>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endParaRPr lang="en-GB"/>
          </a:p>
        </p:txBody>
      </p:sp>
      <p:sp>
        <p:nvSpPr>
          <p:cNvPr id="3" name="Zástupný objekt pre obrázok 2">
            <a:extLst>
              <a:ext uri="{FF2B5EF4-FFF2-40B4-BE49-F238E27FC236}">
                <a16:creationId xmlns:a16="http://schemas.microsoft.com/office/drawing/2014/main" id="{F8847F74-7C77-2C3E-F740-A0DF1FC5EA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text 3">
            <a:extLst>
              <a:ext uri="{FF2B5EF4-FFF2-40B4-BE49-F238E27FC236}">
                <a16:creationId xmlns:a16="http://schemas.microsoft.com/office/drawing/2014/main" id="{8A4A6D59-03F3-C812-9A2F-011C968992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B2B43DE7-CCBF-0444-DF50-5F5473C1D8E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8569F9E-8D34-42E7-83D8-6690845F3D31}" type="datetimeFigureOut">
              <a:rPr kumimoji="0" lang="en-GB"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09/10/2024</a:t>
            </a:fld>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6" name="Zástupný objekt pre pätu 5">
            <a:extLst>
              <a:ext uri="{FF2B5EF4-FFF2-40B4-BE49-F238E27FC236}">
                <a16:creationId xmlns:a16="http://schemas.microsoft.com/office/drawing/2014/main" id="{F6FE0941-5A87-5E9D-639F-52D6B29BE7F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7" name="Zástupný objekt pre číslo snímky 6">
            <a:extLst>
              <a:ext uri="{FF2B5EF4-FFF2-40B4-BE49-F238E27FC236}">
                <a16:creationId xmlns:a16="http://schemas.microsoft.com/office/drawing/2014/main" id="{2F3772BF-F857-3376-45C2-8C5939BB011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8E33BF-AC80-4C3F-8F8D-6E475268A231}" type="slidenum">
              <a:rPr kumimoji="0" lang="en-GB"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8784084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CDD516-2BD2-033D-677D-526721D166FA}"/>
              </a:ext>
            </a:extLst>
          </p:cNvPr>
          <p:cNvSpPr>
            <a:spLocks noGrp="1"/>
          </p:cNvSpPr>
          <p:nvPr>
            <p:ph type="title"/>
          </p:nvPr>
        </p:nvSpPr>
        <p:spPr/>
        <p:txBody>
          <a:bodyPr/>
          <a:lstStyle/>
          <a:p>
            <a:r>
              <a:rPr lang="sk-SK"/>
              <a:t>Kliknutím upravte štýl predlohy nadpisu</a:t>
            </a:r>
            <a:endParaRPr lang="en-GB"/>
          </a:p>
        </p:txBody>
      </p:sp>
      <p:sp>
        <p:nvSpPr>
          <p:cNvPr id="3" name="Zástupný zvislý text 2">
            <a:extLst>
              <a:ext uri="{FF2B5EF4-FFF2-40B4-BE49-F238E27FC236}">
                <a16:creationId xmlns:a16="http://schemas.microsoft.com/office/drawing/2014/main" id="{860DC75A-6DAA-2E36-844B-1DE924CCFA3D}"/>
              </a:ext>
            </a:extLst>
          </p:cNvPr>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dátum 3">
            <a:extLst>
              <a:ext uri="{FF2B5EF4-FFF2-40B4-BE49-F238E27FC236}">
                <a16:creationId xmlns:a16="http://schemas.microsoft.com/office/drawing/2014/main" id="{E3204487-0394-4899-004D-EB9C938C7077}"/>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8569F9E-8D34-42E7-83D8-6690845F3D31}" type="datetimeFigureOut">
              <a:rPr kumimoji="0" lang="en-GB"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09/10/2024</a:t>
            </a:fld>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5" name="Zástupný objekt pre pätu 4">
            <a:extLst>
              <a:ext uri="{FF2B5EF4-FFF2-40B4-BE49-F238E27FC236}">
                <a16:creationId xmlns:a16="http://schemas.microsoft.com/office/drawing/2014/main" id="{71C63FC8-5F6F-18C2-A2A1-C1FFC5DC725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6" name="Zástupný objekt pre číslo snímky 5">
            <a:extLst>
              <a:ext uri="{FF2B5EF4-FFF2-40B4-BE49-F238E27FC236}">
                <a16:creationId xmlns:a16="http://schemas.microsoft.com/office/drawing/2014/main" id="{8316F04A-2E92-988F-C4DD-2B2C234D7DA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8E33BF-AC80-4C3F-8F8D-6E475268A231}" type="slidenum">
              <a:rPr kumimoji="0" lang="en-GB"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40334709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a:extLst>
              <a:ext uri="{FF2B5EF4-FFF2-40B4-BE49-F238E27FC236}">
                <a16:creationId xmlns:a16="http://schemas.microsoft.com/office/drawing/2014/main" id="{6F796ECB-A4DB-8794-85D8-938ED913527C}"/>
              </a:ext>
            </a:extLst>
          </p:cNvPr>
          <p:cNvSpPr>
            <a:spLocks noGrp="1"/>
          </p:cNvSpPr>
          <p:nvPr>
            <p:ph type="title" orient="vert"/>
          </p:nvPr>
        </p:nvSpPr>
        <p:spPr>
          <a:xfrm>
            <a:off x="8724900" y="365125"/>
            <a:ext cx="2628900" cy="5811838"/>
          </a:xfrm>
        </p:spPr>
        <p:txBody>
          <a:bodyPr vert="eaVert"/>
          <a:lstStyle/>
          <a:p>
            <a:r>
              <a:rPr lang="sk-SK"/>
              <a:t>Kliknutím upravte štýl predlohy nadpisu</a:t>
            </a:r>
            <a:endParaRPr lang="en-GB"/>
          </a:p>
        </p:txBody>
      </p:sp>
      <p:sp>
        <p:nvSpPr>
          <p:cNvPr id="3" name="Zástupný zvislý text 2">
            <a:extLst>
              <a:ext uri="{FF2B5EF4-FFF2-40B4-BE49-F238E27FC236}">
                <a16:creationId xmlns:a16="http://schemas.microsoft.com/office/drawing/2014/main" id="{22C68503-5BA6-6368-30A0-244F1FF68B7A}"/>
              </a:ext>
            </a:extLst>
          </p:cNvPr>
          <p:cNvSpPr>
            <a:spLocks noGrp="1"/>
          </p:cNvSpPr>
          <p:nvPr>
            <p:ph type="body" orient="vert" idx="1"/>
          </p:nvPr>
        </p:nvSpPr>
        <p:spPr>
          <a:xfrm>
            <a:off x="838200" y="365125"/>
            <a:ext cx="7734300" cy="5811838"/>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dátum 3">
            <a:extLst>
              <a:ext uri="{FF2B5EF4-FFF2-40B4-BE49-F238E27FC236}">
                <a16:creationId xmlns:a16="http://schemas.microsoft.com/office/drawing/2014/main" id="{89E3C45A-D877-22F6-2D8B-287D0C12F43B}"/>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8569F9E-8D34-42E7-83D8-6690845F3D31}" type="datetimeFigureOut">
              <a:rPr kumimoji="0" lang="en-GB"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09/10/2024</a:t>
            </a:fld>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5" name="Zástupný objekt pre pätu 4">
            <a:extLst>
              <a:ext uri="{FF2B5EF4-FFF2-40B4-BE49-F238E27FC236}">
                <a16:creationId xmlns:a16="http://schemas.microsoft.com/office/drawing/2014/main" id="{838EE748-128F-28F4-104E-27AF6DA7F71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6" name="Zástupný objekt pre číslo snímky 5">
            <a:extLst>
              <a:ext uri="{FF2B5EF4-FFF2-40B4-BE49-F238E27FC236}">
                <a16:creationId xmlns:a16="http://schemas.microsoft.com/office/drawing/2014/main" id="{101B215F-4C15-F814-EDF8-C7B7402ECD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8E33BF-AC80-4C3F-8F8D-6E475268A231}" type="slidenum">
              <a:rPr kumimoji="0" lang="en-GB"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30015361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Úvodná snímka">
    <p:spTree>
      <p:nvGrpSpPr>
        <p:cNvPr id="1" name=""/>
        <p:cNvGrpSpPr/>
        <p:nvPr/>
      </p:nvGrpSpPr>
      <p:grpSpPr>
        <a:xfrm>
          <a:off x="0" y="0"/>
          <a:ext cx="0" cy="0"/>
          <a:chOff x="0" y="0"/>
          <a:chExt cx="0" cy="0"/>
        </a:xfrm>
      </p:grpSpPr>
      <p:sp>
        <p:nvSpPr>
          <p:cNvPr id="15" name="Nadpis 1">
            <a:extLst>
              <a:ext uri="{FF2B5EF4-FFF2-40B4-BE49-F238E27FC236}">
                <a16:creationId xmlns:a16="http://schemas.microsoft.com/office/drawing/2014/main" id="{8C573BC2-7934-898E-58E7-6322923DDF3E}"/>
              </a:ext>
            </a:extLst>
          </p:cNvPr>
          <p:cNvSpPr txBox="1">
            <a:spLocks/>
          </p:cNvSpPr>
          <p:nvPr userDrawn="1"/>
        </p:nvSpPr>
        <p:spPr>
          <a:xfrm>
            <a:off x="1524000" y="3657895"/>
            <a:ext cx="9144000" cy="480677"/>
          </a:xfrm>
          <a:prstGeom prst="rect">
            <a:avLst/>
          </a:prstGeom>
        </p:spPr>
        <p:txBody>
          <a:bodyPr vert="horz" lIns="91440" tIns="45720" rIns="91440" bIns="45720" rtlCol="0" anchor="b">
            <a:normAutofit/>
          </a:bodyPr>
          <a:lstStyle>
            <a:lvl1pPr algn="ctr" defTabSz="914400" rtl="0" eaLnBrk="1" latinLnBrk="0" hangingPunct="1">
              <a:lnSpc>
                <a:spcPct val="100000"/>
              </a:lnSpc>
              <a:spcBef>
                <a:spcPct val="0"/>
              </a:spcBef>
              <a:buNone/>
              <a:defRPr sz="2800" b="1" kern="1200">
                <a:solidFill>
                  <a:srgbClr val="92BAB5"/>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sk-SK" sz="2000" b="1" i="0" u="none" strike="noStrike" kern="1200" cap="none" spc="0" normalizeH="0" baseline="0" noProof="0" dirty="0">
                <a:ln>
                  <a:noFill/>
                </a:ln>
                <a:solidFill>
                  <a:srgbClr val="FFAA5A"/>
                </a:solidFill>
                <a:effectLst/>
                <a:uLnTx/>
                <a:uFillTx/>
                <a:latin typeface="Calibri" panose="020F0502020204030204" pitchFamily="34" charset="0"/>
                <a:ea typeface="Cambria" panose="02040503050406030204" pitchFamily="18" charset="0"/>
                <a:cs typeface="Calibri" panose="020F0502020204030204" pitchFamily="34" charset="0"/>
              </a:rPr>
              <a:t>2022-2-SK01-KA220-ADU-000096888</a:t>
            </a:r>
          </a:p>
        </p:txBody>
      </p:sp>
      <p:sp>
        <p:nvSpPr>
          <p:cNvPr id="9" name="BlokTextu 8">
            <a:extLst>
              <a:ext uri="{FF2B5EF4-FFF2-40B4-BE49-F238E27FC236}">
                <a16:creationId xmlns:a16="http://schemas.microsoft.com/office/drawing/2014/main" id="{75A80F42-4977-537D-9CDE-C29C2D5B4E94}"/>
              </a:ext>
            </a:extLst>
          </p:cNvPr>
          <p:cNvSpPr txBox="1"/>
          <p:nvPr userDrawn="1"/>
        </p:nvSpPr>
        <p:spPr>
          <a:xfrm>
            <a:off x="1297172" y="1979409"/>
            <a:ext cx="9597656" cy="169277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dirty="0">
                <a:ln>
                  <a:noFill/>
                </a:ln>
                <a:solidFill>
                  <a:srgbClr val="92BAB5"/>
                </a:solidFill>
                <a:effectLst/>
                <a:uLnTx/>
                <a:uFillTx/>
                <a:latin typeface="Calibri" panose="020F0502020204030204" pitchFamily="34" charset="0"/>
                <a:ea typeface="Cambria" panose="02040503050406030204" pitchFamily="18" charset="0"/>
                <a:cs typeface="Calibri" panose="020F0502020204030204" pitchFamily="34" charset="0"/>
              </a:rPr>
              <a:t>Building Digital Resilience </a:t>
            </a:r>
            <a:r>
              <a:rPr kumimoji="0" lang="sk-SK" sz="2600" b="1" i="0" u="none" strike="noStrike" kern="1200" cap="none" spc="0" normalizeH="0" baseline="0" noProof="0" dirty="0">
                <a:ln>
                  <a:noFill/>
                </a:ln>
                <a:solidFill>
                  <a:srgbClr val="92BAB5"/>
                </a:solidFill>
                <a:effectLst/>
                <a:uLnTx/>
                <a:uFillTx/>
                <a:latin typeface="Calibri" panose="020F0502020204030204" pitchFamily="34" charset="0"/>
                <a:ea typeface="Cambria" panose="02040503050406030204" pitchFamily="18" charset="0"/>
                <a:cs typeface="Calibri" panose="020F0502020204030204" pitchFamily="34" charset="0"/>
              </a:rPr>
              <a:t/>
            </a:r>
            <a:br>
              <a:rPr kumimoji="0" lang="sk-SK" sz="2600" b="1" i="0" u="none" strike="noStrike" kern="1200" cap="none" spc="0" normalizeH="0" baseline="0" noProof="0" dirty="0">
                <a:ln>
                  <a:noFill/>
                </a:ln>
                <a:solidFill>
                  <a:srgbClr val="92BAB5"/>
                </a:solidFill>
                <a:effectLst/>
                <a:uLnTx/>
                <a:uFillTx/>
                <a:latin typeface="Calibri" panose="020F0502020204030204" pitchFamily="34" charset="0"/>
                <a:ea typeface="Cambria" panose="02040503050406030204" pitchFamily="18" charset="0"/>
                <a:cs typeface="Calibri" panose="020F0502020204030204" pitchFamily="34" charset="0"/>
              </a:rPr>
            </a:br>
            <a:r>
              <a:rPr kumimoji="0" lang="en-US" sz="2600" b="1" i="0" u="none" strike="noStrike" kern="1200" cap="none" spc="0" normalizeH="0" baseline="0" noProof="0" dirty="0">
                <a:ln>
                  <a:noFill/>
                </a:ln>
                <a:solidFill>
                  <a:srgbClr val="92BAB5"/>
                </a:solidFill>
                <a:effectLst/>
                <a:uLnTx/>
                <a:uFillTx/>
                <a:latin typeface="Calibri" panose="020F0502020204030204" pitchFamily="34" charset="0"/>
                <a:ea typeface="Cambria" panose="02040503050406030204" pitchFamily="18" charset="0"/>
                <a:cs typeface="Calibri" panose="020F0502020204030204" pitchFamily="34" charset="0"/>
              </a:rPr>
              <a:t>by Making Digital Wellbeing and</a:t>
            </a:r>
            <a:r>
              <a:rPr kumimoji="0" lang="sk-SK" sz="2600" b="1" i="0" u="none" strike="noStrike" kern="1200" cap="none" spc="0" normalizeH="0" baseline="0" noProof="0" dirty="0">
                <a:ln>
                  <a:noFill/>
                </a:ln>
                <a:solidFill>
                  <a:srgbClr val="92BAB5"/>
                </a:solidFill>
                <a:effectLst/>
                <a:uLnTx/>
                <a:uFillTx/>
                <a:latin typeface="Calibri" panose="020F0502020204030204" pitchFamily="34" charset="0"/>
                <a:ea typeface="Cambria" panose="02040503050406030204" pitchFamily="18" charset="0"/>
                <a:cs typeface="Calibri" panose="020F0502020204030204" pitchFamily="34" charset="0"/>
              </a:rPr>
              <a:t> </a:t>
            </a:r>
            <a:r>
              <a:rPr kumimoji="0" lang="en-US" sz="2600" b="1" i="0" u="none" strike="noStrike" kern="1200" cap="none" spc="0" normalizeH="0" baseline="0" noProof="0" dirty="0">
                <a:ln>
                  <a:noFill/>
                </a:ln>
                <a:solidFill>
                  <a:srgbClr val="92BAB5"/>
                </a:solidFill>
                <a:effectLst/>
                <a:uLnTx/>
                <a:uFillTx/>
                <a:latin typeface="Calibri" panose="020F0502020204030204" pitchFamily="34" charset="0"/>
                <a:ea typeface="Cambria" panose="02040503050406030204" pitchFamily="18" charset="0"/>
                <a:cs typeface="Calibri" panose="020F0502020204030204" pitchFamily="34" charset="0"/>
              </a:rPr>
              <a:t>Security </a:t>
            </a:r>
            <a:r>
              <a:rPr kumimoji="0" lang="sk-SK" sz="2600" b="1" i="0" u="none" strike="noStrike" kern="1200" cap="none" spc="0" normalizeH="0" baseline="0" noProof="0" dirty="0">
                <a:ln>
                  <a:noFill/>
                </a:ln>
                <a:solidFill>
                  <a:srgbClr val="92BAB5"/>
                </a:solidFill>
                <a:effectLst/>
                <a:uLnTx/>
                <a:uFillTx/>
                <a:latin typeface="Calibri" panose="020F0502020204030204" pitchFamily="34" charset="0"/>
                <a:ea typeface="Cambria" panose="02040503050406030204" pitchFamily="18" charset="0"/>
                <a:cs typeface="Calibri" panose="020F0502020204030204" pitchFamily="34" charset="0"/>
              </a:rPr>
              <a:t/>
            </a:r>
            <a:br>
              <a:rPr kumimoji="0" lang="sk-SK" sz="2600" b="1" i="0" u="none" strike="noStrike" kern="1200" cap="none" spc="0" normalizeH="0" baseline="0" noProof="0" dirty="0">
                <a:ln>
                  <a:noFill/>
                </a:ln>
                <a:solidFill>
                  <a:srgbClr val="92BAB5"/>
                </a:solidFill>
                <a:effectLst/>
                <a:uLnTx/>
                <a:uFillTx/>
                <a:latin typeface="Calibri" panose="020F0502020204030204" pitchFamily="34" charset="0"/>
                <a:ea typeface="Cambria" panose="02040503050406030204" pitchFamily="18" charset="0"/>
                <a:cs typeface="Calibri" panose="020F0502020204030204" pitchFamily="34" charset="0"/>
              </a:rPr>
            </a:br>
            <a:r>
              <a:rPr kumimoji="0" lang="en-US" sz="2600" b="1" i="0" u="none" strike="noStrike" kern="1200" cap="none" spc="0" normalizeH="0" baseline="0" noProof="0" dirty="0">
                <a:ln>
                  <a:noFill/>
                </a:ln>
                <a:solidFill>
                  <a:srgbClr val="92BAB5"/>
                </a:solidFill>
                <a:effectLst/>
                <a:uLnTx/>
                <a:uFillTx/>
                <a:latin typeface="Calibri" panose="020F0502020204030204" pitchFamily="34" charset="0"/>
                <a:ea typeface="Cambria" panose="02040503050406030204" pitchFamily="18" charset="0"/>
                <a:cs typeface="Calibri" panose="020F0502020204030204" pitchFamily="34" charset="0"/>
              </a:rPr>
              <a:t>Accessible to All</a:t>
            </a:r>
            <a:r>
              <a:rPr kumimoji="0" lang="sk-SK" sz="2600" b="1" i="0" u="none" strike="noStrike" kern="1200" cap="none" spc="0" normalizeH="0" baseline="0" noProof="0" dirty="0">
                <a:ln>
                  <a:noFill/>
                </a:ln>
                <a:solidFill>
                  <a:srgbClr val="92BAB5"/>
                </a:solidFill>
                <a:effectLst/>
                <a:uLnTx/>
                <a:uFillTx/>
                <a:latin typeface="Calibri" panose="020F0502020204030204" pitchFamily="34" charset="0"/>
                <a:ea typeface="Cambria" panose="02040503050406030204" pitchFamily="18" charset="0"/>
                <a:cs typeface="Calibri" panose="020F0502020204030204" pitchFamily="34" charset="0"/>
              </a:rPr>
              <a:t/>
            </a:r>
            <a:br>
              <a:rPr kumimoji="0" lang="sk-SK" sz="2600" b="1" i="0" u="none" strike="noStrike" kern="1200" cap="none" spc="0" normalizeH="0" baseline="0" noProof="0" dirty="0">
                <a:ln>
                  <a:noFill/>
                </a:ln>
                <a:solidFill>
                  <a:srgbClr val="92BAB5"/>
                </a:solidFill>
                <a:effectLst/>
                <a:uLnTx/>
                <a:uFillTx/>
                <a:latin typeface="Calibri" panose="020F0502020204030204" pitchFamily="34" charset="0"/>
                <a:ea typeface="Cambria" panose="02040503050406030204" pitchFamily="18" charset="0"/>
                <a:cs typeface="Calibri" panose="020F0502020204030204" pitchFamily="34" charset="0"/>
              </a:rPr>
            </a:br>
            <a:r>
              <a:rPr kumimoji="0" lang="sk-SK" sz="2600" b="1" i="0" u="none" strike="noStrike" kern="1200" cap="none" spc="0" normalizeH="0" baseline="0" noProof="0" dirty="0" err="1">
                <a:ln>
                  <a:noFill/>
                </a:ln>
                <a:solidFill>
                  <a:srgbClr val="92BAB5"/>
                </a:solidFill>
                <a:effectLst/>
                <a:uLnTx/>
                <a:uFillTx/>
                <a:latin typeface="Calibri" panose="020F0502020204030204" pitchFamily="34" charset="0"/>
                <a:ea typeface="Cambria" panose="02040503050406030204" pitchFamily="18" charset="0"/>
                <a:cs typeface="Calibri" panose="020F0502020204030204" pitchFamily="34" charset="0"/>
              </a:rPr>
              <a:t>DigiWELL</a:t>
            </a:r>
            <a:endParaRPr kumimoji="0" lang="en-GB" sz="26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p:txBody>
      </p:sp>
      <p:pic>
        <p:nvPicPr>
          <p:cNvPr id="3" name="Obrázok 2" descr="Obrázok, na ktorom je text">
            <a:extLst>
              <a:ext uri="{FF2B5EF4-FFF2-40B4-BE49-F238E27FC236}">
                <a16:creationId xmlns:a16="http://schemas.microsoft.com/office/drawing/2014/main" id="{54C5578C-DDE6-7454-9A35-A21DF6FD6E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75075" y="1109487"/>
            <a:ext cx="2785830" cy="643868"/>
          </a:xfrm>
          <a:prstGeom prst="rect">
            <a:avLst/>
          </a:prstGeom>
        </p:spPr>
      </p:pic>
      <p:pic>
        <p:nvPicPr>
          <p:cNvPr id="4" name="Obrázok 3">
            <a:extLst>
              <a:ext uri="{FF2B5EF4-FFF2-40B4-BE49-F238E27FC236}">
                <a16:creationId xmlns:a16="http://schemas.microsoft.com/office/drawing/2014/main" id="{A4B61CA5-55B9-4CB5-9152-A8113B1B022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63959" y="777514"/>
            <a:ext cx="1307223" cy="1307223"/>
          </a:xfrm>
          <a:prstGeom prst="rect">
            <a:avLst/>
          </a:prstGeom>
        </p:spPr>
      </p:pic>
      <p:grpSp>
        <p:nvGrpSpPr>
          <p:cNvPr id="5" name="Skupina 4">
            <a:extLst>
              <a:ext uri="{FF2B5EF4-FFF2-40B4-BE49-F238E27FC236}">
                <a16:creationId xmlns:a16="http://schemas.microsoft.com/office/drawing/2014/main" id="{93EB76E5-F830-4DD2-448B-85F788FD2FF6}"/>
              </a:ext>
            </a:extLst>
          </p:cNvPr>
          <p:cNvGrpSpPr/>
          <p:nvPr userDrawn="1"/>
        </p:nvGrpSpPr>
        <p:grpSpPr>
          <a:xfrm>
            <a:off x="1111053" y="5744184"/>
            <a:ext cx="10432806" cy="737473"/>
            <a:chOff x="2911015" y="5847007"/>
            <a:chExt cx="10432806" cy="737473"/>
          </a:xfrm>
        </p:grpSpPr>
        <p:pic>
          <p:nvPicPr>
            <p:cNvPr id="6" name="Obrázok 5">
              <a:extLst>
                <a:ext uri="{FF2B5EF4-FFF2-40B4-BE49-F238E27FC236}">
                  <a16:creationId xmlns:a16="http://schemas.microsoft.com/office/drawing/2014/main" id="{0717F8F2-0BCE-9421-DF7E-92091F55BAB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517532" y="5847007"/>
              <a:ext cx="1826289" cy="737473"/>
            </a:xfrm>
            <a:prstGeom prst="rect">
              <a:avLst/>
            </a:prstGeom>
          </p:spPr>
        </p:pic>
        <p:pic>
          <p:nvPicPr>
            <p:cNvPr id="7" name="Picture 2" descr="Slovenská poľnohospodárska univerzita v Nitre">
              <a:extLst>
                <a:ext uri="{FF2B5EF4-FFF2-40B4-BE49-F238E27FC236}">
                  <a16:creationId xmlns:a16="http://schemas.microsoft.com/office/drawing/2014/main" id="{B00D6C37-830D-9941-CE8E-7B8A7F589956}"/>
                </a:ext>
              </a:extLst>
            </p:cNvPr>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2911015" y="5933486"/>
              <a:ext cx="1128044" cy="53450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Logo">
              <a:extLst>
                <a:ext uri="{FF2B5EF4-FFF2-40B4-BE49-F238E27FC236}">
                  <a16:creationId xmlns:a16="http://schemas.microsoft.com/office/drawing/2014/main" id="{CD7F7C8A-16EA-543D-14C6-A4B03911D38B}"/>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5569350" y="5963498"/>
              <a:ext cx="968299" cy="50449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a:extLst>
                <a:ext uri="{FF2B5EF4-FFF2-40B4-BE49-F238E27FC236}">
                  <a16:creationId xmlns:a16="http://schemas.microsoft.com/office/drawing/2014/main" id="{BCF61E06-6F0B-102C-C5D7-4F46BA003624}"/>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739235" y="5933486"/>
              <a:ext cx="1156727" cy="564513"/>
            </a:xfrm>
            <a:prstGeom prst="rect">
              <a:avLst/>
            </a:prstGeom>
          </p:spPr>
        </p:pic>
        <p:pic>
          <p:nvPicPr>
            <p:cNvPr id="11" name="Picture 4" descr="AIFED - Formación, cultura y empleo en Granada">
              <a:extLst>
                <a:ext uri="{FF2B5EF4-FFF2-40B4-BE49-F238E27FC236}">
                  <a16:creationId xmlns:a16="http://schemas.microsoft.com/office/drawing/2014/main" id="{D66156B2-E30F-3CE0-6DDE-56F3AB67B9D4}"/>
                </a:ext>
              </a:extLst>
            </p:cNvPr>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8189109" y="5921371"/>
              <a:ext cx="1521023" cy="52387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5">
              <a:extLst>
                <a:ext uri="{FF2B5EF4-FFF2-40B4-BE49-F238E27FC236}">
                  <a16:creationId xmlns:a16="http://schemas.microsoft.com/office/drawing/2014/main" id="{0E56BECE-5124-9DF4-2569-5A497617F4FE}"/>
                </a:ext>
              </a:extLst>
            </p:cNvPr>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9911718" y="5954709"/>
              <a:ext cx="149902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1" descr="Syzygia Foundation">
              <a:extLst>
                <a:ext uri="{FF2B5EF4-FFF2-40B4-BE49-F238E27FC236}">
                  <a16:creationId xmlns:a16="http://schemas.microsoft.com/office/drawing/2014/main" id="{B5BBB899-B640-32EB-E0F3-C9B21A3DB9F3}"/>
                </a:ext>
              </a:extLst>
            </p:cNvPr>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9951615" y="6291863"/>
              <a:ext cx="1419225" cy="282282"/>
            </a:xfrm>
            <a:prstGeom prst="rect">
              <a:avLst/>
            </a:prstGeom>
            <a:noFill/>
            <a:extLst>
              <a:ext uri="{909E8E84-426E-40DD-AFC4-6F175D3DCCD1}">
                <a14:hiddenFill xmlns:a14="http://schemas.microsoft.com/office/drawing/2010/main">
                  <a:solidFill>
                    <a:srgbClr val="FFFFFF"/>
                  </a:solidFill>
                </a14:hiddenFill>
              </a:ext>
            </a:extLst>
          </p:spPr>
        </p:pic>
      </p:grpSp>
      <p:pic>
        <p:nvPicPr>
          <p:cNvPr id="14" name="Obrázok 13">
            <a:extLst>
              <a:ext uri="{FF2B5EF4-FFF2-40B4-BE49-F238E27FC236}">
                <a16:creationId xmlns:a16="http://schemas.microsoft.com/office/drawing/2014/main" id="{742551FF-9CE1-7E47-DF33-E0FC04B19854}"/>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2640572" y="5507489"/>
            <a:ext cx="887333" cy="1166264"/>
          </a:xfrm>
          <a:prstGeom prst="rect">
            <a:avLst/>
          </a:prstGeom>
        </p:spPr>
      </p:pic>
    </p:spTree>
    <p:extLst>
      <p:ext uri="{BB962C8B-B14F-4D97-AF65-F5344CB8AC3E}">
        <p14:creationId xmlns:p14="http://schemas.microsoft.com/office/powerpoint/2010/main" val="11749505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4D3FBA-5B99-2AB2-BD67-67A4A164A5A2}"/>
              </a:ext>
            </a:extLst>
          </p:cNvPr>
          <p:cNvSpPr>
            <a:spLocks noGrp="1"/>
          </p:cNvSpPr>
          <p:nvPr>
            <p:ph type="title"/>
          </p:nvPr>
        </p:nvSpPr>
        <p:spPr/>
        <p:txBody>
          <a:bodyPr/>
          <a:lstStyle/>
          <a:p>
            <a:r>
              <a:rPr lang="sk-SK"/>
              <a:t>Kliknutím upravte štýl predlohy nadpisu</a:t>
            </a:r>
            <a:endParaRPr lang="en-GB"/>
          </a:p>
        </p:txBody>
      </p:sp>
      <p:sp>
        <p:nvSpPr>
          <p:cNvPr id="3" name="Zástupný objekt pre obsah 2">
            <a:extLst>
              <a:ext uri="{FF2B5EF4-FFF2-40B4-BE49-F238E27FC236}">
                <a16:creationId xmlns:a16="http://schemas.microsoft.com/office/drawing/2014/main" id="{435A9057-43B6-746F-BEA7-CE263338DB93}"/>
              </a:ext>
            </a:extLst>
          </p:cNvPr>
          <p:cNvSpPr>
            <a:spLocks noGrp="1"/>
          </p:cNvSpPr>
          <p:nvPr>
            <p:ph idx="1"/>
          </p:nvPr>
        </p:nvSpPr>
        <p:spPr>
          <a:xfrm>
            <a:off x="838200" y="1825625"/>
            <a:ext cx="10515600" cy="4351338"/>
          </a:xfrm>
          <a:prstGeom prst="rect">
            <a:avLst/>
          </a:prstGeo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pic>
        <p:nvPicPr>
          <p:cNvPr id="4" name="Resim 4" descr="logo içeren bir resim&#10;&#10;Açıklama otomatik olarak oluşturuldu">
            <a:extLst>
              <a:ext uri="{FF2B5EF4-FFF2-40B4-BE49-F238E27FC236}">
                <a16:creationId xmlns:a16="http://schemas.microsoft.com/office/drawing/2014/main" id="{7117CEBA-B2E2-BBC3-1991-BA800665409F}"/>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12308" t="36473" r="17426" b="34350"/>
          <a:stretch/>
        </p:blipFill>
        <p:spPr bwMode="auto">
          <a:xfrm>
            <a:off x="272798" y="6224586"/>
            <a:ext cx="1325245" cy="53657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220370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59A5AF-6B5C-45A1-1FB8-4A10DD953421}"/>
              </a:ext>
            </a:extLst>
          </p:cNvPr>
          <p:cNvSpPr>
            <a:spLocks noGrp="1"/>
          </p:cNvSpPr>
          <p:nvPr>
            <p:ph type="title"/>
          </p:nvPr>
        </p:nvSpPr>
        <p:spPr/>
        <p:txBody>
          <a:bodyPr/>
          <a:lstStyle/>
          <a:p>
            <a:r>
              <a:rPr lang="sk-SK"/>
              <a:t>Kliknutím upravte štýl predlohy nadpisu</a:t>
            </a:r>
            <a:endParaRPr lang="en-GB"/>
          </a:p>
        </p:txBody>
      </p:sp>
      <p:sp>
        <p:nvSpPr>
          <p:cNvPr id="3" name="Zástupný objekt pre obsah 2">
            <a:extLst>
              <a:ext uri="{FF2B5EF4-FFF2-40B4-BE49-F238E27FC236}">
                <a16:creationId xmlns:a16="http://schemas.microsoft.com/office/drawing/2014/main" id="{A2934F81-DBED-D029-6E7C-3D5CABBBADDC}"/>
              </a:ext>
            </a:extLst>
          </p:cNvPr>
          <p:cNvSpPr>
            <a:spLocks noGrp="1"/>
          </p:cNvSpPr>
          <p:nvPr>
            <p:ph sz="half" idx="1"/>
          </p:nvPr>
        </p:nvSpPr>
        <p:spPr>
          <a:xfrm>
            <a:off x="838200" y="1825625"/>
            <a:ext cx="5181600" cy="4351338"/>
          </a:xfrm>
          <a:prstGeom prst="rect">
            <a:avLst/>
          </a:prstGeo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obsah 3">
            <a:extLst>
              <a:ext uri="{FF2B5EF4-FFF2-40B4-BE49-F238E27FC236}">
                <a16:creationId xmlns:a16="http://schemas.microsoft.com/office/drawing/2014/main" id="{C5638265-EBB0-3D3D-9D43-884490BB6BFF}"/>
              </a:ext>
            </a:extLst>
          </p:cNvPr>
          <p:cNvSpPr>
            <a:spLocks noGrp="1"/>
          </p:cNvSpPr>
          <p:nvPr>
            <p:ph sz="half" idx="2"/>
          </p:nvPr>
        </p:nvSpPr>
        <p:spPr>
          <a:xfrm>
            <a:off x="6172200" y="1825625"/>
            <a:ext cx="5181600" cy="4351338"/>
          </a:xfrm>
          <a:prstGeom prst="rect">
            <a:avLst/>
          </a:prstGeo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Tree>
    <p:extLst>
      <p:ext uri="{BB962C8B-B14F-4D97-AF65-F5344CB8AC3E}">
        <p14:creationId xmlns:p14="http://schemas.microsoft.com/office/powerpoint/2010/main" val="35511204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98C846-E56F-F8FB-0E8F-A31A7468DDDE}"/>
              </a:ext>
            </a:extLst>
          </p:cNvPr>
          <p:cNvSpPr>
            <a:spLocks noGrp="1"/>
          </p:cNvSpPr>
          <p:nvPr>
            <p:ph type="title"/>
          </p:nvPr>
        </p:nvSpPr>
        <p:spPr>
          <a:xfrm>
            <a:off x="839788" y="365125"/>
            <a:ext cx="10515600" cy="1325563"/>
          </a:xfrm>
        </p:spPr>
        <p:txBody>
          <a:bodyPr/>
          <a:lstStyle/>
          <a:p>
            <a:r>
              <a:rPr lang="sk-SK"/>
              <a:t>Kliknutím upravte štýl predlohy nadpisu</a:t>
            </a:r>
            <a:endParaRPr lang="en-GB"/>
          </a:p>
        </p:txBody>
      </p:sp>
      <p:sp>
        <p:nvSpPr>
          <p:cNvPr id="3" name="Zástupný text 2">
            <a:extLst>
              <a:ext uri="{FF2B5EF4-FFF2-40B4-BE49-F238E27FC236}">
                <a16:creationId xmlns:a16="http://schemas.microsoft.com/office/drawing/2014/main" id="{90B3C3E5-B332-4C8D-1855-3683A3B0BD4F}"/>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objekt pre obsah 3">
            <a:extLst>
              <a:ext uri="{FF2B5EF4-FFF2-40B4-BE49-F238E27FC236}">
                <a16:creationId xmlns:a16="http://schemas.microsoft.com/office/drawing/2014/main" id="{A45C6FA8-FA26-3E40-B51A-408606C86B1B}"/>
              </a:ext>
            </a:extLst>
          </p:cNvPr>
          <p:cNvSpPr>
            <a:spLocks noGrp="1"/>
          </p:cNvSpPr>
          <p:nvPr>
            <p:ph sz="half" idx="2"/>
          </p:nvPr>
        </p:nvSpPr>
        <p:spPr>
          <a:xfrm>
            <a:off x="839788" y="2505075"/>
            <a:ext cx="5157787" cy="3684588"/>
          </a:xfrm>
          <a:prstGeom prst="rect">
            <a:avLst/>
          </a:prstGeo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5" name="Zástupný text 4">
            <a:extLst>
              <a:ext uri="{FF2B5EF4-FFF2-40B4-BE49-F238E27FC236}">
                <a16:creationId xmlns:a16="http://schemas.microsoft.com/office/drawing/2014/main" id="{E7C2DF9D-F767-5C94-962C-3CF6C7055F27}"/>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objekt pre obsah 5">
            <a:extLst>
              <a:ext uri="{FF2B5EF4-FFF2-40B4-BE49-F238E27FC236}">
                <a16:creationId xmlns:a16="http://schemas.microsoft.com/office/drawing/2014/main" id="{7EC0FAD3-A546-E6B0-38BF-42F7D495FABC}"/>
              </a:ext>
            </a:extLst>
          </p:cNvPr>
          <p:cNvSpPr>
            <a:spLocks noGrp="1"/>
          </p:cNvSpPr>
          <p:nvPr>
            <p:ph sz="quarter" idx="4"/>
          </p:nvPr>
        </p:nvSpPr>
        <p:spPr>
          <a:xfrm>
            <a:off x="6172200" y="2505075"/>
            <a:ext cx="5183188" cy="3684588"/>
          </a:xfrm>
          <a:prstGeom prst="rect">
            <a:avLst/>
          </a:prstGeo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Tree>
    <p:extLst>
      <p:ext uri="{BB962C8B-B14F-4D97-AF65-F5344CB8AC3E}">
        <p14:creationId xmlns:p14="http://schemas.microsoft.com/office/powerpoint/2010/main" val="21612578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F72F59-F218-5327-C4EF-72E2A4FCF888}"/>
              </a:ext>
            </a:extLst>
          </p:cNvPr>
          <p:cNvSpPr>
            <a:spLocks noGrp="1"/>
          </p:cNvSpPr>
          <p:nvPr>
            <p:ph type="title"/>
          </p:nvPr>
        </p:nvSpPr>
        <p:spPr/>
        <p:txBody>
          <a:bodyPr/>
          <a:lstStyle/>
          <a:p>
            <a:r>
              <a:rPr lang="sk-SK"/>
              <a:t>Kliknutím upravte štýl predlohy nadpisu</a:t>
            </a:r>
            <a:endParaRPr lang="en-GB"/>
          </a:p>
        </p:txBody>
      </p:sp>
    </p:spTree>
    <p:extLst>
      <p:ext uri="{BB962C8B-B14F-4D97-AF65-F5344CB8AC3E}">
        <p14:creationId xmlns:p14="http://schemas.microsoft.com/office/powerpoint/2010/main" val="398073940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Tree>
    <p:extLst>
      <p:ext uri="{BB962C8B-B14F-4D97-AF65-F5344CB8AC3E}">
        <p14:creationId xmlns:p14="http://schemas.microsoft.com/office/powerpoint/2010/main" val="9863993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4ADE84-A388-6F43-AFAD-7528401AFE68}"/>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endParaRPr lang="en-GB"/>
          </a:p>
        </p:txBody>
      </p:sp>
      <p:sp>
        <p:nvSpPr>
          <p:cNvPr id="3" name="Zástupný objekt pre obsah 2">
            <a:extLst>
              <a:ext uri="{FF2B5EF4-FFF2-40B4-BE49-F238E27FC236}">
                <a16:creationId xmlns:a16="http://schemas.microsoft.com/office/drawing/2014/main" id="{BAF78B52-C79A-364E-5463-982013600E0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text 3">
            <a:extLst>
              <a:ext uri="{FF2B5EF4-FFF2-40B4-BE49-F238E27FC236}">
                <a16:creationId xmlns:a16="http://schemas.microsoft.com/office/drawing/2014/main" id="{34CE83CC-671E-EFDC-C9A9-6CCBF69C33E4}"/>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FF43C211-1AC3-84DD-C901-99A28F2BD4CE}"/>
              </a:ext>
            </a:extLst>
          </p:cNvPr>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496294D-597E-4D2E-B81B-892A1B613257}" type="datetimeFigureOut">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09/10/2024</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Zástupný objekt pre pätu 5">
            <a:extLst>
              <a:ext uri="{FF2B5EF4-FFF2-40B4-BE49-F238E27FC236}">
                <a16:creationId xmlns:a16="http://schemas.microsoft.com/office/drawing/2014/main" id="{E03E3DD7-BA70-7A80-32A5-EB6BAE383A33}"/>
              </a:ext>
            </a:extLst>
          </p:cNvPr>
          <p:cNvSpPr>
            <a:spLocks noGrp="1"/>
          </p:cNvSpPr>
          <p:nvPr>
            <p:ph type="ftr" sz="quarter" idx="11"/>
          </p:nvPr>
        </p:nvSpPr>
        <p:spPr>
          <a:xfrm>
            <a:off x="4038600" y="6356350"/>
            <a:ext cx="4114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Zástupný objekt pre číslo snímky 6">
            <a:extLst>
              <a:ext uri="{FF2B5EF4-FFF2-40B4-BE49-F238E27FC236}">
                <a16:creationId xmlns:a16="http://schemas.microsoft.com/office/drawing/2014/main" id="{10A07A8C-A254-726C-9379-8A4DE7BAE1C9}"/>
              </a:ext>
            </a:extLst>
          </p:cNvPr>
          <p:cNvSpPr>
            <a:spLocks noGrp="1"/>
          </p:cNvSpPr>
          <p:nvPr>
            <p:ph type="sldNum" sz="quarter" idx="12"/>
          </p:nvPr>
        </p:nvSpPr>
        <p:spPr>
          <a:xfrm>
            <a:off x="86106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F96F323-A7D3-4479-AD34-CAE925240681}" type="slidenum">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93798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Θέση ημερομηνίας 3"/>
          <p:cNvSpPr>
            <a:spLocks noGrp="1"/>
          </p:cNvSpPr>
          <p:nvPr>
            <p:ph type="dt" sz="half" idx="10"/>
          </p:nvPr>
        </p:nvSpPr>
        <p:spPr/>
        <p:txBody>
          <a:bodyPr/>
          <a:lstStyle/>
          <a:p>
            <a:fld id="{213DCF01-0ECA-42AB-B5CA-B8592B21C092}" type="datetimeFigureOut">
              <a:rPr lang="el-GR" smtClean="0"/>
              <a:t>9/10/2024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5073198-009B-4221-BB6C-7130D26C93D4}" type="slidenum">
              <a:rPr lang="el-GR" smtClean="0"/>
              <a:t>‹#›</a:t>
            </a:fld>
            <a:endParaRPr lang="el-GR"/>
          </a:p>
        </p:txBody>
      </p:sp>
    </p:spTree>
    <p:extLst>
      <p:ext uri="{BB962C8B-B14F-4D97-AF65-F5344CB8AC3E}">
        <p14:creationId xmlns:p14="http://schemas.microsoft.com/office/powerpoint/2010/main" val="1865763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CAC654-9A4C-0448-6D60-6854DC5DBE64}"/>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endParaRPr lang="en-GB"/>
          </a:p>
        </p:txBody>
      </p:sp>
      <p:sp>
        <p:nvSpPr>
          <p:cNvPr id="3" name="Zástupný objekt pre obrázok 2">
            <a:extLst>
              <a:ext uri="{FF2B5EF4-FFF2-40B4-BE49-F238E27FC236}">
                <a16:creationId xmlns:a16="http://schemas.microsoft.com/office/drawing/2014/main" id="{AA0CA434-3E6A-3418-B3A1-7E85F3850F8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text 3">
            <a:extLst>
              <a:ext uri="{FF2B5EF4-FFF2-40B4-BE49-F238E27FC236}">
                <a16:creationId xmlns:a16="http://schemas.microsoft.com/office/drawing/2014/main" id="{A9B75E2C-1313-E597-88F4-96D86DE60D4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0B6673DD-A6C5-ACEB-66D7-91C0DF780A4F}"/>
              </a:ext>
            </a:extLst>
          </p:cNvPr>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496294D-597E-4D2E-B81B-892A1B613257}" type="datetimeFigureOut">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09/10/2024</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Zástupný objekt pre pätu 5">
            <a:extLst>
              <a:ext uri="{FF2B5EF4-FFF2-40B4-BE49-F238E27FC236}">
                <a16:creationId xmlns:a16="http://schemas.microsoft.com/office/drawing/2014/main" id="{FA584A9D-DD98-B05B-9E09-EBCDE5E3C577}"/>
              </a:ext>
            </a:extLst>
          </p:cNvPr>
          <p:cNvSpPr>
            <a:spLocks noGrp="1"/>
          </p:cNvSpPr>
          <p:nvPr>
            <p:ph type="ftr" sz="quarter" idx="11"/>
          </p:nvPr>
        </p:nvSpPr>
        <p:spPr>
          <a:xfrm>
            <a:off x="4038600" y="6356350"/>
            <a:ext cx="4114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Zástupný objekt pre číslo snímky 6">
            <a:extLst>
              <a:ext uri="{FF2B5EF4-FFF2-40B4-BE49-F238E27FC236}">
                <a16:creationId xmlns:a16="http://schemas.microsoft.com/office/drawing/2014/main" id="{0F59585D-B970-3926-0CF9-FFE5242416B5}"/>
              </a:ext>
            </a:extLst>
          </p:cNvPr>
          <p:cNvSpPr>
            <a:spLocks noGrp="1"/>
          </p:cNvSpPr>
          <p:nvPr>
            <p:ph type="sldNum" sz="quarter" idx="12"/>
          </p:nvPr>
        </p:nvSpPr>
        <p:spPr>
          <a:xfrm>
            <a:off x="86106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F96F323-A7D3-4479-AD34-CAE925240681}" type="slidenum">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609136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B0A23-50E5-4E98-A123-1ABE0DF6E2F6}"/>
              </a:ext>
            </a:extLst>
          </p:cNvPr>
          <p:cNvSpPr>
            <a:spLocks noGrp="1"/>
          </p:cNvSpPr>
          <p:nvPr>
            <p:ph type="title"/>
          </p:nvPr>
        </p:nvSpPr>
        <p:spPr/>
        <p:txBody>
          <a:bodyPr/>
          <a:lstStyle/>
          <a:p>
            <a:r>
              <a:rPr lang="en-US"/>
              <a:t>Click to edit Master title style</a:t>
            </a:r>
            <a:endParaRPr lang="mk-MK"/>
          </a:p>
        </p:txBody>
      </p:sp>
      <p:sp>
        <p:nvSpPr>
          <p:cNvPr id="3" name="Text Placeholder 2">
            <a:extLst>
              <a:ext uri="{FF2B5EF4-FFF2-40B4-BE49-F238E27FC236}">
                <a16:creationId xmlns:a16="http://schemas.microsoft.com/office/drawing/2014/main" id="{C73B4E44-5D0F-4491-BC07-5D57BCF01673}"/>
              </a:ext>
            </a:extLst>
          </p:cNvPr>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mk-MK"/>
          </a:p>
        </p:txBody>
      </p:sp>
      <p:sp>
        <p:nvSpPr>
          <p:cNvPr id="4" name="Date Placeholder 3">
            <a:extLst>
              <a:ext uri="{FF2B5EF4-FFF2-40B4-BE49-F238E27FC236}">
                <a16:creationId xmlns:a16="http://schemas.microsoft.com/office/drawing/2014/main" id="{A5FF08B9-AC57-4793-A600-2179C7504058}"/>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D3446B4-3BDC-48EA-B258-56A3470749C0}" type="datetimeFigureOut">
              <a:rPr kumimoji="0" lang="mk-MK"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9.10.2024</a:t>
            </a:fld>
            <a:endParaRPr kumimoji="0" lang="mk-M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FB4BCEB-204C-4393-997A-12C9FBD9EA8C}"/>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mk-M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FC8FD7F9-407B-4FDA-8395-66CDEBF79823}"/>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27C557A-3CDE-402B-B8F9-F7D05CB61B58}" type="slidenum">
              <a:rPr kumimoji="0" lang="mk-MK"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mk-M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885429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Úvodná snímka">
    <p:spTree>
      <p:nvGrpSpPr>
        <p:cNvPr id="1" name=""/>
        <p:cNvGrpSpPr/>
        <p:nvPr/>
      </p:nvGrpSpPr>
      <p:grpSpPr>
        <a:xfrm>
          <a:off x="0" y="0"/>
          <a:ext cx="0" cy="0"/>
          <a:chOff x="0" y="0"/>
          <a:chExt cx="0" cy="0"/>
        </a:xfrm>
      </p:grpSpPr>
      <p:sp>
        <p:nvSpPr>
          <p:cNvPr id="15" name="Nadpis 1">
            <a:extLst>
              <a:ext uri="{FF2B5EF4-FFF2-40B4-BE49-F238E27FC236}">
                <a16:creationId xmlns:a16="http://schemas.microsoft.com/office/drawing/2014/main" id="{8C573BC2-7934-898E-58E7-6322923DDF3E}"/>
              </a:ext>
            </a:extLst>
          </p:cNvPr>
          <p:cNvSpPr txBox="1">
            <a:spLocks/>
          </p:cNvSpPr>
          <p:nvPr userDrawn="1"/>
        </p:nvSpPr>
        <p:spPr>
          <a:xfrm>
            <a:off x="1524000" y="2649480"/>
            <a:ext cx="9144000" cy="745313"/>
          </a:xfrm>
          <a:prstGeom prst="rect">
            <a:avLst/>
          </a:prstGeom>
        </p:spPr>
        <p:txBody>
          <a:bodyPr vert="horz" lIns="91440" tIns="45720" rIns="91440" bIns="45720" rtlCol="0" anchor="b">
            <a:normAutofit/>
          </a:bodyPr>
          <a:lstStyle>
            <a:lvl1pPr algn="ctr" defTabSz="914400" rtl="0" eaLnBrk="1" latinLnBrk="0" hangingPunct="1">
              <a:lnSpc>
                <a:spcPct val="100000"/>
              </a:lnSpc>
              <a:spcBef>
                <a:spcPct val="0"/>
              </a:spcBef>
              <a:buNone/>
              <a:defRPr sz="2800" b="1" kern="1200">
                <a:solidFill>
                  <a:srgbClr val="92BAB5"/>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sk-SK" sz="2000" b="1" i="0" u="none" strike="noStrike" kern="1200" cap="none" spc="0" normalizeH="0" baseline="0" noProof="0" dirty="0">
                <a:ln>
                  <a:noFill/>
                </a:ln>
                <a:solidFill>
                  <a:srgbClr val="FFAA5A"/>
                </a:solidFill>
                <a:effectLst/>
                <a:uLnTx/>
                <a:uFillTx/>
                <a:latin typeface="Cambria" panose="02040503050406030204" pitchFamily="18" charset="0"/>
                <a:ea typeface="Cambria" panose="02040503050406030204" pitchFamily="18" charset="0"/>
                <a:cs typeface="+mj-cs"/>
              </a:rPr>
              <a:t>ERASMUS+KA220-ADU - </a:t>
            </a:r>
            <a:r>
              <a:rPr kumimoji="0" lang="en-US" sz="2000" b="1" i="0" u="none" strike="noStrike" kern="1200" cap="none" spc="0" normalizeH="0" baseline="0" noProof="0" dirty="0">
                <a:ln>
                  <a:noFill/>
                </a:ln>
                <a:solidFill>
                  <a:srgbClr val="FFAA5A"/>
                </a:solidFill>
                <a:effectLst/>
                <a:uLnTx/>
                <a:uFillTx/>
                <a:latin typeface="Cambria" panose="02040503050406030204" pitchFamily="18" charset="0"/>
                <a:ea typeface="Cambria" panose="02040503050406030204" pitchFamily="18" charset="0"/>
                <a:cs typeface="+mj-cs"/>
              </a:rPr>
              <a:t>Cooperation partnerships in adult education</a:t>
            </a:r>
            <a:endParaRPr kumimoji="0" lang="sk-SK" sz="2000" b="1" i="0" u="none" strike="noStrike" kern="1200" cap="none" spc="0" normalizeH="0" baseline="0" noProof="0" dirty="0">
              <a:ln>
                <a:noFill/>
              </a:ln>
              <a:solidFill>
                <a:srgbClr val="FFAA5A"/>
              </a:solidFill>
              <a:effectLst/>
              <a:uLnTx/>
              <a:uFillTx/>
              <a:latin typeface="Cambria" panose="02040503050406030204" pitchFamily="18" charset="0"/>
              <a:ea typeface="Cambria" panose="02040503050406030204" pitchFamily="18" charset="0"/>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sk-SK" sz="2000" b="1" i="0" u="none" strike="noStrike" kern="1200" cap="none" spc="0" normalizeH="0" baseline="0" noProof="0" dirty="0">
                <a:ln>
                  <a:noFill/>
                </a:ln>
                <a:solidFill>
                  <a:srgbClr val="FFAA5A"/>
                </a:solidFill>
                <a:effectLst/>
                <a:uLnTx/>
                <a:uFillTx/>
                <a:latin typeface="Cambria" panose="02040503050406030204" pitchFamily="18" charset="0"/>
                <a:ea typeface="Cambria" panose="02040503050406030204" pitchFamily="18" charset="0"/>
                <a:cs typeface="+mj-cs"/>
              </a:rPr>
              <a:t>KA220-ADU-2BF13E10 </a:t>
            </a:r>
            <a:endParaRPr kumimoji="0" lang="en-GB" sz="2000" b="1" i="0" u="none" strike="noStrike" kern="1200" cap="none" spc="0" normalizeH="0" baseline="0" noProof="0" dirty="0">
              <a:ln>
                <a:noFill/>
              </a:ln>
              <a:solidFill>
                <a:srgbClr val="FFAA5A"/>
              </a:solidFill>
              <a:effectLst/>
              <a:uLnTx/>
              <a:uFillTx/>
              <a:latin typeface="Cambria" panose="02040503050406030204" pitchFamily="18" charset="0"/>
              <a:ea typeface="Cambria" panose="02040503050406030204" pitchFamily="18" charset="0"/>
              <a:cs typeface="+mj-cs"/>
            </a:endParaRPr>
          </a:p>
        </p:txBody>
      </p:sp>
      <p:sp>
        <p:nvSpPr>
          <p:cNvPr id="9" name="BlokTextu 8">
            <a:extLst>
              <a:ext uri="{FF2B5EF4-FFF2-40B4-BE49-F238E27FC236}">
                <a16:creationId xmlns:a16="http://schemas.microsoft.com/office/drawing/2014/main" id="{75A80F42-4977-537D-9CDE-C29C2D5B4E94}"/>
              </a:ext>
            </a:extLst>
          </p:cNvPr>
          <p:cNvSpPr txBox="1"/>
          <p:nvPr userDrawn="1"/>
        </p:nvSpPr>
        <p:spPr>
          <a:xfrm>
            <a:off x="1297172" y="1042061"/>
            <a:ext cx="9597656" cy="129266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n-cs"/>
              </a:rPr>
              <a:t>Building Digital Resilience by Making Digital Wellbeing and</a:t>
            </a:r>
            <a:br>
              <a:rPr kumimoji="0" lang="en-US"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n-cs"/>
              </a:rPr>
            </a:br>
            <a:r>
              <a:rPr kumimoji="0" lang="en-US"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n-cs"/>
              </a:rPr>
              <a:t>Security Accessible to All</a:t>
            </a:r>
            <a:r>
              <a:rPr kumimoji="0" lang="sk-SK"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n-cs"/>
              </a:rPr>
              <a:t/>
            </a:r>
            <a:br>
              <a:rPr kumimoji="0" lang="sk-SK"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n-cs"/>
              </a:rPr>
            </a:br>
            <a:r>
              <a:rPr kumimoji="0" lang="sk-SK"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n-cs"/>
              </a:rPr>
              <a:t>&lt;&lt;</a:t>
            </a:r>
            <a:r>
              <a:rPr kumimoji="0" lang="sk-SK" sz="2600" b="1" i="0" u="none" strike="noStrike" kern="1200" cap="none" spc="0" normalizeH="0" baseline="0" noProof="0" dirty="0" err="1">
                <a:ln>
                  <a:noFill/>
                </a:ln>
                <a:solidFill>
                  <a:srgbClr val="92BAB5"/>
                </a:solidFill>
                <a:effectLst/>
                <a:uLnTx/>
                <a:uFillTx/>
                <a:latin typeface="Cambria" panose="02040503050406030204" pitchFamily="18" charset="0"/>
                <a:ea typeface="Cambria" panose="02040503050406030204" pitchFamily="18" charset="0"/>
                <a:cs typeface="+mn-cs"/>
              </a:rPr>
              <a:t>DigiWELL</a:t>
            </a:r>
            <a:r>
              <a:rPr kumimoji="0" lang="sk-SK"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n-cs"/>
              </a:rPr>
              <a:t>&gt;&gt;</a:t>
            </a:r>
            <a:endParaRPr kumimoji="0" lang="en-GB" sz="2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2" name="Skupina 6">
            <a:extLst>
              <a:ext uri="{FF2B5EF4-FFF2-40B4-BE49-F238E27FC236}">
                <a16:creationId xmlns:a16="http://schemas.microsoft.com/office/drawing/2014/main" id="{7742E34A-6003-4057-7109-B4DCB96D35A2}"/>
              </a:ext>
            </a:extLst>
          </p:cNvPr>
          <p:cNvGrpSpPr/>
          <p:nvPr userDrawn="1"/>
        </p:nvGrpSpPr>
        <p:grpSpPr>
          <a:xfrm>
            <a:off x="404037" y="5915131"/>
            <a:ext cx="11602577" cy="790052"/>
            <a:chOff x="435935" y="5851336"/>
            <a:chExt cx="11602577" cy="790052"/>
          </a:xfrm>
        </p:grpSpPr>
        <p:pic>
          <p:nvPicPr>
            <p:cNvPr id="3" name="Obrázok 7" descr="Obrázok, na ktorom je text">
              <a:extLst>
                <a:ext uri="{FF2B5EF4-FFF2-40B4-BE49-F238E27FC236}">
                  <a16:creationId xmlns:a16="http://schemas.microsoft.com/office/drawing/2014/main" id="{B188D6EE-9640-2F18-BB35-B6223AACBAD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5935" y="5963498"/>
              <a:ext cx="2290456" cy="529376"/>
            </a:xfrm>
            <a:prstGeom prst="rect">
              <a:avLst/>
            </a:prstGeom>
          </p:spPr>
        </p:pic>
        <p:pic>
          <p:nvPicPr>
            <p:cNvPr id="4" name="Obrázok 8">
              <a:extLst>
                <a:ext uri="{FF2B5EF4-FFF2-40B4-BE49-F238E27FC236}">
                  <a16:creationId xmlns:a16="http://schemas.microsoft.com/office/drawing/2014/main" id="{94663C1E-6A81-5255-6A8A-1BA39AA9AE7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212223" y="5851336"/>
              <a:ext cx="1826289" cy="737473"/>
            </a:xfrm>
            <a:prstGeom prst="rect">
              <a:avLst/>
            </a:prstGeom>
          </p:spPr>
        </p:pic>
        <p:pic>
          <p:nvPicPr>
            <p:cNvPr id="5" name="Obrázok 9">
              <a:extLst>
                <a:ext uri="{FF2B5EF4-FFF2-40B4-BE49-F238E27FC236}">
                  <a16:creationId xmlns:a16="http://schemas.microsoft.com/office/drawing/2014/main" id="{3B80CD3C-F3EB-86BE-9402-CCA53F62F2A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726391" y="5863719"/>
              <a:ext cx="777669" cy="777669"/>
            </a:xfrm>
            <a:prstGeom prst="rect">
              <a:avLst/>
            </a:prstGeom>
          </p:spPr>
        </p:pic>
        <p:pic>
          <p:nvPicPr>
            <p:cNvPr id="6" name="Picture 2" descr="Slovenská poľnohospodárska univerzita v Nitre">
              <a:extLst>
                <a:ext uri="{FF2B5EF4-FFF2-40B4-BE49-F238E27FC236}">
                  <a16:creationId xmlns:a16="http://schemas.microsoft.com/office/drawing/2014/main" id="{18C12442-9888-DF01-0D04-E54CFC51996F}"/>
                </a:ext>
              </a:extLst>
            </p:cNvPr>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3589235" y="5963498"/>
              <a:ext cx="1128044" cy="50449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Logo">
              <a:extLst>
                <a:ext uri="{FF2B5EF4-FFF2-40B4-BE49-F238E27FC236}">
                  <a16:creationId xmlns:a16="http://schemas.microsoft.com/office/drawing/2014/main" id="{A12653CD-F652-4955-2DF8-1F145D487466}"/>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4717279" y="5963498"/>
              <a:ext cx="968299" cy="50449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42C24E57-7917-345F-39EB-C946DC59954E}"/>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685578" y="5945929"/>
              <a:ext cx="1156727" cy="564513"/>
            </a:xfrm>
            <a:prstGeom prst="rect">
              <a:avLst/>
            </a:prstGeom>
          </p:spPr>
        </p:pic>
        <p:pic>
          <p:nvPicPr>
            <p:cNvPr id="10" name="Picture 9" descr="AIFED - Formación, cultura y empleo en Granada">
              <a:extLst>
                <a:ext uri="{FF2B5EF4-FFF2-40B4-BE49-F238E27FC236}">
                  <a16:creationId xmlns:a16="http://schemas.microsoft.com/office/drawing/2014/main" id="{2A4BD905-BF5D-7F6B-DC78-E8B21C77798A}"/>
                </a:ext>
              </a:extLst>
            </p:cNvPr>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6898797" y="5968999"/>
              <a:ext cx="1521023" cy="52387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FDE1F00A-E68C-4D66-6740-C74D4C1A96A7}"/>
                </a:ext>
              </a:extLst>
            </p:cNvPr>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8566511" y="5945929"/>
              <a:ext cx="149902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Syzygia Foundation">
              <a:extLst>
                <a:ext uri="{FF2B5EF4-FFF2-40B4-BE49-F238E27FC236}">
                  <a16:creationId xmlns:a16="http://schemas.microsoft.com/office/drawing/2014/main" id="{641A6490-CDF8-6265-0143-32A2FCE4E694}"/>
                </a:ext>
              </a:extLst>
            </p:cNvPr>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8606409" y="6252553"/>
              <a:ext cx="1419225" cy="28228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50562534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4D3FBA-5B99-2AB2-BD67-67A4A164A5A2}"/>
              </a:ext>
            </a:extLst>
          </p:cNvPr>
          <p:cNvSpPr>
            <a:spLocks noGrp="1"/>
          </p:cNvSpPr>
          <p:nvPr>
            <p:ph type="title"/>
          </p:nvPr>
        </p:nvSpPr>
        <p:spPr/>
        <p:txBody>
          <a:bodyPr/>
          <a:lstStyle>
            <a:lvl1pPr>
              <a:defRPr>
                <a:latin typeface="Aptos" panose="020B0004020202020204" pitchFamily="34" charset="0"/>
              </a:defRPr>
            </a:lvl1pPr>
          </a:lstStyle>
          <a:p>
            <a:r>
              <a:rPr lang="sk-SK" dirty="0"/>
              <a:t>Kliknutím upravte štýl predlohy nadpisu</a:t>
            </a:r>
            <a:endParaRPr lang="en-GB" dirty="0"/>
          </a:p>
        </p:txBody>
      </p:sp>
      <p:sp>
        <p:nvSpPr>
          <p:cNvPr id="3" name="Zástupný objekt pre obsah 2">
            <a:extLst>
              <a:ext uri="{FF2B5EF4-FFF2-40B4-BE49-F238E27FC236}">
                <a16:creationId xmlns:a16="http://schemas.microsoft.com/office/drawing/2014/main" id="{435A9057-43B6-746F-BEA7-CE263338DB93}"/>
              </a:ext>
            </a:extLst>
          </p:cNvPr>
          <p:cNvSpPr>
            <a:spLocks noGrp="1"/>
          </p:cNvSpPr>
          <p:nvPr>
            <p:ph idx="1"/>
          </p:nvPr>
        </p:nvSpPr>
        <p:spPr>
          <a:xfrm>
            <a:off x="838200" y="1825625"/>
            <a:ext cx="10515600" cy="4351338"/>
          </a:xfrm>
          <a:prstGeom prst="rect">
            <a:avLst/>
          </a:prstGeom>
        </p:spPr>
        <p:txBody>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sk-SK" dirty="0"/>
              <a:t>Kliknite sem a upravte štýly predlohy textu</a:t>
            </a:r>
          </a:p>
          <a:p>
            <a:pPr lvl="1"/>
            <a:r>
              <a:rPr lang="sk-SK" dirty="0"/>
              <a:t>Druhá úroveň</a:t>
            </a:r>
          </a:p>
          <a:p>
            <a:pPr lvl="2"/>
            <a:r>
              <a:rPr lang="sk-SK" dirty="0"/>
              <a:t>Tretia úroveň</a:t>
            </a:r>
          </a:p>
          <a:p>
            <a:pPr lvl="3"/>
            <a:r>
              <a:rPr lang="sk-SK" dirty="0"/>
              <a:t>Štvrtá úroveň</a:t>
            </a:r>
          </a:p>
          <a:p>
            <a:pPr lvl="4"/>
            <a:r>
              <a:rPr lang="sk-SK" dirty="0"/>
              <a:t>Piata úroveň</a:t>
            </a:r>
            <a:endParaRPr lang="en-GB" dirty="0"/>
          </a:p>
        </p:txBody>
      </p:sp>
    </p:spTree>
    <p:extLst>
      <p:ext uri="{BB962C8B-B14F-4D97-AF65-F5344CB8AC3E}">
        <p14:creationId xmlns:p14="http://schemas.microsoft.com/office/powerpoint/2010/main" val="1409933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59A5AF-6B5C-45A1-1FB8-4A10DD953421}"/>
              </a:ext>
            </a:extLst>
          </p:cNvPr>
          <p:cNvSpPr>
            <a:spLocks noGrp="1"/>
          </p:cNvSpPr>
          <p:nvPr>
            <p:ph type="title"/>
          </p:nvPr>
        </p:nvSpPr>
        <p:spPr/>
        <p:txBody>
          <a:bodyPr/>
          <a:lstStyle>
            <a:lvl1pPr>
              <a:defRPr>
                <a:latin typeface="Aptos" panose="020B0004020202020204" pitchFamily="34" charset="0"/>
              </a:defRPr>
            </a:lvl1pPr>
          </a:lstStyle>
          <a:p>
            <a:r>
              <a:rPr lang="sk-SK" dirty="0"/>
              <a:t>Kliknutím upravte štýl predlohy nadpisu</a:t>
            </a:r>
            <a:endParaRPr lang="en-GB" dirty="0"/>
          </a:p>
        </p:txBody>
      </p:sp>
      <p:sp>
        <p:nvSpPr>
          <p:cNvPr id="3" name="Zástupný objekt pre obsah 2">
            <a:extLst>
              <a:ext uri="{FF2B5EF4-FFF2-40B4-BE49-F238E27FC236}">
                <a16:creationId xmlns:a16="http://schemas.microsoft.com/office/drawing/2014/main" id="{A2934F81-DBED-D029-6E7C-3D5CABBBADDC}"/>
              </a:ext>
            </a:extLst>
          </p:cNvPr>
          <p:cNvSpPr>
            <a:spLocks noGrp="1"/>
          </p:cNvSpPr>
          <p:nvPr>
            <p:ph sz="half" idx="1"/>
          </p:nvPr>
        </p:nvSpPr>
        <p:spPr>
          <a:xfrm>
            <a:off x="838200" y="1825625"/>
            <a:ext cx="5181600" cy="4351338"/>
          </a:xfrm>
          <a:prstGeom prst="rect">
            <a:avLst/>
          </a:prstGeom>
        </p:spPr>
        <p:txBody>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sk-SK" dirty="0"/>
              <a:t>Kliknite sem a upravte štýly predlohy textu</a:t>
            </a:r>
          </a:p>
          <a:p>
            <a:pPr lvl="1"/>
            <a:r>
              <a:rPr lang="sk-SK" dirty="0"/>
              <a:t>Druhá úroveň</a:t>
            </a:r>
          </a:p>
          <a:p>
            <a:pPr lvl="2"/>
            <a:r>
              <a:rPr lang="sk-SK" dirty="0"/>
              <a:t>Tretia úroveň</a:t>
            </a:r>
          </a:p>
          <a:p>
            <a:pPr lvl="3"/>
            <a:r>
              <a:rPr lang="sk-SK" dirty="0"/>
              <a:t>Štvrtá úroveň</a:t>
            </a:r>
          </a:p>
          <a:p>
            <a:pPr lvl="4"/>
            <a:r>
              <a:rPr lang="sk-SK" dirty="0"/>
              <a:t>Piata úroveň</a:t>
            </a:r>
            <a:endParaRPr lang="en-GB" dirty="0"/>
          </a:p>
        </p:txBody>
      </p:sp>
      <p:sp>
        <p:nvSpPr>
          <p:cNvPr id="4" name="Zástupný objekt pre obsah 3">
            <a:extLst>
              <a:ext uri="{FF2B5EF4-FFF2-40B4-BE49-F238E27FC236}">
                <a16:creationId xmlns:a16="http://schemas.microsoft.com/office/drawing/2014/main" id="{C5638265-EBB0-3D3D-9D43-884490BB6BFF}"/>
              </a:ext>
            </a:extLst>
          </p:cNvPr>
          <p:cNvSpPr>
            <a:spLocks noGrp="1"/>
          </p:cNvSpPr>
          <p:nvPr>
            <p:ph sz="half" idx="2"/>
          </p:nvPr>
        </p:nvSpPr>
        <p:spPr>
          <a:xfrm>
            <a:off x="6172200" y="1825625"/>
            <a:ext cx="5181600" cy="4351338"/>
          </a:xfrm>
          <a:prstGeom prst="rect">
            <a:avLst/>
          </a:prstGeom>
        </p:spPr>
        <p:txBody>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sk-SK" dirty="0"/>
              <a:t>Kliknite sem a upravte štýly predlohy textu</a:t>
            </a:r>
          </a:p>
          <a:p>
            <a:pPr lvl="1"/>
            <a:r>
              <a:rPr lang="sk-SK" dirty="0"/>
              <a:t>Druhá úroveň</a:t>
            </a:r>
          </a:p>
          <a:p>
            <a:pPr lvl="2"/>
            <a:r>
              <a:rPr lang="sk-SK" dirty="0"/>
              <a:t>Tretia úroveň</a:t>
            </a:r>
          </a:p>
          <a:p>
            <a:pPr lvl="3"/>
            <a:r>
              <a:rPr lang="sk-SK" dirty="0"/>
              <a:t>Štvrtá úroveň</a:t>
            </a:r>
          </a:p>
          <a:p>
            <a:pPr lvl="4"/>
            <a:r>
              <a:rPr lang="sk-SK" dirty="0"/>
              <a:t>Piata úroveň</a:t>
            </a:r>
            <a:endParaRPr lang="en-GB" dirty="0"/>
          </a:p>
        </p:txBody>
      </p:sp>
    </p:spTree>
    <p:extLst>
      <p:ext uri="{BB962C8B-B14F-4D97-AF65-F5344CB8AC3E}">
        <p14:creationId xmlns:p14="http://schemas.microsoft.com/office/powerpoint/2010/main" val="149284634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98C846-E56F-F8FB-0E8F-A31A7468DDDE}"/>
              </a:ext>
            </a:extLst>
          </p:cNvPr>
          <p:cNvSpPr>
            <a:spLocks noGrp="1"/>
          </p:cNvSpPr>
          <p:nvPr>
            <p:ph type="title"/>
          </p:nvPr>
        </p:nvSpPr>
        <p:spPr>
          <a:xfrm>
            <a:off x="839788" y="365125"/>
            <a:ext cx="10515600" cy="1325563"/>
          </a:xfrm>
        </p:spPr>
        <p:txBody>
          <a:bodyPr/>
          <a:lstStyle/>
          <a:p>
            <a:r>
              <a:rPr lang="sk-SK"/>
              <a:t>Kliknutím upravte štýl predlohy nadpisu</a:t>
            </a:r>
            <a:endParaRPr lang="en-GB"/>
          </a:p>
        </p:txBody>
      </p:sp>
      <p:sp>
        <p:nvSpPr>
          <p:cNvPr id="3" name="Zástupný text 2">
            <a:extLst>
              <a:ext uri="{FF2B5EF4-FFF2-40B4-BE49-F238E27FC236}">
                <a16:creationId xmlns:a16="http://schemas.microsoft.com/office/drawing/2014/main" id="{90B3C3E5-B332-4C8D-1855-3683A3B0BD4F}"/>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objekt pre obsah 3">
            <a:extLst>
              <a:ext uri="{FF2B5EF4-FFF2-40B4-BE49-F238E27FC236}">
                <a16:creationId xmlns:a16="http://schemas.microsoft.com/office/drawing/2014/main" id="{A45C6FA8-FA26-3E40-B51A-408606C86B1B}"/>
              </a:ext>
            </a:extLst>
          </p:cNvPr>
          <p:cNvSpPr>
            <a:spLocks noGrp="1"/>
          </p:cNvSpPr>
          <p:nvPr>
            <p:ph sz="half" idx="2"/>
          </p:nvPr>
        </p:nvSpPr>
        <p:spPr>
          <a:xfrm>
            <a:off x="839788" y="2505075"/>
            <a:ext cx="5157787" cy="3684588"/>
          </a:xfrm>
          <a:prstGeom prst="rect">
            <a:avLst/>
          </a:prstGeo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5" name="Zástupný text 4">
            <a:extLst>
              <a:ext uri="{FF2B5EF4-FFF2-40B4-BE49-F238E27FC236}">
                <a16:creationId xmlns:a16="http://schemas.microsoft.com/office/drawing/2014/main" id="{E7C2DF9D-F767-5C94-962C-3CF6C7055F27}"/>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objekt pre obsah 5">
            <a:extLst>
              <a:ext uri="{FF2B5EF4-FFF2-40B4-BE49-F238E27FC236}">
                <a16:creationId xmlns:a16="http://schemas.microsoft.com/office/drawing/2014/main" id="{7EC0FAD3-A546-E6B0-38BF-42F7D495FABC}"/>
              </a:ext>
            </a:extLst>
          </p:cNvPr>
          <p:cNvSpPr>
            <a:spLocks noGrp="1"/>
          </p:cNvSpPr>
          <p:nvPr>
            <p:ph sz="quarter" idx="4"/>
          </p:nvPr>
        </p:nvSpPr>
        <p:spPr>
          <a:xfrm>
            <a:off x="6172200" y="2505075"/>
            <a:ext cx="5183188" cy="3684588"/>
          </a:xfrm>
          <a:prstGeom prst="rect">
            <a:avLst/>
          </a:prstGeo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Tree>
    <p:extLst>
      <p:ext uri="{BB962C8B-B14F-4D97-AF65-F5344CB8AC3E}">
        <p14:creationId xmlns:p14="http://schemas.microsoft.com/office/powerpoint/2010/main" val="198128813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F72F59-F218-5327-C4EF-72E2A4FCF888}"/>
              </a:ext>
            </a:extLst>
          </p:cNvPr>
          <p:cNvSpPr>
            <a:spLocks noGrp="1"/>
          </p:cNvSpPr>
          <p:nvPr>
            <p:ph type="title"/>
          </p:nvPr>
        </p:nvSpPr>
        <p:spPr/>
        <p:txBody>
          <a:bodyPr/>
          <a:lstStyle/>
          <a:p>
            <a:r>
              <a:rPr lang="sk-SK"/>
              <a:t>Kliknutím upravte štýl predlohy nadpisu</a:t>
            </a:r>
            <a:endParaRPr lang="en-GB"/>
          </a:p>
        </p:txBody>
      </p:sp>
    </p:spTree>
    <p:extLst>
      <p:ext uri="{BB962C8B-B14F-4D97-AF65-F5344CB8AC3E}">
        <p14:creationId xmlns:p14="http://schemas.microsoft.com/office/powerpoint/2010/main" val="388240236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402582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4ADE84-A388-6F43-AFAD-7528401AFE68}"/>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endParaRPr lang="en-GB"/>
          </a:p>
        </p:txBody>
      </p:sp>
      <p:sp>
        <p:nvSpPr>
          <p:cNvPr id="3" name="Zástupný objekt pre obsah 2">
            <a:extLst>
              <a:ext uri="{FF2B5EF4-FFF2-40B4-BE49-F238E27FC236}">
                <a16:creationId xmlns:a16="http://schemas.microsoft.com/office/drawing/2014/main" id="{BAF78B52-C79A-364E-5463-982013600E0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text 3">
            <a:extLst>
              <a:ext uri="{FF2B5EF4-FFF2-40B4-BE49-F238E27FC236}">
                <a16:creationId xmlns:a16="http://schemas.microsoft.com/office/drawing/2014/main" id="{34CE83CC-671E-EFDC-C9A9-6CCBF69C33E4}"/>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FF43C211-1AC3-84DD-C901-99A28F2BD4CE}"/>
              </a:ext>
            </a:extLst>
          </p:cNvPr>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496294D-597E-4D2E-B81B-892A1B613257}" type="datetimeFigureOut">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09/10/2024</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Zástupný objekt pre pätu 5">
            <a:extLst>
              <a:ext uri="{FF2B5EF4-FFF2-40B4-BE49-F238E27FC236}">
                <a16:creationId xmlns:a16="http://schemas.microsoft.com/office/drawing/2014/main" id="{E03E3DD7-BA70-7A80-32A5-EB6BAE383A33}"/>
              </a:ext>
            </a:extLst>
          </p:cNvPr>
          <p:cNvSpPr>
            <a:spLocks noGrp="1"/>
          </p:cNvSpPr>
          <p:nvPr>
            <p:ph type="ftr" sz="quarter" idx="11"/>
          </p:nvPr>
        </p:nvSpPr>
        <p:spPr>
          <a:xfrm>
            <a:off x="4038600" y="6356350"/>
            <a:ext cx="4114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Zástupný objekt pre číslo snímky 6">
            <a:extLst>
              <a:ext uri="{FF2B5EF4-FFF2-40B4-BE49-F238E27FC236}">
                <a16:creationId xmlns:a16="http://schemas.microsoft.com/office/drawing/2014/main" id="{10A07A8C-A254-726C-9379-8A4DE7BAE1C9}"/>
              </a:ext>
            </a:extLst>
          </p:cNvPr>
          <p:cNvSpPr>
            <a:spLocks noGrp="1"/>
          </p:cNvSpPr>
          <p:nvPr>
            <p:ph type="sldNum" sz="quarter" idx="12"/>
          </p:nvPr>
        </p:nvSpPr>
        <p:spPr>
          <a:xfrm>
            <a:off x="86106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F96F323-A7D3-4479-AD34-CAE925240681}" type="slidenum">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4696845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CAC654-9A4C-0448-6D60-6854DC5DBE64}"/>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endParaRPr lang="en-GB"/>
          </a:p>
        </p:txBody>
      </p:sp>
      <p:sp>
        <p:nvSpPr>
          <p:cNvPr id="3" name="Zástupný objekt pre obrázok 2">
            <a:extLst>
              <a:ext uri="{FF2B5EF4-FFF2-40B4-BE49-F238E27FC236}">
                <a16:creationId xmlns:a16="http://schemas.microsoft.com/office/drawing/2014/main" id="{AA0CA434-3E6A-3418-B3A1-7E85F3850F8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text 3">
            <a:extLst>
              <a:ext uri="{FF2B5EF4-FFF2-40B4-BE49-F238E27FC236}">
                <a16:creationId xmlns:a16="http://schemas.microsoft.com/office/drawing/2014/main" id="{A9B75E2C-1313-E597-88F4-96D86DE60D4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0B6673DD-A6C5-ACEB-66D7-91C0DF780A4F}"/>
              </a:ext>
            </a:extLst>
          </p:cNvPr>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496294D-597E-4D2E-B81B-892A1B613257}" type="datetimeFigureOut">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09/10/2024</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Zástupný objekt pre pätu 5">
            <a:extLst>
              <a:ext uri="{FF2B5EF4-FFF2-40B4-BE49-F238E27FC236}">
                <a16:creationId xmlns:a16="http://schemas.microsoft.com/office/drawing/2014/main" id="{FA584A9D-DD98-B05B-9E09-EBCDE5E3C577}"/>
              </a:ext>
            </a:extLst>
          </p:cNvPr>
          <p:cNvSpPr>
            <a:spLocks noGrp="1"/>
          </p:cNvSpPr>
          <p:nvPr>
            <p:ph type="ftr" sz="quarter" idx="11"/>
          </p:nvPr>
        </p:nvSpPr>
        <p:spPr>
          <a:xfrm>
            <a:off x="4038600" y="6356350"/>
            <a:ext cx="4114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Zástupný objekt pre číslo snímky 6">
            <a:extLst>
              <a:ext uri="{FF2B5EF4-FFF2-40B4-BE49-F238E27FC236}">
                <a16:creationId xmlns:a16="http://schemas.microsoft.com/office/drawing/2014/main" id="{0F59585D-B970-3926-0CF9-FFE5242416B5}"/>
              </a:ext>
            </a:extLst>
          </p:cNvPr>
          <p:cNvSpPr>
            <a:spLocks noGrp="1"/>
          </p:cNvSpPr>
          <p:nvPr>
            <p:ph type="sldNum" sz="quarter" idx="12"/>
          </p:nvPr>
        </p:nvSpPr>
        <p:spPr>
          <a:xfrm>
            <a:off x="86106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F96F323-A7D3-4479-AD34-CAE925240681}" type="slidenum">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40266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213DCF01-0ECA-42AB-B5CA-B8592B21C092}" type="datetimeFigureOut">
              <a:rPr lang="el-GR" smtClean="0"/>
              <a:t>9/10/2024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5073198-009B-4221-BB6C-7130D26C93D4}" type="slidenum">
              <a:rPr lang="el-GR" smtClean="0"/>
              <a:t>‹#›</a:t>
            </a:fld>
            <a:endParaRPr lang="el-GR"/>
          </a:p>
        </p:txBody>
      </p:sp>
    </p:spTree>
    <p:extLst>
      <p:ext uri="{BB962C8B-B14F-4D97-AF65-F5344CB8AC3E}">
        <p14:creationId xmlns:p14="http://schemas.microsoft.com/office/powerpoint/2010/main" val="345968509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10/9/2024</a:t>
            </a:fld>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54799548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10/9/2024</a:t>
            </a:fld>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9082765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10/9/2024</a:t>
            </a:fld>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48119860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10/9/2024</a:t>
            </a:fld>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47746870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10/9/2024</a:t>
            </a:fld>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64733753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10/9/2024</a:t>
            </a:fld>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3140098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10/9/2024</a:t>
            </a:fld>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7588516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10/9/2024</a:t>
            </a:fld>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271488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10/9/2024</a:t>
            </a:fld>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03071269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10/9/2024</a:t>
            </a:fld>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454797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213DCF01-0ECA-42AB-B5CA-B8592B21C092}" type="datetimeFigureOut">
              <a:rPr lang="el-GR" smtClean="0"/>
              <a:t>9/10/2024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45073198-009B-4221-BB6C-7130D26C93D4}" type="slidenum">
              <a:rPr lang="el-GR" smtClean="0"/>
              <a:t>‹#›</a:t>
            </a:fld>
            <a:endParaRPr lang="el-GR"/>
          </a:p>
        </p:txBody>
      </p:sp>
    </p:spTree>
    <p:extLst>
      <p:ext uri="{BB962C8B-B14F-4D97-AF65-F5344CB8AC3E}">
        <p14:creationId xmlns:p14="http://schemas.microsoft.com/office/powerpoint/2010/main" val="361052196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10/9/2024</a:t>
            </a:fld>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616765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213DCF01-0ECA-42AB-B5CA-B8592B21C092}" type="datetimeFigureOut">
              <a:rPr lang="el-GR" smtClean="0"/>
              <a:t>9/10/2024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45073198-009B-4221-BB6C-7130D26C93D4}" type="slidenum">
              <a:rPr lang="el-GR" smtClean="0"/>
              <a:t>‹#›</a:t>
            </a:fld>
            <a:endParaRPr lang="el-GR"/>
          </a:p>
        </p:txBody>
      </p:sp>
    </p:spTree>
    <p:extLst>
      <p:ext uri="{BB962C8B-B14F-4D97-AF65-F5344CB8AC3E}">
        <p14:creationId xmlns:p14="http://schemas.microsoft.com/office/powerpoint/2010/main" val="939570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213DCF01-0ECA-42AB-B5CA-B8592B21C092}" type="datetimeFigureOut">
              <a:rPr lang="el-GR" smtClean="0"/>
              <a:t>9/10/2024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45073198-009B-4221-BB6C-7130D26C93D4}" type="slidenum">
              <a:rPr lang="el-GR" smtClean="0"/>
              <a:t>‹#›</a:t>
            </a:fld>
            <a:endParaRPr lang="el-GR"/>
          </a:p>
        </p:txBody>
      </p:sp>
    </p:spTree>
    <p:extLst>
      <p:ext uri="{BB962C8B-B14F-4D97-AF65-F5344CB8AC3E}">
        <p14:creationId xmlns:p14="http://schemas.microsoft.com/office/powerpoint/2010/main" val="1143487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213DCF01-0ECA-42AB-B5CA-B8592B21C092}" type="datetimeFigureOut">
              <a:rPr lang="el-GR" smtClean="0"/>
              <a:t>9/10/2024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5073198-009B-4221-BB6C-7130D26C93D4}" type="slidenum">
              <a:rPr lang="el-GR" smtClean="0"/>
              <a:t>‹#›</a:t>
            </a:fld>
            <a:endParaRPr lang="el-GR"/>
          </a:p>
        </p:txBody>
      </p:sp>
    </p:spTree>
    <p:extLst>
      <p:ext uri="{BB962C8B-B14F-4D97-AF65-F5344CB8AC3E}">
        <p14:creationId xmlns:p14="http://schemas.microsoft.com/office/powerpoint/2010/main" val="637108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213DCF01-0ECA-42AB-B5CA-B8592B21C092}" type="datetimeFigureOut">
              <a:rPr lang="el-GR" smtClean="0"/>
              <a:t>9/10/2024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5073198-009B-4221-BB6C-7130D26C93D4}" type="slidenum">
              <a:rPr lang="el-GR" smtClean="0"/>
              <a:t>‹#›</a:t>
            </a:fld>
            <a:endParaRPr lang="el-GR"/>
          </a:p>
        </p:txBody>
      </p:sp>
    </p:spTree>
    <p:extLst>
      <p:ext uri="{BB962C8B-B14F-4D97-AF65-F5344CB8AC3E}">
        <p14:creationId xmlns:p14="http://schemas.microsoft.com/office/powerpoint/2010/main" val="4228778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10" Type="http://schemas.openxmlformats.org/officeDocument/2006/relationships/theme" Target="../theme/theme3.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5" Type="http://schemas.openxmlformats.org/officeDocument/2006/relationships/slideLayout" Target="../slideLayouts/slideLayout36.xml"/><Relationship Id="rId4" Type="http://schemas.openxmlformats.org/officeDocument/2006/relationships/slideLayout" Target="../slideLayouts/slideLayout35.xml"/><Relationship Id="rId9"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7.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theme" Target="../theme/theme5.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3DCF01-0ECA-42AB-B5CA-B8592B21C092}" type="datetimeFigureOut">
              <a:rPr lang="el-GR" smtClean="0"/>
              <a:t>9/10/2024</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073198-009B-4221-BB6C-7130D26C93D4}" type="slidenum">
              <a:rPr lang="el-GR" smtClean="0"/>
              <a:t>‹#›</a:t>
            </a:fld>
            <a:endParaRPr lang="el-GR"/>
          </a:p>
        </p:txBody>
      </p:sp>
    </p:spTree>
    <p:extLst>
      <p:ext uri="{BB962C8B-B14F-4D97-AF65-F5344CB8AC3E}">
        <p14:creationId xmlns:p14="http://schemas.microsoft.com/office/powerpoint/2010/main" val="1580466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nadpis 1">
            <a:extLst>
              <a:ext uri="{FF2B5EF4-FFF2-40B4-BE49-F238E27FC236}">
                <a16:creationId xmlns:a16="http://schemas.microsoft.com/office/drawing/2014/main" id="{062644E8-10B5-CE49-6891-911654D2B1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a:t>Kliknutím upravte štýl predlohy nadpisu</a:t>
            </a:r>
            <a:endParaRPr lang="en-GB"/>
          </a:p>
        </p:txBody>
      </p:sp>
      <p:sp>
        <p:nvSpPr>
          <p:cNvPr id="3" name="Zástupný text 2">
            <a:extLst>
              <a:ext uri="{FF2B5EF4-FFF2-40B4-BE49-F238E27FC236}">
                <a16:creationId xmlns:a16="http://schemas.microsoft.com/office/drawing/2014/main" id="{BE9D2063-3934-78F3-5D1C-633EC0F069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dátum 3">
            <a:extLst>
              <a:ext uri="{FF2B5EF4-FFF2-40B4-BE49-F238E27FC236}">
                <a16:creationId xmlns:a16="http://schemas.microsoft.com/office/drawing/2014/main" id="{BD50C04B-C414-807B-F073-844A86F456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88569F9E-8D34-42E7-83D8-6690845F3D31}" type="datetimeFigureOut">
              <a:rPr kumimoji="0" lang="en-GB"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09/10/2024</a:t>
            </a:fld>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5" name="Zástupný objekt pre pätu 4">
            <a:extLst>
              <a:ext uri="{FF2B5EF4-FFF2-40B4-BE49-F238E27FC236}">
                <a16:creationId xmlns:a16="http://schemas.microsoft.com/office/drawing/2014/main" id="{3C7083BE-5379-B44F-A80E-0AA6CA3D3D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
        <p:nvSpPr>
          <p:cNvPr id="6" name="Zástupný objekt pre číslo snímky 5">
            <a:extLst>
              <a:ext uri="{FF2B5EF4-FFF2-40B4-BE49-F238E27FC236}">
                <a16:creationId xmlns:a16="http://schemas.microsoft.com/office/drawing/2014/main" id="{7CF04C7D-6326-DC64-E752-D539A22120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78E33BF-AC80-4C3F-8F8D-6E475268A231}" type="slidenum">
              <a:rPr kumimoji="0" lang="en-GB"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40108034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nadpis 1">
            <a:extLst>
              <a:ext uri="{FF2B5EF4-FFF2-40B4-BE49-F238E27FC236}">
                <a16:creationId xmlns:a16="http://schemas.microsoft.com/office/drawing/2014/main" id="{A54D64AA-876A-5527-C225-22A2C738E224}"/>
              </a:ext>
            </a:extLst>
          </p:cNvPr>
          <p:cNvSpPr>
            <a:spLocks noGrp="1"/>
          </p:cNvSpPr>
          <p:nvPr>
            <p:ph type="title"/>
          </p:nvPr>
        </p:nvSpPr>
        <p:spPr>
          <a:xfrm>
            <a:off x="691116" y="365126"/>
            <a:ext cx="10662684" cy="1058364"/>
          </a:xfrm>
          <a:prstGeom prst="rect">
            <a:avLst/>
          </a:prstGeom>
        </p:spPr>
        <p:txBody>
          <a:bodyPr vert="horz" lIns="91440" tIns="45720" rIns="91440" bIns="45720" rtlCol="0" anchor="ctr">
            <a:normAutofit/>
          </a:bodyPr>
          <a:lstStyle/>
          <a:p>
            <a:r>
              <a:rPr lang="en-GB" noProof="0" dirty="0"/>
              <a:t>Εισάγετε τον τίτλο της διαφάνειας</a:t>
            </a:r>
          </a:p>
        </p:txBody>
      </p:sp>
      <p:sp>
        <p:nvSpPr>
          <p:cNvPr id="14" name="Zástupný text 13">
            <a:extLst>
              <a:ext uri="{FF2B5EF4-FFF2-40B4-BE49-F238E27FC236}">
                <a16:creationId xmlns:a16="http://schemas.microsoft.com/office/drawing/2014/main" id="{9F599E69-1CCE-B314-D677-A50FBDE72B6A}"/>
              </a:ext>
            </a:extLst>
          </p:cNvPr>
          <p:cNvSpPr>
            <a:spLocks noGrp="1"/>
          </p:cNvSpPr>
          <p:nvPr userDrawn="1">
            <p:ph type="body" idx="1"/>
          </p:nvPr>
        </p:nvSpPr>
        <p:spPr>
          <a:xfrm>
            <a:off x="691116" y="1658679"/>
            <a:ext cx="10662684" cy="3944679"/>
          </a:xfrm>
          <a:prstGeom prst="rect">
            <a:avLst/>
          </a:prstGeom>
        </p:spPr>
        <p:txBody>
          <a:bodyPr vert="horz" lIns="91440" tIns="45720" rIns="91440" bIns="45720" rtlCol="0">
            <a:normAutofit/>
          </a:bodyPr>
          <a:lstStyle/>
          <a:p>
            <a:pPr lvl="0"/>
            <a:r>
              <a:rPr lang="sk-SK" dirty="0"/>
              <a:t>Kliknite sem a upravte štýly predlohy textu</a:t>
            </a:r>
          </a:p>
        </p:txBody>
      </p:sp>
    </p:spTree>
    <p:extLst>
      <p:ext uri="{BB962C8B-B14F-4D97-AF65-F5344CB8AC3E}">
        <p14:creationId xmlns:p14="http://schemas.microsoft.com/office/powerpoint/2010/main" val="20462768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xStyles>
    <p:titleStyle>
      <a:lvl1pPr algn="ctr" defTabSz="914400" rtl="0" eaLnBrk="1" latinLnBrk="0" hangingPunct="1">
        <a:lnSpc>
          <a:spcPct val="90000"/>
        </a:lnSpc>
        <a:spcBef>
          <a:spcPct val="0"/>
        </a:spcBef>
        <a:buNone/>
        <a:defRPr sz="4800" b="1" kern="1200">
          <a:solidFill>
            <a:srgbClr val="92BAB5"/>
          </a:solidFill>
          <a:latin typeface="Cambria" panose="02040503050406030204" pitchFamily="18" charset="0"/>
          <a:ea typeface="Cambria" panose="02040503050406030204" pitchFamily="18" charset="0"/>
          <a:cs typeface="+mj-cs"/>
        </a:defRPr>
      </a:lvl1pPr>
    </p:titleStyle>
    <p:bodyStyle>
      <a:lvl1pPr marL="228600" indent="-228600" algn="l" defTabSz="914400" rtl="0" eaLnBrk="1" latinLnBrk="0" hangingPunct="1">
        <a:lnSpc>
          <a:spcPct val="90000"/>
        </a:lnSpc>
        <a:spcBef>
          <a:spcPts val="1000"/>
        </a:spcBef>
        <a:buClr>
          <a:srgbClr val="FFAA5A"/>
        </a:buClr>
        <a:buFont typeface="Wingdings" panose="05000000000000000000" pitchFamily="2" charset="2"/>
        <a:buChar char="q"/>
        <a:defRPr sz="2800" kern="1200">
          <a:solidFill>
            <a:schemeClr val="tx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nadpis 1">
            <a:extLst>
              <a:ext uri="{FF2B5EF4-FFF2-40B4-BE49-F238E27FC236}">
                <a16:creationId xmlns:a16="http://schemas.microsoft.com/office/drawing/2014/main" id="{A54D64AA-876A-5527-C225-22A2C738E224}"/>
              </a:ext>
            </a:extLst>
          </p:cNvPr>
          <p:cNvSpPr>
            <a:spLocks noGrp="1"/>
          </p:cNvSpPr>
          <p:nvPr>
            <p:ph type="title"/>
          </p:nvPr>
        </p:nvSpPr>
        <p:spPr>
          <a:xfrm>
            <a:off x="691116" y="365126"/>
            <a:ext cx="10662684" cy="1058364"/>
          </a:xfrm>
          <a:prstGeom prst="rect">
            <a:avLst/>
          </a:prstGeom>
        </p:spPr>
        <p:txBody>
          <a:bodyPr vert="horz" lIns="91440" tIns="45720" rIns="91440" bIns="45720" rtlCol="0" anchor="ctr">
            <a:normAutofit/>
          </a:bodyPr>
          <a:lstStyle/>
          <a:p>
            <a:r>
              <a:rPr lang="en-GB" noProof="0" dirty="0"/>
              <a:t>Εισάγετε τον τίτλο της διαφάνειας</a:t>
            </a:r>
          </a:p>
        </p:txBody>
      </p:sp>
      <p:sp>
        <p:nvSpPr>
          <p:cNvPr id="14" name="Zástupný text 13">
            <a:extLst>
              <a:ext uri="{FF2B5EF4-FFF2-40B4-BE49-F238E27FC236}">
                <a16:creationId xmlns:a16="http://schemas.microsoft.com/office/drawing/2014/main" id="{9F599E69-1CCE-B314-D677-A50FBDE72B6A}"/>
              </a:ext>
            </a:extLst>
          </p:cNvPr>
          <p:cNvSpPr>
            <a:spLocks noGrp="1"/>
          </p:cNvSpPr>
          <p:nvPr userDrawn="1">
            <p:ph type="body" idx="1"/>
          </p:nvPr>
        </p:nvSpPr>
        <p:spPr>
          <a:xfrm>
            <a:off x="691116" y="1658679"/>
            <a:ext cx="10662684" cy="3944679"/>
          </a:xfrm>
          <a:prstGeom prst="rect">
            <a:avLst/>
          </a:prstGeom>
        </p:spPr>
        <p:txBody>
          <a:bodyPr vert="horz" lIns="91440" tIns="45720" rIns="91440" bIns="45720" rtlCol="0">
            <a:normAutofit/>
          </a:bodyPr>
          <a:lstStyle/>
          <a:p>
            <a:pPr lvl="0"/>
            <a:r>
              <a:rPr lang="sk-SK" dirty="0"/>
              <a:t>Kliknite sem a upravte štýly predlohy textu</a:t>
            </a:r>
          </a:p>
        </p:txBody>
      </p:sp>
    </p:spTree>
    <p:extLst>
      <p:ext uri="{BB962C8B-B14F-4D97-AF65-F5344CB8AC3E}">
        <p14:creationId xmlns:p14="http://schemas.microsoft.com/office/powerpoint/2010/main" val="1896860914"/>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Lst>
  <p:txStyles>
    <p:titleStyle>
      <a:lvl1pPr algn="ctr" defTabSz="914400" rtl="0" eaLnBrk="1" latinLnBrk="0" hangingPunct="1">
        <a:lnSpc>
          <a:spcPct val="90000"/>
        </a:lnSpc>
        <a:spcBef>
          <a:spcPct val="0"/>
        </a:spcBef>
        <a:buNone/>
        <a:defRPr sz="4800" b="1" kern="1200">
          <a:solidFill>
            <a:srgbClr val="92BAB5"/>
          </a:solidFill>
          <a:latin typeface="Cambria" panose="02040503050406030204" pitchFamily="18" charset="0"/>
          <a:ea typeface="Cambria" panose="02040503050406030204" pitchFamily="18" charset="0"/>
          <a:cs typeface="+mj-cs"/>
        </a:defRPr>
      </a:lvl1pPr>
    </p:titleStyle>
    <p:bodyStyle>
      <a:lvl1pPr marL="228600" indent="-228600" algn="l" defTabSz="914400" rtl="0" eaLnBrk="1" latinLnBrk="0" hangingPunct="1">
        <a:lnSpc>
          <a:spcPct val="90000"/>
        </a:lnSpc>
        <a:spcBef>
          <a:spcPts val="1000"/>
        </a:spcBef>
        <a:buClr>
          <a:srgbClr val="FFAA5A"/>
        </a:buClr>
        <a:buFont typeface="Wingdings" panose="05000000000000000000" pitchFamily="2" charset="2"/>
        <a:buChar char="q"/>
        <a:defRPr sz="2800" kern="1200">
          <a:solidFill>
            <a:schemeClr val="tx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Κάντε κλικ για να επεξεργαστείτε το στυλ του κύριου τίτλου</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Κάντε κλικ για να επεξεργαστείτε τα στυλ κύριου κειμένου</a:t>
            </a:r>
          </a:p>
          <a:p>
            <a:pPr lvl="1"/>
            <a:r>
              <a:rPr lang="en-US"/>
              <a:t>Δεύτερο επίπεδο</a:t>
            </a:r>
          </a:p>
          <a:p>
            <a:pPr lvl="2"/>
            <a:r>
              <a:rPr lang="en-US"/>
              <a:t>Τρίτο επίπεδο</a:t>
            </a:r>
          </a:p>
          <a:p>
            <a:pPr lvl="3"/>
            <a:r>
              <a:rPr lang="en-US"/>
              <a:t>Τέταρτο επίπεδο</a:t>
            </a:r>
          </a:p>
          <a:p>
            <a:pPr lvl="4"/>
            <a:r>
              <a:rPr lang="en-US"/>
              <a:t>Πέμπτο επίπεδο</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10/9/2024</a:t>
            </a:fld>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150391031"/>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19.jpeg"/><Relationship Id="rId12" Type="http://schemas.openxmlformats.org/officeDocument/2006/relationships/hyperlink" Target="https://www.pngall.com/cybersecurity-png/" TargetMode="External"/><Relationship Id="rId2" Type="http://schemas.openxmlformats.org/officeDocument/2006/relationships/image" Target="../media/image15.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20.png"/><Relationship Id="rId5" Type="http://schemas.openxmlformats.org/officeDocument/2006/relationships/image" Target="../media/image18.png"/><Relationship Id="rId10" Type="http://schemas.openxmlformats.org/officeDocument/2006/relationships/image" Target="../media/image9.png"/><Relationship Id="rId4" Type="http://schemas.openxmlformats.org/officeDocument/2006/relationships/image" Target="../media/image17.png"/><Relationship Id="rId9" Type="http://schemas.openxmlformats.org/officeDocument/2006/relationships/image" Target="../media/image8.png"/><Relationship Id="rId14" Type="http://schemas.openxmlformats.org/officeDocument/2006/relationships/image" Target="NULL"/></Relationships>
</file>

<file path=ppt/slides/_rels/slide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xml"/><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3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62D44EE-C852-4460-B8B5-C4F2BC20510C}"/>
              </a:ext>
              <a:ext uri="{C183D7F6-B498-43B3-948B-1728B52AA6E4}">
                <adec:decorative xmlns:adec="http://schemas.microsoft.com/office/drawing/2017/decorative" xmlns:p14="http://schemas.microsoft.com/office/powerpoint/2010/main" xmlns:asvg="http://schemas.microsoft.com/office/drawing/2016/SVG/main" xmlns:a1611="http://schemas.microsoft.com/office/drawing/2016/11/main" xmlns:a14="http://schemas.microsoft.com/office/drawing/2010/main" xmlns:p16="http://schemas.microsoft.com/office/powerpoint/2015/main" xmlns:a16="http://schemas.microsoft.com/office/drawing/2014/main"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13060DA4-0D12-8E98-5E76-2670E8CE48C7}"/>
              </a:ext>
            </a:extLst>
          </p:cNvPr>
          <p:cNvSpPr>
            <a:spLocks noGrp="1"/>
          </p:cNvSpPr>
          <p:nvPr>
            <p:ph type="title"/>
          </p:nvPr>
        </p:nvSpPr>
        <p:spPr>
          <a:xfrm>
            <a:off x="6269558" y="1583993"/>
            <a:ext cx="5334930" cy="1477510"/>
          </a:xfrm>
        </p:spPr>
        <p:txBody>
          <a:bodyPr vert="horz" lIns="91440" tIns="45720" rIns="91440" bIns="45720" rtlCol="0" anchor="b">
            <a:normAutofit fontScale="90000"/>
          </a:bodyPr>
          <a:lstStyle/>
          <a:p>
            <a:pPr algn="ctr">
              <a:spcBef>
                <a:spcPts val="1000"/>
              </a:spcBef>
              <a:spcAft>
                <a:spcPts val="600"/>
              </a:spcAft>
              <a:buClr>
                <a:srgbClr val="FFAA5A"/>
              </a:buClr>
            </a:pPr>
            <a:r>
              <a:rPr lang="en-US" b="1" dirty="0">
                <a:solidFill>
                  <a:srgbClr val="FFAA5A"/>
                </a:solidFill>
                <a:latin typeface="+mn-lt"/>
                <a:ea typeface="Cambria" panose="02040503050406030204" pitchFamily="18" charset="0"/>
                <a:cs typeface="Calibri" panose="020F0502020204030204" pitchFamily="34" charset="0"/>
              </a:rPr>
              <a:t>Ψηφιακή </a:t>
            </a:r>
            <a:r>
              <a:rPr lang="sk-SK" b="1" dirty="0" err="1">
                <a:solidFill>
                  <a:srgbClr val="FFAA5A"/>
                </a:solidFill>
                <a:latin typeface="+mn-lt"/>
                <a:ea typeface="Cambria" panose="02040503050406030204" pitchFamily="18" charset="0"/>
                <a:cs typeface="Calibri" panose="020F0502020204030204" pitchFamily="34" charset="0"/>
              </a:rPr>
              <a:t>ασφάλεια </a:t>
            </a:r>
            <a:r>
              <a:rPr lang="en-US" b="1" dirty="0">
                <a:solidFill>
                  <a:srgbClr val="FFAA5A"/>
                </a:solidFill>
                <a:latin typeface="+mn-lt"/>
                <a:ea typeface="Cambria" panose="02040503050406030204" pitchFamily="18" charset="0"/>
                <a:cs typeface="Calibri" panose="020F0502020204030204" pitchFamily="34" charset="0"/>
              </a:rPr>
              <a:t>- </a:t>
            </a:r>
            <a:r>
              <a:rPr lang="sk-SK" b="1" dirty="0" err="1">
                <a:solidFill>
                  <a:srgbClr val="FFAA5A"/>
                </a:solidFill>
                <a:latin typeface="+mn-lt"/>
                <a:ea typeface="Cambria" panose="02040503050406030204" pitchFamily="18" charset="0"/>
                <a:cs typeface="Calibri" panose="020F0502020204030204" pitchFamily="34" charset="0"/>
              </a:rPr>
              <a:t>Συμπεράσματα</a:t>
            </a:r>
            <a:endParaRPr lang="en-US" b="1" dirty="0">
              <a:solidFill>
                <a:srgbClr val="FFAA5A"/>
              </a:solidFill>
              <a:latin typeface="+mn-lt"/>
              <a:ea typeface="Cambria" panose="02040503050406030204" pitchFamily="18" charset="0"/>
              <a:cs typeface="Calibri" panose="020F0502020204030204" pitchFamily="34" charset="0"/>
            </a:endParaRPr>
          </a:p>
        </p:txBody>
      </p:sp>
      <p:sp>
        <p:nvSpPr>
          <p:cNvPr id="18" name="Freeform: Shape 17">
            <a:extLst>
              <a:ext uri="{FF2B5EF4-FFF2-40B4-BE49-F238E27FC236}">
                <a16:creationId xmlns:a16="http://schemas.microsoft.com/office/drawing/2014/main" id="{658970D8-8D1D-4B5C-894B-E871CC86543D}"/>
              </a:ext>
              <a:ext uri="{C183D7F6-B498-43B3-948B-1728B52AA6E4}">
                <adec:decorative xmlns:adec="http://schemas.microsoft.com/office/drawing/2017/decorative" xmlns:p14="http://schemas.microsoft.com/office/powerpoint/2010/main" xmlns:asvg="http://schemas.microsoft.com/office/drawing/2016/SVG/main" xmlns:a1611="http://schemas.microsoft.com/office/drawing/2016/11/main" xmlns:a14="http://schemas.microsoft.com/office/drawing/2010/main" xmlns:p16="http://schemas.microsoft.com/office/powerpoint/2015/main" xmlns:a16="http://schemas.microsoft.com/office/drawing/2014/main"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0" name="Freeform: Shape 19">
            <a:extLst>
              <a:ext uri="{FF2B5EF4-FFF2-40B4-BE49-F238E27FC236}">
                <a16:creationId xmlns:a16="http://schemas.microsoft.com/office/drawing/2014/main" id="{F227E5B6-9132-43CA-B503-37A18562ADF2}"/>
              </a:ext>
              <a:ext uri="{C183D7F6-B498-43B3-948B-1728B52AA6E4}">
                <adec:decorative xmlns:adec="http://schemas.microsoft.com/office/drawing/2017/decorative" xmlns:p14="http://schemas.microsoft.com/office/powerpoint/2010/main" xmlns:asvg="http://schemas.microsoft.com/office/drawing/2016/SVG/main" xmlns:a1611="http://schemas.microsoft.com/office/drawing/2016/11/main" xmlns:a14="http://schemas.microsoft.com/office/drawing/2010/main" xmlns:p16="http://schemas.microsoft.com/office/powerpoint/2015/main" xmlns:a16="http://schemas.microsoft.com/office/drawing/2014/main"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49052"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2" name="Freeform: Shape 21">
            <a:extLst>
              <a:ext uri="{FF2B5EF4-FFF2-40B4-BE49-F238E27FC236}">
                <a16:creationId xmlns:a16="http://schemas.microsoft.com/office/drawing/2014/main" id="{03C2051E-A88D-48E5-BACF-AAED17892722}"/>
              </a:ext>
              <a:ext uri="{C183D7F6-B498-43B3-948B-1728B52AA6E4}">
                <adec:decorative xmlns:adec="http://schemas.microsoft.com/office/drawing/2017/decorative" xmlns:p14="http://schemas.microsoft.com/office/powerpoint/2010/main" xmlns:asvg="http://schemas.microsoft.com/office/drawing/2016/SVG/main" xmlns:a1611="http://schemas.microsoft.com/office/drawing/2016/11/main" xmlns:a14="http://schemas.microsoft.com/office/drawing/2010/main" xmlns:p16="http://schemas.microsoft.com/office/powerpoint/2015/main" xmlns:a16="http://schemas.microsoft.com/office/drawing/2014/main"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4" name="Freeform: Shape 23">
            <a:extLst>
              <a:ext uri="{FF2B5EF4-FFF2-40B4-BE49-F238E27FC236}">
                <a16:creationId xmlns:a16="http://schemas.microsoft.com/office/drawing/2014/main" id="{7821A508-2985-4905-874A-527429BAABFA}"/>
              </a:ext>
              <a:ext uri="{C183D7F6-B498-43B3-948B-1728B52AA6E4}">
                <adec:decorative xmlns:adec="http://schemas.microsoft.com/office/drawing/2017/decorative" xmlns:p14="http://schemas.microsoft.com/office/powerpoint/2010/main" xmlns:asvg="http://schemas.microsoft.com/office/drawing/2016/SVG/main" xmlns:a1611="http://schemas.microsoft.com/office/drawing/2016/11/main" xmlns:a14="http://schemas.microsoft.com/office/drawing/2010/main" xmlns:p16="http://schemas.microsoft.com/office/powerpoint/2015/main" xmlns:a16="http://schemas.microsoft.com/office/drawing/2014/main"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6" name="Freeform: Shape 25">
            <a:extLst>
              <a:ext uri="{FF2B5EF4-FFF2-40B4-BE49-F238E27FC236}">
                <a16:creationId xmlns:a16="http://schemas.microsoft.com/office/drawing/2014/main" id="{D2929CB1-0E3C-4B2D-ADC5-0154FB33BA44}"/>
              </a:ext>
              <a:ext uri="{C183D7F6-B498-43B3-948B-1728B52AA6E4}">
                <adec:decorative xmlns:adec="http://schemas.microsoft.com/office/drawing/2017/decorative" xmlns:p14="http://schemas.microsoft.com/office/powerpoint/2010/main" xmlns:asvg="http://schemas.microsoft.com/office/drawing/2016/SVG/main" xmlns:a1611="http://schemas.microsoft.com/office/drawing/2016/11/main" xmlns:a14="http://schemas.microsoft.com/office/drawing/2010/main" xmlns:p16="http://schemas.microsoft.com/office/powerpoint/2015/main" xmlns:a16="http://schemas.microsoft.com/office/drawing/2014/main"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697761"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8" name="Freeform: Shape 27">
            <a:extLst>
              <a:ext uri="{FF2B5EF4-FFF2-40B4-BE49-F238E27FC236}">
                <a16:creationId xmlns:a16="http://schemas.microsoft.com/office/drawing/2014/main" id="{5F2F0C84-BE8C-4DC2-A6D3-30349A801D5C}"/>
              </a:ext>
              <a:ext uri="{C183D7F6-B498-43B3-948B-1728B52AA6E4}">
                <adec:decorative xmlns:adec="http://schemas.microsoft.com/office/drawing/2017/decorative" xmlns:p14="http://schemas.microsoft.com/office/powerpoint/2010/main" xmlns:asvg="http://schemas.microsoft.com/office/drawing/2016/SVG/main" xmlns:a1611="http://schemas.microsoft.com/office/drawing/2016/11/main" xmlns:a14="http://schemas.microsoft.com/office/drawing/2010/main" xmlns:p16="http://schemas.microsoft.com/office/powerpoint/2015/main" xmlns:a16="http://schemas.microsoft.com/office/drawing/2014/main"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20513"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19" name="Obrázok 18" descr="Obrázok, na ktorom je text">
            <a:extLst>
              <a:ext uri="{FF2B5EF4-FFF2-40B4-BE49-F238E27FC236}">
                <a16:creationId xmlns:a16="http://schemas.microsoft.com/office/drawing/2014/main" id="{A34B1F93-7319-3B02-1A2A-A41863D32FA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1392" y="683970"/>
            <a:ext cx="2406814" cy="529376"/>
          </a:xfrm>
          <a:prstGeom prst="rect">
            <a:avLst/>
          </a:prstGeom>
        </p:spPr>
      </p:pic>
      <p:pic>
        <p:nvPicPr>
          <p:cNvPr id="21" name="Obrázok 20">
            <a:extLst>
              <a:ext uri="{FF2B5EF4-FFF2-40B4-BE49-F238E27FC236}">
                <a16:creationId xmlns:a16="http://schemas.microsoft.com/office/drawing/2014/main" id="{E61D75E1-8198-2645-4D4B-679D6C8F82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22658" y="5151053"/>
            <a:ext cx="817175" cy="777669"/>
          </a:xfrm>
          <a:prstGeom prst="rect">
            <a:avLst/>
          </a:prstGeom>
        </p:spPr>
      </p:pic>
      <p:pic>
        <p:nvPicPr>
          <p:cNvPr id="23" name="Picture 2" descr="Slovenská poľnohospodárska univerzita v Nitre">
            <a:extLst>
              <a:ext uri="{FF2B5EF4-FFF2-40B4-BE49-F238E27FC236}">
                <a16:creationId xmlns:a16="http://schemas.microsoft.com/office/drawing/2014/main" id="{D9E315C1-56E0-94ED-8E3D-4E31B723563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46258" y="5272445"/>
            <a:ext cx="1185350" cy="504492"/>
          </a:xfrm>
          <a:prstGeom prst="rect">
            <a:avLst/>
          </a:prstGeom>
          <a:noFill/>
          <a:extLst>
            <a:ext uri="{909E8E84-426E-40DD-AFC4-6F175D3DCCD1}">
              <a14:hiddenFill xmlns:a14="http://schemas.microsoft.com/office/drawing/2010/main">
                <a:solidFill>
                  <a:srgbClr val="FFFFFF"/>
                </a:solidFill>
              </a14:hiddenFill>
            </a:ext>
          </a:extLst>
        </p:spPr>
      </p:pic>
      <p:pic>
        <p:nvPicPr>
          <p:cNvPr id="25" name="Obrázok 13">
            <a:extLst>
              <a:ext uri="{FF2B5EF4-FFF2-40B4-BE49-F238E27FC236}">
                <a16:creationId xmlns:a16="http://schemas.microsoft.com/office/drawing/2014/main" id="{40BAEEF0-A23E-537C-ECC3-9FDDB55C90F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59380" y="5242752"/>
            <a:ext cx="773010" cy="1016004"/>
          </a:xfrm>
          <a:prstGeom prst="rect">
            <a:avLst/>
          </a:prstGeom>
        </p:spPr>
      </p:pic>
      <p:pic>
        <p:nvPicPr>
          <p:cNvPr id="27" name="Picture 12" descr="Logo">
            <a:extLst>
              <a:ext uri="{FF2B5EF4-FFF2-40B4-BE49-F238E27FC236}">
                <a16:creationId xmlns:a16="http://schemas.microsoft.com/office/drawing/2014/main" id="{ED11F0BA-9F73-FE6F-5053-F71F37F41C8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32390" y="5213414"/>
            <a:ext cx="1017490" cy="504492"/>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13">
            <a:extLst>
              <a:ext uri="{FF2B5EF4-FFF2-40B4-BE49-F238E27FC236}">
                <a16:creationId xmlns:a16="http://schemas.microsoft.com/office/drawing/2014/main" id="{C4695506-135C-179F-2F16-07EA3E816B8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965882" y="5208372"/>
            <a:ext cx="1215490" cy="564513"/>
          </a:xfrm>
          <a:prstGeom prst="rect">
            <a:avLst/>
          </a:prstGeom>
        </p:spPr>
      </p:pic>
      <p:pic>
        <p:nvPicPr>
          <p:cNvPr id="30" name="Picture 14" descr="AIFED - Formación, cultura y empleo en Granada">
            <a:extLst>
              <a:ext uri="{FF2B5EF4-FFF2-40B4-BE49-F238E27FC236}">
                <a16:creationId xmlns:a16="http://schemas.microsoft.com/office/drawing/2014/main" id="{32A3AF98-383A-09A5-D166-B79E4C62D57E}"/>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223099" y="5771248"/>
            <a:ext cx="1598293" cy="523875"/>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15">
            <a:extLst>
              <a:ext uri="{FF2B5EF4-FFF2-40B4-BE49-F238E27FC236}">
                <a16:creationId xmlns:a16="http://schemas.microsoft.com/office/drawing/2014/main" id="{1482B195-876D-7188-1B81-D2603F93C96A}"/>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937023" y="5889422"/>
            <a:ext cx="1575172" cy="228600"/>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16" descr="Syzygia Foundation">
            <a:extLst>
              <a:ext uri="{FF2B5EF4-FFF2-40B4-BE49-F238E27FC236}">
                <a16:creationId xmlns:a16="http://schemas.microsoft.com/office/drawing/2014/main" id="{3B467BFD-9687-53BC-864C-C26209912CEE}"/>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0621679" y="5862581"/>
            <a:ext cx="1491323" cy="282282"/>
          </a:xfrm>
          <a:prstGeom prst="rect">
            <a:avLst/>
          </a:prstGeom>
          <a:noFill/>
          <a:extLst>
            <a:ext uri="{909E8E84-426E-40DD-AFC4-6F175D3DCCD1}">
              <a14:hiddenFill xmlns:a14="http://schemas.microsoft.com/office/drawing/2010/main">
                <a:solidFill>
                  <a:srgbClr val="FFFFFF"/>
                </a:solidFill>
              </a14:hiddenFill>
            </a:ext>
          </a:extLst>
        </p:spPr>
      </p:pic>
      <p:sp>
        <p:nvSpPr>
          <p:cNvPr id="34" name="Nadpis 1">
            <a:extLst>
              <a:ext uri="{FF2B5EF4-FFF2-40B4-BE49-F238E27FC236}">
                <a16:creationId xmlns:a16="http://schemas.microsoft.com/office/drawing/2014/main" id="{D631E33B-7141-87BC-7265-49AEB99568AD}"/>
              </a:ext>
            </a:extLst>
          </p:cNvPr>
          <p:cNvSpPr txBox="1">
            <a:spLocks/>
          </p:cNvSpPr>
          <p:nvPr/>
        </p:nvSpPr>
        <p:spPr>
          <a:xfrm>
            <a:off x="7622071" y="3686794"/>
            <a:ext cx="2480219" cy="137373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ptos" panose="02110004020202020204"/>
                <a:ea typeface="+mj-ea"/>
                <a:cs typeface="+mj-cs"/>
              </a:rPr>
              <a:t>Οικοδόμηση ψηφιακής ανθεκτικότητας </a:t>
            </a:r>
            <a:r>
              <a:rPr kumimoji="0" lang="sk-SK" sz="1400" b="0" i="0" u="none" strike="noStrike" kern="1200" cap="none" spc="0" normalizeH="0" baseline="0" noProof="0" dirty="0">
                <a:ln>
                  <a:noFill/>
                </a:ln>
                <a:solidFill>
                  <a:prstClr val="black"/>
                </a:solidFill>
                <a:effectLst/>
                <a:uLnTx/>
                <a:uFillTx/>
                <a:latin typeface="Aptos" panose="02110004020202020204"/>
                <a:ea typeface="+mj-ea"/>
                <a:cs typeface="+mj-cs"/>
              </a:rPr>
              <a:t/>
            </a:r>
            <a:br>
              <a:rPr kumimoji="0" lang="sk-SK" sz="1400" b="0" i="0" u="none" strike="noStrike" kern="1200" cap="none" spc="0" normalizeH="0" baseline="0" noProof="0" dirty="0">
                <a:ln>
                  <a:noFill/>
                </a:ln>
                <a:solidFill>
                  <a:prstClr val="black"/>
                </a:solidFill>
                <a:effectLst/>
                <a:uLnTx/>
                <a:uFillTx/>
                <a:latin typeface="Aptos" panose="02110004020202020204"/>
                <a:ea typeface="+mj-ea"/>
                <a:cs typeface="+mj-cs"/>
              </a:rPr>
            </a:br>
            <a:r>
              <a:rPr kumimoji="0" lang="en-US" sz="1400" b="0" i="0" u="none" strike="noStrike" kern="1200" cap="none" spc="0" normalizeH="0" baseline="0" noProof="0" dirty="0">
                <a:ln>
                  <a:noFill/>
                </a:ln>
                <a:solidFill>
                  <a:prstClr val="black"/>
                </a:solidFill>
                <a:effectLst/>
                <a:uLnTx/>
                <a:uFillTx/>
                <a:latin typeface="Aptos" panose="02110004020202020204"/>
                <a:ea typeface="+mj-ea"/>
                <a:cs typeface="+mj-cs"/>
              </a:rPr>
              <a:t>από την κατασκευή της ψηφιακής ευημερίας </a:t>
            </a:r>
            <a:r>
              <a:rPr kumimoji="0" lang="sk-SK" sz="1400" b="0" i="0" u="none" strike="noStrike" kern="1200" cap="none" spc="0" normalizeH="0" baseline="0" noProof="0" dirty="0">
                <a:ln>
                  <a:noFill/>
                </a:ln>
                <a:solidFill>
                  <a:prstClr val="black"/>
                </a:solidFill>
                <a:effectLst/>
                <a:uLnTx/>
                <a:uFillTx/>
                <a:latin typeface="Aptos" panose="02110004020202020204"/>
                <a:ea typeface="+mj-ea"/>
                <a:cs typeface="+mj-cs"/>
              </a:rPr>
              <a:t/>
            </a:r>
            <a:br>
              <a:rPr kumimoji="0" lang="sk-SK" sz="1400" b="0" i="0" u="none" strike="noStrike" kern="1200" cap="none" spc="0" normalizeH="0" baseline="0" noProof="0" dirty="0">
                <a:ln>
                  <a:noFill/>
                </a:ln>
                <a:solidFill>
                  <a:prstClr val="black"/>
                </a:solidFill>
                <a:effectLst/>
                <a:uLnTx/>
                <a:uFillTx/>
                <a:latin typeface="Aptos" panose="02110004020202020204"/>
                <a:ea typeface="+mj-ea"/>
                <a:cs typeface="+mj-cs"/>
              </a:rPr>
            </a:br>
            <a:r>
              <a:rPr kumimoji="0" lang="en-US" sz="1400" b="0" i="0" u="none" strike="noStrike" kern="1200" cap="none" spc="0" normalizeH="0" baseline="0" noProof="0" dirty="0">
                <a:ln>
                  <a:noFill/>
                </a:ln>
                <a:solidFill>
                  <a:prstClr val="black"/>
                </a:solidFill>
                <a:effectLst/>
                <a:uLnTx/>
                <a:uFillTx/>
                <a:latin typeface="Aptos" panose="02110004020202020204"/>
                <a:ea typeface="+mj-ea"/>
                <a:cs typeface="+mj-cs"/>
              </a:rPr>
              <a:t>και την ασφάλεια προσβάσιμες σε όλους</a:t>
            </a:r>
            <a:br>
              <a:rPr kumimoji="0" lang="en-US" sz="1400" b="0" i="0" u="none" strike="noStrike" kern="1200" cap="none" spc="0" normalizeH="0" baseline="0" noProof="0" dirty="0">
                <a:ln>
                  <a:noFill/>
                </a:ln>
                <a:solidFill>
                  <a:prstClr val="black"/>
                </a:solidFill>
                <a:effectLst/>
                <a:uLnTx/>
                <a:uFillTx/>
                <a:latin typeface="Aptos" panose="02110004020202020204"/>
                <a:ea typeface="+mj-ea"/>
                <a:cs typeface="+mj-cs"/>
              </a:rPr>
            </a:br>
            <a:r>
              <a:rPr kumimoji="0" lang="en-US" sz="1100" b="0" i="0" u="none" strike="noStrike" kern="1200" cap="none" spc="0" normalizeH="0" baseline="0" noProof="0" dirty="0">
                <a:ln>
                  <a:noFill/>
                </a:ln>
                <a:solidFill>
                  <a:prstClr val="black"/>
                </a:solidFill>
                <a:effectLst/>
                <a:uLnTx/>
                <a:uFillTx/>
                <a:latin typeface="Aptos" panose="02110004020202020204"/>
                <a:ea typeface="+mj-ea"/>
                <a:cs typeface="+mj-cs"/>
              </a:rPr>
              <a:t>2022-2-SK01-KA220-ADU-000096888</a:t>
            </a:r>
            <a:endParaRPr kumimoji="0" lang="en-GB" sz="1400" b="0" i="0" u="none" strike="noStrike" kern="1200" cap="none" spc="0" normalizeH="0" baseline="0" noProof="0" dirty="0">
              <a:ln>
                <a:noFill/>
              </a:ln>
              <a:solidFill>
                <a:prstClr val="black"/>
              </a:solidFill>
              <a:effectLst/>
              <a:uLnTx/>
              <a:uFillTx/>
              <a:latin typeface="Aptos" panose="02110004020202020204"/>
              <a:ea typeface="+mj-ea"/>
              <a:cs typeface="+mj-cs"/>
            </a:endParaRPr>
          </a:p>
        </p:txBody>
      </p:sp>
      <p:pic>
        <p:nvPicPr>
          <p:cNvPr id="3" name="Obrázok 2" descr="Obrázok, na ktorom je počítač, animák, chlapec&#10;&#10;Automaticky generovaný popis">
            <a:extLst>
              <a:ext uri="{FF2B5EF4-FFF2-40B4-BE49-F238E27FC236}">
                <a16:creationId xmlns:a16="http://schemas.microsoft.com/office/drawing/2014/main" id="{C202155C-44E1-7C08-0D48-EB765193B4D0}"/>
              </a:ext>
            </a:extLst>
          </p:cNvPr>
          <p:cNvPicPr>
            <a:picLocks noChangeAspect="1"/>
          </p:cNvPicPr>
          <p:nvPr/>
        </p:nvPicPr>
        <p:blipFill>
          <a:blip r:embed="rId11" cstate="print">
            <a:extLst>
              <a:ext uri="{28A0092B-C50C-407E-A947-70E740481C1C}">
                <a14:useLocalDpi xmlns:a14="http://schemas.microsoft.com/office/drawing/2010/main" val="0"/>
              </a:ext>
              <a:ext uri="{837473B0-CC2E-450A-ABE3-18F120FF3D39}">
                <a1611:picAttrSrcUrl xmlns:a1611="http://schemas.microsoft.com/office/drawing/2016/11/main" xmlns:p14="http://schemas.microsoft.com/office/powerpoint/2010/main" xmlns:asvg="http://schemas.microsoft.com/office/drawing/2016/SVG/main" xmlns:a14="http://schemas.microsoft.com/office/drawing/2010/main" xmlns:p16="http://schemas.microsoft.com/office/powerpoint/2015/main" xmlns:adec="http://schemas.microsoft.com/office/drawing/2017/decorative" xmlns:a16="http://schemas.microsoft.com/office/drawing/2014/main" xmlns="" r:id="rId12"/>
              </a:ext>
            </a:extLst>
          </a:blip>
          <a:stretch>
            <a:fillRect/>
          </a:stretch>
        </p:blipFill>
        <p:spPr>
          <a:xfrm>
            <a:off x="1106297" y="1470012"/>
            <a:ext cx="3755414" cy="3418014"/>
          </a:xfrm>
          <a:prstGeom prst="rect">
            <a:avLst/>
          </a:prstGeom>
        </p:spPr>
      </p:pic>
      <p:pic>
        <p:nvPicPr>
          <p:cNvPr id="4" name="Grafický objekt 3" descr="Štít so značkou obrys">
            <a:extLst>
              <a:ext uri="{FF2B5EF4-FFF2-40B4-BE49-F238E27FC236}">
                <a16:creationId xmlns:a16="http://schemas.microsoft.com/office/drawing/2014/main" id="{6170BE01-09C6-6943-9587-26C1F6C94E71}"/>
              </a:ext>
            </a:extLst>
          </p:cNvPr>
          <p:cNvPicPr>
            <a:picLocks noChangeAspect="1"/>
          </p:cNvPicPr>
          <p:nvPr/>
        </p:nvPicPr>
        <p:blipFill>
          <a:blip r:embed="rId13">
            <a:extLst>
              <a:ext uri="{96DAC541-7B7A-43D3-8B79-37D633B846F1}">
                <asvg:svgBlip xmlns:asvg="http://schemas.microsoft.com/office/drawing/2016/SVG/main" xmlns:p14="http://schemas.microsoft.com/office/powerpoint/2010/main" xmlns:a1611="http://schemas.microsoft.com/office/drawing/2016/11/main" xmlns:a14="http://schemas.microsoft.com/office/drawing/2010/main" xmlns:p16="http://schemas.microsoft.com/office/powerpoint/2015/main" xmlns:adec="http://schemas.microsoft.com/office/drawing/2017/decorative" xmlns:a16="http://schemas.microsoft.com/office/drawing/2014/main" xmlns="" r:embed="rId14"/>
              </a:ext>
            </a:extLst>
          </a:blip>
          <a:stretch>
            <a:fillRect/>
          </a:stretch>
        </p:blipFill>
        <p:spPr>
          <a:xfrm>
            <a:off x="3511235" y="2447570"/>
            <a:ext cx="914400" cy="914400"/>
          </a:xfrm>
          <a:prstGeom prst="rect">
            <a:avLst/>
          </a:prstGeom>
        </p:spPr>
      </p:pic>
    </p:spTree>
    <p:extLst>
      <p:ext uri="{BB962C8B-B14F-4D97-AF65-F5344CB8AC3E}">
        <p14:creationId xmlns:p14="http://schemas.microsoft.com/office/powerpoint/2010/main" val="3461683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1CD81A2A-6ED4-4EF4-A14C-912D31E14800}"/>
              </a:ext>
              <a:ext uri="{C183D7F6-B498-43B3-948B-1728B52AA6E4}">
                <adec:decorative xmlns:adec="http://schemas.microsoft.com/office/drawing/2017/decorative" xmlns:p14="http://schemas.microsoft.com/office/powerpoint/2010/main" xmlns:p16="http://schemas.microsoft.com/office/powerpoint/2015/main" xmlns:a16="http://schemas.microsoft.com/office/drawing/2014/main"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C6CFDF5-BC02-4A5B-AFDB-9F081A9BDF0A}"/>
              </a:ext>
            </a:extLst>
          </p:cNvPr>
          <p:cNvSpPr>
            <a:spLocks noGrp="1"/>
          </p:cNvSpPr>
          <p:nvPr>
            <p:ph type="title"/>
          </p:nvPr>
        </p:nvSpPr>
        <p:spPr>
          <a:xfrm>
            <a:off x="838200" y="365125"/>
            <a:ext cx="5393361" cy="1325563"/>
          </a:xfrm>
        </p:spPr>
        <p:txBody>
          <a:bodyPr vert="horz" lIns="91440" tIns="45720" rIns="91440" bIns="45720" rtlCol="0" anchor="ctr">
            <a:normAutofit/>
          </a:bodyPr>
          <a:lstStyle/>
          <a:p>
            <a:pPr algn="l"/>
            <a:r>
              <a:rPr lang="en-US" sz="4400" kern="1200" dirty="0">
                <a:latin typeface="Aptos" panose="020B0004020202020204" pitchFamily="34" charset="0"/>
                <a:ea typeface="+mj-ea"/>
              </a:rPr>
              <a:t>Ψηφιακή ασφάλεια</a:t>
            </a:r>
          </a:p>
        </p:txBody>
      </p:sp>
      <p:sp>
        <p:nvSpPr>
          <p:cNvPr id="1033" name="Freeform: Shape 1032">
            <a:extLst>
              <a:ext uri="{FF2B5EF4-FFF2-40B4-BE49-F238E27FC236}">
                <a16:creationId xmlns:a16="http://schemas.microsoft.com/office/drawing/2014/main" id="{1661932C-CA15-4E17-B115-FAE7CBEE4789}"/>
              </a:ext>
              <a:ext uri="{C183D7F6-B498-43B3-948B-1728B52AA6E4}">
                <adec:decorative xmlns:adec="http://schemas.microsoft.com/office/drawing/2017/decorative" xmlns:p14="http://schemas.microsoft.com/office/powerpoint/2010/main" xmlns:p16="http://schemas.microsoft.com/office/powerpoint/2015/main" xmlns:a16="http://schemas.microsoft.com/office/drawing/2014/main"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98657" y="1"/>
            <a:ext cx="1155142"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5">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 Placeholder 2">
            <a:extLst>
              <a:ext uri="{FF2B5EF4-FFF2-40B4-BE49-F238E27FC236}">
                <a16:creationId xmlns:a16="http://schemas.microsoft.com/office/drawing/2014/main" id="{825D3076-4C7B-4D41-BB08-FFFC7FA25E88}"/>
              </a:ext>
            </a:extLst>
          </p:cNvPr>
          <p:cNvSpPr>
            <a:spLocks noGrp="1"/>
          </p:cNvSpPr>
          <p:nvPr>
            <p:ph type="body" idx="1"/>
          </p:nvPr>
        </p:nvSpPr>
        <p:spPr>
          <a:xfrm>
            <a:off x="642552" y="1825625"/>
            <a:ext cx="5881816" cy="4351338"/>
          </a:xfrm>
        </p:spPr>
        <p:txBody>
          <a:bodyPr vert="horz" lIns="91440" tIns="45720" rIns="91440" bIns="45720" rtlCol="0">
            <a:normAutofit fontScale="92500" lnSpcReduction="10000"/>
          </a:bodyPr>
          <a:lstStyle/>
          <a:p>
            <a:pPr algn="just"/>
            <a:r>
              <a:rPr lang="en-US" dirty="0">
                <a:latin typeface="Aptos" panose="020B0004020202020204" pitchFamily="34" charset="0"/>
                <a:ea typeface="+mn-ea"/>
              </a:rPr>
              <a:t>Η ασφάλεια στο διαδικτυακό περιβάλλον είναι ένα από τα μεγαλύτερα ζητήματα που αντιμετωπίζουν τα άτομα στον σημερινό σύγχρονο κόσμο.</a:t>
            </a:r>
          </a:p>
          <a:p>
            <a:pPr algn="just"/>
            <a:r>
              <a:rPr lang="en-US" dirty="0">
                <a:latin typeface="Aptos" panose="020B0004020202020204" pitchFamily="34" charset="0"/>
                <a:ea typeface="+mn-ea"/>
              </a:rPr>
              <a:t>Η προστασία της ταυτότητάς σας, των δεδομένων σας και των συσκευών σας είναι μια αναπόφευκτη πρόκληση που δεν μπορεί να ληφθεί ελαφρά τη καρδία.</a:t>
            </a:r>
          </a:p>
        </p:txBody>
      </p:sp>
      <p:sp>
        <p:nvSpPr>
          <p:cNvPr id="1035" name="Oval 1034">
            <a:extLst>
              <a:ext uri="{FF2B5EF4-FFF2-40B4-BE49-F238E27FC236}">
                <a16:creationId xmlns:a16="http://schemas.microsoft.com/office/drawing/2014/main" id="{8590ADD5-9383-4D3D-9047-3DA2593CCB5D}"/>
              </a:ext>
              <a:ext uri="{C183D7F6-B498-43B3-948B-1728B52AA6E4}">
                <adec:decorative xmlns:adec="http://schemas.microsoft.com/office/drawing/2017/decorative" xmlns:p14="http://schemas.microsoft.com/office/powerpoint/2010/main" xmlns:p16="http://schemas.microsoft.com/office/powerpoint/2015/main" xmlns:a16="http://schemas.microsoft.com/office/drawing/2014/main"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8185" y="3423959"/>
            <a:ext cx="540822" cy="540822"/>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37" name="Freeform: Shape 1036">
            <a:extLst>
              <a:ext uri="{FF2B5EF4-FFF2-40B4-BE49-F238E27FC236}">
                <a16:creationId xmlns:a16="http://schemas.microsoft.com/office/drawing/2014/main" id="{DABE3E45-88CF-45D8-8D40-C773324D93F6}"/>
              </a:ext>
              <a:ext uri="{C183D7F6-B498-43B3-948B-1728B52AA6E4}">
                <adec:decorative xmlns:adec="http://schemas.microsoft.com/office/drawing/2017/decorative" xmlns:p14="http://schemas.microsoft.com/office/powerpoint/2010/main" xmlns:p16="http://schemas.microsoft.com/office/powerpoint/2015/main" xmlns:a16="http://schemas.microsoft.com/office/drawing/2014/main"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9602"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cxnSp>
        <p:nvCxnSpPr>
          <p:cNvPr id="1039" name="Straight Connector 1038">
            <a:extLst>
              <a:ext uri="{FF2B5EF4-FFF2-40B4-BE49-F238E27FC236}">
                <a16:creationId xmlns:a16="http://schemas.microsoft.com/office/drawing/2014/main" id="{49CD1692-827B-4C8D-B4A1-134FD04CF45C}"/>
              </a:ext>
              <a:ext uri="{C183D7F6-B498-43B3-948B-1728B52AA6E4}">
                <adec:decorative xmlns:adec="http://schemas.microsoft.com/office/drawing/2017/decorative" xmlns:p14="http://schemas.microsoft.com/office/powerpoint/2010/main" xmlns:p16="http://schemas.microsoft.com/office/powerpoint/2015/main" xmlns:a16="http://schemas.microsoft.com/office/drawing/2014/main"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38745"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041" name="Freeform: Shape 1040">
            <a:extLst>
              <a:ext uri="{FF2B5EF4-FFF2-40B4-BE49-F238E27FC236}">
                <a16:creationId xmlns:a16="http://schemas.microsoft.com/office/drawing/2014/main" id="{B91ECDA9-56DC-4270-8F33-01C5637B8CEB}"/>
              </a:ext>
              <a:ext uri="{C183D7F6-B498-43B3-948B-1728B52AA6E4}">
                <adec:decorative xmlns:adec="http://schemas.microsoft.com/office/drawing/2017/decorative" xmlns:p14="http://schemas.microsoft.com/office/powerpoint/2010/main" xmlns:p16="http://schemas.microsoft.com/office/powerpoint/2015/main" xmlns:a16="http://schemas.microsoft.com/office/drawing/2014/main"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456580" y="5166682"/>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43" name="Freeform: Shape 1042">
            <a:extLst>
              <a:ext uri="{FF2B5EF4-FFF2-40B4-BE49-F238E27FC236}">
                <a16:creationId xmlns:a16="http://schemas.microsoft.com/office/drawing/2014/main" id="{75F47824-961D-465D-84F9-EAE11BC6173B}"/>
              </a:ext>
              <a:ext uri="{C183D7F6-B498-43B3-948B-1728B52AA6E4}">
                <adec:decorative xmlns:adec="http://schemas.microsoft.com/office/drawing/2017/decorative" xmlns:p14="http://schemas.microsoft.com/office/powerpoint/2010/main" xmlns:p16="http://schemas.microsoft.com/office/powerpoint/2015/main" xmlns:a16="http://schemas.microsoft.com/office/drawing/2014/main"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9527" y="6033795"/>
            <a:ext cx="1991064"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45" name="Freeform: Shape 1044">
            <a:extLst>
              <a:ext uri="{FF2B5EF4-FFF2-40B4-BE49-F238E27FC236}">
                <a16:creationId xmlns:a16="http://schemas.microsoft.com/office/drawing/2014/main" id="{FEC9DA3E-C1D7-472D-B7C0-F71AE41FBA23}"/>
              </a:ext>
              <a:ext uri="{C183D7F6-B498-43B3-948B-1728B52AA6E4}">
                <adec:decorative xmlns:adec="http://schemas.microsoft.com/office/drawing/2017/decorative" xmlns:p14="http://schemas.microsoft.com/office/powerpoint/2010/main" xmlns:p16="http://schemas.microsoft.com/office/powerpoint/2015/main" xmlns:a16="http://schemas.microsoft.com/office/drawing/2014/main"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1696"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4" name="Picture 4" descr="A green lock on a circuit board&#10;&#10;Description automatically generated">
            <a:extLst>
              <a:ext uri="{FF2B5EF4-FFF2-40B4-BE49-F238E27FC236}">
                <a16:creationId xmlns:a16="http://schemas.microsoft.com/office/drawing/2014/main" id="{BDE8FAE4-0C95-C8E4-1A74-DBD9F7BB8843}"/>
              </a:ext>
            </a:extLst>
          </p:cNvPr>
          <p:cNvPicPr>
            <a:picLocks noChangeAspect="1"/>
          </p:cNvPicPr>
          <p:nvPr/>
        </p:nvPicPr>
        <p:blipFill>
          <a:blip r:embed="rId3"/>
          <a:srcRect l="24799" r="25145"/>
          <a:stretch/>
        </p:blipFill>
        <p:spPr>
          <a:xfrm>
            <a:off x="8124970" y="1425255"/>
            <a:ext cx="3113076" cy="3498294"/>
          </a:xfrm>
          <a:prstGeom prst="rect">
            <a:avLst/>
          </a:prstGeom>
        </p:spPr>
      </p:pic>
    </p:spTree>
    <p:extLst>
      <p:ext uri="{BB962C8B-B14F-4D97-AF65-F5344CB8AC3E}">
        <p14:creationId xmlns:p14="http://schemas.microsoft.com/office/powerpoint/2010/main" val="875218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B7B1D-6865-448A-B78C-2DE0407F305B}"/>
              </a:ext>
            </a:extLst>
          </p:cNvPr>
          <p:cNvSpPr>
            <a:spLocks noGrp="1"/>
          </p:cNvSpPr>
          <p:nvPr>
            <p:ph type="title"/>
          </p:nvPr>
        </p:nvSpPr>
        <p:spPr>
          <a:xfrm>
            <a:off x="691116" y="365126"/>
            <a:ext cx="10662684" cy="889516"/>
          </a:xfrm>
        </p:spPr>
        <p:txBody>
          <a:bodyPr>
            <a:noAutofit/>
          </a:bodyPr>
          <a:lstStyle/>
          <a:p>
            <a:r>
              <a:rPr lang="en-US" sz="3600" dirty="0" smtClean="0">
                <a:latin typeface="Aptos" panose="020B0004020202020204" pitchFamily="34" charset="0"/>
              </a:rPr>
              <a:t>Υπο</a:t>
            </a:r>
            <a:r>
              <a:rPr lang="el-GR" sz="3600" dirty="0" smtClean="0">
                <a:latin typeface="Aptos" panose="020B0004020202020204" pitchFamily="34" charset="0"/>
              </a:rPr>
              <a:t>ενότητα</a:t>
            </a:r>
            <a:r>
              <a:rPr lang="en-US" sz="3600" dirty="0" smtClean="0">
                <a:latin typeface="Aptos" panose="020B0004020202020204" pitchFamily="34" charset="0"/>
              </a:rPr>
              <a:t> </a:t>
            </a:r>
            <a:r>
              <a:rPr lang="en-US" sz="3600" dirty="0">
                <a:latin typeface="Aptos" panose="020B0004020202020204" pitchFamily="34" charset="0"/>
              </a:rPr>
              <a:t>1 </a:t>
            </a:r>
            <a:br>
              <a:rPr lang="en-US" sz="3600" dirty="0">
                <a:latin typeface="Aptos" panose="020B0004020202020204" pitchFamily="34" charset="0"/>
              </a:rPr>
            </a:br>
            <a:r>
              <a:rPr lang="en-US" sz="3600" dirty="0">
                <a:solidFill>
                  <a:srgbClr val="FFAA5A"/>
                </a:solidFill>
                <a:latin typeface="+mn-lt"/>
                <a:cs typeface="Calibri" panose="020F0502020204030204" pitchFamily="34" charset="0"/>
              </a:rPr>
              <a:t>Ψηφιακή ταυτότητα και ψηφιακό αποτύπωμα</a:t>
            </a:r>
            <a:endParaRPr lang="mk-MK" sz="3600" dirty="0">
              <a:solidFill>
                <a:srgbClr val="FFAA5A"/>
              </a:solidFill>
              <a:latin typeface="+mn-lt"/>
              <a:cs typeface="Calibri" panose="020F0502020204030204" pitchFamily="34" charset="0"/>
            </a:endParaRPr>
          </a:p>
        </p:txBody>
      </p:sp>
      <p:graphicFrame>
        <p:nvGraphicFramePr>
          <p:cNvPr id="7172" name="Text Placeholder 2">
            <a:extLst>
              <a:ext uri="{FF2B5EF4-FFF2-40B4-BE49-F238E27FC236}">
                <a16:creationId xmlns:a16="http://schemas.microsoft.com/office/drawing/2014/main" id="{DB11EAB0-C1F6-2E95-F12B-E79F0093BF10}"/>
              </a:ext>
            </a:extLst>
          </p:cNvPr>
          <p:cNvGraphicFramePr/>
          <p:nvPr>
            <p:extLst/>
          </p:nvPr>
        </p:nvGraphicFramePr>
        <p:xfrm>
          <a:off x="764658" y="1390652"/>
          <a:ext cx="10662684" cy="43487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08481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E442304-DDBD-4F7B-8017-36BCC863FB40}"/>
              </a:ext>
              <a:ext uri="{C183D7F6-B498-43B3-948B-1728B52AA6E4}">
                <adec:decorative xmlns:adec="http://schemas.microsoft.com/office/drawing/2017/decorative" xmlns:p14="http://schemas.microsoft.com/office/powerpoint/2010/main" xmlns:dgm="http://schemas.openxmlformats.org/drawingml/2006/diagram" xmlns:ask="http://schemas.microsoft.com/office/drawing/2018/sketchyshapes" xmlns:p16="http://schemas.microsoft.com/office/powerpoint/2015/main" xmlns:a16="http://schemas.microsoft.com/office/drawing/2014/main"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DD2D17F4-D3FA-8ACD-9A80-0D377165199A}"/>
              </a:ext>
            </a:extLst>
          </p:cNvPr>
          <p:cNvSpPr>
            <a:spLocks noGrp="1"/>
          </p:cNvSpPr>
          <p:nvPr>
            <p:ph type="title"/>
          </p:nvPr>
        </p:nvSpPr>
        <p:spPr>
          <a:xfrm>
            <a:off x="635000" y="640823"/>
            <a:ext cx="3418659" cy="5583148"/>
          </a:xfrm>
        </p:spPr>
        <p:txBody>
          <a:bodyPr anchor="ctr">
            <a:normAutofit/>
          </a:bodyPr>
          <a:lstStyle/>
          <a:p>
            <a:r>
              <a:rPr lang="en-US" sz="4300" b="1" dirty="0">
                <a:solidFill>
                  <a:srgbClr val="92BAB5"/>
                </a:solidFill>
                <a:latin typeface="Aptos" panose="020B0004020202020204" pitchFamily="34" charset="0"/>
                <a:ea typeface="Cambria" panose="02040503050406030204" pitchFamily="18" charset="0"/>
              </a:rPr>
              <a:t>Ψηφιακή ταυτότητα και ψηφιακό αποτύπωμα </a:t>
            </a:r>
            <a:r>
              <a:rPr lang="sk-SK" sz="4300" b="1" dirty="0">
                <a:solidFill>
                  <a:srgbClr val="92BAB5"/>
                </a:solidFill>
                <a:latin typeface="Aptos" panose="020B0004020202020204" pitchFamily="34" charset="0"/>
                <a:ea typeface="Cambria" panose="02040503050406030204" pitchFamily="18" charset="0"/>
              </a:rPr>
              <a:t/>
            </a:r>
            <a:br>
              <a:rPr lang="sk-SK" sz="4300" b="1" dirty="0">
                <a:solidFill>
                  <a:srgbClr val="92BAB5"/>
                </a:solidFill>
                <a:latin typeface="Aptos" panose="020B0004020202020204" pitchFamily="34" charset="0"/>
                <a:ea typeface="Cambria" panose="02040503050406030204" pitchFamily="18" charset="0"/>
              </a:rPr>
            </a:br>
            <a:r>
              <a:rPr lang="en-US" b="1" dirty="0">
                <a:solidFill>
                  <a:srgbClr val="FFAA5A"/>
                </a:solidFill>
                <a:latin typeface="+mn-lt"/>
                <a:ea typeface="Cambria" panose="02040503050406030204" pitchFamily="18" charset="0"/>
                <a:cs typeface="Calibri" panose="020F0502020204030204" pitchFamily="34" charset="0"/>
              </a:rPr>
              <a:t>- συμβουλές και κόλπα</a:t>
            </a:r>
          </a:p>
        </p:txBody>
      </p:sp>
      <p:sp>
        <p:nvSpPr>
          <p:cNvPr id="22"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xmlns:p14="http://schemas.microsoft.com/office/powerpoint/2010/main" xmlns:dgm="http://schemas.openxmlformats.org/drawingml/2006/diagram" xmlns:ask="http://schemas.microsoft.com/office/drawing/2018/sketchyshapes" xmlns:p16="http://schemas.microsoft.com/office/powerpoint/2015/main" xmlns:a16="http://schemas.microsoft.com/office/drawing/2014/main"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p14="http://schemas.microsoft.com/office/powerpoint/2010/main" xmlns:dgm="http://schemas.openxmlformats.org/drawingml/2006/diagram" xmlns:p16="http://schemas.microsoft.com/office/powerpoint/2015/main" xmlns:adec="http://schemas.microsoft.com/office/drawing/2017/decorative" xmlns:a16="http://schemas.microsoft.com/office/drawing/2014/main"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aphicFrame>
        <p:nvGraphicFramePr>
          <p:cNvPr id="7" name="Content Placeholder 2">
            <a:extLst>
              <a:ext uri="{FF2B5EF4-FFF2-40B4-BE49-F238E27FC236}">
                <a16:creationId xmlns:a16="http://schemas.microsoft.com/office/drawing/2014/main" id="{30550050-F6A8-6D61-F817-CC91C900C6DB}"/>
              </a:ext>
            </a:extLst>
          </p:cNvPr>
          <p:cNvGraphicFramePr>
            <a:graphicFrameLocks noGrp="1"/>
          </p:cNvGraphicFramePr>
          <p:nvPr>
            <p:ph idx="1"/>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5666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B7B1D-6865-448A-B78C-2DE0407F305B}"/>
              </a:ext>
            </a:extLst>
          </p:cNvPr>
          <p:cNvSpPr>
            <a:spLocks noGrp="1"/>
          </p:cNvSpPr>
          <p:nvPr>
            <p:ph type="title"/>
          </p:nvPr>
        </p:nvSpPr>
        <p:spPr>
          <a:xfrm>
            <a:off x="691116" y="365126"/>
            <a:ext cx="10662684" cy="889516"/>
          </a:xfrm>
        </p:spPr>
        <p:txBody>
          <a:bodyPr>
            <a:normAutofit fontScale="90000"/>
          </a:bodyPr>
          <a:lstStyle/>
          <a:p>
            <a:r>
              <a:rPr lang="en-US" dirty="0" smtClean="0">
                <a:latin typeface="Aptos" panose="020B0004020202020204" pitchFamily="34" charset="0"/>
              </a:rPr>
              <a:t>Υπο</a:t>
            </a:r>
            <a:r>
              <a:rPr lang="el-GR" dirty="0" smtClean="0">
                <a:latin typeface="Aptos" panose="020B0004020202020204" pitchFamily="34" charset="0"/>
              </a:rPr>
              <a:t>ενότητα</a:t>
            </a:r>
            <a:r>
              <a:rPr lang="en-US" dirty="0" smtClean="0">
                <a:latin typeface="Aptos" panose="020B0004020202020204" pitchFamily="34" charset="0"/>
              </a:rPr>
              <a:t> </a:t>
            </a:r>
            <a:r>
              <a:rPr lang="en-US" dirty="0">
                <a:latin typeface="Aptos" panose="020B0004020202020204" pitchFamily="34" charset="0"/>
              </a:rPr>
              <a:t>2 </a:t>
            </a:r>
            <a:br>
              <a:rPr lang="en-US" dirty="0">
                <a:latin typeface="Aptos" panose="020B0004020202020204" pitchFamily="34" charset="0"/>
              </a:rPr>
            </a:br>
            <a:r>
              <a:rPr lang="en-US" sz="4900" dirty="0">
                <a:solidFill>
                  <a:srgbClr val="FFAA5A"/>
                </a:solidFill>
                <a:latin typeface="+mn-lt"/>
                <a:cs typeface="Calibri" panose="020F0502020204030204" pitchFamily="34" charset="0"/>
              </a:rPr>
              <a:t>Συνήθειες ψηφιακής ασφάλειας</a:t>
            </a:r>
            <a:endParaRPr lang="mk-MK" sz="4900" dirty="0">
              <a:solidFill>
                <a:srgbClr val="FFAA5A"/>
              </a:solidFill>
              <a:latin typeface="+mn-lt"/>
              <a:cs typeface="Calibri" panose="020F0502020204030204" pitchFamily="34" charset="0"/>
            </a:endParaRPr>
          </a:p>
        </p:txBody>
      </p:sp>
      <p:graphicFrame>
        <p:nvGraphicFramePr>
          <p:cNvPr id="7172" name="Text Placeholder 2">
            <a:extLst>
              <a:ext uri="{FF2B5EF4-FFF2-40B4-BE49-F238E27FC236}">
                <a16:creationId xmlns:a16="http://schemas.microsoft.com/office/drawing/2014/main" id="{DB11EAB0-C1F6-2E95-F12B-E79F0093BF10}"/>
              </a:ext>
            </a:extLst>
          </p:cNvPr>
          <p:cNvGraphicFramePr/>
          <p:nvPr>
            <p:extLst/>
          </p:nvPr>
        </p:nvGraphicFramePr>
        <p:xfrm>
          <a:off x="764658" y="1390652"/>
          <a:ext cx="10662684" cy="43487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17811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xmlns:p14="http://schemas.microsoft.com/office/powerpoint/2010/main" xmlns:dgm="http://schemas.openxmlformats.org/drawingml/2006/diagram" xmlns:p16="http://schemas.microsoft.com/office/powerpoint/2015/main" xmlns:a16="http://schemas.microsoft.com/office/drawing/2014/main"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8200" y="556995"/>
            <a:ext cx="10515600" cy="1133693"/>
          </a:xfrm>
        </p:spPr>
        <p:txBody>
          <a:bodyPr>
            <a:noAutofit/>
          </a:bodyPr>
          <a:lstStyle/>
          <a:p>
            <a:pPr>
              <a:spcAft>
                <a:spcPts val="600"/>
              </a:spcAft>
            </a:pPr>
            <a:r>
              <a:rPr lang="en-US" sz="4400" dirty="0">
                <a:cs typeface="Calibri" panose="020F0502020204030204" pitchFamily="34" charset="0"/>
              </a:rPr>
              <a:t>Συνήθειες ψηφιακής ασφάλειας - </a:t>
            </a:r>
            <a:r>
              <a:rPr lang="en-US" sz="4400" dirty="0">
                <a:solidFill>
                  <a:srgbClr val="FFAA5A"/>
                </a:solidFill>
                <a:latin typeface="+mn-lt"/>
                <a:cs typeface="Calibri" panose="020F0502020204030204" pitchFamily="34" charset="0"/>
              </a:rPr>
              <a:t>συμβουλές και κόλπα</a:t>
            </a:r>
            <a:endParaRPr lang="sk-SK" sz="4400" dirty="0">
              <a:solidFill>
                <a:srgbClr val="FFAA5A"/>
              </a:solidFill>
              <a:latin typeface="+mn-lt"/>
              <a:cs typeface="Calibri" panose="020F0502020204030204" pitchFamily="34" charset="0"/>
            </a:endParaRPr>
          </a:p>
        </p:txBody>
      </p:sp>
      <p:graphicFrame>
        <p:nvGraphicFramePr>
          <p:cNvPr id="5" name="Content Placeholder 2">
            <a:extLst>
              <a:ext uri="{FF2B5EF4-FFF2-40B4-BE49-F238E27FC236}">
                <a16:creationId xmlns:a16="http://schemas.microsoft.com/office/drawing/2014/main" id="{311CDE9A-DC01-D8F8-4969-3BAF9DF4CF18}"/>
              </a:ext>
            </a:extLst>
          </p:cNvPr>
          <p:cNvGraphicFramePr>
            <a:graphicFrameLocks noGrp="1"/>
          </p:cNvGraphicFramePr>
          <p:nvPr>
            <p:ph idx="1"/>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317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p:nvPr/>
        </p:nvSpPr>
        <p:spPr>
          <a:xfrm>
            <a:off x="312298" y="654050"/>
            <a:ext cx="11567404" cy="6001643"/>
          </a:xfrm>
          <a:prstGeom prst="rect">
            <a:avLst/>
          </a:prstGeom>
        </p:spPr>
        <p:txBody>
          <a:bodyPr lIns="0" tIns="0" rIns="0" bIns="0" rtlCol="0" anchor="t">
            <a:spAutoFit/>
          </a:bodyPr>
          <a:lstStyle/>
          <a:p>
            <a:pPr marL="0" marR="0" lvl="0" indent="0" algn="just" defTabSz="609630" rtl="0" eaLnBrk="1" fontAlgn="auto" latinLnBrk="0" hangingPunct="1">
              <a:lnSpc>
                <a:spcPts val="1803"/>
              </a:lnSpc>
              <a:spcBef>
                <a:spcPct val="0"/>
              </a:spcBef>
              <a:spcAft>
                <a:spcPts val="0"/>
              </a:spcAft>
              <a:buClrTx/>
              <a:buSzTx/>
              <a:buFontTx/>
              <a:buNone/>
              <a:tabLst/>
              <a:defRPr/>
            </a:pPr>
            <a:r>
              <a:rPr kumimoji="0" lang="en-US" sz="1800" b="1" i="0" u="none" strike="noStrike" kern="1200" cap="none" spc="0" normalizeH="0" baseline="0" noProof="0" dirty="0">
                <a:ln>
                  <a:noFill/>
                </a:ln>
                <a:solidFill>
                  <a:srgbClr val="92BAB5"/>
                </a:solidFill>
                <a:effectLst/>
                <a:uLnTx/>
                <a:uFillTx/>
                <a:latin typeface="Aptos" panose="020B0004020202020204" pitchFamily="34" charset="0"/>
                <a:ea typeface="Inter"/>
                <a:cs typeface="Inter"/>
                <a:sym typeface="Inter"/>
              </a:rPr>
              <a:t>Δωρεάν άδεια</a:t>
            </a:r>
            <a:r>
              <a:rPr kumimoji="0" lang="en-US" sz="1800" b="1" i="0" u="none" strike="noStrike" kern="1200" cap="none" spc="0" normalizeH="0" baseline="0" noProof="0" dirty="0" err="1">
                <a:ln>
                  <a:noFill/>
                </a:ln>
                <a:solidFill>
                  <a:srgbClr val="92BAB5"/>
                </a:solidFill>
                <a:effectLst/>
                <a:uLnTx/>
                <a:uFillTx/>
                <a:latin typeface="Aptos" panose="020B0004020202020204" pitchFamily="34" charset="0"/>
                <a:ea typeface="Inter"/>
                <a:cs typeface="Inter"/>
                <a:sym typeface="Inter"/>
              </a:rPr>
              <a:t> χρήσης </a:t>
            </a:r>
          </a:p>
          <a:p>
            <a:pPr marL="0" marR="0" lvl="0" indent="0" algn="just" defTabSz="609630" rtl="0" eaLnBrk="1" fontAlgn="auto" latinLnBrk="0" hangingPunct="1">
              <a:lnSpc>
                <a:spcPts val="1803"/>
              </a:lnSpc>
              <a:spcBef>
                <a:spcPct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ptos" panose="020B0004020202020204" pitchFamily="34" charset="0"/>
                <a:ea typeface="Inter"/>
                <a:cs typeface="Inter"/>
                <a:sym typeface="Inter"/>
              </a:rPr>
              <a:t> </a:t>
            </a:r>
          </a:p>
          <a:p>
            <a:pPr marL="0" marR="0" lvl="0" indent="0" algn="just" defTabSz="609630" rtl="0" eaLnBrk="1" fontAlgn="auto" latinLnBrk="0" hangingPunct="1">
              <a:lnSpc>
                <a:spcPts val="1803"/>
              </a:lnSpc>
              <a:spcBef>
                <a:spcPct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ptos" panose="020B0004020202020204" pitchFamily="34" charset="0"/>
                <a:ea typeface="Inter"/>
                <a:cs typeface="Inter"/>
                <a:sym typeface="Inter"/>
              </a:rPr>
              <a:t>Το προϊόν που αναπτύχθηκε εδώ στο πλαίσιο του έργου "Building Digital Resilience by Making Digital Wellbeing and Security Accessible to All 2022-2-SK01-KA220-ADU-000096888" αναπτύχθηκε με την υποστήριξη της Ευρωπαϊκής Επιτροπής και εκφράζει αποκλειστικά τη γνώμη του συγγραφέα. Η Ευρωπαϊκή Επιτροπή δεν ευθύνεται για το περιεχόμενο των εγγράφων </a:t>
            </a:r>
          </a:p>
          <a:p>
            <a:pPr marL="0" marR="0" lvl="0" indent="0" algn="just" defTabSz="609630" rtl="0" eaLnBrk="1" fontAlgn="auto" latinLnBrk="0" hangingPunct="1">
              <a:lnSpc>
                <a:spcPts val="1803"/>
              </a:lnSpc>
              <a:spcBef>
                <a:spcPct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ptos" panose="020B0004020202020204" pitchFamily="34" charset="0"/>
                <a:ea typeface="Inter"/>
                <a:cs typeface="Inter"/>
                <a:sym typeface="Inter"/>
              </a:rPr>
              <a:t>Η δημοσίευση λαμβάνει την </a:t>
            </a:r>
            <a:r>
              <a:rPr kumimoji="0" lang="en-US" sz="1600" b="0" i="0" u="none" strike="noStrike" kern="1200" cap="none" spc="0" normalizeH="0" baseline="0" noProof="0" dirty="0" err="1">
                <a:ln>
                  <a:noFill/>
                </a:ln>
                <a:solidFill>
                  <a:prstClr val="black"/>
                </a:solidFill>
                <a:effectLst/>
                <a:uLnTx/>
                <a:uFillTx/>
                <a:latin typeface="Aptos" panose="020B0004020202020204" pitchFamily="34" charset="0"/>
                <a:ea typeface="Inter"/>
                <a:cs typeface="Inter"/>
                <a:sym typeface="Inter"/>
              </a:rPr>
              <a:t>άδεια </a:t>
            </a:r>
            <a:r>
              <a:rPr kumimoji="0" lang="en-US" sz="1600" b="0" i="0" u="none" strike="noStrike" kern="1200" cap="none" spc="0" normalizeH="0" baseline="0" noProof="0" dirty="0">
                <a:ln>
                  <a:noFill/>
                </a:ln>
                <a:solidFill>
                  <a:prstClr val="black"/>
                </a:solidFill>
                <a:effectLst/>
                <a:uLnTx/>
                <a:uFillTx/>
                <a:latin typeface="Aptos" panose="020B0004020202020204" pitchFamily="34" charset="0"/>
                <a:ea typeface="Inter"/>
                <a:cs typeface="Inter"/>
                <a:sym typeface="Inter"/>
              </a:rPr>
              <a:t>Creative Commons CC BY- NC SA.</a:t>
            </a:r>
          </a:p>
          <a:p>
            <a:pPr marL="0" marR="0" lvl="0" indent="0" algn="just" defTabSz="609630" rtl="0" eaLnBrk="1" fontAlgn="auto" latinLnBrk="0" hangingPunct="1">
              <a:lnSpc>
                <a:spcPts val="1803"/>
              </a:lnSpc>
              <a:spcBef>
                <a:spcPct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ptos" panose="020B0004020202020204" pitchFamily="34" charset="0"/>
              <a:ea typeface="Inter"/>
              <a:cs typeface="Inter"/>
              <a:sym typeface="Inter"/>
            </a:endParaRPr>
          </a:p>
          <a:p>
            <a:pPr marL="0" marR="0" lvl="0" indent="0" algn="just" defTabSz="609630" rtl="0" eaLnBrk="1" fontAlgn="auto" latinLnBrk="0" hangingPunct="1">
              <a:lnSpc>
                <a:spcPts val="1803"/>
              </a:lnSpc>
              <a:spcBef>
                <a:spcPct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ptos" panose="020B0004020202020204" pitchFamily="34" charset="0"/>
                <a:ea typeface="Inter"/>
                <a:cs typeface="Inter"/>
                <a:sym typeface="Inter"/>
              </a:rPr>
              <a:t> </a:t>
            </a:r>
          </a:p>
          <a:p>
            <a:pPr marL="0" marR="0" lvl="0" indent="0" algn="just" defTabSz="609630" rtl="0" eaLnBrk="1" fontAlgn="auto" latinLnBrk="0" hangingPunct="1">
              <a:lnSpc>
                <a:spcPts val="1803"/>
              </a:lnSpc>
              <a:spcBef>
                <a:spcPct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ptos" panose="020B0004020202020204" pitchFamily="34" charset="0"/>
              <a:ea typeface="Inter"/>
              <a:cs typeface="Inter"/>
              <a:sym typeface="Inter"/>
            </a:endParaRPr>
          </a:p>
          <a:p>
            <a:pPr marL="0" marR="0" lvl="0" indent="0" algn="just" defTabSz="609630" rtl="0" eaLnBrk="1" fontAlgn="auto" latinLnBrk="0" hangingPunct="1">
              <a:lnSpc>
                <a:spcPts val="1803"/>
              </a:lnSpc>
              <a:spcBef>
                <a:spcPct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ptos" panose="020B0004020202020204" pitchFamily="34" charset="0"/>
              <a:ea typeface="Inter"/>
              <a:cs typeface="Inter"/>
              <a:sym typeface="Inter"/>
            </a:endParaRPr>
          </a:p>
          <a:p>
            <a:pPr marL="0" marR="0" lvl="0" indent="0" algn="just" defTabSz="609630" rtl="0" eaLnBrk="1" fontAlgn="auto" latinLnBrk="0" hangingPunct="1">
              <a:lnSpc>
                <a:spcPts val="1803"/>
              </a:lnSpc>
              <a:spcBef>
                <a:spcPct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ptos" panose="020B0004020202020204" pitchFamily="34" charset="0"/>
                <a:ea typeface="Inter"/>
                <a:cs typeface="Inter"/>
                <a:sym typeface="Inter"/>
              </a:rPr>
              <a:t>Αυτή η άδεια σας επιτρέπει να διανέμετε, να αναμειγνύετε, να βελτιώνετε και να αξιοποιείτε το έργο, αλλά μόνο μη εμπορικά. Όταν χρησιμοποιείτε το έργο καθώς και αποσπάσματα από αυτό </a:t>
            </a:r>
            <a:r>
              <a:rPr kumimoji="0" lang="sk-SK" sz="1600" b="0" i="0" u="none" strike="noStrike" kern="1200" cap="none" spc="0" normalizeH="0" baseline="0" noProof="0" dirty="0">
                <a:ln>
                  <a:noFill/>
                </a:ln>
                <a:solidFill>
                  <a:prstClr val="black"/>
                </a:solidFill>
                <a:effectLst/>
                <a:uLnTx/>
                <a:uFillTx/>
                <a:latin typeface="Aptos" panose="020B0004020202020204" pitchFamily="34" charset="0"/>
                <a:ea typeface="Inter"/>
                <a:cs typeface="Inter"/>
                <a:sym typeface="Inter"/>
              </a:rPr>
              <a:t>πρέπει</a:t>
            </a:r>
            <a:r>
              <a:rPr kumimoji="0" lang="en-US" sz="1600" b="0" i="0" u="none" strike="noStrike" kern="1200" cap="none" spc="0" normalizeH="0" baseline="0" noProof="0" dirty="0">
                <a:ln>
                  <a:noFill/>
                </a:ln>
                <a:solidFill>
                  <a:prstClr val="black"/>
                </a:solidFill>
                <a:effectLst/>
                <a:uLnTx/>
                <a:uFillTx/>
                <a:latin typeface="Aptos" panose="020B0004020202020204" pitchFamily="34" charset="0"/>
                <a:ea typeface="Inter"/>
                <a:cs typeface="Inter"/>
                <a:sym typeface="Inter"/>
              </a:rPr>
              <a:t>: </a:t>
            </a:r>
          </a:p>
          <a:p>
            <a:pPr marL="647732" marR="0" lvl="1" indent="-342917" algn="just" defTabSz="609630" rtl="0" eaLnBrk="1" fontAlgn="auto" latinLnBrk="0" hangingPunct="1">
              <a:lnSpc>
                <a:spcPts val="1803"/>
              </a:lnSpc>
              <a:spcBef>
                <a:spcPct val="0"/>
              </a:spcBef>
              <a:spcAft>
                <a:spcPts val="0"/>
              </a:spcAft>
              <a:buClrTx/>
              <a:buSzTx/>
              <a:buFont typeface="+mj-lt"/>
              <a:buAutoNum type="arabicPeriod"/>
              <a:tabLst/>
              <a:defRPr/>
            </a:pPr>
            <a:r>
              <a:rPr kumimoji="0" lang="en-US" sz="1600" b="0" i="0" u="none" strike="noStrike" kern="1200" cap="none" spc="0" normalizeH="0" baseline="0" noProof="0" dirty="0">
                <a:ln>
                  <a:noFill/>
                </a:ln>
                <a:solidFill>
                  <a:prstClr val="black"/>
                </a:solidFill>
                <a:effectLst/>
                <a:uLnTx/>
                <a:uFillTx/>
                <a:latin typeface="Aptos" panose="020B0004020202020204" pitchFamily="34" charset="0"/>
                <a:ea typeface="Inter"/>
                <a:cs typeface="Inter"/>
                <a:sym typeface="Inter"/>
              </a:rPr>
              <a:t>πρέπει να αναφέρεται η πηγή και ένας σύνδεσμος προς την άδεια χρήσης και να αναφέρονται οι πιθανές αλλαγές. Τα πνευματικά δικαιώματα παραμένουν στους συγγραφείς των εγγράφων. </a:t>
            </a:r>
          </a:p>
          <a:p>
            <a:pPr marL="647732" marR="0" lvl="1" indent="-342917" algn="just" defTabSz="609630" rtl="0" eaLnBrk="1" fontAlgn="auto" latinLnBrk="0" hangingPunct="1">
              <a:lnSpc>
                <a:spcPts val="1803"/>
              </a:lnSpc>
              <a:spcBef>
                <a:spcPct val="0"/>
              </a:spcBef>
              <a:spcAft>
                <a:spcPts val="0"/>
              </a:spcAft>
              <a:buClrTx/>
              <a:buSzTx/>
              <a:buFont typeface="+mj-lt"/>
              <a:buAutoNum type="arabicPeriod"/>
              <a:tabLst/>
              <a:defRPr/>
            </a:pPr>
            <a:r>
              <a:rPr kumimoji="0" lang="en-US" sz="1600" b="0" i="0" u="none" strike="noStrike" kern="1200" cap="none" spc="0" normalizeH="0" baseline="0" noProof="0" dirty="0">
                <a:ln>
                  <a:noFill/>
                </a:ln>
                <a:solidFill>
                  <a:prstClr val="black"/>
                </a:solidFill>
                <a:effectLst/>
                <a:uLnTx/>
                <a:uFillTx/>
                <a:latin typeface="Aptos" panose="020B0004020202020204" pitchFamily="34" charset="0"/>
                <a:ea typeface="Inter"/>
                <a:cs typeface="Inter"/>
                <a:sym typeface="Inter"/>
              </a:rPr>
              <a:t>το έργο δεν μπορεί να χρησιμοποιηθεί για εμπορικούς σκοπούς. </a:t>
            </a:r>
          </a:p>
          <a:p>
            <a:pPr marL="647732" marR="0" lvl="1" indent="-342917" algn="just" defTabSz="609630" rtl="0" eaLnBrk="1" fontAlgn="auto" latinLnBrk="0" hangingPunct="1">
              <a:lnSpc>
                <a:spcPts val="1803"/>
              </a:lnSpc>
              <a:spcBef>
                <a:spcPct val="0"/>
              </a:spcBef>
              <a:spcAft>
                <a:spcPts val="0"/>
              </a:spcAft>
              <a:buClrTx/>
              <a:buSzTx/>
              <a:buFont typeface="+mj-lt"/>
              <a:buAutoNum type="arabicPeriod"/>
              <a:tabLst/>
              <a:defRPr/>
            </a:pPr>
            <a:r>
              <a:rPr kumimoji="0" lang="en-US" sz="1600" b="0" i="0" u="none" strike="noStrike" kern="1200" cap="none" spc="0" normalizeH="0" baseline="0" noProof="0" dirty="0">
                <a:ln>
                  <a:noFill/>
                </a:ln>
                <a:solidFill>
                  <a:prstClr val="black"/>
                </a:solidFill>
                <a:effectLst/>
                <a:uLnTx/>
                <a:uFillTx/>
                <a:latin typeface="Aptos" panose="020B0004020202020204" pitchFamily="34" charset="0"/>
                <a:ea typeface="Inter"/>
                <a:cs typeface="Inter"/>
                <a:sym typeface="Inter"/>
              </a:rPr>
              <a:t>Εάν ανασυνθέσετε, μετατρέψετε ή αξιοποιήσετε το έργο, οι συνεισφορές σας πρέπει να δημοσιεύονται με την ίδια άδεια χρήσης όπως και το πρωτότυπο.  </a:t>
            </a:r>
          </a:p>
          <a:p>
            <a:pPr marL="0" marR="0" lvl="0" indent="0" algn="just" defTabSz="609630" rtl="0" eaLnBrk="1" fontAlgn="auto" latinLnBrk="0" hangingPunct="1">
              <a:lnSpc>
                <a:spcPts val="1803"/>
              </a:lnSpc>
              <a:spcBef>
                <a:spcPct val="0"/>
              </a:spcBef>
              <a:spcAft>
                <a:spcPts val="0"/>
              </a:spcAft>
              <a:buClrTx/>
              <a:buSzTx/>
              <a:buFontTx/>
              <a:buNone/>
              <a:tabLst/>
              <a:defRPr/>
            </a:pPr>
            <a:r>
              <a:rPr kumimoji="0" lang="en-US" sz="1600" b="1" i="0" u="none" strike="noStrike" kern="1200" cap="none" spc="0" normalizeH="0" baseline="0" noProof="0" dirty="0">
                <a:ln>
                  <a:noFill/>
                </a:ln>
                <a:solidFill>
                  <a:srgbClr val="FFAA5A"/>
                </a:solidFill>
                <a:effectLst/>
                <a:uLnTx/>
                <a:uFillTx/>
                <a:latin typeface="Aptos" panose="020B0004020202020204" pitchFamily="34" charset="0"/>
                <a:ea typeface="Inter"/>
                <a:cs typeface="Inter"/>
                <a:sym typeface="Inter"/>
              </a:rPr>
              <a:t>Αποποίηση ευθύνης:</a:t>
            </a:r>
          </a:p>
          <a:p>
            <a:pPr marL="0" marR="0" lvl="0" indent="0" algn="just" defTabSz="609630" rtl="0" eaLnBrk="1" fontAlgn="auto" latinLnBrk="0" hangingPunct="1">
              <a:lnSpc>
                <a:spcPts val="1803"/>
              </a:lnSpc>
              <a:spcBef>
                <a:spcPct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ptos" panose="020B0004020202020204" pitchFamily="34" charset="0"/>
                <a:ea typeface="Inter"/>
                <a:cs typeface="Inter"/>
                <a:sym typeface="Inter"/>
              </a:rPr>
              <a:t>Χρηματοδοτείται από την Ευρωπαϊκή Ένωση. Ωστόσο, οι απόψεις και οι γνώμες που εκφράζονται είναι αποκλειστικά του/των συγγραφέα/ων και δεν αντανακλούν κατ' ανάγκη τις απόψεις και τις γνώμες της Ευρωπαϊκής Ένωσης ή του Ευρωπαϊκού Εκτελεστικού Οργανισμού Εκπαίδευσης και Πολιτισμού (EACEA). Ούτε η Ευρωπαϊκή Ένωση ούτε ο EACEA μπορούν να θεωρηθούν υπεύθυνοι γι' αυτές.</a:t>
            </a:r>
          </a:p>
          <a:p>
            <a:pPr marL="0" marR="0" lvl="0" indent="0" algn="just" defTabSz="609630" rtl="0" eaLnBrk="1" fontAlgn="auto" latinLnBrk="0" hangingPunct="1">
              <a:lnSpc>
                <a:spcPts val="1803"/>
              </a:lnSpc>
              <a:spcBef>
                <a:spcPct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ptos" panose="020B0004020202020204" pitchFamily="34" charset="0"/>
                <a:ea typeface="Inter"/>
                <a:cs typeface="Inter"/>
                <a:sym typeface="Inter"/>
              </a:rPr>
              <a:t> </a:t>
            </a:r>
          </a:p>
        </p:txBody>
      </p:sp>
      <p:sp>
        <p:nvSpPr>
          <p:cNvPr id="4" name="Freeform 4"/>
          <p:cNvSpPr/>
          <p:nvPr/>
        </p:nvSpPr>
        <p:spPr>
          <a:xfrm>
            <a:off x="406400" y="2362200"/>
            <a:ext cx="1562748" cy="539148"/>
          </a:xfrm>
          <a:custGeom>
            <a:avLst/>
            <a:gdLst/>
            <a:ahLst/>
            <a:cxnLst/>
            <a:rect l="l" t="t" r="r" b="b"/>
            <a:pathLst>
              <a:path w="2344122" h="808722">
                <a:moveTo>
                  <a:pt x="0" y="0"/>
                </a:moveTo>
                <a:lnTo>
                  <a:pt x="2344122" y="0"/>
                </a:lnTo>
                <a:lnTo>
                  <a:pt x="2344122" y="808722"/>
                </a:lnTo>
                <a:lnTo>
                  <a:pt x="0" y="808722"/>
                </a:lnTo>
                <a:lnTo>
                  <a:pt x="0" y="0"/>
                </a:lnTo>
                <a:close/>
              </a:path>
            </a:pathLst>
          </a:custGeom>
          <a:blipFill>
            <a:blip r:embed="rId2"/>
            <a:stretch>
              <a:fillRect/>
            </a:stretch>
          </a:blipFill>
        </p:spPr>
        <p:txBody>
          <a:bodyPr/>
          <a:lstStyle/>
          <a:p>
            <a:pPr marL="0" marR="0" lvl="0" indent="0" algn="l" defTabSz="60963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7168631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Motí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3_Motí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Motí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693</Words>
  <Application>Microsoft Office PowerPoint</Application>
  <PresentationFormat>Ευρεία οθόνη</PresentationFormat>
  <Paragraphs>58</Paragraphs>
  <Slides>7</Slides>
  <Notes>3</Notes>
  <HiddenSlides>0</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5</vt:i4>
      </vt:variant>
      <vt:variant>
        <vt:lpstr>Τίτλοι διαφανειών</vt:lpstr>
      </vt:variant>
      <vt:variant>
        <vt:i4>7</vt:i4>
      </vt:variant>
    </vt:vector>
  </HeadingPairs>
  <TitlesOfParts>
    <vt:vector size="21" baseType="lpstr">
      <vt:lpstr>Aptos</vt:lpstr>
      <vt:lpstr>Aptos Display</vt:lpstr>
      <vt:lpstr>Arial</vt:lpstr>
      <vt:lpstr>Calibri</vt:lpstr>
      <vt:lpstr>Calibri Light</vt:lpstr>
      <vt:lpstr>Cambria</vt:lpstr>
      <vt:lpstr>Inter</vt:lpstr>
      <vt:lpstr>Söhne</vt:lpstr>
      <vt:lpstr>Wingdings</vt:lpstr>
      <vt:lpstr>Θέμα του Office</vt:lpstr>
      <vt:lpstr>2_Motív Office</vt:lpstr>
      <vt:lpstr>3_Motív Office</vt:lpstr>
      <vt:lpstr>4_Motív Office</vt:lpstr>
      <vt:lpstr>Office Theme</vt:lpstr>
      <vt:lpstr>Ψηφιακή ασφάλεια - Συμπεράσματα</vt:lpstr>
      <vt:lpstr>Ψηφιακή ασφάλεια</vt:lpstr>
      <vt:lpstr>Υποενότητα 1  Ψηφιακή ταυτότητα και ψηφιακό αποτύπωμα</vt:lpstr>
      <vt:lpstr>Ψηφιακή ταυτότητα και ψηφιακό αποτύπωμα  - συμβουλές και κόλπα</vt:lpstr>
      <vt:lpstr>Υποενότητα 2  Συνήθειες ψηφιακής ασφάλειας</vt:lpstr>
      <vt:lpstr>Συνήθειες ψηφιακής ασφάλειας - συμβουλές και κόλπα</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Ψηφιακή ασφάλεια - Συμπεράσματα</dc:title>
  <dc:creator>Alexandros Koumanis</dc:creator>
  <cp:lastModifiedBy>Alexandros Koumanis</cp:lastModifiedBy>
  <cp:revision>1</cp:revision>
  <dcterms:created xsi:type="dcterms:W3CDTF">2024-10-09T13:51:20Z</dcterms:created>
  <dcterms:modified xsi:type="dcterms:W3CDTF">2024-10-09T13:51:40Z</dcterms:modified>
</cp:coreProperties>
</file>