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60" r:id="rId5"/>
    <p:sldMasterId id="2147483669"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Lst>
  <p:sldSz cy="10287000" cx="18288000"/>
  <p:notesSz cx="6858000" cy="9144000"/>
  <p:embeddedFontLst>
    <p:embeddedFont>
      <p:font typeface="Play"/>
      <p:regular r:id="rId18"/>
      <p:bold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20" roundtripDataSignature="AMtx7mgTfywKSnEtLFQv5cHK8QMv/Myz+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5" Type="http://schemas.openxmlformats.org/officeDocument/2006/relationships/slideMaster" Target="slideMasters/slideMaster2.xml"/><Relationship Id="rId19" Type="http://schemas.openxmlformats.org/officeDocument/2006/relationships/font" Target="fonts/Play-bold.fntdata"/><Relationship Id="rId6" Type="http://schemas.openxmlformats.org/officeDocument/2006/relationships/slideMaster" Target="slideMasters/slideMaster3.xml"/><Relationship Id="rId18" Type="http://schemas.openxmlformats.org/officeDocument/2006/relationships/font" Target="fonts/Play-regular.fntdata"/><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7" name="Google Shape;207;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3" name="Shape 373"/>
        <p:cNvGrpSpPr/>
        <p:nvPr/>
      </p:nvGrpSpPr>
      <p:grpSpPr>
        <a:xfrm>
          <a:off x="0" y="0"/>
          <a:ext cx="0" cy="0"/>
          <a:chOff x="0" y="0"/>
          <a:chExt cx="0" cy="0"/>
        </a:xfrm>
      </p:grpSpPr>
      <p:sp>
        <p:nvSpPr>
          <p:cNvPr id="374" name="Google Shape;374;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5" name="Google Shape;375;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2" name="Google Shape;232;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4" name="Google Shape;264;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5" name="Google Shape;265;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b="0" i="0" sz="1200" u="none" cap="none" strike="noStrike">
              <a:solidFill>
                <a:srgbClr val="000000"/>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2" name="Google Shape;272;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3" name="Google Shape;273;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b="0" i="0" sz="1200" u="none" cap="none" strike="noStrike">
              <a:solidFill>
                <a:srgbClr val="000000"/>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2" name="Google Shape;292;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0" name="Google Shape;310;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2" name="Google Shape;332;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5" name="Shape 355"/>
        <p:cNvGrpSpPr/>
        <p:nvPr/>
      </p:nvGrpSpPr>
      <p:grpSpPr>
        <a:xfrm>
          <a:off x="0" y="0"/>
          <a:ext cx="0" cy="0"/>
          <a:chOff x="0" y="0"/>
          <a:chExt cx="0" cy="0"/>
        </a:xfrm>
      </p:grpSpPr>
      <p:sp>
        <p:nvSpPr>
          <p:cNvPr id="356" name="Google Shape;356;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7" name="Google Shape;357;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6" name="Google Shape;366;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3.jpg"/><Relationship Id="rId4" Type="http://schemas.openxmlformats.org/officeDocument/2006/relationships/image" Target="../media/image5.png"/><Relationship Id="rId10" Type="http://schemas.openxmlformats.org/officeDocument/2006/relationships/image" Target="../media/image14.png"/><Relationship Id="rId9" Type="http://schemas.openxmlformats.org/officeDocument/2006/relationships/image" Target="../media/image16.png"/><Relationship Id="rId5" Type="http://schemas.openxmlformats.org/officeDocument/2006/relationships/image" Target="../media/image2.png"/><Relationship Id="rId6" Type="http://schemas.openxmlformats.org/officeDocument/2006/relationships/image" Target="../media/image10.png"/><Relationship Id="rId7" Type="http://schemas.openxmlformats.org/officeDocument/2006/relationships/image" Target="../media/image4.jpg"/><Relationship Id="rId8" Type="http://schemas.openxmlformats.org/officeDocument/2006/relationships/image" Target="../media/image7.jp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15" name="Shape 15"/>
        <p:cNvGrpSpPr/>
        <p:nvPr/>
      </p:nvGrpSpPr>
      <p:grpSpPr>
        <a:xfrm>
          <a:off x="0" y="0"/>
          <a:ext cx="0" cy="0"/>
          <a:chOff x="0" y="0"/>
          <a:chExt cx="0" cy="0"/>
        </a:xfrm>
      </p:grpSpPr>
      <p:sp>
        <p:nvSpPr>
          <p:cNvPr id="16" name="Google Shape;16;p12"/>
          <p:cNvSpPr txBox="1"/>
          <p:nvPr>
            <p:ph type="title"/>
          </p:nvPr>
        </p:nvSpPr>
        <p:spPr>
          <a:xfrm>
            <a:off x="1257300" y="547688"/>
            <a:ext cx="15773400" cy="198834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2"/>
          <p:cNvSpPr txBox="1"/>
          <p:nvPr>
            <p:ph idx="1" type="body"/>
          </p:nvPr>
        </p:nvSpPr>
        <p:spPr>
          <a:xfrm>
            <a:off x="1257300" y="2738438"/>
            <a:ext cx="15773400" cy="652700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18" name="Google Shape;18;p12"/>
          <p:cNvSpPr txBox="1"/>
          <p:nvPr>
            <p:ph idx="10" type="dt"/>
          </p:nvPr>
        </p:nvSpPr>
        <p:spPr>
          <a:xfrm>
            <a:off x="1257300" y="9534526"/>
            <a:ext cx="4114800" cy="54768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2"/>
          <p:cNvSpPr txBox="1"/>
          <p:nvPr>
            <p:ph idx="11" type="ftr"/>
          </p:nvPr>
        </p:nvSpPr>
        <p:spPr>
          <a:xfrm>
            <a:off x="6057900" y="9534526"/>
            <a:ext cx="6172200" cy="54768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2"/>
          <p:cNvSpPr txBox="1"/>
          <p:nvPr>
            <p:ph idx="12" type="sldNum"/>
          </p:nvPr>
        </p:nvSpPr>
        <p:spPr>
          <a:xfrm>
            <a:off x="12915900" y="9534526"/>
            <a:ext cx="4114800" cy="54768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zvislý text" type="vertTx">
  <p:cSld name="VERTICAL_TEXT">
    <p:spTree>
      <p:nvGrpSpPr>
        <p:cNvPr id="72" name="Shape 72"/>
        <p:cNvGrpSpPr/>
        <p:nvPr/>
      </p:nvGrpSpPr>
      <p:grpSpPr>
        <a:xfrm>
          <a:off x="0" y="0"/>
          <a:ext cx="0" cy="0"/>
          <a:chOff x="0" y="0"/>
          <a:chExt cx="0" cy="0"/>
        </a:xfrm>
      </p:grpSpPr>
      <p:sp>
        <p:nvSpPr>
          <p:cNvPr id="73" name="Google Shape;73;p35"/>
          <p:cNvSpPr txBox="1"/>
          <p:nvPr>
            <p:ph type="title"/>
          </p:nvPr>
        </p:nvSpPr>
        <p:spPr>
          <a:xfrm>
            <a:off x="1257300" y="547688"/>
            <a:ext cx="15773400" cy="198834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35"/>
          <p:cNvSpPr txBox="1"/>
          <p:nvPr>
            <p:ph idx="1" type="body"/>
          </p:nvPr>
        </p:nvSpPr>
        <p:spPr>
          <a:xfrm rot="5400000">
            <a:off x="5880497" y="-1884758"/>
            <a:ext cx="6527007" cy="157734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75" name="Google Shape;75;p35"/>
          <p:cNvSpPr txBox="1"/>
          <p:nvPr>
            <p:ph idx="10" type="dt"/>
          </p:nvPr>
        </p:nvSpPr>
        <p:spPr>
          <a:xfrm>
            <a:off x="1257300" y="9534526"/>
            <a:ext cx="4114800" cy="54768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35"/>
          <p:cNvSpPr txBox="1"/>
          <p:nvPr>
            <p:ph idx="11" type="ftr"/>
          </p:nvPr>
        </p:nvSpPr>
        <p:spPr>
          <a:xfrm>
            <a:off x="6057900" y="9534526"/>
            <a:ext cx="6172200" cy="54768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35"/>
          <p:cNvSpPr txBox="1"/>
          <p:nvPr>
            <p:ph idx="12" type="sldNum"/>
          </p:nvPr>
        </p:nvSpPr>
        <p:spPr>
          <a:xfrm>
            <a:off x="12915900" y="9534526"/>
            <a:ext cx="4114800" cy="54768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vislý nadpis a text" type="vertTitleAndTx">
  <p:cSld name="VERTICAL_TITLE_AND_VERTICAL_TEXT">
    <p:spTree>
      <p:nvGrpSpPr>
        <p:cNvPr id="78" name="Shape 78"/>
        <p:cNvGrpSpPr/>
        <p:nvPr/>
      </p:nvGrpSpPr>
      <p:grpSpPr>
        <a:xfrm>
          <a:off x="0" y="0"/>
          <a:ext cx="0" cy="0"/>
          <a:chOff x="0" y="0"/>
          <a:chExt cx="0" cy="0"/>
        </a:xfrm>
      </p:grpSpPr>
      <p:sp>
        <p:nvSpPr>
          <p:cNvPr id="79" name="Google Shape;79;p36"/>
          <p:cNvSpPr txBox="1"/>
          <p:nvPr>
            <p:ph type="title"/>
          </p:nvPr>
        </p:nvSpPr>
        <p:spPr>
          <a:xfrm rot="5400000">
            <a:off x="10700147" y="2934892"/>
            <a:ext cx="8717757" cy="394335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36"/>
          <p:cNvSpPr txBox="1"/>
          <p:nvPr>
            <p:ph idx="1" type="body"/>
          </p:nvPr>
        </p:nvSpPr>
        <p:spPr>
          <a:xfrm rot="5400000">
            <a:off x="2699146" y="-894158"/>
            <a:ext cx="8717757" cy="1160145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81" name="Google Shape;81;p36"/>
          <p:cNvSpPr txBox="1"/>
          <p:nvPr>
            <p:ph idx="10" type="dt"/>
          </p:nvPr>
        </p:nvSpPr>
        <p:spPr>
          <a:xfrm>
            <a:off x="1257300" y="9534526"/>
            <a:ext cx="4114800" cy="54768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36"/>
          <p:cNvSpPr txBox="1"/>
          <p:nvPr>
            <p:ph idx="11" type="ftr"/>
          </p:nvPr>
        </p:nvSpPr>
        <p:spPr>
          <a:xfrm>
            <a:off x="6057900" y="9534526"/>
            <a:ext cx="6172200" cy="54768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36"/>
          <p:cNvSpPr txBox="1"/>
          <p:nvPr>
            <p:ph idx="12" type="sldNum"/>
          </p:nvPr>
        </p:nvSpPr>
        <p:spPr>
          <a:xfrm>
            <a:off x="12915900" y="9534526"/>
            <a:ext cx="4114800" cy="54768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87" name="Shape 87"/>
        <p:cNvGrpSpPr/>
        <p:nvPr/>
      </p:nvGrpSpPr>
      <p:grpSpPr>
        <a:xfrm>
          <a:off x="0" y="0"/>
          <a:ext cx="0" cy="0"/>
          <a:chOff x="0" y="0"/>
          <a:chExt cx="0" cy="0"/>
        </a:xfrm>
      </p:grpSpPr>
      <p:sp>
        <p:nvSpPr>
          <p:cNvPr id="88" name="Google Shape;88;p14"/>
          <p:cNvSpPr txBox="1"/>
          <p:nvPr>
            <p:ph type="title"/>
          </p:nvPr>
        </p:nvSpPr>
        <p:spPr>
          <a:xfrm>
            <a:off x="1036674" y="547689"/>
            <a:ext cx="15994026" cy="1587546"/>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7200"/>
              <a:buFont typeface="Arial"/>
              <a:buNone/>
              <a:defRPr>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9" name="Google Shape;89;p14"/>
          <p:cNvSpPr txBox="1"/>
          <p:nvPr>
            <p:ph idx="1" type="body"/>
          </p:nvPr>
        </p:nvSpPr>
        <p:spPr>
          <a:xfrm>
            <a:off x="1257300" y="2738438"/>
            <a:ext cx="15773400" cy="6527007"/>
          </a:xfrm>
          <a:prstGeom prst="rect">
            <a:avLst/>
          </a:prstGeom>
          <a:noFill/>
          <a:ln>
            <a:noFill/>
          </a:ln>
        </p:spPr>
        <p:txBody>
          <a:bodyPr anchorCtr="0" anchor="t" bIns="45700" lIns="91425" spcFirstLastPara="1" rIns="91425" wrap="square" tIns="45700">
            <a:normAutofit/>
          </a:bodyPr>
          <a:lstStyle>
            <a:lvl1pPr indent="-495300" lvl="0" marL="457200" algn="l">
              <a:lnSpc>
                <a:spcPct val="90000"/>
              </a:lnSpc>
              <a:spcBef>
                <a:spcPts val="1500"/>
              </a:spcBef>
              <a:spcAft>
                <a:spcPts val="0"/>
              </a:spcAft>
              <a:buSzPts val="4200"/>
              <a:buChar char="❑"/>
              <a:defRPr>
                <a:latin typeface="Arial"/>
                <a:ea typeface="Arial"/>
                <a:cs typeface="Arial"/>
                <a:sym typeface="Arial"/>
              </a:defRPr>
            </a:lvl1pPr>
            <a:lvl2pPr indent="-457200" lvl="1" marL="914400" algn="l">
              <a:lnSpc>
                <a:spcPct val="90000"/>
              </a:lnSpc>
              <a:spcBef>
                <a:spcPts val="750"/>
              </a:spcBef>
              <a:spcAft>
                <a:spcPts val="0"/>
              </a:spcAft>
              <a:buClr>
                <a:schemeClr val="dk1"/>
              </a:buClr>
              <a:buSzPts val="3600"/>
              <a:buChar char="•"/>
              <a:defRPr>
                <a:latin typeface="Arial"/>
                <a:ea typeface="Arial"/>
                <a:cs typeface="Arial"/>
                <a:sym typeface="Arial"/>
              </a:defRPr>
            </a:lvl2pPr>
            <a:lvl3pPr indent="-419100" lvl="2" marL="1371600" algn="l">
              <a:lnSpc>
                <a:spcPct val="90000"/>
              </a:lnSpc>
              <a:spcBef>
                <a:spcPts val="750"/>
              </a:spcBef>
              <a:spcAft>
                <a:spcPts val="0"/>
              </a:spcAft>
              <a:buClr>
                <a:schemeClr val="dk1"/>
              </a:buClr>
              <a:buSzPts val="3000"/>
              <a:buChar char="•"/>
              <a:defRPr>
                <a:latin typeface="Arial"/>
                <a:ea typeface="Arial"/>
                <a:cs typeface="Arial"/>
                <a:sym typeface="Arial"/>
              </a:defRPr>
            </a:lvl3pPr>
            <a:lvl4pPr indent="-400050" lvl="3" marL="1828800" algn="l">
              <a:lnSpc>
                <a:spcPct val="90000"/>
              </a:lnSpc>
              <a:spcBef>
                <a:spcPts val="750"/>
              </a:spcBef>
              <a:spcAft>
                <a:spcPts val="0"/>
              </a:spcAft>
              <a:buClr>
                <a:schemeClr val="dk1"/>
              </a:buClr>
              <a:buSzPts val="2700"/>
              <a:buChar char="•"/>
              <a:defRPr>
                <a:latin typeface="Arial"/>
                <a:ea typeface="Arial"/>
                <a:cs typeface="Arial"/>
                <a:sym typeface="Arial"/>
              </a:defRPr>
            </a:lvl4pPr>
            <a:lvl5pPr indent="-400050" lvl="4" marL="2286000" algn="l">
              <a:lnSpc>
                <a:spcPct val="90000"/>
              </a:lnSpc>
              <a:spcBef>
                <a:spcPts val="750"/>
              </a:spcBef>
              <a:spcAft>
                <a:spcPts val="0"/>
              </a:spcAft>
              <a:buClr>
                <a:schemeClr val="dk1"/>
              </a:buClr>
              <a:buSzPts val="2700"/>
              <a:buChar char="•"/>
              <a:defRPr>
                <a:latin typeface="Arial"/>
                <a:ea typeface="Arial"/>
                <a:cs typeface="Arial"/>
                <a:sym typeface="Arial"/>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á snímka">
  <p:cSld name="Úvodná snímka">
    <p:spTree>
      <p:nvGrpSpPr>
        <p:cNvPr id="90" name="Shape 90"/>
        <p:cNvGrpSpPr/>
        <p:nvPr/>
      </p:nvGrpSpPr>
      <p:grpSpPr>
        <a:xfrm>
          <a:off x="0" y="0"/>
          <a:ext cx="0" cy="0"/>
          <a:chOff x="0" y="0"/>
          <a:chExt cx="0" cy="0"/>
        </a:xfrm>
      </p:grpSpPr>
      <p:sp>
        <p:nvSpPr>
          <p:cNvPr id="91" name="Google Shape;91;p37"/>
          <p:cNvSpPr txBox="1"/>
          <p:nvPr/>
        </p:nvSpPr>
        <p:spPr>
          <a:xfrm>
            <a:off x="2286000" y="3974221"/>
            <a:ext cx="13716000" cy="1117970"/>
          </a:xfrm>
          <a:prstGeom prst="rect">
            <a:avLst/>
          </a:prstGeom>
          <a:noFill/>
          <a:ln>
            <a:noFill/>
          </a:ln>
        </p:spPr>
        <p:txBody>
          <a:bodyPr anchorCtr="0" anchor="b" bIns="68575" lIns="137150" spcFirstLastPara="1" rIns="137150" wrap="square" tIns="68575">
            <a:normAutofit/>
          </a:bodyPr>
          <a:lstStyle/>
          <a:p>
            <a:pPr indent="0" lvl="0" marL="0" marR="0" rtl="0" algn="ctr">
              <a:lnSpc>
                <a:spcPct val="100000"/>
              </a:lnSpc>
              <a:spcBef>
                <a:spcPts val="0"/>
              </a:spcBef>
              <a:spcAft>
                <a:spcPts val="0"/>
              </a:spcAft>
              <a:buClr>
                <a:srgbClr val="FFAA5A"/>
              </a:buClr>
              <a:buSzPts val="3000"/>
              <a:buFont typeface="Cambria"/>
              <a:buNone/>
            </a:pPr>
            <a:r>
              <a:rPr b="1" lang="en-US" sz="3000">
                <a:solidFill>
                  <a:srgbClr val="FFAA5A"/>
                </a:solidFill>
                <a:latin typeface="Cambria"/>
                <a:ea typeface="Cambria"/>
                <a:cs typeface="Cambria"/>
                <a:sym typeface="Cambria"/>
              </a:rPr>
              <a:t>ERASMUS+KA220-ADU - Cooperation partnerships in adult education</a:t>
            </a:r>
            <a:endParaRPr b="1" sz="3000">
              <a:solidFill>
                <a:srgbClr val="FFAA5A"/>
              </a:solidFill>
              <a:latin typeface="Cambria"/>
              <a:ea typeface="Cambria"/>
              <a:cs typeface="Cambria"/>
              <a:sym typeface="Cambria"/>
            </a:endParaRPr>
          </a:p>
          <a:p>
            <a:pPr indent="0" lvl="0" marL="0" marR="0" rtl="0" algn="ctr">
              <a:lnSpc>
                <a:spcPct val="100000"/>
              </a:lnSpc>
              <a:spcBef>
                <a:spcPts val="0"/>
              </a:spcBef>
              <a:spcAft>
                <a:spcPts val="0"/>
              </a:spcAft>
              <a:buClr>
                <a:srgbClr val="FFAA5A"/>
              </a:buClr>
              <a:buSzPts val="3000"/>
              <a:buFont typeface="Cambria"/>
              <a:buNone/>
            </a:pPr>
            <a:r>
              <a:rPr b="1" lang="en-US" sz="3000">
                <a:solidFill>
                  <a:srgbClr val="FFAA5A"/>
                </a:solidFill>
                <a:latin typeface="Cambria"/>
                <a:ea typeface="Cambria"/>
                <a:cs typeface="Cambria"/>
                <a:sym typeface="Cambria"/>
              </a:rPr>
              <a:t>KA220-ADU-2BF13E10 </a:t>
            </a:r>
            <a:endParaRPr b="1" sz="3000">
              <a:solidFill>
                <a:srgbClr val="FFAA5A"/>
              </a:solidFill>
              <a:latin typeface="Cambria"/>
              <a:ea typeface="Cambria"/>
              <a:cs typeface="Cambria"/>
              <a:sym typeface="Cambria"/>
            </a:endParaRPr>
          </a:p>
        </p:txBody>
      </p:sp>
      <p:sp>
        <p:nvSpPr>
          <p:cNvPr id="92" name="Google Shape;92;p37"/>
          <p:cNvSpPr txBox="1"/>
          <p:nvPr/>
        </p:nvSpPr>
        <p:spPr>
          <a:xfrm>
            <a:off x="1945758" y="1563092"/>
            <a:ext cx="14396484" cy="1892826"/>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3900" u="none" cap="none" strike="noStrike">
                <a:solidFill>
                  <a:srgbClr val="92BAB5"/>
                </a:solidFill>
                <a:latin typeface="Cambria"/>
                <a:ea typeface="Cambria"/>
                <a:cs typeface="Cambria"/>
                <a:sym typeface="Cambria"/>
              </a:rPr>
              <a:t>Building Digital Resilience by Making Digital Wellbeing and</a:t>
            </a:r>
            <a:br>
              <a:rPr b="1" i="0" lang="en-US" sz="3900" u="none" cap="none" strike="noStrike">
                <a:solidFill>
                  <a:srgbClr val="92BAB5"/>
                </a:solidFill>
                <a:latin typeface="Cambria"/>
                <a:ea typeface="Cambria"/>
                <a:cs typeface="Cambria"/>
                <a:sym typeface="Cambria"/>
              </a:rPr>
            </a:br>
            <a:r>
              <a:rPr b="1" i="0" lang="en-US" sz="3900" u="none" cap="none" strike="noStrike">
                <a:solidFill>
                  <a:srgbClr val="92BAB5"/>
                </a:solidFill>
                <a:latin typeface="Cambria"/>
                <a:ea typeface="Cambria"/>
                <a:cs typeface="Cambria"/>
                <a:sym typeface="Cambria"/>
              </a:rPr>
              <a:t>Security Accessible to All</a:t>
            </a:r>
            <a:br>
              <a:rPr b="1" i="0" lang="en-US" sz="3900" u="none" cap="none" strike="noStrike">
                <a:solidFill>
                  <a:srgbClr val="92BAB5"/>
                </a:solidFill>
                <a:latin typeface="Cambria"/>
                <a:ea typeface="Cambria"/>
                <a:cs typeface="Cambria"/>
                <a:sym typeface="Cambria"/>
              </a:rPr>
            </a:br>
            <a:r>
              <a:rPr b="1" i="0" lang="en-US" sz="3900" u="none" cap="none" strike="noStrike">
                <a:solidFill>
                  <a:srgbClr val="92BAB5"/>
                </a:solidFill>
                <a:latin typeface="Cambria"/>
                <a:ea typeface="Cambria"/>
                <a:cs typeface="Cambria"/>
                <a:sym typeface="Cambria"/>
              </a:rPr>
              <a:t>&lt;&lt;DigiWELL&gt;&gt;</a:t>
            </a:r>
            <a:endParaRPr sz="3900">
              <a:solidFill>
                <a:schemeClr val="dk1"/>
              </a:solidFill>
              <a:latin typeface="Calibri"/>
              <a:ea typeface="Calibri"/>
              <a:cs typeface="Calibri"/>
              <a:sym typeface="Calibri"/>
            </a:endParaRPr>
          </a:p>
        </p:txBody>
      </p:sp>
      <p:grpSp>
        <p:nvGrpSpPr>
          <p:cNvPr id="93" name="Google Shape;93;p37"/>
          <p:cNvGrpSpPr/>
          <p:nvPr/>
        </p:nvGrpSpPr>
        <p:grpSpPr>
          <a:xfrm>
            <a:off x="606056" y="8872697"/>
            <a:ext cx="17403866" cy="1185078"/>
            <a:chOff x="435935" y="5851336"/>
            <a:chExt cx="11602577" cy="790052"/>
          </a:xfrm>
        </p:grpSpPr>
        <p:pic>
          <p:nvPicPr>
            <p:cNvPr descr="Obrázok, na ktorom je text" id="94" name="Google Shape;94;p37"/>
            <p:cNvPicPr preferRelativeResize="0"/>
            <p:nvPr/>
          </p:nvPicPr>
          <p:blipFill rotWithShape="1">
            <a:blip r:embed="rId2">
              <a:alphaModFix/>
            </a:blip>
            <a:srcRect b="0" l="0" r="0" t="0"/>
            <a:stretch/>
          </p:blipFill>
          <p:spPr>
            <a:xfrm>
              <a:off x="435935" y="5963498"/>
              <a:ext cx="2290456" cy="529376"/>
            </a:xfrm>
            <a:prstGeom prst="rect">
              <a:avLst/>
            </a:prstGeom>
            <a:noFill/>
            <a:ln>
              <a:noFill/>
            </a:ln>
          </p:spPr>
        </p:pic>
        <p:pic>
          <p:nvPicPr>
            <p:cNvPr id="95" name="Google Shape;95;p37"/>
            <p:cNvPicPr preferRelativeResize="0"/>
            <p:nvPr/>
          </p:nvPicPr>
          <p:blipFill rotWithShape="1">
            <a:blip r:embed="rId3">
              <a:alphaModFix/>
            </a:blip>
            <a:srcRect b="0" l="0" r="0" t="0"/>
            <a:stretch/>
          </p:blipFill>
          <p:spPr>
            <a:xfrm>
              <a:off x="10212223" y="5851336"/>
              <a:ext cx="1826289" cy="737473"/>
            </a:xfrm>
            <a:prstGeom prst="rect">
              <a:avLst/>
            </a:prstGeom>
            <a:noFill/>
            <a:ln>
              <a:noFill/>
            </a:ln>
          </p:spPr>
        </p:pic>
        <p:pic>
          <p:nvPicPr>
            <p:cNvPr id="96" name="Google Shape;96;p37"/>
            <p:cNvPicPr preferRelativeResize="0"/>
            <p:nvPr/>
          </p:nvPicPr>
          <p:blipFill rotWithShape="1">
            <a:blip r:embed="rId4">
              <a:alphaModFix/>
            </a:blip>
            <a:srcRect b="0" l="0" r="0" t="0"/>
            <a:stretch/>
          </p:blipFill>
          <p:spPr>
            <a:xfrm>
              <a:off x="2726391" y="5863719"/>
              <a:ext cx="777669" cy="777669"/>
            </a:xfrm>
            <a:prstGeom prst="rect">
              <a:avLst/>
            </a:prstGeom>
            <a:noFill/>
            <a:ln>
              <a:noFill/>
            </a:ln>
          </p:spPr>
        </p:pic>
        <p:pic>
          <p:nvPicPr>
            <p:cNvPr descr="Slovenská poľnohospodárska univerzita v Nitre" id="97" name="Google Shape;97;p37"/>
            <p:cNvPicPr preferRelativeResize="0"/>
            <p:nvPr/>
          </p:nvPicPr>
          <p:blipFill rotWithShape="1">
            <a:blip r:embed="rId5">
              <a:alphaModFix/>
            </a:blip>
            <a:srcRect b="0" l="0" r="0" t="0"/>
            <a:stretch/>
          </p:blipFill>
          <p:spPr>
            <a:xfrm>
              <a:off x="3589235" y="5963498"/>
              <a:ext cx="1128044" cy="504492"/>
            </a:xfrm>
            <a:prstGeom prst="rect">
              <a:avLst/>
            </a:prstGeom>
            <a:noFill/>
            <a:ln>
              <a:noFill/>
            </a:ln>
          </p:spPr>
        </p:pic>
        <p:pic>
          <p:nvPicPr>
            <p:cNvPr descr="Logo" id="98" name="Google Shape;98;p37"/>
            <p:cNvPicPr preferRelativeResize="0"/>
            <p:nvPr/>
          </p:nvPicPr>
          <p:blipFill rotWithShape="1">
            <a:blip r:embed="rId6">
              <a:alphaModFix/>
            </a:blip>
            <a:srcRect b="0" l="0" r="0" t="0"/>
            <a:stretch/>
          </p:blipFill>
          <p:spPr>
            <a:xfrm>
              <a:off x="4717279" y="5963498"/>
              <a:ext cx="968299" cy="504492"/>
            </a:xfrm>
            <a:prstGeom prst="rect">
              <a:avLst/>
            </a:prstGeom>
            <a:noFill/>
            <a:ln>
              <a:noFill/>
            </a:ln>
          </p:spPr>
        </p:pic>
        <p:pic>
          <p:nvPicPr>
            <p:cNvPr id="99" name="Google Shape;99;p37"/>
            <p:cNvPicPr preferRelativeResize="0"/>
            <p:nvPr/>
          </p:nvPicPr>
          <p:blipFill rotWithShape="1">
            <a:blip r:embed="rId7">
              <a:alphaModFix/>
            </a:blip>
            <a:srcRect b="0" l="0" r="0" t="0"/>
            <a:stretch/>
          </p:blipFill>
          <p:spPr>
            <a:xfrm>
              <a:off x="5685578" y="5945929"/>
              <a:ext cx="1156727" cy="564513"/>
            </a:xfrm>
            <a:prstGeom prst="rect">
              <a:avLst/>
            </a:prstGeom>
            <a:noFill/>
            <a:ln>
              <a:noFill/>
            </a:ln>
          </p:spPr>
        </p:pic>
        <p:pic>
          <p:nvPicPr>
            <p:cNvPr descr="AIFED - Formación, cultura y empleo en Granada" id="100" name="Google Shape;100;p37"/>
            <p:cNvPicPr preferRelativeResize="0"/>
            <p:nvPr/>
          </p:nvPicPr>
          <p:blipFill rotWithShape="1">
            <a:blip r:embed="rId8">
              <a:alphaModFix/>
            </a:blip>
            <a:srcRect b="0" l="0" r="0" t="0"/>
            <a:stretch/>
          </p:blipFill>
          <p:spPr>
            <a:xfrm>
              <a:off x="6898797" y="5968999"/>
              <a:ext cx="1521023" cy="523875"/>
            </a:xfrm>
            <a:prstGeom prst="rect">
              <a:avLst/>
            </a:prstGeom>
            <a:noFill/>
            <a:ln>
              <a:noFill/>
            </a:ln>
          </p:spPr>
        </p:pic>
        <p:pic>
          <p:nvPicPr>
            <p:cNvPr id="101" name="Google Shape;101;p37"/>
            <p:cNvPicPr preferRelativeResize="0"/>
            <p:nvPr/>
          </p:nvPicPr>
          <p:blipFill rotWithShape="1">
            <a:blip r:embed="rId9">
              <a:alphaModFix/>
            </a:blip>
            <a:srcRect b="0" l="0" r="0" t="0"/>
            <a:stretch/>
          </p:blipFill>
          <p:spPr>
            <a:xfrm>
              <a:off x="8566511" y="5945929"/>
              <a:ext cx="1499020" cy="228600"/>
            </a:xfrm>
            <a:prstGeom prst="rect">
              <a:avLst/>
            </a:prstGeom>
            <a:noFill/>
            <a:ln>
              <a:noFill/>
            </a:ln>
          </p:spPr>
        </p:pic>
        <p:pic>
          <p:nvPicPr>
            <p:cNvPr descr="Syzygia Foundation" id="102" name="Google Shape;102;p37"/>
            <p:cNvPicPr preferRelativeResize="0"/>
            <p:nvPr/>
          </p:nvPicPr>
          <p:blipFill rotWithShape="1">
            <a:blip r:embed="rId10">
              <a:alphaModFix/>
            </a:blip>
            <a:srcRect b="0" l="0" r="0" t="0"/>
            <a:stretch/>
          </p:blipFill>
          <p:spPr>
            <a:xfrm>
              <a:off x="8606409" y="6252553"/>
              <a:ext cx="1419225" cy="282282"/>
            </a:xfrm>
            <a:prstGeom prst="rect">
              <a:avLst/>
            </a:prstGeom>
            <a:noFill/>
            <a:ln>
              <a:noFill/>
            </a:ln>
          </p:spPr>
        </p:pic>
      </p:gr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103" name="Shape 103"/>
        <p:cNvGrpSpPr/>
        <p:nvPr/>
      </p:nvGrpSpPr>
      <p:grpSpPr>
        <a:xfrm>
          <a:off x="0" y="0"/>
          <a:ext cx="0" cy="0"/>
          <a:chOff x="0" y="0"/>
          <a:chExt cx="0" cy="0"/>
        </a:xfrm>
      </p:grpSpPr>
      <p:sp>
        <p:nvSpPr>
          <p:cNvPr id="104" name="Google Shape;104;p38"/>
          <p:cNvSpPr txBox="1"/>
          <p:nvPr>
            <p:ph type="title"/>
          </p:nvPr>
        </p:nvSpPr>
        <p:spPr>
          <a:xfrm>
            <a:off x="1036674" y="547689"/>
            <a:ext cx="15994026" cy="1587546"/>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7200"/>
              <a:buFont typeface="Arial"/>
              <a:buNone/>
              <a:defRPr>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5" name="Google Shape;105;p38"/>
          <p:cNvSpPr txBox="1"/>
          <p:nvPr>
            <p:ph idx="1" type="body"/>
          </p:nvPr>
        </p:nvSpPr>
        <p:spPr>
          <a:xfrm>
            <a:off x="1257300" y="2738438"/>
            <a:ext cx="7772400" cy="6527007"/>
          </a:xfrm>
          <a:prstGeom prst="rect">
            <a:avLst/>
          </a:prstGeom>
          <a:noFill/>
          <a:ln>
            <a:noFill/>
          </a:ln>
        </p:spPr>
        <p:txBody>
          <a:bodyPr anchorCtr="0" anchor="t" bIns="45700" lIns="91425" spcFirstLastPara="1" rIns="91425" wrap="square" tIns="45700">
            <a:normAutofit/>
          </a:bodyPr>
          <a:lstStyle>
            <a:lvl1pPr indent="-495300" lvl="0" marL="457200" algn="l">
              <a:lnSpc>
                <a:spcPct val="90000"/>
              </a:lnSpc>
              <a:spcBef>
                <a:spcPts val="1500"/>
              </a:spcBef>
              <a:spcAft>
                <a:spcPts val="0"/>
              </a:spcAft>
              <a:buSzPts val="4200"/>
              <a:buChar char="❑"/>
              <a:defRPr>
                <a:latin typeface="Arial"/>
                <a:ea typeface="Arial"/>
                <a:cs typeface="Arial"/>
                <a:sym typeface="Arial"/>
              </a:defRPr>
            </a:lvl1pPr>
            <a:lvl2pPr indent="-457200" lvl="1" marL="914400" algn="l">
              <a:lnSpc>
                <a:spcPct val="90000"/>
              </a:lnSpc>
              <a:spcBef>
                <a:spcPts val="750"/>
              </a:spcBef>
              <a:spcAft>
                <a:spcPts val="0"/>
              </a:spcAft>
              <a:buClr>
                <a:schemeClr val="dk1"/>
              </a:buClr>
              <a:buSzPts val="3600"/>
              <a:buChar char="•"/>
              <a:defRPr>
                <a:latin typeface="Arial"/>
                <a:ea typeface="Arial"/>
                <a:cs typeface="Arial"/>
                <a:sym typeface="Arial"/>
              </a:defRPr>
            </a:lvl2pPr>
            <a:lvl3pPr indent="-419100" lvl="2" marL="1371600" algn="l">
              <a:lnSpc>
                <a:spcPct val="90000"/>
              </a:lnSpc>
              <a:spcBef>
                <a:spcPts val="750"/>
              </a:spcBef>
              <a:spcAft>
                <a:spcPts val="0"/>
              </a:spcAft>
              <a:buClr>
                <a:schemeClr val="dk1"/>
              </a:buClr>
              <a:buSzPts val="3000"/>
              <a:buChar char="•"/>
              <a:defRPr>
                <a:latin typeface="Arial"/>
                <a:ea typeface="Arial"/>
                <a:cs typeface="Arial"/>
                <a:sym typeface="Arial"/>
              </a:defRPr>
            </a:lvl3pPr>
            <a:lvl4pPr indent="-400050" lvl="3" marL="1828800" algn="l">
              <a:lnSpc>
                <a:spcPct val="90000"/>
              </a:lnSpc>
              <a:spcBef>
                <a:spcPts val="750"/>
              </a:spcBef>
              <a:spcAft>
                <a:spcPts val="0"/>
              </a:spcAft>
              <a:buClr>
                <a:schemeClr val="dk1"/>
              </a:buClr>
              <a:buSzPts val="2700"/>
              <a:buChar char="•"/>
              <a:defRPr>
                <a:latin typeface="Arial"/>
                <a:ea typeface="Arial"/>
                <a:cs typeface="Arial"/>
                <a:sym typeface="Arial"/>
              </a:defRPr>
            </a:lvl4pPr>
            <a:lvl5pPr indent="-400050" lvl="4" marL="2286000" algn="l">
              <a:lnSpc>
                <a:spcPct val="90000"/>
              </a:lnSpc>
              <a:spcBef>
                <a:spcPts val="750"/>
              </a:spcBef>
              <a:spcAft>
                <a:spcPts val="0"/>
              </a:spcAft>
              <a:buClr>
                <a:schemeClr val="dk1"/>
              </a:buClr>
              <a:buSzPts val="2700"/>
              <a:buChar char="•"/>
              <a:defRPr>
                <a:latin typeface="Arial"/>
                <a:ea typeface="Arial"/>
                <a:cs typeface="Arial"/>
                <a:sym typeface="Arial"/>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106" name="Google Shape;106;p38"/>
          <p:cNvSpPr txBox="1"/>
          <p:nvPr>
            <p:ph idx="2" type="body"/>
          </p:nvPr>
        </p:nvSpPr>
        <p:spPr>
          <a:xfrm>
            <a:off x="9258300" y="2738438"/>
            <a:ext cx="7772400" cy="6527007"/>
          </a:xfrm>
          <a:prstGeom prst="rect">
            <a:avLst/>
          </a:prstGeom>
          <a:noFill/>
          <a:ln>
            <a:noFill/>
          </a:ln>
        </p:spPr>
        <p:txBody>
          <a:bodyPr anchorCtr="0" anchor="t" bIns="45700" lIns="91425" spcFirstLastPara="1" rIns="91425" wrap="square" tIns="45700">
            <a:normAutofit/>
          </a:bodyPr>
          <a:lstStyle>
            <a:lvl1pPr indent="-495300" lvl="0" marL="457200" algn="l">
              <a:lnSpc>
                <a:spcPct val="90000"/>
              </a:lnSpc>
              <a:spcBef>
                <a:spcPts val="1500"/>
              </a:spcBef>
              <a:spcAft>
                <a:spcPts val="0"/>
              </a:spcAft>
              <a:buSzPts val="4200"/>
              <a:buChar char="❑"/>
              <a:defRPr>
                <a:latin typeface="Arial"/>
                <a:ea typeface="Arial"/>
                <a:cs typeface="Arial"/>
                <a:sym typeface="Arial"/>
              </a:defRPr>
            </a:lvl1pPr>
            <a:lvl2pPr indent="-457200" lvl="1" marL="914400" algn="l">
              <a:lnSpc>
                <a:spcPct val="90000"/>
              </a:lnSpc>
              <a:spcBef>
                <a:spcPts val="750"/>
              </a:spcBef>
              <a:spcAft>
                <a:spcPts val="0"/>
              </a:spcAft>
              <a:buClr>
                <a:schemeClr val="dk1"/>
              </a:buClr>
              <a:buSzPts val="3600"/>
              <a:buChar char="•"/>
              <a:defRPr>
                <a:latin typeface="Arial"/>
                <a:ea typeface="Arial"/>
                <a:cs typeface="Arial"/>
                <a:sym typeface="Arial"/>
              </a:defRPr>
            </a:lvl2pPr>
            <a:lvl3pPr indent="-419100" lvl="2" marL="1371600" algn="l">
              <a:lnSpc>
                <a:spcPct val="90000"/>
              </a:lnSpc>
              <a:spcBef>
                <a:spcPts val="750"/>
              </a:spcBef>
              <a:spcAft>
                <a:spcPts val="0"/>
              </a:spcAft>
              <a:buClr>
                <a:schemeClr val="dk1"/>
              </a:buClr>
              <a:buSzPts val="3000"/>
              <a:buChar char="•"/>
              <a:defRPr>
                <a:latin typeface="Arial"/>
                <a:ea typeface="Arial"/>
                <a:cs typeface="Arial"/>
                <a:sym typeface="Arial"/>
              </a:defRPr>
            </a:lvl3pPr>
            <a:lvl4pPr indent="-400050" lvl="3" marL="1828800" algn="l">
              <a:lnSpc>
                <a:spcPct val="90000"/>
              </a:lnSpc>
              <a:spcBef>
                <a:spcPts val="750"/>
              </a:spcBef>
              <a:spcAft>
                <a:spcPts val="0"/>
              </a:spcAft>
              <a:buClr>
                <a:schemeClr val="dk1"/>
              </a:buClr>
              <a:buSzPts val="2700"/>
              <a:buChar char="•"/>
              <a:defRPr>
                <a:latin typeface="Arial"/>
                <a:ea typeface="Arial"/>
                <a:cs typeface="Arial"/>
                <a:sym typeface="Arial"/>
              </a:defRPr>
            </a:lvl4pPr>
            <a:lvl5pPr indent="-400050" lvl="4" marL="2286000" algn="l">
              <a:lnSpc>
                <a:spcPct val="90000"/>
              </a:lnSpc>
              <a:spcBef>
                <a:spcPts val="750"/>
              </a:spcBef>
              <a:spcAft>
                <a:spcPts val="0"/>
              </a:spcAft>
              <a:buClr>
                <a:schemeClr val="dk1"/>
              </a:buClr>
              <a:buSzPts val="2700"/>
              <a:buChar char="•"/>
              <a:defRPr>
                <a:latin typeface="Arial"/>
                <a:ea typeface="Arial"/>
                <a:cs typeface="Arial"/>
                <a:sym typeface="Arial"/>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anie" type="twoTxTwoObj">
  <p:cSld name="TWO_OBJECTS_WITH_TEXT">
    <p:spTree>
      <p:nvGrpSpPr>
        <p:cNvPr id="107" name="Shape 107"/>
        <p:cNvGrpSpPr/>
        <p:nvPr/>
      </p:nvGrpSpPr>
      <p:grpSpPr>
        <a:xfrm>
          <a:off x="0" y="0"/>
          <a:ext cx="0" cy="0"/>
          <a:chOff x="0" y="0"/>
          <a:chExt cx="0" cy="0"/>
        </a:xfrm>
      </p:grpSpPr>
      <p:sp>
        <p:nvSpPr>
          <p:cNvPr id="108" name="Google Shape;108;p39"/>
          <p:cNvSpPr txBox="1"/>
          <p:nvPr>
            <p:ph type="title"/>
          </p:nvPr>
        </p:nvSpPr>
        <p:spPr>
          <a:xfrm>
            <a:off x="1259682" y="547688"/>
            <a:ext cx="15773400" cy="1988345"/>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9" name="Google Shape;109;p39"/>
          <p:cNvSpPr txBox="1"/>
          <p:nvPr>
            <p:ph idx="1" type="body"/>
          </p:nvPr>
        </p:nvSpPr>
        <p:spPr>
          <a:xfrm>
            <a:off x="1259683" y="2521745"/>
            <a:ext cx="7736681" cy="1235868"/>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500"/>
              </a:spcBef>
              <a:spcAft>
                <a:spcPts val="0"/>
              </a:spcAft>
              <a:buSzPts val="3600"/>
              <a:buNone/>
              <a:defRPr b="1" sz="3600"/>
            </a:lvl1pPr>
            <a:lvl2pPr indent="-228600" lvl="1" marL="914400" algn="l">
              <a:lnSpc>
                <a:spcPct val="90000"/>
              </a:lnSpc>
              <a:spcBef>
                <a:spcPts val="750"/>
              </a:spcBef>
              <a:spcAft>
                <a:spcPts val="0"/>
              </a:spcAft>
              <a:buClr>
                <a:schemeClr val="dk1"/>
              </a:buClr>
              <a:buSzPts val="3000"/>
              <a:buNone/>
              <a:defRPr b="1" sz="3000"/>
            </a:lvl2pPr>
            <a:lvl3pPr indent="-228600" lvl="2" marL="1371600" algn="l">
              <a:lnSpc>
                <a:spcPct val="90000"/>
              </a:lnSpc>
              <a:spcBef>
                <a:spcPts val="750"/>
              </a:spcBef>
              <a:spcAft>
                <a:spcPts val="0"/>
              </a:spcAft>
              <a:buClr>
                <a:schemeClr val="dk1"/>
              </a:buClr>
              <a:buSzPts val="2700"/>
              <a:buNone/>
              <a:defRPr b="1" sz="2700"/>
            </a:lvl3pPr>
            <a:lvl4pPr indent="-228600" lvl="3" marL="1828800" algn="l">
              <a:lnSpc>
                <a:spcPct val="90000"/>
              </a:lnSpc>
              <a:spcBef>
                <a:spcPts val="750"/>
              </a:spcBef>
              <a:spcAft>
                <a:spcPts val="0"/>
              </a:spcAft>
              <a:buClr>
                <a:schemeClr val="dk1"/>
              </a:buClr>
              <a:buSzPts val="2400"/>
              <a:buNone/>
              <a:defRPr b="1" sz="2400"/>
            </a:lvl4pPr>
            <a:lvl5pPr indent="-228600" lvl="4" marL="2286000" algn="l">
              <a:lnSpc>
                <a:spcPct val="90000"/>
              </a:lnSpc>
              <a:spcBef>
                <a:spcPts val="750"/>
              </a:spcBef>
              <a:spcAft>
                <a:spcPts val="0"/>
              </a:spcAft>
              <a:buClr>
                <a:schemeClr val="dk1"/>
              </a:buClr>
              <a:buSzPts val="2400"/>
              <a:buNone/>
              <a:defRPr b="1" sz="2400"/>
            </a:lvl5pPr>
            <a:lvl6pPr indent="-228600" lvl="5" marL="2743200" algn="l">
              <a:lnSpc>
                <a:spcPct val="90000"/>
              </a:lnSpc>
              <a:spcBef>
                <a:spcPts val="750"/>
              </a:spcBef>
              <a:spcAft>
                <a:spcPts val="0"/>
              </a:spcAft>
              <a:buClr>
                <a:schemeClr val="dk1"/>
              </a:buClr>
              <a:buSzPts val="2400"/>
              <a:buNone/>
              <a:defRPr b="1" sz="2400"/>
            </a:lvl6pPr>
            <a:lvl7pPr indent="-228600" lvl="6" marL="3200400" algn="l">
              <a:lnSpc>
                <a:spcPct val="90000"/>
              </a:lnSpc>
              <a:spcBef>
                <a:spcPts val="750"/>
              </a:spcBef>
              <a:spcAft>
                <a:spcPts val="0"/>
              </a:spcAft>
              <a:buClr>
                <a:schemeClr val="dk1"/>
              </a:buClr>
              <a:buSzPts val="2400"/>
              <a:buNone/>
              <a:defRPr b="1" sz="2400"/>
            </a:lvl7pPr>
            <a:lvl8pPr indent="-228600" lvl="7" marL="3657600" algn="l">
              <a:lnSpc>
                <a:spcPct val="90000"/>
              </a:lnSpc>
              <a:spcBef>
                <a:spcPts val="750"/>
              </a:spcBef>
              <a:spcAft>
                <a:spcPts val="0"/>
              </a:spcAft>
              <a:buClr>
                <a:schemeClr val="dk1"/>
              </a:buClr>
              <a:buSzPts val="2400"/>
              <a:buNone/>
              <a:defRPr b="1" sz="2400"/>
            </a:lvl8pPr>
            <a:lvl9pPr indent="-228600" lvl="8" marL="4114800" algn="l">
              <a:lnSpc>
                <a:spcPct val="90000"/>
              </a:lnSpc>
              <a:spcBef>
                <a:spcPts val="750"/>
              </a:spcBef>
              <a:spcAft>
                <a:spcPts val="0"/>
              </a:spcAft>
              <a:buClr>
                <a:schemeClr val="dk1"/>
              </a:buClr>
              <a:buSzPts val="2400"/>
              <a:buNone/>
              <a:defRPr b="1" sz="2400"/>
            </a:lvl9pPr>
          </a:lstStyle>
          <a:p/>
        </p:txBody>
      </p:sp>
      <p:sp>
        <p:nvSpPr>
          <p:cNvPr id="110" name="Google Shape;110;p39"/>
          <p:cNvSpPr txBox="1"/>
          <p:nvPr>
            <p:ph idx="2" type="body"/>
          </p:nvPr>
        </p:nvSpPr>
        <p:spPr>
          <a:xfrm>
            <a:off x="1259683" y="3757613"/>
            <a:ext cx="7736681" cy="552688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111" name="Google Shape;111;p39"/>
          <p:cNvSpPr txBox="1"/>
          <p:nvPr>
            <p:ph idx="3" type="body"/>
          </p:nvPr>
        </p:nvSpPr>
        <p:spPr>
          <a:xfrm>
            <a:off x="9258300" y="2521745"/>
            <a:ext cx="7774782" cy="1235868"/>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500"/>
              </a:spcBef>
              <a:spcAft>
                <a:spcPts val="0"/>
              </a:spcAft>
              <a:buSzPts val="3600"/>
              <a:buNone/>
              <a:defRPr b="1" sz="3600"/>
            </a:lvl1pPr>
            <a:lvl2pPr indent="-228600" lvl="1" marL="914400" algn="l">
              <a:lnSpc>
                <a:spcPct val="90000"/>
              </a:lnSpc>
              <a:spcBef>
                <a:spcPts val="750"/>
              </a:spcBef>
              <a:spcAft>
                <a:spcPts val="0"/>
              </a:spcAft>
              <a:buClr>
                <a:schemeClr val="dk1"/>
              </a:buClr>
              <a:buSzPts val="3000"/>
              <a:buNone/>
              <a:defRPr b="1" sz="3000"/>
            </a:lvl2pPr>
            <a:lvl3pPr indent="-228600" lvl="2" marL="1371600" algn="l">
              <a:lnSpc>
                <a:spcPct val="90000"/>
              </a:lnSpc>
              <a:spcBef>
                <a:spcPts val="750"/>
              </a:spcBef>
              <a:spcAft>
                <a:spcPts val="0"/>
              </a:spcAft>
              <a:buClr>
                <a:schemeClr val="dk1"/>
              </a:buClr>
              <a:buSzPts val="2700"/>
              <a:buNone/>
              <a:defRPr b="1" sz="2700"/>
            </a:lvl3pPr>
            <a:lvl4pPr indent="-228600" lvl="3" marL="1828800" algn="l">
              <a:lnSpc>
                <a:spcPct val="90000"/>
              </a:lnSpc>
              <a:spcBef>
                <a:spcPts val="750"/>
              </a:spcBef>
              <a:spcAft>
                <a:spcPts val="0"/>
              </a:spcAft>
              <a:buClr>
                <a:schemeClr val="dk1"/>
              </a:buClr>
              <a:buSzPts val="2400"/>
              <a:buNone/>
              <a:defRPr b="1" sz="2400"/>
            </a:lvl4pPr>
            <a:lvl5pPr indent="-228600" lvl="4" marL="2286000" algn="l">
              <a:lnSpc>
                <a:spcPct val="90000"/>
              </a:lnSpc>
              <a:spcBef>
                <a:spcPts val="750"/>
              </a:spcBef>
              <a:spcAft>
                <a:spcPts val="0"/>
              </a:spcAft>
              <a:buClr>
                <a:schemeClr val="dk1"/>
              </a:buClr>
              <a:buSzPts val="2400"/>
              <a:buNone/>
              <a:defRPr b="1" sz="2400"/>
            </a:lvl5pPr>
            <a:lvl6pPr indent="-228600" lvl="5" marL="2743200" algn="l">
              <a:lnSpc>
                <a:spcPct val="90000"/>
              </a:lnSpc>
              <a:spcBef>
                <a:spcPts val="750"/>
              </a:spcBef>
              <a:spcAft>
                <a:spcPts val="0"/>
              </a:spcAft>
              <a:buClr>
                <a:schemeClr val="dk1"/>
              </a:buClr>
              <a:buSzPts val="2400"/>
              <a:buNone/>
              <a:defRPr b="1" sz="2400"/>
            </a:lvl6pPr>
            <a:lvl7pPr indent="-228600" lvl="6" marL="3200400" algn="l">
              <a:lnSpc>
                <a:spcPct val="90000"/>
              </a:lnSpc>
              <a:spcBef>
                <a:spcPts val="750"/>
              </a:spcBef>
              <a:spcAft>
                <a:spcPts val="0"/>
              </a:spcAft>
              <a:buClr>
                <a:schemeClr val="dk1"/>
              </a:buClr>
              <a:buSzPts val="2400"/>
              <a:buNone/>
              <a:defRPr b="1" sz="2400"/>
            </a:lvl7pPr>
            <a:lvl8pPr indent="-228600" lvl="7" marL="3657600" algn="l">
              <a:lnSpc>
                <a:spcPct val="90000"/>
              </a:lnSpc>
              <a:spcBef>
                <a:spcPts val="750"/>
              </a:spcBef>
              <a:spcAft>
                <a:spcPts val="0"/>
              </a:spcAft>
              <a:buClr>
                <a:schemeClr val="dk1"/>
              </a:buClr>
              <a:buSzPts val="2400"/>
              <a:buNone/>
              <a:defRPr b="1" sz="2400"/>
            </a:lvl8pPr>
            <a:lvl9pPr indent="-228600" lvl="8" marL="4114800" algn="l">
              <a:lnSpc>
                <a:spcPct val="90000"/>
              </a:lnSpc>
              <a:spcBef>
                <a:spcPts val="750"/>
              </a:spcBef>
              <a:spcAft>
                <a:spcPts val="0"/>
              </a:spcAft>
              <a:buClr>
                <a:schemeClr val="dk1"/>
              </a:buClr>
              <a:buSzPts val="2400"/>
              <a:buNone/>
              <a:defRPr b="1" sz="2400"/>
            </a:lvl9pPr>
          </a:lstStyle>
          <a:p/>
        </p:txBody>
      </p:sp>
      <p:sp>
        <p:nvSpPr>
          <p:cNvPr id="112" name="Google Shape;112;p39"/>
          <p:cNvSpPr txBox="1"/>
          <p:nvPr>
            <p:ph idx="4" type="body"/>
          </p:nvPr>
        </p:nvSpPr>
        <p:spPr>
          <a:xfrm>
            <a:off x="9258300" y="3757613"/>
            <a:ext cx="7774782" cy="552688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n nadpis" type="titleOnly">
  <p:cSld name="TITLE_ONLY">
    <p:spTree>
      <p:nvGrpSpPr>
        <p:cNvPr id="113" name="Shape 113"/>
        <p:cNvGrpSpPr/>
        <p:nvPr/>
      </p:nvGrpSpPr>
      <p:grpSpPr>
        <a:xfrm>
          <a:off x="0" y="0"/>
          <a:ext cx="0" cy="0"/>
          <a:chOff x="0" y="0"/>
          <a:chExt cx="0" cy="0"/>
        </a:xfrm>
      </p:grpSpPr>
      <p:sp>
        <p:nvSpPr>
          <p:cNvPr id="114" name="Google Shape;114;p40"/>
          <p:cNvSpPr txBox="1"/>
          <p:nvPr>
            <p:ph type="title"/>
          </p:nvPr>
        </p:nvSpPr>
        <p:spPr>
          <a:xfrm>
            <a:off x="1036674" y="547689"/>
            <a:ext cx="15994026" cy="1587546"/>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a" type="blank">
  <p:cSld name="BLANK">
    <p:spTree>
      <p:nvGrpSpPr>
        <p:cNvPr id="115" name="Shape 115"/>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popisom" type="objTx">
  <p:cSld name="OBJECT_WITH_CAPTION_TEXT">
    <p:spTree>
      <p:nvGrpSpPr>
        <p:cNvPr id="116" name="Shape 116"/>
        <p:cNvGrpSpPr/>
        <p:nvPr/>
      </p:nvGrpSpPr>
      <p:grpSpPr>
        <a:xfrm>
          <a:off x="0" y="0"/>
          <a:ext cx="0" cy="0"/>
          <a:chOff x="0" y="0"/>
          <a:chExt cx="0" cy="0"/>
        </a:xfrm>
      </p:grpSpPr>
      <p:sp>
        <p:nvSpPr>
          <p:cNvPr id="117" name="Google Shape;117;p42"/>
          <p:cNvSpPr txBox="1"/>
          <p:nvPr>
            <p:ph type="title"/>
          </p:nvPr>
        </p:nvSpPr>
        <p:spPr>
          <a:xfrm>
            <a:off x="1259683" y="685800"/>
            <a:ext cx="5898356" cy="24003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rgbClr val="92BAB5"/>
              </a:buClr>
              <a:buSzPts val="4800"/>
              <a:buFont typeface="Cambria"/>
              <a:buNone/>
              <a:defRPr sz="4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8" name="Google Shape;118;p42"/>
          <p:cNvSpPr txBox="1"/>
          <p:nvPr>
            <p:ph idx="1" type="body"/>
          </p:nvPr>
        </p:nvSpPr>
        <p:spPr>
          <a:xfrm>
            <a:off x="7774782" y="1481138"/>
            <a:ext cx="9258300" cy="7310438"/>
          </a:xfrm>
          <a:prstGeom prst="rect">
            <a:avLst/>
          </a:prstGeom>
          <a:noFill/>
          <a:ln>
            <a:noFill/>
          </a:ln>
        </p:spPr>
        <p:txBody>
          <a:bodyPr anchorCtr="0" anchor="t" bIns="45700" lIns="91425" spcFirstLastPara="1" rIns="91425" wrap="square" tIns="45700">
            <a:normAutofit/>
          </a:bodyPr>
          <a:lstStyle>
            <a:lvl1pPr indent="-533400" lvl="0" marL="457200" algn="l">
              <a:lnSpc>
                <a:spcPct val="90000"/>
              </a:lnSpc>
              <a:spcBef>
                <a:spcPts val="1500"/>
              </a:spcBef>
              <a:spcAft>
                <a:spcPts val="0"/>
              </a:spcAft>
              <a:buSzPts val="4800"/>
              <a:buChar char="❑"/>
              <a:defRPr sz="4800"/>
            </a:lvl1pPr>
            <a:lvl2pPr indent="-495300" lvl="1" marL="914400" algn="l">
              <a:lnSpc>
                <a:spcPct val="90000"/>
              </a:lnSpc>
              <a:spcBef>
                <a:spcPts val="750"/>
              </a:spcBef>
              <a:spcAft>
                <a:spcPts val="0"/>
              </a:spcAft>
              <a:buClr>
                <a:schemeClr val="dk1"/>
              </a:buClr>
              <a:buSzPts val="4200"/>
              <a:buChar char="•"/>
              <a:defRPr sz="4200"/>
            </a:lvl2pPr>
            <a:lvl3pPr indent="-457200" lvl="2" marL="1371600" algn="l">
              <a:lnSpc>
                <a:spcPct val="90000"/>
              </a:lnSpc>
              <a:spcBef>
                <a:spcPts val="750"/>
              </a:spcBef>
              <a:spcAft>
                <a:spcPts val="0"/>
              </a:spcAft>
              <a:buClr>
                <a:schemeClr val="dk1"/>
              </a:buClr>
              <a:buSzPts val="3600"/>
              <a:buChar char="•"/>
              <a:defRPr sz="3600"/>
            </a:lvl3pPr>
            <a:lvl4pPr indent="-419100" lvl="3" marL="1828800" algn="l">
              <a:lnSpc>
                <a:spcPct val="90000"/>
              </a:lnSpc>
              <a:spcBef>
                <a:spcPts val="750"/>
              </a:spcBef>
              <a:spcAft>
                <a:spcPts val="0"/>
              </a:spcAft>
              <a:buClr>
                <a:schemeClr val="dk1"/>
              </a:buClr>
              <a:buSzPts val="3000"/>
              <a:buChar char="•"/>
              <a:defRPr sz="3000"/>
            </a:lvl4pPr>
            <a:lvl5pPr indent="-419100" lvl="4" marL="2286000" algn="l">
              <a:lnSpc>
                <a:spcPct val="90000"/>
              </a:lnSpc>
              <a:spcBef>
                <a:spcPts val="750"/>
              </a:spcBef>
              <a:spcAft>
                <a:spcPts val="0"/>
              </a:spcAft>
              <a:buClr>
                <a:schemeClr val="dk1"/>
              </a:buClr>
              <a:buSzPts val="3000"/>
              <a:buChar char="•"/>
              <a:defRPr sz="3000"/>
            </a:lvl5pPr>
            <a:lvl6pPr indent="-419100" lvl="5" marL="2743200" algn="l">
              <a:lnSpc>
                <a:spcPct val="90000"/>
              </a:lnSpc>
              <a:spcBef>
                <a:spcPts val="750"/>
              </a:spcBef>
              <a:spcAft>
                <a:spcPts val="0"/>
              </a:spcAft>
              <a:buClr>
                <a:schemeClr val="dk1"/>
              </a:buClr>
              <a:buSzPts val="3000"/>
              <a:buChar char="•"/>
              <a:defRPr sz="3000"/>
            </a:lvl6pPr>
            <a:lvl7pPr indent="-419100" lvl="6" marL="3200400" algn="l">
              <a:lnSpc>
                <a:spcPct val="90000"/>
              </a:lnSpc>
              <a:spcBef>
                <a:spcPts val="750"/>
              </a:spcBef>
              <a:spcAft>
                <a:spcPts val="0"/>
              </a:spcAft>
              <a:buClr>
                <a:schemeClr val="dk1"/>
              </a:buClr>
              <a:buSzPts val="3000"/>
              <a:buChar char="•"/>
              <a:defRPr sz="3000"/>
            </a:lvl7pPr>
            <a:lvl8pPr indent="-419100" lvl="7" marL="3657600" algn="l">
              <a:lnSpc>
                <a:spcPct val="90000"/>
              </a:lnSpc>
              <a:spcBef>
                <a:spcPts val="750"/>
              </a:spcBef>
              <a:spcAft>
                <a:spcPts val="0"/>
              </a:spcAft>
              <a:buClr>
                <a:schemeClr val="dk1"/>
              </a:buClr>
              <a:buSzPts val="3000"/>
              <a:buChar char="•"/>
              <a:defRPr sz="3000"/>
            </a:lvl8pPr>
            <a:lvl9pPr indent="-419100" lvl="8" marL="4114800" algn="l">
              <a:lnSpc>
                <a:spcPct val="90000"/>
              </a:lnSpc>
              <a:spcBef>
                <a:spcPts val="750"/>
              </a:spcBef>
              <a:spcAft>
                <a:spcPts val="0"/>
              </a:spcAft>
              <a:buClr>
                <a:schemeClr val="dk1"/>
              </a:buClr>
              <a:buSzPts val="3000"/>
              <a:buChar char="•"/>
              <a:defRPr sz="3000"/>
            </a:lvl9pPr>
          </a:lstStyle>
          <a:p/>
        </p:txBody>
      </p:sp>
      <p:sp>
        <p:nvSpPr>
          <p:cNvPr id="119" name="Google Shape;119;p42"/>
          <p:cNvSpPr txBox="1"/>
          <p:nvPr>
            <p:ph idx="2" type="body"/>
          </p:nvPr>
        </p:nvSpPr>
        <p:spPr>
          <a:xfrm>
            <a:off x="1259683" y="3086100"/>
            <a:ext cx="5898356" cy="571738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500"/>
              </a:spcBef>
              <a:spcAft>
                <a:spcPts val="0"/>
              </a:spcAft>
              <a:buSzPts val="2400"/>
              <a:buNone/>
              <a:defRPr sz="2400"/>
            </a:lvl1pPr>
            <a:lvl2pPr indent="-228600" lvl="1" marL="914400" algn="l">
              <a:lnSpc>
                <a:spcPct val="90000"/>
              </a:lnSpc>
              <a:spcBef>
                <a:spcPts val="750"/>
              </a:spcBef>
              <a:spcAft>
                <a:spcPts val="0"/>
              </a:spcAft>
              <a:buClr>
                <a:schemeClr val="dk1"/>
              </a:buClr>
              <a:buSzPts val="2100"/>
              <a:buNone/>
              <a:defRPr sz="2100"/>
            </a:lvl2pPr>
            <a:lvl3pPr indent="-228600" lvl="2" marL="1371600" algn="l">
              <a:lnSpc>
                <a:spcPct val="90000"/>
              </a:lnSpc>
              <a:spcBef>
                <a:spcPts val="750"/>
              </a:spcBef>
              <a:spcAft>
                <a:spcPts val="0"/>
              </a:spcAft>
              <a:buClr>
                <a:schemeClr val="dk1"/>
              </a:buClr>
              <a:buSzPts val="1800"/>
              <a:buNone/>
              <a:defRPr sz="1800"/>
            </a:lvl3pPr>
            <a:lvl4pPr indent="-228600" lvl="3" marL="1828800" algn="l">
              <a:lnSpc>
                <a:spcPct val="90000"/>
              </a:lnSpc>
              <a:spcBef>
                <a:spcPts val="750"/>
              </a:spcBef>
              <a:spcAft>
                <a:spcPts val="0"/>
              </a:spcAft>
              <a:buClr>
                <a:schemeClr val="dk1"/>
              </a:buClr>
              <a:buSzPts val="1500"/>
              <a:buNone/>
              <a:defRPr sz="1500"/>
            </a:lvl4pPr>
            <a:lvl5pPr indent="-228600" lvl="4" marL="2286000" algn="l">
              <a:lnSpc>
                <a:spcPct val="90000"/>
              </a:lnSpc>
              <a:spcBef>
                <a:spcPts val="750"/>
              </a:spcBef>
              <a:spcAft>
                <a:spcPts val="0"/>
              </a:spcAft>
              <a:buClr>
                <a:schemeClr val="dk1"/>
              </a:buClr>
              <a:buSzPts val="1500"/>
              <a:buNone/>
              <a:defRPr sz="1500"/>
            </a:lvl5pPr>
            <a:lvl6pPr indent="-228600" lvl="5" marL="2743200" algn="l">
              <a:lnSpc>
                <a:spcPct val="90000"/>
              </a:lnSpc>
              <a:spcBef>
                <a:spcPts val="750"/>
              </a:spcBef>
              <a:spcAft>
                <a:spcPts val="0"/>
              </a:spcAft>
              <a:buClr>
                <a:schemeClr val="dk1"/>
              </a:buClr>
              <a:buSzPts val="1500"/>
              <a:buNone/>
              <a:defRPr sz="1500"/>
            </a:lvl6pPr>
            <a:lvl7pPr indent="-228600" lvl="6" marL="3200400" algn="l">
              <a:lnSpc>
                <a:spcPct val="90000"/>
              </a:lnSpc>
              <a:spcBef>
                <a:spcPts val="750"/>
              </a:spcBef>
              <a:spcAft>
                <a:spcPts val="0"/>
              </a:spcAft>
              <a:buClr>
                <a:schemeClr val="dk1"/>
              </a:buClr>
              <a:buSzPts val="1500"/>
              <a:buNone/>
              <a:defRPr sz="1500"/>
            </a:lvl7pPr>
            <a:lvl8pPr indent="-228600" lvl="7" marL="3657600" algn="l">
              <a:lnSpc>
                <a:spcPct val="90000"/>
              </a:lnSpc>
              <a:spcBef>
                <a:spcPts val="750"/>
              </a:spcBef>
              <a:spcAft>
                <a:spcPts val="0"/>
              </a:spcAft>
              <a:buClr>
                <a:schemeClr val="dk1"/>
              </a:buClr>
              <a:buSzPts val="1500"/>
              <a:buNone/>
              <a:defRPr sz="1500"/>
            </a:lvl8pPr>
            <a:lvl9pPr indent="-228600" lvl="8" marL="4114800" algn="l">
              <a:lnSpc>
                <a:spcPct val="90000"/>
              </a:lnSpc>
              <a:spcBef>
                <a:spcPts val="750"/>
              </a:spcBef>
              <a:spcAft>
                <a:spcPts val="0"/>
              </a:spcAft>
              <a:buClr>
                <a:schemeClr val="dk1"/>
              </a:buClr>
              <a:buSzPts val="1500"/>
              <a:buNone/>
              <a:defRPr sz="1500"/>
            </a:lvl9pPr>
          </a:lstStyle>
          <a:p/>
        </p:txBody>
      </p:sp>
      <p:sp>
        <p:nvSpPr>
          <p:cNvPr id="120" name="Google Shape;120;p42"/>
          <p:cNvSpPr txBox="1"/>
          <p:nvPr>
            <p:ph idx="10" type="dt"/>
          </p:nvPr>
        </p:nvSpPr>
        <p:spPr>
          <a:xfrm>
            <a:off x="1257300" y="9534526"/>
            <a:ext cx="4114800" cy="5476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1" name="Google Shape;121;p42"/>
          <p:cNvSpPr txBox="1"/>
          <p:nvPr>
            <p:ph idx="11" type="ftr"/>
          </p:nvPr>
        </p:nvSpPr>
        <p:spPr>
          <a:xfrm>
            <a:off x="6057900" y="9534526"/>
            <a:ext cx="6172200" cy="5476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2" name="Google Shape;122;p42"/>
          <p:cNvSpPr txBox="1"/>
          <p:nvPr>
            <p:ph idx="12" type="sldNum"/>
          </p:nvPr>
        </p:nvSpPr>
        <p:spPr>
          <a:xfrm>
            <a:off x="12915900" y="9534526"/>
            <a:ext cx="4114800" cy="547688"/>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ok s popisom" type="picTx">
  <p:cSld name="PICTURE_WITH_CAPTION_TEXT">
    <p:spTree>
      <p:nvGrpSpPr>
        <p:cNvPr id="123" name="Shape 123"/>
        <p:cNvGrpSpPr/>
        <p:nvPr/>
      </p:nvGrpSpPr>
      <p:grpSpPr>
        <a:xfrm>
          <a:off x="0" y="0"/>
          <a:ext cx="0" cy="0"/>
          <a:chOff x="0" y="0"/>
          <a:chExt cx="0" cy="0"/>
        </a:xfrm>
      </p:grpSpPr>
      <p:sp>
        <p:nvSpPr>
          <p:cNvPr id="124" name="Google Shape;124;p43"/>
          <p:cNvSpPr txBox="1"/>
          <p:nvPr>
            <p:ph type="title"/>
          </p:nvPr>
        </p:nvSpPr>
        <p:spPr>
          <a:xfrm>
            <a:off x="1259683" y="685800"/>
            <a:ext cx="5898356" cy="24003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rgbClr val="92BAB5"/>
              </a:buClr>
              <a:buSzPts val="4800"/>
              <a:buFont typeface="Cambria"/>
              <a:buNone/>
              <a:defRPr sz="4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5" name="Google Shape;125;p43"/>
          <p:cNvSpPr/>
          <p:nvPr>
            <p:ph idx="2" type="pic"/>
          </p:nvPr>
        </p:nvSpPr>
        <p:spPr>
          <a:xfrm>
            <a:off x="7774782" y="1481138"/>
            <a:ext cx="9258300" cy="7310438"/>
          </a:xfrm>
          <a:prstGeom prst="rect">
            <a:avLst/>
          </a:prstGeom>
          <a:noFill/>
          <a:ln>
            <a:noFill/>
          </a:ln>
        </p:spPr>
      </p:sp>
      <p:sp>
        <p:nvSpPr>
          <p:cNvPr id="126" name="Google Shape;126;p43"/>
          <p:cNvSpPr txBox="1"/>
          <p:nvPr>
            <p:ph idx="1" type="body"/>
          </p:nvPr>
        </p:nvSpPr>
        <p:spPr>
          <a:xfrm>
            <a:off x="1259683" y="3086100"/>
            <a:ext cx="5898356" cy="571738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500"/>
              </a:spcBef>
              <a:spcAft>
                <a:spcPts val="0"/>
              </a:spcAft>
              <a:buSzPts val="2400"/>
              <a:buNone/>
              <a:defRPr sz="2400"/>
            </a:lvl1pPr>
            <a:lvl2pPr indent="-228600" lvl="1" marL="914400" algn="l">
              <a:lnSpc>
                <a:spcPct val="90000"/>
              </a:lnSpc>
              <a:spcBef>
                <a:spcPts val="750"/>
              </a:spcBef>
              <a:spcAft>
                <a:spcPts val="0"/>
              </a:spcAft>
              <a:buClr>
                <a:schemeClr val="dk1"/>
              </a:buClr>
              <a:buSzPts val="2100"/>
              <a:buNone/>
              <a:defRPr sz="2100"/>
            </a:lvl2pPr>
            <a:lvl3pPr indent="-228600" lvl="2" marL="1371600" algn="l">
              <a:lnSpc>
                <a:spcPct val="90000"/>
              </a:lnSpc>
              <a:spcBef>
                <a:spcPts val="750"/>
              </a:spcBef>
              <a:spcAft>
                <a:spcPts val="0"/>
              </a:spcAft>
              <a:buClr>
                <a:schemeClr val="dk1"/>
              </a:buClr>
              <a:buSzPts val="1800"/>
              <a:buNone/>
              <a:defRPr sz="1800"/>
            </a:lvl3pPr>
            <a:lvl4pPr indent="-228600" lvl="3" marL="1828800" algn="l">
              <a:lnSpc>
                <a:spcPct val="90000"/>
              </a:lnSpc>
              <a:spcBef>
                <a:spcPts val="750"/>
              </a:spcBef>
              <a:spcAft>
                <a:spcPts val="0"/>
              </a:spcAft>
              <a:buClr>
                <a:schemeClr val="dk1"/>
              </a:buClr>
              <a:buSzPts val="1500"/>
              <a:buNone/>
              <a:defRPr sz="1500"/>
            </a:lvl4pPr>
            <a:lvl5pPr indent="-228600" lvl="4" marL="2286000" algn="l">
              <a:lnSpc>
                <a:spcPct val="90000"/>
              </a:lnSpc>
              <a:spcBef>
                <a:spcPts val="750"/>
              </a:spcBef>
              <a:spcAft>
                <a:spcPts val="0"/>
              </a:spcAft>
              <a:buClr>
                <a:schemeClr val="dk1"/>
              </a:buClr>
              <a:buSzPts val="1500"/>
              <a:buNone/>
              <a:defRPr sz="1500"/>
            </a:lvl5pPr>
            <a:lvl6pPr indent="-228600" lvl="5" marL="2743200" algn="l">
              <a:lnSpc>
                <a:spcPct val="90000"/>
              </a:lnSpc>
              <a:spcBef>
                <a:spcPts val="750"/>
              </a:spcBef>
              <a:spcAft>
                <a:spcPts val="0"/>
              </a:spcAft>
              <a:buClr>
                <a:schemeClr val="dk1"/>
              </a:buClr>
              <a:buSzPts val="1500"/>
              <a:buNone/>
              <a:defRPr sz="1500"/>
            </a:lvl6pPr>
            <a:lvl7pPr indent="-228600" lvl="6" marL="3200400" algn="l">
              <a:lnSpc>
                <a:spcPct val="90000"/>
              </a:lnSpc>
              <a:spcBef>
                <a:spcPts val="750"/>
              </a:spcBef>
              <a:spcAft>
                <a:spcPts val="0"/>
              </a:spcAft>
              <a:buClr>
                <a:schemeClr val="dk1"/>
              </a:buClr>
              <a:buSzPts val="1500"/>
              <a:buNone/>
              <a:defRPr sz="1500"/>
            </a:lvl7pPr>
            <a:lvl8pPr indent="-228600" lvl="7" marL="3657600" algn="l">
              <a:lnSpc>
                <a:spcPct val="90000"/>
              </a:lnSpc>
              <a:spcBef>
                <a:spcPts val="750"/>
              </a:spcBef>
              <a:spcAft>
                <a:spcPts val="0"/>
              </a:spcAft>
              <a:buClr>
                <a:schemeClr val="dk1"/>
              </a:buClr>
              <a:buSzPts val="1500"/>
              <a:buNone/>
              <a:defRPr sz="1500"/>
            </a:lvl8pPr>
            <a:lvl9pPr indent="-228600" lvl="8" marL="4114800" algn="l">
              <a:lnSpc>
                <a:spcPct val="90000"/>
              </a:lnSpc>
              <a:spcBef>
                <a:spcPts val="750"/>
              </a:spcBef>
              <a:spcAft>
                <a:spcPts val="0"/>
              </a:spcAft>
              <a:buClr>
                <a:schemeClr val="dk1"/>
              </a:buClr>
              <a:buSzPts val="1500"/>
              <a:buNone/>
              <a:defRPr sz="1500"/>
            </a:lvl9pPr>
          </a:lstStyle>
          <a:p/>
        </p:txBody>
      </p:sp>
      <p:sp>
        <p:nvSpPr>
          <p:cNvPr id="127" name="Google Shape;127;p43"/>
          <p:cNvSpPr txBox="1"/>
          <p:nvPr>
            <p:ph idx="10" type="dt"/>
          </p:nvPr>
        </p:nvSpPr>
        <p:spPr>
          <a:xfrm>
            <a:off x="1257300" y="9534526"/>
            <a:ext cx="4114800" cy="5476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8" name="Google Shape;128;p43"/>
          <p:cNvSpPr txBox="1"/>
          <p:nvPr>
            <p:ph idx="11" type="ftr"/>
          </p:nvPr>
        </p:nvSpPr>
        <p:spPr>
          <a:xfrm>
            <a:off x="6057900" y="9534526"/>
            <a:ext cx="6172200" cy="5476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9" name="Google Shape;129;p43"/>
          <p:cNvSpPr txBox="1"/>
          <p:nvPr>
            <p:ph idx="12" type="sldNum"/>
          </p:nvPr>
        </p:nvSpPr>
        <p:spPr>
          <a:xfrm>
            <a:off x="12915900" y="9534526"/>
            <a:ext cx="4114800" cy="547688"/>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á snímka" type="title">
  <p:cSld name="TITLE">
    <p:spTree>
      <p:nvGrpSpPr>
        <p:cNvPr id="21" name="Shape 21"/>
        <p:cNvGrpSpPr/>
        <p:nvPr/>
      </p:nvGrpSpPr>
      <p:grpSpPr>
        <a:xfrm>
          <a:off x="0" y="0"/>
          <a:ext cx="0" cy="0"/>
          <a:chOff x="0" y="0"/>
          <a:chExt cx="0" cy="0"/>
        </a:xfrm>
      </p:grpSpPr>
      <p:sp>
        <p:nvSpPr>
          <p:cNvPr id="22" name="Google Shape;22;p27"/>
          <p:cNvSpPr txBox="1"/>
          <p:nvPr>
            <p:ph type="ctrTitle"/>
          </p:nvPr>
        </p:nvSpPr>
        <p:spPr>
          <a:xfrm>
            <a:off x="2286000" y="1683545"/>
            <a:ext cx="13716000" cy="35814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9000"/>
              <a:buFont typeface="Play"/>
              <a:buNone/>
              <a:defRPr sz="9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27"/>
          <p:cNvSpPr txBox="1"/>
          <p:nvPr>
            <p:ph idx="1" type="subTitle"/>
          </p:nvPr>
        </p:nvSpPr>
        <p:spPr>
          <a:xfrm>
            <a:off x="2286000" y="5403057"/>
            <a:ext cx="13716000" cy="2483643"/>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500"/>
              </a:spcBef>
              <a:spcAft>
                <a:spcPts val="0"/>
              </a:spcAft>
              <a:buClr>
                <a:schemeClr val="dk1"/>
              </a:buClr>
              <a:buSzPts val="3600"/>
              <a:buNone/>
              <a:defRPr sz="3600"/>
            </a:lvl1pPr>
            <a:lvl2pPr lvl="1" algn="ctr">
              <a:lnSpc>
                <a:spcPct val="90000"/>
              </a:lnSpc>
              <a:spcBef>
                <a:spcPts val="750"/>
              </a:spcBef>
              <a:spcAft>
                <a:spcPts val="0"/>
              </a:spcAft>
              <a:buClr>
                <a:schemeClr val="dk1"/>
              </a:buClr>
              <a:buSzPts val="3000"/>
              <a:buNone/>
              <a:defRPr sz="3000"/>
            </a:lvl2pPr>
            <a:lvl3pPr lvl="2" algn="ctr">
              <a:lnSpc>
                <a:spcPct val="90000"/>
              </a:lnSpc>
              <a:spcBef>
                <a:spcPts val="750"/>
              </a:spcBef>
              <a:spcAft>
                <a:spcPts val="0"/>
              </a:spcAft>
              <a:buClr>
                <a:schemeClr val="dk1"/>
              </a:buClr>
              <a:buSzPts val="2700"/>
              <a:buNone/>
              <a:defRPr sz="2700"/>
            </a:lvl3pPr>
            <a:lvl4pPr lvl="3" algn="ctr">
              <a:lnSpc>
                <a:spcPct val="90000"/>
              </a:lnSpc>
              <a:spcBef>
                <a:spcPts val="750"/>
              </a:spcBef>
              <a:spcAft>
                <a:spcPts val="0"/>
              </a:spcAft>
              <a:buClr>
                <a:schemeClr val="dk1"/>
              </a:buClr>
              <a:buSzPts val="2400"/>
              <a:buNone/>
              <a:defRPr sz="2400"/>
            </a:lvl4pPr>
            <a:lvl5pPr lvl="4" algn="ctr">
              <a:lnSpc>
                <a:spcPct val="90000"/>
              </a:lnSpc>
              <a:spcBef>
                <a:spcPts val="750"/>
              </a:spcBef>
              <a:spcAft>
                <a:spcPts val="0"/>
              </a:spcAft>
              <a:buClr>
                <a:schemeClr val="dk1"/>
              </a:buClr>
              <a:buSzPts val="2400"/>
              <a:buNone/>
              <a:defRPr sz="2400"/>
            </a:lvl5pPr>
            <a:lvl6pPr lvl="5" algn="ctr">
              <a:lnSpc>
                <a:spcPct val="90000"/>
              </a:lnSpc>
              <a:spcBef>
                <a:spcPts val="750"/>
              </a:spcBef>
              <a:spcAft>
                <a:spcPts val="0"/>
              </a:spcAft>
              <a:buClr>
                <a:schemeClr val="dk1"/>
              </a:buClr>
              <a:buSzPts val="2400"/>
              <a:buNone/>
              <a:defRPr sz="2400"/>
            </a:lvl6pPr>
            <a:lvl7pPr lvl="6" algn="ctr">
              <a:lnSpc>
                <a:spcPct val="90000"/>
              </a:lnSpc>
              <a:spcBef>
                <a:spcPts val="750"/>
              </a:spcBef>
              <a:spcAft>
                <a:spcPts val="0"/>
              </a:spcAft>
              <a:buClr>
                <a:schemeClr val="dk1"/>
              </a:buClr>
              <a:buSzPts val="2400"/>
              <a:buNone/>
              <a:defRPr sz="2400"/>
            </a:lvl7pPr>
            <a:lvl8pPr lvl="7" algn="ctr">
              <a:lnSpc>
                <a:spcPct val="90000"/>
              </a:lnSpc>
              <a:spcBef>
                <a:spcPts val="750"/>
              </a:spcBef>
              <a:spcAft>
                <a:spcPts val="0"/>
              </a:spcAft>
              <a:buClr>
                <a:schemeClr val="dk1"/>
              </a:buClr>
              <a:buSzPts val="2400"/>
              <a:buNone/>
              <a:defRPr sz="2400"/>
            </a:lvl8pPr>
            <a:lvl9pPr lvl="8" algn="ctr">
              <a:lnSpc>
                <a:spcPct val="90000"/>
              </a:lnSpc>
              <a:spcBef>
                <a:spcPts val="750"/>
              </a:spcBef>
              <a:spcAft>
                <a:spcPts val="0"/>
              </a:spcAft>
              <a:buClr>
                <a:schemeClr val="dk1"/>
              </a:buClr>
              <a:buSzPts val="2400"/>
              <a:buNone/>
              <a:defRPr sz="2400"/>
            </a:lvl9pPr>
          </a:lstStyle>
          <a:p/>
        </p:txBody>
      </p:sp>
      <p:sp>
        <p:nvSpPr>
          <p:cNvPr id="24" name="Google Shape;24;p27"/>
          <p:cNvSpPr txBox="1"/>
          <p:nvPr>
            <p:ph idx="10" type="dt"/>
          </p:nvPr>
        </p:nvSpPr>
        <p:spPr>
          <a:xfrm>
            <a:off x="1257300" y="9534526"/>
            <a:ext cx="4114800" cy="54768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7"/>
          <p:cNvSpPr txBox="1"/>
          <p:nvPr>
            <p:ph idx="11" type="ftr"/>
          </p:nvPr>
        </p:nvSpPr>
        <p:spPr>
          <a:xfrm>
            <a:off x="6057900" y="9534526"/>
            <a:ext cx="6172200" cy="54768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27"/>
          <p:cNvSpPr txBox="1"/>
          <p:nvPr>
            <p:ph idx="12" type="sldNum"/>
          </p:nvPr>
        </p:nvSpPr>
        <p:spPr>
          <a:xfrm>
            <a:off x="12915900" y="9534526"/>
            <a:ext cx="4114800" cy="54768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36" name="Shape 136"/>
        <p:cNvGrpSpPr/>
        <p:nvPr/>
      </p:nvGrpSpPr>
      <p:grpSpPr>
        <a:xfrm>
          <a:off x="0" y="0"/>
          <a:ext cx="0" cy="0"/>
          <a:chOff x="0" y="0"/>
          <a:chExt cx="0" cy="0"/>
        </a:xfrm>
      </p:grpSpPr>
      <p:sp>
        <p:nvSpPr>
          <p:cNvPr id="137" name="Google Shape;137;p1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8" name="Google Shape;138;p1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9" name="Google Shape;139;p1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40" name="Shape 140"/>
        <p:cNvGrpSpPr/>
        <p:nvPr/>
      </p:nvGrpSpPr>
      <p:grpSpPr>
        <a:xfrm>
          <a:off x="0" y="0"/>
          <a:ext cx="0" cy="0"/>
          <a:chOff x="0" y="0"/>
          <a:chExt cx="0" cy="0"/>
        </a:xfrm>
      </p:grpSpPr>
      <p:sp>
        <p:nvSpPr>
          <p:cNvPr id="141" name="Google Shape;141;p17"/>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2" name="Google Shape;142;p17"/>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43" name="Google Shape;143;p1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4" name="Google Shape;144;p1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5" name="Google Shape;145;p1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46" name="Shape 146"/>
        <p:cNvGrpSpPr/>
        <p:nvPr/>
      </p:nvGrpSpPr>
      <p:grpSpPr>
        <a:xfrm>
          <a:off x="0" y="0"/>
          <a:ext cx="0" cy="0"/>
          <a:chOff x="0" y="0"/>
          <a:chExt cx="0" cy="0"/>
        </a:xfrm>
      </p:grpSpPr>
      <p:sp>
        <p:nvSpPr>
          <p:cNvPr id="147" name="Google Shape;147;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8" name="Google Shape;148;p1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49" name="Google Shape;149;p1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0" name="Google Shape;150;p1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1" name="Google Shape;151;p1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2" name="Shape 152"/>
        <p:cNvGrpSpPr/>
        <p:nvPr/>
      </p:nvGrpSpPr>
      <p:grpSpPr>
        <a:xfrm>
          <a:off x="0" y="0"/>
          <a:ext cx="0" cy="0"/>
          <a:chOff x="0" y="0"/>
          <a:chExt cx="0" cy="0"/>
        </a:xfrm>
      </p:grpSpPr>
      <p:sp>
        <p:nvSpPr>
          <p:cNvPr id="153" name="Google Shape;153;p19"/>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4" name="Google Shape;154;p19"/>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155" name="Google Shape;155;p1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6" name="Google Shape;156;p1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7" name="Google Shape;157;p1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58" name="Shape 158"/>
        <p:cNvGrpSpPr/>
        <p:nvPr/>
      </p:nvGrpSpPr>
      <p:grpSpPr>
        <a:xfrm>
          <a:off x="0" y="0"/>
          <a:ext cx="0" cy="0"/>
          <a:chOff x="0" y="0"/>
          <a:chExt cx="0" cy="0"/>
        </a:xfrm>
      </p:grpSpPr>
      <p:sp>
        <p:nvSpPr>
          <p:cNvPr id="159" name="Google Shape;159;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0" name="Google Shape;160;p20"/>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61" name="Google Shape;161;p20"/>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62" name="Google Shape;162;p2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3" name="Google Shape;163;p2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4" name="Google Shape;164;p2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65" name="Shape 165"/>
        <p:cNvGrpSpPr/>
        <p:nvPr/>
      </p:nvGrpSpPr>
      <p:grpSpPr>
        <a:xfrm>
          <a:off x="0" y="0"/>
          <a:ext cx="0" cy="0"/>
          <a:chOff x="0" y="0"/>
          <a:chExt cx="0" cy="0"/>
        </a:xfrm>
      </p:grpSpPr>
      <p:sp>
        <p:nvSpPr>
          <p:cNvPr id="166" name="Google Shape;166;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7" name="Google Shape;167;p21"/>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168" name="Google Shape;168;p21"/>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169" name="Google Shape;169;p21"/>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170" name="Google Shape;170;p21"/>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171" name="Google Shape;171;p2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2" name="Google Shape;172;p2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3" name="Google Shape;173;p2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74" name="Shape 174"/>
        <p:cNvGrpSpPr/>
        <p:nvPr/>
      </p:nvGrpSpPr>
      <p:grpSpPr>
        <a:xfrm>
          <a:off x="0" y="0"/>
          <a:ext cx="0" cy="0"/>
          <a:chOff x="0" y="0"/>
          <a:chExt cx="0" cy="0"/>
        </a:xfrm>
      </p:grpSpPr>
      <p:sp>
        <p:nvSpPr>
          <p:cNvPr id="175" name="Google Shape;175;p2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6" name="Google Shape;176;p2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7" name="Google Shape;177;p2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8" name="Google Shape;178;p2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79" name="Shape 179"/>
        <p:cNvGrpSpPr/>
        <p:nvPr/>
      </p:nvGrpSpPr>
      <p:grpSpPr>
        <a:xfrm>
          <a:off x="0" y="0"/>
          <a:ext cx="0" cy="0"/>
          <a:chOff x="0" y="0"/>
          <a:chExt cx="0" cy="0"/>
        </a:xfrm>
      </p:grpSpPr>
      <p:sp>
        <p:nvSpPr>
          <p:cNvPr id="180" name="Google Shape;180;p23"/>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1" name="Google Shape;181;p23"/>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182" name="Google Shape;182;p23"/>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83" name="Google Shape;183;p2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4" name="Google Shape;184;p2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5" name="Google Shape;185;p2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86" name="Shape 186"/>
        <p:cNvGrpSpPr/>
        <p:nvPr/>
      </p:nvGrpSpPr>
      <p:grpSpPr>
        <a:xfrm>
          <a:off x="0" y="0"/>
          <a:ext cx="0" cy="0"/>
          <a:chOff x="0" y="0"/>
          <a:chExt cx="0" cy="0"/>
        </a:xfrm>
      </p:grpSpPr>
      <p:sp>
        <p:nvSpPr>
          <p:cNvPr id="187" name="Google Shape;187;p24"/>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8" name="Google Shape;188;p24"/>
          <p:cNvSpPr/>
          <p:nvPr>
            <p:ph idx="2" type="pic"/>
          </p:nvPr>
        </p:nvSpPr>
        <p:spPr>
          <a:xfrm>
            <a:off x="1792288" y="612775"/>
            <a:ext cx="5486400" cy="4114800"/>
          </a:xfrm>
          <a:prstGeom prst="rect">
            <a:avLst/>
          </a:prstGeom>
          <a:noFill/>
          <a:ln>
            <a:noFill/>
          </a:ln>
        </p:spPr>
      </p:sp>
      <p:sp>
        <p:nvSpPr>
          <p:cNvPr id="189" name="Google Shape;189;p24"/>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90" name="Google Shape;190;p2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1" name="Google Shape;191;p2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2" name="Google Shape;192;p2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93" name="Shape 193"/>
        <p:cNvGrpSpPr/>
        <p:nvPr/>
      </p:nvGrpSpPr>
      <p:grpSpPr>
        <a:xfrm>
          <a:off x="0" y="0"/>
          <a:ext cx="0" cy="0"/>
          <a:chOff x="0" y="0"/>
          <a:chExt cx="0" cy="0"/>
        </a:xfrm>
      </p:grpSpPr>
      <p:sp>
        <p:nvSpPr>
          <p:cNvPr id="194" name="Google Shape;194;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5" name="Google Shape;195;p25"/>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96" name="Google Shape;196;p2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7" name="Google Shape;197;p2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8" name="Google Shape;198;p2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lavička sekcie" type="secHead">
  <p:cSld name="SECTION_HEADER">
    <p:spTree>
      <p:nvGrpSpPr>
        <p:cNvPr id="27" name="Shape 27"/>
        <p:cNvGrpSpPr/>
        <p:nvPr/>
      </p:nvGrpSpPr>
      <p:grpSpPr>
        <a:xfrm>
          <a:off x="0" y="0"/>
          <a:ext cx="0" cy="0"/>
          <a:chOff x="0" y="0"/>
          <a:chExt cx="0" cy="0"/>
        </a:xfrm>
      </p:grpSpPr>
      <p:sp>
        <p:nvSpPr>
          <p:cNvPr id="28" name="Google Shape;28;p28"/>
          <p:cNvSpPr txBox="1"/>
          <p:nvPr>
            <p:ph type="title"/>
          </p:nvPr>
        </p:nvSpPr>
        <p:spPr>
          <a:xfrm>
            <a:off x="1247775" y="2564608"/>
            <a:ext cx="15773400" cy="4279106"/>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9000"/>
              <a:buFont typeface="Play"/>
              <a:buNone/>
              <a:defRPr sz="9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28"/>
          <p:cNvSpPr txBox="1"/>
          <p:nvPr>
            <p:ph idx="1" type="body"/>
          </p:nvPr>
        </p:nvSpPr>
        <p:spPr>
          <a:xfrm>
            <a:off x="1247775" y="6884195"/>
            <a:ext cx="15773400" cy="2250281"/>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500"/>
              </a:spcBef>
              <a:spcAft>
                <a:spcPts val="0"/>
              </a:spcAft>
              <a:buClr>
                <a:srgbClr val="757575"/>
              </a:buClr>
              <a:buSzPts val="3600"/>
              <a:buNone/>
              <a:defRPr sz="3600">
                <a:solidFill>
                  <a:srgbClr val="757575"/>
                </a:solidFill>
              </a:defRPr>
            </a:lvl1pPr>
            <a:lvl2pPr indent="-228600" lvl="1" marL="914400" algn="l">
              <a:lnSpc>
                <a:spcPct val="90000"/>
              </a:lnSpc>
              <a:spcBef>
                <a:spcPts val="750"/>
              </a:spcBef>
              <a:spcAft>
                <a:spcPts val="0"/>
              </a:spcAft>
              <a:buClr>
                <a:srgbClr val="757575"/>
              </a:buClr>
              <a:buSzPts val="3000"/>
              <a:buNone/>
              <a:defRPr sz="3000">
                <a:solidFill>
                  <a:srgbClr val="757575"/>
                </a:solidFill>
              </a:defRPr>
            </a:lvl2pPr>
            <a:lvl3pPr indent="-228600" lvl="2" marL="1371600" algn="l">
              <a:lnSpc>
                <a:spcPct val="90000"/>
              </a:lnSpc>
              <a:spcBef>
                <a:spcPts val="750"/>
              </a:spcBef>
              <a:spcAft>
                <a:spcPts val="0"/>
              </a:spcAft>
              <a:buClr>
                <a:srgbClr val="757575"/>
              </a:buClr>
              <a:buSzPts val="2700"/>
              <a:buNone/>
              <a:defRPr sz="2700">
                <a:solidFill>
                  <a:srgbClr val="757575"/>
                </a:solidFill>
              </a:defRPr>
            </a:lvl3pPr>
            <a:lvl4pPr indent="-228600" lvl="3" marL="1828800" algn="l">
              <a:lnSpc>
                <a:spcPct val="90000"/>
              </a:lnSpc>
              <a:spcBef>
                <a:spcPts val="750"/>
              </a:spcBef>
              <a:spcAft>
                <a:spcPts val="0"/>
              </a:spcAft>
              <a:buClr>
                <a:srgbClr val="757575"/>
              </a:buClr>
              <a:buSzPts val="2400"/>
              <a:buNone/>
              <a:defRPr sz="2400">
                <a:solidFill>
                  <a:srgbClr val="757575"/>
                </a:solidFill>
              </a:defRPr>
            </a:lvl4pPr>
            <a:lvl5pPr indent="-228600" lvl="4" marL="2286000" algn="l">
              <a:lnSpc>
                <a:spcPct val="90000"/>
              </a:lnSpc>
              <a:spcBef>
                <a:spcPts val="750"/>
              </a:spcBef>
              <a:spcAft>
                <a:spcPts val="0"/>
              </a:spcAft>
              <a:buClr>
                <a:srgbClr val="757575"/>
              </a:buClr>
              <a:buSzPts val="2400"/>
              <a:buNone/>
              <a:defRPr sz="2400">
                <a:solidFill>
                  <a:srgbClr val="757575"/>
                </a:solidFill>
              </a:defRPr>
            </a:lvl5pPr>
            <a:lvl6pPr indent="-228600" lvl="5" marL="2743200" algn="l">
              <a:lnSpc>
                <a:spcPct val="90000"/>
              </a:lnSpc>
              <a:spcBef>
                <a:spcPts val="750"/>
              </a:spcBef>
              <a:spcAft>
                <a:spcPts val="0"/>
              </a:spcAft>
              <a:buClr>
                <a:srgbClr val="757575"/>
              </a:buClr>
              <a:buSzPts val="2400"/>
              <a:buNone/>
              <a:defRPr sz="2400">
                <a:solidFill>
                  <a:srgbClr val="757575"/>
                </a:solidFill>
              </a:defRPr>
            </a:lvl6pPr>
            <a:lvl7pPr indent="-228600" lvl="6" marL="3200400" algn="l">
              <a:lnSpc>
                <a:spcPct val="90000"/>
              </a:lnSpc>
              <a:spcBef>
                <a:spcPts val="750"/>
              </a:spcBef>
              <a:spcAft>
                <a:spcPts val="0"/>
              </a:spcAft>
              <a:buClr>
                <a:srgbClr val="757575"/>
              </a:buClr>
              <a:buSzPts val="2400"/>
              <a:buNone/>
              <a:defRPr sz="2400">
                <a:solidFill>
                  <a:srgbClr val="757575"/>
                </a:solidFill>
              </a:defRPr>
            </a:lvl7pPr>
            <a:lvl8pPr indent="-228600" lvl="7" marL="3657600" algn="l">
              <a:lnSpc>
                <a:spcPct val="90000"/>
              </a:lnSpc>
              <a:spcBef>
                <a:spcPts val="750"/>
              </a:spcBef>
              <a:spcAft>
                <a:spcPts val="0"/>
              </a:spcAft>
              <a:buClr>
                <a:srgbClr val="757575"/>
              </a:buClr>
              <a:buSzPts val="2400"/>
              <a:buNone/>
              <a:defRPr sz="2400">
                <a:solidFill>
                  <a:srgbClr val="757575"/>
                </a:solidFill>
              </a:defRPr>
            </a:lvl8pPr>
            <a:lvl9pPr indent="-228600" lvl="8" marL="4114800" algn="l">
              <a:lnSpc>
                <a:spcPct val="90000"/>
              </a:lnSpc>
              <a:spcBef>
                <a:spcPts val="750"/>
              </a:spcBef>
              <a:spcAft>
                <a:spcPts val="0"/>
              </a:spcAft>
              <a:buClr>
                <a:srgbClr val="757575"/>
              </a:buClr>
              <a:buSzPts val="2400"/>
              <a:buNone/>
              <a:defRPr sz="2400">
                <a:solidFill>
                  <a:srgbClr val="757575"/>
                </a:solidFill>
              </a:defRPr>
            </a:lvl9pPr>
          </a:lstStyle>
          <a:p/>
        </p:txBody>
      </p:sp>
      <p:sp>
        <p:nvSpPr>
          <p:cNvPr id="30" name="Google Shape;30;p28"/>
          <p:cNvSpPr txBox="1"/>
          <p:nvPr>
            <p:ph idx="10" type="dt"/>
          </p:nvPr>
        </p:nvSpPr>
        <p:spPr>
          <a:xfrm>
            <a:off x="1257300" y="9534526"/>
            <a:ext cx="4114800" cy="54768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28"/>
          <p:cNvSpPr txBox="1"/>
          <p:nvPr>
            <p:ph idx="11" type="ftr"/>
          </p:nvPr>
        </p:nvSpPr>
        <p:spPr>
          <a:xfrm>
            <a:off x="6057900" y="9534526"/>
            <a:ext cx="6172200" cy="54768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28"/>
          <p:cNvSpPr txBox="1"/>
          <p:nvPr>
            <p:ph idx="12" type="sldNum"/>
          </p:nvPr>
        </p:nvSpPr>
        <p:spPr>
          <a:xfrm>
            <a:off x="12915900" y="9534526"/>
            <a:ext cx="4114800" cy="54768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99" name="Shape 199"/>
        <p:cNvGrpSpPr/>
        <p:nvPr/>
      </p:nvGrpSpPr>
      <p:grpSpPr>
        <a:xfrm>
          <a:off x="0" y="0"/>
          <a:ext cx="0" cy="0"/>
          <a:chOff x="0" y="0"/>
          <a:chExt cx="0" cy="0"/>
        </a:xfrm>
      </p:grpSpPr>
      <p:sp>
        <p:nvSpPr>
          <p:cNvPr id="200" name="Google Shape;200;p26"/>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1" name="Google Shape;201;p26"/>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2" name="Google Shape;202;p2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3" name="Google Shape;203;p2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4" name="Google Shape;204;p2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33" name="Shape 33"/>
        <p:cNvGrpSpPr/>
        <p:nvPr/>
      </p:nvGrpSpPr>
      <p:grpSpPr>
        <a:xfrm>
          <a:off x="0" y="0"/>
          <a:ext cx="0" cy="0"/>
          <a:chOff x="0" y="0"/>
          <a:chExt cx="0" cy="0"/>
        </a:xfrm>
      </p:grpSpPr>
      <p:sp>
        <p:nvSpPr>
          <p:cNvPr id="34" name="Google Shape;34;p29"/>
          <p:cNvSpPr txBox="1"/>
          <p:nvPr>
            <p:ph type="title"/>
          </p:nvPr>
        </p:nvSpPr>
        <p:spPr>
          <a:xfrm>
            <a:off x="1257300" y="547688"/>
            <a:ext cx="15773400" cy="198834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29"/>
          <p:cNvSpPr txBox="1"/>
          <p:nvPr>
            <p:ph idx="1" type="body"/>
          </p:nvPr>
        </p:nvSpPr>
        <p:spPr>
          <a:xfrm>
            <a:off x="1257300" y="2738438"/>
            <a:ext cx="7772400" cy="652700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36" name="Google Shape;36;p29"/>
          <p:cNvSpPr txBox="1"/>
          <p:nvPr>
            <p:ph idx="2" type="body"/>
          </p:nvPr>
        </p:nvSpPr>
        <p:spPr>
          <a:xfrm>
            <a:off x="9258300" y="2738438"/>
            <a:ext cx="7772400" cy="652700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37" name="Google Shape;37;p29"/>
          <p:cNvSpPr txBox="1"/>
          <p:nvPr>
            <p:ph idx="10" type="dt"/>
          </p:nvPr>
        </p:nvSpPr>
        <p:spPr>
          <a:xfrm>
            <a:off x="1257300" y="9534526"/>
            <a:ext cx="4114800" cy="54768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29"/>
          <p:cNvSpPr txBox="1"/>
          <p:nvPr>
            <p:ph idx="11" type="ftr"/>
          </p:nvPr>
        </p:nvSpPr>
        <p:spPr>
          <a:xfrm>
            <a:off x="6057900" y="9534526"/>
            <a:ext cx="6172200" cy="54768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29"/>
          <p:cNvSpPr txBox="1"/>
          <p:nvPr>
            <p:ph idx="12" type="sldNum"/>
          </p:nvPr>
        </p:nvSpPr>
        <p:spPr>
          <a:xfrm>
            <a:off x="12915900" y="9534526"/>
            <a:ext cx="4114800" cy="54768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anie" type="twoTxTwoObj">
  <p:cSld name="TWO_OBJECTS_WITH_TEXT">
    <p:spTree>
      <p:nvGrpSpPr>
        <p:cNvPr id="40" name="Shape 40"/>
        <p:cNvGrpSpPr/>
        <p:nvPr/>
      </p:nvGrpSpPr>
      <p:grpSpPr>
        <a:xfrm>
          <a:off x="0" y="0"/>
          <a:ext cx="0" cy="0"/>
          <a:chOff x="0" y="0"/>
          <a:chExt cx="0" cy="0"/>
        </a:xfrm>
      </p:grpSpPr>
      <p:sp>
        <p:nvSpPr>
          <p:cNvPr id="41" name="Google Shape;41;p30"/>
          <p:cNvSpPr txBox="1"/>
          <p:nvPr>
            <p:ph type="title"/>
          </p:nvPr>
        </p:nvSpPr>
        <p:spPr>
          <a:xfrm>
            <a:off x="1259682" y="547688"/>
            <a:ext cx="15773400" cy="198834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30"/>
          <p:cNvSpPr txBox="1"/>
          <p:nvPr>
            <p:ph idx="1" type="body"/>
          </p:nvPr>
        </p:nvSpPr>
        <p:spPr>
          <a:xfrm>
            <a:off x="1259683" y="2521745"/>
            <a:ext cx="7736681" cy="1235868"/>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500"/>
              </a:spcBef>
              <a:spcAft>
                <a:spcPts val="0"/>
              </a:spcAft>
              <a:buClr>
                <a:schemeClr val="dk1"/>
              </a:buClr>
              <a:buSzPts val="3600"/>
              <a:buNone/>
              <a:defRPr b="1" sz="3600"/>
            </a:lvl1pPr>
            <a:lvl2pPr indent="-228600" lvl="1" marL="914400" algn="l">
              <a:lnSpc>
                <a:spcPct val="90000"/>
              </a:lnSpc>
              <a:spcBef>
                <a:spcPts val="750"/>
              </a:spcBef>
              <a:spcAft>
                <a:spcPts val="0"/>
              </a:spcAft>
              <a:buClr>
                <a:schemeClr val="dk1"/>
              </a:buClr>
              <a:buSzPts val="3000"/>
              <a:buNone/>
              <a:defRPr b="1" sz="3000"/>
            </a:lvl2pPr>
            <a:lvl3pPr indent="-228600" lvl="2" marL="1371600" algn="l">
              <a:lnSpc>
                <a:spcPct val="90000"/>
              </a:lnSpc>
              <a:spcBef>
                <a:spcPts val="750"/>
              </a:spcBef>
              <a:spcAft>
                <a:spcPts val="0"/>
              </a:spcAft>
              <a:buClr>
                <a:schemeClr val="dk1"/>
              </a:buClr>
              <a:buSzPts val="2700"/>
              <a:buNone/>
              <a:defRPr b="1" sz="2700"/>
            </a:lvl3pPr>
            <a:lvl4pPr indent="-228600" lvl="3" marL="1828800" algn="l">
              <a:lnSpc>
                <a:spcPct val="90000"/>
              </a:lnSpc>
              <a:spcBef>
                <a:spcPts val="750"/>
              </a:spcBef>
              <a:spcAft>
                <a:spcPts val="0"/>
              </a:spcAft>
              <a:buClr>
                <a:schemeClr val="dk1"/>
              </a:buClr>
              <a:buSzPts val="2400"/>
              <a:buNone/>
              <a:defRPr b="1" sz="2400"/>
            </a:lvl4pPr>
            <a:lvl5pPr indent="-228600" lvl="4" marL="2286000" algn="l">
              <a:lnSpc>
                <a:spcPct val="90000"/>
              </a:lnSpc>
              <a:spcBef>
                <a:spcPts val="750"/>
              </a:spcBef>
              <a:spcAft>
                <a:spcPts val="0"/>
              </a:spcAft>
              <a:buClr>
                <a:schemeClr val="dk1"/>
              </a:buClr>
              <a:buSzPts val="2400"/>
              <a:buNone/>
              <a:defRPr b="1" sz="2400"/>
            </a:lvl5pPr>
            <a:lvl6pPr indent="-228600" lvl="5" marL="2743200" algn="l">
              <a:lnSpc>
                <a:spcPct val="90000"/>
              </a:lnSpc>
              <a:spcBef>
                <a:spcPts val="750"/>
              </a:spcBef>
              <a:spcAft>
                <a:spcPts val="0"/>
              </a:spcAft>
              <a:buClr>
                <a:schemeClr val="dk1"/>
              </a:buClr>
              <a:buSzPts val="2400"/>
              <a:buNone/>
              <a:defRPr b="1" sz="2400"/>
            </a:lvl6pPr>
            <a:lvl7pPr indent="-228600" lvl="6" marL="3200400" algn="l">
              <a:lnSpc>
                <a:spcPct val="90000"/>
              </a:lnSpc>
              <a:spcBef>
                <a:spcPts val="750"/>
              </a:spcBef>
              <a:spcAft>
                <a:spcPts val="0"/>
              </a:spcAft>
              <a:buClr>
                <a:schemeClr val="dk1"/>
              </a:buClr>
              <a:buSzPts val="2400"/>
              <a:buNone/>
              <a:defRPr b="1" sz="2400"/>
            </a:lvl7pPr>
            <a:lvl8pPr indent="-228600" lvl="7" marL="3657600" algn="l">
              <a:lnSpc>
                <a:spcPct val="90000"/>
              </a:lnSpc>
              <a:spcBef>
                <a:spcPts val="750"/>
              </a:spcBef>
              <a:spcAft>
                <a:spcPts val="0"/>
              </a:spcAft>
              <a:buClr>
                <a:schemeClr val="dk1"/>
              </a:buClr>
              <a:buSzPts val="2400"/>
              <a:buNone/>
              <a:defRPr b="1" sz="2400"/>
            </a:lvl8pPr>
            <a:lvl9pPr indent="-228600" lvl="8" marL="4114800" algn="l">
              <a:lnSpc>
                <a:spcPct val="90000"/>
              </a:lnSpc>
              <a:spcBef>
                <a:spcPts val="750"/>
              </a:spcBef>
              <a:spcAft>
                <a:spcPts val="0"/>
              </a:spcAft>
              <a:buClr>
                <a:schemeClr val="dk1"/>
              </a:buClr>
              <a:buSzPts val="2400"/>
              <a:buNone/>
              <a:defRPr b="1" sz="2400"/>
            </a:lvl9pPr>
          </a:lstStyle>
          <a:p/>
        </p:txBody>
      </p:sp>
      <p:sp>
        <p:nvSpPr>
          <p:cNvPr id="43" name="Google Shape;43;p30"/>
          <p:cNvSpPr txBox="1"/>
          <p:nvPr>
            <p:ph idx="2" type="body"/>
          </p:nvPr>
        </p:nvSpPr>
        <p:spPr>
          <a:xfrm>
            <a:off x="1259683" y="3757613"/>
            <a:ext cx="7736681" cy="552688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44" name="Google Shape;44;p30"/>
          <p:cNvSpPr txBox="1"/>
          <p:nvPr>
            <p:ph idx="3" type="body"/>
          </p:nvPr>
        </p:nvSpPr>
        <p:spPr>
          <a:xfrm>
            <a:off x="9258300" y="2521745"/>
            <a:ext cx="7774782" cy="1235868"/>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500"/>
              </a:spcBef>
              <a:spcAft>
                <a:spcPts val="0"/>
              </a:spcAft>
              <a:buClr>
                <a:schemeClr val="dk1"/>
              </a:buClr>
              <a:buSzPts val="3600"/>
              <a:buNone/>
              <a:defRPr b="1" sz="3600"/>
            </a:lvl1pPr>
            <a:lvl2pPr indent="-228600" lvl="1" marL="914400" algn="l">
              <a:lnSpc>
                <a:spcPct val="90000"/>
              </a:lnSpc>
              <a:spcBef>
                <a:spcPts val="750"/>
              </a:spcBef>
              <a:spcAft>
                <a:spcPts val="0"/>
              </a:spcAft>
              <a:buClr>
                <a:schemeClr val="dk1"/>
              </a:buClr>
              <a:buSzPts val="3000"/>
              <a:buNone/>
              <a:defRPr b="1" sz="3000"/>
            </a:lvl2pPr>
            <a:lvl3pPr indent="-228600" lvl="2" marL="1371600" algn="l">
              <a:lnSpc>
                <a:spcPct val="90000"/>
              </a:lnSpc>
              <a:spcBef>
                <a:spcPts val="750"/>
              </a:spcBef>
              <a:spcAft>
                <a:spcPts val="0"/>
              </a:spcAft>
              <a:buClr>
                <a:schemeClr val="dk1"/>
              </a:buClr>
              <a:buSzPts val="2700"/>
              <a:buNone/>
              <a:defRPr b="1" sz="2700"/>
            </a:lvl3pPr>
            <a:lvl4pPr indent="-228600" lvl="3" marL="1828800" algn="l">
              <a:lnSpc>
                <a:spcPct val="90000"/>
              </a:lnSpc>
              <a:spcBef>
                <a:spcPts val="750"/>
              </a:spcBef>
              <a:spcAft>
                <a:spcPts val="0"/>
              </a:spcAft>
              <a:buClr>
                <a:schemeClr val="dk1"/>
              </a:buClr>
              <a:buSzPts val="2400"/>
              <a:buNone/>
              <a:defRPr b="1" sz="2400"/>
            </a:lvl4pPr>
            <a:lvl5pPr indent="-228600" lvl="4" marL="2286000" algn="l">
              <a:lnSpc>
                <a:spcPct val="90000"/>
              </a:lnSpc>
              <a:spcBef>
                <a:spcPts val="750"/>
              </a:spcBef>
              <a:spcAft>
                <a:spcPts val="0"/>
              </a:spcAft>
              <a:buClr>
                <a:schemeClr val="dk1"/>
              </a:buClr>
              <a:buSzPts val="2400"/>
              <a:buNone/>
              <a:defRPr b="1" sz="2400"/>
            </a:lvl5pPr>
            <a:lvl6pPr indent="-228600" lvl="5" marL="2743200" algn="l">
              <a:lnSpc>
                <a:spcPct val="90000"/>
              </a:lnSpc>
              <a:spcBef>
                <a:spcPts val="750"/>
              </a:spcBef>
              <a:spcAft>
                <a:spcPts val="0"/>
              </a:spcAft>
              <a:buClr>
                <a:schemeClr val="dk1"/>
              </a:buClr>
              <a:buSzPts val="2400"/>
              <a:buNone/>
              <a:defRPr b="1" sz="2400"/>
            </a:lvl6pPr>
            <a:lvl7pPr indent="-228600" lvl="6" marL="3200400" algn="l">
              <a:lnSpc>
                <a:spcPct val="90000"/>
              </a:lnSpc>
              <a:spcBef>
                <a:spcPts val="750"/>
              </a:spcBef>
              <a:spcAft>
                <a:spcPts val="0"/>
              </a:spcAft>
              <a:buClr>
                <a:schemeClr val="dk1"/>
              </a:buClr>
              <a:buSzPts val="2400"/>
              <a:buNone/>
              <a:defRPr b="1" sz="2400"/>
            </a:lvl7pPr>
            <a:lvl8pPr indent="-228600" lvl="7" marL="3657600" algn="l">
              <a:lnSpc>
                <a:spcPct val="90000"/>
              </a:lnSpc>
              <a:spcBef>
                <a:spcPts val="750"/>
              </a:spcBef>
              <a:spcAft>
                <a:spcPts val="0"/>
              </a:spcAft>
              <a:buClr>
                <a:schemeClr val="dk1"/>
              </a:buClr>
              <a:buSzPts val="2400"/>
              <a:buNone/>
              <a:defRPr b="1" sz="2400"/>
            </a:lvl8pPr>
            <a:lvl9pPr indent="-228600" lvl="8" marL="4114800" algn="l">
              <a:lnSpc>
                <a:spcPct val="90000"/>
              </a:lnSpc>
              <a:spcBef>
                <a:spcPts val="750"/>
              </a:spcBef>
              <a:spcAft>
                <a:spcPts val="0"/>
              </a:spcAft>
              <a:buClr>
                <a:schemeClr val="dk1"/>
              </a:buClr>
              <a:buSzPts val="2400"/>
              <a:buNone/>
              <a:defRPr b="1" sz="2400"/>
            </a:lvl9pPr>
          </a:lstStyle>
          <a:p/>
        </p:txBody>
      </p:sp>
      <p:sp>
        <p:nvSpPr>
          <p:cNvPr id="45" name="Google Shape;45;p30"/>
          <p:cNvSpPr txBox="1"/>
          <p:nvPr>
            <p:ph idx="4" type="body"/>
          </p:nvPr>
        </p:nvSpPr>
        <p:spPr>
          <a:xfrm>
            <a:off x="9258300" y="3757613"/>
            <a:ext cx="7774782" cy="552688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46" name="Google Shape;46;p30"/>
          <p:cNvSpPr txBox="1"/>
          <p:nvPr>
            <p:ph idx="10" type="dt"/>
          </p:nvPr>
        </p:nvSpPr>
        <p:spPr>
          <a:xfrm>
            <a:off x="1257300" y="9534526"/>
            <a:ext cx="4114800" cy="54768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30"/>
          <p:cNvSpPr txBox="1"/>
          <p:nvPr>
            <p:ph idx="11" type="ftr"/>
          </p:nvPr>
        </p:nvSpPr>
        <p:spPr>
          <a:xfrm>
            <a:off x="6057900" y="9534526"/>
            <a:ext cx="6172200" cy="54768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30"/>
          <p:cNvSpPr txBox="1"/>
          <p:nvPr>
            <p:ph idx="12" type="sldNum"/>
          </p:nvPr>
        </p:nvSpPr>
        <p:spPr>
          <a:xfrm>
            <a:off x="12915900" y="9534526"/>
            <a:ext cx="4114800" cy="54768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n nadpis" type="titleOnly">
  <p:cSld name="TITLE_ONLY">
    <p:spTree>
      <p:nvGrpSpPr>
        <p:cNvPr id="49" name="Shape 49"/>
        <p:cNvGrpSpPr/>
        <p:nvPr/>
      </p:nvGrpSpPr>
      <p:grpSpPr>
        <a:xfrm>
          <a:off x="0" y="0"/>
          <a:ext cx="0" cy="0"/>
          <a:chOff x="0" y="0"/>
          <a:chExt cx="0" cy="0"/>
        </a:xfrm>
      </p:grpSpPr>
      <p:sp>
        <p:nvSpPr>
          <p:cNvPr id="50" name="Google Shape;50;p31"/>
          <p:cNvSpPr txBox="1"/>
          <p:nvPr>
            <p:ph type="title"/>
          </p:nvPr>
        </p:nvSpPr>
        <p:spPr>
          <a:xfrm>
            <a:off x="1257300" y="547688"/>
            <a:ext cx="15773400" cy="198834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31"/>
          <p:cNvSpPr txBox="1"/>
          <p:nvPr>
            <p:ph idx="10" type="dt"/>
          </p:nvPr>
        </p:nvSpPr>
        <p:spPr>
          <a:xfrm>
            <a:off x="1257300" y="9534526"/>
            <a:ext cx="4114800" cy="54768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31"/>
          <p:cNvSpPr txBox="1"/>
          <p:nvPr>
            <p:ph idx="11" type="ftr"/>
          </p:nvPr>
        </p:nvSpPr>
        <p:spPr>
          <a:xfrm>
            <a:off x="6057900" y="9534526"/>
            <a:ext cx="6172200" cy="54768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31"/>
          <p:cNvSpPr txBox="1"/>
          <p:nvPr>
            <p:ph idx="12" type="sldNum"/>
          </p:nvPr>
        </p:nvSpPr>
        <p:spPr>
          <a:xfrm>
            <a:off x="12915900" y="9534526"/>
            <a:ext cx="4114800" cy="54768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a" type="blank">
  <p:cSld name="BLANK">
    <p:spTree>
      <p:nvGrpSpPr>
        <p:cNvPr id="54" name="Shape 54"/>
        <p:cNvGrpSpPr/>
        <p:nvPr/>
      </p:nvGrpSpPr>
      <p:grpSpPr>
        <a:xfrm>
          <a:off x="0" y="0"/>
          <a:ext cx="0" cy="0"/>
          <a:chOff x="0" y="0"/>
          <a:chExt cx="0" cy="0"/>
        </a:xfrm>
      </p:grpSpPr>
      <p:sp>
        <p:nvSpPr>
          <p:cNvPr id="55" name="Google Shape;55;p32"/>
          <p:cNvSpPr txBox="1"/>
          <p:nvPr>
            <p:ph idx="10" type="dt"/>
          </p:nvPr>
        </p:nvSpPr>
        <p:spPr>
          <a:xfrm>
            <a:off x="1257300" y="9534526"/>
            <a:ext cx="4114800" cy="54768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32"/>
          <p:cNvSpPr txBox="1"/>
          <p:nvPr>
            <p:ph idx="11" type="ftr"/>
          </p:nvPr>
        </p:nvSpPr>
        <p:spPr>
          <a:xfrm>
            <a:off x="6057900" y="9534526"/>
            <a:ext cx="6172200" cy="54768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32"/>
          <p:cNvSpPr txBox="1"/>
          <p:nvPr>
            <p:ph idx="12" type="sldNum"/>
          </p:nvPr>
        </p:nvSpPr>
        <p:spPr>
          <a:xfrm>
            <a:off x="12915900" y="9534526"/>
            <a:ext cx="4114800" cy="54768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popisom" type="objTx">
  <p:cSld name="OBJECT_WITH_CAPTION_TEXT">
    <p:spTree>
      <p:nvGrpSpPr>
        <p:cNvPr id="58" name="Shape 58"/>
        <p:cNvGrpSpPr/>
        <p:nvPr/>
      </p:nvGrpSpPr>
      <p:grpSpPr>
        <a:xfrm>
          <a:off x="0" y="0"/>
          <a:ext cx="0" cy="0"/>
          <a:chOff x="0" y="0"/>
          <a:chExt cx="0" cy="0"/>
        </a:xfrm>
      </p:grpSpPr>
      <p:sp>
        <p:nvSpPr>
          <p:cNvPr id="59" name="Google Shape;59;p33"/>
          <p:cNvSpPr txBox="1"/>
          <p:nvPr>
            <p:ph type="title"/>
          </p:nvPr>
        </p:nvSpPr>
        <p:spPr>
          <a:xfrm>
            <a:off x="1259683" y="685800"/>
            <a:ext cx="5898356" cy="24003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800"/>
              <a:buFont typeface="Play"/>
              <a:buNone/>
              <a:defRPr sz="4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33"/>
          <p:cNvSpPr txBox="1"/>
          <p:nvPr>
            <p:ph idx="1" type="body"/>
          </p:nvPr>
        </p:nvSpPr>
        <p:spPr>
          <a:xfrm>
            <a:off x="7774782" y="1481138"/>
            <a:ext cx="9258300" cy="7310438"/>
          </a:xfrm>
          <a:prstGeom prst="rect">
            <a:avLst/>
          </a:prstGeom>
          <a:noFill/>
          <a:ln>
            <a:noFill/>
          </a:ln>
        </p:spPr>
        <p:txBody>
          <a:bodyPr anchorCtr="0" anchor="t" bIns="45700" lIns="91425" spcFirstLastPara="1" rIns="91425" wrap="square" tIns="45700">
            <a:normAutofit/>
          </a:bodyPr>
          <a:lstStyle>
            <a:lvl1pPr indent="-533400" lvl="0" marL="457200" algn="l">
              <a:lnSpc>
                <a:spcPct val="90000"/>
              </a:lnSpc>
              <a:spcBef>
                <a:spcPts val="1500"/>
              </a:spcBef>
              <a:spcAft>
                <a:spcPts val="0"/>
              </a:spcAft>
              <a:buClr>
                <a:schemeClr val="dk1"/>
              </a:buClr>
              <a:buSzPts val="4800"/>
              <a:buChar char="•"/>
              <a:defRPr sz="4800"/>
            </a:lvl1pPr>
            <a:lvl2pPr indent="-495300" lvl="1" marL="914400" algn="l">
              <a:lnSpc>
                <a:spcPct val="90000"/>
              </a:lnSpc>
              <a:spcBef>
                <a:spcPts val="750"/>
              </a:spcBef>
              <a:spcAft>
                <a:spcPts val="0"/>
              </a:spcAft>
              <a:buClr>
                <a:schemeClr val="dk1"/>
              </a:buClr>
              <a:buSzPts val="4200"/>
              <a:buChar char="•"/>
              <a:defRPr sz="4200"/>
            </a:lvl2pPr>
            <a:lvl3pPr indent="-457200" lvl="2" marL="1371600" algn="l">
              <a:lnSpc>
                <a:spcPct val="90000"/>
              </a:lnSpc>
              <a:spcBef>
                <a:spcPts val="750"/>
              </a:spcBef>
              <a:spcAft>
                <a:spcPts val="0"/>
              </a:spcAft>
              <a:buClr>
                <a:schemeClr val="dk1"/>
              </a:buClr>
              <a:buSzPts val="3600"/>
              <a:buChar char="•"/>
              <a:defRPr sz="3600"/>
            </a:lvl3pPr>
            <a:lvl4pPr indent="-419100" lvl="3" marL="1828800" algn="l">
              <a:lnSpc>
                <a:spcPct val="90000"/>
              </a:lnSpc>
              <a:spcBef>
                <a:spcPts val="750"/>
              </a:spcBef>
              <a:spcAft>
                <a:spcPts val="0"/>
              </a:spcAft>
              <a:buClr>
                <a:schemeClr val="dk1"/>
              </a:buClr>
              <a:buSzPts val="3000"/>
              <a:buChar char="•"/>
              <a:defRPr sz="3000"/>
            </a:lvl4pPr>
            <a:lvl5pPr indent="-419100" lvl="4" marL="2286000" algn="l">
              <a:lnSpc>
                <a:spcPct val="90000"/>
              </a:lnSpc>
              <a:spcBef>
                <a:spcPts val="750"/>
              </a:spcBef>
              <a:spcAft>
                <a:spcPts val="0"/>
              </a:spcAft>
              <a:buClr>
                <a:schemeClr val="dk1"/>
              </a:buClr>
              <a:buSzPts val="3000"/>
              <a:buChar char="•"/>
              <a:defRPr sz="3000"/>
            </a:lvl5pPr>
            <a:lvl6pPr indent="-419100" lvl="5" marL="2743200" algn="l">
              <a:lnSpc>
                <a:spcPct val="90000"/>
              </a:lnSpc>
              <a:spcBef>
                <a:spcPts val="750"/>
              </a:spcBef>
              <a:spcAft>
                <a:spcPts val="0"/>
              </a:spcAft>
              <a:buClr>
                <a:schemeClr val="dk1"/>
              </a:buClr>
              <a:buSzPts val="3000"/>
              <a:buChar char="•"/>
              <a:defRPr sz="3000"/>
            </a:lvl6pPr>
            <a:lvl7pPr indent="-419100" lvl="6" marL="3200400" algn="l">
              <a:lnSpc>
                <a:spcPct val="90000"/>
              </a:lnSpc>
              <a:spcBef>
                <a:spcPts val="750"/>
              </a:spcBef>
              <a:spcAft>
                <a:spcPts val="0"/>
              </a:spcAft>
              <a:buClr>
                <a:schemeClr val="dk1"/>
              </a:buClr>
              <a:buSzPts val="3000"/>
              <a:buChar char="•"/>
              <a:defRPr sz="3000"/>
            </a:lvl7pPr>
            <a:lvl8pPr indent="-419100" lvl="7" marL="3657600" algn="l">
              <a:lnSpc>
                <a:spcPct val="90000"/>
              </a:lnSpc>
              <a:spcBef>
                <a:spcPts val="750"/>
              </a:spcBef>
              <a:spcAft>
                <a:spcPts val="0"/>
              </a:spcAft>
              <a:buClr>
                <a:schemeClr val="dk1"/>
              </a:buClr>
              <a:buSzPts val="3000"/>
              <a:buChar char="•"/>
              <a:defRPr sz="3000"/>
            </a:lvl8pPr>
            <a:lvl9pPr indent="-419100" lvl="8" marL="4114800" algn="l">
              <a:lnSpc>
                <a:spcPct val="90000"/>
              </a:lnSpc>
              <a:spcBef>
                <a:spcPts val="750"/>
              </a:spcBef>
              <a:spcAft>
                <a:spcPts val="0"/>
              </a:spcAft>
              <a:buClr>
                <a:schemeClr val="dk1"/>
              </a:buClr>
              <a:buSzPts val="3000"/>
              <a:buChar char="•"/>
              <a:defRPr sz="3000"/>
            </a:lvl9pPr>
          </a:lstStyle>
          <a:p/>
        </p:txBody>
      </p:sp>
      <p:sp>
        <p:nvSpPr>
          <p:cNvPr id="61" name="Google Shape;61;p33"/>
          <p:cNvSpPr txBox="1"/>
          <p:nvPr>
            <p:ph idx="2" type="body"/>
          </p:nvPr>
        </p:nvSpPr>
        <p:spPr>
          <a:xfrm>
            <a:off x="1259683" y="3086100"/>
            <a:ext cx="5898356" cy="571738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500"/>
              </a:spcBef>
              <a:spcAft>
                <a:spcPts val="0"/>
              </a:spcAft>
              <a:buClr>
                <a:schemeClr val="dk1"/>
              </a:buClr>
              <a:buSzPts val="2400"/>
              <a:buNone/>
              <a:defRPr sz="2400"/>
            </a:lvl1pPr>
            <a:lvl2pPr indent="-228600" lvl="1" marL="914400" algn="l">
              <a:lnSpc>
                <a:spcPct val="90000"/>
              </a:lnSpc>
              <a:spcBef>
                <a:spcPts val="750"/>
              </a:spcBef>
              <a:spcAft>
                <a:spcPts val="0"/>
              </a:spcAft>
              <a:buClr>
                <a:schemeClr val="dk1"/>
              </a:buClr>
              <a:buSzPts val="2100"/>
              <a:buNone/>
              <a:defRPr sz="2100"/>
            </a:lvl2pPr>
            <a:lvl3pPr indent="-228600" lvl="2" marL="1371600" algn="l">
              <a:lnSpc>
                <a:spcPct val="90000"/>
              </a:lnSpc>
              <a:spcBef>
                <a:spcPts val="750"/>
              </a:spcBef>
              <a:spcAft>
                <a:spcPts val="0"/>
              </a:spcAft>
              <a:buClr>
                <a:schemeClr val="dk1"/>
              </a:buClr>
              <a:buSzPts val="1800"/>
              <a:buNone/>
              <a:defRPr sz="1800"/>
            </a:lvl3pPr>
            <a:lvl4pPr indent="-228600" lvl="3" marL="1828800" algn="l">
              <a:lnSpc>
                <a:spcPct val="90000"/>
              </a:lnSpc>
              <a:spcBef>
                <a:spcPts val="750"/>
              </a:spcBef>
              <a:spcAft>
                <a:spcPts val="0"/>
              </a:spcAft>
              <a:buClr>
                <a:schemeClr val="dk1"/>
              </a:buClr>
              <a:buSzPts val="1500"/>
              <a:buNone/>
              <a:defRPr sz="1500"/>
            </a:lvl4pPr>
            <a:lvl5pPr indent="-228600" lvl="4" marL="2286000" algn="l">
              <a:lnSpc>
                <a:spcPct val="90000"/>
              </a:lnSpc>
              <a:spcBef>
                <a:spcPts val="750"/>
              </a:spcBef>
              <a:spcAft>
                <a:spcPts val="0"/>
              </a:spcAft>
              <a:buClr>
                <a:schemeClr val="dk1"/>
              </a:buClr>
              <a:buSzPts val="1500"/>
              <a:buNone/>
              <a:defRPr sz="1500"/>
            </a:lvl5pPr>
            <a:lvl6pPr indent="-228600" lvl="5" marL="2743200" algn="l">
              <a:lnSpc>
                <a:spcPct val="90000"/>
              </a:lnSpc>
              <a:spcBef>
                <a:spcPts val="750"/>
              </a:spcBef>
              <a:spcAft>
                <a:spcPts val="0"/>
              </a:spcAft>
              <a:buClr>
                <a:schemeClr val="dk1"/>
              </a:buClr>
              <a:buSzPts val="1500"/>
              <a:buNone/>
              <a:defRPr sz="1500"/>
            </a:lvl6pPr>
            <a:lvl7pPr indent="-228600" lvl="6" marL="3200400" algn="l">
              <a:lnSpc>
                <a:spcPct val="90000"/>
              </a:lnSpc>
              <a:spcBef>
                <a:spcPts val="750"/>
              </a:spcBef>
              <a:spcAft>
                <a:spcPts val="0"/>
              </a:spcAft>
              <a:buClr>
                <a:schemeClr val="dk1"/>
              </a:buClr>
              <a:buSzPts val="1500"/>
              <a:buNone/>
              <a:defRPr sz="1500"/>
            </a:lvl7pPr>
            <a:lvl8pPr indent="-228600" lvl="7" marL="3657600" algn="l">
              <a:lnSpc>
                <a:spcPct val="90000"/>
              </a:lnSpc>
              <a:spcBef>
                <a:spcPts val="750"/>
              </a:spcBef>
              <a:spcAft>
                <a:spcPts val="0"/>
              </a:spcAft>
              <a:buClr>
                <a:schemeClr val="dk1"/>
              </a:buClr>
              <a:buSzPts val="1500"/>
              <a:buNone/>
              <a:defRPr sz="1500"/>
            </a:lvl8pPr>
            <a:lvl9pPr indent="-228600" lvl="8" marL="4114800" algn="l">
              <a:lnSpc>
                <a:spcPct val="90000"/>
              </a:lnSpc>
              <a:spcBef>
                <a:spcPts val="750"/>
              </a:spcBef>
              <a:spcAft>
                <a:spcPts val="0"/>
              </a:spcAft>
              <a:buClr>
                <a:schemeClr val="dk1"/>
              </a:buClr>
              <a:buSzPts val="1500"/>
              <a:buNone/>
              <a:defRPr sz="1500"/>
            </a:lvl9pPr>
          </a:lstStyle>
          <a:p/>
        </p:txBody>
      </p:sp>
      <p:sp>
        <p:nvSpPr>
          <p:cNvPr id="62" name="Google Shape;62;p33"/>
          <p:cNvSpPr txBox="1"/>
          <p:nvPr>
            <p:ph idx="10" type="dt"/>
          </p:nvPr>
        </p:nvSpPr>
        <p:spPr>
          <a:xfrm>
            <a:off x="1257300" y="9534526"/>
            <a:ext cx="4114800" cy="54768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33"/>
          <p:cNvSpPr txBox="1"/>
          <p:nvPr>
            <p:ph idx="11" type="ftr"/>
          </p:nvPr>
        </p:nvSpPr>
        <p:spPr>
          <a:xfrm>
            <a:off x="6057900" y="9534526"/>
            <a:ext cx="6172200" cy="54768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33"/>
          <p:cNvSpPr txBox="1"/>
          <p:nvPr>
            <p:ph idx="12" type="sldNum"/>
          </p:nvPr>
        </p:nvSpPr>
        <p:spPr>
          <a:xfrm>
            <a:off x="12915900" y="9534526"/>
            <a:ext cx="4114800" cy="54768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ok s popisom" type="picTx">
  <p:cSld name="PICTURE_WITH_CAPTION_TEXT">
    <p:spTree>
      <p:nvGrpSpPr>
        <p:cNvPr id="65" name="Shape 65"/>
        <p:cNvGrpSpPr/>
        <p:nvPr/>
      </p:nvGrpSpPr>
      <p:grpSpPr>
        <a:xfrm>
          <a:off x="0" y="0"/>
          <a:ext cx="0" cy="0"/>
          <a:chOff x="0" y="0"/>
          <a:chExt cx="0" cy="0"/>
        </a:xfrm>
      </p:grpSpPr>
      <p:sp>
        <p:nvSpPr>
          <p:cNvPr id="66" name="Google Shape;66;p34"/>
          <p:cNvSpPr txBox="1"/>
          <p:nvPr>
            <p:ph type="title"/>
          </p:nvPr>
        </p:nvSpPr>
        <p:spPr>
          <a:xfrm>
            <a:off x="1259683" y="685800"/>
            <a:ext cx="5898356" cy="24003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800"/>
              <a:buFont typeface="Play"/>
              <a:buNone/>
              <a:defRPr sz="4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34"/>
          <p:cNvSpPr/>
          <p:nvPr>
            <p:ph idx="2" type="pic"/>
          </p:nvPr>
        </p:nvSpPr>
        <p:spPr>
          <a:xfrm>
            <a:off x="7774782" y="1481138"/>
            <a:ext cx="9258300" cy="7310438"/>
          </a:xfrm>
          <a:prstGeom prst="rect">
            <a:avLst/>
          </a:prstGeom>
          <a:noFill/>
          <a:ln>
            <a:noFill/>
          </a:ln>
        </p:spPr>
      </p:sp>
      <p:sp>
        <p:nvSpPr>
          <p:cNvPr id="68" name="Google Shape;68;p34"/>
          <p:cNvSpPr txBox="1"/>
          <p:nvPr>
            <p:ph idx="1" type="body"/>
          </p:nvPr>
        </p:nvSpPr>
        <p:spPr>
          <a:xfrm>
            <a:off x="1259683" y="3086100"/>
            <a:ext cx="5898356" cy="571738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500"/>
              </a:spcBef>
              <a:spcAft>
                <a:spcPts val="0"/>
              </a:spcAft>
              <a:buClr>
                <a:schemeClr val="dk1"/>
              </a:buClr>
              <a:buSzPts val="2400"/>
              <a:buNone/>
              <a:defRPr sz="2400"/>
            </a:lvl1pPr>
            <a:lvl2pPr indent="-228600" lvl="1" marL="914400" algn="l">
              <a:lnSpc>
                <a:spcPct val="90000"/>
              </a:lnSpc>
              <a:spcBef>
                <a:spcPts val="750"/>
              </a:spcBef>
              <a:spcAft>
                <a:spcPts val="0"/>
              </a:spcAft>
              <a:buClr>
                <a:schemeClr val="dk1"/>
              </a:buClr>
              <a:buSzPts val="2100"/>
              <a:buNone/>
              <a:defRPr sz="2100"/>
            </a:lvl2pPr>
            <a:lvl3pPr indent="-228600" lvl="2" marL="1371600" algn="l">
              <a:lnSpc>
                <a:spcPct val="90000"/>
              </a:lnSpc>
              <a:spcBef>
                <a:spcPts val="750"/>
              </a:spcBef>
              <a:spcAft>
                <a:spcPts val="0"/>
              </a:spcAft>
              <a:buClr>
                <a:schemeClr val="dk1"/>
              </a:buClr>
              <a:buSzPts val="1800"/>
              <a:buNone/>
              <a:defRPr sz="1800"/>
            </a:lvl3pPr>
            <a:lvl4pPr indent="-228600" lvl="3" marL="1828800" algn="l">
              <a:lnSpc>
                <a:spcPct val="90000"/>
              </a:lnSpc>
              <a:spcBef>
                <a:spcPts val="750"/>
              </a:spcBef>
              <a:spcAft>
                <a:spcPts val="0"/>
              </a:spcAft>
              <a:buClr>
                <a:schemeClr val="dk1"/>
              </a:buClr>
              <a:buSzPts val="1500"/>
              <a:buNone/>
              <a:defRPr sz="1500"/>
            </a:lvl4pPr>
            <a:lvl5pPr indent="-228600" lvl="4" marL="2286000" algn="l">
              <a:lnSpc>
                <a:spcPct val="90000"/>
              </a:lnSpc>
              <a:spcBef>
                <a:spcPts val="750"/>
              </a:spcBef>
              <a:spcAft>
                <a:spcPts val="0"/>
              </a:spcAft>
              <a:buClr>
                <a:schemeClr val="dk1"/>
              </a:buClr>
              <a:buSzPts val="1500"/>
              <a:buNone/>
              <a:defRPr sz="1500"/>
            </a:lvl5pPr>
            <a:lvl6pPr indent="-228600" lvl="5" marL="2743200" algn="l">
              <a:lnSpc>
                <a:spcPct val="90000"/>
              </a:lnSpc>
              <a:spcBef>
                <a:spcPts val="750"/>
              </a:spcBef>
              <a:spcAft>
                <a:spcPts val="0"/>
              </a:spcAft>
              <a:buClr>
                <a:schemeClr val="dk1"/>
              </a:buClr>
              <a:buSzPts val="1500"/>
              <a:buNone/>
              <a:defRPr sz="1500"/>
            </a:lvl6pPr>
            <a:lvl7pPr indent="-228600" lvl="6" marL="3200400" algn="l">
              <a:lnSpc>
                <a:spcPct val="90000"/>
              </a:lnSpc>
              <a:spcBef>
                <a:spcPts val="750"/>
              </a:spcBef>
              <a:spcAft>
                <a:spcPts val="0"/>
              </a:spcAft>
              <a:buClr>
                <a:schemeClr val="dk1"/>
              </a:buClr>
              <a:buSzPts val="1500"/>
              <a:buNone/>
              <a:defRPr sz="1500"/>
            </a:lvl7pPr>
            <a:lvl8pPr indent="-228600" lvl="7" marL="3657600" algn="l">
              <a:lnSpc>
                <a:spcPct val="90000"/>
              </a:lnSpc>
              <a:spcBef>
                <a:spcPts val="750"/>
              </a:spcBef>
              <a:spcAft>
                <a:spcPts val="0"/>
              </a:spcAft>
              <a:buClr>
                <a:schemeClr val="dk1"/>
              </a:buClr>
              <a:buSzPts val="1500"/>
              <a:buNone/>
              <a:defRPr sz="1500"/>
            </a:lvl8pPr>
            <a:lvl9pPr indent="-228600" lvl="8" marL="4114800" algn="l">
              <a:lnSpc>
                <a:spcPct val="90000"/>
              </a:lnSpc>
              <a:spcBef>
                <a:spcPts val="750"/>
              </a:spcBef>
              <a:spcAft>
                <a:spcPts val="0"/>
              </a:spcAft>
              <a:buClr>
                <a:schemeClr val="dk1"/>
              </a:buClr>
              <a:buSzPts val="1500"/>
              <a:buNone/>
              <a:defRPr sz="1500"/>
            </a:lvl9pPr>
          </a:lstStyle>
          <a:p/>
        </p:txBody>
      </p:sp>
      <p:sp>
        <p:nvSpPr>
          <p:cNvPr id="69" name="Google Shape;69;p34"/>
          <p:cNvSpPr txBox="1"/>
          <p:nvPr>
            <p:ph idx="10" type="dt"/>
          </p:nvPr>
        </p:nvSpPr>
        <p:spPr>
          <a:xfrm>
            <a:off x="1257300" y="9534526"/>
            <a:ext cx="4114800" cy="54768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34"/>
          <p:cNvSpPr txBox="1"/>
          <p:nvPr>
            <p:ph idx="11" type="ftr"/>
          </p:nvPr>
        </p:nvSpPr>
        <p:spPr>
          <a:xfrm>
            <a:off x="6057900" y="9534526"/>
            <a:ext cx="6172200" cy="54768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34"/>
          <p:cNvSpPr txBox="1"/>
          <p:nvPr>
            <p:ph idx="12" type="sldNum"/>
          </p:nvPr>
        </p:nvSpPr>
        <p:spPr>
          <a:xfrm>
            <a:off x="12915900" y="9534526"/>
            <a:ext cx="4114800" cy="54768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theme" Target="../theme/theme2.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slideLayout" Target="../slideLayouts/slideLayout21.xml"/><Relationship Id="rId3" Type="http://schemas.openxmlformats.org/officeDocument/2006/relationships/slideLayout" Target="../slideLayouts/slideLayout22.xml"/><Relationship Id="rId4" Type="http://schemas.openxmlformats.org/officeDocument/2006/relationships/slideLayout" Target="../slideLayouts/slideLayout23.xml"/><Relationship Id="rId11" Type="http://schemas.openxmlformats.org/officeDocument/2006/relationships/slideLayout" Target="../slideLayouts/slideLayout30.xml"/><Relationship Id="rId10" Type="http://schemas.openxmlformats.org/officeDocument/2006/relationships/slideLayout" Target="../slideLayouts/slideLayout29.xml"/><Relationship Id="rId12" Type="http://schemas.openxmlformats.org/officeDocument/2006/relationships/theme" Target="../theme/theme4.xml"/><Relationship Id="rId9" Type="http://schemas.openxmlformats.org/officeDocument/2006/relationships/slideLayout" Target="../slideLayouts/slideLayout28.xml"/><Relationship Id="rId5" Type="http://schemas.openxmlformats.org/officeDocument/2006/relationships/slideLayout" Target="../slideLayouts/slideLayout24.xml"/><Relationship Id="rId6" Type="http://schemas.openxmlformats.org/officeDocument/2006/relationships/slideLayout" Target="../slideLayouts/slideLayout25.xml"/><Relationship Id="rId7" Type="http://schemas.openxmlformats.org/officeDocument/2006/relationships/slideLayout" Target="../slideLayouts/slideLayout26.xml"/><Relationship Id="rId8"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1"/>
          <p:cNvSpPr txBox="1"/>
          <p:nvPr>
            <p:ph type="title"/>
          </p:nvPr>
        </p:nvSpPr>
        <p:spPr>
          <a:xfrm>
            <a:off x="1257300" y="547688"/>
            <a:ext cx="15773400" cy="1988345"/>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6600"/>
              <a:buFont typeface="Play"/>
              <a:buNone/>
              <a:defRPr b="0" i="0" sz="6600" u="none" cap="none" strike="noStrik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1"/>
          <p:cNvSpPr txBox="1"/>
          <p:nvPr>
            <p:ph idx="1" type="body"/>
          </p:nvPr>
        </p:nvSpPr>
        <p:spPr>
          <a:xfrm>
            <a:off x="1257300" y="2738438"/>
            <a:ext cx="15773400" cy="6527007"/>
          </a:xfrm>
          <a:prstGeom prst="rect">
            <a:avLst/>
          </a:prstGeom>
          <a:noFill/>
          <a:ln>
            <a:noFill/>
          </a:ln>
        </p:spPr>
        <p:txBody>
          <a:bodyPr anchorCtr="0" anchor="t" bIns="45700" lIns="91425" spcFirstLastPara="1" rIns="91425" wrap="square" tIns="45700">
            <a:normAutofit/>
          </a:bodyPr>
          <a:lstStyle>
            <a:lvl1pPr indent="-495300" lvl="0" marL="457200" marR="0" rtl="0" algn="l">
              <a:lnSpc>
                <a:spcPct val="90000"/>
              </a:lnSpc>
              <a:spcBef>
                <a:spcPts val="1500"/>
              </a:spcBef>
              <a:spcAft>
                <a:spcPts val="0"/>
              </a:spcAft>
              <a:buClr>
                <a:schemeClr val="dk1"/>
              </a:buClr>
              <a:buSzPts val="4200"/>
              <a:buFont typeface="Arial"/>
              <a:buChar char="•"/>
              <a:defRPr b="0" i="0" sz="4200" u="none" cap="none" strike="noStrike">
                <a:solidFill>
                  <a:schemeClr val="dk1"/>
                </a:solidFill>
                <a:latin typeface="Arial"/>
                <a:ea typeface="Arial"/>
                <a:cs typeface="Arial"/>
                <a:sym typeface="Arial"/>
              </a:defRPr>
            </a:lvl1pPr>
            <a:lvl2pPr indent="-457200" lvl="1" marL="914400" marR="0" rtl="0" algn="l">
              <a:lnSpc>
                <a:spcPct val="90000"/>
              </a:lnSpc>
              <a:spcBef>
                <a:spcPts val="75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2pPr>
            <a:lvl3pPr indent="-419100" lvl="2" marL="1371600" marR="0" rtl="0" algn="l">
              <a:lnSpc>
                <a:spcPct val="90000"/>
              </a:lnSpc>
              <a:spcBef>
                <a:spcPts val="750"/>
              </a:spcBef>
              <a:spcAft>
                <a:spcPts val="0"/>
              </a:spcAft>
              <a:buClr>
                <a:schemeClr val="dk1"/>
              </a:buClr>
              <a:buSzPts val="3000"/>
              <a:buFont typeface="Arial"/>
              <a:buChar char="•"/>
              <a:defRPr b="0" i="0" sz="3000" u="none" cap="none" strike="noStrike">
                <a:solidFill>
                  <a:schemeClr val="dk1"/>
                </a:solidFill>
                <a:latin typeface="Arial"/>
                <a:ea typeface="Arial"/>
                <a:cs typeface="Arial"/>
                <a:sym typeface="Arial"/>
              </a:defRPr>
            </a:lvl3pPr>
            <a:lvl4pPr indent="-400050" lvl="3" marL="18288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Arial"/>
                <a:ea typeface="Arial"/>
                <a:cs typeface="Arial"/>
                <a:sym typeface="Arial"/>
              </a:defRPr>
            </a:lvl4pPr>
            <a:lvl5pPr indent="-400050" lvl="4" marL="22860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Arial"/>
                <a:ea typeface="Arial"/>
                <a:cs typeface="Arial"/>
                <a:sym typeface="Arial"/>
              </a:defRPr>
            </a:lvl5pPr>
            <a:lvl6pPr indent="-400050" lvl="5" marL="27432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Arial"/>
                <a:ea typeface="Arial"/>
                <a:cs typeface="Arial"/>
                <a:sym typeface="Arial"/>
              </a:defRPr>
            </a:lvl6pPr>
            <a:lvl7pPr indent="-400050" lvl="6" marL="32004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Arial"/>
                <a:ea typeface="Arial"/>
                <a:cs typeface="Arial"/>
                <a:sym typeface="Arial"/>
              </a:defRPr>
            </a:lvl7pPr>
            <a:lvl8pPr indent="-400050" lvl="7" marL="36576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Arial"/>
                <a:ea typeface="Arial"/>
                <a:cs typeface="Arial"/>
                <a:sym typeface="Arial"/>
              </a:defRPr>
            </a:lvl8pPr>
            <a:lvl9pPr indent="-400050" lvl="8" marL="41148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Arial"/>
                <a:ea typeface="Arial"/>
                <a:cs typeface="Arial"/>
                <a:sym typeface="Arial"/>
              </a:defRPr>
            </a:lvl9pPr>
          </a:lstStyle>
          <a:p/>
        </p:txBody>
      </p:sp>
      <p:sp>
        <p:nvSpPr>
          <p:cNvPr id="12" name="Google Shape;12;p11"/>
          <p:cNvSpPr txBox="1"/>
          <p:nvPr>
            <p:ph idx="10" type="dt"/>
          </p:nvPr>
        </p:nvSpPr>
        <p:spPr>
          <a:xfrm>
            <a:off x="1257300" y="9534526"/>
            <a:ext cx="4114800" cy="547688"/>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8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1"/>
          <p:cNvSpPr txBox="1"/>
          <p:nvPr>
            <p:ph idx="11" type="ftr"/>
          </p:nvPr>
        </p:nvSpPr>
        <p:spPr>
          <a:xfrm>
            <a:off x="6057900" y="9534526"/>
            <a:ext cx="6172200" cy="547688"/>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8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1"/>
          <p:cNvSpPr txBox="1"/>
          <p:nvPr>
            <p:ph idx="12" type="sldNum"/>
          </p:nvPr>
        </p:nvSpPr>
        <p:spPr>
          <a:xfrm>
            <a:off x="12915900" y="9534526"/>
            <a:ext cx="4114800" cy="547688"/>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800" u="none" cap="none" strike="noStrike">
                <a:solidFill>
                  <a:srgbClr val="757575"/>
                </a:solidFill>
                <a:latin typeface="Arial"/>
                <a:ea typeface="Arial"/>
                <a:cs typeface="Arial"/>
                <a:sym typeface="Arial"/>
              </a:defRPr>
            </a:lvl1pPr>
            <a:lvl2pPr indent="0" lvl="1" marL="0" marR="0" rtl="0" algn="r">
              <a:spcBef>
                <a:spcPts val="0"/>
              </a:spcBef>
              <a:buNone/>
              <a:defRPr b="0" i="0" sz="1800" u="none" cap="none" strike="noStrike">
                <a:solidFill>
                  <a:srgbClr val="757575"/>
                </a:solidFill>
                <a:latin typeface="Arial"/>
                <a:ea typeface="Arial"/>
                <a:cs typeface="Arial"/>
                <a:sym typeface="Arial"/>
              </a:defRPr>
            </a:lvl2pPr>
            <a:lvl3pPr indent="0" lvl="2" marL="0" marR="0" rtl="0" algn="r">
              <a:spcBef>
                <a:spcPts val="0"/>
              </a:spcBef>
              <a:buNone/>
              <a:defRPr b="0" i="0" sz="1800" u="none" cap="none" strike="noStrike">
                <a:solidFill>
                  <a:srgbClr val="757575"/>
                </a:solidFill>
                <a:latin typeface="Arial"/>
                <a:ea typeface="Arial"/>
                <a:cs typeface="Arial"/>
                <a:sym typeface="Arial"/>
              </a:defRPr>
            </a:lvl3pPr>
            <a:lvl4pPr indent="0" lvl="3" marL="0" marR="0" rtl="0" algn="r">
              <a:spcBef>
                <a:spcPts val="0"/>
              </a:spcBef>
              <a:buNone/>
              <a:defRPr b="0" i="0" sz="1800" u="none" cap="none" strike="noStrike">
                <a:solidFill>
                  <a:srgbClr val="757575"/>
                </a:solidFill>
                <a:latin typeface="Arial"/>
                <a:ea typeface="Arial"/>
                <a:cs typeface="Arial"/>
                <a:sym typeface="Arial"/>
              </a:defRPr>
            </a:lvl4pPr>
            <a:lvl5pPr indent="0" lvl="4" marL="0" marR="0" rtl="0" algn="r">
              <a:spcBef>
                <a:spcPts val="0"/>
              </a:spcBef>
              <a:buNone/>
              <a:defRPr b="0" i="0" sz="1800" u="none" cap="none" strike="noStrike">
                <a:solidFill>
                  <a:srgbClr val="757575"/>
                </a:solidFill>
                <a:latin typeface="Arial"/>
                <a:ea typeface="Arial"/>
                <a:cs typeface="Arial"/>
                <a:sym typeface="Arial"/>
              </a:defRPr>
            </a:lvl5pPr>
            <a:lvl6pPr indent="0" lvl="5" marL="0" marR="0" rtl="0" algn="r">
              <a:spcBef>
                <a:spcPts val="0"/>
              </a:spcBef>
              <a:buNone/>
              <a:defRPr b="0" i="0" sz="1800" u="none" cap="none" strike="noStrike">
                <a:solidFill>
                  <a:srgbClr val="757575"/>
                </a:solidFill>
                <a:latin typeface="Arial"/>
                <a:ea typeface="Arial"/>
                <a:cs typeface="Arial"/>
                <a:sym typeface="Arial"/>
              </a:defRPr>
            </a:lvl6pPr>
            <a:lvl7pPr indent="0" lvl="6" marL="0" marR="0" rtl="0" algn="r">
              <a:spcBef>
                <a:spcPts val="0"/>
              </a:spcBef>
              <a:buNone/>
              <a:defRPr b="0" i="0" sz="1800" u="none" cap="none" strike="noStrike">
                <a:solidFill>
                  <a:srgbClr val="757575"/>
                </a:solidFill>
                <a:latin typeface="Arial"/>
                <a:ea typeface="Arial"/>
                <a:cs typeface="Arial"/>
                <a:sym typeface="Arial"/>
              </a:defRPr>
            </a:lvl7pPr>
            <a:lvl8pPr indent="0" lvl="7" marL="0" marR="0" rtl="0" algn="r">
              <a:spcBef>
                <a:spcPts val="0"/>
              </a:spcBef>
              <a:buNone/>
              <a:defRPr b="0" i="0" sz="1800" u="none" cap="none" strike="noStrike">
                <a:solidFill>
                  <a:srgbClr val="757575"/>
                </a:solidFill>
                <a:latin typeface="Arial"/>
                <a:ea typeface="Arial"/>
                <a:cs typeface="Arial"/>
                <a:sym typeface="Arial"/>
              </a:defRPr>
            </a:lvl8pPr>
            <a:lvl9pPr indent="0" lvl="8" marL="0" marR="0" rtl="0" algn="r">
              <a:spcBef>
                <a:spcPts val="0"/>
              </a:spcBef>
              <a:buNone/>
              <a:defRPr b="0" i="0" sz="18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4" name="Shape 84"/>
        <p:cNvGrpSpPr/>
        <p:nvPr/>
      </p:nvGrpSpPr>
      <p:grpSpPr>
        <a:xfrm>
          <a:off x="0" y="0"/>
          <a:ext cx="0" cy="0"/>
          <a:chOff x="0" y="0"/>
          <a:chExt cx="0" cy="0"/>
        </a:xfrm>
      </p:grpSpPr>
      <p:sp>
        <p:nvSpPr>
          <p:cNvPr id="85" name="Google Shape;85;p13"/>
          <p:cNvSpPr txBox="1"/>
          <p:nvPr>
            <p:ph type="title"/>
          </p:nvPr>
        </p:nvSpPr>
        <p:spPr>
          <a:xfrm>
            <a:off x="1036674" y="547689"/>
            <a:ext cx="15994026" cy="1587546"/>
          </a:xfrm>
          <a:prstGeom prst="rect">
            <a:avLst/>
          </a:prstGeom>
          <a:noFill/>
          <a:ln>
            <a:noFill/>
          </a:ln>
        </p:spPr>
        <p:txBody>
          <a:bodyPr anchorCtr="0" anchor="ctr" bIns="45700" lIns="91425" spcFirstLastPara="1" rIns="91425" wrap="square" tIns="45700">
            <a:normAutofit/>
          </a:bodyPr>
          <a:lstStyle>
            <a:lvl1pPr lvl="0" marR="0" rtl="0" algn="ctr">
              <a:lnSpc>
                <a:spcPct val="90000"/>
              </a:lnSpc>
              <a:spcBef>
                <a:spcPts val="0"/>
              </a:spcBef>
              <a:spcAft>
                <a:spcPts val="0"/>
              </a:spcAft>
              <a:buClr>
                <a:srgbClr val="92BAB5"/>
              </a:buClr>
              <a:buSzPts val="7200"/>
              <a:buFont typeface="Cambria"/>
              <a:buNone/>
              <a:defRPr b="1" i="0" sz="7200" u="none" cap="none" strike="noStrike">
                <a:solidFill>
                  <a:srgbClr val="92BAB5"/>
                </a:solidFill>
                <a:latin typeface="Cambria"/>
                <a:ea typeface="Cambria"/>
                <a:cs typeface="Cambria"/>
                <a:sym typeface="Cambr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6" name="Google Shape;86;p13"/>
          <p:cNvSpPr txBox="1"/>
          <p:nvPr>
            <p:ph idx="1" type="body"/>
          </p:nvPr>
        </p:nvSpPr>
        <p:spPr>
          <a:xfrm>
            <a:off x="1036674" y="2488019"/>
            <a:ext cx="15994026" cy="5917019"/>
          </a:xfrm>
          <a:prstGeom prst="rect">
            <a:avLst/>
          </a:prstGeom>
          <a:noFill/>
          <a:ln>
            <a:noFill/>
          </a:ln>
        </p:spPr>
        <p:txBody>
          <a:bodyPr anchorCtr="0" anchor="t" bIns="45700" lIns="91425" spcFirstLastPara="1" rIns="91425" wrap="square" tIns="45700">
            <a:normAutofit/>
          </a:bodyPr>
          <a:lstStyle>
            <a:lvl1pPr indent="-495300" lvl="0" marL="457200" marR="0" rtl="0" algn="l">
              <a:lnSpc>
                <a:spcPct val="90000"/>
              </a:lnSpc>
              <a:spcBef>
                <a:spcPts val="1500"/>
              </a:spcBef>
              <a:spcAft>
                <a:spcPts val="0"/>
              </a:spcAft>
              <a:buClr>
                <a:srgbClr val="FFAA5A"/>
              </a:buClr>
              <a:buSzPts val="4200"/>
              <a:buFont typeface="Noto Sans Symbols"/>
              <a:buChar char="❑"/>
              <a:defRPr b="0" i="0" sz="4200" u="none" cap="none" strike="noStrike">
                <a:solidFill>
                  <a:schemeClr val="dk1"/>
                </a:solidFill>
                <a:latin typeface="Cambria"/>
                <a:ea typeface="Cambria"/>
                <a:cs typeface="Cambria"/>
                <a:sym typeface="Cambria"/>
              </a:defRPr>
            </a:lvl1pPr>
            <a:lvl2pPr indent="-457200" lvl="1" marL="914400" marR="0" rtl="0" algn="l">
              <a:lnSpc>
                <a:spcPct val="90000"/>
              </a:lnSpc>
              <a:spcBef>
                <a:spcPts val="750"/>
              </a:spcBef>
              <a:spcAft>
                <a:spcPts val="0"/>
              </a:spcAft>
              <a:buClr>
                <a:schemeClr val="dk1"/>
              </a:buClr>
              <a:buSzPts val="3600"/>
              <a:buFont typeface="Arial"/>
              <a:buChar char="•"/>
              <a:defRPr b="0" i="0" sz="3600" u="none" cap="none" strike="noStrike">
                <a:solidFill>
                  <a:schemeClr val="dk1"/>
                </a:solidFill>
                <a:latin typeface="Calibri"/>
                <a:ea typeface="Calibri"/>
                <a:cs typeface="Calibri"/>
                <a:sym typeface="Calibri"/>
              </a:defRPr>
            </a:lvl2pPr>
            <a:lvl3pPr indent="-419100" lvl="2" marL="1371600" marR="0" rtl="0" algn="l">
              <a:lnSpc>
                <a:spcPct val="90000"/>
              </a:lnSpc>
              <a:spcBef>
                <a:spcPts val="750"/>
              </a:spcBef>
              <a:spcAft>
                <a:spcPts val="0"/>
              </a:spcAft>
              <a:buClr>
                <a:schemeClr val="dk1"/>
              </a:buClr>
              <a:buSzPts val="3000"/>
              <a:buFont typeface="Arial"/>
              <a:buChar char="•"/>
              <a:defRPr b="0" i="0" sz="3000" u="none" cap="none" strike="noStrike">
                <a:solidFill>
                  <a:schemeClr val="dk1"/>
                </a:solidFill>
                <a:latin typeface="Calibri"/>
                <a:ea typeface="Calibri"/>
                <a:cs typeface="Calibri"/>
                <a:sym typeface="Calibri"/>
              </a:defRPr>
            </a:lvl3pPr>
            <a:lvl4pPr indent="-400050" lvl="3" marL="18288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4pPr>
            <a:lvl5pPr indent="-400050" lvl="4" marL="22860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5pPr>
            <a:lvl6pPr indent="-400050" lvl="5" marL="27432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6pPr>
            <a:lvl7pPr indent="-400050" lvl="6" marL="32004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7pPr>
            <a:lvl8pPr indent="-400050" lvl="7" marL="36576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8pPr>
            <a:lvl9pPr indent="-400050" lvl="8" marL="41148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0" name="Shape 130"/>
        <p:cNvGrpSpPr/>
        <p:nvPr/>
      </p:nvGrpSpPr>
      <p:grpSpPr>
        <a:xfrm>
          <a:off x="0" y="0"/>
          <a:ext cx="0" cy="0"/>
          <a:chOff x="0" y="0"/>
          <a:chExt cx="0" cy="0"/>
        </a:xfrm>
      </p:grpSpPr>
      <p:sp>
        <p:nvSpPr>
          <p:cNvPr id="131" name="Google Shape;131;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2" name="Google Shape;132;p1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33" name="Google Shape;133;p1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4" name="Google Shape;134;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5" name="Google Shape;135;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14.png"/><Relationship Id="rId10" Type="http://schemas.openxmlformats.org/officeDocument/2006/relationships/image" Target="../media/image16.png"/><Relationship Id="rId13" Type="http://schemas.openxmlformats.org/officeDocument/2006/relationships/image" Target="../media/image20.png"/><Relationship Id="rId12" Type="http://schemas.openxmlformats.org/officeDocument/2006/relationships/image" Target="../media/image19.jp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5.png"/><Relationship Id="rId9" Type="http://schemas.openxmlformats.org/officeDocument/2006/relationships/image" Target="../media/image7.jpg"/><Relationship Id="rId5" Type="http://schemas.openxmlformats.org/officeDocument/2006/relationships/image" Target="../media/image2.png"/><Relationship Id="rId6" Type="http://schemas.openxmlformats.org/officeDocument/2006/relationships/image" Target="../media/image12.png"/><Relationship Id="rId7" Type="http://schemas.openxmlformats.org/officeDocument/2006/relationships/image" Target="../media/image10.png"/><Relationship Id="rId8"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0.xml"/><Relationship Id="rId3" Type="http://schemas.openxmlformats.org/officeDocument/2006/relationships/image" Target="../media/image2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21.png"/><Relationship Id="rId4" Type="http://schemas.openxmlformats.org/officeDocument/2006/relationships/image" Target="../media/image26.png"/><Relationship Id="rId5" Type="http://schemas.openxmlformats.org/officeDocument/2006/relationships/image" Target="../media/image22.png"/><Relationship Id="rId6" Type="http://schemas.openxmlformats.org/officeDocument/2006/relationships/image" Target="../media/image23.png"/><Relationship Id="rId7" Type="http://schemas.openxmlformats.org/officeDocument/2006/relationships/image" Target="../media/image24.png"/><Relationship Id="rId8" Type="http://schemas.openxmlformats.org/officeDocument/2006/relationships/image" Target="../media/image2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2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30.png"/><Relationship Id="rId4" Type="http://schemas.openxmlformats.org/officeDocument/2006/relationships/image" Target="../media/image31.png"/><Relationship Id="rId5" Type="http://schemas.openxmlformats.org/officeDocument/2006/relationships/image" Target="../media/image2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08" name="Shape 208"/>
        <p:cNvGrpSpPr/>
        <p:nvPr/>
      </p:nvGrpSpPr>
      <p:grpSpPr>
        <a:xfrm>
          <a:off x="0" y="0"/>
          <a:ext cx="0" cy="0"/>
          <a:chOff x="0" y="0"/>
          <a:chExt cx="0" cy="0"/>
        </a:xfrm>
      </p:grpSpPr>
      <p:sp>
        <p:nvSpPr>
          <p:cNvPr id="209" name="Google Shape;209;p1"/>
          <p:cNvSpPr/>
          <p:nvPr/>
        </p:nvSpPr>
        <p:spPr>
          <a:xfrm>
            <a:off x="0" y="0"/>
            <a:ext cx="18288000" cy="10287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FFFFFF"/>
              </a:solidFill>
              <a:latin typeface="Arial"/>
              <a:ea typeface="Arial"/>
              <a:cs typeface="Arial"/>
              <a:sym typeface="Arial"/>
            </a:endParaRPr>
          </a:p>
        </p:txBody>
      </p:sp>
      <p:sp>
        <p:nvSpPr>
          <p:cNvPr id="210" name="Google Shape;210;p1"/>
          <p:cNvSpPr txBox="1"/>
          <p:nvPr>
            <p:ph type="title"/>
          </p:nvPr>
        </p:nvSpPr>
        <p:spPr>
          <a:xfrm>
            <a:off x="9404337" y="2375990"/>
            <a:ext cx="8002395" cy="2216265"/>
          </a:xfrm>
          <a:prstGeom prst="rect">
            <a:avLst/>
          </a:prstGeom>
          <a:noFill/>
          <a:ln>
            <a:noFill/>
          </a:ln>
        </p:spPr>
        <p:txBody>
          <a:bodyPr anchorCtr="0" anchor="b" bIns="68575" lIns="137150" spcFirstLastPara="1" rIns="137150" wrap="square" tIns="68575">
            <a:normAutofit/>
          </a:bodyPr>
          <a:lstStyle/>
          <a:p>
            <a:pPr indent="0" lvl="0" marL="0" rtl="0" algn="ctr">
              <a:lnSpc>
                <a:spcPct val="90000"/>
              </a:lnSpc>
              <a:spcBef>
                <a:spcPts val="0"/>
              </a:spcBef>
              <a:spcAft>
                <a:spcPts val="0"/>
              </a:spcAft>
              <a:buClr>
                <a:srgbClr val="FFAA5A"/>
              </a:buClr>
              <a:buSzPts val="6600"/>
              <a:buFont typeface="Arial"/>
              <a:buNone/>
            </a:pPr>
            <a:r>
              <a:rPr b="1" lang="en-US">
                <a:solidFill>
                  <a:srgbClr val="FFAA5A"/>
                </a:solidFill>
                <a:latin typeface="Arial"/>
                <a:ea typeface="Arial"/>
                <a:cs typeface="Arial"/>
                <a:sym typeface="Arial"/>
              </a:rPr>
              <a:t>Digital Privacy - Introduction</a:t>
            </a:r>
            <a:endParaRPr/>
          </a:p>
        </p:txBody>
      </p:sp>
      <p:sp>
        <p:nvSpPr>
          <p:cNvPr id="211" name="Google Shape;211;p1"/>
          <p:cNvSpPr/>
          <p:nvPr/>
        </p:nvSpPr>
        <p:spPr>
          <a:xfrm flipH="1">
            <a:off x="795794" y="2"/>
            <a:ext cx="1732713" cy="886514"/>
          </a:xfrm>
          <a:custGeom>
            <a:rect b="b" l="l" r="r" t="t"/>
            <a:pathLst>
              <a:path extrusionOk="0" h="591009" w="1155142">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FFFFFF"/>
              </a:solidFill>
              <a:latin typeface="Arial"/>
              <a:ea typeface="Arial"/>
              <a:cs typeface="Arial"/>
              <a:sym typeface="Arial"/>
            </a:endParaRPr>
          </a:p>
        </p:txBody>
      </p:sp>
      <p:sp>
        <p:nvSpPr>
          <p:cNvPr id="212" name="Google Shape;212;p1"/>
          <p:cNvSpPr/>
          <p:nvPr/>
        </p:nvSpPr>
        <p:spPr>
          <a:xfrm flipH="1">
            <a:off x="6523579" y="0"/>
            <a:ext cx="2606102" cy="1439304"/>
          </a:xfrm>
          <a:custGeom>
            <a:rect b="b" l="l" r="r" t="t"/>
            <a:pathLst>
              <a:path extrusionOk="0" h="959536" w="1737401">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2700" u="none" cap="none" strike="noStrike">
              <a:solidFill>
                <a:srgbClr val="000000"/>
              </a:solidFill>
              <a:latin typeface="Arial"/>
              <a:ea typeface="Arial"/>
              <a:cs typeface="Arial"/>
              <a:sym typeface="Arial"/>
            </a:endParaRPr>
          </a:p>
        </p:txBody>
      </p:sp>
      <p:sp>
        <p:nvSpPr>
          <p:cNvPr id="213" name="Google Shape;213;p1"/>
          <p:cNvSpPr/>
          <p:nvPr/>
        </p:nvSpPr>
        <p:spPr>
          <a:xfrm flipH="1">
            <a:off x="1" y="4374368"/>
            <a:ext cx="239612" cy="829494"/>
          </a:xfrm>
          <a:custGeom>
            <a:rect b="b" l="l" r="r" t="t"/>
            <a:pathLst>
              <a:path extrusionOk="0" h="552996" w="159741">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FFFFFF"/>
              </a:solidFill>
              <a:latin typeface="Arial"/>
              <a:ea typeface="Arial"/>
              <a:cs typeface="Arial"/>
              <a:sym typeface="Arial"/>
            </a:endParaRPr>
          </a:p>
        </p:txBody>
      </p:sp>
      <p:sp>
        <p:nvSpPr>
          <p:cNvPr id="214" name="Google Shape;214;p1"/>
          <p:cNvSpPr/>
          <p:nvPr/>
        </p:nvSpPr>
        <p:spPr>
          <a:xfrm flipH="1">
            <a:off x="0" y="8753474"/>
            <a:ext cx="2322270" cy="1533527"/>
          </a:xfrm>
          <a:custGeom>
            <a:rect b="b" l="l" r="r" t="t"/>
            <a:pathLst>
              <a:path extrusionOk="0" h="1022351" w="1548180">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2700" u="none" cap="none" strike="noStrike">
              <a:solidFill>
                <a:srgbClr val="000000"/>
              </a:solidFill>
              <a:latin typeface="Arial"/>
              <a:ea typeface="Arial"/>
              <a:cs typeface="Arial"/>
              <a:sym typeface="Arial"/>
            </a:endParaRPr>
          </a:p>
        </p:txBody>
      </p:sp>
      <p:sp>
        <p:nvSpPr>
          <p:cNvPr id="215" name="Google Shape;215;p1"/>
          <p:cNvSpPr/>
          <p:nvPr/>
        </p:nvSpPr>
        <p:spPr>
          <a:xfrm flipH="1">
            <a:off x="5546642" y="8576860"/>
            <a:ext cx="2657414" cy="1710143"/>
          </a:xfrm>
          <a:custGeom>
            <a:rect b="b" l="l" r="r" t="t"/>
            <a:pathLst>
              <a:path extrusionOk="0" h="1140095" w="1771609">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2700" u="none" cap="none" strike="noStrike">
              <a:solidFill>
                <a:srgbClr val="000000"/>
              </a:solidFill>
              <a:latin typeface="Arial"/>
              <a:ea typeface="Arial"/>
              <a:cs typeface="Arial"/>
              <a:sym typeface="Arial"/>
            </a:endParaRPr>
          </a:p>
        </p:txBody>
      </p:sp>
      <p:sp>
        <p:nvSpPr>
          <p:cNvPr id="216" name="Google Shape;216;p1"/>
          <p:cNvSpPr/>
          <p:nvPr/>
        </p:nvSpPr>
        <p:spPr>
          <a:xfrm flipH="1">
            <a:off x="6780770" y="9388135"/>
            <a:ext cx="2348910" cy="898868"/>
          </a:xfrm>
          <a:custGeom>
            <a:rect b="b" l="l" r="r" t="t"/>
            <a:pathLst>
              <a:path extrusionOk="0" h="599245" w="1565940">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FFFFFF"/>
              </a:solidFill>
              <a:latin typeface="Arial"/>
              <a:ea typeface="Arial"/>
              <a:cs typeface="Arial"/>
              <a:sym typeface="Arial"/>
            </a:endParaRPr>
          </a:p>
        </p:txBody>
      </p:sp>
      <p:pic>
        <p:nvPicPr>
          <p:cNvPr descr="Obrázok, na ktorom je text" id="217" name="Google Shape;217;p1"/>
          <p:cNvPicPr preferRelativeResize="0"/>
          <p:nvPr/>
        </p:nvPicPr>
        <p:blipFill rotWithShape="1">
          <a:blip r:embed="rId3">
            <a:alphaModFix/>
          </a:blip>
          <a:srcRect b="0" l="0" r="0" t="0"/>
          <a:stretch/>
        </p:blipFill>
        <p:spPr>
          <a:xfrm>
            <a:off x="11600423" y="1099211"/>
            <a:ext cx="3610221" cy="794064"/>
          </a:xfrm>
          <a:prstGeom prst="rect">
            <a:avLst/>
          </a:prstGeom>
          <a:noFill/>
          <a:ln>
            <a:noFill/>
          </a:ln>
        </p:spPr>
      </p:pic>
      <p:pic>
        <p:nvPicPr>
          <p:cNvPr id="218" name="Google Shape;218;p1"/>
          <p:cNvPicPr preferRelativeResize="0"/>
          <p:nvPr/>
        </p:nvPicPr>
        <p:blipFill rotWithShape="1">
          <a:blip r:embed="rId4">
            <a:alphaModFix/>
          </a:blip>
          <a:srcRect b="0" l="0" r="0" t="0"/>
          <a:stretch/>
        </p:blipFill>
        <p:spPr>
          <a:xfrm>
            <a:off x="8733988" y="7726580"/>
            <a:ext cx="1225763" cy="1166504"/>
          </a:xfrm>
          <a:prstGeom prst="rect">
            <a:avLst/>
          </a:prstGeom>
          <a:noFill/>
          <a:ln>
            <a:noFill/>
          </a:ln>
        </p:spPr>
      </p:pic>
      <p:pic>
        <p:nvPicPr>
          <p:cNvPr descr="Slovenská poľnohospodárska univerzita v Nitre" id="219" name="Google Shape;219;p1"/>
          <p:cNvPicPr preferRelativeResize="0"/>
          <p:nvPr/>
        </p:nvPicPr>
        <p:blipFill rotWithShape="1">
          <a:blip r:embed="rId5">
            <a:alphaModFix/>
          </a:blip>
          <a:srcRect b="0" l="0" r="0" t="0"/>
          <a:stretch/>
        </p:blipFill>
        <p:spPr>
          <a:xfrm>
            <a:off x="10119387" y="7908668"/>
            <a:ext cx="1778025" cy="756738"/>
          </a:xfrm>
          <a:prstGeom prst="rect">
            <a:avLst/>
          </a:prstGeom>
          <a:noFill/>
          <a:ln>
            <a:noFill/>
          </a:ln>
        </p:spPr>
      </p:pic>
      <p:pic>
        <p:nvPicPr>
          <p:cNvPr id="220" name="Google Shape;220;p1"/>
          <p:cNvPicPr preferRelativeResize="0"/>
          <p:nvPr/>
        </p:nvPicPr>
        <p:blipFill rotWithShape="1">
          <a:blip r:embed="rId6">
            <a:alphaModFix/>
          </a:blip>
          <a:srcRect b="0" l="0" r="0" t="0"/>
          <a:stretch/>
        </p:blipFill>
        <p:spPr>
          <a:xfrm>
            <a:off x="12089070" y="7864128"/>
            <a:ext cx="1159515" cy="1524006"/>
          </a:xfrm>
          <a:prstGeom prst="rect">
            <a:avLst/>
          </a:prstGeom>
          <a:noFill/>
          <a:ln>
            <a:noFill/>
          </a:ln>
        </p:spPr>
      </p:pic>
      <p:pic>
        <p:nvPicPr>
          <p:cNvPr descr="Logo" id="221" name="Google Shape;221;p1"/>
          <p:cNvPicPr preferRelativeResize="0"/>
          <p:nvPr/>
        </p:nvPicPr>
        <p:blipFill rotWithShape="1">
          <a:blip r:embed="rId7">
            <a:alphaModFix/>
          </a:blip>
          <a:srcRect b="0" l="0" r="0" t="0"/>
          <a:stretch/>
        </p:blipFill>
        <p:spPr>
          <a:xfrm>
            <a:off x="13248585" y="7820121"/>
            <a:ext cx="1526235" cy="756738"/>
          </a:xfrm>
          <a:prstGeom prst="rect">
            <a:avLst/>
          </a:prstGeom>
          <a:noFill/>
          <a:ln>
            <a:noFill/>
          </a:ln>
        </p:spPr>
      </p:pic>
      <p:pic>
        <p:nvPicPr>
          <p:cNvPr id="222" name="Google Shape;222;p1"/>
          <p:cNvPicPr preferRelativeResize="0"/>
          <p:nvPr/>
        </p:nvPicPr>
        <p:blipFill rotWithShape="1">
          <a:blip r:embed="rId8">
            <a:alphaModFix/>
          </a:blip>
          <a:srcRect b="0" l="0" r="0" t="0"/>
          <a:stretch/>
        </p:blipFill>
        <p:spPr>
          <a:xfrm>
            <a:off x="14948823" y="7812559"/>
            <a:ext cx="1823235" cy="846770"/>
          </a:xfrm>
          <a:prstGeom prst="rect">
            <a:avLst/>
          </a:prstGeom>
          <a:noFill/>
          <a:ln>
            <a:noFill/>
          </a:ln>
        </p:spPr>
      </p:pic>
      <p:pic>
        <p:nvPicPr>
          <p:cNvPr descr="AIFED - Formación, cultura y empleo en Granada" id="223" name="Google Shape;223;p1"/>
          <p:cNvPicPr preferRelativeResize="0"/>
          <p:nvPr/>
        </p:nvPicPr>
        <p:blipFill rotWithShape="1">
          <a:blip r:embed="rId9">
            <a:alphaModFix/>
          </a:blip>
          <a:srcRect b="0" l="0" r="0" t="0"/>
          <a:stretch/>
        </p:blipFill>
        <p:spPr>
          <a:xfrm>
            <a:off x="9334649" y="8656873"/>
            <a:ext cx="2397440" cy="785813"/>
          </a:xfrm>
          <a:prstGeom prst="rect">
            <a:avLst/>
          </a:prstGeom>
          <a:noFill/>
          <a:ln>
            <a:noFill/>
          </a:ln>
        </p:spPr>
      </p:pic>
      <p:pic>
        <p:nvPicPr>
          <p:cNvPr id="224" name="Google Shape;224;p1"/>
          <p:cNvPicPr preferRelativeResize="0"/>
          <p:nvPr/>
        </p:nvPicPr>
        <p:blipFill rotWithShape="1">
          <a:blip r:embed="rId10">
            <a:alphaModFix/>
          </a:blip>
          <a:srcRect b="0" l="0" r="0" t="0"/>
          <a:stretch/>
        </p:blipFill>
        <p:spPr>
          <a:xfrm>
            <a:off x="13405535" y="8834133"/>
            <a:ext cx="2362758" cy="342900"/>
          </a:xfrm>
          <a:prstGeom prst="rect">
            <a:avLst/>
          </a:prstGeom>
          <a:noFill/>
          <a:ln>
            <a:noFill/>
          </a:ln>
        </p:spPr>
      </p:pic>
      <p:pic>
        <p:nvPicPr>
          <p:cNvPr descr="Syzygia Foundation" id="225" name="Google Shape;225;p1"/>
          <p:cNvPicPr preferRelativeResize="0"/>
          <p:nvPr/>
        </p:nvPicPr>
        <p:blipFill rotWithShape="1">
          <a:blip r:embed="rId11">
            <a:alphaModFix/>
          </a:blip>
          <a:srcRect b="0" l="0" r="0" t="0"/>
          <a:stretch/>
        </p:blipFill>
        <p:spPr>
          <a:xfrm>
            <a:off x="15932519" y="8793872"/>
            <a:ext cx="2236985" cy="423423"/>
          </a:xfrm>
          <a:prstGeom prst="rect">
            <a:avLst/>
          </a:prstGeom>
          <a:noFill/>
          <a:ln>
            <a:noFill/>
          </a:ln>
        </p:spPr>
      </p:pic>
      <p:sp>
        <p:nvSpPr>
          <p:cNvPr id="226" name="Google Shape;226;p1"/>
          <p:cNvSpPr txBox="1"/>
          <p:nvPr/>
        </p:nvSpPr>
        <p:spPr>
          <a:xfrm>
            <a:off x="11433107" y="5530191"/>
            <a:ext cx="3720329" cy="2060598"/>
          </a:xfrm>
          <a:prstGeom prst="rect">
            <a:avLst/>
          </a:prstGeom>
          <a:noFill/>
          <a:ln>
            <a:noFill/>
          </a:ln>
        </p:spPr>
        <p:txBody>
          <a:bodyPr anchorCtr="0" anchor="ctr" bIns="68575" lIns="137150" spcFirstLastPara="1" rIns="137150" wrap="square" tIns="68575">
            <a:noAutofit/>
          </a:bodyPr>
          <a:lstStyle/>
          <a:p>
            <a:pPr indent="0" lvl="0" marL="0" marR="0" rtl="0" algn="ctr">
              <a:lnSpc>
                <a:spcPct val="90000"/>
              </a:lnSpc>
              <a:spcBef>
                <a:spcPts val="0"/>
              </a:spcBef>
              <a:spcAft>
                <a:spcPts val="0"/>
              </a:spcAft>
              <a:buClr>
                <a:srgbClr val="000000"/>
              </a:buClr>
              <a:buSzPts val="2100"/>
              <a:buFont typeface="Arial"/>
              <a:buNone/>
            </a:pPr>
            <a:r>
              <a:rPr b="0" i="0" lang="en-US" sz="2100" u="none" cap="none" strike="noStrike">
                <a:solidFill>
                  <a:srgbClr val="000000"/>
                </a:solidFill>
                <a:latin typeface="Arial"/>
                <a:ea typeface="Arial"/>
                <a:cs typeface="Arial"/>
                <a:sym typeface="Arial"/>
              </a:rPr>
              <a:t>Building Digital Resilience </a:t>
            </a:r>
            <a:br>
              <a:rPr b="0" i="0" lang="en-US" sz="2100" u="none" cap="none" strike="noStrike">
                <a:solidFill>
                  <a:srgbClr val="000000"/>
                </a:solidFill>
                <a:latin typeface="Arial"/>
                <a:ea typeface="Arial"/>
                <a:cs typeface="Arial"/>
                <a:sym typeface="Arial"/>
              </a:rPr>
            </a:br>
            <a:r>
              <a:rPr b="0" i="0" lang="en-US" sz="2100" u="none" cap="none" strike="noStrike">
                <a:solidFill>
                  <a:srgbClr val="000000"/>
                </a:solidFill>
                <a:latin typeface="Arial"/>
                <a:ea typeface="Arial"/>
                <a:cs typeface="Arial"/>
                <a:sym typeface="Arial"/>
              </a:rPr>
              <a:t>by Making Digital Wellbeing </a:t>
            </a:r>
            <a:br>
              <a:rPr b="0" i="0" lang="en-US" sz="2100" u="none" cap="none" strike="noStrike">
                <a:solidFill>
                  <a:srgbClr val="000000"/>
                </a:solidFill>
                <a:latin typeface="Arial"/>
                <a:ea typeface="Arial"/>
                <a:cs typeface="Arial"/>
                <a:sym typeface="Arial"/>
              </a:rPr>
            </a:br>
            <a:r>
              <a:rPr b="0" i="0" lang="en-US" sz="2100" u="none" cap="none" strike="noStrike">
                <a:solidFill>
                  <a:srgbClr val="000000"/>
                </a:solidFill>
                <a:latin typeface="Arial"/>
                <a:ea typeface="Arial"/>
                <a:cs typeface="Arial"/>
                <a:sym typeface="Arial"/>
              </a:rPr>
              <a:t>and Security Accessible to All</a:t>
            </a:r>
            <a:br>
              <a:rPr b="0" i="0" lang="en-US" sz="2100" u="none" cap="none" strike="noStrike">
                <a:solidFill>
                  <a:srgbClr val="000000"/>
                </a:solidFill>
                <a:latin typeface="Arial"/>
                <a:ea typeface="Arial"/>
                <a:cs typeface="Arial"/>
                <a:sym typeface="Arial"/>
              </a:rPr>
            </a:br>
            <a:r>
              <a:rPr b="0" i="0" lang="en-US" sz="1650" u="none" cap="none" strike="noStrike">
                <a:solidFill>
                  <a:srgbClr val="000000"/>
                </a:solidFill>
                <a:latin typeface="Arial"/>
                <a:ea typeface="Arial"/>
                <a:cs typeface="Arial"/>
                <a:sym typeface="Arial"/>
              </a:rPr>
              <a:t>2022-2-SK01-KA220-ADU-000096888</a:t>
            </a:r>
            <a:endParaRPr b="0" i="0" sz="2100" u="none" cap="none" strike="noStrike">
              <a:solidFill>
                <a:srgbClr val="000000"/>
              </a:solidFill>
              <a:latin typeface="Arial"/>
              <a:ea typeface="Arial"/>
              <a:cs typeface="Arial"/>
              <a:sym typeface="Arial"/>
            </a:endParaRPr>
          </a:p>
        </p:txBody>
      </p:sp>
      <p:grpSp>
        <p:nvGrpSpPr>
          <p:cNvPr id="227" name="Google Shape;227;p1"/>
          <p:cNvGrpSpPr/>
          <p:nvPr/>
        </p:nvGrpSpPr>
        <p:grpSpPr>
          <a:xfrm>
            <a:off x="-705636" y="1934355"/>
            <a:ext cx="9207105" cy="5238753"/>
            <a:chOff x="-1118443" y="1146344"/>
            <a:chExt cx="10365960" cy="6096000"/>
          </a:xfrm>
        </p:grpSpPr>
        <p:pic>
          <p:nvPicPr>
            <p:cNvPr descr="Obrázok, na ktorom je text, diagram, kruh, snímka obrazovky&#10;&#10;Automaticky generovaný popis" id="228" name="Google Shape;228;p1"/>
            <p:cNvPicPr preferRelativeResize="0"/>
            <p:nvPr/>
          </p:nvPicPr>
          <p:blipFill rotWithShape="1">
            <a:blip r:embed="rId12">
              <a:alphaModFix/>
            </a:blip>
            <a:srcRect b="0" l="0" r="0" t="0"/>
            <a:stretch/>
          </p:blipFill>
          <p:spPr>
            <a:xfrm>
              <a:off x="675017" y="1146344"/>
              <a:ext cx="8572500" cy="6096000"/>
            </a:xfrm>
            <a:prstGeom prst="rect">
              <a:avLst/>
            </a:prstGeom>
            <a:noFill/>
            <a:ln>
              <a:noFill/>
            </a:ln>
          </p:spPr>
        </p:pic>
        <p:pic>
          <p:nvPicPr>
            <p:cNvPr descr="Free Concept Of Data Privacy And Policy Illustration - Free Download  Business Illustrations | IconScout" id="229" name="Google Shape;229;p1"/>
            <p:cNvPicPr preferRelativeResize="0"/>
            <p:nvPr/>
          </p:nvPicPr>
          <p:blipFill rotWithShape="1">
            <a:blip r:embed="rId13">
              <a:alphaModFix/>
            </a:blip>
            <a:srcRect b="0" l="0" r="0" t="0"/>
            <a:stretch/>
          </p:blipFill>
          <p:spPr>
            <a:xfrm>
              <a:off x="-1118443" y="1638300"/>
              <a:ext cx="7620000" cy="4286250"/>
            </a:xfrm>
            <a:prstGeom prst="rect">
              <a:avLst/>
            </a:prstGeom>
            <a:noFill/>
            <a:ln>
              <a:noFill/>
            </a:ln>
          </p:spPr>
        </p:pic>
      </p:gr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6" name="Shape 376"/>
        <p:cNvGrpSpPr/>
        <p:nvPr/>
      </p:nvGrpSpPr>
      <p:grpSpPr>
        <a:xfrm>
          <a:off x="0" y="0"/>
          <a:ext cx="0" cy="0"/>
          <a:chOff x="0" y="0"/>
          <a:chExt cx="0" cy="0"/>
        </a:xfrm>
      </p:grpSpPr>
      <p:sp>
        <p:nvSpPr>
          <p:cNvPr id="377" name="Google Shape;377;p10"/>
          <p:cNvSpPr txBox="1"/>
          <p:nvPr/>
        </p:nvSpPr>
        <p:spPr>
          <a:xfrm>
            <a:off x="468447" y="981075"/>
            <a:ext cx="17351106" cy="8337091"/>
          </a:xfrm>
          <a:prstGeom prst="rect">
            <a:avLst/>
          </a:prstGeom>
          <a:noFill/>
          <a:ln>
            <a:noFill/>
          </a:ln>
        </p:spPr>
        <p:txBody>
          <a:bodyPr anchorCtr="0" anchor="t" bIns="0" lIns="0" spcFirstLastPara="1" rIns="0" wrap="square" tIns="0">
            <a:spAutoFit/>
          </a:bodyPr>
          <a:lstStyle/>
          <a:p>
            <a:pPr indent="0" lvl="0" marL="0" marR="0" rtl="0" algn="just">
              <a:lnSpc>
                <a:spcPct val="67625"/>
              </a:lnSpc>
              <a:spcBef>
                <a:spcPts val="0"/>
              </a:spcBef>
              <a:spcAft>
                <a:spcPts val="0"/>
              </a:spcAft>
              <a:buNone/>
            </a:pPr>
            <a:r>
              <a:rPr b="1" i="0" lang="en-US" sz="4000" u="none" cap="none" strike="noStrike">
                <a:solidFill>
                  <a:srgbClr val="92BAB5"/>
                </a:solidFill>
                <a:latin typeface="Arial"/>
                <a:ea typeface="Arial"/>
                <a:cs typeface="Arial"/>
                <a:sym typeface="Arial"/>
              </a:rPr>
              <a:t>Free License </a:t>
            </a:r>
            <a:endParaRPr/>
          </a:p>
          <a:p>
            <a:pPr indent="0" lvl="0" marL="0" marR="0" rtl="0" algn="just">
              <a:lnSpc>
                <a:spcPct val="84531"/>
              </a:lnSpc>
              <a:spcBef>
                <a:spcPts val="0"/>
              </a:spcBef>
              <a:spcAft>
                <a:spcPts val="0"/>
              </a:spcAft>
              <a:buNone/>
            </a:pPr>
            <a:r>
              <a:rPr b="0" i="0" lang="en-US" sz="3200" u="none" cap="none" strike="noStrike">
                <a:solidFill>
                  <a:schemeClr val="dk1"/>
                </a:solidFill>
                <a:latin typeface="Arial"/>
                <a:ea typeface="Arial"/>
                <a:cs typeface="Arial"/>
                <a:sym typeface="Arial"/>
              </a:rPr>
              <a:t> </a:t>
            </a:r>
            <a:endParaRPr/>
          </a:p>
          <a:p>
            <a:pPr indent="0" lvl="0" marL="0" marR="0" rtl="0" algn="just">
              <a:lnSpc>
                <a:spcPct val="84531"/>
              </a:lnSpc>
              <a:spcBef>
                <a:spcPts val="0"/>
              </a:spcBef>
              <a:spcAft>
                <a:spcPts val="0"/>
              </a:spcAft>
              <a:buNone/>
            </a:pPr>
            <a:r>
              <a:rPr b="0" i="0" lang="en-US" sz="3200" u="none" cap="none" strike="noStrike">
                <a:solidFill>
                  <a:schemeClr val="dk1"/>
                </a:solidFill>
                <a:latin typeface="Arial"/>
                <a:ea typeface="Arial"/>
                <a:cs typeface="Arial"/>
                <a:sym typeface="Arial"/>
              </a:rPr>
              <a:t>The product developed here as part of the project "Building Digital Resilience by Making Digital Wellbeing and Security Accessible to All 2022-2-SK01-KA220-ADU-000096888" was developed with the support of the European Commission and reflects exclusively the opinion of the author. The European Commission is not responsible for the content of the documents </a:t>
            </a:r>
            <a:endParaRPr/>
          </a:p>
          <a:p>
            <a:pPr indent="0" lvl="0" marL="0" marR="0" rtl="0" algn="just">
              <a:lnSpc>
                <a:spcPct val="84531"/>
              </a:lnSpc>
              <a:spcBef>
                <a:spcPts val="0"/>
              </a:spcBef>
              <a:spcAft>
                <a:spcPts val="0"/>
              </a:spcAft>
              <a:buNone/>
            </a:pPr>
            <a:r>
              <a:rPr b="0" i="0" lang="en-US" sz="3200" u="none" cap="none" strike="noStrike">
                <a:solidFill>
                  <a:schemeClr val="dk1"/>
                </a:solidFill>
                <a:latin typeface="Arial"/>
                <a:ea typeface="Arial"/>
                <a:cs typeface="Arial"/>
                <a:sym typeface="Arial"/>
              </a:rPr>
              <a:t>The publication obtains the Creative Commons License CC BY- NC SA.</a:t>
            </a:r>
            <a:endParaRPr b="0" i="0" sz="3200" u="none" cap="none" strike="noStrike">
              <a:solidFill>
                <a:schemeClr val="dk1"/>
              </a:solidFill>
              <a:latin typeface="Arial"/>
              <a:ea typeface="Arial"/>
              <a:cs typeface="Arial"/>
              <a:sym typeface="Arial"/>
            </a:endParaRPr>
          </a:p>
          <a:p>
            <a:pPr indent="0" lvl="0" marL="0" marR="0" rtl="0" algn="just">
              <a:lnSpc>
                <a:spcPct val="84531"/>
              </a:lnSpc>
              <a:spcBef>
                <a:spcPts val="0"/>
              </a:spcBef>
              <a:spcAft>
                <a:spcPts val="0"/>
              </a:spcAft>
              <a:buNone/>
            </a:pPr>
            <a:r>
              <a:t/>
            </a:r>
            <a:endParaRPr b="0" i="0" sz="3200" u="none" cap="none" strike="noStrike">
              <a:solidFill>
                <a:schemeClr val="dk1"/>
              </a:solidFill>
              <a:latin typeface="Arial"/>
              <a:ea typeface="Arial"/>
              <a:cs typeface="Arial"/>
              <a:sym typeface="Arial"/>
            </a:endParaRPr>
          </a:p>
          <a:p>
            <a:pPr indent="0" lvl="0" marL="0" marR="0" rtl="0" algn="just">
              <a:lnSpc>
                <a:spcPct val="84531"/>
              </a:lnSpc>
              <a:spcBef>
                <a:spcPts val="0"/>
              </a:spcBef>
              <a:spcAft>
                <a:spcPts val="0"/>
              </a:spcAft>
              <a:buNone/>
            </a:pPr>
            <a:r>
              <a:rPr b="0" i="0" lang="en-US" sz="3200" u="none" cap="none" strike="noStrike">
                <a:solidFill>
                  <a:schemeClr val="dk1"/>
                </a:solidFill>
                <a:latin typeface="Arial"/>
                <a:ea typeface="Arial"/>
                <a:cs typeface="Arial"/>
                <a:sym typeface="Arial"/>
              </a:rPr>
              <a:t> </a:t>
            </a:r>
            <a:endParaRPr/>
          </a:p>
          <a:p>
            <a:pPr indent="0" lvl="0" marL="0" marR="0" rtl="0" algn="just">
              <a:lnSpc>
                <a:spcPct val="84531"/>
              </a:lnSpc>
              <a:spcBef>
                <a:spcPts val="0"/>
              </a:spcBef>
              <a:spcAft>
                <a:spcPts val="0"/>
              </a:spcAft>
              <a:buNone/>
            </a:pPr>
            <a:r>
              <a:t/>
            </a:r>
            <a:endParaRPr b="0" i="0" sz="3200" u="none" cap="none" strike="noStrike">
              <a:solidFill>
                <a:schemeClr val="dk1"/>
              </a:solidFill>
              <a:latin typeface="Arial"/>
              <a:ea typeface="Arial"/>
              <a:cs typeface="Arial"/>
              <a:sym typeface="Arial"/>
            </a:endParaRPr>
          </a:p>
          <a:p>
            <a:pPr indent="0" lvl="0" marL="0" marR="0" rtl="0" algn="just">
              <a:lnSpc>
                <a:spcPct val="84531"/>
              </a:lnSpc>
              <a:spcBef>
                <a:spcPts val="0"/>
              </a:spcBef>
              <a:spcAft>
                <a:spcPts val="0"/>
              </a:spcAft>
              <a:buNone/>
            </a:pPr>
            <a:r>
              <a:t/>
            </a:r>
            <a:endParaRPr b="0" i="0" sz="3200" u="none" cap="none" strike="noStrike">
              <a:solidFill>
                <a:schemeClr val="dk1"/>
              </a:solidFill>
              <a:latin typeface="Arial"/>
              <a:ea typeface="Arial"/>
              <a:cs typeface="Arial"/>
              <a:sym typeface="Arial"/>
            </a:endParaRPr>
          </a:p>
          <a:p>
            <a:pPr indent="0" lvl="0" marL="0" marR="0" rtl="0" algn="just">
              <a:lnSpc>
                <a:spcPct val="84531"/>
              </a:lnSpc>
              <a:spcBef>
                <a:spcPts val="0"/>
              </a:spcBef>
              <a:spcAft>
                <a:spcPts val="0"/>
              </a:spcAft>
              <a:buNone/>
            </a:pPr>
            <a:r>
              <a:rPr b="0" i="0" lang="en-US" sz="3200" u="none" cap="none" strike="noStrike">
                <a:solidFill>
                  <a:schemeClr val="dk1"/>
                </a:solidFill>
                <a:latin typeface="Arial"/>
                <a:ea typeface="Arial"/>
                <a:cs typeface="Arial"/>
                <a:sym typeface="Arial"/>
              </a:rPr>
              <a:t>This license allows you to distribute, remix, improve and build on the work, but only non-commercially. When using the work as well as extracts from this must: </a:t>
            </a:r>
            <a:endParaRPr/>
          </a:p>
          <a:p>
            <a:pPr indent="-514350" lvl="1" marL="971550" marR="0" rtl="0" algn="just">
              <a:lnSpc>
                <a:spcPct val="84531"/>
              </a:lnSpc>
              <a:spcBef>
                <a:spcPts val="0"/>
              </a:spcBef>
              <a:spcAft>
                <a:spcPts val="0"/>
              </a:spcAft>
              <a:buClr>
                <a:schemeClr val="dk1"/>
              </a:buClr>
              <a:buSzPts val="3200"/>
              <a:buFont typeface="Calibri"/>
              <a:buAutoNum type="arabicPeriod"/>
            </a:pPr>
            <a:r>
              <a:rPr b="0" i="0" lang="en-US" sz="3200" u="none" cap="none" strike="noStrike">
                <a:solidFill>
                  <a:schemeClr val="dk1"/>
                </a:solidFill>
                <a:latin typeface="Arial"/>
                <a:ea typeface="Arial"/>
                <a:cs typeface="Arial"/>
                <a:sym typeface="Arial"/>
              </a:rPr>
              <a:t>be mentioned the source and a link to the license must be given and possible changes have to be mentioned. The copyrights remain with the authors of the documents. </a:t>
            </a:r>
            <a:endParaRPr/>
          </a:p>
          <a:p>
            <a:pPr indent="-514350" lvl="1" marL="971550" marR="0" rtl="0" algn="just">
              <a:lnSpc>
                <a:spcPct val="84531"/>
              </a:lnSpc>
              <a:spcBef>
                <a:spcPts val="0"/>
              </a:spcBef>
              <a:spcAft>
                <a:spcPts val="0"/>
              </a:spcAft>
              <a:buClr>
                <a:schemeClr val="dk1"/>
              </a:buClr>
              <a:buSzPts val="3200"/>
              <a:buFont typeface="Calibri"/>
              <a:buAutoNum type="arabicPeriod"/>
            </a:pPr>
            <a:r>
              <a:rPr b="0" i="0" lang="en-US" sz="3200" u="none" cap="none" strike="noStrike">
                <a:solidFill>
                  <a:schemeClr val="dk1"/>
                </a:solidFill>
                <a:latin typeface="Arial"/>
                <a:ea typeface="Arial"/>
                <a:cs typeface="Arial"/>
                <a:sym typeface="Arial"/>
              </a:rPr>
              <a:t>the work may not be used for commercial purposes. </a:t>
            </a:r>
            <a:endParaRPr/>
          </a:p>
          <a:p>
            <a:pPr indent="-514350" lvl="1" marL="971550" marR="0" rtl="0" algn="just">
              <a:lnSpc>
                <a:spcPct val="84531"/>
              </a:lnSpc>
              <a:spcBef>
                <a:spcPts val="0"/>
              </a:spcBef>
              <a:spcAft>
                <a:spcPts val="0"/>
              </a:spcAft>
              <a:buClr>
                <a:schemeClr val="dk1"/>
              </a:buClr>
              <a:buSzPts val="3200"/>
              <a:buFont typeface="Calibri"/>
              <a:buAutoNum type="arabicPeriod"/>
            </a:pPr>
            <a:r>
              <a:rPr b="0" i="0" lang="en-US" sz="3200" u="none" cap="none" strike="noStrike">
                <a:solidFill>
                  <a:schemeClr val="dk1"/>
                </a:solidFill>
                <a:latin typeface="Arial"/>
                <a:ea typeface="Arial"/>
                <a:cs typeface="Arial"/>
                <a:sym typeface="Arial"/>
              </a:rPr>
              <a:t>If you recompose, convert or build upon the work, your contributions must be published under the same license as the original.  </a:t>
            </a:r>
            <a:endParaRPr/>
          </a:p>
          <a:p>
            <a:pPr indent="0" lvl="0" marL="0" marR="0" rtl="0" algn="just">
              <a:lnSpc>
                <a:spcPct val="84531"/>
              </a:lnSpc>
              <a:spcBef>
                <a:spcPts val="0"/>
              </a:spcBef>
              <a:spcAft>
                <a:spcPts val="0"/>
              </a:spcAft>
              <a:buNone/>
            </a:pPr>
            <a:r>
              <a:rPr b="1" i="0" lang="en-US" sz="3200" u="none" cap="none" strike="noStrike">
                <a:solidFill>
                  <a:srgbClr val="FFAA5A"/>
                </a:solidFill>
                <a:latin typeface="Arial"/>
                <a:ea typeface="Arial"/>
                <a:cs typeface="Arial"/>
                <a:sym typeface="Arial"/>
              </a:rPr>
              <a:t>Disclaimer:</a:t>
            </a:r>
            <a:endParaRPr/>
          </a:p>
          <a:p>
            <a:pPr indent="0" lvl="0" marL="0" marR="0" rtl="0" algn="just">
              <a:lnSpc>
                <a:spcPct val="84531"/>
              </a:lnSpc>
              <a:spcBef>
                <a:spcPts val="0"/>
              </a:spcBef>
              <a:spcAft>
                <a:spcPts val="0"/>
              </a:spcAft>
              <a:buNone/>
            </a:pPr>
            <a:r>
              <a:rPr b="0" i="0" lang="en-US" sz="3200" u="none" cap="none" strike="noStrike">
                <a:solidFill>
                  <a:schemeClr val="dk1"/>
                </a:solidFill>
                <a:latin typeface="Arial"/>
                <a:ea typeface="Arial"/>
                <a:cs typeface="Arial"/>
                <a:sym typeface="Arial"/>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a:p>
            <a:pPr indent="0" lvl="0" marL="0" marR="0" rtl="0" algn="just">
              <a:lnSpc>
                <a:spcPct val="84531"/>
              </a:lnSpc>
              <a:spcBef>
                <a:spcPts val="0"/>
              </a:spcBef>
              <a:spcAft>
                <a:spcPts val="0"/>
              </a:spcAft>
              <a:buNone/>
            </a:pPr>
            <a:r>
              <a:rPr b="0" i="0" lang="en-US" sz="3200" u="none" cap="none" strike="noStrike">
                <a:solidFill>
                  <a:schemeClr val="dk1"/>
                </a:solidFill>
                <a:latin typeface="Arial"/>
                <a:ea typeface="Arial"/>
                <a:cs typeface="Arial"/>
                <a:sym typeface="Arial"/>
              </a:rPr>
              <a:t> </a:t>
            </a:r>
            <a:endParaRPr/>
          </a:p>
        </p:txBody>
      </p:sp>
      <p:sp>
        <p:nvSpPr>
          <p:cNvPr id="378" name="Google Shape;378;p10"/>
          <p:cNvSpPr/>
          <p:nvPr/>
        </p:nvSpPr>
        <p:spPr>
          <a:xfrm>
            <a:off x="609600" y="3543300"/>
            <a:ext cx="2344122" cy="808722"/>
          </a:xfrm>
          <a:custGeom>
            <a:rect b="b" l="l" r="r" t="t"/>
            <a:pathLst>
              <a:path extrusionOk="0" h="808722" w="2344122">
                <a:moveTo>
                  <a:pt x="0" y="0"/>
                </a:moveTo>
                <a:lnTo>
                  <a:pt x="2344122" y="0"/>
                </a:lnTo>
                <a:lnTo>
                  <a:pt x="2344122" y="808722"/>
                </a:lnTo>
                <a:lnTo>
                  <a:pt x="0" y="808722"/>
                </a:lnTo>
                <a:lnTo>
                  <a:pt x="0" y="0"/>
                </a:lnTo>
                <a:close/>
              </a:path>
            </a:pathLst>
          </a:custGeom>
          <a:blipFill rotWithShape="1">
            <a:blip r:embed="rId3">
              <a:alphaModFix/>
            </a:blip>
            <a:stretch>
              <a:fillRect b="0" l="0" r="0" t="0"/>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33" name="Shape 233"/>
        <p:cNvGrpSpPr/>
        <p:nvPr/>
      </p:nvGrpSpPr>
      <p:grpSpPr>
        <a:xfrm>
          <a:off x="0" y="0"/>
          <a:ext cx="0" cy="0"/>
          <a:chOff x="0" y="0"/>
          <a:chExt cx="0" cy="0"/>
        </a:xfrm>
      </p:grpSpPr>
      <p:sp>
        <p:nvSpPr>
          <p:cNvPr id="234" name="Google Shape;234;p2"/>
          <p:cNvSpPr/>
          <p:nvPr/>
        </p:nvSpPr>
        <p:spPr>
          <a:xfrm>
            <a:off x="0" y="12470"/>
            <a:ext cx="18288000" cy="10287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FFFFFF"/>
              </a:solidFill>
              <a:latin typeface="Calibri"/>
              <a:ea typeface="Calibri"/>
              <a:cs typeface="Calibri"/>
              <a:sym typeface="Calibri"/>
            </a:endParaRPr>
          </a:p>
        </p:txBody>
      </p:sp>
      <p:sp>
        <p:nvSpPr>
          <p:cNvPr id="235" name="Google Shape;235;p2"/>
          <p:cNvSpPr txBox="1"/>
          <p:nvPr>
            <p:ph type="title"/>
          </p:nvPr>
        </p:nvSpPr>
        <p:spPr>
          <a:xfrm>
            <a:off x="719091" y="1606200"/>
            <a:ext cx="5909532" cy="8374689"/>
          </a:xfrm>
          <a:prstGeom prst="rect">
            <a:avLst/>
          </a:prstGeom>
          <a:noFill/>
          <a:ln>
            <a:noFill/>
          </a:ln>
        </p:spPr>
        <p:txBody>
          <a:bodyPr anchorCtr="0" anchor="ctr" bIns="45700" lIns="91425" spcFirstLastPara="1" rIns="91425" wrap="square" tIns="45700">
            <a:normAutofit/>
          </a:bodyPr>
          <a:lstStyle/>
          <a:p>
            <a:pPr indent="0" lvl="0" marL="0" rtl="0" algn="r">
              <a:lnSpc>
                <a:spcPct val="90000"/>
              </a:lnSpc>
              <a:spcBef>
                <a:spcPts val="0"/>
              </a:spcBef>
              <a:spcAft>
                <a:spcPts val="0"/>
              </a:spcAft>
              <a:buClr>
                <a:srgbClr val="FFAA5A"/>
              </a:buClr>
              <a:buSzPts val="6600"/>
              <a:buFont typeface="Arial"/>
              <a:buNone/>
            </a:pPr>
            <a:r>
              <a:rPr lang="en-US" sz="6600">
                <a:solidFill>
                  <a:srgbClr val="FFAA5A"/>
                </a:solidFill>
              </a:rPr>
              <a:t>DIGITAL PRIVACY: </a:t>
            </a:r>
            <a:br>
              <a:rPr lang="en-US" sz="6600"/>
            </a:br>
            <a:r>
              <a:rPr lang="en-US" sz="6600"/>
              <a:t>PROTECTION OF PRIVATE INFORMATION</a:t>
            </a:r>
            <a:endParaRPr sz="6600"/>
          </a:p>
        </p:txBody>
      </p:sp>
      <p:cxnSp>
        <p:nvCxnSpPr>
          <p:cNvPr id="236" name="Google Shape;236;p2"/>
          <p:cNvCxnSpPr/>
          <p:nvPr/>
        </p:nvCxnSpPr>
        <p:spPr>
          <a:xfrm>
            <a:off x="7092080" y="1698172"/>
            <a:ext cx="0" cy="8576360"/>
          </a:xfrm>
          <a:prstGeom prst="straightConnector1">
            <a:avLst/>
          </a:prstGeom>
          <a:noFill/>
          <a:ln cap="sq" cmpd="sng" w="25400">
            <a:solidFill>
              <a:schemeClr val="accent1"/>
            </a:solidFill>
            <a:prstDash val="solid"/>
            <a:bevel/>
            <a:headEnd len="sm" w="sm" type="none"/>
            <a:tailEnd len="sm" w="sm" type="none"/>
          </a:ln>
        </p:spPr>
      </p:cxnSp>
      <p:grpSp>
        <p:nvGrpSpPr>
          <p:cNvPr id="237" name="Google Shape;237;p2"/>
          <p:cNvGrpSpPr/>
          <p:nvPr/>
        </p:nvGrpSpPr>
        <p:grpSpPr>
          <a:xfrm>
            <a:off x="7662803" y="1608913"/>
            <a:ext cx="9367898" cy="8378596"/>
            <a:chOff x="0" y="2712"/>
            <a:chExt cx="9367898" cy="8378596"/>
          </a:xfrm>
        </p:grpSpPr>
        <p:sp>
          <p:nvSpPr>
            <p:cNvPr id="238" name="Google Shape;238;p2"/>
            <p:cNvSpPr/>
            <p:nvPr/>
          </p:nvSpPr>
          <p:spPr>
            <a:xfrm>
              <a:off x="0" y="2712"/>
              <a:ext cx="9367898" cy="1155668"/>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2"/>
            <p:cNvSpPr/>
            <p:nvPr/>
          </p:nvSpPr>
          <p:spPr>
            <a:xfrm>
              <a:off x="349589" y="262737"/>
              <a:ext cx="635617" cy="635617"/>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2"/>
            <p:cNvSpPr/>
            <p:nvPr/>
          </p:nvSpPr>
          <p:spPr>
            <a:xfrm>
              <a:off x="1334797" y="2712"/>
              <a:ext cx="8033100" cy="1155668"/>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2"/>
            <p:cNvSpPr txBox="1"/>
            <p:nvPr/>
          </p:nvSpPr>
          <p:spPr>
            <a:xfrm>
              <a:off x="1334797" y="2712"/>
              <a:ext cx="8033100" cy="1155668"/>
            </a:xfrm>
            <a:prstGeom prst="rect">
              <a:avLst/>
            </a:prstGeom>
            <a:noFill/>
            <a:ln>
              <a:noFill/>
            </a:ln>
          </p:spPr>
          <p:txBody>
            <a:bodyPr anchorCtr="0" anchor="ctr" bIns="122300" lIns="122300" spcFirstLastPara="1" rIns="122300" wrap="square" tIns="122300">
              <a:noAutofit/>
            </a:bodyPr>
            <a:lstStyle/>
            <a:p>
              <a:pPr indent="0" lvl="0" marL="0" marR="0" rtl="0" algn="l">
                <a:lnSpc>
                  <a:spcPct val="90000"/>
                </a:lnSpc>
                <a:spcBef>
                  <a:spcPts val="0"/>
                </a:spcBef>
                <a:spcAft>
                  <a:spcPts val="0"/>
                </a:spcAft>
                <a:buClr>
                  <a:schemeClr val="dk1"/>
                </a:buClr>
                <a:buSzPts val="2800"/>
                <a:buFont typeface="Arial"/>
                <a:buNone/>
              </a:pPr>
              <a:r>
                <a:rPr b="1" i="0" lang="en-US" sz="2800" u="none" cap="none" strike="noStrike">
                  <a:solidFill>
                    <a:schemeClr val="dk1"/>
                  </a:solidFill>
                  <a:latin typeface="Arial"/>
                  <a:ea typeface="Arial"/>
                  <a:cs typeface="Arial"/>
                  <a:sym typeface="Arial"/>
                </a:rPr>
                <a:t>CONTENT</a:t>
              </a:r>
              <a:endParaRPr b="0" i="0" sz="2800" u="none" cap="none" strike="noStrike">
                <a:solidFill>
                  <a:schemeClr val="dk1"/>
                </a:solidFill>
                <a:latin typeface="Arial"/>
                <a:ea typeface="Arial"/>
                <a:cs typeface="Arial"/>
                <a:sym typeface="Arial"/>
              </a:endParaRPr>
            </a:p>
          </p:txBody>
        </p:sp>
        <p:sp>
          <p:nvSpPr>
            <p:cNvPr id="242" name="Google Shape;242;p2"/>
            <p:cNvSpPr/>
            <p:nvPr/>
          </p:nvSpPr>
          <p:spPr>
            <a:xfrm>
              <a:off x="0" y="1447297"/>
              <a:ext cx="9367898" cy="1155668"/>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2"/>
            <p:cNvSpPr/>
            <p:nvPr/>
          </p:nvSpPr>
          <p:spPr>
            <a:xfrm>
              <a:off x="349589" y="1707323"/>
              <a:ext cx="635617" cy="635617"/>
            </a:xfrm>
            <a:prstGeom prst="rect">
              <a:avLst/>
            </a:prstGeom>
            <a:blipFill rotWithShape="1">
              <a:blip r:embed="rId4">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2"/>
            <p:cNvSpPr/>
            <p:nvPr/>
          </p:nvSpPr>
          <p:spPr>
            <a:xfrm>
              <a:off x="1334797" y="1447297"/>
              <a:ext cx="8033100" cy="1155668"/>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2"/>
            <p:cNvSpPr txBox="1"/>
            <p:nvPr/>
          </p:nvSpPr>
          <p:spPr>
            <a:xfrm>
              <a:off x="1334797" y="1447297"/>
              <a:ext cx="8033100" cy="1155668"/>
            </a:xfrm>
            <a:prstGeom prst="rect">
              <a:avLst/>
            </a:prstGeom>
            <a:noFill/>
            <a:ln>
              <a:noFill/>
            </a:ln>
          </p:spPr>
          <p:txBody>
            <a:bodyPr anchorCtr="0" anchor="ctr" bIns="122300" lIns="122300" spcFirstLastPara="1" rIns="122300" wrap="square" tIns="122300">
              <a:noAutofit/>
            </a:bodyPr>
            <a:lstStyle/>
            <a:p>
              <a:pPr indent="0" lvl="0" marL="0" marR="0" rtl="0" algn="l">
                <a:lnSpc>
                  <a:spcPct val="90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Introduction</a:t>
              </a:r>
              <a:endParaRPr/>
            </a:p>
          </p:txBody>
        </p:sp>
        <p:sp>
          <p:nvSpPr>
            <p:cNvPr id="246" name="Google Shape;246;p2"/>
            <p:cNvSpPr/>
            <p:nvPr/>
          </p:nvSpPr>
          <p:spPr>
            <a:xfrm>
              <a:off x="0" y="2891883"/>
              <a:ext cx="9367898" cy="1155668"/>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2"/>
            <p:cNvSpPr/>
            <p:nvPr/>
          </p:nvSpPr>
          <p:spPr>
            <a:xfrm>
              <a:off x="349589" y="3151908"/>
              <a:ext cx="635617" cy="635617"/>
            </a:xfrm>
            <a:prstGeom prst="rect">
              <a:avLst/>
            </a:prstGeom>
            <a:blipFill rotWithShape="1">
              <a:blip r:embed="rId5">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2"/>
            <p:cNvSpPr/>
            <p:nvPr/>
          </p:nvSpPr>
          <p:spPr>
            <a:xfrm>
              <a:off x="1334797" y="2891883"/>
              <a:ext cx="8033100" cy="1155668"/>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2"/>
            <p:cNvSpPr txBox="1"/>
            <p:nvPr/>
          </p:nvSpPr>
          <p:spPr>
            <a:xfrm>
              <a:off x="1334797" y="2891883"/>
              <a:ext cx="8033100" cy="1155668"/>
            </a:xfrm>
            <a:prstGeom prst="rect">
              <a:avLst/>
            </a:prstGeom>
            <a:noFill/>
            <a:ln>
              <a:noFill/>
            </a:ln>
          </p:spPr>
          <p:txBody>
            <a:bodyPr anchorCtr="0" anchor="ctr" bIns="122300" lIns="122300" spcFirstLastPara="1" rIns="122300" wrap="square" tIns="122300">
              <a:noAutofit/>
            </a:bodyPr>
            <a:lstStyle/>
            <a:p>
              <a:pPr indent="0" lvl="0" marL="0" marR="0" rtl="0" algn="l">
                <a:lnSpc>
                  <a:spcPct val="9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Understanding Digital Privacy</a:t>
              </a:r>
              <a:endParaRPr b="0" i="0" sz="2000" u="none" cap="none" strike="noStrike">
                <a:solidFill>
                  <a:schemeClr val="dk1"/>
                </a:solidFill>
                <a:latin typeface="Arial"/>
                <a:ea typeface="Arial"/>
                <a:cs typeface="Arial"/>
                <a:sym typeface="Arial"/>
              </a:endParaRPr>
            </a:p>
          </p:txBody>
        </p:sp>
        <p:sp>
          <p:nvSpPr>
            <p:cNvPr id="250" name="Google Shape;250;p2"/>
            <p:cNvSpPr/>
            <p:nvPr/>
          </p:nvSpPr>
          <p:spPr>
            <a:xfrm>
              <a:off x="0" y="4336469"/>
              <a:ext cx="9367898" cy="1155668"/>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2"/>
            <p:cNvSpPr/>
            <p:nvPr/>
          </p:nvSpPr>
          <p:spPr>
            <a:xfrm>
              <a:off x="349589" y="4596494"/>
              <a:ext cx="635617" cy="635617"/>
            </a:xfrm>
            <a:prstGeom prst="rect">
              <a:avLst/>
            </a:prstGeom>
            <a:blipFill rotWithShape="1">
              <a:blip r:embed="rId6">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2"/>
            <p:cNvSpPr/>
            <p:nvPr/>
          </p:nvSpPr>
          <p:spPr>
            <a:xfrm>
              <a:off x="1334797" y="4336469"/>
              <a:ext cx="8033100" cy="1155668"/>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2"/>
            <p:cNvSpPr txBox="1"/>
            <p:nvPr/>
          </p:nvSpPr>
          <p:spPr>
            <a:xfrm>
              <a:off x="1334797" y="4336469"/>
              <a:ext cx="8033100" cy="1155668"/>
            </a:xfrm>
            <a:prstGeom prst="rect">
              <a:avLst/>
            </a:prstGeom>
            <a:noFill/>
            <a:ln>
              <a:noFill/>
            </a:ln>
          </p:spPr>
          <p:txBody>
            <a:bodyPr anchorCtr="0" anchor="ctr" bIns="122300" lIns="122300" spcFirstLastPara="1" rIns="122300" wrap="square" tIns="122300">
              <a:noAutofit/>
            </a:bodyPr>
            <a:lstStyle/>
            <a:p>
              <a:pPr indent="0" lvl="0" marL="0" marR="0" rtl="0" algn="l">
                <a:lnSpc>
                  <a:spcPct val="9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Digital Privacy: Phishing</a:t>
              </a:r>
              <a:endParaRPr b="0" i="0" sz="2000" u="none" cap="none" strike="noStrike">
                <a:solidFill>
                  <a:schemeClr val="dk1"/>
                </a:solidFill>
                <a:latin typeface="Arial"/>
                <a:ea typeface="Arial"/>
                <a:cs typeface="Arial"/>
                <a:sym typeface="Arial"/>
              </a:endParaRPr>
            </a:p>
          </p:txBody>
        </p:sp>
        <p:sp>
          <p:nvSpPr>
            <p:cNvPr id="254" name="Google Shape;254;p2"/>
            <p:cNvSpPr/>
            <p:nvPr/>
          </p:nvSpPr>
          <p:spPr>
            <a:xfrm>
              <a:off x="0" y="5781054"/>
              <a:ext cx="9367898" cy="1155668"/>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2"/>
            <p:cNvSpPr/>
            <p:nvPr/>
          </p:nvSpPr>
          <p:spPr>
            <a:xfrm>
              <a:off x="349589" y="6041080"/>
              <a:ext cx="635617" cy="635617"/>
            </a:xfrm>
            <a:prstGeom prst="rect">
              <a:avLst/>
            </a:prstGeom>
            <a:blipFill rotWithShape="1">
              <a:blip r:embed="rId7">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2"/>
            <p:cNvSpPr/>
            <p:nvPr/>
          </p:nvSpPr>
          <p:spPr>
            <a:xfrm>
              <a:off x="1334797" y="5781054"/>
              <a:ext cx="8033100" cy="1155668"/>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2"/>
            <p:cNvSpPr txBox="1"/>
            <p:nvPr/>
          </p:nvSpPr>
          <p:spPr>
            <a:xfrm>
              <a:off x="1334797" y="5781054"/>
              <a:ext cx="8033100" cy="1155668"/>
            </a:xfrm>
            <a:prstGeom prst="rect">
              <a:avLst/>
            </a:prstGeom>
            <a:noFill/>
            <a:ln>
              <a:noFill/>
            </a:ln>
          </p:spPr>
          <p:txBody>
            <a:bodyPr anchorCtr="0" anchor="ctr" bIns="122300" lIns="122300" spcFirstLastPara="1" rIns="122300" wrap="square" tIns="122300">
              <a:noAutofit/>
            </a:bodyPr>
            <a:lstStyle/>
            <a:p>
              <a:pPr indent="0" lvl="0" marL="0" marR="0" rtl="0" algn="l">
                <a:lnSpc>
                  <a:spcPct val="9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Types of Digital Privacy</a:t>
              </a:r>
              <a:endParaRPr b="0" i="0" sz="2000" u="none" cap="none" strike="noStrike">
                <a:solidFill>
                  <a:schemeClr val="dk1"/>
                </a:solidFill>
                <a:latin typeface="Arial"/>
                <a:ea typeface="Arial"/>
                <a:cs typeface="Arial"/>
                <a:sym typeface="Arial"/>
              </a:endParaRPr>
            </a:p>
          </p:txBody>
        </p:sp>
        <p:sp>
          <p:nvSpPr>
            <p:cNvPr id="258" name="Google Shape;258;p2"/>
            <p:cNvSpPr/>
            <p:nvPr/>
          </p:nvSpPr>
          <p:spPr>
            <a:xfrm>
              <a:off x="0" y="7225640"/>
              <a:ext cx="9367898" cy="1155668"/>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2"/>
            <p:cNvSpPr/>
            <p:nvPr/>
          </p:nvSpPr>
          <p:spPr>
            <a:xfrm>
              <a:off x="349589" y="7485665"/>
              <a:ext cx="635617" cy="635617"/>
            </a:xfrm>
            <a:prstGeom prst="rect">
              <a:avLst/>
            </a:prstGeom>
            <a:blipFill rotWithShape="1">
              <a:blip r:embed="rId8">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2"/>
            <p:cNvSpPr/>
            <p:nvPr/>
          </p:nvSpPr>
          <p:spPr>
            <a:xfrm>
              <a:off x="1334797" y="7225640"/>
              <a:ext cx="8033100" cy="1155668"/>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2"/>
            <p:cNvSpPr txBox="1"/>
            <p:nvPr/>
          </p:nvSpPr>
          <p:spPr>
            <a:xfrm>
              <a:off x="1334797" y="7225640"/>
              <a:ext cx="8033100" cy="1155668"/>
            </a:xfrm>
            <a:prstGeom prst="rect">
              <a:avLst/>
            </a:prstGeom>
            <a:noFill/>
            <a:ln>
              <a:noFill/>
            </a:ln>
          </p:spPr>
          <p:txBody>
            <a:bodyPr anchorCtr="0" anchor="ctr" bIns="122300" lIns="122300" spcFirstLastPara="1" rIns="122300" wrap="square" tIns="122300">
              <a:noAutofit/>
            </a:bodyPr>
            <a:lstStyle/>
            <a:p>
              <a:pPr indent="0" lvl="0" marL="0" marR="0" rtl="0" algn="l">
                <a:lnSpc>
                  <a:spcPct val="90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Recap</a:t>
              </a: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3"/>
          <p:cNvSpPr txBox="1"/>
          <p:nvPr>
            <p:ph type="title"/>
          </p:nvPr>
        </p:nvSpPr>
        <p:spPr>
          <a:xfrm>
            <a:off x="1036674" y="547689"/>
            <a:ext cx="15994026" cy="1587546"/>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7200"/>
              <a:buFont typeface="Arial"/>
              <a:buNone/>
            </a:pPr>
            <a:r>
              <a:rPr lang="en-US"/>
              <a:t>INTRODUCTION</a:t>
            </a:r>
            <a:endParaRPr/>
          </a:p>
        </p:txBody>
      </p:sp>
      <p:sp>
        <p:nvSpPr>
          <p:cNvPr id="268" name="Google Shape;268;p3"/>
          <p:cNvSpPr txBox="1"/>
          <p:nvPr>
            <p:ph idx="1" type="body"/>
          </p:nvPr>
        </p:nvSpPr>
        <p:spPr>
          <a:xfrm>
            <a:off x="1257301" y="2135237"/>
            <a:ext cx="10872788" cy="7130208"/>
          </a:xfrm>
          <a:prstGeom prst="rect">
            <a:avLst/>
          </a:prstGeom>
          <a:noFill/>
          <a:ln>
            <a:noFill/>
          </a:ln>
        </p:spPr>
        <p:txBody>
          <a:bodyPr anchorCtr="0" anchor="t" bIns="45700" lIns="91425" spcFirstLastPara="1" rIns="91425" wrap="square" tIns="45700">
            <a:normAutofit/>
          </a:bodyPr>
          <a:lstStyle/>
          <a:p>
            <a:pPr indent="-342900" lvl="0" marL="342900" rtl="0" algn="just">
              <a:lnSpc>
                <a:spcPct val="90000"/>
              </a:lnSpc>
              <a:spcBef>
                <a:spcPts val="0"/>
              </a:spcBef>
              <a:spcAft>
                <a:spcPts val="0"/>
              </a:spcAft>
              <a:buSzPts val="3600"/>
              <a:buChar char="❑"/>
            </a:pPr>
            <a:r>
              <a:rPr lang="en-US" sz="3600"/>
              <a:t>In a world dominated by technology, </a:t>
            </a:r>
            <a:r>
              <a:rPr b="1" lang="en-US" sz="3600"/>
              <a:t>preserving our digital privacy is crucial </a:t>
            </a:r>
            <a:r>
              <a:rPr lang="en-US" sz="3600"/>
              <a:t>for our well-being. </a:t>
            </a:r>
            <a:endParaRPr/>
          </a:p>
          <a:p>
            <a:pPr indent="-342900" lvl="0" marL="342900" rtl="0" algn="just">
              <a:lnSpc>
                <a:spcPct val="90000"/>
              </a:lnSpc>
              <a:spcBef>
                <a:spcPts val="1500"/>
              </a:spcBef>
              <a:spcAft>
                <a:spcPts val="0"/>
              </a:spcAft>
              <a:buSzPts val="3600"/>
              <a:buChar char="❑"/>
            </a:pPr>
            <a:r>
              <a:rPr lang="en-US" sz="3600"/>
              <a:t>“Digital Well-being: Discussing Digital Privacy” is an immersive course designed to </a:t>
            </a:r>
            <a:r>
              <a:rPr b="1" lang="en-US" sz="3600"/>
              <a:t>empower individuals to navigate the digital realm while safeguarding their privacy</a:t>
            </a:r>
            <a:r>
              <a:rPr lang="en-US" sz="3600"/>
              <a:t>. </a:t>
            </a:r>
            <a:endParaRPr/>
          </a:p>
          <a:p>
            <a:pPr indent="-342900" lvl="0" marL="342900" rtl="0" algn="just">
              <a:lnSpc>
                <a:spcPct val="90000"/>
              </a:lnSpc>
              <a:spcBef>
                <a:spcPts val="1500"/>
              </a:spcBef>
              <a:spcAft>
                <a:spcPts val="0"/>
              </a:spcAft>
              <a:buSzPts val="3600"/>
              <a:buChar char="❑"/>
            </a:pPr>
            <a:r>
              <a:rPr lang="en-US" sz="3600"/>
              <a:t>Whether you are an </a:t>
            </a:r>
            <a:r>
              <a:rPr b="1" lang="en-US" sz="3600"/>
              <a:t>individual</a:t>
            </a:r>
            <a:r>
              <a:rPr lang="en-US" sz="3600"/>
              <a:t> looking to protect your personal data, an </a:t>
            </a:r>
            <a:r>
              <a:rPr b="1" lang="en-US" sz="3600"/>
              <a:t>educator</a:t>
            </a:r>
            <a:r>
              <a:rPr lang="en-US" sz="3600"/>
              <a:t> aiming to instil digital privacy awareness, or a </a:t>
            </a:r>
            <a:r>
              <a:rPr b="1" lang="en-US" sz="3600"/>
              <a:t>professional</a:t>
            </a:r>
            <a:r>
              <a:rPr lang="en-US" sz="3600"/>
              <a:t> concerned about digital security, this course equips you with the knowledge and skills you need.</a:t>
            </a:r>
            <a:endParaRPr/>
          </a:p>
        </p:txBody>
      </p:sp>
      <p:pic>
        <p:nvPicPr>
          <p:cNvPr descr="Privacy | A word cloud featuring &quot;Privacy&quot;. Would appreciate… | Flickr" id="269" name="Google Shape;269;p3"/>
          <p:cNvPicPr preferRelativeResize="0"/>
          <p:nvPr/>
        </p:nvPicPr>
        <p:blipFill rotWithShape="1">
          <a:blip r:embed="rId3">
            <a:alphaModFix/>
          </a:blip>
          <a:srcRect b="0" l="0" r="0" t="0"/>
          <a:stretch/>
        </p:blipFill>
        <p:spPr>
          <a:xfrm rot="4211666">
            <a:off x="11398722" y="3788197"/>
            <a:ext cx="7604019" cy="382428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4" name="Shape 274"/>
        <p:cNvGrpSpPr/>
        <p:nvPr/>
      </p:nvGrpSpPr>
      <p:grpSpPr>
        <a:xfrm>
          <a:off x="0" y="0"/>
          <a:ext cx="0" cy="0"/>
          <a:chOff x="0" y="0"/>
          <a:chExt cx="0" cy="0"/>
        </a:xfrm>
      </p:grpSpPr>
      <p:sp>
        <p:nvSpPr>
          <p:cNvPr id="275" name="Google Shape;275;p4"/>
          <p:cNvSpPr/>
          <p:nvPr/>
        </p:nvSpPr>
        <p:spPr>
          <a:xfrm>
            <a:off x="0" y="0"/>
            <a:ext cx="18283428" cy="10287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76" name="Google Shape;276;p4"/>
          <p:cNvSpPr/>
          <p:nvPr/>
        </p:nvSpPr>
        <p:spPr>
          <a:xfrm rot="-853893">
            <a:off x="12262632" y="686926"/>
            <a:ext cx="4481848" cy="4481849"/>
          </a:xfrm>
          <a:prstGeom prst="arc">
            <a:avLst>
              <a:gd fmla="val 14612914"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Calibri"/>
              <a:ea typeface="Calibri"/>
              <a:cs typeface="Calibri"/>
              <a:sym typeface="Calibri"/>
            </a:endParaRPr>
          </a:p>
        </p:txBody>
      </p:sp>
      <p:grpSp>
        <p:nvGrpSpPr>
          <p:cNvPr id="277" name="Google Shape;277;p4"/>
          <p:cNvGrpSpPr/>
          <p:nvPr/>
        </p:nvGrpSpPr>
        <p:grpSpPr>
          <a:xfrm>
            <a:off x="762000" y="2176183"/>
            <a:ext cx="16306800" cy="7230032"/>
            <a:chOff x="0" y="4483"/>
            <a:chExt cx="16306800" cy="7230032"/>
          </a:xfrm>
        </p:grpSpPr>
        <p:sp>
          <p:nvSpPr>
            <p:cNvPr id="278" name="Google Shape;278;p4"/>
            <p:cNvSpPr/>
            <p:nvPr/>
          </p:nvSpPr>
          <p:spPr>
            <a:xfrm>
              <a:off x="0" y="4483"/>
              <a:ext cx="16306800" cy="2136372"/>
            </a:xfrm>
            <a:prstGeom prst="roundRect">
              <a:avLst>
                <a:gd fmla="val 10000" name="adj"/>
              </a:avLst>
            </a:prstGeom>
            <a:solidFill>
              <a:srgbClr val="F7D5C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4"/>
            <p:cNvSpPr/>
            <p:nvPr/>
          </p:nvSpPr>
          <p:spPr>
            <a:xfrm>
              <a:off x="646252" y="485167"/>
              <a:ext cx="1176153" cy="1175004"/>
            </a:xfrm>
            <a:prstGeom prst="rect">
              <a:avLst/>
            </a:prstGeom>
            <a:blipFill rotWithShape="1">
              <a:blip r:embed="rId3">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4"/>
            <p:cNvSpPr/>
            <p:nvPr/>
          </p:nvSpPr>
          <p:spPr>
            <a:xfrm>
              <a:off x="2468658" y="4483"/>
              <a:ext cx="13444070" cy="213846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 name="Google Shape;281;p4"/>
            <p:cNvSpPr txBox="1"/>
            <p:nvPr/>
          </p:nvSpPr>
          <p:spPr>
            <a:xfrm>
              <a:off x="2468658" y="4483"/>
              <a:ext cx="13444070" cy="2138460"/>
            </a:xfrm>
            <a:prstGeom prst="rect">
              <a:avLst/>
            </a:prstGeom>
            <a:noFill/>
            <a:ln>
              <a:noFill/>
            </a:ln>
          </p:spPr>
          <p:txBody>
            <a:bodyPr anchorCtr="0" anchor="ctr" bIns="226300" lIns="226300" spcFirstLastPara="1" rIns="226300" wrap="square" tIns="226300">
              <a:noAutofit/>
            </a:bodyPr>
            <a:lstStyle/>
            <a:p>
              <a:pPr indent="0" lvl="0" marL="0" marR="0" rtl="0" algn="l">
                <a:lnSpc>
                  <a:spcPct val="100000"/>
                </a:lnSpc>
                <a:spcBef>
                  <a:spcPts val="0"/>
                </a:spcBef>
                <a:spcAft>
                  <a:spcPts val="0"/>
                </a:spcAft>
                <a:buClr>
                  <a:schemeClr val="dk1"/>
                </a:buClr>
                <a:buSzPts val="3600"/>
                <a:buFont typeface="Arial"/>
                <a:buNone/>
              </a:pPr>
              <a:r>
                <a:rPr b="0" i="0" lang="en-US" sz="3600" u="none" cap="none" strike="noStrike">
                  <a:solidFill>
                    <a:schemeClr val="dk1"/>
                  </a:solidFill>
                  <a:latin typeface="Arial"/>
                  <a:ea typeface="Arial"/>
                  <a:cs typeface="Arial"/>
                  <a:sym typeface="Arial"/>
                </a:rPr>
                <a:t>Digital privacy is not just a concept, but a fundamental right in our interconnected world (</a:t>
              </a:r>
              <a:r>
                <a:rPr b="1" i="0" lang="en-US" sz="3600" u="none" cap="none" strike="noStrike">
                  <a:solidFill>
                    <a:schemeClr val="dk1"/>
                  </a:solidFill>
                  <a:latin typeface="Arial"/>
                  <a:ea typeface="Arial"/>
                  <a:cs typeface="Arial"/>
                  <a:sym typeface="Arial"/>
                </a:rPr>
                <a:t>Article 8 of the Charter of Fundamentals Rights of the European Union</a:t>
              </a:r>
              <a:r>
                <a:rPr b="0" i="0" lang="en-US" sz="3600" u="none" cap="none" strike="noStrike">
                  <a:solidFill>
                    <a:schemeClr val="dk1"/>
                  </a:solidFill>
                  <a:latin typeface="Arial"/>
                  <a:ea typeface="Arial"/>
                  <a:cs typeface="Arial"/>
                  <a:sym typeface="Arial"/>
                </a:rPr>
                <a:t>). </a:t>
              </a:r>
              <a:endParaRPr b="0" i="0" sz="3600" u="none" cap="none" strike="noStrike">
                <a:solidFill>
                  <a:schemeClr val="dk1"/>
                </a:solidFill>
                <a:latin typeface="Arial"/>
                <a:ea typeface="Arial"/>
                <a:cs typeface="Arial"/>
                <a:sym typeface="Arial"/>
              </a:endParaRPr>
            </a:p>
          </p:txBody>
        </p:sp>
        <p:sp>
          <p:nvSpPr>
            <p:cNvPr id="282" name="Google Shape;282;p4"/>
            <p:cNvSpPr/>
            <p:nvPr/>
          </p:nvSpPr>
          <p:spPr>
            <a:xfrm>
              <a:off x="0" y="2550269"/>
              <a:ext cx="16306800" cy="2136372"/>
            </a:xfrm>
            <a:prstGeom prst="roundRect">
              <a:avLst>
                <a:gd fmla="val 10000" name="adj"/>
              </a:avLst>
            </a:prstGeom>
            <a:solidFill>
              <a:srgbClr val="F7D5C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4"/>
            <p:cNvSpPr/>
            <p:nvPr/>
          </p:nvSpPr>
          <p:spPr>
            <a:xfrm>
              <a:off x="646252" y="3030953"/>
              <a:ext cx="1176153" cy="1175004"/>
            </a:xfrm>
            <a:prstGeom prst="rect">
              <a:avLst/>
            </a:prstGeom>
            <a:blipFill rotWithShape="1">
              <a:blip r:embed="rId4">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 name="Google Shape;284;p4"/>
            <p:cNvSpPr/>
            <p:nvPr/>
          </p:nvSpPr>
          <p:spPr>
            <a:xfrm>
              <a:off x="2468658" y="2550269"/>
              <a:ext cx="13444070" cy="213846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4"/>
            <p:cNvSpPr txBox="1"/>
            <p:nvPr/>
          </p:nvSpPr>
          <p:spPr>
            <a:xfrm>
              <a:off x="2468658" y="2550269"/>
              <a:ext cx="13444070" cy="2138460"/>
            </a:xfrm>
            <a:prstGeom prst="rect">
              <a:avLst/>
            </a:prstGeom>
            <a:noFill/>
            <a:ln>
              <a:noFill/>
            </a:ln>
          </p:spPr>
          <p:txBody>
            <a:bodyPr anchorCtr="0" anchor="ctr" bIns="226300" lIns="226300" spcFirstLastPara="1" rIns="226300" wrap="square" tIns="226300">
              <a:noAutofit/>
            </a:bodyPr>
            <a:lstStyle/>
            <a:p>
              <a:pPr indent="0" lvl="0" marL="0" marR="0" rtl="0" algn="l">
                <a:lnSpc>
                  <a:spcPct val="100000"/>
                </a:lnSpc>
                <a:spcBef>
                  <a:spcPts val="0"/>
                </a:spcBef>
                <a:spcAft>
                  <a:spcPts val="0"/>
                </a:spcAft>
                <a:buClr>
                  <a:schemeClr val="dk1"/>
                </a:buClr>
                <a:buSzPts val="3600"/>
                <a:buFont typeface="Arial"/>
                <a:buNone/>
              </a:pPr>
              <a:r>
                <a:rPr b="0" i="0" lang="en-US" sz="3600" u="none" cap="none" strike="noStrike">
                  <a:solidFill>
                    <a:schemeClr val="dk1"/>
                  </a:solidFill>
                  <a:latin typeface="Arial"/>
                  <a:ea typeface="Arial"/>
                  <a:cs typeface="Arial"/>
                  <a:sym typeface="Arial"/>
                </a:rPr>
                <a:t>We will dive into the critical significance of digital privacy in our daily lives.</a:t>
              </a:r>
              <a:endParaRPr b="0" i="0" sz="3600" u="none" cap="none" strike="noStrike">
                <a:solidFill>
                  <a:schemeClr val="dk1"/>
                </a:solidFill>
                <a:latin typeface="Arial"/>
                <a:ea typeface="Arial"/>
                <a:cs typeface="Arial"/>
                <a:sym typeface="Arial"/>
              </a:endParaRPr>
            </a:p>
          </p:txBody>
        </p:sp>
        <p:sp>
          <p:nvSpPr>
            <p:cNvPr id="286" name="Google Shape;286;p4"/>
            <p:cNvSpPr/>
            <p:nvPr/>
          </p:nvSpPr>
          <p:spPr>
            <a:xfrm>
              <a:off x="0" y="5096055"/>
              <a:ext cx="16306800" cy="2136372"/>
            </a:xfrm>
            <a:prstGeom prst="roundRect">
              <a:avLst>
                <a:gd fmla="val 10000" name="adj"/>
              </a:avLst>
            </a:prstGeom>
            <a:solidFill>
              <a:srgbClr val="F7D5C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4"/>
            <p:cNvSpPr/>
            <p:nvPr/>
          </p:nvSpPr>
          <p:spPr>
            <a:xfrm>
              <a:off x="646884" y="5576739"/>
              <a:ext cx="1176153" cy="1175004"/>
            </a:xfrm>
            <a:prstGeom prst="rect">
              <a:avLst/>
            </a:prstGeom>
            <a:blipFill rotWithShape="1">
              <a:blip r:embed="rId5">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4"/>
            <p:cNvSpPr/>
            <p:nvPr/>
          </p:nvSpPr>
          <p:spPr>
            <a:xfrm>
              <a:off x="2469921" y="5096055"/>
              <a:ext cx="13444070" cy="213846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p4"/>
            <p:cNvSpPr txBox="1"/>
            <p:nvPr/>
          </p:nvSpPr>
          <p:spPr>
            <a:xfrm>
              <a:off x="2469921" y="5096055"/>
              <a:ext cx="13444070" cy="2138460"/>
            </a:xfrm>
            <a:prstGeom prst="rect">
              <a:avLst/>
            </a:prstGeom>
            <a:noFill/>
            <a:ln>
              <a:noFill/>
            </a:ln>
          </p:spPr>
          <p:txBody>
            <a:bodyPr anchorCtr="0" anchor="ctr" bIns="226300" lIns="226300" spcFirstLastPara="1" rIns="226300" wrap="square" tIns="226300">
              <a:noAutofit/>
            </a:bodyPr>
            <a:lstStyle/>
            <a:p>
              <a:pPr indent="0" lvl="0" marL="0" marR="0" rtl="0" algn="l">
                <a:lnSpc>
                  <a:spcPct val="100000"/>
                </a:lnSpc>
                <a:spcBef>
                  <a:spcPts val="0"/>
                </a:spcBef>
                <a:spcAft>
                  <a:spcPts val="0"/>
                </a:spcAft>
                <a:buClr>
                  <a:schemeClr val="dk1"/>
                </a:buClr>
                <a:buSzPts val="3600"/>
                <a:buFont typeface="Arial"/>
                <a:buNone/>
              </a:pPr>
              <a:r>
                <a:rPr b="0" i="1" lang="en-US" sz="3600" u="none" cap="none" strike="noStrike">
                  <a:solidFill>
                    <a:schemeClr val="dk1"/>
                  </a:solidFill>
                  <a:latin typeface="Arial"/>
                  <a:ea typeface="Arial"/>
                  <a:cs typeface="Arial"/>
                  <a:sym typeface="Arial"/>
                </a:rPr>
                <a:t>Look at your phone for a moment, think about how much private information is inside it, from social chats all the way to bank accounts. </a:t>
              </a:r>
              <a:r>
                <a:rPr b="1" i="1" lang="en-US" sz="3600" u="none" cap="none" strike="noStrike">
                  <a:solidFill>
                    <a:schemeClr val="dk1"/>
                  </a:solidFill>
                  <a:latin typeface="Arial"/>
                  <a:ea typeface="Arial"/>
                  <a:cs typeface="Arial"/>
                  <a:sym typeface="Arial"/>
                </a:rPr>
                <a:t>With this comes the need to protect your data effectively and securely</a:t>
              </a:r>
              <a:r>
                <a:rPr b="0" i="1" lang="en-US" sz="3600" u="none" cap="none" strike="noStrike">
                  <a:solidFill>
                    <a:schemeClr val="dk1"/>
                  </a:solidFill>
                  <a:latin typeface="Arial"/>
                  <a:ea typeface="Arial"/>
                  <a:cs typeface="Arial"/>
                  <a:sym typeface="Arial"/>
                </a:rPr>
                <a:t>.</a:t>
              </a:r>
              <a:endParaRPr b="0" i="0" sz="3600" u="none" cap="none" strike="noStrike">
                <a:solidFill>
                  <a:schemeClr val="dk1"/>
                </a:solidFill>
                <a:latin typeface="Arial"/>
                <a:ea typeface="Arial"/>
                <a:cs typeface="Arial"/>
                <a:sym typeface="Arial"/>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93" name="Shape 293"/>
        <p:cNvGrpSpPr/>
        <p:nvPr/>
      </p:nvGrpSpPr>
      <p:grpSpPr>
        <a:xfrm>
          <a:off x="0" y="0"/>
          <a:ext cx="0" cy="0"/>
          <a:chOff x="0" y="0"/>
          <a:chExt cx="0" cy="0"/>
        </a:xfrm>
      </p:grpSpPr>
      <p:sp>
        <p:nvSpPr>
          <p:cNvPr id="294" name="Google Shape;294;p5"/>
          <p:cNvSpPr/>
          <p:nvPr/>
        </p:nvSpPr>
        <p:spPr>
          <a:xfrm>
            <a:off x="4572" y="0"/>
            <a:ext cx="18283428" cy="10287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FFFFFF"/>
              </a:solidFill>
              <a:latin typeface="Calibri"/>
              <a:ea typeface="Calibri"/>
              <a:cs typeface="Calibri"/>
              <a:sym typeface="Calibri"/>
            </a:endParaRPr>
          </a:p>
        </p:txBody>
      </p:sp>
      <p:sp>
        <p:nvSpPr>
          <p:cNvPr id="295" name="Google Shape;295;p5"/>
          <p:cNvSpPr/>
          <p:nvPr/>
        </p:nvSpPr>
        <p:spPr>
          <a:xfrm>
            <a:off x="2" y="0"/>
            <a:ext cx="6250907" cy="10287000"/>
          </a:xfrm>
          <a:custGeom>
            <a:rect b="b" l="l" r="r" t="t"/>
            <a:pathLst>
              <a:path extrusionOk="0" h="6858000" w="4167271">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FFFFFF"/>
              </a:solidFill>
              <a:latin typeface="Calibri"/>
              <a:ea typeface="Calibri"/>
              <a:cs typeface="Calibri"/>
              <a:sym typeface="Calibri"/>
            </a:endParaRPr>
          </a:p>
        </p:txBody>
      </p:sp>
      <p:sp>
        <p:nvSpPr>
          <p:cNvPr id="296" name="Google Shape;296;p5"/>
          <p:cNvSpPr txBox="1"/>
          <p:nvPr>
            <p:ph type="title"/>
          </p:nvPr>
        </p:nvSpPr>
        <p:spPr>
          <a:xfrm>
            <a:off x="1030251" y="1730359"/>
            <a:ext cx="4800600" cy="6691745"/>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7200"/>
              <a:buFont typeface="Arial"/>
              <a:buNone/>
            </a:pPr>
            <a:r>
              <a:rPr lang="en-US">
                <a:solidFill>
                  <a:srgbClr val="FFFFFF"/>
                </a:solidFill>
              </a:rPr>
              <a:t>Aim of Module</a:t>
            </a:r>
            <a:endParaRPr/>
          </a:p>
        </p:txBody>
      </p:sp>
      <p:sp>
        <p:nvSpPr>
          <p:cNvPr id="297" name="Google Shape;297;p5"/>
          <p:cNvSpPr/>
          <p:nvPr/>
        </p:nvSpPr>
        <p:spPr>
          <a:xfrm flipH="1" rot="10800000">
            <a:off x="11325604" y="3683219"/>
            <a:ext cx="6125150" cy="6125150"/>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000000"/>
              </a:solidFill>
              <a:latin typeface="Calibri"/>
              <a:ea typeface="Calibri"/>
              <a:cs typeface="Calibri"/>
              <a:sym typeface="Calibri"/>
            </a:endParaRPr>
          </a:p>
        </p:txBody>
      </p:sp>
      <p:grpSp>
        <p:nvGrpSpPr>
          <p:cNvPr id="298" name="Google Shape;298;p5"/>
          <p:cNvGrpSpPr/>
          <p:nvPr/>
        </p:nvGrpSpPr>
        <p:grpSpPr>
          <a:xfrm>
            <a:off x="6619577" y="3603180"/>
            <a:ext cx="10828241" cy="2946099"/>
            <a:chOff x="2935" y="2208374"/>
            <a:chExt cx="10828241" cy="2946099"/>
          </a:xfrm>
        </p:grpSpPr>
        <p:sp>
          <p:nvSpPr>
            <p:cNvPr id="299" name="Google Shape;299;p5"/>
            <p:cNvSpPr/>
            <p:nvPr/>
          </p:nvSpPr>
          <p:spPr>
            <a:xfrm>
              <a:off x="2935" y="2208374"/>
              <a:ext cx="3244668" cy="2519383"/>
            </a:xfrm>
            <a:prstGeom prst="roundRect">
              <a:avLst>
                <a:gd fmla="val 10000" name="adj"/>
              </a:avLst>
            </a:prstGeom>
            <a:solidFill>
              <a:srgbClr val="4372C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5"/>
            <p:cNvSpPr/>
            <p:nvPr/>
          </p:nvSpPr>
          <p:spPr>
            <a:xfrm>
              <a:off x="313992" y="2503879"/>
              <a:ext cx="3244668" cy="2519383"/>
            </a:xfrm>
            <a:prstGeom prst="roundRect">
              <a:avLst>
                <a:gd fmla="val 10000" name="adj"/>
              </a:avLst>
            </a:prstGeom>
            <a:solidFill>
              <a:schemeClr val="lt1">
                <a:alpha val="89803"/>
              </a:schemeClr>
            </a:solidFill>
            <a:ln cap="flat" cmpd="sng" w="12700">
              <a:solidFill>
                <a:srgbClr val="4372C3"/>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p5"/>
            <p:cNvSpPr txBox="1"/>
            <p:nvPr/>
          </p:nvSpPr>
          <p:spPr>
            <a:xfrm>
              <a:off x="387782" y="2577669"/>
              <a:ext cx="3097088" cy="2371803"/>
            </a:xfrm>
            <a:prstGeom prst="rect">
              <a:avLst/>
            </a:prstGeom>
            <a:noFill/>
            <a:ln>
              <a:noFill/>
            </a:ln>
          </p:spPr>
          <p:txBody>
            <a:bodyPr anchorCtr="0" anchor="ctr" bIns="76200" lIns="76200" spcFirstLastPara="1" rIns="76200" wrap="square" tIns="76200">
              <a:noAutofit/>
            </a:bodyPr>
            <a:lstStyle/>
            <a:p>
              <a:pPr indent="0" lvl="0" marL="0" marR="0" rtl="0" algn="ctr">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This module aims to improve comprehension of digital privacy, provide practical skills, and foster a sense of responsibility in today’s digital era. </a:t>
              </a:r>
              <a:endParaRPr b="0" i="0" sz="2000" u="none" cap="none" strike="noStrike">
                <a:solidFill>
                  <a:schemeClr val="dk1"/>
                </a:solidFill>
                <a:latin typeface="Arial"/>
                <a:ea typeface="Arial"/>
                <a:cs typeface="Arial"/>
                <a:sym typeface="Arial"/>
              </a:endParaRPr>
            </a:p>
          </p:txBody>
        </p:sp>
        <p:sp>
          <p:nvSpPr>
            <p:cNvPr id="302" name="Google Shape;302;p5"/>
            <p:cNvSpPr/>
            <p:nvPr/>
          </p:nvSpPr>
          <p:spPr>
            <a:xfrm>
              <a:off x="3869719" y="2208374"/>
              <a:ext cx="2915725" cy="2501375"/>
            </a:xfrm>
            <a:prstGeom prst="roundRect">
              <a:avLst>
                <a:gd fmla="val 10000" name="adj"/>
              </a:avLst>
            </a:prstGeom>
            <a:solidFill>
              <a:srgbClr val="4372C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5"/>
            <p:cNvSpPr/>
            <p:nvPr/>
          </p:nvSpPr>
          <p:spPr>
            <a:xfrm>
              <a:off x="4180776" y="2503879"/>
              <a:ext cx="2915725" cy="2501375"/>
            </a:xfrm>
            <a:prstGeom prst="roundRect">
              <a:avLst>
                <a:gd fmla="val 10000" name="adj"/>
              </a:avLst>
            </a:prstGeom>
            <a:solidFill>
              <a:schemeClr val="lt1">
                <a:alpha val="89803"/>
              </a:schemeClr>
            </a:solidFill>
            <a:ln cap="flat" cmpd="sng" w="12700">
              <a:solidFill>
                <a:srgbClr val="4372C3"/>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p5"/>
            <p:cNvSpPr txBox="1"/>
            <p:nvPr/>
          </p:nvSpPr>
          <p:spPr>
            <a:xfrm>
              <a:off x="4254039" y="2577142"/>
              <a:ext cx="2769199" cy="2354849"/>
            </a:xfrm>
            <a:prstGeom prst="rect">
              <a:avLst/>
            </a:prstGeom>
            <a:noFill/>
            <a:ln>
              <a:noFill/>
            </a:ln>
          </p:spPr>
          <p:txBody>
            <a:bodyPr anchorCtr="0" anchor="ctr" bIns="76200" lIns="76200" spcFirstLastPara="1" rIns="76200" wrap="square" tIns="76200">
              <a:noAutofit/>
            </a:bodyPr>
            <a:lstStyle/>
            <a:p>
              <a:pPr indent="0" lvl="0" marL="0" marR="0" rtl="0" algn="ctr">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At the end of the course, participants will </a:t>
              </a:r>
              <a:r>
                <a:rPr b="1" i="0" lang="en-US" sz="2000" u="none" cap="none" strike="noStrike">
                  <a:solidFill>
                    <a:srgbClr val="000000"/>
                  </a:solidFill>
                  <a:latin typeface="Arial"/>
                  <a:ea typeface="Arial"/>
                  <a:cs typeface="Arial"/>
                  <a:sym typeface="Arial"/>
                </a:rPr>
                <a:t>be able to make well-informed choices and educate others on the importance of digital privacy</a:t>
              </a:r>
              <a:r>
                <a:rPr b="0" i="0" lang="en-US" sz="2000" u="none" cap="none" strike="noStrike">
                  <a:solidFill>
                    <a:srgbClr val="000000"/>
                  </a:solidFill>
                  <a:latin typeface="Arial"/>
                  <a:ea typeface="Arial"/>
                  <a:cs typeface="Arial"/>
                  <a:sym typeface="Arial"/>
                </a:rPr>
                <a:t>.</a:t>
              </a:r>
              <a:endParaRPr b="0" i="0" sz="2000" u="none" cap="none" strike="noStrike">
                <a:solidFill>
                  <a:schemeClr val="dk1"/>
                </a:solidFill>
                <a:latin typeface="Arial"/>
                <a:ea typeface="Arial"/>
                <a:cs typeface="Arial"/>
                <a:sym typeface="Arial"/>
              </a:endParaRPr>
            </a:p>
          </p:txBody>
        </p:sp>
        <p:sp>
          <p:nvSpPr>
            <p:cNvPr id="305" name="Google Shape;305;p5"/>
            <p:cNvSpPr/>
            <p:nvPr/>
          </p:nvSpPr>
          <p:spPr>
            <a:xfrm>
              <a:off x="7407559" y="2208374"/>
              <a:ext cx="3112559" cy="2650594"/>
            </a:xfrm>
            <a:prstGeom prst="roundRect">
              <a:avLst>
                <a:gd fmla="val 10000" name="adj"/>
              </a:avLst>
            </a:prstGeom>
            <a:solidFill>
              <a:srgbClr val="4372C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5"/>
            <p:cNvSpPr/>
            <p:nvPr/>
          </p:nvSpPr>
          <p:spPr>
            <a:xfrm>
              <a:off x="7718617" y="2503879"/>
              <a:ext cx="3112559" cy="2650594"/>
            </a:xfrm>
            <a:prstGeom prst="roundRect">
              <a:avLst>
                <a:gd fmla="val 10000" name="adj"/>
              </a:avLst>
            </a:prstGeom>
            <a:solidFill>
              <a:schemeClr val="lt1">
                <a:alpha val="89803"/>
              </a:schemeClr>
            </a:solidFill>
            <a:ln cap="flat" cmpd="sng" w="12700">
              <a:solidFill>
                <a:srgbClr val="4372C3"/>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5"/>
            <p:cNvSpPr txBox="1"/>
            <p:nvPr/>
          </p:nvSpPr>
          <p:spPr>
            <a:xfrm>
              <a:off x="7796250" y="2581512"/>
              <a:ext cx="2957293" cy="2495328"/>
            </a:xfrm>
            <a:prstGeom prst="rect">
              <a:avLst/>
            </a:prstGeom>
            <a:noFill/>
            <a:ln>
              <a:noFill/>
            </a:ln>
          </p:spPr>
          <p:txBody>
            <a:bodyPr anchorCtr="0" anchor="ctr" bIns="76200" lIns="76200" spcFirstLastPara="1" rIns="76200" wrap="square" tIns="76200">
              <a:noAutofit/>
            </a:bodyPr>
            <a:lstStyle/>
            <a:p>
              <a:pPr indent="0" lvl="0" marL="0" marR="0" rtl="0" algn="ctr">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Furthermore, participants will be prepared to share and disseminate information about the importance of digital privacy with the rest of society.</a:t>
              </a:r>
              <a:endParaRPr b="0" i="0" sz="2000" u="none" cap="none" strike="noStrike">
                <a:solidFill>
                  <a:schemeClr val="dk1"/>
                </a:solidFill>
                <a:latin typeface="Arial"/>
                <a:ea typeface="Arial"/>
                <a:cs typeface="Arial"/>
                <a:sym typeface="Arial"/>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11" name="Shape 311"/>
        <p:cNvGrpSpPr/>
        <p:nvPr/>
      </p:nvGrpSpPr>
      <p:grpSpPr>
        <a:xfrm>
          <a:off x="0" y="0"/>
          <a:ext cx="0" cy="0"/>
          <a:chOff x="0" y="0"/>
          <a:chExt cx="0" cy="0"/>
        </a:xfrm>
      </p:grpSpPr>
      <p:sp>
        <p:nvSpPr>
          <p:cNvPr id="312" name="Google Shape;312;p6"/>
          <p:cNvSpPr/>
          <p:nvPr/>
        </p:nvSpPr>
        <p:spPr>
          <a:xfrm>
            <a:off x="-2" y="0"/>
            <a:ext cx="18283428" cy="10287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FFFFFF"/>
              </a:solidFill>
              <a:latin typeface="Calibri"/>
              <a:ea typeface="Calibri"/>
              <a:cs typeface="Calibri"/>
              <a:sym typeface="Calibri"/>
            </a:endParaRPr>
          </a:p>
        </p:txBody>
      </p:sp>
      <p:sp>
        <p:nvSpPr>
          <p:cNvPr id="313" name="Google Shape;313;p6"/>
          <p:cNvSpPr txBox="1"/>
          <p:nvPr>
            <p:ph type="title"/>
          </p:nvPr>
        </p:nvSpPr>
        <p:spPr>
          <a:xfrm>
            <a:off x="1257300" y="835493"/>
            <a:ext cx="15773400" cy="170054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7800"/>
              <a:buFont typeface="Arial"/>
              <a:buNone/>
            </a:pPr>
            <a:r>
              <a:rPr lang="en-US" sz="7800"/>
              <a:t>LEARNING OBJECTIVES</a:t>
            </a:r>
            <a:endParaRPr/>
          </a:p>
        </p:txBody>
      </p:sp>
      <p:grpSp>
        <p:nvGrpSpPr>
          <p:cNvPr id="314" name="Google Shape;314;p6"/>
          <p:cNvGrpSpPr/>
          <p:nvPr/>
        </p:nvGrpSpPr>
        <p:grpSpPr>
          <a:xfrm>
            <a:off x="1257300" y="2412450"/>
            <a:ext cx="16209798" cy="7595701"/>
            <a:chOff x="0" y="-1664250"/>
            <a:chExt cx="16209798" cy="7595701"/>
          </a:xfrm>
        </p:grpSpPr>
        <p:sp>
          <p:nvSpPr>
            <p:cNvPr id="315" name="Google Shape;315;p6"/>
            <p:cNvSpPr/>
            <p:nvPr/>
          </p:nvSpPr>
          <p:spPr>
            <a:xfrm>
              <a:off x="3656" y="-1664250"/>
              <a:ext cx="4615451" cy="7595701"/>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6"/>
            <p:cNvSpPr txBox="1"/>
            <p:nvPr/>
          </p:nvSpPr>
          <p:spPr>
            <a:xfrm>
              <a:off x="3656" y="1222115"/>
              <a:ext cx="4615451" cy="4557420"/>
            </a:xfrm>
            <a:prstGeom prst="rect">
              <a:avLst/>
            </a:prstGeom>
            <a:noFill/>
            <a:ln>
              <a:noFill/>
            </a:ln>
          </p:spPr>
          <p:txBody>
            <a:bodyPr anchorCtr="0" anchor="t" bIns="330200" lIns="359825" spcFirstLastPara="1" rIns="359825" wrap="square" tIns="330200">
              <a:noAutofit/>
            </a:bodyPr>
            <a:lstStyle/>
            <a:p>
              <a:pPr indent="0" lvl="0" marL="0" marR="0" rtl="0" algn="ctr">
                <a:lnSpc>
                  <a:spcPct val="90000"/>
                </a:lnSpc>
                <a:spcBef>
                  <a:spcPts val="0"/>
                </a:spcBef>
                <a:spcAft>
                  <a:spcPts val="0"/>
                </a:spcAft>
                <a:buClr>
                  <a:srgbClr val="000000"/>
                </a:buClr>
                <a:buSzPts val="2400"/>
                <a:buFont typeface="Arial"/>
                <a:buNone/>
              </a:pPr>
              <a:r>
                <a:rPr b="0" i="0" lang="en-US" sz="2400" u="none" cap="none" strike="noStrike">
                  <a:solidFill>
                    <a:srgbClr val="000000"/>
                  </a:solidFill>
                  <a:latin typeface="Arial"/>
                  <a:ea typeface="Arial"/>
                  <a:cs typeface="Arial"/>
                  <a:sym typeface="Arial"/>
                </a:rPr>
                <a:t>Understand the </a:t>
              </a:r>
              <a:r>
                <a:rPr b="1" i="0" lang="en-US" sz="2400" u="none" cap="none" strike="noStrike">
                  <a:solidFill>
                    <a:srgbClr val="000000"/>
                  </a:solidFill>
                  <a:latin typeface="Arial"/>
                  <a:ea typeface="Arial"/>
                  <a:cs typeface="Arial"/>
                  <a:sym typeface="Arial"/>
                </a:rPr>
                <a:t>impact of technology </a:t>
              </a:r>
              <a:r>
                <a:rPr b="0" i="0" lang="en-US" sz="2400" u="none" cap="none" strike="noStrike">
                  <a:solidFill>
                    <a:srgbClr val="000000"/>
                  </a:solidFill>
                  <a:latin typeface="Arial"/>
                  <a:ea typeface="Arial"/>
                  <a:cs typeface="Arial"/>
                  <a:sym typeface="Arial"/>
                </a:rPr>
                <a:t>in the digital age.</a:t>
              </a:r>
              <a:endParaRPr b="0" i="0" sz="2400" u="none" cap="none" strike="noStrike">
                <a:solidFill>
                  <a:schemeClr val="dk1"/>
                </a:solidFill>
                <a:latin typeface="Arial"/>
                <a:ea typeface="Arial"/>
                <a:cs typeface="Arial"/>
                <a:sym typeface="Arial"/>
              </a:endParaRPr>
            </a:p>
          </p:txBody>
        </p:sp>
        <p:sp>
          <p:nvSpPr>
            <p:cNvPr id="317" name="Google Shape;317;p6"/>
            <p:cNvSpPr/>
            <p:nvPr/>
          </p:nvSpPr>
          <p:spPr>
            <a:xfrm>
              <a:off x="1321293" y="0"/>
              <a:ext cx="1280160" cy="1280160"/>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 name="Google Shape;318;p6"/>
            <p:cNvSpPr txBox="1"/>
            <p:nvPr/>
          </p:nvSpPr>
          <p:spPr>
            <a:xfrm>
              <a:off x="1508768" y="187475"/>
              <a:ext cx="905210" cy="905210"/>
            </a:xfrm>
            <a:prstGeom prst="rect">
              <a:avLst/>
            </a:prstGeom>
            <a:noFill/>
            <a:ln>
              <a:noFill/>
            </a:ln>
          </p:spPr>
          <p:txBody>
            <a:bodyPr anchorCtr="0" anchor="ctr" bIns="12700" lIns="99800" spcFirstLastPara="1" rIns="99800" wrap="square" tIns="12700">
              <a:noAutofit/>
            </a:bodyPr>
            <a:lstStyle/>
            <a:p>
              <a:pPr indent="0" lvl="0" marL="0" marR="0" rtl="0" algn="ctr">
                <a:lnSpc>
                  <a:spcPct val="90000"/>
                </a:lnSpc>
                <a:spcBef>
                  <a:spcPts val="0"/>
                </a:spcBef>
                <a:spcAft>
                  <a:spcPts val="0"/>
                </a:spcAft>
                <a:buClr>
                  <a:schemeClr val="lt1"/>
                </a:buClr>
                <a:buSzPts val="5400"/>
                <a:buFont typeface="Arial"/>
                <a:buNone/>
              </a:pPr>
              <a:r>
                <a:rPr b="0" i="0" lang="en-US" sz="5400" u="none" cap="none" strike="noStrike">
                  <a:solidFill>
                    <a:schemeClr val="lt1"/>
                  </a:solidFill>
                  <a:latin typeface="Arial"/>
                  <a:ea typeface="Arial"/>
                  <a:cs typeface="Arial"/>
                  <a:sym typeface="Arial"/>
                </a:rPr>
                <a:t>1</a:t>
              </a:r>
              <a:endParaRPr/>
            </a:p>
          </p:txBody>
        </p:sp>
        <p:sp>
          <p:nvSpPr>
            <p:cNvPr id="319" name="Google Shape;319;p6"/>
            <p:cNvSpPr/>
            <p:nvPr/>
          </p:nvSpPr>
          <p:spPr>
            <a:xfrm>
              <a:off x="0" y="1466845"/>
              <a:ext cx="4615451"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p6"/>
            <p:cNvSpPr/>
            <p:nvPr/>
          </p:nvSpPr>
          <p:spPr>
            <a:xfrm>
              <a:off x="5080653" y="-1664250"/>
              <a:ext cx="6052148" cy="7595701"/>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 name="Google Shape;321;p6"/>
            <p:cNvSpPr txBox="1"/>
            <p:nvPr/>
          </p:nvSpPr>
          <p:spPr>
            <a:xfrm>
              <a:off x="5080653" y="1222115"/>
              <a:ext cx="6052148" cy="4557420"/>
            </a:xfrm>
            <a:prstGeom prst="rect">
              <a:avLst/>
            </a:prstGeom>
            <a:noFill/>
            <a:ln>
              <a:noFill/>
            </a:ln>
          </p:spPr>
          <p:txBody>
            <a:bodyPr anchorCtr="0" anchor="t" bIns="330200" lIns="359825" spcFirstLastPara="1" rIns="359825" wrap="square" tIns="330200">
              <a:noAutofit/>
            </a:bodyPr>
            <a:lstStyle/>
            <a:p>
              <a:pPr indent="0" lvl="0" marL="0" marR="0" rtl="0" algn="ctr">
                <a:lnSpc>
                  <a:spcPct val="90000"/>
                </a:lnSpc>
                <a:spcBef>
                  <a:spcPts val="0"/>
                </a:spcBef>
                <a:spcAft>
                  <a:spcPts val="0"/>
                </a:spcAft>
                <a:buClr>
                  <a:srgbClr val="000000"/>
                </a:buClr>
                <a:buSzPts val="2400"/>
                <a:buFont typeface="Arial"/>
                <a:buNone/>
              </a:pPr>
              <a:r>
                <a:rPr b="0" i="0" lang="en-US" sz="2400" u="none" cap="none" strike="noStrike">
                  <a:solidFill>
                    <a:srgbClr val="000000"/>
                  </a:solidFill>
                  <a:latin typeface="Arial"/>
                  <a:ea typeface="Arial"/>
                  <a:cs typeface="Arial"/>
                  <a:sym typeface="Arial"/>
                </a:rPr>
                <a:t>Understand the </a:t>
              </a:r>
              <a:r>
                <a:rPr b="1" i="0" lang="en-US" sz="2400" u="none" cap="none" strike="noStrike">
                  <a:solidFill>
                    <a:srgbClr val="000000"/>
                  </a:solidFill>
                  <a:latin typeface="Arial"/>
                  <a:ea typeface="Arial"/>
                  <a:cs typeface="Arial"/>
                  <a:sym typeface="Arial"/>
                </a:rPr>
                <a:t>various techniques used in phishing </a:t>
              </a:r>
              <a:r>
                <a:rPr b="0" i="0" lang="en-US" sz="2400" u="none" cap="none" strike="noStrike">
                  <a:solidFill>
                    <a:srgbClr val="000000"/>
                  </a:solidFill>
                  <a:latin typeface="Arial"/>
                  <a:ea typeface="Arial"/>
                  <a:cs typeface="Arial"/>
                  <a:sym typeface="Arial"/>
                </a:rPr>
                <a:t>attacks and to be </a:t>
              </a:r>
              <a:r>
                <a:rPr b="1" i="0" lang="en-US" sz="2400" u="none" cap="none" strike="noStrike">
                  <a:solidFill>
                    <a:srgbClr val="000000"/>
                  </a:solidFill>
                  <a:latin typeface="Arial"/>
                  <a:ea typeface="Arial"/>
                  <a:cs typeface="Arial"/>
                  <a:sym typeface="Arial"/>
                </a:rPr>
                <a:t>equipped</a:t>
              </a:r>
              <a:r>
                <a:rPr b="0" i="0" lang="en-US" sz="2400" u="none" cap="none" strike="noStrike">
                  <a:solidFill>
                    <a:srgbClr val="000000"/>
                  </a:solidFill>
                  <a:latin typeface="Arial"/>
                  <a:ea typeface="Arial"/>
                  <a:cs typeface="Arial"/>
                  <a:sym typeface="Arial"/>
                </a:rPr>
                <a:t> with knowledge to </a:t>
              </a:r>
              <a:r>
                <a:rPr b="1" i="0" lang="en-US" sz="2400" u="none" cap="none" strike="noStrike">
                  <a:solidFill>
                    <a:srgbClr val="000000"/>
                  </a:solidFill>
                  <a:latin typeface="Arial"/>
                  <a:ea typeface="Arial"/>
                  <a:cs typeface="Arial"/>
                  <a:sym typeface="Arial"/>
                </a:rPr>
                <a:t>identify </a:t>
              </a:r>
              <a:r>
                <a:rPr b="0" i="0" lang="en-US" sz="2400" u="none" cap="none" strike="noStrike">
                  <a:solidFill>
                    <a:srgbClr val="000000"/>
                  </a:solidFill>
                  <a:latin typeface="Arial"/>
                  <a:ea typeface="Arial"/>
                  <a:cs typeface="Arial"/>
                  <a:sym typeface="Arial"/>
                </a:rPr>
                <a:t>and </a:t>
              </a:r>
              <a:r>
                <a:rPr b="1" i="0" lang="en-US" sz="2400" u="none" cap="none" strike="noStrike">
                  <a:solidFill>
                    <a:srgbClr val="000000"/>
                  </a:solidFill>
                  <a:latin typeface="Arial"/>
                  <a:ea typeface="Arial"/>
                  <a:cs typeface="Arial"/>
                  <a:sym typeface="Arial"/>
                </a:rPr>
                <a:t>protect </a:t>
              </a:r>
              <a:r>
                <a:rPr b="0" i="0" lang="en-US" sz="2400" u="none" cap="none" strike="noStrike">
                  <a:solidFill>
                    <a:srgbClr val="000000"/>
                  </a:solidFill>
                  <a:latin typeface="Arial"/>
                  <a:ea typeface="Arial"/>
                  <a:cs typeface="Arial"/>
                  <a:sym typeface="Arial"/>
                </a:rPr>
                <a:t>against these cyber threats effectively.</a:t>
              </a:r>
              <a:endParaRPr b="0" i="0" sz="2400" u="none" cap="none" strike="noStrike">
                <a:solidFill>
                  <a:schemeClr val="dk1"/>
                </a:solidFill>
                <a:latin typeface="Arial"/>
                <a:ea typeface="Arial"/>
                <a:cs typeface="Arial"/>
                <a:sym typeface="Arial"/>
              </a:endParaRPr>
            </a:p>
          </p:txBody>
        </p:sp>
        <p:sp>
          <p:nvSpPr>
            <p:cNvPr id="322" name="Google Shape;322;p6"/>
            <p:cNvSpPr/>
            <p:nvPr/>
          </p:nvSpPr>
          <p:spPr>
            <a:xfrm>
              <a:off x="7305526" y="0"/>
              <a:ext cx="1280160" cy="1280160"/>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 name="Google Shape;323;p6"/>
            <p:cNvSpPr txBox="1"/>
            <p:nvPr/>
          </p:nvSpPr>
          <p:spPr>
            <a:xfrm>
              <a:off x="7493001" y="187475"/>
              <a:ext cx="905210" cy="905210"/>
            </a:xfrm>
            <a:prstGeom prst="rect">
              <a:avLst/>
            </a:prstGeom>
            <a:noFill/>
            <a:ln>
              <a:noFill/>
            </a:ln>
          </p:spPr>
          <p:txBody>
            <a:bodyPr anchorCtr="0" anchor="ctr" bIns="12700" lIns="99800" spcFirstLastPara="1" rIns="99800" wrap="square" tIns="12700">
              <a:noAutofit/>
            </a:bodyPr>
            <a:lstStyle/>
            <a:p>
              <a:pPr indent="0" lvl="0" marL="0" marR="0" rtl="0" algn="ctr">
                <a:lnSpc>
                  <a:spcPct val="90000"/>
                </a:lnSpc>
                <a:spcBef>
                  <a:spcPts val="0"/>
                </a:spcBef>
                <a:spcAft>
                  <a:spcPts val="0"/>
                </a:spcAft>
                <a:buClr>
                  <a:schemeClr val="lt1"/>
                </a:buClr>
                <a:buSzPts val="5400"/>
                <a:buFont typeface="Arial"/>
                <a:buNone/>
              </a:pPr>
              <a:r>
                <a:rPr b="0" i="0" lang="en-US" sz="5400" u="none" cap="none" strike="noStrike">
                  <a:solidFill>
                    <a:schemeClr val="lt1"/>
                  </a:solidFill>
                  <a:latin typeface="Arial"/>
                  <a:ea typeface="Arial"/>
                  <a:cs typeface="Arial"/>
                  <a:sym typeface="Arial"/>
                </a:rPr>
                <a:t>2</a:t>
              </a:r>
              <a:endParaRPr b="0" i="0" sz="5400" u="none" cap="none" strike="noStrike">
                <a:solidFill>
                  <a:schemeClr val="lt1"/>
                </a:solidFill>
                <a:latin typeface="Arial"/>
                <a:ea typeface="Arial"/>
                <a:cs typeface="Arial"/>
                <a:sym typeface="Arial"/>
              </a:endParaRPr>
            </a:p>
          </p:txBody>
        </p:sp>
        <p:sp>
          <p:nvSpPr>
            <p:cNvPr id="324" name="Google Shape;324;p6"/>
            <p:cNvSpPr/>
            <p:nvPr/>
          </p:nvSpPr>
          <p:spPr>
            <a:xfrm>
              <a:off x="5578521" y="1466845"/>
              <a:ext cx="4615451"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 name="Google Shape;325;p6"/>
            <p:cNvSpPr/>
            <p:nvPr/>
          </p:nvSpPr>
          <p:spPr>
            <a:xfrm>
              <a:off x="11594347" y="-1664250"/>
              <a:ext cx="4615451" cy="7595701"/>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p6"/>
            <p:cNvSpPr txBox="1"/>
            <p:nvPr/>
          </p:nvSpPr>
          <p:spPr>
            <a:xfrm>
              <a:off x="11594347" y="1222115"/>
              <a:ext cx="4615451" cy="4557420"/>
            </a:xfrm>
            <a:prstGeom prst="rect">
              <a:avLst/>
            </a:prstGeom>
            <a:noFill/>
            <a:ln>
              <a:noFill/>
            </a:ln>
          </p:spPr>
          <p:txBody>
            <a:bodyPr anchorCtr="0" anchor="t" bIns="330200" lIns="359825" spcFirstLastPara="1" rIns="359825" wrap="square" tIns="330200">
              <a:noAutofit/>
            </a:bodyPr>
            <a:lstStyle/>
            <a:p>
              <a:pPr indent="0" lvl="0" marL="0" marR="0" rtl="0" algn="ctr">
                <a:lnSpc>
                  <a:spcPct val="90000"/>
                </a:lnSpc>
                <a:spcBef>
                  <a:spcPts val="0"/>
                </a:spcBef>
                <a:spcAft>
                  <a:spcPts val="0"/>
                </a:spcAft>
                <a:buClr>
                  <a:srgbClr val="000000"/>
                </a:buClr>
                <a:buSzPts val="2400"/>
                <a:buFont typeface="Arial"/>
                <a:buNone/>
              </a:pPr>
              <a:r>
                <a:rPr b="0" i="0" lang="en-US" sz="2400" u="none" cap="none" strike="noStrike">
                  <a:solidFill>
                    <a:srgbClr val="000000"/>
                  </a:solidFill>
                  <a:latin typeface="Arial"/>
                  <a:ea typeface="Arial"/>
                  <a:cs typeface="Arial"/>
                  <a:sym typeface="Arial"/>
                </a:rPr>
                <a:t>Understand the importance of both information privacy and </a:t>
              </a:r>
              <a:r>
                <a:rPr b="1" i="0" lang="en-US" sz="2400" u="none" cap="none" strike="noStrike">
                  <a:solidFill>
                    <a:srgbClr val="000000"/>
                  </a:solidFill>
                  <a:latin typeface="Arial"/>
                  <a:ea typeface="Arial"/>
                  <a:cs typeface="Arial"/>
                  <a:sym typeface="Arial"/>
                </a:rPr>
                <a:t>communication privacy </a:t>
              </a:r>
              <a:r>
                <a:rPr b="0" i="0" lang="en-US" sz="2400" u="none" cap="none" strike="noStrike">
                  <a:solidFill>
                    <a:srgbClr val="000000"/>
                  </a:solidFill>
                  <a:latin typeface="Arial"/>
                  <a:ea typeface="Arial"/>
                  <a:cs typeface="Arial"/>
                  <a:sym typeface="Arial"/>
                </a:rPr>
                <a:t>in the digital realm, and to acquire knowledge and strategies for safeguarding personal information.</a:t>
              </a:r>
              <a:endParaRPr b="0" i="0" sz="2400" u="none" cap="none" strike="noStrike">
                <a:solidFill>
                  <a:schemeClr val="dk1"/>
                </a:solidFill>
                <a:latin typeface="Arial"/>
                <a:ea typeface="Arial"/>
                <a:cs typeface="Arial"/>
                <a:sym typeface="Arial"/>
              </a:endParaRPr>
            </a:p>
          </p:txBody>
        </p:sp>
        <p:sp>
          <p:nvSpPr>
            <p:cNvPr id="327" name="Google Shape;327;p6"/>
            <p:cNvSpPr/>
            <p:nvPr/>
          </p:nvSpPr>
          <p:spPr>
            <a:xfrm>
              <a:off x="13259611" y="0"/>
              <a:ext cx="1280160" cy="1280160"/>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6"/>
            <p:cNvSpPr txBox="1"/>
            <p:nvPr/>
          </p:nvSpPr>
          <p:spPr>
            <a:xfrm>
              <a:off x="13447086" y="187475"/>
              <a:ext cx="905210" cy="905210"/>
            </a:xfrm>
            <a:prstGeom prst="rect">
              <a:avLst/>
            </a:prstGeom>
            <a:noFill/>
            <a:ln>
              <a:noFill/>
            </a:ln>
          </p:spPr>
          <p:txBody>
            <a:bodyPr anchorCtr="0" anchor="ctr" bIns="12700" lIns="99800" spcFirstLastPara="1" rIns="99800" wrap="square" tIns="12700">
              <a:noAutofit/>
            </a:bodyPr>
            <a:lstStyle/>
            <a:p>
              <a:pPr indent="0" lvl="0" marL="0" marR="0" rtl="0" algn="ctr">
                <a:lnSpc>
                  <a:spcPct val="90000"/>
                </a:lnSpc>
                <a:spcBef>
                  <a:spcPts val="0"/>
                </a:spcBef>
                <a:spcAft>
                  <a:spcPts val="0"/>
                </a:spcAft>
                <a:buClr>
                  <a:schemeClr val="lt1"/>
                </a:buClr>
                <a:buSzPts val="5400"/>
                <a:buFont typeface="Arial"/>
                <a:buNone/>
              </a:pPr>
              <a:r>
                <a:rPr b="0" i="0" lang="en-US" sz="5400" u="none" cap="none" strike="noStrike">
                  <a:solidFill>
                    <a:schemeClr val="lt1"/>
                  </a:solidFill>
                  <a:latin typeface="Arial"/>
                  <a:ea typeface="Arial"/>
                  <a:cs typeface="Arial"/>
                  <a:sym typeface="Arial"/>
                </a:rPr>
                <a:t>3</a:t>
              </a:r>
              <a:endParaRPr/>
            </a:p>
          </p:txBody>
        </p:sp>
        <p:sp>
          <p:nvSpPr>
            <p:cNvPr id="329" name="Google Shape;329;p6"/>
            <p:cNvSpPr/>
            <p:nvPr/>
          </p:nvSpPr>
          <p:spPr>
            <a:xfrm>
              <a:off x="11493037" y="1466845"/>
              <a:ext cx="4615451"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33" name="Shape 333"/>
        <p:cNvGrpSpPr/>
        <p:nvPr/>
      </p:nvGrpSpPr>
      <p:grpSpPr>
        <a:xfrm>
          <a:off x="0" y="0"/>
          <a:ext cx="0" cy="0"/>
          <a:chOff x="0" y="0"/>
          <a:chExt cx="0" cy="0"/>
        </a:xfrm>
      </p:grpSpPr>
      <p:sp>
        <p:nvSpPr>
          <p:cNvPr id="334" name="Google Shape;334;p7"/>
          <p:cNvSpPr/>
          <p:nvPr/>
        </p:nvSpPr>
        <p:spPr>
          <a:xfrm>
            <a:off x="-2" y="0"/>
            <a:ext cx="18283428" cy="10287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FFFFFF"/>
              </a:solidFill>
              <a:latin typeface="Calibri"/>
              <a:ea typeface="Calibri"/>
              <a:cs typeface="Calibri"/>
              <a:sym typeface="Calibri"/>
            </a:endParaRPr>
          </a:p>
        </p:txBody>
      </p:sp>
      <p:sp>
        <p:nvSpPr>
          <p:cNvPr id="335" name="Google Shape;335;p7"/>
          <p:cNvSpPr txBox="1"/>
          <p:nvPr>
            <p:ph type="title"/>
          </p:nvPr>
        </p:nvSpPr>
        <p:spPr>
          <a:xfrm>
            <a:off x="1257300" y="835493"/>
            <a:ext cx="15773400" cy="170054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7800"/>
              <a:buFont typeface="Arial"/>
              <a:buNone/>
            </a:pPr>
            <a:r>
              <a:rPr lang="en-US" sz="7800"/>
              <a:t>LEARNING OUTCOMES</a:t>
            </a:r>
            <a:endParaRPr/>
          </a:p>
        </p:txBody>
      </p:sp>
      <p:grpSp>
        <p:nvGrpSpPr>
          <p:cNvPr id="336" name="Google Shape;336;p7"/>
          <p:cNvGrpSpPr/>
          <p:nvPr/>
        </p:nvGrpSpPr>
        <p:grpSpPr>
          <a:xfrm>
            <a:off x="1277081" y="2756251"/>
            <a:ext cx="15733836" cy="6502712"/>
            <a:chOff x="19781" y="13051"/>
            <a:chExt cx="15733836" cy="6502712"/>
          </a:xfrm>
        </p:grpSpPr>
        <p:sp>
          <p:nvSpPr>
            <p:cNvPr id="337" name="Google Shape;337;p7"/>
            <p:cNvSpPr/>
            <p:nvPr/>
          </p:nvSpPr>
          <p:spPr>
            <a:xfrm>
              <a:off x="4565333" y="1331537"/>
              <a:ext cx="1015290" cy="91440"/>
            </a:xfrm>
            <a:custGeom>
              <a:rect b="b" l="l" r="r" t="t"/>
              <a:pathLst>
                <a:path extrusionOk="0" h="120000" w="120000">
                  <a:moveTo>
                    <a:pt x="0" y="60000"/>
                  </a:moveTo>
                  <a:lnTo>
                    <a:pt x="120000" y="60000"/>
                  </a:lnTo>
                </a:path>
              </a:pathLst>
            </a:custGeom>
            <a:noFill/>
            <a:ln cap="flat" cmpd="sng" w="9525">
              <a:solidFill>
                <a:schemeClr val="accent2"/>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 name="Google Shape;338;p7"/>
            <p:cNvSpPr txBox="1"/>
            <p:nvPr/>
          </p:nvSpPr>
          <p:spPr>
            <a:xfrm>
              <a:off x="5046831" y="1372022"/>
              <a:ext cx="52294" cy="1046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b="0" i="0" sz="500" u="none" cap="none" strike="noStrike">
                <a:solidFill>
                  <a:schemeClr val="dk1"/>
                </a:solidFill>
                <a:latin typeface="Arial"/>
                <a:ea typeface="Arial"/>
                <a:cs typeface="Arial"/>
                <a:sym typeface="Arial"/>
              </a:endParaRPr>
            </a:p>
          </p:txBody>
        </p:sp>
        <p:sp>
          <p:nvSpPr>
            <p:cNvPr id="339" name="Google Shape;339;p7"/>
            <p:cNvSpPr/>
            <p:nvPr/>
          </p:nvSpPr>
          <p:spPr>
            <a:xfrm>
              <a:off x="19781" y="13051"/>
              <a:ext cx="4547351" cy="2728410"/>
            </a:xfrm>
            <a:prstGeom prst="rect">
              <a:avLst/>
            </a:prstGeom>
            <a:solidFill>
              <a:schemeClr val="accent2"/>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 name="Google Shape;340;p7"/>
            <p:cNvSpPr txBox="1"/>
            <p:nvPr/>
          </p:nvSpPr>
          <p:spPr>
            <a:xfrm>
              <a:off x="19781" y="13051"/>
              <a:ext cx="4547351" cy="2728410"/>
            </a:xfrm>
            <a:prstGeom prst="rect">
              <a:avLst/>
            </a:prstGeom>
            <a:noFill/>
            <a:ln>
              <a:noFill/>
            </a:ln>
          </p:spPr>
          <p:txBody>
            <a:bodyPr anchorCtr="0" anchor="ctr" bIns="233875" lIns="222800" spcFirstLastPara="1" rIns="222800" wrap="square" tIns="233875">
              <a:noAutofit/>
            </a:bodyPr>
            <a:lstStyle/>
            <a:p>
              <a:pPr indent="0" lvl="0" marL="0" marR="0" rtl="0" algn="ctr">
                <a:lnSpc>
                  <a:spcPct val="9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AT THE END OF THIS MODULE, PARTICIPANTS WILL BE ABLE TO:</a:t>
              </a:r>
              <a:endParaRPr b="0" i="0" sz="3200" u="none" cap="none" strike="noStrike">
                <a:solidFill>
                  <a:schemeClr val="lt1"/>
                </a:solidFill>
                <a:latin typeface="Arial"/>
                <a:ea typeface="Arial"/>
                <a:cs typeface="Arial"/>
                <a:sym typeface="Arial"/>
              </a:endParaRPr>
            </a:p>
          </p:txBody>
        </p:sp>
        <p:sp>
          <p:nvSpPr>
            <p:cNvPr id="341" name="Google Shape;341;p7"/>
            <p:cNvSpPr/>
            <p:nvPr/>
          </p:nvSpPr>
          <p:spPr>
            <a:xfrm>
              <a:off x="10158575" y="1331537"/>
              <a:ext cx="1015290" cy="91440"/>
            </a:xfrm>
            <a:custGeom>
              <a:rect b="b" l="l" r="r" t="t"/>
              <a:pathLst>
                <a:path extrusionOk="0" h="120000" w="120000">
                  <a:moveTo>
                    <a:pt x="0" y="60000"/>
                  </a:moveTo>
                  <a:lnTo>
                    <a:pt x="120000" y="60000"/>
                  </a:lnTo>
                </a:path>
              </a:pathLst>
            </a:custGeom>
            <a:noFill/>
            <a:ln cap="flat" cmpd="sng" w="9525">
              <a:solidFill>
                <a:srgbClr val="D07A5B"/>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p7"/>
            <p:cNvSpPr txBox="1"/>
            <p:nvPr/>
          </p:nvSpPr>
          <p:spPr>
            <a:xfrm>
              <a:off x="10640073" y="1372022"/>
              <a:ext cx="52294" cy="1046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b="0" i="0" sz="500" u="none" cap="none" strike="noStrike">
                <a:solidFill>
                  <a:schemeClr val="dk1"/>
                </a:solidFill>
                <a:latin typeface="Arial"/>
                <a:ea typeface="Arial"/>
                <a:cs typeface="Arial"/>
                <a:sym typeface="Arial"/>
              </a:endParaRPr>
            </a:p>
          </p:txBody>
        </p:sp>
        <p:sp>
          <p:nvSpPr>
            <p:cNvPr id="343" name="Google Shape;343;p7"/>
            <p:cNvSpPr/>
            <p:nvPr/>
          </p:nvSpPr>
          <p:spPr>
            <a:xfrm>
              <a:off x="5613024" y="13051"/>
              <a:ext cx="4547351" cy="2728410"/>
            </a:xfrm>
            <a:prstGeom prst="rect">
              <a:avLst/>
            </a:prstGeom>
            <a:solidFill>
              <a:srgbClr val="D77850"/>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 name="Google Shape;344;p7"/>
            <p:cNvSpPr txBox="1"/>
            <p:nvPr/>
          </p:nvSpPr>
          <p:spPr>
            <a:xfrm>
              <a:off x="5613024" y="13051"/>
              <a:ext cx="4547351" cy="2728410"/>
            </a:xfrm>
            <a:prstGeom prst="rect">
              <a:avLst/>
            </a:prstGeom>
            <a:noFill/>
            <a:ln>
              <a:noFill/>
            </a:ln>
          </p:spPr>
          <p:txBody>
            <a:bodyPr anchorCtr="0" anchor="ctr" bIns="233875" lIns="222800" spcFirstLastPara="1" rIns="222800" wrap="square" tIns="233875">
              <a:noAutofit/>
            </a:bodyPr>
            <a:lstStyle/>
            <a:p>
              <a:pPr indent="0" lvl="0" marL="0" marR="0" rtl="0" algn="ctr">
                <a:lnSpc>
                  <a:spcPct val="9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UNDERSTAND THE IMPORTANCE OF DIGITAL PRIVACY IN THE TECHNOLOGICAL WORLD.</a:t>
              </a:r>
              <a:endParaRPr b="0" i="0" sz="3200" u="none" cap="none" strike="noStrike">
                <a:solidFill>
                  <a:schemeClr val="lt1"/>
                </a:solidFill>
                <a:latin typeface="Arial"/>
                <a:ea typeface="Arial"/>
                <a:cs typeface="Arial"/>
                <a:sym typeface="Arial"/>
              </a:endParaRPr>
            </a:p>
          </p:txBody>
        </p:sp>
        <p:sp>
          <p:nvSpPr>
            <p:cNvPr id="345" name="Google Shape;345;p7"/>
            <p:cNvSpPr/>
            <p:nvPr/>
          </p:nvSpPr>
          <p:spPr>
            <a:xfrm>
              <a:off x="2293457" y="2739662"/>
              <a:ext cx="11186484" cy="1015290"/>
            </a:xfrm>
            <a:custGeom>
              <a:rect b="b" l="l" r="r" t="t"/>
              <a:pathLst>
                <a:path extrusionOk="0" h="120000" w="120000">
                  <a:moveTo>
                    <a:pt x="120000" y="0"/>
                  </a:moveTo>
                  <a:lnTo>
                    <a:pt x="120000" y="62021"/>
                  </a:lnTo>
                  <a:lnTo>
                    <a:pt x="0" y="62021"/>
                  </a:lnTo>
                  <a:lnTo>
                    <a:pt x="0" y="120000"/>
                  </a:lnTo>
                </a:path>
              </a:pathLst>
            </a:custGeom>
            <a:noFill/>
            <a:ln cap="flat" cmpd="sng" w="9525">
              <a:solidFill>
                <a:srgbClr val="B88881"/>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p7"/>
            <p:cNvSpPr txBox="1"/>
            <p:nvPr/>
          </p:nvSpPr>
          <p:spPr>
            <a:xfrm>
              <a:off x="7605818" y="3242073"/>
              <a:ext cx="561763" cy="1046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b="0" i="0" sz="500" u="none" cap="none" strike="noStrike">
                <a:solidFill>
                  <a:schemeClr val="dk1"/>
                </a:solidFill>
                <a:latin typeface="Arial"/>
                <a:ea typeface="Arial"/>
                <a:cs typeface="Arial"/>
                <a:sym typeface="Arial"/>
              </a:endParaRPr>
            </a:p>
          </p:txBody>
        </p:sp>
        <p:sp>
          <p:nvSpPr>
            <p:cNvPr id="347" name="Google Shape;347;p7"/>
            <p:cNvSpPr/>
            <p:nvPr/>
          </p:nvSpPr>
          <p:spPr>
            <a:xfrm>
              <a:off x="11206266" y="13051"/>
              <a:ext cx="4547351" cy="2728410"/>
            </a:xfrm>
            <a:prstGeom prst="rect">
              <a:avLst/>
            </a:prstGeom>
            <a:solidFill>
              <a:srgbClr val="C47F6E"/>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 name="Google Shape;348;p7"/>
            <p:cNvSpPr txBox="1"/>
            <p:nvPr/>
          </p:nvSpPr>
          <p:spPr>
            <a:xfrm>
              <a:off x="11206266" y="13051"/>
              <a:ext cx="4547351" cy="2728410"/>
            </a:xfrm>
            <a:prstGeom prst="rect">
              <a:avLst/>
            </a:prstGeom>
            <a:noFill/>
            <a:ln>
              <a:noFill/>
            </a:ln>
          </p:spPr>
          <p:txBody>
            <a:bodyPr anchorCtr="0" anchor="ctr" bIns="233875" lIns="222800" spcFirstLastPara="1" rIns="222800" wrap="square" tIns="233875">
              <a:noAutofit/>
            </a:bodyPr>
            <a:lstStyle/>
            <a:p>
              <a:pPr indent="0" lvl="0" marL="0" marR="0" rtl="0" algn="ctr">
                <a:lnSpc>
                  <a:spcPct val="9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RECOGNIZE SOME RISKS INVOLVED IN DIGITAL PRIVACY (SUCH AS PHISHING).</a:t>
              </a:r>
              <a:endParaRPr b="0" i="0" sz="3200" u="none" cap="none" strike="noStrike">
                <a:solidFill>
                  <a:schemeClr val="lt1"/>
                </a:solidFill>
                <a:latin typeface="Arial"/>
                <a:ea typeface="Arial"/>
                <a:cs typeface="Arial"/>
                <a:sym typeface="Arial"/>
              </a:endParaRPr>
            </a:p>
          </p:txBody>
        </p:sp>
        <p:sp>
          <p:nvSpPr>
            <p:cNvPr id="349" name="Google Shape;349;p7"/>
            <p:cNvSpPr/>
            <p:nvPr/>
          </p:nvSpPr>
          <p:spPr>
            <a:xfrm>
              <a:off x="4565333" y="5105838"/>
              <a:ext cx="1015290" cy="91440"/>
            </a:xfrm>
            <a:custGeom>
              <a:rect b="b" l="l" r="r" t="t"/>
              <a:pathLst>
                <a:path extrusionOk="0" h="120000" w="120000">
                  <a:moveTo>
                    <a:pt x="0" y="60000"/>
                  </a:moveTo>
                  <a:lnTo>
                    <a:pt x="120000" y="60000"/>
                  </a:lnTo>
                </a:path>
              </a:pathLst>
            </a:custGeom>
            <a:noFill/>
            <a:ln cap="flat" cmpd="sng" w="9525">
              <a:solidFill>
                <a:srgbClr val="A4A4A4"/>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 name="Google Shape;350;p7"/>
            <p:cNvSpPr txBox="1"/>
            <p:nvPr/>
          </p:nvSpPr>
          <p:spPr>
            <a:xfrm>
              <a:off x="5046831" y="5146324"/>
              <a:ext cx="52294" cy="1046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b="0" i="0" sz="500" u="none" cap="none" strike="noStrike">
                <a:solidFill>
                  <a:schemeClr val="dk1"/>
                </a:solidFill>
                <a:latin typeface="Arial"/>
                <a:ea typeface="Arial"/>
                <a:cs typeface="Arial"/>
                <a:sym typeface="Arial"/>
              </a:endParaRPr>
            </a:p>
          </p:txBody>
        </p:sp>
        <p:sp>
          <p:nvSpPr>
            <p:cNvPr id="351" name="Google Shape;351;p7"/>
            <p:cNvSpPr/>
            <p:nvPr/>
          </p:nvSpPr>
          <p:spPr>
            <a:xfrm>
              <a:off x="19781" y="3787353"/>
              <a:ext cx="4547351" cy="2728410"/>
            </a:xfrm>
            <a:prstGeom prst="rect">
              <a:avLst/>
            </a:prstGeom>
            <a:solidFill>
              <a:srgbClr val="B38E8A"/>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2" name="Google Shape;352;p7"/>
            <p:cNvSpPr txBox="1"/>
            <p:nvPr/>
          </p:nvSpPr>
          <p:spPr>
            <a:xfrm>
              <a:off x="19781" y="3787353"/>
              <a:ext cx="4547351" cy="2728410"/>
            </a:xfrm>
            <a:prstGeom prst="rect">
              <a:avLst/>
            </a:prstGeom>
            <a:noFill/>
            <a:ln>
              <a:noFill/>
            </a:ln>
          </p:spPr>
          <p:txBody>
            <a:bodyPr anchorCtr="0" anchor="ctr" bIns="233875" lIns="222800" spcFirstLastPara="1" rIns="222800" wrap="square" tIns="233875">
              <a:noAutofit/>
            </a:bodyPr>
            <a:lstStyle/>
            <a:p>
              <a:pPr indent="0" lvl="0" marL="0" marR="0" rtl="0" algn="ctr">
                <a:lnSpc>
                  <a:spcPct val="9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IDENTIFY AND APPLY STRATEGIES TO PROTECT YOUR INFORMATION ONLINE.</a:t>
              </a:r>
              <a:endParaRPr b="0" i="0" sz="3200" u="none" cap="none" strike="noStrike">
                <a:solidFill>
                  <a:schemeClr val="lt1"/>
                </a:solidFill>
                <a:latin typeface="Arial"/>
                <a:ea typeface="Arial"/>
                <a:cs typeface="Arial"/>
                <a:sym typeface="Arial"/>
              </a:endParaRPr>
            </a:p>
          </p:txBody>
        </p:sp>
        <p:sp>
          <p:nvSpPr>
            <p:cNvPr id="353" name="Google Shape;353;p7"/>
            <p:cNvSpPr/>
            <p:nvPr/>
          </p:nvSpPr>
          <p:spPr>
            <a:xfrm>
              <a:off x="5613024" y="3787353"/>
              <a:ext cx="9911088" cy="2728410"/>
            </a:xfrm>
            <a:prstGeom prst="rect">
              <a:avLst/>
            </a:prstGeom>
            <a:solidFill>
              <a:srgbClr val="A4A4A4"/>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 name="Google Shape;354;p7"/>
            <p:cNvSpPr txBox="1"/>
            <p:nvPr/>
          </p:nvSpPr>
          <p:spPr>
            <a:xfrm>
              <a:off x="5613024" y="3787353"/>
              <a:ext cx="9911088" cy="2728410"/>
            </a:xfrm>
            <a:prstGeom prst="rect">
              <a:avLst/>
            </a:prstGeom>
            <a:noFill/>
            <a:ln>
              <a:noFill/>
            </a:ln>
          </p:spPr>
          <p:txBody>
            <a:bodyPr anchorCtr="0" anchor="ctr" bIns="233875" lIns="222800" spcFirstLastPara="1" rIns="222800" wrap="square" tIns="233875">
              <a:noAutofit/>
            </a:bodyPr>
            <a:lstStyle/>
            <a:p>
              <a:pPr indent="0" lvl="0" marL="0" marR="0" rtl="0" algn="ctr">
                <a:lnSpc>
                  <a:spcPct val="9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THE MODULE WILL HAVE AN IMPORTANT PSYCHOLOGICAL IMPACT ON OUR LIVES, BECAUSE IT WILL BENEFIT BOTH PROFESSIONALLY, PROVIDING NEW SKILLS EXPENDABLE IN THE JOB MARKET, AND PERSONALLY.</a:t>
              </a:r>
              <a:endParaRPr b="0" i="0" sz="3200" u="none" cap="none" strike="noStrike">
                <a:solidFill>
                  <a:schemeClr val="lt1"/>
                </a:solidFill>
                <a:latin typeface="Arial"/>
                <a:ea typeface="Arial"/>
                <a:cs typeface="Arial"/>
                <a:sym typeface="Arial"/>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58" name="Shape 358"/>
        <p:cNvGrpSpPr/>
        <p:nvPr/>
      </p:nvGrpSpPr>
      <p:grpSpPr>
        <a:xfrm>
          <a:off x="0" y="0"/>
          <a:ext cx="0" cy="0"/>
          <a:chOff x="0" y="0"/>
          <a:chExt cx="0" cy="0"/>
        </a:xfrm>
      </p:grpSpPr>
      <p:sp>
        <p:nvSpPr>
          <p:cNvPr id="359" name="Google Shape;359;p8"/>
          <p:cNvSpPr/>
          <p:nvPr/>
        </p:nvSpPr>
        <p:spPr>
          <a:xfrm>
            <a:off x="4572" y="0"/>
            <a:ext cx="18283428" cy="10287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FFFFFF"/>
              </a:solidFill>
              <a:latin typeface="Calibri"/>
              <a:ea typeface="Calibri"/>
              <a:cs typeface="Calibri"/>
              <a:sym typeface="Calibri"/>
            </a:endParaRPr>
          </a:p>
        </p:txBody>
      </p:sp>
      <p:sp>
        <p:nvSpPr>
          <p:cNvPr id="360" name="Google Shape;360;p8"/>
          <p:cNvSpPr/>
          <p:nvPr/>
        </p:nvSpPr>
        <p:spPr>
          <a:xfrm>
            <a:off x="15313043" y="2"/>
            <a:ext cx="1702599" cy="716996"/>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FFFFFF"/>
              </a:solidFill>
              <a:latin typeface="Calibri"/>
              <a:ea typeface="Calibri"/>
              <a:cs typeface="Calibri"/>
              <a:sym typeface="Calibri"/>
            </a:endParaRPr>
          </a:p>
        </p:txBody>
      </p:sp>
      <p:sp>
        <p:nvSpPr>
          <p:cNvPr id="361" name="Google Shape;361;p8"/>
          <p:cNvSpPr txBox="1"/>
          <p:nvPr>
            <p:ph type="title"/>
          </p:nvPr>
        </p:nvSpPr>
        <p:spPr>
          <a:xfrm>
            <a:off x="1257300" y="547688"/>
            <a:ext cx="15773400" cy="1988345"/>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7200"/>
              <a:buFont typeface="Arial"/>
              <a:buNone/>
            </a:pPr>
            <a:r>
              <a:rPr lang="en-US"/>
              <a:t>Expectations from Learners</a:t>
            </a:r>
            <a:endParaRPr/>
          </a:p>
        </p:txBody>
      </p:sp>
      <p:sp>
        <p:nvSpPr>
          <p:cNvPr id="362" name="Google Shape;362;p8"/>
          <p:cNvSpPr/>
          <p:nvPr/>
        </p:nvSpPr>
        <p:spPr>
          <a:xfrm flipH="1" rot="-5400000">
            <a:off x="833566" y="3274835"/>
            <a:ext cx="6125150" cy="6125150"/>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000000"/>
              </a:solidFill>
              <a:latin typeface="Calibri"/>
              <a:ea typeface="Calibri"/>
              <a:cs typeface="Calibri"/>
              <a:sym typeface="Calibri"/>
            </a:endParaRPr>
          </a:p>
        </p:txBody>
      </p:sp>
      <p:sp>
        <p:nvSpPr>
          <p:cNvPr id="363" name="Google Shape;363;p8"/>
          <p:cNvSpPr txBox="1"/>
          <p:nvPr>
            <p:ph idx="1" type="body"/>
          </p:nvPr>
        </p:nvSpPr>
        <p:spPr>
          <a:xfrm>
            <a:off x="1885950" y="2216367"/>
            <a:ext cx="15773400" cy="771058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4000"/>
              <a:buNone/>
            </a:pPr>
            <a:r>
              <a:rPr b="1" lang="en-US" sz="4000">
                <a:solidFill>
                  <a:srgbClr val="FFAA5A"/>
                </a:solidFill>
              </a:rPr>
              <a:t>Tasks and responsibilities of learners</a:t>
            </a:r>
            <a:endParaRPr sz="4000">
              <a:solidFill>
                <a:srgbClr val="FFAA5A"/>
              </a:solidFill>
            </a:endParaRPr>
          </a:p>
          <a:p>
            <a:pPr indent="0" lvl="0" marL="0" rtl="0" algn="l">
              <a:lnSpc>
                <a:spcPct val="90000"/>
              </a:lnSpc>
              <a:spcBef>
                <a:spcPts val="2400"/>
              </a:spcBef>
              <a:spcAft>
                <a:spcPts val="0"/>
              </a:spcAft>
              <a:buSzPts val="4000"/>
              <a:buNone/>
            </a:pPr>
            <a:r>
              <a:rPr lang="en-US" sz="4000">
                <a:solidFill>
                  <a:srgbClr val="000000"/>
                </a:solidFill>
              </a:rPr>
              <a:t>Examples:</a:t>
            </a:r>
            <a:endParaRPr/>
          </a:p>
          <a:p>
            <a:pPr indent="-342900" lvl="0" marL="342900" rtl="0" algn="l">
              <a:lnSpc>
                <a:spcPct val="90000"/>
              </a:lnSpc>
              <a:spcBef>
                <a:spcPts val="2400"/>
              </a:spcBef>
              <a:spcAft>
                <a:spcPts val="0"/>
              </a:spcAft>
              <a:buSzPts val="4000"/>
              <a:buChar char="❑"/>
            </a:pPr>
            <a:r>
              <a:rPr lang="en-US" sz="4000"/>
              <a:t>You are expected to spend approximately ... hours to complete this module.</a:t>
            </a:r>
            <a:endParaRPr/>
          </a:p>
          <a:p>
            <a:pPr indent="-342900" lvl="0" marL="342900" rtl="0" algn="l">
              <a:lnSpc>
                <a:spcPct val="90000"/>
              </a:lnSpc>
              <a:spcBef>
                <a:spcPts val="2400"/>
              </a:spcBef>
              <a:spcAft>
                <a:spcPts val="0"/>
              </a:spcAft>
              <a:buSzPts val="4000"/>
              <a:buChar char="❑"/>
            </a:pPr>
            <a:r>
              <a:rPr lang="en-US" sz="4000"/>
              <a:t> To fully complete this course, the participants must:</a:t>
            </a:r>
            <a:endParaRPr/>
          </a:p>
          <a:p>
            <a:pPr indent="-342900" lvl="1" marL="1028700" rtl="0" algn="l">
              <a:lnSpc>
                <a:spcPct val="90000"/>
              </a:lnSpc>
              <a:spcBef>
                <a:spcPts val="1650"/>
              </a:spcBef>
              <a:spcAft>
                <a:spcPts val="0"/>
              </a:spcAft>
              <a:buClr>
                <a:srgbClr val="92BAB5"/>
              </a:buClr>
              <a:buSzPts val="3200"/>
              <a:buFont typeface="Courier New"/>
              <a:buChar char="o"/>
            </a:pPr>
            <a:r>
              <a:rPr lang="en-US" sz="3200"/>
              <a:t> Watch the videos</a:t>
            </a:r>
            <a:endParaRPr sz="3200"/>
          </a:p>
          <a:p>
            <a:pPr indent="-342900" lvl="1" marL="1028700" rtl="0" algn="l">
              <a:lnSpc>
                <a:spcPct val="90000"/>
              </a:lnSpc>
              <a:spcBef>
                <a:spcPts val="1650"/>
              </a:spcBef>
              <a:spcAft>
                <a:spcPts val="0"/>
              </a:spcAft>
              <a:buClr>
                <a:srgbClr val="92BAB5"/>
              </a:buClr>
              <a:buSzPts val="3200"/>
              <a:buFont typeface="Courier New"/>
              <a:buChar char="o"/>
            </a:pPr>
            <a:r>
              <a:rPr lang="en-US" sz="3200">
                <a:solidFill>
                  <a:srgbClr val="000000"/>
                </a:solidFill>
              </a:rPr>
              <a:t>View the presentations</a:t>
            </a:r>
            <a:endParaRPr sz="3200">
              <a:solidFill>
                <a:srgbClr val="000000"/>
              </a:solidFill>
            </a:endParaRPr>
          </a:p>
          <a:p>
            <a:pPr indent="-342900" lvl="1" marL="1028700" rtl="0" algn="l">
              <a:lnSpc>
                <a:spcPct val="90000"/>
              </a:lnSpc>
              <a:spcBef>
                <a:spcPts val="1650"/>
              </a:spcBef>
              <a:spcAft>
                <a:spcPts val="0"/>
              </a:spcAft>
              <a:buClr>
                <a:srgbClr val="92BAB5"/>
              </a:buClr>
              <a:buSzPts val="3200"/>
              <a:buFont typeface="Courier New"/>
              <a:buChar char="o"/>
            </a:pPr>
            <a:r>
              <a:rPr lang="en-US" sz="3200">
                <a:solidFill>
                  <a:srgbClr val="000000"/>
                </a:solidFill>
              </a:rPr>
              <a:t>Complete the quizzes and questions</a:t>
            </a:r>
            <a:endParaRPr sz="3200">
              <a:solidFill>
                <a:srgbClr val="000000"/>
              </a:solidFill>
            </a:endParaRPr>
          </a:p>
          <a:p>
            <a:pPr indent="-342900" lvl="1" marL="1028700" rtl="0" algn="l">
              <a:lnSpc>
                <a:spcPct val="90000"/>
              </a:lnSpc>
              <a:spcBef>
                <a:spcPts val="1650"/>
              </a:spcBef>
              <a:spcAft>
                <a:spcPts val="0"/>
              </a:spcAft>
              <a:buClr>
                <a:srgbClr val="92BAB5"/>
              </a:buClr>
              <a:buSzPts val="3200"/>
              <a:buFont typeface="Courier New"/>
              <a:buChar char="o"/>
            </a:pPr>
            <a:r>
              <a:rPr lang="en-US" sz="3200">
                <a:solidFill>
                  <a:srgbClr val="000000"/>
                </a:solidFill>
              </a:rPr>
              <a:t>Submit the final test</a:t>
            </a:r>
            <a:endParaRPr/>
          </a:p>
          <a:p>
            <a:pPr indent="0" lvl="1" marL="685800" rtl="0" algn="l">
              <a:lnSpc>
                <a:spcPct val="90000"/>
              </a:lnSpc>
              <a:spcBef>
                <a:spcPts val="1650"/>
              </a:spcBef>
              <a:spcAft>
                <a:spcPts val="0"/>
              </a:spcAft>
              <a:buClr>
                <a:srgbClr val="92BAB5"/>
              </a:buClr>
              <a:buSzPts val="3200"/>
              <a:buNone/>
            </a:pPr>
            <a:r>
              <a:t/>
            </a:r>
            <a:endParaRPr sz="3200">
              <a:solidFill>
                <a:srgbClr val="000000"/>
              </a:solidFill>
            </a:endParaRPr>
          </a:p>
          <a:p>
            <a:pPr indent="-139700" lvl="1" marL="1028700" rtl="0" algn="l">
              <a:lnSpc>
                <a:spcPct val="90000"/>
              </a:lnSpc>
              <a:spcBef>
                <a:spcPts val="1650"/>
              </a:spcBef>
              <a:spcAft>
                <a:spcPts val="0"/>
              </a:spcAft>
              <a:buClr>
                <a:srgbClr val="92BAB5"/>
              </a:buClr>
              <a:buSzPts val="3200"/>
              <a:buFont typeface="Courier New"/>
              <a:buNone/>
            </a:pPr>
            <a:r>
              <a:t/>
            </a:r>
            <a:endParaRPr sz="3200">
              <a:solidFill>
                <a:srgbClr val="000000"/>
              </a:solidFill>
            </a:endParaRPr>
          </a:p>
          <a:p>
            <a:pPr indent="-139700" lvl="1" marL="1028700" rtl="0" algn="l">
              <a:lnSpc>
                <a:spcPct val="90000"/>
              </a:lnSpc>
              <a:spcBef>
                <a:spcPts val="1650"/>
              </a:spcBef>
              <a:spcAft>
                <a:spcPts val="0"/>
              </a:spcAft>
              <a:buClr>
                <a:srgbClr val="92BAB5"/>
              </a:buClr>
              <a:buSzPts val="3200"/>
              <a:buFont typeface="Courier New"/>
              <a:buNone/>
            </a:pPr>
            <a:r>
              <a:t/>
            </a:r>
            <a:endParaRPr sz="3200"/>
          </a:p>
          <a:p>
            <a:pPr indent="-139700" lvl="1" marL="1028700" rtl="0" algn="l">
              <a:lnSpc>
                <a:spcPct val="90000"/>
              </a:lnSpc>
              <a:spcBef>
                <a:spcPts val="1650"/>
              </a:spcBef>
              <a:spcAft>
                <a:spcPts val="0"/>
              </a:spcAft>
              <a:buClr>
                <a:srgbClr val="92BAB5"/>
              </a:buClr>
              <a:buSzPts val="3200"/>
              <a:buFont typeface="Courier New"/>
              <a:buNone/>
            </a:pPr>
            <a:r>
              <a:t/>
            </a:r>
            <a:endParaRPr sz="3200"/>
          </a:p>
          <a:p>
            <a:pPr indent="0" lvl="0" marL="0" rtl="0" algn="l">
              <a:lnSpc>
                <a:spcPct val="90000"/>
              </a:lnSpc>
              <a:spcBef>
                <a:spcPts val="2400"/>
              </a:spcBef>
              <a:spcAft>
                <a:spcPts val="0"/>
              </a:spcAft>
              <a:buSzPts val="4000"/>
              <a:buNone/>
            </a:pPr>
            <a:r>
              <a:t/>
            </a:r>
            <a:endParaRPr sz="4000"/>
          </a:p>
          <a:p>
            <a:pPr indent="-88900" lvl="0" marL="342900" rtl="0" algn="l">
              <a:lnSpc>
                <a:spcPct val="90000"/>
              </a:lnSpc>
              <a:spcBef>
                <a:spcPts val="2400"/>
              </a:spcBef>
              <a:spcAft>
                <a:spcPts val="0"/>
              </a:spcAft>
              <a:buSzPts val="4000"/>
              <a:buNone/>
            </a:pPr>
            <a:r>
              <a:t/>
            </a:r>
            <a:endParaRPr sz="40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67" name="Shape 367"/>
        <p:cNvGrpSpPr/>
        <p:nvPr/>
      </p:nvGrpSpPr>
      <p:grpSpPr>
        <a:xfrm>
          <a:off x="0" y="0"/>
          <a:ext cx="0" cy="0"/>
          <a:chOff x="0" y="0"/>
          <a:chExt cx="0" cy="0"/>
        </a:xfrm>
      </p:grpSpPr>
      <p:sp>
        <p:nvSpPr>
          <p:cNvPr id="368" name="Google Shape;368;p9"/>
          <p:cNvSpPr/>
          <p:nvPr/>
        </p:nvSpPr>
        <p:spPr>
          <a:xfrm>
            <a:off x="4572" y="0"/>
            <a:ext cx="18283428" cy="10287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FFFFFF"/>
              </a:solidFill>
              <a:latin typeface="Calibri"/>
              <a:ea typeface="Calibri"/>
              <a:cs typeface="Calibri"/>
              <a:sym typeface="Calibri"/>
            </a:endParaRPr>
          </a:p>
        </p:txBody>
      </p:sp>
      <p:sp>
        <p:nvSpPr>
          <p:cNvPr id="369" name="Google Shape;369;p9"/>
          <p:cNvSpPr/>
          <p:nvPr/>
        </p:nvSpPr>
        <p:spPr>
          <a:xfrm>
            <a:off x="15313043" y="2"/>
            <a:ext cx="1702599" cy="716996"/>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FFFFFF"/>
              </a:solidFill>
              <a:latin typeface="Calibri"/>
              <a:ea typeface="Calibri"/>
              <a:cs typeface="Calibri"/>
              <a:sym typeface="Calibri"/>
            </a:endParaRPr>
          </a:p>
        </p:txBody>
      </p:sp>
      <p:sp>
        <p:nvSpPr>
          <p:cNvPr id="370" name="Google Shape;370;p9"/>
          <p:cNvSpPr txBox="1"/>
          <p:nvPr>
            <p:ph type="title"/>
          </p:nvPr>
        </p:nvSpPr>
        <p:spPr>
          <a:xfrm>
            <a:off x="1257300" y="547688"/>
            <a:ext cx="15773400" cy="1988345"/>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7200"/>
              <a:buFont typeface="Arial"/>
              <a:buNone/>
            </a:pPr>
            <a:r>
              <a:rPr lang="en-US"/>
              <a:t>Expectations from Learners</a:t>
            </a:r>
            <a:endParaRPr/>
          </a:p>
        </p:txBody>
      </p:sp>
      <p:sp>
        <p:nvSpPr>
          <p:cNvPr id="371" name="Google Shape;371;p9"/>
          <p:cNvSpPr/>
          <p:nvPr/>
        </p:nvSpPr>
        <p:spPr>
          <a:xfrm flipH="1" rot="-5400000">
            <a:off x="833566" y="3274835"/>
            <a:ext cx="6125150" cy="6125150"/>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000000"/>
              </a:solidFill>
              <a:latin typeface="Calibri"/>
              <a:ea typeface="Calibri"/>
              <a:cs typeface="Calibri"/>
              <a:sym typeface="Calibri"/>
            </a:endParaRPr>
          </a:p>
        </p:txBody>
      </p:sp>
      <p:sp>
        <p:nvSpPr>
          <p:cNvPr id="372" name="Google Shape;372;p9"/>
          <p:cNvSpPr txBox="1"/>
          <p:nvPr>
            <p:ph idx="1" type="body"/>
          </p:nvPr>
        </p:nvSpPr>
        <p:spPr>
          <a:xfrm>
            <a:off x="1885950" y="2216367"/>
            <a:ext cx="15773400" cy="771058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4400"/>
              <a:buNone/>
            </a:pPr>
            <a:r>
              <a:rPr b="1" lang="en-US" sz="4400">
                <a:solidFill>
                  <a:srgbClr val="FFAA5A"/>
                </a:solidFill>
              </a:rPr>
              <a:t>What we expect from you fall into three categories:</a:t>
            </a:r>
            <a:endParaRPr/>
          </a:p>
          <a:p>
            <a:pPr indent="-342900" lvl="0" marL="342900" rtl="0" algn="l">
              <a:lnSpc>
                <a:spcPct val="90000"/>
              </a:lnSpc>
              <a:spcBef>
                <a:spcPts val="2400"/>
              </a:spcBef>
              <a:spcAft>
                <a:spcPts val="0"/>
              </a:spcAft>
              <a:buSzPts val="4400"/>
              <a:buChar char="❑"/>
            </a:pPr>
            <a:r>
              <a:rPr b="1" lang="en-US" sz="4400"/>
              <a:t>Before the module: </a:t>
            </a:r>
            <a:r>
              <a:rPr lang="en-US" sz="4400"/>
              <a:t>The only need is to have basic skills in the use of technology, and to know in a very general way what digital privacy is.</a:t>
            </a:r>
            <a:endParaRPr/>
          </a:p>
          <a:p>
            <a:pPr indent="-342900" lvl="0" marL="342900" rtl="0" algn="l">
              <a:lnSpc>
                <a:spcPct val="90000"/>
              </a:lnSpc>
              <a:spcBef>
                <a:spcPts val="2400"/>
              </a:spcBef>
              <a:spcAft>
                <a:spcPts val="0"/>
              </a:spcAft>
              <a:buSzPts val="4400"/>
              <a:buChar char="❑"/>
            </a:pPr>
            <a:r>
              <a:rPr lang="en-US" sz="4400"/>
              <a:t> </a:t>
            </a:r>
            <a:r>
              <a:rPr b="1" lang="en-US" sz="4400"/>
              <a:t>During the module: </a:t>
            </a:r>
            <a:r>
              <a:rPr lang="en-US" sz="4400"/>
              <a:t>Active participation in discussions and completion of assigned tasks are essential for making significant progress in digital privacy. </a:t>
            </a:r>
            <a:endParaRPr sz="4400"/>
          </a:p>
          <a:p>
            <a:pPr indent="-342900" lvl="0" marL="342900" rtl="0" algn="l">
              <a:lnSpc>
                <a:spcPct val="90000"/>
              </a:lnSpc>
              <a:spcBef>
                <a:spcPts val="2400"/>
              </a:spcBef>
              <a:spcAft>
                <a:spcPts val="0"/>
              </a:spcAft>
              <a:buSzPts val="4400"/>
              <a:buChar char="❑"/>
            </a:pPr>
            <a:r>
              <a:rPr b="1" lang="en-US" sz="4400"/>
              <a:t>After the module: </a:t>
            </a:r>
            <a:r>
              <a:rPr lang="en-US" sz="4400"/>
              <a:t>The acquired knowledge can be applied in both personal and professional life. </a:t>
            </a:r>
            <a:endParaRPr/>
          </a:p>
          <a:p>
            <a:pPr indent="-63500" lvl="0" marL="342900" rtl="0" algn="l">
              <a:lnSpc>
                <a:spcPct val="90000"/>
              </a:lnSpc>
              <a:spcBef>
                <a:spcPts val="2400"/>
              </a:spcBef>
              <a:spcAft>
                <a:spcPts val="0"/>
              </a:spcAft>
              <a:buSzPts val="4400"/>
              <a:buNone/>
            </a:pPr>
            <a:r>
              <a:t/>
            </a:r>
            <a:endParaRPr sz="4400"/>
          </a:p>
          <a:p>
            <a:pPr indent="-63500" lvl="0" marL="342900" rtl="0" algn="l">
              <a:lnSpc>
                <a:spcPct val="90000"/>
              </a:lnSpc>
              <a:spcBef>
                <a:spcPts val="2400"/>
              </a:spcBef>
              <a:spcAft>
                <a:spcPts val="0"/>
              </a:spcAft>
              <a:buSzPts val="4400"/>
              <a:buNone/>
            </a:pPr>
            <a:r>
              <a:t/>
            </a:r>
            <a:endParaRPr sz="4400"/>
          </a:p>
          <a:p>
            <a:pPr indent="0" lvl="1" marL="685800" rtl="0" algn="l">
              <a:lnSpc>
                <a:spcPct val="90000"/>
              </a:lnSpc>
              <a:spcBef>
                <a:spcPts val="1650"/>
              </a:spcBef>
              <a:spcAft>
                <a:spcPts val="0"/>
              </a:spcAft>
              <a:buClr>
                <a:srgbClr val="92BAB5"/>
              </a:buClr>
              <a:buSzPts val="3600"/>
              <a:buNone/>
            </a:pPr>
            <a:r>
              <a:t/>
            </a:r>
            <a:endParaRPr>
              <a:solidFill>
                <a:srgbClr val="000000"/>
              </a:solidFill>
            </a:endParaRPr>
          </a:p>
          <a:p>
            <a:pPr indent="-114300" lvl="1" marL="1028700" rtl="0" algn="l">
              <a:lnSpc>
                <a:spcPct val="90000"/>
              </a:lnSpc>
              <a:spcBef>
                <a:spcPts val="1650"/>
              </a:spcBef>
              <a:spcAft>
                <a:spcPts val="0"/>
              </a:spcAft>
              <a:buClr>
                <a:srgbClr val="92BAB5"/>
              </a:buClr>
              <a:buSzPts val="3600"/>
              <a:buFont typeface="Courier New"/>
              <a:buNone/>
            </a:pPr>
            <a:r>
              <a:t/>
            </a:r>
            <a:endParaRPr>
              <a:solidFill>
                <a:srgbClr val="000000"/>
              </a:solidFill>
            </a:endParaRPr>
          </a:p>
          <a:p>
            <a:pPr indent="-114300" lvl="1" marL="1028700" rtl="0" algn="l">
              <a:lnSpc>
                <a:spcPct val="90000"/>
              </a:lnSpc>
              <a:spcBef>
                <a:spcPts val="1650"/>
              </a:spcBef>
              <a:spcAft>
                <a:spcPts val="0"/>
              </a:spcAft>
              <a:buClr>
                <a:srgbClr val="92BAB5"/>
              </a:buClr>
              <a:buSzPts val="3600"/>
              <a:buFont typeface="Courier New"/>
              <a:buNone/>
            </a:pPr>
            <a:r>
              <a:t/>
            </a:r>
            <a:endParaRPr/>
          </a:p>
          <a:p>
            <a:pPr indent="-114300" lvl="1" marL="1028700" rtl="0" algn="l">
              <a:lnSpc>
                <a:spcPct val="90000"/>
              </a:lnSpc>
              <a:spcBef>
                <a:spcPts val="1650"/>
              </a:spcBef>
              <a:spcAft>
                <a:spcPts val="0"/>
              </a:spcAft>
              <a:buClr>
                <a:srgbClr val="92BAB5"/>
              </a:buClr>
              <a:buSzPts val="3600"/>
              <a:buFont typeface="Courier New"/>
              <a:buNone/>
            </a:pPr>
            <a:r>
              <a:t/>
            </a:r>
            <a:endParaRPr/>
          </a:p>
          <a:p>
            <a:pPr indent="0" lvl="0" marL="0" rtl="0" algn="l">
              <a:lnSpc>
                <a:spcPct val="90000"/>
              </a:lnSpc>
              <a:spcBef>
                <a:spcPts val="2400"/>
              </a:spcBef>
              <a:spcAft>
                <a:spcPts val="0"/>
              </a:spcAft>
              <a:buSzPts val="4400"/>
              <a:buNone/>
            </a:pPr>
            <a:r>
              <a:t/>
            </a:r>
            <a:endParaRPr sz="4400"/>
          </a:p>
          <a:p>
            <a:pPr indent="-63500" lvl="0" marL="342900" rtl="0" algn="l">
              <a:lnSpc>
                <a:spcPct val="90000"/>
              </a:lnSpc>
              <a:spcBef>
                <a:spcPts val="2400"/>
              </a:spcBef>
              <a:spcAft>
                <a:spcPts val="0"/>
              </a:spcAft>
              <a:buSzPts val="4400"/>
              <a:buNone/>
            </a:pPr>
            <a:r>
              <a:t/>
            </a:r>
            <a:endParaRPr sz="4400"/>
          </a:p>
        </p:txBody>
      </p:sp>
    </p:spTree>
  </p:cSld>
  <p:clrMapOvr>
    <a:masterClrMapping/>
  </p:clrMapOvr>
</p:sld>
</file>

<file path=ppt/theme/theme1.xml><?xml version="1.0" encoding="utf-8"?>
<a:theme xmlns:a="http://schemas.openxmlformats.org/drawingml/2006/main" xmlns:r="http://schemas.openxmlformats.org/officeDocument/2006/relationships" name="Motív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Motív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Motív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2006-08-16T00:00:00Z</dcterms:creat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0x010100FC39A8C05164174D8B0CC0E9EA7C08B6</vt:lpwstr>
  </property>
  <property fmtid="{D5CDD505-2E9C-101B-9397-08002B2CF9AE}" pid="3" name="MediaServiceImageTags">
    <vt:lpwstr/>
  </property>
</Properties>
</file>