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0" r:id="rId5"/>
    <p:sldMasterId id="2147483669"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y="10287000" cx="18288000"/>
  <p:notesSz cx="6858000" cy="9144000"/>
  <p:embeddedFontLst>
    <p:embeddedFont>
      <p:font typeface="Play"/>
      <p:regular r:id="rId18"/>
      <p:bold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20" roundtripDataSignature="AMtx7mguDw5LBiSX3nIFt+T/5E3EfZl88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2.xml"/><Relationship Id="rId19" Type="http://schemas.openxmlformats.org/officeDocument/2006/relationships/font" Target="fonts/Play-bold.fntdata"/><Relationship Id="rId6" Type="http://schemas.openxmlformats.org/officeDocument/2006/relationships/slideMaster" Target="slideMasters/slideMaster3.xml"/><Relationship Id="rId18" Type="http://schemas.openxmlformats.org/officeDocument/2006/relationships/font" Target="fonts/Play-regular.fntdata"/><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3" name="Shape 373"/>
        <p:cNvGrpSpPr/>
        <p:nvPr/>
      </p:nvGrpSpPr>
      <p:grpSpPr>
        <a:xfrm>
          <a:off x="0" y="0"/>
          <a:ext cx="0" cy="0"/>
          <a:chOff x="0" y="0"/>
          <a:chExt cx="0" cy="0"/>
        </a:xfrm>
      </p:grpSpPr>
      <p:sp>
        <p:nvSpPr>
          <p:cNvPr id="374" name="Google Shape;374;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5" name="Google Shape;37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4" name="Google Shape;264;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5" name="Google Shape;265;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2" name="Google Shape;272;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3" name="Google Shape;273;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2" name="Google Shape;292;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0" name="Google Shape;310;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2" name="Google Shape;332;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7" name="Google Shape;35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6" name="Google Shape;36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2.jpg"/><Relationship Id="rId4" Type="http://schemas.openxmlformats.org/officeDocument/2006/relationships/image" Target="../media/image3.png"/><Relationship Id="rId10" Type="http://schemas.openxmlformats.org/officeDocument/2006/relationships/image" Target="../media/image5.png"/><Relationship Id="rId9" Type="http://schemas.openxmlformats.org/officeDocument/2006/relationships/image" Target="../media/image1.png"/><Relationship Id="rId5" Type="http://schemas.openxmlformats.org/officeDocument/2006/relationships/image" Target="../media/image9.png"/><Relationship Id="rId6" Type="http://schemas.openxmlformats.org/officeDocument/2006/relationships/image" Target="../media/image7.png"/><Relationship Id="rId7" Type="http://schemas.openxmlformats.org/officeDocument/2006/relationships/image" Target="../media/image6.jpg"/><Relationship Id="rId8" Type="http://schemas.openxmlformats.org/officeDocument/2006/relationships/image" Target="../media/image8.jp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15" name="Shape 15"/>
        <p:cNvGrpSpPr/>
        <p:nvPr/>
      </p:nvGrpSpPr>
      <p:grpSpPr>
        <a:xfrm>
          <a:off x="0" y="0"/>
          <a:ext cx="0" cy="0"/>
          <a:chOff x="0" y="0"/>
          <a:chExt cx="0" cy="0"/>
        </a:xfrm>
      </p:grpSpPr>
      <p:sp>
        <p:nvSpPr>
          <p:cNvPr id="16" name="Google Shape;16;p12"/>
          <p:cNvSpPr txBox="1"/>
          <p:nvPr>
            <p:ph type="title"/>
          </p:nvPr>
        </p:nvSpPr>
        <p:spPr>
          <a:xfrm>
            <a:off x="1257300" y="547688"/>
            <a:ext cx="15773400" cy="198834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2"/>
          <p:cNvSpPr txBox="1"/>
          <p:nvPr>
            <p:ph idx="1" type="body"/>
          </p:nvPr>
        </p:nvSpPr>
        <p:spPr>
          <a:xfrm>
            <a:off x="1257300" y="2738438"/>
            <a:ext cx="15773400" cy="652700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18" name="Google Shape;18;p12"/>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2"/>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2"/>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72" name="Shape 72"/>
        <p:cNvGrpSpPr/>
        <p:nvPr/>
      </p:nvGrpSpPr>
      <p:grpSpPr>
        <a:xfrm>
          <a:off x="0" y="0"/>
          <a:ext cx="0" cy="0"/>
          <a:chOff x="0" y="0"/>
          <a:chExt cx="0" cy="0"/>
        </a:xfrm>
      </p:grpSpPr>
      <p:sp>
        <p:nvSpPr>
          <p:cNvPr id="73" name="Google Shape;73;p35"/>
          <p:cNvSpPr txBox="1"/>
          <p:nvPr>
            <p:ph type="title"/>
          </p:nvPr>
        </p:nvSpPr>
        <p:spPr>
          <a:xfrm>
            <a:off x="1257300" y="547688"/>
            <a:ext cx="15773400" cy="198834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35"/>
          <p:cNvSpPr txBox="1"/>
          <p:nvPr>
            <p:ph idx="1" type="body"/>
          </p:nvPr>
        </p:nvSpPr>
        <p:spPr>
          <a:xfrm rot="5400000">
            <a:off x="5880497" y="-1884758"/>
            <a:ext cx="6527007" cy="157734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75" name="Google Shape;75;p35"/>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5"/>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5"/>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78" name="Shape 78"/>
        <p:cNvGrpSpPr/>
        <p:nvPr/>
      </p:nvGrpSpPr>
      <p:grpSpPr>
        <a:xfrm>
          <a:off x="0" y="0"/>
          <a:ext cx="0" cy="0"/>
          <a:chOff x="0" y="0"/>
          <a:chExt cx="0" cy="0"/>
        </a:xfrm>
      </p:grpSpPr>
      <p:sp>
        <p:nvSpPr>
          <p:cNvPr id="79" name="Google Shape;79;p36"/>
          <p:cNvSpPr txBox="1"/>
          <p:nvPr>
            <p:ph type="title"/>
          </p:nvPr>
        </p:nvSpPr>
        <p:spPr>
          <a:xfrm rot="5400000">
            <a:off x="10700147" y="2934892"/>
            <a:ext cx="8717757" cy="394335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36"/>
          <p:cNvSpPr txBox="1"/>
          <p:nvPr>
            <p:ph idx="1" type="body"/>
          </p:nvPr>
        </p:nvSpPr>
        <p:spPr>
          <a:xfrm rot="5400000">
            <a:off x="2699146" y="-894158"/>
            <a:ext cx="8717757" cy="1160145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81" name="Google Shape;81;p36"/>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6"/>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6"/>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87" name="Shape 87"/>
        <p:cNvGrpSpPr/>
        <p:nvPr/>
      </p:nvGrpSpPr>
      <p:grpSpPr>
        <a:xfrm>
          <a:off x="0" y="0"/>
          <a:ext cx="0" cy="0"/>
          <a:chOff x="0" y="0"/>
          <a:chExt cx="0" cy="0"/>
        </a:xfrm>
      </p:grpSpPr>
      <p:sp>
        <p:nvSpPr>
          <p:cNvPr id="88" name="Google Shape;88;p14"/>
          <p:cNvSpPr txBox="1"/>
          <p:nvPr>
            <p:ph type="title"/>
          </p:nvPr>
        </p:nvSpPr>
        <p:spPr>
          <a:xfrm>
            <a:off x="1036674" y="547689"/>
            <a:ext cx="15994026" cy="1587546"/>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72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14"/>
          <p:cNvSpPr txBox="1"/>
          <p:nvPr>
            <p:ph idx="1" type="body"/>
          </p:nvPr>
        </p:nvSpPr>
        <p:spPr>
          <a:xfrm>
            <a:off x="1257300" y="2738438"/>
            <a:ext cx="15773400" cy="6527007"/>
          </a:xfrm>
          <a:prstGeom prst="rect">
            <a:avLst/>
          </a:prstGeom>
          <a:noFill/>
          <a:ln>
            <a:noFill/>
          </a:ln>
        </p:spPr>
        <p:txBody>
          <a:bodyPr anchorCtr="0" anchor="t" bIns="45700" lIns="91425" spcFirstLastPara="1" rIns="91425" wrap="square" tIns="45700">
            <a:normAutofit/>
          </a:bodyPr>
          <a:lstStyle>
            <a:lvl1pPr indent="-495300" lvl="0" marL="457200" algn="l">
              <a:lnSpc>
                <a:spcPct val="90000"/>
              </a:lnSpc>
              <a:spcBef>
                <a:spcPts val="1500"/>
              </a:spcBef>
              <a:spcAft>
                <a:spcPts val="0"/>
              </a:spcAft>
              <a:buSzPts val="4200"/>
              <a:buChar char="❑"/>
              <a:defRPr>
                <a:latin typeface="Arial"/>
                <a:ea typeface="Arial"/>
                <a:cs typeface="Arial"/>
                <a:sym typeface="Arial"/>
              </a:defRPr>
            </a:lvl1pPr>
            <a:lvl2pPr indent="-457200" lvl="1" marL="914400" algn="l">
              <a:lnSpc>
                <a:spcPct val="90000"/>
              </a:lnSpc>
              <a:spcBef>
                <a:spcPts val="750"/>
              </a:spcBef>
              <a:spcAft>
                <a:spcPts val="0"/>
              </a:spcAft>
              <a:buClr>
                <a:schemeClr val="dk1"/>
              </a:buClr>
              <a:buSzPts val="3600"/>
              <a:buChar char="•"/>
              <a:defRPr>
                <a:latin typeface="Arial"/>
                <a:ea typeface="Arial"/>
                <a:cs typeface="Arial"/>
                <a:sym typeface="Arial"/>
              </a:defRPr>
            </a:lvl2pPr>
            <a:lvl3pPr indent="-419100" lvl="2" marL="1371600" algn="l">
              <a:lnSpc>
                <a:spcPct val="90000"/>
              </a:lnSpc>
              <a:spcBef>
                <a:spcPts val="750"/>
              </a:spcBef>
              <a:spcAft>
                <a:spcPts val="0"/>
              </a:spcAft>
              <a:buClr>
                <a:schemeClr val="dk1"/>
              </a:buClr>
              <a:buSzPts val="3000"/>
              <a:buChar char="•"/>
              <a:defRPr>
                <a:latin typeface="Arial"/>
                <a:ea typeface="Arial"/>
                <a:cs typeface="Arial"/>
                <a:sym typeface="Arial"/>
              </a:defRPr>
            </a:lvl3pPr>
            <a:lvl4pPr indent="-400050" lvl="3" marL="1828800" algn="l">
              <a:lnSpc>
                <a:spcPct val="90000"/>
              </a:lnSpc>
              <a:spcBef>
                <a:spcPts val="750"/>
              </a:spcBef>
              <a:spcAft>
                <a:spcPts val="0"/>
              </a:spcAft>
              <a:buClr>
                <a:schemeClr val="dk1"/>
              </a:buClr>
              <a:buSzPts val="2700"/>
              <a:buChar char="•"/>
              <a:defRPr>
                <a:latin typeface="Arial"/>
                <a:ea typeface="Arial"/>
                <a:cs typeface="Arial"/>
                <a:sym typeface="Arial"/>
              </a:defRPr>
            </a:lvl4pPr>
            <a:lvl5pPr indent="-400050" lvl="4" marL="2286000" algn="l">
              <a:lnSpc>
                <a:spcPct val="90000"/>
              </a:lnSpc>
              <a:spcBef>
                <a:spcPts val="750"/>
              </a:spcBef>
              <a:spcAft>
                <a:spcPts val="0"/>
              </a:spcAft>
              <a:buClr>
                <a:schemeClr val="dk1"/>
              </a:buClr>
              <a:buSzPts val="2700"/>
              <a:buChar char="•"/>
              <a:defRPr>
                <a:latin typeface="Arial"/>
                <a:ea typeface="Arial"/>
                <a:cs typeface="Arial"/>
                <a:sym typeface="Arial"/>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p:cSld name="Úvodná snímka">
    <p:spTree>
      <p:nvGrpSpPr>
        <p:cNvPr id="90" name="Shape 90"/>
        <p:cNvGrpSpPr/>
        <p:nvPr/>
      </p:nvGrpSpPr>
      <p:grpSpPr>
        <a:xfrm>
          <a:off x="0" y="0"/>
          <a:ext cx="0" cy="0"/>
          <a:chOff x="0" y="0"/>
          <a:chExt cx="0" cy="0"/>
        </a:xfrm>
      </p:grpSpPr>
      <p:sp>
        <p:nvSpPr>
          <p:cNvPr id="91" name="Google Shape;91;p37"/>
          <p:cNvSpPr txBox="1"/>
          <p:nvPr/>
        </p:nvSpPr>
        <p:spPr>
          <a:xfrm>
            <a:off x="2286000" y="3974221"/>
            <a:ext cx="13716000" cy="1117970"/>
          </a:xfrm>
          <a:prstGeom prst="rect">
            <a:avLst/>
          </a:prstGeom>
          <a:noFill/>
          <a:ln>
            <a:noFill/>
          </a:ln>
        </p:spPr>
        <p:txBody>
          <a:bodyPr anchorCtr="0" anchor="b" bIns="68575" lIns="137150" spcFirstLastPara="1" rIns="137150" wrap="square" tIns="68575">
            <a:normAutofit/>
          </a:bodyPr>
          <a:lstStyle/>
          <a:p>
            <a:pPr indent="0" lvl="0" marL="0" marR="0" rtl="0" algn="ctr">
              <a:lnSpc>
                <a:spcPct val="100000"/>
              </a:lnSpc>
              <a:spcBef>
                <a:spcPts val="0"/>
              </a:spcBef>
              <a:spcAft>
                <a:spcPts val="0"/>
              </a:spcAft>
              <a:buClr>
                <a:srgbClr val="FFAA5A"/>
              </a:buClr>
              <a:buSzPts val="3000"/>
              <a:buFont typeface="Cambria"/>
              <a:buNone/>
            </a:pPr>
            <a:r>
              <a:rPr b="1" lang="en-US" sz="3000">
                <a:solidFill>
                  <a:srgbClr val="FFAA5A"/>
                </a:solidFill>
                <a:latin typeface="Cambria"/>
                <a:ea typeface="Cambria"/>
                <a:cs typeface="Cambria"/>
                <a:sym typeface="Cambria"/>
              </a:rPr>
              <a:t>ERASMUS+KA220-ADU - Cooperation partnerships in adult education</a:t>
            </a:r>
            <a:endParaRPr b="1" sz="3000">
              <a:solidFill>
                <a:srgbClr val="FFAA5A"/>
              </a:solidFill>
              <a:latin typeface="Cambria"/>
              <a:ea typeface="Cambria"/>
              <a:cs typeface="Cambria"/>
              <a:sym typeface="Cambria"/>
            </a:endParaRPr>
          </a:p>
          <a:p>
            <a:pPr indent="0" lvl="0" marL="0" marR="0" rtl="0" algn="ctr">
              <a:lnSpc>
                <a:spcPct val="100000"/>
              </a:lnSpc>
              <a:spcBef>
                <a:spcPts val="0"/>
              </a:spcBef>
              <a:spcAft>
                <a:spcPts val="0"/>
              </a:spcAft>
              <a:buClr>
                <a:srgbClr val="FFAA5A"/>
              </a:buClr>
              <a:buSzPts val="3000"/>
              <a:buFont typeface="Cambria"/>
              <a:buNone/>
            </a:pPr>
            <a:r>
              <a:rPr b="1" lang="en-US" sz="3000">
                <a:solidFill>
                  <a:srgbClr val="FFAA5A"/>
                </a:solidFill>
                <a:latin typeface="Cambria"/>
                <a:ea typeface="Cambria"/>
                <a:cs typeface="Cambria"/>
                <a:sym typeface="Cambria"/>
              </a:rPr>
              <a:t>KA220-ADU-2BF13E10 </a:t>
            </a:r>
            <a:endParaRPr b="1" sz="3000">
              <a:solidFill>
                <a:srgbClr val="FFAA5A"/>
              </a:solidFill>
              <a:latin typeface="Cambria"/>
              <a:ea typeface="Cambria"/>
              <a:cs typeface="Cambria"/>
              <a:sym typeface="Cambria"/>
            </a:endParaRPr>
          </a:p>
        </p:txBody>
      </p:sp>
      <p:sp>
        <p:nvSpPr>
          <p:cNvPr id="92" name="Google Shape;92;p37"/>
          <p:cNvSpPr txBox="1"/>
          <p:nvPr/>
        </p:nvSpPr>
        <p:spPr>
          <a:xfrm>
            <a:off x="1945758" y="1563092"/>
            <a:ext cx="14396484" cy="189282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3900" u="none" cap="none" strike="noStrike">
                <a:solidFill>
                  <a:srgbClr val="92BAB5"/>
                </a:solidFill>
                <a:latin typeface="Cambria"/>
                <a:ea typeface="Cambria"/>
                <a:cs typeface="Cambria"/>
                <a:sym typeface="Cambria"/>
              </a:rPr>
              <a:t>Building Digital Resilience by Making Digital Wellbeing and</a:t>
            </a:r>
            <a:br>
              <a:rPr b="1" i="0" lang="en-US" sz="3900" u="none" cap="none" strike="noStrike">
                <a:solidFill>
                  <a:srgbClr val="92BAB5"/>
                </a:solidFill>
                <a:latin typeface="Cambria"/>
                <a:ea typeface="Cambria"/>
                <a:cs typeface="Cambria"/>
                <a:sym typeface="Cambria"/>
              </a:rPr>
            </a:br>
            <a:r>
              <a:rPr b="1" i="0" lang="en-US" sz="3900" u="none" cap="none" strike="noStrike">
                <a:solidFill>
                  <a:srgbClr val="92BAB5"/>
                </a:solidFill>
                <a:latin typeface="Cambria"/>
                <a:ea typeface="Cambria"/>
                <a:cs typeface="Cambria"/>
                <a:sym typeface="Cambria"/>
              </a:rPr>
              <a:t>Security Accessible to All</a:t>
            </a:r>
            <a:br>
              <a:rPr b="1" i="0" lang="en-US" sz="3900" u="none" cap="none" strike="noStrike">
                <a:solidFill>
                  <a:srgbClr val="92BAB5"/>
                </a:solidFill>
                <a:latin typeface="Cambria"/>
                <a:ea typeface="Cambria"/>
                <a:cs typeface="Cambria"/>
                <a:sym typeface="Cambria"/>
              </a:rPr>
            </a:br>
            <a:r>
              <a:rPr b="1" i="0" lang="en-US" sz="3900" u="none" cap="none" strike="noStrike">
                <a:solidFill>
                  <a:srgbClr val="92BAB5"/>
                </a:solidFill>
                <a:latin typeface="Cambria"/>
                <a:ea typeface="Cambria"/>
                <a:cs typeface="Cambria"/>
                <a:sym typeface="Cambria"/>
              </a:rPr>
              <a:t>&lt;&lt;DigiWELL&gt;&gt;</a:t>
            </a:r>
            <a:endParaRPr sz="3900">
              <a:solidFill>
                <a:schemeClr val="dk1"/>
              </a:solidFill>
              <a:latin typeface="Calibri"/>
              <a:ea typeface="Calibri"/>
              <a:cs typeface="Calibri"/>
              <a:sym typeface="Calibri"/>
            </a:endParaRPr>
          </a:p>
        </p:txBody>
      </p:sp>
      <p:grpSp>
        <p:nvGrpSpPr>
          <p:cNvPr id="93" name="Google Shape;93;p37"/>
          <p:cNvGrpSpPr/>
          <p:nvPr/>
        </p:nvGrpSpPr>
        <p:grpSpPr>
          <a:xfrm>
            <a:off x="606056" y="8872697"/>
            <a:ext cx="17403866" cy="1185078"/>
            <a:chOff x="435935" y="5851336"/>
            <a:chExt cx="11602577" cy="790052"/>
          </a:xfrm>
        </p:grpSpPr>
        <p:pic>
          <p:nvPicPr>
            <p:cNvPr descr="Obrázok, na ktorom je text" id="94" name="Google Shape;94;p37"/>
            <p:cNvPicPr preferRelativeResize="0"/>
            <p:nvPr/>
          </p:nvPicPr>
          <p:blipFill rotWithShape="1">
            <a:blip r:embed="rId2">
              <a:alphaModFix/>
            </a:blip>
            <a:srcRect b="0" l="0" r="0" t="0"/>
            <a:stretch/>
          </p:blipFill>
          <p:spPr>
            <a:xfrm>
              <a:off x="435935" y="5963498"/>
              <a:ext cx="2290456" cy="529376"/>
            </a:xfrm>
            <a:prstGeom prst="rect">
              <a:avLst/>
            </a:prstGeom>
            <a:noFill/>
            <a:ln>
              <a:noFill/>
            </a:ln>
          </p:spPr>
        </p:pic>
        <p:pic>
          <p:nvPicPr>
            <p:cNvPr id="95" name="Google Shape;95;p37"/>
            <p:cNvPicPr preferRelativeResize="0"/>
            <p:nvPr/>
          </p:nvPicPr>
          <p:blipFill rotWithShape="1">
            <a:blip r:embed="rId3">
              <a:alphaModFix/>
            </a:blip>
            <a:srcRect b="0" l="0" r="0" t="0"/>
            <a:stretch/>
          </p:blipFill>
          <p:spPr>
            <a:xfrm>
              <a:off x="10212223" y="5851336"/>
              <a:ext cx="1826289" cy="737473"/>
            </a:xfrm>
            <a:prstGeom prst="rect">
              <a:avLst/>
            </a:prstGeom>
            <a:noFill/>
            <a:ln>
              <a:noFill/>
            </a:ln>
          </p:spPr>
        </p:pic>
        <p:pic>
          <p:nvPicPr>
            <p:cNvPr id="96" name="Google Shape;96;p37"/>
            <p:cNvPicPr preferRelativeResize="0"/>
            <p:nvPr/>
          </p:nvPicPr>
          <p:blipFill rotWithShape="1">
            <a:blip r:embed="rId4">
              <a:alphaModFix/>
            </a:blip>
            <a:srcRect b="0" l="0" r="0" t="0"/>
            <a:stretch/>
          </p:blipFill>
          <p:spPr>
            <a:xfrm>
              <a:off x="2726391" y="5863719"/>
              <a:ext cx="777669" cy="777669"/>
            </a:xfrm>
            <a:prstGeom prst="rect">
              <a:avLst/>
            </a:prstGeom>
            <a:noFill/>
            <a:ln>
              <a:noFill/>
            </a:ln>
          </p:spPr>
        </p:pic>
        <p:pic>
          <p:nvPicPr>
            <p:cNvPr descr="Slovenská poľnohospodárska univerzita v Nitre" id="97" name="Google Shape;97;p37"/>
            <p:cNvPicPr preferRelativeResize="0"/>
            <p:nvPr/>
          </p:nvPicPr>
          <p:blipFill rotWithShape="1">
            <a:blip r:embed="rId5">
              <a:alphaModFix/>
            </a:blip>
            <a:srcRect b="0" l="0" r="0" t="0"/>
            <a:stretch/>
          </p:blipFill>
          <p:spPr>
            <a:xfrm>
              <a:off x="3589235" y="5963498"/>
              <a:ext cx="1128044" cy="504492"/>
            </a:xfrm>
            <a:prstGeom prst="rect">
              <a:avLst/>
            </a:prstGeom>
            <a:noFill/>
            <a:ln>
              <a:noFill/>
            </a:ln>
          </p:spPr>
        </p:pic>
        <p:pic>
          <p:nvPicPr>
            <p:cNvPr descr="Logo" id="98" name="Google Shape;98;p37"/>
            <p:cNvPicPr preferRelativeResize="0"/>
            <p:nvPr/>
          </p:nvPicPr>
          <p:blipFill rotWithShape="1">
            <a:blip r:embed="rId6">
              <a:alphaModFix/>
            </a:blip>
            <a:srcRect b="0" l="0" r="0" t="0"/>
            <a:stretch/>
          </p:blipFill>
          <p:spPr>
            <a:xfrm>
              <a:off x="4717279" y="5963498"/>
              <a:ext cx="968299" cy="504492"/>
            </a:xfrm>
            <a:prstGeom prst="rect">
              <a:avLst/>
            </a:prstGeom>
            <a:noFill/>
            <a:ln>
              <a:noFill/>
            </a:ln>
          </p:spPr>
        </p:pic>
        <p:pic>
          <p:nvPicPr>
            <p:cNvPr id="99" name="Google Shape;99;p37"/>
            <p:cNvPicPr preferRelativeResize="0"/>
            <p:nvPr/>
          </p:nvPicPr>
          <p:blipFill rotWithShape="1">
            <a:blip r:embed="rId7">
              <a:alphaModFix/>
            </a:blip>
            <a:srcRect b="0" l="0" r="0" t="0"/>
            <a:stretch/>
          </p:blipFill>
          <p:spPr>
            <a:xfrm>
              <a:off x="5685578" y="5945929"/>
              <a:ext cx="1156727" cy="564513"/>
            </a:xfrm>
            <a:prstGeom prst="rect">
              <a:avLst/>
            </a:prstGeom>
            <a:noFill/>
            <a:ln>
              <a:noFill/>
            </a:ln>
          </p:spPr>
        </p:pic>
        <p:pic>
          <p:nvPicPr>
            <p:cNvPr descr="AIFED - Formación, cultura y empleo en Granada" id="100" name="Google Shape;100;p37"/>
            <p:cNvPicPr preferRelativeResize="0"/>
            <p:nvPr/>
          </p:nvPicPr>
          <p:blipFill rotWithShape="1">
            <a:blip r:embed="rId8">
              <a:alphaModFix/>
            </a:blip>
            <a:srcRect b="0" l="0" r="0" t="0"/>
            <a:stretch/>
          </p:blipFill>
          <p:spPr>
            <a:xfrm>
              <a:off x="6898797" y="5968999"/>
              <a:ext cx="1521023" cy="523875"/>
            </a:xfrm>
            <a:prstGeom prst="rect">
              <a:avLst/>
            </a:prstGeom>
            <a:noFill/>
            <a:ln>
              <a:noFill/>
            </a:ln>
          </p:spPr>
        </p:pic>
        <p:pic>
          <p:nvPicPr>
            <p:cNvPr id="101" name="Google Shape;101;p37"/>
            <p:cNvPicPr preferRelativeResize="0"/>
            <p:nvPr/>
          </p:nvPicPr>
          <p:blipFill rotWithShape="1">
            <a:blip r:embed="rId9">
              <a:alphaModFix/>
            </a:blip>
            <a:srcRect b="0" l="0" r="0" t="0"/>
            <a:stretch/>
          </p:blipFill>
          <p:spPr>
            <a:xfrm>
              <a:off x="8566511" y="5945929"/>
              <a:ext cx="1499020" cy="228600"/>
            </a:xfrm>
            <a:prstGeom prst="rect">
              <a:avLst/>
            </a:prstGeom>
            <a:noFill/>
            <a:ln>
              <a:noFill/>
            </a:ln>
          </p:spPr>
        </p:pic>
        <p:pic>
          <p:nvPicPr>
            <p:cNvPr descr="Syzygia Foundation" id="102" name="Google Shape;102;p37"/>
            <p:cNvPicPr preferRelativeResize="0"/>
            <p:nvPr/>
          </p:nvPicPr>
          <p:blipFill rotWithShape="1">
            <a:blip r:embed="rId10">
              <a:alphaModFix/>
            </a:blip>
            <a:srcRect b="0" l="0" r="0" t="0"/>
            <a:stretch/>
          </p:blipFill>
          <p:spPr>
            <a:xfrm>
              <a:off x="8606409" y="6252553"/>
              <a:ext cx="1419225" cy="282282"/>
            </a:xfrm>
            <a:prstGeom prst="rect">
              <a:avLst/>
            </a:prstGeom>
            <a:noFill/>
            <a:ln>
              <a:noFill/>
            </a:ln>
          </p:spPr>
        </p:pic>
      </p:gr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103" name="Shape 103"/>
        <p:cNvGrpSpPr/>
        <p:nvPr/>
      </p:nvGrpSpPr>
      <p:grpSpPr>
        <a:xfrm>
          <a:off x="0" y="0"/>
          <a:ext cx="0" cy="0"/>
          <a:chOff x="0" y="0"/>
          <a:chExt cx="0" cy="0"/>
        </a:xfrm>
      </p:grpSpPr>
      <p:sp>
        <p:nvSpPr>
          <p:cNvPr id="104" name="Google Shape;104;p38"/>
          <p:cNvSpPr txBox="1"/>
          <p:nvPr>
            <p:ph type="title"/>
          </p:nvPr>
        </p:nvSpPr>
        <p:spPr>
          <a:xfrm>
            <a:off x="1036674" y="547689"/>
            <a:ext cx="15994026" cy="1587546"/>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7200"/>
              <a:buFont typeface="Arial"/>
              <a:buNone/>
              <a:defRPr>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5" name="Google Shape;105;p38"/>
          <p:cNvSpPr txBox="1"/>
          <p:nvPr>
            <p:ph idx="1" type="body"/>
          </p:nvPr>
        </p:nvSpPr>
        <p:spPr>
          <a:xfrm>
            <a:off x="1257300" y="2738438"/>
            <a:ext cx="7772400" cy="6527007"/>
          </a:xfrm>
          <a:prstGeom prst="rect">
            <a:avLst/>
          </a:prstGeom>
          <a:noFill/>
          <a:ln>
            <a:noFill/>
          </a:ln>
        </p:spPr>
        <p:txBody>
          <a:bodyPr anchorCtr="0" anchor="t" bIns="45700" lIns="91425" spcFirstLastPara="1" rIns="91425" wrap="square" tIns="45700">
            <a:normAutofit/>
          </a:bodyPr>
          <a:lstStyle>
            <a:lvl1pPr indent="-495300" lvl="0" marL="457200" algn="l">
              <a:lnSpc>
                <a:spcPct val="90000"/>
              </a:lnSpc>
              <a:spcBef>
                <a:spcPts val="1500"/>
              </a:spcBef>
              <a:spcAft>
                <a:spcPts val="0"/>
              </a:spcAft>
              <a:buSzPts val="4200"/>
              <a:buChar char="❑"/>
              <a:defRPr>
                <a:latin typeface="Arial"/>
                <a:ea typeface="Arial"/>
                <a:cs typeface="Arial"/>
                <a:sym typeface="Arial"/>
              </a:defRPr>
            </a:lvl1pPr>
            <a:lvl2pPr indent="-457200" lvl="1" marL="914400" algn="l">
              <a:lnSpc>
                <a:spcPct val="90000"/>
              </a:lnSpc>
              <a:spcBef>
                <a:spcPts val="750"/>
              </a:spcBef>
              <a:spcAft>
                <a:spcPts val="0"/>
              </a:spcAft>
              <a:buClr>
                <a:schemeClr val="dk1"/>
              </a:buClr>
              <a:buSzPts val="3600"/>
              <a:buChar char="•"/>
              <a:defRPr>
                <a:latin typeface="Arial"/>
                <a:ea typeface="Arial"/>
                <a:cs typeface="Arial"/>
                <a:sym typeface="Arial"/>
              </a:defRPr>
            </a:lvl2pPr>
            <a:lvl3pPr indent="-419100" lvl="2" marL="1371600" algn="l">
              <a:lnSpc>
                <a:spcPct val="90000"/>
              </a:lnSpc>
              <a:spcBef>
                <a:spcPts val="750"/>
              </a:spcBef>
              <a:spcAft>
                <a:spcPts val="0"/>
              </a:spcAft>
              <a:buClr>
                <a:schemeClr val="dk1"/>
              </a:buClr>
              <a:buSzPts val="3000"/>
              <a:buChar char="•"/>
              <a:defRPr>
                <a:latin typeface="Arial"/>
                <a:ea typeface="Arial"/>
                <a:cs typeface="Arial"/>
                <a:sym typeface="Arial"/>
              </a:defRPr>
            </a:lvl3pPr>
            <a:lvl4pPr indent="-400050" lvl="3" marL="1828800" algn="l">
              <a:lnSpc>
                <a:spcPct val="90000"/>
              </a:lnSpc>
              <a:spcBef>
                <a:spcPts val="750"/>
              </a:spcBef>
              <a:spcAft>
                <a:spcPts val="0"/>
              </a:spcAft>
              <a:buClr>
                <a:schemeClr val="dk1"/>
              </a:buClr>
              <a:buSzPts val="2700"/>
              <a:buChar char="•"/>
              <a:defRPr>
                <a:latin typeface="Arial"/>
                <a:ea typeface="Arial"/>
                <a:cs typeface="Arial"/>
                <a:sym typeface="Arial"/>
              </a:defRPr>
            </a:lvl4pPr>
            <a:lvl5pPr indent="-400050" lvl="4" marL="2286000" algn="l">
              <a:lnSpc>
                <a:spcPct val="90000"/>
              </a:lnSpc>
              <a:spcBef>
                <a:spcPts val="750"/>
              </a:spcBef>
              <a:spcAft>
                <a:spcPts val="0"/>
              </a:spcAft>
              <a:buClr>
                <a:schemeClr val="dk1"/>
              </a:buClr>
              <a:buSzPts val="2700"/>
              <a:buChar char="•"/>
              <a:defRPr>
                <a:latin typeface="Arial"/>
                <a:ea typeface="Arial"/>
                <a:cs typeface="Arial"/>
                <a:sym typeface="Arial"/>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106" name="Google Shape;106;p38"/>
          <p:cNvSpPr txBox="1"/>
          <p:nvPr>
            <p:ph idx="2" type="body"/>
          </p:nvPr>
        </p:nvSpPr>
        <p:spPr>
          <a:xfrm>
            <a:off x="9258300" y="2738438"/>
            <a:ext cx="7772400" cy="6527007"/>
          </a:xfrm>
          <a:prstGeom prst="rect">
            <a:avLst/>
          </a:prstGeom>
          <a:noFill/>
          <a:ln>
            <a:noFill/>
          </a:ln>
        </p:spPr>
        <p:txBody>
          <a:bodyPr anchorCtr="0" anchor="t" bIns="45700" lIns="91425" spcFirstLastPara="1" rIns="91425" wrap="square" tIns="45700">
            <a:normAutofit/>
          </a:bodyPr>
          <a:lstStyle>
            <a:lvl1pPr indent="-495300" lvl="0" marL="457200" algn="l">
              <a:lnSpc>
                <a:spcPct val="90000"/>
              </a:lnSpc>
              <a:spcBef>
                <a:spcPts val="1500"/>
              </a:spcBef>
              <a:spcAft>
                <a:spcPts val="0"/>
              </a:spcAft>
              <a:buSzPts val="4200"/>
              <a:buChar char="❑"/>
              <a:defRPr>
                <a:latin typeface="Arial"/>
                <a:ea typeface="Arial"/>
                <a:cs typeface="Arial"/>
                <a:sym typeface="Arial"/>
              </a:defRPr>
            </a:lvl1pPr>
            <a:lvl2pPr indent="-457200" lvl="1" marL="914400" algn="l">
              <a:lnSpc>
                <a:spcPct val="90000"/>
              </a:lnSpc>
              <a:spcBef>
                <a:spcPts val="750"/>
              </a:spcBef>
              <a:spcAft>
                <a:spcPts val="0"/>
              </a:spcAft>
              <a:buClr>
                <a:schemeClr val="dk1"/>
              </a:buClr>
              <a:buSzPts val="3600"/>
              <a:buChar char="•"/>
              <a:defRPr>
                <a:latin typeface="Arial"/>
                <a:ea typeface="Arial"/>
                <a:cs typeface="Arial"/>
                <a:sym typeface="Arial"/>
              </a:defRPr>
            </a:lvl2pPr>
            <a:lvl3pPr indent="-419100" lvl="2" marL="1371600" algn="l">
              <a:lnSpc>
                <a:spcPct val="90000"/>
              </a:lnSpc>
              <a:spcBef>
                <a:spcPts val="750"/>
              </a:spcBef>
              <a:spcAft>
                <a:spcPts val="0"/>
              </a:spcAft>
              <a:buClr>
                <a:schemeClr val="dk1"/>
              </a:buClr>
              <a:buSzPts val="3000"/>
              <a:buChar char="•"/>
              <a:defRPr>
                <a:latin typeface="Arial"/>
                <a:ea typeface="Arial"/>
                <a:cs typeface="Arial"/>
                <a:sym typeface="Arial"/>
              </a:defRPr>
            </a:lvl3pPr>
            <a:lvl4pPr indent="-400050" lvl="3" marL="1828800" algn="l">
              <a:lnSpc>
                <a:spcPct val="90000"/>
              </a:lnSpc>
              <a:spcBef>
                <a:spcPts val="750"/>
              </a:spcBef>
              <a:spcAft>
                <a:spcPts val="0"/>
              </a:spcAft>
              <a:buClr>
                <a:schemeClr val="dk1"/>
              </a:buClr>
              <a:buSzPts val="2700"/>
              <a:buChar char="•"/>
              <a:defRPr>
                <a:latin typeface="Arial"/>
                <a:ea typeface="Arial"/>
                <a:cs typeface="Arial"/>
                <a:sym typeface="Arial"/>
              </a:defRPr>
            </a:lvl4pPr>
            <a:lvl5pPr indent="-400050" lvl="4" marL="2286000" algn="l">
              <a:lnSpc>
                <a:spcPct val="90000"/>
              </a:lnSpc>
              <a:spcBef>
                <a:spcPts val="750"/>
              </a:spcBef>
              <a:spcAft>
                <a:spcPts val="0"/>
              </a:spcAft>
              <a:buClr>
                <a:schemeClr val="dk1"/>
              </a:buClr>
              <a:buSzPts val="2700"/>
              <a:buChar char="•"/>
              <a:defRPr>
                <a:latin typeface="Arial"/>
                <a:ea typeface="Arial"/>
                <a:cs typeface="Arial"/>
                <a:sym typeface="Arial"/>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107" name="Shape 107"/>
        <p:cNvGrpSpPr/>
        <p:nvPr/>
      </p:nvGrpSpPr>
      <p:grpSpPr>
        <a:xfrm>
          <a:off x="0" y="0"/>
          <a:ext cx="0" cy="0"/>
          <a:chOff x="0" y="0"/>
          <a:chExt cx="0" cy="0"/>
        </a:xfrm>
      </p:grpSpPr>
      <p:sp>
        <p:nvSpPr>
          <p:cNvPr id="108" name="Google Shape;108;p39"/>
          <p:cNvSpPr txBox="1"/>
          <p:nvPr>
            <p:ph type="title"/>
          </p:nvPr>
        </p:nvSpPr>
        <p:spPr>
          <a:xfrm>
            <a:off x="1259682" y="547688"/>
            <a:ext cx="15773400" cy="1988345"/>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9" name="Google Shape;109;p39"/>
          <p:cNvSpPr txBox="1"/>
          <p:nvPr>
            <p:ph idx="1" type="body"/>
          </p:nvPr>
        </p:nvSpPr>
        <p:spPr>
          <a:xfrm>
            <a:off x="1259683" y="2521745"/>
            <a:ext cx="7736681" cy="123586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500"/>
              </a:spcBef>
              <a:spcAft>
                <a:spcPts val="0"/>
              </a:spcAft>
              <a:buSzPts val="3600"/>
              <a:buNone/>
              <a:defRPr b="1" sz="3600"/>
            </a:lvl1pPr>
            <a:lvl2pPr indent="-228600" lvl="1" marL="914400" algn="l">
              <a:lnSpc>
                <a:spcPct val="90000"/>
              </a:lnSpc>
              <a:spcBef>
                <a:spcPts val="750"/>
              </a:spcBef>
              <a:spcAft>
                <a:spcPts val="0"/>
              </a:spcAft>
              <a:buClr>
                <a:schemeClr val="dk1"/>
              </a:buClr>
              <a:buSzPts val="3000"/>
              <a:buNone/>
              <a:defRPr b="1" sz="3000"/>
            </a:lvl2pPr>
            <a:lvl3pPr indent="-228600" lvl="2" marL="1371600" algn="l">
              <a:lnSpc>
                <a:spcPct val="90000"/>
              </a:lnSpc>
              <a:spcBef>
                <a:spcPts val="750"/>
              </a:spcBef>
              <a:spcAft>
                <a:spcPts val="0"/>
              </a:spcAft>
              <a:buClr>
                <a:schemeClr val="dk1"/>
              </a:buClr>
              <a:buSzPts val="2700"/>
              <a:buNone/>
              <a:defRPr b="1" sz="2700"/>
            </a:lvl3pPr>
            <a:lvl4pPr indent="-228600" lvl="3" marL="1828800" algn="l">
              <a:lnSpc>
                <a:spcPct val="90000"/>
              </a:lnSpc>
              <a:spcBef>
                <a:spcPts val="750"/>
              </a:spcBef>
              <a:spcAft>
                <a:spcPts val="0"/>
              </a:spcAft>
              <a:buClr>
                <a:schemeClr val="dk1"/>
              </a:buClr>
              <a:buSzPts val="2400"/>
              <a:buNone/>
              <a:defRPr b="1" sz="2400"/>
            </a:lvl4pPr>
            <a:lvl5pPr indent="-228600" lvl="4" marL="2286000" algn="l">
              <a:lnSpc>
                <a:spcPct val="90000"/>
              </a:lnSpc>
              <a:spcBef>
                <a:spcPts val="750"/>
              </a:spcBef>
              <a:spcAft>
                <a:spcPts val="0"/>
              </a:spcAft>
              <a:buClr>
                <a:schemeClr val="dk1"/>
              </a:buClr>
              <a:buSzPts val="2400"/>
              <a:buNone/>
              <a:defRPr b="1" sz="2400"/>
            </a:lvl5pPr>
            <a:lvl6pPr indent="-228600" lvl="5" marL="2743200" algn="l">
              <a:lnSpc>
                <a:spcPct val="90000"/>
              </a:lnSpc>
              <a:spcBef>
                <a:spcPts val="750"/>
              </a:spcBef>
              <a:spcAft>
                <a:spcPts val="0"/>
              </a:spcAft>
              <a:buClr>
                <a:schemeClr val="dk1"/>
              </a:buClr>
              <a:buSzPts val="2400"/>
              <a:buNone/>
              <a:defRPr b="1" sz="2400"/>
            </a:lvl6pPr>
            <a:lvl7pPr indent="-228600" lvl="6" marL="3200400" algn="l">
              <a:lnSpc>
                <a:spcPct val="90000"/>
              </a:lnSpc>
              <a:spcBef>
                <a:spcPts val="750"/>
              </a:spcBef>
              <a:spcAft>
                <a:spcPts val="0"/>
              </a:spcAft>
              <a:buClr>
                <a:schemeClr val="dk1"/>
              </a:buClr>
              <a:buSzPts val="2400"/>
              <a:buNone/>
              <a:defRPr b="1" sz="2400"/>
            </a:lvl7pPr>
            <a:lvl8pPr indent="-228600" lvl="7" marL="3657600" algn="l">
              <a:lnSpc>
                <a:spcPct val="90000"/>
              </a:lnSpc>
              <a:spcBef>
                <a:spcPts val="750"/>
              </a:spcBef>
              <a:spcAft>
                <a:spcPts val="0"/>
              </a:spcAft>
              <a:buClr>
                <a:schemeClr val="dk1"/>
              </a:buClr>
              <a:buSzPts val="2400"/>
              <a:buNone/>
              <a:defRPr b="1" sz="2400"/>
            </a:lvl8pPr>
            <a:lvl9pPr indent="-228600" lvl="8" marL="4114800" algn="l">
              <a:lnSpc>
                <a:spcPct val="90000"/>
              </a:lnSpc>
              <a:spcBef>
                <a:spcPts val="750"/>
              </a:spcBef>
              <a:spcAft>
                <a:spcPts val="0"/>
              </a:spcAft>
              <a:buClr>
                <a:schemeClr val="dk1"/>
              </a:buClr>
              <a:buSzPts val="2400"/>
              <a:buNone/>
              <a:defRPr b="1" sz="2400"/>
            </a:lvl9pPr>
          </a:lstStyle>
          <a:p/>
        </p:txBody>
      </p:sp>
      <p:sp>
        <p:nvSpPr>
          <p:cNvPr id="110" name="Google Shape;110;p39"/>
          <p:cNvSpPr txBox="1"/>
          <p:nvPr>
            <p:ph idx="2" type="body"/>
          </p:nvPr>
        </p:nvSpPr>
        <p:spPr>
          <a:xfrm>
            <a:off x="1259683" y="3757613"/>
            <a:ext cx="7736681" cy="55268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111" name="Google Shape;111;p39"/>
          <p:cNvSpPr txBox="1"/>
          <p:nvPr>
            <p:ph idx="3" type="body"/>
          </p:nvPr>
        </p:nvSpPr>
        <p:spPr>
          <a:xfrm>
            <a:off x="9258300" y="2521745"/>
            <a:ext cx="7774782" cy="123586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500"/>
              </a:spcBef>
              <a:spcAft>
                <a:spcPts val="0"/>
              </a:spcAft>
              <a:buSzPts val="3600"/>
              <a:buNone/>
              <a:defRPr b="1" sz="3600"/>
            </a:lvl1pPr>
            <a:lvl2pPr indent="-228600" lvl="1" marL="914400" algn="l">
              <a:lnSpc>
                <a:spcPct val="90000"/>
              </a:lnSpc>
              <a:spcBef>
                <a:spcPts val="750"/>
              </a:spcBef>
              <a:spcAft>
                <a:spcPts val="0"/>
              </a:spcAft>
              <a:buClr>
                <a:schemeClr val="dk1"/>
              </a:buClr>
              <a:buSzPts val="3000"/>
              <a:buNone/>
              <a:defRPr b="1" sz="3000"/>
            </a:lvl2pPr>
            <a:lvl3pPr indent="-228600" lvl="2" marL="1371600" algn="l">
              <a:lnSpc>
                <a:spcPct val="90000"/>
              </a:lnSpc>
              <a:spcBef>
                <a:spcPts val="750"/>
              </a:spcBef>
              <a:spcAft>
                <a:spcPts val="0"/>
              </a:spcAft>
              <a:buClr>
                <a:schemeClr val="dk1"/>
              </a:buClr>
              <a:buSzPts val="2700"/>
              <a:buNone/>
              <a:defRPr b="1" sz="2700"/>
            </a:lvl3pPr>
            <a:lvl4pPr indent="-228600" lvl="3" marL="1828800" algn="l">
              <a:lnSpc>
                <a:spcPct val="90000"/>
              </a:lnSpc>
              <a:spcBef>
                <a:spcPts val="750"/>
              </a:spcBef>
              <a:spcAft>
                <a:spcPts val="0"/>
              </a:spcAft>
              <a:buClr>
                <a:schemeClr val="dk1"/>
              </a:buClr>
              <a:buSzPts val="2400"/>
              <a:buNone/>
              <a:defRPr b="1" sz="2400"/>
            </a:lvl4pPr>
            <a:lvl5pPr indent="-228600" lvl="4" marL="2286000" algn="l">
              <a:lnSpc>
                <a:spcPct val="90000"/>
              </a:lnSpc>
              <a:spcBef>
                <a:spcPts val="750"/>
              </a:spcBef>
              <a:spcAft>
                <a:spcPts val="0"/>
              </a:spcAft>
              <a:buClr>
                <a:schemeClr val="dk1"/>
              </a:buClr>
              <a:buSzPts val="2400"/>
              <a:buNone/>
              <a:defRPr b="1" sz="2400"/>
            </a:lvl5pPr>
            <a:lvl6pPr indent="-228600" lvl="5" marL="2743200" algn="l">
              <a:lnSpc>
                <a:spcPct val="90000"/>
              </a:lnSpc>
              <a:spcBef>
                <a:spcPts val="750"/>
              </a:spcBef>
              <a:spcAft>
                <a:spcPts val="0"/>
              </a:spcAft>
              <a:buClr>
                <a:schemeClr val="dk1"/>
              </a:buClr>
              <a:buSzPts val="2400"/>
              <a:buNone/>
              <a:defRPr b="1" sz="2400"/>
            </a:lvl6pPr>
            <a:lvl7pPr indent="-228600" lvl="6" marL="3200400" algn="l">
              <a:lnSpc>
                <a:spcPct val="90000"/>
              </a:lnSpc>
              <a:spcBef>
                <a:spcPts val="750"/>
              </a:spcBef>
              <a:spcAft>
                <a:spcPts val="0"/>
              </a:spcAft>
              <a:buClr>
                <a:schemeClr val="dk1"/>
              </a:buClr>
              <a:buSzPts val="2400"/>
              <a:buNone/>
              <a:defRPr b="1" sz="2400"/>
            </a:lvl7pPr>
            <a:lvl8pPr indent="-228600" lvl="7" marL="3657600" algn="l">
              <a:lnSpc>
                <a:spcPct val="90000"/>
              </a:lnSpc>
              <a:spcBef>
                <a:spcPts val="750"/>
              </a:spcBef>
              <a:spcAft>
                <a:spcPts val="0"/>
              </a:spcAft>
              <a:buClr>
                <a:schemeClr val="dk1"/>
              </a:buClr>
              <a:buSzPts val="2400"/>
              <a:buNone/>
              <a:defRPr b="1" sz="2400"/>
            </a:lvl8pPr>
            <a:lvl9pPr indent="-228600" lvl="8" marL="4114800" algn="l">
              <a:lnSpc>
                <a:spcPct val="90000"/>
              </a:lnSpc>
              <a:spcBef>
                <a:spcPts val="750"/>
              </a:spcBef>
              <a:spcAft>
                <a:spcPts val="0"/>
              </a:spcAft>
              <a:buClr>
                <a:schemeClr val="dk1"/>
              </a:buClr>
              <a:buSzPts val="2400"/>
              <a:buNone/>
              <a:defRPr b="1" sz="2400"/>
            </a:lvl9pPr>
          </a:lstStyle>
          <a:p/>
        </p:txBody>
      </p:sp>
      <p:sp>
        <p:nvSpPr>
          <p:cNvPr id="112" name="Google Shape;112;p39"/>
          <p:cNvSpPr txBox="1"/>
          <p:nvPr>
            <p:ph idx="4" type="body"/>
          </p:nvPr>
        </p:nvSpPr>
        <p:spPr>
          <a:xfrm>
            <a:off x="9258300" y="3757613"/>
            <a:ext cx="7774782" cy="55268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113" name="Shape 113"/>
        <p:cNvGrpSpPr/>
        <p:nvPr/>
      </p:nvGrpSpPr>
      <p:grpSpPr>
        <a:xfrm>
          <a:off x="0" y="0"/>
          <a:ext cx="0" cy="0"/>
          <a:chOff x="0" y="0"/>
          <a:chExt cx="0" cy="0"/>
        </a:xfrm>
      </p:grpSpPr>
      <p:sp>
        <p:nvSpPr>
          <p:cNvPr id="114" name="Google Shape;114;p40"/>
          <p:cNvSpPr txBox="1"/>
          <p:nvPr>
            <p:ph type="title"/>
          </p:nvPr>
        </p:nvSpPr>
        <p:spPr>
          <a:xfrm>
            <a:off x="1036674" y="547689"/>
            <a:ext cx="15994026" cy="1587546"/>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115" name="Shape 115"/>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116" name="Shape 116"/>
        <p:cNvGrpSpPr/>
        <p:nvPr/>
      </p:nvGrpSpPr>
      <p:grpSpPr>
        <a:xfrm>
          <a:off x="0" y="0"/>
          <a:ext cx="0" cy="0"/>
          <a:chOff x="0" y="0"/>
          <a:chExt cx="0" cy="0"/>
        </a:xfrm>
      </p:grpSpPr>
      <p:sp>
        <p:nvSpPr>
          <p:cNvPr id="117" name="Google Shape;117;p42"/>
          <p:cNvSpPr txBox="1"/>
          <p:nvPr>
            <p:ph type="title"/>
          </p:nvPr>
        </p:nvSpPr>
        <p:spPr>
          <a:xfrm>
            <a:off x="1259683" y="685800"/>
            <a:ext cx="5898356" cy="24003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4800"/>
              <a:buFont typeface="Cambria"/>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8" name="Google Shape;118;p42"/>
          <p:cNvSpPr txBox="1"/>
          <p:nvPr>
            <p:ph idx="1" type="body"/>
          </p:nvPr>
        </p:nvSpPr>
        <p:spPr>
          <a:xfrm>
            <a:off x="7774782" y="1481138"/>
            <a:ext cx="9258300" cy="7310438"/>
          </a:xfrm>
          <a:prstGeom prst="rect">
            <a:avLst/>
          </a:prstGeom>
          <a:noFill/>
          <a:ln>
            <a:noFill/>
          </a:ln>
        </p:spPr>
        <p:txBody>
          <a:bodyPr anchorCtr="0" anchor="t" bIns="45700" lIns="91425" spcFirstLastPara="1" rIns="91425" wrap="square" tIns="45700">
            <a:normAutofit/>
          </a:bodyPr>
          <a:lstStyle>
            <a:lvl1pPr indent="-533400" lvl="0" marL="457200" algn="l">
              <a:lnSpc>
                <a:spcPct val="90000"/>
              </a:lnSpc>
              <a:spcBef>
                <a:spcPts val="1500"/>
              </a:spcBef>
              <a:spcAft>
                <a:spcPts val="0"/>
              </a:spcAft>
              <a:buSzPts val="4800"/>
              <a:buChar char="❑"/>
              <a:defRPr sz="4800"/>
            </a:lvl1pPr>
            <a:lvl2pPr indent="-495300" lvl="1" marL="914400" algn="l">
              <a:lnSpc>
                <a:spcPct val="90000"/>
              </a:lnSpc>
              <a:spcBef>
                <a:spcPts val="750"/>
              </a:spcBef>
              <a:spcAft>
                <a:spcPts val="0"/>
              </a:spcAft>
              <a:buClr>
                <a:schemeClr val="dk1"/>
              </a:buClr>
              <a:buSzPts val="4200"/>
              <a:buChar char="•"/>
              <a:defRPr sz="4200"/>
            </a:lvl2pPr>
            <a:lvl3pPr indent="-457200" lvl="2" marL="1371600" algn="l">
              <a:lnSpc>
                <a:spcPct val="90000"/>
              </a:lnSpc>
              <a:spcBef>
                <a:spcPts val="750"/>
              </a:spcBef>
              <a:spcAft>
                <a:spcPts val="0"/>
              </a:spcAft>
              <a:buClr>
                <a:schemeClr val="dk1"/>
              </a:buClr>
              <a:buSzPts val="3600"/>
              <a:buChar char="•"/>
              <a:defRPr sz="3600"/>
            </a:lvl3pPr>
            <a:lvl4pPr indent="-419100" lvl="3" marL="1828800" algn="l">
              <a:lnSpc>
                <a:spcPct val="90000"/>
              </a:lnSpc>
              <a:spcBef>
                <a:spcPts val="750"/>
              </a:spcBef>
              <a:spcAft>
                <a:spcPts val="0"/>
              </a:spcAft>
              <a:buClr>
                <a:schemeClr val="dk1"/>
              </a:buClr>
              <a:buSzPts val="3000"/>
              <a:buChar char="•"/>
              <a:defRPr sz="3000"/>
            </a:lvl4pPr>
            <a:lvl5pPr indent="-419100" lvl="4" marL="2286000" algn="l">
              <a:lnSpc>
                <a:spcPct val="90000"/>
              </a:lnSpc>
              <a:spcBef>
                <a:spcPts val="750"/>
              </a:spcBef>
              <a:spcAft>
                <a:spcPts val="0"/>
              </a:spcAft>
              <a:buClr>
                <a:schemeClr val="dk1"/>
              </a:buClr>
              <a:buSzPts val="3000"/>
              <a:buChar char="•"/>
              <a:defRPr sz="3000"/>
            </a:lvl5pPr>
            <a:lvl6pPr indent="-419100" lvl="5" marL="2743200" algn="l">
              <a:lnSpc>
                <a:spcPct val="90000"/>
              </a:lnSpc>
              <a:spcBef>
                <a:spcPts val="750"/>
              </a:spcBef>
              <a:spcAft>
                <a:spcPts val="0"/>
              </a:spcAft>
              <a:buClr>
                <a:schemeClr val="dk1"/>
              </a:buClr>
              <a:buSzPts val="3000"/>
              <a:buChar char="•"/>
              <a:defRPr sz="3000"/>
            </a:lvl6pPr>
            <a:lvl7pPr indent="-419100" lvl="6" marL="3200400" algn="l">
              <a:lnSpc>
                <a:spcPct val="90000"/>
              </a:lnSpc>
              <a:spcBef>
                <a:spcPts val="750"/>
              </a:spcBef>
              <a:spcAft>
                <a:spcPts val="0"/>
              </a:spcAft>
              <a:buClr>
                <a:schemeClr val="dk1"/>
              </a:buClr>
              <a:buSzPts val="3000"/>
              <a:buChar char="•"/>
              <a:defRPr sz="3000"/>
            </a:lvl7pPr>
            <a:lvl8pPr indent="-419100" lvl="7" marL="3657600" algn="l">
              <a:lnSpc>
                <a:spcPct val="90000"/>
              </a:lnSpc>
              <a:spcBef>
                <a:spcPts val="750"/>
              </a:spcBef>
              <a:spcAft>
                <a:spcPts val="0"/>
              </a:spcAft>
              <a:buClr>
                <a:schemeClr val="dk1"/>
              </a:buClr>
              <a:buSzPts val="3000"/>
              <a:buChar char="•"/>
              <a:defRPr sz="3000"/>
            </a:lvl8pPr>
            <a:lvl9pPr indent="-419100" lvl="8" marL="4114800" algn="l">
              <a:lnSpc>
                <a:spcPct val="90000"/>
              </a:lnSpc>
              <a:spcBef>
                <a:spcPts val="750"/>
              </a:spcBef>
              <a:spcAft>
                <a:spcPts val="0"/>
              </a:spcAft>
              <a:buClr>
                <a:schemeClr val="dk1"/>
              </a:buClr>
              <a:buSzPts val="3000"/>
              <a:buChar char="•"/>
              <a:defRPr sz="3000"/>
            </a:lvl9pPr>
          </a:lstStyle>
          <a:p/>
        </p:txBody>
      </p:sp>
      <p:sp>
        <p:nvSpPr>
          <p:cNvPr id="119" name="Google Shape;119;p42"/>
          <p:cNvSpPr txBox="1"/>
          <p:nvPr>
            <p:ph idx="2" type="body"/>
          </p:nvPr>
        </p:nvSpPr>
        <p:spPr>
          <a:xfrm>
            <a:off x="1259683" y="3086100"/>
            <a:ext cx="5898356" cy="571738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SzPts val="2400"/>
              <a:buNone/>
              <a:defRPr sz="2400"/>
            </a:lvl1pPr>
            <a:lvl2pPr indent="-228600" lvl="1" marL="914400" algn="l">
              <a:lnSpc>
                <a:spcPct val="90000"/>
              </a:lnSpc>
              <a:spcBef>
                <a:spcPts val="750"/>
              </a:spcBef>
              <a:spcAft>
                <a:spcPts val="0"/>
              </a:spcAft>
              <a:buClr>
                <a:schemeClr val="dk1"/>
              </a:buClr>
              <a:buSzPts val="2100"/>
              <a:buNone/>
              <a:defRPr sz="2100"/>
            </a:lvl2pPr>
            <a:lvl3pPr indent="-228600" lvl="2" marL="1371600" algn="l">
              <a:lnSpc>
                <a:spcPct val="90000"/>
              </a:lnSpc>
              <a:spcBef>
                <a:spcPts val="750"/>
              </a:spcBef>
              <a:spcAft>
                <a:spcPts val="0"/>
              </a:spcAft>
              <a:buClr>
                <a:schemeClr val="dk1"/>
              </a:buClr>
              <a:buSzPts val="1800"/>
              <a:buNone/>
              <a:defRPr sz="1800"/>
            </a:lvl3pPr>
            <a:lvl4pPr indent="-228600" lvl="3" marL="1828800" algn="l">
              <a:lnSpc>
                <a:spcPct val="90000"/>
              </a:lnSpc>
              <a:spcBef>
                <a:spcPts val="750"/>
              </a:spcBef>
              <a:spcAft>
                <a:spcPts val="0"/>
              </a:spcAft>
              <a:buClr>
                <a:schemeClr val="dk1"/>
              </a:buClr>
              <a:buSzPts val="1500"/>
              <a:buNone/>
              <a:defRPr sz="1500"/>
            </a:lvl4pPr>
            <a:lvl5pPr indent="-228600" lvl="4" marL="2286000" algn="l">
              <a:lnSpc>
                <a:spcPct val="90000"/>
              </a:lnSpc>
              <a:spcBef>
                <a:spcPts val="750"/>
              </a:spcBef>
              <a:spcAft>
                <a:spcPts val="0"/>
              </a:spcAft>
              <a:buClr>
                <a:schemeClr val="dk1"/>
              </a:buClr>
              <a:buSzPts val="1500"/>
              <a:buNone/>
              <a:defRPr sz="1500"/>
            </a:lvl5pPr>
            <a:lvl6pPr indent="-228600" lvl="5" marL="2743200" algn="l">
              <a:lnSpc>
                <a:spcPct val="90000"/>
              </a:lnSpc>
              <a:spcBef>
                <a:spcPts val="750"/>
              </a:spcBef>
              <a:spcAft>
                <a:spcPts val="0"/>
              </a:spcAft>
              <a:buClr>
                <a:schemeClr val="dk1"/>
              </a:buClr>
              <a:buSzPts val="1500"/>
              <a:buNone/>
              <a:defRPr sz="1500"/>
            </a:lvl6pPr>
            <a:lvl7pPr indent="-228600" lvl="6" marL="3200400" algn="l">
              <a:lnSpc>
                <a:spcPct val="90000"/>
              </a:lnSpc>
              <a:spcBef>
                <a:spcPts val="750"/>
              </a:spcBef>
              <a:spcAft>
                <a:spcPts val="0"/>
              </a:spcAft>
              <a:buClr>
                <a:schemeClr val="dk1"/>
              </a:buClr>
              <a:buSzPts val="1500"/>
              <a:buNone/>
              <a:defRPr sz="1500"/>
            </a:lvl7pPr>
            <a:lvl8pPr indent="-228600" lvl="7" marL="3657600" algn="l">
              <a:lnSpc>
                <a:spcPct val="90000"/>
              </a:lnSpc>
              <a:spcBef>
                <a:spcPts val="750"/>
              </a:spcBef>
              <a:spcAft>
                <a:spcPts val="0"/>
              </a:spcAft>
              <a:buClr>
                <a:schemeClr val="dk1"/>
              </a:buClr>
              <a:buSzPts val="1500"/>
              <a:buNone/>
              <a:defRPr sz="1500"/>
            </a:lvl8pPr>
            <a:lvl9pPr indent="-228600" lvl="8" marL="4114800" algn="l">
              <a:lnSpc>
                <a:spcPct val="90000"/>
              </a:lnSpc>
              <a:spcBef>
                <a:spcPts val="750"/>
              </a:spcBef>
              <a:spcAft>
                <a:spcPts val="0"/>
              </a:spcAft>
              <a:buClr>
                <a:schemeClr val="dk1"/>
              </a:buClr>
              <a:buSzPts val="1500"/>
              <a:buNone/>
              <a:defRPr sz="1500"/>
            </a:lvl9pPr>
          </a:lstStyle>
          <a:p/>
        </p:txBody>
      </p:sp>
      <p:sp>
        <p:nvSpPr>
          <p:cNvPr id="120" name="Google Shape;120;p42"/>
          <p:cNvSpPr txBox="1"/>
          <p:nvPr>
            <p:ph idx="10" type="dt"/>
          </p:nvPr>
        </p:nvSpPr>
        <p:spPr>
          <a:xfrm>
            <a:off x="1257300" y="9534526"/>
            <a:ext cx="4114800" cy="5476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1" name="Google Shape;121;p42"/>
          <p:cNvSpPr txBox="1"/>
          <p:nvPr>
            <p:ph idx="11" type="ftr"/>
          </p:nvPr>
        </p:nvSpPr>
        <p:spPr>
          <a:xfrm>
            <a:off x="6057900" y="9534526"/>
            <a:ext cx="6172200" cy="5476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2" name="Google Shape;122;p42"/>
          <p:cNvSpPr txBox="1"/>
          <p:nvPr>
            <p:ph idx="12" type="sldNum"/>
          </p:nvPr>
        </p:nvSpPr>
        <p:spPr>
          <a:xfrm>
            <a:off x="12915900" y="9534526"/>
            <a:ext cx="4114800" cy="547688"/>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123" name="Shape 123"/>
        <p:cNvGrpSpPr/>
        <p:nvPr/>
      </p:nvGrpSpPr>
      <p:grpSpPr>
        <a:xfrm>
          <a:off x="0" y="0"/>
          <a:ext cx="0" cy="0"/>
          <a:chOff x="0" y="0"/>
          <a:chExt cx="0" cy="0"/>
        </a:xfrm>
      </p:grpSpPr>
      <p:sp>
        <p:nvSpPr>
          <p:cNvPr id="124" name="Google Shape;124;p43"/>
          <p:cNvSpPr txBox="1"/>
          <p:nvPr>
            <p:ph type="title"/>
          </p:nvPr>
        </p:nvSpPr>
        <p:spPr>
          <a:xfrm>
            <a:off x="1259683" y="685800"/>
            <a:ext cx="5898356" cy="24003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92BAB5"/>
              </a:buClr>
              <a:buSzPts val="4800"/>
              <a:buFont typeface="Cambria"/>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5" name="Google Shape;125;p43"/>
          <p:cNvSpPr/>
          <p:nvPr>
            <p:ph idx="2" type="pic"/>
          </p:nvPr>
        </p:nvSpPr>
        <p:spPr>
          <a:xfrm>
            <a:off x="7774782" y="1481138"/>
            <a:ext cx="9258300" cy="7310438"/>
          </a:xfrm>
          <a:prstGeom prst="rect">
            <a:avLst/>
          </a:prstGeom>
          <a:noFill/>
          <a:ln>
            <a:noFill/>
          </a:ln>
        </p:spPr>
      </p:sp>
      <p:sp>
        <p:nvSpPr>
          <p:cNvPr id="126" name="Google Shape;126;p43"/>
          <p:cNvSpPr txBox="1"/>
          <p:nvPr>
            <p:ph idx="1" type="body"/>
          </p:nvPr>
        </p:nvSpPr>
        <p:spPr>
          <a:xfrm>
            <a:off x="1259683" y="3086100"/>
            <a:ext cx="5898356" cy="571738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SzPts val="2400"/>
              <a:buNone/>
              <a:defRPr sz="2400"/>
            </a:lvl1pPr>
            <a:lvl2pPr indent="-228600" lvl="1" marL="914400" algn="l">
              <a:lnSpc>
                <a:spcPct val="90000"/>
              </a:lnSpc>
              <a:spcBef>
                <a:spcPts val="750"/>
              </a:spcBef>
              <a:spcAft>
                <a:spcPts val="0"/>
              </a:spcAft>
              <a:buClr>
                <a:schemeClr val="dk1"/>
              </a:buClr>
              <a:buSzPts val="2100"/>
              <a:buNone/>
              <a:defRPr sz="2100"/>
            </a:lvl2pPr>
            <a:lvl3pPr indent="-228600" lvl="2" marL="1371600" algn="l">
              <a:lnSpc>
                <a:spcPct val="90000"/>
              </a:lnSpc>
              <a:spcBef>
                <a:spcPts val="750"/>
              </a:spcBef>
              <a:spcAft>
                <a:spcPts val="0"/>
              </a:spcAft>
              <a:buClr>
                <a:schemeClr val="dk1"/>
              </a:buClr>
              <a:buSzPts val="1800"/>
              <a:buNone/>
              <a:defRPr sz="1800"/>
            </a:lvl3pPr>
            <a:lvl4pPr indent="-228600" lvl="3" marL="1828800" algn="l">
              <a:lnSpc>
                <a:spcPct val="90000"/>
              </a:lnSpc>
              <a:spcBef>
                <a:spcPts val="750"/>
              </a:spcBef>
              <a:spcAft>
                <a:spcPts val="0"/>
              </a:spcAft>
              <a:buClr>
                <a:schemeClr val="dk1"/>
              </a:buClr>
              <a:buSzPts val="1500"/>
              <a:buNone/>
              <a:defRPr sz="1500"/>
            </a:lvl4pPr>
            <a:lvl5pPr indent="-228600" lvl="4" marL="2286000" algn="l">
              <a:lnSpc>
                <a:spcPct val="90000"/>
              </a:lnSpc>
              <a:spcBef>
                <a:spcPts val="750"/>
              </a:spcBef>
              <a:spcAft>
                <a:spcPts val="0"/>
              </a:spcAft>
              <a:buClr>
                <a:schemeClr val="dk1"/>
              </a:buClr>
              <a:buSzPts val="1500"/>
              <a:buNone/>
              <a:defRPr sz="1500"/>
            </a:lvl5pPr>
            <a:lvl6pPr indent="-228600" lvl="5" marL="2743200" algn="l">
              <a:lnSpc>
                <a:spcPct val="90000"/>
              </a:lnSpc>
              <a:spcBef>
                <a:spcPts val="750"/>
              </a:spcBef>
              <a:spcAft>
                <a:spcPts val="0"/>
              </a:spcAft>
              <a:buClr>
                <a:schemeClr val="dk1"/>
              </a:buClr>
              <a:buSzPts val="1500"/>
              <a:buNone/>
              <a:defRPr sz="1500"/>
            </a:lvl6pPr>
            <a:lvl7pPr indent="-228600" lvl="6" marL="3200400" algn="l">
              <a:lnSpc>
                <a:spcPct val="90000"/>
              </a:lnSpc>
              <a:spcBef>
                <a:spcPts val="750"/>
              </a:spcBef>
              <a:spcAft>
                <a:spcPts val="0"/>
              </a:spcAft>
              <a:buClr>
                <a:schemeClr val="dk1"/>
              </a:buClr>
              <a:buSzPts val="1500"/>
              <a:buNone/>
              <a:defRPr sz="1500"/>
            </a:lvl7pPr>
            <a:lvl8pPr indent="-228600" lvl="7" marL="3657600" algn="l">
              <a:lnSpc>
                <a:spcPct val="90000"/>
              </a:lnSpc>
              <a:spcBef>
                <a:spcPts val="750"/>
              </a:spcBef>
              <a:spcAft>
                <a:spcPts val="0"/>
              </a:spcAft>
              <a:buClr>
                <a:schemeClr val="dk1"/>
              </a:buClr>
              <a:buSzPts val="1500"/>
              <a:buNone/>
              <a:defRPr sz="1500"/>
            </a:lvl8pPr>
            <a:lvl9pPr indent="-228600" lvl="8" marL="4114800" algn="l">
              <a:lnSpc>
                <a:spcPct val="90000"/>
              </a:lnSpc>
              <a:spcBef>
                <a:spcPts val="750"/>
              </a:spcBef>
              <a:spcAft>
                <a:spcPts val="0"/>
              </a:spcAft>
              <a:buClr>
                <a:schemeClr val="dk1"/>
              </a:buClr>
              <a:buSzPts val="1500"/>
              <a:buNone/>
              <a:defRPr sz="1500"/>
            </a:lvl9pPr>
          </a:lstStyle>
          <a:p/>
        </p:txBody>
      </p:sp>
      <p:sp>
        <p:nvSpPr>
          <p:cNvPr id="127" name="Google Shape;127;p43"/>
          <p:cNvSpPr txBox="1"/>
          <p:nvPr>
            <p:ph idx="10" type="dt"/>
          </p:nvPr>
        </p:nvSpPr>
        <p:spPr>
          <a:xfrm>
            <a:off x="1257300" y="9534526"/>
            <a:ext cx="4114800" cy="5476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8" name="Google Shape;128;p43"/>
          <p:cNvSpPr txBox="1"/>
          <p:nvPr>
            <p:ph idx="11" type="ftr"/>
          </p:nvPr>
        </p:nvSpPr>
        <p:spPr>
          <a:xfrm>
            <a:off x="6057900" y="9534526"/>
            <a:ext cx="6172200" cy="5476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9" name="Google Shape;129;p43"/>
          <p:cNvSpPr txBox="1"/>
          <p:nvPr>
            <p:ph idx="12" type="sldNum"/>
          </p:nvPr>
        </p:nvSpPr>
        <p:spPr>
          <a:xfrm>
            <a:off x="12915900" y="9534526"/>
            <a:ext cx="4114800" cy="547688"/>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type="title">
  <p:cSld name="TITLE">
    <p:spTree>
      <p:nvGrpSpPr>
        <p:cNvPr id="21" name="Shape 21"/>
        <p:cNvGrpSpPr/>
        <p:nvPr/>
      </p:nvGrpSpPr>
      <p:grpSpPr>
        <a:xfrm>
          <a:off x="0" y="0"/>
          <a:ext cx="0" cy="0"/>
          <a:chOff x="0" y="0"/>
          <a:chExt cx="0" cy="0"/>
        </a:xfrm>
      </p:grpSpPr>
      <p:sp>
        <p:nvSpPr>
          <p:cNvPr id="22" name="Google Shape;22;p27"/>
          <p:cNvSpPr txBox="1"/>
          <p:nvPr>
            <p:ph type="ctrTitle"/>
          </p:nvPr>
        </p:nvSpPr>
        <p:spPr>
          <a:xfrm>
            <a:off x="2286000" y="1683545"/>
            <a:ext cx="13716000" cy="35814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9000"/>
              <a:buFont typeface="Play"/>
              <a:buNone/>
              <a:defRPr sz="9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7"/>
          <p:cNvSpPr txBox="1"/>
          <p:nvPr>
            <p:ph idx="1" type="subTitle"/>
          </p:nvPr>
        </p:nvSpPr>
        <p:spPr>
          <a:xfrm>
            <a:off x="2286000" y="5403057"/>
            <a:ext cx="13716000" cy="2483643"/>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500"/>
              </a:spcBef>
              <a:spcAft>
                <a:spcPts val="0"/>
              </a:spcAft>
              <a:buClr>
                <a:schemeClr val="dk1"/>
              </a:buClr>
              <a:buSzPts val="3600"/>
              <a:buNone/>
              <a:defRPr sz="3600"/>
            </a:lvl1pPr>
            <a:lvl2pPr lvl="1" algn="ctr">
              <a:lnSpc>
                <a:spcPct val="90000"/>
              </a:lnSpc>
              <a:spcBef>
                <a:spcPts val="750"/>
              </a:spcBef>
              <a:spcAft>
                <a:spcPts val="0"/>
              </a:spcAft>
              <a:buClr>
                <a:schemeClr val="dk1"/>
              </a:buClr>
              <a:buSzPts val="3000"/>
              <a:buNone/>
              <a:defRPr sz="3000"/>
            </a:lvl2pPr>
            <a:lvl3pPr lvl="2" algn="ctr">
              <a:lnSpc>
                <a:spcPct val="90000"/>
              </a:lnSpc>
              <a:spcBef>
                <a:spcPts val="750"/>
              </a:spcBef>
              <a:spcAft>
                <a:spcPts val="0"/>
              </a:spcAft>
              <a:buClr>
                <a:schemeClr val="dk1"/>
              </a:buClr>
              <a:buSzPts val="2700"/>
              <a:buNone/>
              <a:defRPr sz="2700"/>
            </a:lvl3pPr>
            <a:lvl4pPr lvl="3" algn="ctr">
              <a:lnSpc>
                <a:spcPct val="90000"/>
              </a:lnSpc>
              <a:spcBef>
                <a:spcPts val="750"/>
              </a:spcBef>
              <a:spcAft>
                <a:spcPts val="0"/>
              </a:spcAft>
              <a:buClr>
                <a:schemeClr val="dk1"/>
              </a:buClr>
              <a:buSzPts val="2400"/>
              <a:buNone/>
              <a:defRPr sz="2400"/>
            </a:lvl4pPr>
            <a:lvl5pPr lvl="4" algn="ctr">
              <a:lnSpc>
                <a:spcPct val="90000"/>
              </a:lnSpc>
              <a:spcBef>
                <a:spcPts val="750"/>
              </a:spcBef>
              <a:spcAft>
                <a:spcPts val="0"/>
              </a:spcAft>
              <a:buClr>
                <a:schemeClr val="dk1"/>
              </a:buClr>
              <a:buSzPts val="2400"/>
              <a:buNone/>
              <a:defRPr sz="2400"/>
            </a:lvl5pPr>
            <a:lvl6pPr lvl="5" algn="ctr">
              <a:lnSpc>
                <a:spcPct val="90000"/>
              </a:lnSpc>
              <a:spcBef>
                <a:spcPts val="750"/>
              </a:spcBef>
              <a:spcAft>
                <a:spcPts val="0"/>
              </a:spcAft>
              <a:buClr>
                <a:schemeClr val="dk1"/>
              </a:buClr>
              <a:buSzPts val="2400"/>
              <a:buNone/>
              <a:defRPr sz="2400"/>
            </a:lvl6pPr>
            <a:lvl7pPr lvl="6" algn="ctr">
              <a:lnSpc>
                <a:spcPct val="90000"/>
              </a:lnSpc>
              <a:spcBef>
                <a:spcPts val="750"/>
              </a:spcBef>
              <a:spcAft>
                <a:spcPts val="0"/>
              </a:spcAft>
              <a:buClr>
                <a:schemeClr val="dk1"/>
              </a:buClr>
              <a:buSzPts val="2400"/>
              <a:buNone/>
              <a:defRPr sz="2400"/>
            </a:lvl7pPr>
            <a:lvl8pPr lvl="7" algn="ctr">
              <a:lnSpc>
                <a:spcPct val="90000"/>
              </a:lnSpc>
              <a:spcBef>
                <a:spcPts val="750"/>
              </a:spcBef>
              <a:spcAft>
                <a:spcPts val="0"/>
              </a:spcAft>
              <a:buClr>
                <a:schemeClr val="dk1"/>
              </a:buClr>
              <a:buSzPts val="2400"/>
              <a:buNone/>
              <a:defRPr sz="2400"/>
            </a:lvl8pPr>
            <a:lvl9pPr lvl="8" algn="ctr">
              <a:lnSpc>
                <a:spcPct val="90000"/>
              </a:lnSpc>
              <a:spcBef>
                <a:spcPts val="750"/>
              </a:spcBef>
              <a:spcAft>
                <a:spcPts val="0"/>
              </a:spcAft>
              <a:buClr>
                <a:schemeClr val="dk1"/>
              </a:buClr>
              <a:buSzPts val="2400"/>
              <a:buNone/>
              <a:defRPr sz="2400"/>
            </a:lvl9pPr>
          </a:lstStyle>
          <a:p/>
        </p:txBody>
      </p:sp>
      <p:sp>
        <p:nvSpPr>
          <p:cNvPr id="24" name="Google Shape;24;p27"/>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7"/>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7"/>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36" name="Shape 136"/>
        <p:cNvGrpSpPr/>
        <p:nvPr/>
      </p:nvGrpSpPr>
      <p:grpSpPr>
        <a:xfrm>
          <a:off x="0" y="0"/>
          <a:ext cx="0" cy="0"/>
          <a:chOff x="0" y="0"/>
          <a:chExt cx="0" cy="0"/>
        </a:xfrm>
      </p:grpSpPr>
      <p:sp>
        <p:nvSpPr>
          <p:cNvPr id="137" name="Google Shape;137;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40" name="Shape 140"/>
        <p:cNvGrpSpPr/>
        <p:nvPr/>
      </p:nvGrpSpPr>
      <p:grpSpPr>
        <a:xfrm>
          <a:off x="0" y="0"/>
          <a:ext cx="0" cy="0"/>
          <a:chOff x="0" y="0"/>
          <a:chExt cx="0" cy="0"/>
        </a:xfrm>
      </p:grpSpPr>
      <p:sp>
        <p:nvSpPr>
          <p:cNvPr id="141" name="Google Shape;141;p17"/>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2" name="Google Shape;142;p1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3" name="Google Shape;143;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4" name="Google Shape;144;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5" name="Google Shape;145;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46" name="Shape 146"/>
        <p:cNvGrpSpPr/>
        <p:nvPr/>
      </p:nvGrpSpPr>
      <p:grpSpPr>
        <a:xfrm>
          <a:off x="0" y="0"/>
          <a:ext cx="0" cy="0"/>
          <a:chOff x="0" y="0"/>
          <a:chExt cx="0" cy="0"/>
        </a:xfrm>
      </p:grpSpPr>
      <p:sp>
        <p:nvSpPr>
          <p:cNvPr id="147" name="Google Shape;147;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8" name="Google Shape;148;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9" name="Google Shape;149;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2" name="Shape 152"/>
        <p:cNvGrpSpPr/>
        <p:nvPr/>
      </p:nvGrpSpPr>
      <p:grpSpPr>
        <a:xfrm>
          <a:off x="0" y="0"/>
          <a:ext cx="0" cy="0"/>
          <a:chOff x="0" y="0"/>
          <a:chExt cx="0" cy="0"/>
        </a:xfrm>
      </p:grpSpPr>
      <p:sp>
        <p:nvSpPr>
          <p:cNvPr id="153" name="Google Shape;153;p19"/>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4" name="Google Shape;154;p19"/>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155" name="Google Shape;155;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6" name="Google Shape;156;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7" name="Google Shape;157;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58" name="Shape 158"/>
        <p:cNvGrpSpPr/>
        <p:nvPr/>
      </p:nvGrpSpPr>
      <p:grpSpPr>
        <a:xfrm>
          <a:off x="0" y="0"/>
          <a:ext cx="0" cy="0"/>
          <a:chOff x="0" y="0"/>
          <a:chExt cx="0" cy="0"/>
        </a:xfrm>
      </p:grpSpPr>
      <p:sp>
        <p:nvSpPr>
          <p:cNvPr id="159" name="Google Shape;159;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0" name="Google Shape;160;p20"/>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61" name="Google Shape;161;p20"/>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62" name="Google Shape;162;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3" name="Google Shape;163;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4" name="Google Shape;164;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65" name="Shape 165"/>
        <p:cNvGrpSpPr/>
        <p:nvPr/>
      </p:nvGrpSpPr>
      <p:grpSpPr>
        <a:xfrm>
          <a:off x="0" y="0"/>
          <a:ext cx="0" cy="0"/>
          <a:chOff x="0" y="0"/>
          <a:chExt cx="0" cy="0"/>
        </a:xfrm>
      </p:grpSpPr>
      <p:sp>
        <p:nvSpPr>
          <p:cNvPr id="166" name="Google Shape;166;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7" name="Google Shape;167;p21"/>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68" name="Google Shape;168;p21"/>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69" name="Google Shape;169;p2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70" name="Google Shape;170;p21"/>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71" name="Google Shape;171;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2" name="Google Shape;172;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3" name="Google Shape;173;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74" name="Shape 174"/>
        <p:cNvGrpSpPr/>
        <p:nvPr/>
      </p:nvGrpSpPr>
      <p:grpSpPr>
        <a:xfrm>
          <a:off x="0" y="0"/>
          <a:ext cx="0" cy="0"/>
          <a:chOff x="0" y="0"/>
          <a:chExt cx="0" cy="0"/>
        </a:xfrm>
      </p:grpSpPr>
      <p:sp>
        <p:nvSpPr>
          <p:cNvPr id="175" name="Google Shape;175;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6" name="Google Shape;176;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7" name="Google Shape;177;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8" name="Google Shape;178;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79" name="Shape 179"/>
        <p:cNvGrpSpPr/>
        <p:nvPr/>
      </p:nvGrpSpPr>
      <p:grpSpPr>
        <a:xfrm>
          <a:off x="0" y="0"/>
          <a:ext cx="0" cy="0"/>
          <a:chOff x="0" y="0"/>
          <a:chExt cx="0" cy="0"/>
        </a:xfrm>
      </p:grpSpPr>
      <p:sp>
        <p:nvSpPr>
          <p:cNvPr id="180" name="Google Shape;180;p23"/>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1" name="Google Shape;181;p23"/>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182" name="Google Shape;182;p23"/>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83" name="Google Shape;183;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4" name="Google Shape;184;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5" name="Google Shape;185;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86" name="Shape 186"/>
        <p:cNvGrpSpPr/>
        <p:nvPr/>
      </p:nvGrpSpPr>
      <p:grpSpPr>
        <a:xfrm>
          <a:off x="0" y="0"/>
          <a:ext cx="0" cy="0"/>
          <a:chOff x="0" y="0"/>
          <a:chExt cx="0" cy="0"/>
        </a:xfrm>
      </p:grpSpPr>
      <p:sp>
        <p:nvSpPr>
          <p:cNvPr id="187" name="Google Shape;187;p24"/>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8" name="Google Shape;188;p24"/>
          <p:cNvSpPr/>
          <p:nvPr>
            <p:ph idx="2" type="pic"/>
          </p:nvPr>
        </p:nvSpPr>
        <p:spPr>
          <a:xfrm>
            <a:off x="1792288" y="612775"/>
            <a:ext cx="5486400" cy="4114800"/>
          </a:xfrm>
          <a:prstGeom prst="rect">
            <a:avLst/>
          </a:prstGeom>
          <a:noFill/>
          <a:ln>
            <a:noFill/>
          </a:ln>
        </p:spPr>
      </p:sp>
      <p:sp>
        <p:nvSpPr>
          <p:cNvPr id="189" name="Google Shape;189;p24"/>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90" name="Google Shape;190;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1" name="Google Shape;191;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2" name="Google Shape;192;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93" name="Shape 193"/>
        <p:cNvGrpSpPr/>
        <p:nvPr/>
      </p:nvGrpSpPr>
      <p:grpSpPr>
        <a:xfrm>
          <a:off x="0" y="0"/>
          <a:ext cx="0" cy="0"/>
          <a:chOff x="0" y="0"/>
          <a:chExt cx="0" cy="0"/>
        </a:xfrm>
      </p:grpSpPr>
      <p:sp>
        <p:nvSpPr>
          <p:cNvPr id="194" name="Google Shape;194;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5" name="Google Shape;195;p25"/>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96" name="Google Shape;196;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7" name="Google Shape;197;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8" name="Google Shape;198;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27" name="Shape 27"/>
        <p:cNvGrpSpPr/>
        <p:nvPr/>
      </p:nvGrpSpPr>
      <p:grpSpPr>
        <a:xfrm>
          <a:off x="0" y="0"/>
          <a:ext cx="0" cy="0"/>
          <a:chOff x="0" y="0"/>
          <a:chExt cx="0" cy="0"/>
        </a:xfrm>
      </p:grpSpPr>
      <p:sp>
        <p:nvSpPr>
          <p:cNvPr id="28" name="Google Shape;28;p28"/>
          <p:cNvSpPr txBox="1"/>
          <p:nvPr>
            <p:ph type="title"/>
          </p:nvPr>
        </p:nvSpPr>
        <p:spPr>
          <a:xfrm>
            <a:off x="1247775" y="2564608"/>
            <a:ext cx="15773400" cy="4279106"/>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9000"/>
              <a:buFont typeface="Play"/>
              <a:buNone/>
              <a:defRPr sz="9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8"/>
          <p:cNvSpPr txBox="1"/>
          <p:nvPr>
            <p:ph idx="1" type="body"/>
          </p:nvPr>
        </p:nvSpPr>
        <p:spPr>
          <a:xfrm>
            <a:off x="1247775" y="6884195"/>
            <a:ext cx="15773400" cy="2250281"/>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Clr>
                <a:srgbClr val="757575"/>
              </a:buClr>
              <a:buSzPts val="3600"/>
              <a:buNone/>
              <a:defRPr sz="3600">
                <a:solidFill>
                  <a:srgbClr val="757575"/>
                </a:solidFill>
              </a:defRPr>
            </a:lvl1pPr>
            <a:lvl2pPr indent="-228600" lvl="1" marL="914400" algn="l">
              <a:lnSpc>
                <a:spcPct val="90000"/>
              </a:lnSpc>
              <a:spcBef>
                <a:spcPts val="750"/>
              </a:spcBef>
              <a:spcAft>
                <a:spcPts val="0"/>
              </a:spcAft>
              <a:buClr>
                <a:srgbClr val="757575"/>
              </a:buClr>
              <a:buSzPts val="3000"/>
              <a:buNone/>
              <a:defRPr sz="3000">
                <a:solidFill>
                  <a:srgbClr val="757575"/>
                </a:solidFill>
              </a:defRPr>
            </a:lvl2pPr>
            <a:lvl3pPr indent="-228600" lvl="2" marL="1371600" algn="l">
              <a:lnSpc>
                <a:spcPct val="90000"/>
              </a:lnSpc>
              <a:spcBef>
                <a:spcPts val="750"/>
              </a:spcBef>
              <a:spcAft>
                <a:spcPts val="0"/>
              </a:spcAft>
              <a:buClr>
                <a:srgbClr val="757575"/>
              </a:buClr>
              <a:buSzPts val="2700"/>
              <a:buNone/>
              <a:defRPr sz="2700">
                <a:solidFill>
                  <a:srgbClr val="757575"/>
                </a:solidFill>
              </a:defRPr>
            </a:lvl3pPr>
            <a:lvl4pPr indent="-228600" lvl="3" marL="1828800" algn="l">
              <a:lnSpc>
                <a:spcPct val="90000"/>
              </a:lnSpc>
              <a:spcBef>
                <a:spcPts val="750"/>
              </a:spcBef>
              <a:spcAft>
                <a:spcPts val="0"/>
              </a:spcAft>
              <a:buClr>
                <a:srgbClr val="757575"/>
              </a:buClr>
              <a:buSzPts val="2400"/>
              <a:buNone/>
              <a:defRPr sz="2400">
                <a:solidFill>
                  <a:srgbClr val="757575"/>
                </a:solidFill>
              </a:defRPr>
            </a:lvl4pPr>
            <a:lvl5pPr indent="-228600" lvl="4" marL="2286000" algn="l">
              <a:lnSpc>
                <a:spcPct val="90000"/>
              </a:lnSpc>
              <a:spcBef>
                <a:spcPts val="750"/>
              </a:spcBef>
              <a:spcAft>
                <a:spcPts val="0"/>
              </a:spcAft>
              <a:buClr>
                <a:srgbClr val="757575"/>
              </a:buClr>
              <a:buSzPts val="2400"/>
              <a:buNone/>
              <a:defRPr sz="2400">
                <a:solidFill>
                  <a:srgbClr val="757575"/>
                </a:solidFill>
              </a:defRPr>
            </a:lvl5pPr>
            <a:lvl6pPr indent="-228600" lvl="5" marL="2743200" algn="l">
              <a:lnSpc>
                <a:spcPct val="90000"/>
              </a:lnSpc>
              <a:spcBef>
                <a:spcPts val="750"/>
              </a:spcBef>
              <a:spcAft>
                <a:spcPts val="0"/>
              </a:spcAft>
              <a:buClr>
                <a:srgbClr val="757575"/>
              </a:buClr>
              <a:buSzPts val="2400"/>
              <a:buNone/>
              <a:defRPr sz="2400">
                <a:solidFill>
                  <a:srgbClr val="757575"/>
                </a:solidFill>
              </a:defRPr>
            </a:lvl6pPr>
            <a:lvl7pPr indent="-228600" lvl="6" marL="3200400" algn="l">
              <a:lnSpc>
                <a:spcPct val="90000"/>
              </a:lnSpc>
              <a:spcBef>
                <a:spcPts val="750"/>
              </a:spcBef>
              <a:spcAft>
                <a:spcPts val="0"/>
              </a:spcAft>
              <a:buClr>
                <a:srgbClr val="757575"/>
              </a:buClr>
              <a:buSzPts val="2400"/>
              <a:buNone/>
              <a:defRPr sz="2400">
                <a:solidFill>
                  <a:srgbClr val="757575"/>
                </a:solidFill>
              </a:defRPr>
            </a:lvl7pPr>
            <a:lvl8pPr indent="-228600" lvl="7" marL="3657600" algn="l">
              <a:lnSpc>
                <a:spcPct val="90000"/>
              </a:lnSpc>
              <a:spcBef>
                <a:spcPts val="750"/>
              </a:spcBef>
              <a:spcAft>
                <a:spcPts val="0"/>
              </a:spcAft>
              <a:buClr>
                <a:srgbClr val="757575"/>
              </a:buClr>
              <a:buSzPts val="2400"/>
              <a:buNone/>
              <a:defRPr sz="2400">
                <a:solidFill>
                  <a:srgbClr val="757575"/>
                </a:solidFill>
              </a:defRPr>
            </a:lvl8pPr>
            <a:lvl9pPr indent="-228600" lvl="8" marL="4114800" algn="l">
              <a:lnSpc>
                <a:spcPct val="90000"/>
              </a:lnSpc>
              <a:spcBef>
                <a:spcPts val="750"/>
              </a:spcBef>
              <a:spcAft>
                <a:spcPts val="0"/>
              </a:spcAft>
              <a:buClr>
                <a:srgbClr val="757575"/>
              </a:buClr>
              <a:buSzPts val="2400"/>
              <a:buNone/>
              <a:defRPr sz="2400">
                <a:solidFill>
                  <a:srgbClr val="757575"/>
                </a:solidFill>
              </a:defRPr>
            </a:lvl9pPr>
          </a:lstStyle>
          <a:p/>
        </p:txBody>
      </p:sp>
      <p:sp>
        <p:nvSpPr>
          <p:cNvPr id="30" name="Google Shape;30;p28"/>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8"/>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8"/>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99" name="Shape 199"/>
        <p:cNvGrpSpPr/>
        <p:nvPr/>
      </p:nvGrpSpPr>
      <p:grpSpPr>
        <a:xfrm>
          <a:off x="0" y="0"/>
          <a:ext cx="0" cy="0"/>
          <a:chOff x="0" y="0"/>
          <a:chExt cx="0" cy="0"/>
        </a:xfrm>
      </p:grpSpPr>
      <p:sp>
        <p:nvSpPr>
          <p:cNvPr id="200" name="Google Shape;200;p26"/>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1" name="Google Shape;201;p26"/>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2" name="Google Shape;202;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3" name="Google Shape;203;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4" name="Google Shape;204;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33" name="Shape 33"/>
        <p:cNvGrpSpPr/>
        <p:nvPr/>
      </p:nvGrpSpPr>
      <p:grpSpPr>
        <a:xfrm>
          <a:off x="0" y="0"/>
          <a:ext cx="0" cy="0"/>
          <a:chOff x="0" y="0"/>
          <a:chExt cx="0" cy="0"/>
        </a:xfrm>
      </p:grpSpPr>
      <p:sp>
        <p:nvSpPr>
          <p:cNvPr id="34" name="Google Shape;34;p29"/>
          <p:cNvSpPr txBox="1"/>
          <p:nvPr>
            <p:ph type="title"/>
          </p:nvPr>
        </p:nvSpPr>
        <p:spPr>
          <a:xfrm>
            <a:off x="1257300" y="547688"/>
            <a:ext cx="15773400" cy="198834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9"/>
          <p:cNvSpPr txBox="1"/>
          <p:nvPr>
            <p:ph idx="1" type="body"/>
          </p:nvPr>
        </p:nvSpPr>
        <p:spPr>
          <a:xfrm>
            <a:off x="1257300" y="2738438"/>
            <a:ext cx="7772400" cy="652700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36" name="Google Shape;36;p29"/>
          <p:cNvSpPr txBox="1"/>
          <p:nvPr>
            <p:ph idx="2" type="body"/>
          </p:nvPr>
        </p:nvSpPr>
        <p:spPr>
          <a:xfrm>
            <a:off x="9258300" y="2738438"/>
            <a:ext cx="7772400" cy="652700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37" name="Google Shape;37;p29"/>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9"/>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9"/>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40" name="Shape 40"/>
        <p:cNvGrpSpPr/>
        <p:nvPr/>
      </p:nvGrpSpPr>
      <p:grpSpPr>
        <a:xfrm>
          <a:off x="0" y="0"/>
          <a:ext cx="0" cy="0"/>
          <a:chOff x="0" y="0"/>
          <a:chExt cx="0" cy="0"/>
        </a:xfrm>
      </p:grpSpPr>
      <p:sp>
        <p:nvSpPr>
          <p:cNvPr id="41" name="Google Shape;41;p30"/>
          <p:cNvSpPr txBox="1"/>
          <p:nvPr>
            <p:ph type="title"/>
          </p:nvPr>
        </p:nvSpPr>
        <p:spPr>
          <a:xfrm>
            <a:off x="1259682" y="547688"/>
            <a:ext cx="15773400" cy="198834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30"/>
          <p:cNvSpPr txBox="1"/>
          <p:nvPr>
            <p:ph idx="1" type="body"/>
          </p:nvPr>
        </p:nvSpPr>
        <p:spPr>
          <a:xfrm>
            <a:off x="1259683" y="2521745"/>
            <a:ext cx="7736681" cy="123586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3600"/>
              <a:buNone/>
              <a:defRPr b="1" sz="3600"/>
            </a:lvl1pPr>
            <a:lvl2pPr indent="-228600" lvl="1" marL="914400" algn="l">
              <a:lnSpc>
                <a:spcPct val="90000"/>
              </a:lnSpc>
              <a:spcBef>
                <a:spcPts val="750"/>
              </a:spcBef>
              <a:spcAft>
                <a:spcPts val="0"/>
              </a:spcAft>
              <a:buClr>
                <a:schemeClr val="dk1"/>
              </a:buClr>
              <a:buSzPts val="3000"/>
              <a:buNone/>
              <a:defRPr b="1" sz="3000"/>
            </a:lvl2pPr>
            <a:lvl3pPr indent="-228600" lvl="2" marL="1371600" algn="l">
              <a:lnSpc>
                <a:spcPct val="90000"/>
              </a:lnSpc>
              <a:spcBef>
                <a:spcPts val="750"/>
              </a:spcBef>
              <a:spcAft>
                <a:spcPts val="0"/>
              </a:spcAft>
              <a:buClr>
                <a:schemeClr val="dk1"/>
              </a:buClr>
              <a:buSzPts val="2700"/>
              <a:buNone/>
              <a:defRPr b="1" sz="2700"/>
            </a:lvl3pPr>
            <a:lvl4pPr indent="-228600" lvl="3" marL="1828800" algn="l">
              <a:lnSpc>
                <a:spcPct val="90000"/>
              </a:lnSpc>
              <a:spcBef>
                <a:spcPts val="750"/>
              </a:spcBef>
              <a:spcAft>
                <a:spcPts val="0"/>
              </a:spcAft>
              <a:buClr>
                <a:schemeClr val="dk1"/>
              </a:buClr>
              <a:buSzPts val="2400"/>
              <a:buNone/>
              <a:defRPr b="1" sz="2400"/>
            </a:lvl4pPr>
            <a:lvl5pPr indent="-228600" lvl="4" marL="2286000" algn="l">
              <a:lnSpc>
                <a:spcPct val="90000"/>
              </a:lnSpc>
              <a:spcBef>
                <a:spcPts val="750"/>
              </a:spcBef>
              <a:spcAft>
                <a:spcPts val="0"/>
              </a:spcAft>
              <a:buClr>
                <a:schemeClr val="dk1"/>
              </a:buClr>
              <a:buSzPts val="2400"/>
              <a:buNone/>
              <a:defRPr b="1" sz="2400"/>
            </a:lvl5pPr>
            <a:lvl6pPr indent="-228600" lvl="5" marL="2743200" algn="l">
              <a:lnSpc>
                <a:spcPct val="90000"/>
              </a:lnSpc>
              <a:spcBef>
                <a:spcPts val="750"/>
              </a:spcBef>
              <a:spcAft>
                <a:spcPts val="0"/>
              </a:spcAft>
              <a:buClr>
                <a:schemeClr val="dk1"/>
              </a:buClr>
              <a:buSzPts val="2400"/>
              <a:buNone/>
              <a:defRPr b="1" sz="2400"/>
            </a:lvl6pPr>
            <a:lvl7pPr indent="-228600" lvl="6" marL="3200400" algn="l">
              <a:lnSpc>
                <a:spcPct val="90000"/>
              </a:lnSpc>
              <a:spcBef>
                <a:spcPts val="750"/>
              </a:spcBef>
              <a:spcAft>
                <a:spcPts val="0"/>
              </a:spcAft>
              <a:buClr>
                <a:schemeClr val="dk1"/>
              </a:buClr>
              <a:buSzPts val="2400"/>
              <a:buNone/>
              <a:defRPr b="1" sz="2400"/>
            </a:lvl7pPr>
            <a:lvl8pPr indent="-228600" lvl="7" marL="3657600" algn="l">
              <a:lnSpc>
                <a:spcPct val="90000"/>
              </a:lnSpc>
              <a:spcBef>
                <a:spcPts val="750"/>
              </a:spcBef>
              <a:spcAft>
                <a:spcPts val="0"/>
              </a:spcAft>
              <a:buClr>
                <a:schemeClr val="dk1"/>
              </a:buClr>
              <a:buSzPts val="2400"/>
              <a:buNone/>
              <a:defRPr b="1" sz="2400"/>
            </a:lvl8pPr>
            <a:lvl9pPr indent="-228600" lvl="8" marL="4114800" algn="l">
              <a:lnSpc>
                <a:spcPct val="90000"/>
              </a:lnSpc>
              <a:spcBef>
                <a:spcPts val="750"/>
              </a:spcBef>
              <a:spcAft>
                <a:spcPts val="0"/>
              </a:spcAft>
              <a:buClr>
                <a:schemeClr val="dk1"/>
              </a:buClr>
              <a:buSzPts val="2400"/>
              <a:buNone/>
              <a:defRPr b="1" sz="2400"/>
            </a:lvl9pPr>
          </a:lstStyle>
          <a:p/>
        </p:txBody>
      </p:sp>
      <p:sp>
        <p:nvSpPr>
          <p:cNvPr id="43" name="Google Shape;43;p30"/>
          <p:cNvSpPr txBox="1"/>
          <p:nvPr>
            <p:ph idx="2" type="body"/>
          </p:nvPr>
        </p:nvSpPr>
        <p:spPr>
          <a:xfrm>
            <a:off x="1259683" y="3757613"/>
            <a:ext cx="7736681" cy="55268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44" name="Google Shape;44;p30"/>
          <p:cNvSpPr txBox="1"/>
          <p:nvPr>
            <p:ph idx="3" type="body"/>
          </p:nvPr>
        </p:nvSpPr>
        <p:spPr>
          <a:xfrm>
            <a:off x="9258300" y="2521745"/>
            <a:ext cx="7774782" cy="123586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3600"/>
              <a:buNone/>
              <a:defRPr b="1" sz="3600"/>
            </a:lvl1pPr>
            <a:lvl2pPr indent="-228600" lvl="1" marL="914400" algn="l">
              <a:lnSpc>
                <a:spcPct val="90000"/>
              </a:lnSpc>
              <a:spcBef>
                <a:spcPts val="750"/>
              </a:spcBef>
              <a:spcAft>
                <a:spcPts val="0"/>
              </a:spcAft>
              <a:buClr>
                <a:schemeClr val="dk1"/>
              </a:buClr>
              <a:buSzPts val="3000"/>
              <a:buNone/>
              <a:defRPr b="1" sz="3000"/>
            </a:lvl2pPr>
            <a:lvl3pPr indent="-228600" lvl="2" marL="1371600" algn="l">
              <a:lnSpc>
                <a:spcPct val="90000"/>
              </a:lnSpc>
              <a:spcBef>
                <a:spcPts val="750"/>
              </a:spcBef>
              <a:spcAft>
                <a:spcPts val="0"/>
              </a:spcAft>
              <a:buClr>
                <a:schemeClr val="dk1"/>
              </a:buClr>
              <a:buSzPts val="2700"/>
              <a:buNone/>
              <a:defRPr b="1" sz="2700"/>
            </a:lvl3pPr>
            <a:lvl4pPr indent="-228600" lvl="3" marL="1828800" algn="l">
              <a:lnSpc>
                <a:spcPct val="90000"/>
              </a:lnSpc>
              <a:spcBef>
                <a:spcPts val="750"/>
              </a:spcBef>
              <a:spcAft>
                <a:spcPts val="0"/>
              </a:spcAft>
              <a:buClr>
                <a:schemeClr val="dk1"/>
              </a:buClr>
              <a:buSzPts val="2400"/>
              <a:buNone/>
              <a:defRPr b="1" sz="2400"/>
            </a:lvl4pPr>
            <a:lvl5pPr indent="-228600" lvl="4" marL="2286000" algn="l">
              <a:lnSpc>
                <a:spcPct val="90000"/>
              </a:lnSpc>
              <a:spcBef>
                <a:spcPts val="750"/>
              </a:spcBef>
              <a:spcAft>
                <a:spcPts val="0"/>
              </a:spcAft>
              <a:buClr>
                <a:schemeClr val="dk1"/>
              </a:buClr>
              <a:buSzPts val="2400"/>
              <a:buNone/>
              <a:defRPr b="1" sz="2400"/>
            </a:lvl5pPr>
            <a:lvl6pPr indent="-228600" lvl="5" marL="2743200" algn="l">
              <a:lnSpc>
                <a:spcPct val="90000"/>
              </a:lnSpc>
              <a:spcBef>
                <a:spcPts val="750"/>
              </a:spcBef>
              <a:spcAft>
                <a:spcPts val="0"/>
              </a:spcAft>
              <a:buClr>
                <a:schemeClr val="dk1"/>
              </a:buClr>
              <a:buSzPts val="2400"/>
              <a:buNone/>
              <a:defRPr b="1" sz="2400"/>
            </a:lvl6pPr>
            <a:lvl7pPr indent="-228600" lvl="6" marL="3200400" algn="l">
              <a:lnSpc>
                <a:spcPct val="90000"/>
              </a:lnSpc>
              <a:spcBef>
                <a:spcPts val="750"/>
              </a:spcBef>
              <a:spcAft>
                <a:spcPts val="0"/>
              </a:spcAft>
              <a:buClr>
                <a:schemeClr val="dk1"/>
              </a:buClr>
              <a:buSzPts val="2400"/>
              <a:buNone/>
              <a:defRPr b="1" sz="2400"/>
            </a:lvl7pPr>
            <a:lvl8pPr indent="-228600" lvl="7" marL="3657600" algn="l">
              <a:lnSpc>
                <a:spcPct val="90000"/>
              </a:lnSpc>
              <a:spcBef>
                <a:spcPts val="750"/>
              </a:spcBef>
              <a:spcAft>
                <a:spcPts val="0"/>
              </a:spcAft>
              <a:buClr>
                <a:schemeClr val="dk1"/>
              </a:buClr>
              <a:buSzPts val="2400"/>
              <a:buNone/>
              <a:defRPr b="1" sz="2400"/>
            </a:lvl8pPr>
            <a:lvl9pPr indent="-228600" lvl="8" marL="4114800" algn="l">
              <a:lnSpc>
                <a:spcPct val="90000"/>
              </a:lnSpc>
              <a:spcBef>
                <a:spcPts val="750"/>
              </a:spcBef>
              <a:spcAft>
                <a:spcPts val="0"/>
              </a:spcAft>
              <a:buClr>
                <a:schemeClr val="dk1"/>
              </a:buClr>
              <a:buSzPts val="2400"/>
              <a:buNone/>
              <a:defRPr b="1" sz="2400"/>
            </a:lvl9pPr>
          </a:lstStyle>
          <a:p/>
        </p:txBody>
      </p:sp>
      <p:sp>
        <p:nvSpPr>
          <p:cNvPr id="45" name="Google Shape;45;p30"/>
          <p:cNvSpPr txBox="1"/>
          <p:nvPr>
            <p:ph idx="4" type="body"/>
          </p:nvPr>
        </p:nvSpPr>
        <p:spPr>
          <a:xfrm>
            <a:off x="9258300" y="3757613"/>
            <a:ext cx="7774782" cy="55268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46" name="Google Shape;46;p30"/>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30"/>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30"/>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49" name="Shape 49"/>
        <p:cNvGrpSpPr/>
        <p:nvPr/>
      </p:nvGrpSpPr>
      <p:grpSpPr>
        <a:xfrm>
          <a:off x="0" y="0"/>
          <a:ext cx="0" cy="0"/>
          <a:chOff x="0" y="0"/>
          <a:chExt cx="0" cy="0"/>
        </a:xfrm>
      </p:grpSpPr>
      <p:sp>
        <p:nvSpPr>
          <p:cNvPr id="50" name="Google Shape;50;p31"/>
          <p:cNvSpPr txBox="1"/>
          <p:nvPr>
            <p:ph type="title"/>
          </p:nvPr>
        </p:nvSpPr>
        <p:spPr>
          <a:xfrm>
            <a:off x="1257300" y="547688"/>
            <a:ext cx="15773400" cy="198834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31"/>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1"/>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31"/>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54" name="Shape 54"/>
        <p:cNvGrpSpPr/>
        <p:nvPr/>
      </p:nvGrpSpPr>
      <p:grpSpPr>
        <a:xfrm>
          <a:off x="0" y="0"/>
          <a:ext cx="0" cy="0"/>
          <a:chOff x="0" y="0"/>
          <a:chExt cx="0" cy="0"/>
        </a:xfrm>
      </p:grpSpPr>
      <p:sp>
        <p:nvSpPr>
          <p:cNvPr id="55" name="Google Shape;55;p32"/>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32"/>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2"/>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58" name="Shape 58"/>
        <p:cNvGrpSpPr/>
        <p:nvPr/>
      </p:nvGrpSpPr>
      <p:grpSpPr>
        <a:xfrm>
          <a:off x="0" y="0"/>
          <a:ext cx="0" cy="0"/>
          <a:chOff x="0" y="0"/>
          <a:chExt cx="0" cy="0"/>
        </a:xfrm>
      </p:grpSpPr>
      <p:sp>
        <p:nvSpPr>
          <p:cNvPr id="59" name="Google Shape;59;p33"/>
          <p:cNvSpPr txBox="1"/>
          <p:nvPr>
            <p:ph type="title"/>
          </p:nvPr>
        </p:nvSpPr>
        <p:spPr>
          <a:xfrm>
            <a:off x="1259683" y="685800"/>
            <a:ext cx="5898356" cy="24003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800"/>
              <a:buFont typeface="Play"/>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33"/>
          <p:cNvSpPr txBox="1"/>
          <p:nvPr>
            <p:ph idx="1" type="body"/>
          </p:nvPr>
        </p:nvSpPr>
        <p:spPr>
          <a:xfrm>
            <a:off x="7774782" y="1481138"/>
            <a:ext cx="9258300" cy="7310438"/>
          </a:xfrm>
          <a:prstGeom prst="rect">
            <a:avLst/>
          </a:prstGeom>
          <a:noFill/>
          <a:ln>
            <a:noFill/>
          </a:ln>
        </p:spPr>
        <p:txBody>
          <a:bodyPr anchorCtr="0" anchor="t" bIns="45700" lIns="91425" spcFirstLastPara="1" rIns="91425" wrap="square" tIns="45700">
            <a:normAutofit/>
          </a:bodyPr>
          <a:lstStyle>
            <a:lvl1pPr indent="-533400" lvl="0" marL="457200" algn="l">
              <a:lnSpc>
                <a:spcPct val="90000"/>
              </a:lnSpc>
              <a:spcBef>
                <a:spcPts val="1500"/>
              </a:spcBef>
              <a:spcAft>
                <a:spcPts val="0"/>
              </a:spcAft>
              <a:buClr>
                <a:schemeClr val="dk1"/>
              </a:buClr>
              <a:buSzPts val="4800"/>
              <a:buChar char="•"/>
              <a:defRPr sz="4800"/>
            </a:lvl1pPr>
            <a:lvl2pPr indent="-495300" lvl="1" marL="914400" algn="l">
              <a:lnSpc>
                <a:spcPct val="90000"/>
              </a:lnSpc>
              <a:spcBef>
                <a:spcPts val="750"/>
              </a:spcBef>
              <a:spcAft>
                <a:spcPts val="0"/>
              </a:spcAft>
              <a:buClr>
                <a:schemeClr val="dk1"/>
              </a:buClr>
              <a:buSzPts val="4200"/>
              <a:buChar char="•"/>
              <a:defRPr sz="4200"/>
            </a:lvl2pPr>
            <a:lvl3pPr indent="-457200" lvl="2" marL="1371600" algn="l">
              <a:lnSpc>
                <a:spcPct val="90000"/>
              </a:lnSpc>
              <a:spcBef>
                <a:spcPts val="750"/>
              </a:spcBef>
              <a:spcAft>
                <a:spcPts val="0"/>
              </a:spcAft>
              <a:buClr>
                <a:schemeClr val="dk1"/>
              </a:buClr>
              <a:buSzPts val="3600"/>
              <a:buChar char="•"/>
              <a:defRPr sz="3600"/>
            </a:lvl3pPr>
            <a:lvl4pPr indent="-419100" lvl="3" marL="1828800" algn="l">
              <a:lnSpc>
                <a:spcPct val="90000"/>
              </a:lnSpc>
              <a:spcBef>
                <a:spcPts val="750"/>
              </a:spcBef>
              <a:spcAft>
                <a:spcPts val="0"/>
              </a:spcAft>
              <a:buClr>
                <a:schemeClr val="dk1"/>
              </a:buClr>
              <a:buSzPts val="3000"/>
              <a:buChar char="•"/>
              <a:defRPr sz="3000"/>
            </a:lvl4pPr>
            <a:lvl5pPr indent="-419100" lvl="4" marL="2286000" algn="l">
              <a:lnSpc>
                <a:spcPct val="90000"/>
              </a:lnSpc>
              <a:spcBef>
                <a:spcPts val="750"/>
              </a:spcBef>
              <a:spcAft>
                <a:spcPts val="0"/>
              </a:spcAft>
              <a:buClr>
                <a:schemeClr val="dk1"/>
              </a:buClr>
              <a:buSzPts val="3000"/>
              <a:buChar char="•"/>
              <a:defRPr sz="3000"/>
            </a:lvl5pPr>
            <a:lvl6pPr indent="-419100" lvl="5" marL="2743200" algn="l">
              <a:lnSpc>
                <a:spcPct val="90000"/>
              </a:lnSpc>
              <a:spcBef>
                <a:spcPts val="750"/>
              </a:spcBef>
              <a:spcAft>
                <a:spcPts val="0"/>
              </a:spcAft>
              <a:buClr>
                <a:schemeClr val="dk1"/>
              </a:buClr>
              <a:buSzPts val="3000"/>
              <a:buChar char="•"/>
              <a:defRPr sz="3000"/>
            </a:lvl6pPr>
            <a:lvl7pPr indent="-419100" lvl="6" marL="3200400" algn="l">
              <a:lnSpc>
                <a:spcPct val="90000"/>
              </a:lnSpc>
              <a:spcBef>
                <a:spcPts val="750"/>
              </a:spcBef>
              <a:spcAft>
                <a:spcPts val="0"/>
              </a:spcAft>
              <a:buClr>
                <a:schemeClr val="dk1"/>
              </a:buClr>
              <a:buSzPts val="3000"/>
              <a:buChar char="•"/>
              <a:defRPr sz="3000"/>
            </a:lvl7pPr>
            <a:lvl8pPr indent="-419100" lvl="7" marL="3657600" algn="l">
              <a:lnSpc>
                <a:spcPct val="90000"/>
              </a:lnSpc>
              <a:spcBef>
                <a:spcPts val="750"/>
              </a:spcBef>
              <a:spcAft>
                <a:spcPts val="0"/>
              </a:spcAft>
              <a:buClr>
                <a:schemeClr val="dk1"/>
              </a:buClr>
              <a:buSzPts val="3000"/>
              <a:buChar char="•"/>
              <a:defRPr sz="3000"/>
            </a:lvl8pPr>
            <a:lvl9pPr indent="-419100" lvl="8" marL="4114800" algn="l">
              <a:lnSpc>
                <a:spcPct val="90000"/>
              </a:lnSpc>
              <a:spcBef>
                <a:spcPts val="750"/>
              </a:spcBef>
              <a:spcAft>
                <a:spcPts val="0"/>
              </a:spcAft>
              <a:buClr>
                <a:schemeClr val="dk1"/>
              </a:buClr>
              <a:buSzPts val="3000"/>
              <a:buChar char="•"/>
              <a:defRPr sz="3000"/>
            </a:lvl9pPr>
          </a:lstStyle>
          <a:p/>
        </p:txBody>
      </p:sp>
      <p:sp>
        <p:nvSpPr>
          <p:cNvPr id="61" name="Google Shape;61;p33"/>
          <p:cNvSpPr txBox="1"/>
          <p:nvPr>
            <p:ph idx="2" type="body"/>
          </p:nvPr>
        </p:nvSpPr>
        <p:spPr>
          <a:xfrm>
            <a:off x="1259683" y="3086100"/>
            <a:ext cx="5898356" cy="571738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2400"/>
              <a:buNone/>
              <a:defRPr sz="2400"/>
            </a:lvl1pPr>
            <a:lvl2pPr indent="-228600" lvl="1" marL="914400" algn="l">
              <a:lnSpc>
                <a:spcPct val="90000"/>
              </a:lnSpc>
              <a:spcBef>
                <a:spcPts val="750"/>
              </a:spcBef>
              <a:spcAft>
                <a:spcPts val="0"/>
              </a:spcAft>
              <a:buClr>
                <a:schemeClr val="dk1"/>
              </a:buClr>
              <a:buSzPts val="2100"/>
              <a:buNone/>
              <a:defRPr sz="2100"/>
            </a:lvl2pPr>
            <a:lvl3pPr indent="-228600" lvl="2" marL="1371600" algn="l">
              <a:lnSpc>
                <a:spcPct val="90000"/>
              </a:lnSpc>
              <a:spcBef>
                <a:spcPts val="750"/>
              </a:spcBef>
              <a:spcAft>
                <a:spcPts val="0"/>
              </a:spcAft>
              <a:buClr>
                <a:schemeClr val="dk1"/>
              </a:buClr>
              <a:buSzPts val="1800"/>
              <a:buNone/>
              <a:defRPr sz="1800"/>
            </a:lvl3pPr>
            <a:lvl4pPr indent="-228600" lvl="3" marL="1828800" algn="l">
              <a:lnSpc>
                <a:spcPct val="90000"/>
              </a:lnSpc>
              <a:spcBef>
                <a:spcPts val="750"/>
              </a:spcBef>
              <a:spcAft>
                <a:spcPts val="0"/>
              </a:spcAft>
              <a:buClr>
                <a:schemeClr val="dk1"/>
              </a:buClr>
              <a:buSzPts val="1500"/>
              <a:buNone/>
              <a:defRPr sz="1500"/>
            </a:lvl4pPr>
            <a:lvl5pPr indent="-228600" lvl="4" marL="2286000" algn="l">
              <a:lnSpc>
                <a:spcPct val="90000"/>
              </a:lnSpc>
              <a:spcBef>
                <a:spcPts val="750"/>
              </a:spcBef>
              <a:spcAft>
                <a:spcPts val="0"/>
              </a:spcAft>
              <a:buClr>
                <a:schemeClr val="dk1"/>
              </a:buClr>
              <a:buSzPts val="1500"/>
              <a:buNone/>
              <a:defRPr sz="1500"/>
            </a:lvl5pPr>
            <a:lvl6pPr indent="-228600" lvl="5" marL="2743200" algn="l">
              <a:lnSpc>
                <a:spcPct val="90000"/>
              </a:lnSpc>
              <a:spcBef>
                <a:spcPts val="750"/>
              </a:spcBef>
              <a:spcAft>
                <a:spcPts val="0"/>
              </a:spcAft>
              <a:buClr>
                <a:schemeClr val="dk1"/>
              </a:buClr>
              <a:buSzPts val="1500"/>
              <a:buNone/>
              <a:defRPr sz="1500"/>
            </a:lvl6pPr>
            <a:lvl7pPr indent="-228600" lvl="6" marL="3200400" algn="l">
              <a:lnSpc>
                <a:spcPct val="90000"/>
              </a:lnSpc>
              <a:spcBef>
                <a:spcPts val="750"/>
              </a:spcBef>
              <a:spcAft>
                <a:spcPts val="0"/>
              </a:spcAft>
              <a:buClr>
                <a:schemeClr val="dk1"/>
              </a:buClr>
              <a:buSzPts val="1500"/>
              <a:buNone/>
              <a:defRPr sz="1500"/>
            </a:lvl7pPr>
            <a:lvl8pPr indent="-228600" lvl="7" marL="3657600" algn="l">
              <a:lnSpc>
                <a:spcPct val="90000"/>
              </a:lnSpc>
              <a:spcBef>
                <a:spcPts val="750"/>
              </a:spcBef>
              <a:spcAft>
                <a:spcPts val="0"/>
              </a:spcAft>
              <a:buClr>
                <a:schemeClr val="dk1"/>
              </a:buClr>
              <a:buSzPts val="1500"/>
              <a:buNone/>
              <a:defRPr sz="1500"/>
            </a:lvl8pPr>
            <a:lvl9pPr indent="-228600" lvl="8" marL="4114800" algn="l">
              <a:lnSpc>
                <a:spcPct val="90000"/>
              </a:lnSpc>
              <a:spcBef>
                <a:spcPts val="750"/>
              </a:spcBef>
              <a:spcAft>
                <a:spcPts val="0"/>
              </a:spcAft>
              <a:buClr>
                <a:schemeClr val="dk1"/>
              </a:buClr>
              <a:buSzPts val="1500"/>
              <a:buNone/>
              <a:defRPr sz="1500"/>
            </a:lvl9pPr>
          </a:lstStyle>
          <a:p/>
        </p:txBody>
      </p:sp>
      <p:sp>
        <p:nvSpPr>
          <p:cNvPr id="62" name="Google Shape;62;p33"/>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3"/>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3"/>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type="picTx">
  <p:cSld name="PICTURE_WITH_CAPTION_TEXT">
    <p:spTree>
      <p:nvGrpSpPr>
        <p:cNvPr id="65" name="Shape 65"/>
        <p:cNvGrpSpPr/>
        <p:nvPr/>
      </p:nvGrpSpPr>
      <p:grpSpPr>
        <a:xfrm>
          <a:off x="0" y="0"/>
          <a:ext cx="0" cy="0"/>
          <a:chOff x="0" y="0"/>
          <a:chExt cx="0" cy="0"/>
        </a:xfrm>
      </p:grpSpPr>
      <p:sp>
        <p:nvSpPr>
          <p:cNvPr id="66" name="Google Shape;66;p34"/>
          <p:cNvSpPr txBox="1"/>
          <p:nvPr>
            <p:ph type="title"/>
          </p:nvPr>
        </p:nvSpPr>
        <p:spPr>
          <a:xfrm>
            <a:off x="1259683" y="685800"/>
            <a:ext cx="5898356" cy="24003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800"/>
              <a:buFont typeface="Play"/>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34"/>
          <p:cNvSpPr/>
          <p:nvPr>
            <p:ph idx="2" type="pic"/>
          </p:nvPr>
        </p:nvSpPr>
        <p:spPr>
          <a:xfrm>
            <a:off x="7774782" y="1481138"/>
            <a:ext cx="9258300" cy="7310438"/>
          </a:xfrm>
          <a:prstGeom prst="rect">
            <a:avLst/>
          </a:prstGeom>
          <a:noFill/>
          <a:ln>
            <a:noFill/>
          </a:ln>
        </p:spPr>
      </p:sp>
      <p:sp>
        <p:nvSpPr>
          <p:cNvPr id="68" name="Google Shape;68;p34"/>
          <p:cNvSpPr txBox="1"/>
          <p:nvPr>
            <p:ph idx="1" type="body"/>
          </p:nvPr>
        </p:nvSpPr>
        <p:spPr>
          <a:xfrm>
            <a:off x="1259683" y="3086100"/>
            <a:ext cx="5898356" cy="571738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2400"/>
              <a:buNone/>
              <a:defRPr sz="2400"/>
            </a:lvl1pPr>
            <a:lvl2pPr indent="-228600" lvl="1" marL="914400" algn="l">
              <a:lnSpc>
                <a:spcPct val="90000"/>
              </a:lnSpc>
              <a:spcBef>
                <a:spcPts val="750"/>
              </a:spcBef>
              <a:spcAft>
                <a:spcPts val="0"/>
              </a:spcAft>
              <a:buClr>
                <a:schemeClr val="dk1"/>
              </a:buClr>
              <a:buSzPts val="2100"/>
              <a:buNone/>
              <a:defRPr sz="2100"/>
            </a:lvl2pPr>
            <a:lvl3pPr indent="-228600" lvl="2" marL="1371600" algn="l">
              <a:lnSpc>
                <a:spcPct val="90000"/>
              </a:lnSpc>
              <a:spcBef>
                <a:spcPts val="750"/>
              </a:spcBef>
              <a:spcAft>
                <a:spcPts val="0"/>
              </a:spcAft>
              <a:buClr>
                <a:schemeClr val="dk1"/>
              </a:buClr>
              <a:buSzPts val="1800"/>
              <a:buNone/>
              <a:defRPr sz="1800"/>
            </a:lvl3pPr>
            <a:lvl4pPr indent="-228600" lvl="3" marL="1828800" algn="l">
              <a:lnSpc>
                <a:spcPct val="90000"/>
              </a:lnSpc>
              <a:spcBef>
                <a:spcPts val="750"/>
              </a:spcBef>
              <a:spcAft>
                <a:spcPts val="0"/>
              </a:spcAft>
              <a:buClr>
                <a:schemeClr val="dk1"/>
              </a:buClr>
              <a:buSzPts val="1500"/>
              <a:buNone/>
              <a:defRPr sz="1500"/>
            </a:lvl4pPr>
            <a:lvl5pPr indent="-228600" lvl="4" marL="2286000" algn="l">
              <a:lnSpc>
                <a:spcPct val="90000"/>
              </a:lnSpc>
              <a:spcBef>
                <a:spcPts val="750"/>
              </a:spcBef>
              <a:spcAft>
                <a:spcPts val="0"/>
              </a:spcAft>
              <a:buClr>
                <a:schemeClr val="dk1"/>
              </a:buClr>
              <a:buSzPts val="1500"/>
              <a:buNone/>
              <a:defRPr sz="1500"/>
            </a:lvl5pPr>
            <a:lvl6pPr indent="-228600" lvl="5" marL="2743200" algn="l">
              <a:lnSpc>
                <a:spcPct val="90000"/>
              </a:lnSpc>
              <a:spcBef>
                <a:spcPts val="750"/>
              </a:spcBef>
              <a:spcAft>
                <a:spcPts val="0"/>
              </a:spcAft>
              <a:buClr>
                <a:schemeClr val="dk1"/>
              </a:buClr>
              <a:buSzPts val="1500"/>
              <a:buNone/>
              <a:defRPr sz="1500"/>
            </a:lvl6pPr>
            <a:lvl7pPr indent="-228600" lvl="6" marL="3200400" algn="l">
              <a:lnSpc>
                <a:spcPct val="90000"/>
              </a:lnSpc>
              <a:spcBef>
                <a:spcPts val="750"/>
              </a:spcBef>
              <a:spcAft>
                <a:spcPts val="0"/>
              </a:spcAft>
              <a:buClr>
                <a:schemeClr val="dk1"/>
              </a:buClr>
              <a:buSzPts val="1500"/>
              <a:buNone/>
              <a:defRPr sz="1500"/>
            </a:lvl7pPr>
            <a:lvl8pPr indent="-228600" lvl="7" marL="3657600" algn="l">
              <a:lnSpc>
                <a:spcPct val="90000"/>
              </a:lnSpc>
              <a:spcBef>
                <a:spcPts val="750"/>
              </a:spcBef>
              <a:spcAft>
                <a:spcPts val="0"/>
              </a:spcAft>
              <a:buClr>
                <a:schemeClr val="dk1"/>
              </a:buClr>
              <a:buSzPts val="1500"/>
              <a:buNone/>
              <a:defRPr sz="1500"/>
            </a:lvl8pPr>
            <a:lvl9pPr indent="-228600" lvl="8" marL="4114800" algn="l">
              <a:lnSpc>
                <a:spcPct val="90000"/>
              </a:lnSpc>
              <a:spcBef>
                <a:spcPts val="750"/>
              </a:spcBef>
              <a:spcAft>
                <a:spcPts val="0"/>
              </a:spcAft>
              <a:buClr>
                <a:schemeClr val="dk1"/>
              </a:buClr>
              <a:buSzPts val="1500"/>
              <a:buNone/>
              <a:defRPr sz="1500"/>
            </a:lvl9pPr>
          </a:lstStyle>
          <a:p/>
        </p:txBody>
      </p:sp>
      <p:sp>
        <p:nvSpPr>
          <p:cNvPr id="69" name="Google Shape;69;p34"/>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4"/>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34"/>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theme" Target="../theme/theme3.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slideLayout" Target="../slideLayouts/slideLayout21.xml"/><Relationship Id="rId3" Type="http://schemas.openxmlformats.org/officeDocument/2006/relationships/slideLayout" Target="../slideLayouts/slideLayout22.xml"/><Relationship Id="rId4" Type="http://schemas.openxmlformats.org/officeDocument/2006/relationships/slideLayout" Target="../slideLayouts/slideLayout23.xml"/><Relationship Id="rId11" Type="http://schemas.openxmlformats.org/officeDocument/2006/relationships/slideLayout" Target="../slideLayouts/slideLayout30.xml"/><Relationship Id="rId10" Type="http://schemas.openxmlformats.org/officeDocument/2006/relationships/slideLayout" Target="../slideLayouts/slideLayout29.xml"/><Relationship Id="rId12" Type="http://schemas.openxmlformats.org/officeDocument/2006/relationships/theme" Target="../theme/theme4.xml"/><Relationship Id="rId9" Type="http://schemas.openxmlformats.org/officeDocument/2006/relationships/slideLayout" Target="../slideLayouts/slideLayout28.xml"/><Relationship Id="rId5" Type="http://schemas.openxmlformats.org/officeDocument/2006/relationships/slideLayout" Target="../slideLayouts/slideLayout24.xml"/><Relationship Id="rId6" Type="http://schemas.openxmlformats.org/officeDocument/2006/relationships/slideLayout" Target="../slideLayouts/slideLayout25.xml"/><Relationship Id="rId7" Type="http://schemas.openxmlformats.org/officeDocument/2006/relationships/slideLayout" Target="../slideLayouts/slideLayout26.xml"/><Relationship Id="rId8"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1"/>
          <p:cNvSpPr txBox="1"/>
          <p:nvPr>
            <p:ph type="title"/>
          </p:nvPr>
        </p:nvSpPr>
        <p:spPr>
          <a:xfrm>
            <a:off x="1257300" y="547688"/>
            <a:ext cx="15773400" cy="1988345"/>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6600"/>
              <a:buFont typeface="Play"/>
              <a:buNone/>
              <a:defRPr b="0" i="0" sz="66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1"/>
          <p:cNvSpPr txBox="1"/>
          <p:nvPr>
            <p:ph idx="1" type="body"/>
          </p:nvPr>
        </p:nvSpPr>
        <p:spPr>
          <a:xfrm>
            <a:off x="1257300" y="2738438"/>
            <a:ext cx="15773400" cy="6527007"/>
          </a:xfrm>
          <a:prstGeom prst="rect">
            <a:avLst/>
          </a:prstGeom>
          <a:noFill/>
          <a:ln>
            <a:noFill/>
          </a:ln>
        </p:spPr>
        <p:txBody>
          <a:bodyPr anchorCtr="0" anchor="t" bIns="45700" lIns="91425" spcFirstLastPara="1" rIns="91425" wrap="square" tIns="45700">
            <a:normAutofit/>
          </a:bodyPr>
          <a:lstStyle>
            <a:lvl1pPr indent="-495300" lvl="0" marL="457200" marR="0" rtl="0" algn="l">
              <a:lnSpc>
                <a:spcPct val="90000"/>
              </a:lnSpc>
              <a:spcBef>
                <a:spcPts val="1500"/>
              </a:spcBef>
              <a:spcAft>
                <a:spcPts val="0"/>
              </a:spcAft>
              <a:buClr>
                <a:schemeClr val="dk1"/>
              </a:buClr>
              <a:buSzPts val="4200"/>
              <a:buFont typeface="Arial"/>
              <a:buChar char="•"/>
              <a:defRPr b="0" i="0" sz="4200" u="none" cap="none" strike="noStrike">
                <a:solidFill>
                  <a:schemeClr val="dk1"/>
                </a:solidFill>
                <a:latin typeface="Arial"/>
                <a:ea typeface="Arial"/>
                <a:cs typeface="Arial"/>
                <a:sym typeface="Arial"/>
              </a:defRPr>
            </a:lvl1pPr>
            <a:lvl2pPr indent="-457200" lvl="1" marL="914400" marR="0" rtl="0" algn="l">
              <a:lnSpc>
                <a:spcPct val="90000"/>
              </a:lnSpc>
              <a:spcBef>
                <a:spcPts val="75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2pPr>
            <a:lvl3pPr indent="-419100" lvl="2" marL="1371600" marR="0" rtl="0" algn="l">
              <a:lnSpc>
                <a:spcPct val="90000"/>
              </a:lnSpc>
              <a:spcBef>
                <a:spcPts val="750"/>
              </a:spcBef>
              <a:spcAft>
                <a:spcPts val="0"/>
              </a:spcAft>
              <a:buClr>
                <a:schemeClr val="dk1"/>
              </a:buClr>
              <a:buSzPts val="3000"/>
              <a:buFont typeface="Arial"/>
              <a:buChar char="•"/>
              <a:defRPr b="0" i="0" sz="3000" u="none" cap="none" strike="noStrike">
                <a:solidFill>
                  <a:schemeClr val="dk1"/>
                </a:solidFill>
                <a:latin typeface="Arial"/>
                <a:ea typeface="Arial"/>
                <a:cs typeface="Arial"/>
                <a:sym typeface="Arial"/>
              </a:defRPr>
            </a:lvl3pPr>
            <a:lvl4pPr indent="-400050" lvl="3" marL="18288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Arial"/>
                <a:ea typeface="Arial"/>
                <a:cs typeface="Arial"/>
                <a:sym typeface="Arial"/>
              </a:defRPr>
            </a:lvl4pPr>
            <a:lvl5pPr indent="-400050" lvl="4" marL="22860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Arial"/>
                <a:ea typeface="Arial"/>
                <a:cs typeface="Arial"/>
                <a:sym typeface="Arial"/>
              </a:defRPr>
            </a:lvl5pPr>
            <a:lvl6pPr indent="-400050" lvl="5" marL="27432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Arial"/>
                <a:ea typeface="Arial"/>
                <a:cs typeface="Arial"/>
                <a:sym typeface="Arial"/>
              </a:defRPr>
            </a:lvl6pPr>
            <a:lvl7pPr indent="-400050" lvl="6" marL="32004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Arial"/>
                <a:ea typeface="Arial"/>
                <a:cs typeface="Arial"/>
                <a:sym typeface="Arial"/>
              </a:defRPr>
            </a:lvl7pPr>
            <a:lvl8pPr indent="-400050" lvl="7" marL="36576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Arial"/>
                <a:ea typeface="Arial"/>
                <a:cs typeface="Arial"/>
                <a:sym typeface="Arial"/>
              </a:defRPr>
            </a:lvl8pPr>
            <a:lvl9pPr indent="-400050" lvl="8" marL="41148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Arial"/>
                <a:ea typeface="Arial"/>
                <a:cs typeface="Arial"/>
                <a:sym typeface="Arial"/>
              </a:defRPr>
            </a:lvl9pPr>
          </a:lstStyle>
          <a:p/>
        </p:txBody>
      </p:sp>
      <p:sp>
        <p:nvSpPr>
          <p:cNvPr id="12" name="Google Shape;12;p11"/>
          <p:cNvSpPr txBox="1"/>
          <p:nvPr>
            <p:ph idx="10" type="dt"/>
          </p:nvPr>
        </p:nvSpPr>
        <p:spPr>
          <a:xfrm>
            <a:off x="1257300" y="9534526"/>
            <a:ext cx="4114800" cy="547688"/>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8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1"/>
          <p:cNvSpPr txBox="1"/>
          <p:nvPr>
            <p:ph idx="11" type="ftr"/>
          </p:nvPr>
        </p:nvSpPr>
        <p:spPr>
          <a:xfrm>
            <a:off x="6057900" y="9534526"/>
            <a:ext cx="6172200" cy="547688"/>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8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1"/>
          <p:cNvSpPr txBox="1"/>
          <p:nvPr>
            <p:ph idx="12" type="sldNum"/>
          </p:nvPr>
        </p:nvSpPr>
        <p:spPr>
          <a:xfrm>
            <a:off x="12915900" y="9534526"/>
            <a:ext cx="4114800" cy="547688"/>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800" u="none" cap="none" strike="noStrike">
                <a:solidFill>
                  <a:srgbClr val="757575"/>
                </a:solidFill>
                <a:latin typeface="Arial"/>
                <a:ea typeface="Arial"/>
                <a:cs typeface="Arial"/>
                <a:sym typeface="Arial"/>
              </a:defRPr>
            </a:lvl1pPr>
            <a:lvl2pPr indent="0" lvl="1" marL="0" marR="0" rtl="0" algn="r">
              <a:spcBef>
                <a:spcPts val="0"/>
              </a:spcBef>
              <a:buNone/>
              <a:defRPr b="0" i="0" sz="1800" u="none" cap="none" strike="noStrike">
                <a:solidFill>
                  <a:srgbClr val="757575"/>
                </a:solidFill>
                <a:latin typeface="Arial"/>
                <a:ea typeface="Arial"/>
                <a:cs typeface="Arial"/>
                <a:sym typeface="Arial"/>
              </a:defRPr>
            </a:lvl2pPr>
            <a:lvl3pPr indent="0" lvl="2" marL="0" marR="0" rtl="0" algn="r">
              <a:spcBef>
                <a:spcPts val="0"/>
              </a:spcBef>
              <a:buNone/>
              <a:defRPr b="0" i="0" sz="1800" u="none" cap="none" strike="noStrike">
                <a:solidFill>
                  <a:srgbClr val="757575"/>
                </a:solidFill>
                <a:latin typeface="Arial"/>
                <a:ea typeface="Arial"/>
                <a:cs typeface="Arial"/>
                <a:sym typeface="Arial"/>
              </a:defRPr>
            </a:lvl3pPr>
            <a:lvl4pPr indent="0" lvl="3" marL="0" marR="0" rtl="0" algn="r">
              <a:spcBef>
                <a:spcPts val="0"/>
              </a:spcBef>
              <a:buNone/>
              <a:defRPr b="0" i="0" sz="1800" u="none" cap="none" strike="noStrike">
                <a:solidFill>
                  <a:srgbClr val="757575"/>
                </a:solidFill>
                <a:latin typeface="Arial"/>
                <a:ea typeface="Arial"/>
                <a:cs typeface="Arial"/>
                <a:sym typeface="Arial"/>
              </a:defRPr>
            </a:lvl4pPr>
            <a:lvl5pPr indent="0" lvl="4" marL="0" marR="0" rtl="0" algn="r">
              <a:spcBef>
                <a:spcPts val="0"/>
              </a:spcBef>
              <a:buNone/>
              <a:defRPr b="0" i="0" sz="1800" u="none" cap="none" strike="noStrike">
                <a:solidFill>
                  <a:srgbClr val="757575"/>
                </a:solidFill>
                <a:latin typeface="Arial"/>
                <a:ea typeface="Arial"/>
                <a:cs typeface="Arial"/>
                <a:sym typeface="Arial"/>
              </a:defRPr>
            </a:lvl5pPr>
            <a:lvl6pPr indent="0" lvl="5" marL="0" marR="0" rtl="0" algn="r">
              <a:spcBef>
                <a:spcPts val="0"/>
              </a:spcBef>
              <a:buNone/>
              <a:defRPr b="0" i="0" sz="1800" u="none" cap="none" strike="noStrike">
                <a:solidFill>
                  <a:srgbClr val="757575"/>
                </a:solidFill>
                <a:latin typeface="Arial"/>
                <a:ea typeface="Arial"/>
                <a:cs typeface="Arial"/>
                <a:sym typeface="Arial"/>
              </a:defRPr>
            </a:lvl6pPr>
            <a:lvl7pPr indent="0" lvl="6" marL="0" marR="0" rtl="0" algn="r">
              <a:spcBef>
                <a:spcPts val="0"/>
              </a:spcBef>
              <a:buNone/>
              <a:defRPr b="0" i="0" sz="1800" u="none" cap="none" strike="noStrike">
                <a:solidFill>
                  <a:srgbClr val="757575"/>
                </a:solidFill>
                <a:latin typeface="Arial"/>
                <a:ea typeface="Arial"/>
                <a:cs typeface="Arial"/>
                <a:sym typeface="Arial"/>
              </a:defRPr>
            </a:lvl7pPr>
            <a:lvl8pPr indent="0" lvl="7" marL="0" marR="0" rtl="0" algn="r">
              <a:spcBef>
                <a:spcPts val="0"/>
              </a:spcBef>
              <a:buNone/>
              <a:defRPr b="0" i="0" sz="1800" u="none" cap="none" strike="noStrike">
                <a:solidFill>
                  <a:srgbClr val="757575"/>
                </a:solidFill>
                <a:latin typeface="Arial"/>
                <a:ea typeface="Arial"/>
                <a:cs typeface="Arial"/>
                <a:sym typeface="Arial"/>
              </a:defRPr>
            </a:lvl8pPr>
            <a:lvl9pPr indent="0" lvl="8" marL="0" marR="0" rtl="0" algn="r">
              <a:spcBef>
                <a:spcPts val="0"/>
              </a:spcBef>
              <a:buNone/>
              <a:defRPr b="0" i="0" sz="18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
        <p:nvSpPr>
          <p:cNvPr id="85" name="Google Shape;85;p13"/>
          <p:cNvSpPr txBox="1"/>
          <p:nvPr>
            <p:ph type="title"/>
          </p:nvPr>
        </p:nvSpPr>
        <p:spPr>
          <a:xfrm>
            <a:off x="1036674" y="547689"/>
            <a:ext cx="15994026" cy="1587546"/>
          </a:xfrm>
          <a:prstGeom prst="rect">
            <a:avLst/>
          </a:prstGeom>
          <a:noFill/>
          <a:ln>
            <a:noFill/>
          </a:ln>
        </p:spPr>
        <p:txBody>
          <a:bodyPr anchorCtr="0" anchor="ctr" bIns="45700" lIns="91425" spcFirstLastPara="1" rIns="91425" wrap="square" tIns="45700">
            <a:normAutofit/>
          </a:bodyPr>
          <a:lstStyle>
            <a:lvl1pPr lvl="0" marR="0" rtl="0" algn="ctr">
              <a:lnSpc>
                <a:spcPct val="90000"/>
              </a:lnSpc>
              <a:spcBef>
                <a:spcPts val="0"/>
              </a:spcBef>
              <a:spcAft>
                <a:spcPts val="0"/>
              </a:spcAft>
              <a:buClr>
                <a:srgbClr val="92BAB5"/>
              </a:buClr>
              <a:buSzPts val="7200"/>
              <a:buFont typeface="Cambria"/>
              <a:buNone/>
              <a:defRPr b="1" i="0" sz="7200" u="none" cap="none" strike="noStrike">
                <a:solidFill>
                  <a:srgbClr val="92BAB5"/>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6" name="Google Shape;86;p13"/>
          <p:cNvSpPr txBox="1"/>
          <p:nvPr>
            <p:ph idx="1" type="body"/>
          </p:nvPr>
        </p:nvSpPr>
        <p:spPr>
          <a:xfrm>
            <a:off x="1036674" y="2488019"/>
            <a:ext cx="15994026" cy="5917019"/>
          </a:xfrm>
          <a:prstGeom prst="rect">
            <a:avLst/>
          </a:prstGeom>
          <a:noFill/>
          <a:ln>
            <a:noFill/>
          </a:ln>
        </p:spPr>
        <p:txBody>
          <a:bodyPr anchorCtr="0" anchor="t" bIns="45700" lIns="91425" spcFirstLastPara="1" rIns="91425" wrap="square" tIns="45700">
            <a:normAutofit/>
          </a:bodyPr>
          <a:lstStyle>
            <a:lvl1pPr indent="-495300" lvl="0" marL="457200" marR="0" rtl="0" algn="l">
              <a:lnSpc>
                <a:spcPct val="90000"/>
              </a:lnSpc>
              <a:spcBef>
                <a:spcPts val="1500"/>
              </a:spcBef>
              <a:spcAft>
                <a:spcPts val="0"/>
              </a:spcAft>
              <a:buClr>
                <a:srgbClr val="FFAA5A"/>
              </a:buClr>
              <a:buSzPts val="4200"/>
              <a:buFont typeface="Noto Sans Symbols"/>
              <a:buChar char="❑"/>
              <a:defRPr b="0" i="0" sz="4200" u="none" cap="none" strike="noStrike">
                <a:solidFill>
                  <a:schemeClr val="dk1"/>
                </a:solidFill>
                <a:latin typeface="Cambria"/>
                <a:ea typeface="Cambria"/>
                <a:cs typeface="Cambria"/>
                <a:sym typeface="Cambria"/>
              </a:defRPr>
            </a:lvl1pPr>
            <a:lvl2pPr indent="-457200" lvl="1" marL="914400" marR="0" rtl="0" algn="l">
              <a:lnSpc>
                <a:spcPct val="90000"/>
              </a:lnSpc>
              <a:spcBef>
                <a:spcPts val="750"/>
              </a:spcBef>
              <a:spcAft>
                <a:spcPts val="0"/>
              </a:spcAft>
              <a:buClr>
                <a:schemeClr val="dk1"/>
              </a:buClr>
              <a:buSzPts val="3600"/>
              <a:buFont typeface="Arial"/>
              <a:buChar char="•"/>
              <a:defRPr b="0" i="0" sz="3600" u="none" cap="none" strike="noStrike">
                <a:solidFill>
                  <a:schemeClr val="dk1"/>
                </a:solidFill>
                <a:latin typeface="Calibri"/>
                <a:ea typeface="Calibri"/>
                <a:cs typeface="Calibri"/>
                <a:sym typeface="Calibri"/>
              </a:defRPr>
            </a:lvl2pPr>
            <a:lvl3pPr indent="-419100" lvl="2" marL="1371600" marR="0" rtl="0" algn="l">
              <a:lnSpc>
                <a:spcPct val="90000"/>
              </a:lnSpc>
              <a:spcBef>
                <a:spcPts val="750"/>
              </a:spcBef>
              <a:spcAft>
                <a:spcPts val="0"/>
              </a:spcAft>
              <a:buClr>
                <a:schemeClr val="dk1"/>
              </a:buClr>
              <a:buSzPts val="3000"/>
              <a:buFont typeface="Arial"/>
              <a:buChar char="•"/>
              <a:defRPr b="0" i="0" sz="3000" u="none" cap="none" strike="noStrike">
                <a:solidFill>
                  <a:schemeClr val="dk1"/>
                </a:solidFill>
                <a:latin typeface="Calibri"/>
                <a:ea typeface="Calibri"/>
                <a:cs typeface="Calibri"/>
                <a:sym typeface="Calibri"/>
              </a:defRPr>
            </a:lvl3pPr>
            <a:lvl4pPr indent="-400050" lvl="3" marL="18288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4pPr>
            <a:lvl5pPr indent="-400050" lvl="4" marL="22860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5pPr>
            <a:lvl6pPr indent="-400050" lvl="5" marL="27432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6pPr>
            <a:lvl7pPr indent="-400050" lvl="6" marL="32004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7pPr>
            <a:lvl8pPr indent="-400050" lvl="7" marL="36576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8pPr>
            <a:lvl9pPr indent="-400050" lvl="8" marL="41148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0" name="Shape 130"/>
        <p:cNvGrpSpPr/>
        <p:nvPr/>
      </p:nvGrpSpPr>
      <p:grpSpPr>
        <a:xfrm>
          <a:off x="0" y="0"/>
          <a:ext cx="0" cy="0"/>
          <a:chOff x="0" y="0"/>
          <a:chExt cx="0" cy="0"/>
        </a:xfrm>
      </p:grpSpPr>
      <p:sp>
        <p:nvSpPr>
          <p:cNvPr id="131" name="Google Shape;131;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2" name="Google Shape;132;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33" name="Google Shape;133;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4" name="Google Shape;134;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5" name="Google Shape;135;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5.png"/><Relationship Id="rId10" Type="http://schemas.openxmlformats.org/officeDocument/2006/relationships/image" Target="../media/image1.png"/><Relationship Id="rId13" Type="http://schemas.openxmlformats.org/officeDocument/2006/relationships/image" Target="../media/image23.png"/><Relationship Id="rId12" Type="http://schemas.openxmlformats.org/officeDocument/2006/relationships/image" Target="../media/image20.jp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jpg"/><Relationship Id="rId5" Type="http://schemas.openxmlformats.org/officeDocument/2006/relationships/image" Target="../media/image9.png"/><Relationship Id="rId6" Type="http://schemas.openxmlformats.org/officeDocument/2006/relationships/image" Target="../media/image11.png"/><Relationship Id="rId7" Type="http://schemas.openxmlformats.org/officeDocument/2006/relationships/image" Target="../media/image7.png"/><Relationship Id="rId8" Type="http://schemas.openxmlformats.org/officeDocument/2006/relationships/image" Target="../media/image6.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0.xml"/><Relationship Id="rId3" Type="http://schemas.openxmlformats.org/officeDocument/2006/relationships/image" Target="../media/image2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19.png"/><Relationship Id="rId4" Type="http://schemas.openxmlformats.org/officeDocument/2006/relationships/image" Target="../media/image18.png"/><Relationship Id="rId5" Type="http://schemas.openxmlformats.org/officeDocument/2006/relationships/image" Target="../media/image29.png"/><Relationship Id="rId6" Type="http://schemas.openxmlformats.org/officeDocument/2006/relationships/image" Target="../media/image21.png"/><Relationship Id="rId7" Type="http://schemas.openxmlformats.org/officeDocument/2006/relationships/image" Target="../media/image28.png"/><Relationship Id="rId8" Type="http://schemas.openxmlformats.org/officeDocument/2006/relationships/image" Target="../media/image3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2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22.png"/><Relationship Id="rId4" Type="http://schemas.openxmlformats.org/officeDocument/2006/relationships/image" Target="../media/image24.png"/><Relationship Id="rId5" Type="http://schemas.openxmlformats.org/officeDocument/2006/relationships/image" Target="../media/image2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8" name="Shape 208"/>
        <p:cNvGrpSpPr/>
        <p:nvPr/>
      </p:nvGrpSpPr>
      <p:grpSpPr>
        <a:xfrm>
          <a:off x="0" y="0"/>
          <a:ext cx="0" cy="0"/>
          <a:chOff x="0" y="0"/>
          <a:chExt cx="0" cy="0"/>
        </a:xfrm>
      </p:grpSpPr>
      <p:sp>
        <p:nvSpPr>
          <p:cNvPr id="209" name="Google Shape;209;p1"/>
          <p:cNvSpPr/>
          <p:nvPr/>
        </p:nvSpPr>
        <p:spPr>
          <a:xfrm>
            <a:off x="0" y="0"/>
            <a:ext cx="18288000" cy="10287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Arial"/>
              <a:ea typeface="Arial"/>
              <a:cs typeface="Arial"/>
              <a:sym typeface="Arial"/>
            </a:endParaRPr>
          </a:p>
        </p:txBody>
      </p:sp>
      <p:sp>
        <p:nvSpPr>
          <p:cNvPr id="210" name="Google Shape;210;p1"/>
          <p:cNvSpPr txBox="1"/>
          <p:nvPr>
            <p:ph type="title"/>
          </p:nvPr>
        </p:nvSpPr>
        <p:spPr>
          <a:xfrm>
            <a:off x="9404337" y="2375990"/>
            <a:ext cx="8002395" cy="2216265"/>
          </a:xfrm>
          <a:prstGeom prst="rect">
            <a:avLst/>
          </a:prstGeom>
          <a:noFill/>
          <a:ln>
            <a:noFill/>
          </a:ln>
        </p:spPr>
        <p:txBody>
          <a:bodyPr anchorCtr="0" anchor="b" bIns="68575" lIns="137150" spcFirstLastPara="1" rIns="137150" wrap="square" tIns="68575">
            <a:normAutofit/>
          </a:bodyPr>
          <a:lstStyle/>
          <a:p>
            <a:pPr indent="0" lvl="0" marL="0" rtl="0" algn="ctr">
              <a:lnSpc>
                <a:spcPct val="90000"/>
              </a:lnSpc>
              <a:spcBef>
                <a:spcPts val="0"/>
              </a:spcBef>
              <a:spcAft>
                <a:spcPts val="0"/>
              </a:spcAft>
              <a:buClr>
                <a:srgbClr val="FFAA5A"/>
              </a:buClr>
              <a:buSzPts val="6600"/>
              <a:buFont typeface="Arial"/>
              <a:buNone/>
            </a:pPr>
            <a:r>
              <a:rPr b="1" lang="en-US">
                <a:solidFill>
                  <a:srgbClr val="FFAA5A"/>
                </a:solidFill>
                <a:latin typeface="Arial"/>
                <a:ea typeface="Arial"/>
                <a:cs typeface="Arial"/>
                <a:sym typeface="Arial"/>
              </a:rPr>
              <a:t>Digitaler Datenschutz - Einführung</a:t>
            </a:r>
            <a:endParaRPr/>
          </a:p>
        </p:txBody>
      </p:sp>
      <p:sp>
        <p:nvSpPr>
          <p:cNvPr id="211" name="Google Shape;211;p1"/>
          <p:cNvSpPr/>
          <p:nvPr/>
        </p:nvSpPr>
        <p:spPr>
          <a:xfrm flipH="1">
            <a:off x="795794" y="2"/>
            <a:ext cx="1732713" cy="886514"/>
          </a:xfrm>
          <a:custGeom>
            <a:rect b="b" l="l" r="r" t="t"/>
            <a:pathLst>
              <a:path extrusionOk="0" h="591009" w="1155142">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Arial"/>
              <a:ea typeface="Arial"/>
              <a:cs typeface="Arial"/>
              <a:sym typeface="Arial"/>
            </a:endParaRPr>
          </a:p>
        </p:txBody>
      </p:sp>
      <p:sp>
        <p:nvSpPr>
          <p:cNvPr id="212" name="Google Shape;212;p1"/>
          <p:cNvSpPr/>
          <p:nvPr/>
        </p:nvSpPr>
        <p:spPr>
          <a:xfrm flipH="1">
            <a:off x="6523579" y="0"/>
            <a:ext cx="2606102" cy="1439304"/>
          </a:xfrm>
          <a:custGeom>
            <a:rect b="b" l="l" r="r" t="t"/>
            <a:pathLst>
              <a:path extrusionOk="0" h="959536" w="1737401">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2700" u="none" cap="none" strike="noStrike">
              <a:solidFill>
                <a:srgbClr val="000000"/>
              </a:solidFill>
              <a:latin typeface="Arial"/>
              <a:ea typeface="Arial"/>
              <a:cs typeface="Arial"/>
              <a:sym typeface="Arial"/>
            </a:endParaRPr>
          </a:p>
        </p:txBody>
      </p:sp>
      <p:sp>
        <p:nvSpPr>
          <p:cNvPr id="213" name="Google Shape;213;p1"/>
          <p:cNvSpPr/>
          <p:nvPr/>
        </p:nvSpPr>
        <p:spPr>
          <a:xfrm flipH="1">
            <a:off x="1" y="4374368"/>
            <a:ext cx="239612" cy="829494"/>
          </a:xfrm>
          <a:custGeom>
            <a:rect b="b" l="l" r="r" t="t"/>
            <a:pathLst>
              <a:path extrusionOk="0" h="552996" w="159741">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Arial"/>
              <a:ea typeface="Arial"/>
              <a:cs typeface="Arial"/>
              <a:sym typeface="Arial"/>
            </a:endParaRPr>
          </a:p>
        </p:txBody>
      </p:sp>
      <p:sp>
        <p:nvSpPr>
          <p:cNvPr id="214" name="Google Shape;214;p1"/>
          <p:cNvSpPr/>
          <p:nvPr/>
        </p:nvSpPr>
        <p:spPr>
          <a:xfrm flipH="1">
            <a:off x="0" y="8753474"/>
            <a:ext cx="2322270" cy="1533527"/>
          </a:xfrm>
          <a:custGeom>
            <a:rect b="b" l="l" r="r" t="t"/>
            <a:pathLst>
              <a:path extrusionOk="0" h="1022351" w="154818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2700" u="none" cap="none" strike="noStrike">
              <a:solidFill>
                <a:srgbClr val="000000"/>
              </a:solidFill>
              <a:latin typeface="Arial"/>
              <a:ea typeface="Arial"/>
              <a:cs typeface="Arial"/>
              <a:sym typeface="Arial"/>
            </a:endParaRPr>
          </a:p>
        </p:txBody>
      </p:sp>
      <p:sp>
        <p:nvSpPr>
          <p:cNvPr id="215" name="Google Shape;215;p1"/>
          <p:cNvSpPr/>
          <p:nvPr/>
        </p:nvSpPr>
        <p:spPr>
          <a:xfrm flipH="1">
            <a:off x="5546642" y="8576860"/>
            <a:ext cx="2657414" cy="1710143"/>
          </a:xfrm>
          <a:custGeom>
            <a:rect b="b" l="l" r="r" t="t"/>
            <a:pathLst>
              <a:path extrusionOk="0" h="1140095" w="1771609">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0" i="0" sz="2700" u="none" cap="none" strike="noStrike">
              <a:solidFill>
                <a:srgbClr val="000000"/>
              </a:solidFill>
              <a:latin typeface="Arial"/>
              <a:ea typeface="Arial"/>
              <a:cs typeface="Arial"/>
              <a:sym typeface="Arial"/>
            </a:endParaRPr>
          </a:p>
        </p:txBody>
      </p:sp>
      <p:sp>
        <p:nvSpPr>
          <p:cNvPr id="216" name="Google Shape;216;p1"/>
          <p:cNvSpPr/>
          <p:nvPr/>
        </p:nvSpPr>
        <p:spPr>
          <a:xfrm flipH="1">
            <a:off x="6780770" y="9388135"/>
            <a:ext cx="2348910" cy="898868"/>
          </a:xfrm>
          <a:custGeom>
            <a:rect b="b" l="l" r="r" t="t"/>
            <a:pathLst>
              <a:path extrusionOk="0" h="599245" w="156594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Arial"/>
              <a:ea typeface="Arial"/>
              <a:cs typeface="Arial"/>
              <a:sym typeface="Arial"/>
            </a:endParaRPr>
          </a:p>
        </p:txBody>
      </p:sp>
      <p:pic>
        <p:nvPicPr>
          <p:cNvPr descr="Obrázok, na ktorom je text" id="217" name="Google Shape;217;p1"/>
          <p:cNvPicPr preferRelativeResize="0"/>
          <p:nvPr/>
        </p:nvPicPr>
        <p:blipFill rotWithShape="1">
          <a:blip r:embed="rId3">
            <a:alphaModFix/>
          </a:blip>
          <a:srcRect b="0" l="0" r="0" t="0"/>
          <a:stretch/>
        </p:blipFill>
        <p:spPr>
          <a:xfrm>
            <a:off x="11600423" y="1099211"/>
            <a:ext cx="3610221" cy="794064"/>
          </a:xfrm>
          <a:prstGeom prst="rect">
            <a:avLst/>
          </a:prstGeom>
          <a:noFill/>
          <a:ln>
            <a:noFill/>
          </a:ln>
        </p:spPr>
      </p:pic>
      <p:pic>
        <p:nvPicPr>
          <p:cNvPr id="218" name="Google Shape;218;p1"/>
          <p:cNvPicPr preferRelativeResize="0"/>
          <p:nvPr/>
        </p:nvPicPr>
        <p:blipFill rotWithShape="1">
          <a:blip r:embed="rId4">
            <a:alphaModFix/>
          </a:blip>
          <a:srcRect b="0" l="0" r="0" t="0"/>
          <a:stretch/>
        </p:blipFill>
        <p:spPr>
          <a:xfrm>
            <a:off x="8733988" y="7726580"/>
            <a:ext cx="1225763" cy="1166504"/>
          </a:xfrm>
          <a:prstGeom prst="rect">
            <a:avLst/>
          </a:prstGeom>
          <a:noFill/>
          <a:ln>
            <a:noFill/>
          </a:ln>
        </p:spPr>
      </p:pic>
      <p:pic>
        <p:nvPicPr>
          <p:cNvPr descr="Slovenská poľnohospodárska univerzita v Nitre" id="219" name="Google Shape;219;p1"/>
          <p:cNvPicPr preferRelativeResize="0"/>
          <p:nvPr/>
        </p:nvPicPr>
        <p:blipFill rotWithShape="1">
          <a:blip r:embed="rId5">
            <a:alphaModFix/>
          </a:blip>
          <a:srcRect b="0" l="0" r="0" t="0"/>
          <a:stretch/>
        </p:blipFill>
        <p:spPr>
          <a:xfrm>
            <a:off x="10119387" y="7908668"/>
            <a:ext cx="1778025" cy="756738"/>
          </a:xfrm>
          <a:prstGeom prst="rect">
            <a:avLst/>
          </a:prstGeom>
          <a:noFill/>
          <a:ln>
            <a:noFill/>
          </a:ln>
        </p:spPr>
      </p:pic>
      <p:pic>
        <p:nvPicPr>
          <p:cNvPr id="220" name="Google Shape;220;p1"/>
          <p:cNvPicPr preferRelativeResize="0"/>
          <p:nvPr/>
        </p:nvPicPr>
        <p:blipFill rotWithShape="1">
          <a:blip r:embed="rId6">
            <a:alphaModFix/>
          </a:blip>
          <a:srcRect b="0" l="0" r="0" t="0"/>
          <a:stretch/>
        </p:blipFill>
        <p:spPr>
          <a:xfrm>
            <a:off x="12089070" y="7864128"/>
            <a:ext cx="1159515" cy="1524006"/>
          </a:xfrm>
          <a:prstGeom prst="rect">
            <a:avLst/>
          </a:prstGeom>
          <a:noFill/>
          <a:ln>
            <a:noFill/>
          </a:ln>
        </p:spPr>
      </p:pic>
      <p:pic>
        <p:nvPicPr>
          <p:cNvPr descr="Logo" id="221" name="Google Shape;221;p1"/>
          <p:cNvPicPr preferRelativeResize="0"/>
          <p:nvPr/>
        </p:nvPicPr>
        <p:blipFill rotWithShape="1">
          <a:blip r:embed="rId7">
            <a:alphaModFix/>
          </a:blip>
          <a:srcRect b="0" l="0" r="0" t="0"/>
          <a:stretch/>
        </p:blipFill>
        <p:spPr>
          <a:xfrm>
            <a:off x="13248585" y="7820121"/>
            <a:ext cx="1526235" cy="756738"/>
          </a:xfrm>
          <a:prstGeom prst="rect">
            <a:avLst/>
          </a:prstGeom>
          <a:noFill/>
          <a:ln>
            <a:noFill/>
          </a:ln>
        </p:spPr>
      </p:pic>
      <p:pic>
        <p:nvPicPr>
          <p:cNvPr id="222" name="Google Shape;222;p1"/>
          <p:cNvPicPr preferRelativeResize="0"/>
          <p:nvPr/>
        </p:nvPicPr>
        <p:blipFill rotWithShape="1">
          <a:blip r:embed="rId8">
            <a:alphaModFix/>
          </a:blip>
          <a:srcRect b="0" l="0" r="0" t="0"/>
          <a:stretch/>
        </p:blipFill>
        <p:spPr>
          <a:xfrm>
            <a:off x="14948823" y="7812559"/>
            <a:ext cx="1823235" cy="846770"/>
          </a:xfrm>
          <a:prstGeom prst="rect">
            <a:avLst/>
          </a:prstGeom>
          <a:noFill/>
          <a:ln>
            <a:noFill/>
          </a:ln>
        </p:spPr>
      </p:pic>
      <p:pic>
        <p:nvPicPr>
          <p:cNvPr descr="AIFED - Formación, cultura y empleo en Granada" id="223" name="Google Shape;223;p1"/>
          <p:cNvPicPr preferRelativeResize="0"/>
          <p:nvPr/>
        </p:nvPicPr>
        <p:blipFill rotWithShape="1">
          <a:blip r:embed="rId9">
            <a:alphaModFix/>
          </a:blip>
          <a:srcRect b="0" l="0" r="0" t="0"/>
          <a:stretch/>
        </p:blipFill>
        <p:spPr>
          <a:xfrm>
            <a:off x="9334649" y="8656873"/>
            <a:ext cx="2397440" cy="785813"/>
          </a:xfrm>
          <a:prstGeom prst="rect">
            <a:avLst/>
          </a:prstGeom>
          <a:noFill/>
          <a:ln>
            <a:noFill/>
          </a:ln>
        </p:spPr>
      </p:pic>
      <p:pic>
        <p:nvPicPr>
          <p:cNvPr id="224" name="Google Shape;224;p1"/>
          <p:cNvPicPr preferRelativeResize="0"/>
          <p:nvPr/>
        </p:nvPicPr>
        <p:blipFill rotWithShape="1">
          <a:blip r:embed="rId10">
            <a:alphaModFix/>
          </a:blip>
          <a:srcRect b="0" l="0" r="0" t="0"/>
          <a:stretch/>
        </p:blipFill>
        <p:spPr>
          <a:xfrm>
            <a:off x="13405535" y="8834133"/>
            <a:ext cx="2362758" cy="342900"/>
          </a:xfrm>
          <a:prstGeom prst="rect">
            <a:avLst/>
          </a:prstGeom>
          <a:noFill/>
          <a:ln>
            <a:noFill/>
          </a:ln>
        </p:spPr>
      </p:pic>
      <p:pic>
        <p:nvPicPr>
          <p:cNvPr descr="Syzygia Foundation" id="225" name="Google Shape;225;p1"/>
          <p:cNvPicPr preferRelativeResize="0"/>
          <p:nvPr/>
        </p:nvPicPr>
        <p:blipFill rotWithShape="1">
          <a:blip r:embed="rId11">
            <a:alphaModFix/>
          </a:blip>
          <a:srcRect b="0" l="0" r="0" t="0"/>
          <a:stretch/>
        </p:blipFill>
        <p:spPr>
          <a:xfrm>
            <a:off x="15932519" y="8793872"/>
            <a:ext cx="2236985" cy="423423"/>
          </a:xfrm>
          <a:prstGeom prst="rect">
            <a:avLst/>
          </a:prstGeom>
          <a:noFill/>
          <a:ln>
            <a:noFill/>
          </a:ln>
        </p:spPr>
      </p:pic>
      <p:sp>
        <p:nvSpPr>
          <p:cNvPr id="226" name="Google Shape;226;p1"/>
          <p:cNvSpPr txBox="1"/>
          <p:nvPr/>
        </p:nvSpPr>
        <p:spPr>
          <a:xfrm>
            <a:off x="11433107" y="5530191"/>
            <a:ext cx="3720329" cy="2060598"/>
          </a:xfrm>
          <a:prstGeom prst="rect">
            <a:avLst/>
          </a:prstGeom>
          <a:noFill/>
          <a:ln>
            <a:noFill/>
          </a:ln>
        </p:spPr>
        <p:txBody>
          <a:bodyPr anchorCtr="0" anchor="ctr" bIns="68575" lIns="137150" spcFirstLastPara="1" rIns="137150" wrap="square" tIns="68575">
            <a:noAutofit/>
          </a:bodyPr>
          <a:lstStyle/>
          <a:p>
            <a:pPr indent="0" lvl="0" marL="0" marR="0" rtl="0" algn="ctr">
              <a:lnSpc>
                <a:spcPct val="90000"/>
              </a:lnSpc>
              <a:spcBef>
                <a:spcPts val="0"/>
              </a:spcBef>
              <a:spcAft>
                <a:spcPts val="0"/>
              </a:spcAft>
              <a:buClr>
                <a:srgbClr val="000000"/>
              </a:buClr>
              <a:buSzPts val="2100"/>
              <a:buFont typeface="Arial"/>
              <a:buNone/>
            </a:pPr>
            <a:r>
              <a:rPr b="0" i="0" lang="en-US" sz="2100" u="none" cap="none" strike="noStrike">
                <a:solidFill>
                  <a:srgbClr val="000000"/>
                </a:solidFill>
                <a:latin typeface="Arial"/>
                <a:ea typeface="Arial"/>
                <a:cs typeface="Arial"/>
                <a:sym typeface="Arial"/>
              </a:rPr>
              <a:t>Aufbau digitaler Resilienz </a:t>
            </a:r>
            <a:br>
              <a:rPr b="0" i="0" lang="en-US" sz="2100" u="none" cap="none" strike="noStrike">
                <a:solidFill>
                  <a:srgbClr val="000000"/>
                </a:solidFill>
                <a:latin typeface="Arial"/>
                <a:ea typeface="Arial"/>
                <a:cs typeface="Arial"/>
                <a:sym typeface="Arial"/>
              </a:rPr>
            </a:br>
            <a:r>
              <a:rPr b="0" i="0" lang="en-US" sz="2100" u="none" cap="none" strike="noStrike">
                <a:solidFill>
                  <a:srgbClr val="000000"/>
                </a:solidFill>
                <a:latin typeface="Arial"/>
                <a:ea typeface="Arial"/>
                <a:cs typeface="Arial"/>
                <a:sym typeface="Arial"/>
              </a:rPr>
              <a:t>indem wir digitales Wohlbefinden </a:t>
            </a:r>
            <a:br>
              <a:rPr b="0" i="0" lang="en-US" sz="2100" u="none" cap="none" strike="noStrike">
                <a:solidFill>
                  <a:srgbClr val="000000"/>
                </a:solidFill>
                <a:latin typeface="Arial"/>
                <a:ea typeface="Arial"/>
                <a:cs typeface="Arial"/>
                <a:sym typeface="Arial"/>
              </a:rPr>
            </a:br>
            <a:r>
              <a:rPr b="0" i="0" lang="en-US" sz="2100" u="none" cap="none" strike="noStrike">
                <a:solidFill>
                  <a:srgbClr val="000000"/>
                </a:solidFill>
                <a:latin typeface="Arial"/>
                <a:ea typeface="Arial"/>
                <a:cs typeface="Arial"/>
                <a:sym typeface="Arial"/>
              </a:rPr>
              <a:t>und Sicherheit für alle zugänglich machen</a:t>
            </a:r>
            <a:br>
              <a:rPr b="0" i="0" lang="en-US" sz="2100" u="none" cap="none" strike="noStrike">
                <a:solidFill>
                  <a:srgbClr val="000000"/>
                </a:solidFill>
                <a:latin typeface="Arial"/>
                <a:ea typeface="Arial"/>
                <a:cs typeface="Arial"/>
                <a:sym typeface="Arial"/>
              </a:rPr>
            </a:br>
            <a:r>
              <a:rPr b="0" i="0" lang="en-US" sz="1650" u="none" cap="none" strike="noStrike">
                <a:solidFill>
                  <a:srgbClr val="000000"/>
                </a:solidFill>
                <a:latin typeface="Arial"/>
                <a:ea typeface="Arial"/>
                <a:cs typeface="Arial"/>
                <a:sym typeface="Arial"/>
              </a:rPr>
              <a:t>2022-2-SK01-KA220-ADU-000096888</a:t>
            </a:r>
            <a:endParaRPr b="0" i="0" sz="2100" u="none" cap="none" strike="noStrike">
              <a:solidFill>
                <a:srgbClr val="000000"/>
              </a:solidFill>
              <a:latin typeface="Arial"/>
              <a:ea typeface="Arial"/>
              <a:cs typeface="Arial"/>
              <a:sym typeface="Arial"/>
            </a:endParaRPr>
          </a:p>
        </p:txBody>
      </p:sp>
      <p:grpSp>
        <p:nvGrpSpPr>
          <p:cNvPr id="227" name="Google Shape;227;p1"/>
          <p:cNvGrpSpPr/>
          <p:nvPr/>
        </p:nvGrpSpPr>
        <p:grpSpPr>
          <a:xfrm>
            <a:off x="-705636" y="1934355"/>
            <a:ext cx="9207105" cy="5238753"/>
            <a:chOff x="-1118443" y="1146344"/>
            <a:chExt cx="10365960" cy="6096000"/>
          </a:xfrm>
        </p:grpSpPr>
        <p:pic>
          <p:nvPicPr>
            <p:cNvPr descr="Obrázok, na ktorom je text, diagram, kruh, snímka obrazovky&#10;&#10;Automaticky generovaný popis" id="228" name="Google Shape;228;p1"/>
            <p:cNvPicPr preferRelativeResize="0"/>
            <p:nvPr/>
          </p:nvPicPr>
          <p:blipFill rotWithShape="1">
            <a:blip r:embed="rId12">
              <a:alphaModFix/>
            </a:blip>
            <a:srcRect b="0" l="0" r="0" t="0"/>
            <a:stretch/>
          </p:blipFill>
          <p:spPr>
            <a:xfrm>
              <a:off x="675017" y="1146344"/>
              <a:ext cx="8572500" cy="6096000"/>
            </a:xfrm>
            <a:prstGeom prst="rect">
              <a:avLst/>
            </a:prstGeom>
            <a:noFill/>
            <a:ln>
              <a:noFill/>
            </a:ln>
          </p:spPr>
        </p:pic>
        <p:pic>
          <p:nvPicPr>
            <p:cNvPr descr="Free Concept Of Data Privacy And Policy Illustration - Free Download  Business Illustrations | IconScout" id="229" name="Google Shape;229;p1"/>
            <p:cNvPicPr preferRelativeResize="0"/>
            <p:nvPr/>
          </p:nvPicPr>
          <p:blipFill rotWithShape="1">
            <a:blip r:embed="rId13">
              <a:alphaModFix/>
            </a:blip>
            <a:srcRect b="0" l="0" r="0" t="0"/>
            <a:stretch/>
          </p:blipFill>
          <p:spPr>
            <a:xfrm>
              <a:off x="-1118443" y="1638300"/>
              <a:ext cx="7620000" cy="4286250"/>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6" name="Shape 376"/>
        <p:cNvGrpSpPr/>
        <p:nvPr/>
      </p:nvGrpSpPr>
      <p:grpSpPr>
        <a:xfrm>
          <a:off x="0" y="0"/>
          <a:ext cx="0" cy="0"/>
          <a:chOff x="0" y="0"/>
          <a:chExt cx="0" cy="0"/>
        </a:xfrm>
      </p:grpSpPr>
      <p:sp>
        <p:nvSpPr>
          <p:cNvPr id="377" name="Google Shape;377;p10"/>
          <p:cNvSpPr txBox="1"/>
          <p:nvPr/>
        </p:nvSpPr>
        <p:spPr>
          <a:xfrm>
            <a:off x="468447" y="981075"/>
            <a:ext cx="17351106" cy="8337091"/>
          </a:xfrm>
          <a:prstGeom prst="rect">
            <a:avLst/>
          </a:prstGeom>
          <a:noFill/>
          <a:ln>
            <a:noFill/>
          </a:ln>
        </p:spPr>
        <p:txBody>
          <a:bodyPr anchorCtr="0" anchor="t" bIns="0" lIns="0" spcFirstLastPara="1" rIns="0" wrap="square" tIns="0">
            <a:spAutoFit/>
          </a:bodyPr>
          <a:lstStyle/>
          <a:p>
            <a:pPr indent="0" lvl="0" marL="0" marR="0" rtl="0" algn="just">
              <a:lnSpc>
                <a:spcPct val="67625"/>
              </a:lnSpc>
              <a:spcBef>
                <a:spcPts val="0"/>
              </a:spcBef>
              <a:spcAft>
                <a:spcPts val="0"/>
              </a:spcAft>
              <a:buNone/>
            </a:pPr>
            <a:r>
              <a:rPr b="1" i="0" lang="en-US" sz="4000" u="none" cap="none" strike="noStrike">
                <a:solidFill>
                  <a:srgbClr val="92BAB5"/>
                </a:solidFill>
                <a:latin typeface="Arial"/>
                <a:ea typeface="Arial"/>
                <a:cs typeface="Arial"/>
                <a:sym typeface="Arial"/>
              </a:rPr>
              <a:t>Freie Lizenz </a:t>
            </a:r>
            <a:endParaRPr/>
          </a:p>
          <a:p>
            <a:pPr indent="0" lvl="0" marL="0" marR="0" rtl="0" algn="just">
              <a:lnSpc>
                <a:spcPct val="84531"/>
              </a:lnSpc>
              <a:spcBef>
                <a:spcPts val="0"/>
              </a:spcBef>
              <a:spcAft>
                <a:spcPts val="0"/>
              </a:spcAft>
              <a:buNone/>
            </a:pPr>
            <a:r>
              <a:rPr b="0" i="0" lang="en-US" sz="3200" u="none" cap="none" strike="noStrike">
                <a:solidFill>
                  <a:schemeClr val="dk1"/>
                </a:solidFill>
                <a:latin typeface="Arial"/>
                <a:ea typeface="Arial"/>
                <a:cs typeface="Arial"/>
                <a:sym typeface="Arial"/>
              </a:rPr>
              <a:t> </a:t>
            </a:r>
            <a:endParaRPr/>
          </a:p>
          <a:p>
            <a:pPr indent="0" lvl="0" marL="0" marR="0" rtl="0" algn="just">
              <a:lnSpc>
                <a:spcPct val="84531"/>
              </a:lnSpc>
              <a:spcBef>
                <a:spcPts val="0"/>
              </a:spcBef>
              <a:spcAft>
                <a:spcPts val="0"/>
              </a:spcAft>
              <a:buNone/>
            </a:pPr>
            <a:r>
              <a:rPr b="0" i="0" lang="en-US" sz="3200" u="none" cap="none" strike="noStrike">
                <a:solidFill>
                  <a:schemeClr val="dk1"/>
                </a:solidFill>
                <a:latin typeface="Arial"/>
                <a:ea typeface="Arial"/>
                <a:cs typeface="Arial"/>
                <a:sym typeface="Arial"/>
              </a:rPr>
              <a:t>Das hier im Rahmen des Projekts "Building Digital Resilience by Making Digital Wellbeing and Security Accessible to All 2022-2-SK01-KA220-ADU-000096888" entwickelte Produkt wurde mit Unterstützung der Europäischen Kommission entwickelt und gibt ausschließlich die Meinung des Autors wieder. Die Europäische Kommission ist nicht für den Inhalt der Dokumente verantwortlich. </a:t>
            </a:r>
            <a:endParaRPr/>
          </a:p>
          <a:p>
            <a:pPr indent="0" lvl="0" marL="0" marR="0" rtl="0" algn="just">
              <a:lnSpc>
                <a:spcPct val="84531"/>
              </a:lnSpc>
              <a:spcBef>
                <a:spcPts val="0"/>
              </a:spcBef>
              <a:spcAft>
                <a:spcPts val="0"/>
              </a:spcAft>
              <a:buNone/>
            </a:pPr>
            <a:r>
              <a:rPr b="0" i="0" lang="en-US" sz="3200" u="none" cap="none" strike="noStrike">
                <a:solidFill>
                  <a:schemeClr val="dk1"/>
                </a:solidFill>
                <a:latin typeface="Arial"/>
                <a:ea typeface="Arial"/>
                <a:cs typeface="Arial"/>
                <a:sym typeface="Arial"/>
              </a:rPr>
              <a:t>Die Veröffentlichung steht unter der Creative Commons Lizenz CC BY- NC SA.</a:t>
            </a:r>
            <a:endParaRPr b="0" i="0" sz="3200" u="none" cap="none" strike="noStrike">
              <a:solidFill>
                <a:schemeClr val="dk1"/>
              </a:solidFill>
              <a:latin typeface="Arial"/>
              <a:ea typeface="Arial"/>
              <a:cs typeface="Arial"/>
              <a:sym typeface="Arial"/>
            </a:endParaRPr>
          </a:p>
          <a:p>
            <a:pPr indent="0" lvl="0" marL="0" marR="0" rtl="0" algn="just">
              <a:lnSpc>
                <a:spcPct val="84531"/>
              </a:lnSpc>
              <a:spcBef>
                <a:spcPts val="0"/>
              </a:spcBef>
              <a:spcAft>
                <a:spcPts val="0"/>
              </a:spcAft>
              <a:buNone/>
            </a:pPr>
            <a:r>
              <a:t/>
            </a:r>
            <a:endParaRPr b="0" i="0" sz="3200" u="none" cap="none" strike="noStrike">
              <a:solidFill>
                <a:schemeClr val="dk1"/>
              </a:solidFill>
              <a:latin typeface="Arial"/>
              <a:ea typeface="Arial"/>
              <a:cs typeface="Arial"/>
              <a:sym typeface="Arial"/>
            </a:endParaRPr>
          </a:p>
          <a:p>
            <a:pPr indent="0" lvl="0" marL="0" marR="0" rtl="0" algn="just">
              <a:lnSpc>
                <a:spcPct val="84531"/>
              </a:lnSpc>
              <a:spcBef>
                <a:spcPts val="0"/>
              </a:spcBef>
              <a:spcAft>
                <a:spcPts val="0"/>
              </a:spcAft>
              <a:buNone/>
            </a:pPr>
            <a:r>
              <a:rPr b="0" i="0" lang="en-US" sz="3200" u="none" cap="none" strike="noStrike">
                <a:solidFill>
                  <a:schemeClr val="dk1"/>
                </a:solidFill>
                <a:latin typeface="Arial"/>
                <a:ea typeface="Arial"/>
                <a:cs typeface="Arial"/>
                <a:sym typeface="Arial"/>
              </a:rPr>
              <a:t> </a:t>
            </a:r>
            <a:endParaRPr/>
          </a:p>
          <a:p>
            <a:pPr indent="0" lvl="0" marL="0" marR="0" rtl="0" algn="just">
              <a:lnSpc>
                <a:spcPct val="84531"/>
              </a:lnSpc>
              <a:spcBef>
                <a:spcPts val="0"/>
              </a:spcBef>
              <a:spcAft>
                <a:spcPts val="0"/>
              </a:spcAft>
              <a:buNone/>
            </a:pPr>
            <a:r>
              <a:t/>
            </a:r>
            <a:endParaRPr b="0" i="0" sz="3200" u="none" cap="none" strike="noStrike">
              <a:solidFill>
                <a:schemeClr val="dk1"/>
              </a:solidFill>
              <a:latin typeface="Arial"/>
              <a:ea typeface="Arial"/>
              <a:cs typeface="Arial"/>
              <a:sym typeface="Arial"/>
            </a:endParaRPr>
          </a:p>
          <a:p>
            <a:pPr indent="0" lvl="0" marL="0" marR="0" rtl="0" algn="just">
              <a:lnSpc>
                <a:spcPct val="84531"/>
              </a:lnSpc>
              <a:spcBef>
                <a:spcPts val="0"/>
              </a:spcBef>
              <a:spcAft>
                <a:spcPts val="0"/>
              </a:spcAft>
              <a:buNone/>
            </a:pPr>
            <a:r>
              <a:t/>
            </a:r>
            <a:endParaRPr b="0" i="0" sz="3200" u="none" cap="none" strike="noStrike">
              <a:solidFill>
                <a:schemeClr val="dk1"/>
              </a:solidFill>
              <a:latin typeface="Arial"/>
              <a:ea typeface="Arial"/>
              <a:cs typeface="Arial"/>
              <a:sym typeface="Arial"/>
            </a:endParaRPr>
          </a:p>
          <a:p>
            <a:pPr indent="0" lvl="0" marL="0" marR="0" rtl="0" algn="just">
              <a:lnSpc>
                <a:spcPct val="84531"/>
              </a:lnSpc>
              <a:spcBef>
                <a:spcPts val="0"/>
              </a:spcBef>
              <a:spcAft>
                <a:spcPts val="0"/>
              </a:spcAft>
              <a:buNone/>
            </a:pPr>
            <a:r>
              <a:rPr b="0" i="0" lang="en-US" sz="3200" u="none" cap="none" strike="noStrike">
                <a:solidFill>
                  <a:schemeClr val="dk1"/>
                </a:solidFill>
                <a:latin typeface="Arial"/>
                <a:ea typeface="Arial"/>
                <a:cs typeface="Arial"/>
                <a:sym typeface="Arial"/>
              </a:rPr>
              <a:t>Diese Lizenz erlaubt Ihnen, das Werk zu verbreiten, zu remixen, zu verbessern und darauf aufzubauen, jedoch nur nicht kommerziell. Bei der Verwendung des Werkes sowie von Auszügen daraus muss: </a:t>
            </a:r>
            <a:endParaRPr/>
          </a:p>
          <a:p>
            <a:pPr indent="-514350" lvl="1" marL="971550" marR="0" rtl="0" algn="just">
              <a:lnSpc>
                <a:spcPct val="84531"/>
              </a:lnSpc>
              <a:spcBef>
                <a:spcPts val="0"/>
              </a:spcBef>
              <a:spcAft>
                <a:spcPts val="0"/>
              </a:spcAft>
              <a:buClr>
                <a:schemeClr val="dk1"/>
              </a:buClr>
              <a:buSzPts val="3200"/>
              <a:buFont typeface="Calibri"/>
              <a:buAutoNum type="arabicPeriod"/>
            </a:pPr>
            <a:r>
              <a:rPr b="0" i="0" lang="en-US" sz="3200" u="none" cap="none" strike="noStrike">
                <a:solidFill>
                  <a:schemeClr val="dk1"/>
                </a:solidFill>
                <a:latin typeface="Arial"/>
                <a:ea typeface="Arial"/>
                <a:cs typeface="Arial"/>
                <a:sym typeface="Arial"/>
              </a:rPr>
              <a:t>müssen die Quelle und ein Link zur Lizenz angegeben werden und eventuelle Änderungen müssen erwähnt werden. Die Urheberrechte verbleiben bei den Autoren der Dokumente. </a:t>
            </a:r>
            <a:endParaRPr/>
          </a:p>
          <a:p>
            <a:pPr indent="-514350" lvl="1" marL="971550" marR="0" rtl="0" algn="just">
              <a:lnSpc>
                <a:spcPct val="84531"/>
              </a:lnSpc>
              <a:spcBef>
                <a:spcPts val="0"/>
              </a:spcBef>
              <a:spcAft>
                <a:spcPts val="0"/>
              </a:spcAft>
              <a:buClr>
                <a:schemeClr val="dk1"/>
              </a:buClr>
              <a:buSzPts val="3200"/>
              <a:buFont typeface="Calibri"/>
              <a:buAutoNum type="arabicPeriod"/>
            </a:pPr>
            <a:r>
              <a:rPr b="0" i="0" lang="en-US" sz="3200" u="none" cap="none" strike="noStrike">
                <a:solidFill>
                  <a:schemeClr val="dk1"/>
                </a:solidFill>
                <a:latin typeface="Arial"/>
                <a:ea typeface="Arial"/>
                <a:cs typeface="Arial"/>
                <a:sym typeface="Arial"/>
              </a:rPr>
              <a:t>das Werk darf nicht zu kommerziellen Zwecken verwendet werden. </a:t>
            </a:r>
            <a:endParaRPr/>
          </a:p>
          <a:p>
            <a:pPr indent="-514350" lvl="1" marL="971550" marR="0" rtl="0" algn="just">
              <a:lnSpc>
                <a:spcPct val="84531"/>
              </a:lnSpc>
              <a:spcBef>
                <a:spcPts val="0"/>
              </a:spcBef>
              <a:spcAft>
                <a:spcPts val="0"/>
              </a:spcAft>
              <a:buClr>
                <a:schemeClr val="dk1"/>
              </a:buClr>
              <a:buSzPts val="3200"/>
              <a:buFont typeface="Calibri"/>
              <a:buAutoNum type="arabicPeriod"/>
            </a:pPr>
            <a:r>
              <a:rPr b="0" i="0" lang="en-US" sz="3200" u="none" cap="none" strike="noStrike">
                <a:solidFill>
                  <a:schemeClr val="dk1"/>
                </a:solidFill>
                <a:latin typeface="Arial"/>
                <a:ea typeface="Arial"/>
                <a:cs typeface="Arial"/>
                <a:sym typeface="Arial"/>
              </a:rPr>
              <a:t>Wenn Sie das Werk neu komponieren, konvertieren oder darauf aufbauen, müssen Ihre Beiträge unter derselben Lizenz wie das Original veröffentlicht werden.  </a:t>
            </a:r>
            <a:endParaRPr/>
          </a:p>
          <a:p>
            <a:pPr indent="0" lvl="0" marL="0" marR="0" rtl="0" algn="just">
              <a:lnSpc>
                <a:spcPct val="84531"/>
              </a:lnSpc>
              <a:spcBef>
                <a:spcPts val="0"/>
              </a:spcBef>
              <a:spcAft>
                <a:spcPts val="0"/>
              </a:spcAft>
              <a:buNone/>
            </a:pPr>
            <a:r>
              <a:rPr b="1" i="0" lang="en-US" sz="3200" u="none" cap="none" strike="noStrike">
                <a:solidFill>
                  <a:srgbClr val="FFAA5A"/>
                </a:solidFill>
                <a:latin typeface="Arial"/>
                <a:ea typeface="Arial"/>
                <a:cs typeface="Arial"/>
                <a:sym typeface="Arial"/>
              </a:rPr>
              <a:t>Haftungsausschluss:</a:t>
            </a:r>
            <a:endParaRPr/>
          </a:p>
          <a:p>
            <a:pPr indent="0" lvl="0" marL="0" marR="0" rtl="0" algn="just">
              <a:lnSpc>
                <a:spcPct val="84531"/>
              </a:lnSpc>
              <a:spcBef>
                <a:spcPts val="0"/>
              </a:spcBef>
              <a:spcAft>
                <a:spcPts val="0"/>
              </a:spcAft>
              <a:buNone/>
            </a:pPr>
            <a:r>
              <a:rPr b="0" i="0" lang="en-US" sz="3200" u="none" cap="none" strike="noStrike">
                <a:solidFill>
                  <a:schemeClr val="dk1"/>
                </a:solidFill>
                <a:latin typeface="Arial"/>
                <a:ea typeface="Arial"/>
                <a:cs typeface="Arial"/>
                <a:sym typeface="Arial"/>
              </a:rPr>
              <a:t>Finanziert von der Europäischen Union. Die geäußerten Ansichten und Meinungen sind jedoch ausschließlich die des Autors/der Autoren und spiegeln nicht unbedingt die der Europäischen Union oder der Europäischen Exekutivagentur für Bildung und Kultur (EACEA) wider. Weder die Europäische Union noch die EACEA können für diese verantwortlich gemacht werden.</a:t>
            </a:r>
            <a:endParaRPr/>
          </a:p>
          <a:p>
            <a:pPr indent="0" lvl="0" marL="0" marR="0" rtl="0" algn="just">
              <a:lnSpc>
                <a:spcPct val="84531"/>
              </a:lnSpc>
              <a:spcBef>
                <a:spcPts val="0"/>
              </a:spcBef>
              <a:spcAft>
                <a:spcPts val="0"/>
              </a:spcAft>
              <a:buNone/>
            </a:pPr>
            <a:r>
              <a:rPr b="0" i="0" lang="en-US" sz="3200" u="none" cap="none" strike="noStrike">
                <a:solidFill>
                  <a:schemeClr val="dk1"/>
                </a:solidFill>
                <a:latin typeface="Arial"/>
                <a:ea typeface="Arial"/>
                <a:cs typeface="Arial"/>
                <a:sym typeface="Arial"/>
              </a:rPr>
              <a:t> </a:t>
            </a:r>
            <a:endParaRPr/>
          </a:p>
        </p:txBody>
      </p:sp>
      <p:sp>
        <p:nvSpPr>
          <p:cNvPr id="378" name="Google Shape;378;p10"/>
          <p:cNvSpPr/>
          <p:nvPr/>
        </p:nvSpPr>
        <p:spPr>
          <a:xfrm>
            <a:off x="609600" y="3543300"/>
            <a:ext cx="2344122" cy="808722"/>
          </a:xfrm>
          <a:custGeom>
            <a:rect b="b" l="l" r="r" t="t"/>
            <a:pathLst>
              <a:path extrusionOk="0" h="808722" w="2344122">
                <a:moveTo>
                  <a:pt x="0" y="0"/>
                </a:moveTo>
                <a:lnTo>
                  <a:pt x="2344122" y="0"/>
                </a:lnTo>
                <a:lnTo>
                  <a:pt x="2344122" y="808722"/>
                </a:lnTo>
                <a:lnTo>
                  <a:pt x="0" y="808722"/>
                </a:lnTo>
                <a:lnTo>
                  <a:pt x="0" y="0"/>
                </a:lnTo>
                <a:close/>
              </a:path>
            </a:pathLst>
          </a:custGeom>
          <a:blipFill rotWithShape="1">
            <a:blip r:embed="rId3">
              <a:alphaModFix/>
            </a:blip>
            <a:stretch>
              <a:fillRect b="0" l="0" r="0" t="0"/>
            </a:stretch>
          </a:blip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3" name="Shape 233"/>
        <p:cNvGrpSpPr/>
        <p:nvPr/>
      </p:nvGrpSpPr>
      <p:grpSpPr>
        <a:xfrm>
          <a:off x="0" y="0"/>
          <a:ext cx="0" cy="0"/>
          <a:chOff x="0" y="0"/>
          <a:chExt cx="0" cy="0"/>
        </a:xfrm>
      </p:grpSpPr>
      <p:sp>
        <p:nvSpPr>
          <p:cNvPr id="234" name="Google Shape;234;p2"/>
          <p:cNvSpPr/>
          <p:nvPr/>
        </p:nvSpPr>
        <p:spPr>
          <a:xfrm>
            <a:off x="0" y="12470"/>
            <a:ext cx="18288000" cy="10287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235" name="Google Shape;235;p2"/>
          <p:cNvSpPr txBox="1"/>
          <p:nvPr>
            <p:ph type="title"/>
          </p:nvPr>
        </p:nvSpPr>
        <p:spPr>
          <a:xfrm>
            <a:off x="719091" y="1606200"/>
            <a:ext cx="5909532" cy="8374689"/>
          </a:xfrm>
          <a:prstGeom prst="rect">
            <a:avLst/>
          </a:prstGeom>
          <a:noFill/>
          <a:ln>
            <a:noFill/>
          </a:ln>
        </p:spPr>
        <p:txBody>
          <a:bodyPr anchorCtr="0" anchor="ctr" bIns="45700" lIns="91425" spcFirstLastPara="1" rIns="91425" wrap="square" tIns="45700">
            <a:normAutofit/>
          </a:bodyPr>
          <a:lstStyle/>
          <a:p>
            <a:pPr indent="0" lvl="0" marL="0" rtl="0" algn="r">
              <a:lnSpc>
                <a:spcPct val="90000"/>
              </a:lnSpc>
              <a:spcBef>
                <a:spcPts val="0"/>
              </a:spcBef>
              <a:spcAft>
                <a:spcPts val="0"/>
              </a:spcAft>
              <a:buClr>
                <a:srgbClr val="FFAA5A"/>
              </a:buClr>
              <a:buSzPts val="6600"/>
              <a:buFont typeface="Arial"/>
              <a:buNone/>
            </a:pPr>
            <a:r>
              <a:rPr lang="en-US" sz="6600">
                <a:solidFill>
                  <a:srgbClr val="FFAA5A"/>
                </a:solidFill>
              </a:rPr>
              <a:t>DIGITALE PRIVATSPHÄRE: </a:t>
            </a:r>
            <a:br>
              <a:rPr lang="en-US" sz="6600"/>
            </a:br>
            <a:r>
              <a:rPr lang="en-US" sz="6600"/>
              <a:t>SCHUTZ VON PRIVATEN INFORMATIONEN</a:t>
            </a:r>
            <a:endParaRPr sz="6600"/>
          </a:p>
        </p:txBody>
      </p:sp>
      <p:cxnSp>
        <p:nvCxnSpPr>
          <p:cNvPr id="236" name="Google Shape;236;p2"/>
          <p:cNvCxnSpPr/>
          <p:nvPr/>
        </p:nvCxnSpPr>
        <p:spPr>
          <a:xfrm>
            <a:off x="7092080" y="1698172"/>
            <a:ext cx="0" cy="8576360"/>
          </a:xfrm>
          <a:prstGeom prst="straightConnector1">
            <a:avLst/>
          </a:prstGeom>
          <a:noFill/>
          <a:ln cap="sq" cmpd="sng" w="25400">
            <a:solidFill>
              <a:schemeClr val="accent1"/>
            </a:solidFill>
            <a:prstDash val="solid"/>
            <a:bevel/>
            <a:headEnd len="sm" w="sm" type="none"/>
            <a:tailEnd len="sm" w="sm" type="none"/>
          </a:ln>
        </p:spPr>
      </p:cxnSp>
      <p:grpSp>
        <p:nvGrpSpPr>
          <p:cNvPr id="237" name="Google Shape;237;p2"/>
          <p:cNvGrpSpPr/>
          <p:nvPr/>
        </p:nvGrpSpPr>
        <p:grpSpPr>
          <a:xfrm>
            <a:off x="7662803" y="1608913"/>
            <a:ext cx="9367898" cy="8378596"/>
            <a:chOff x="0" y="2712"/>
            <a:chExt cx="9367898" cy="8378596"/>
          </a:xfrm>
        </p:grpSpPr>
        <p:sp>
          <p:nvSpPr>
            <p:cNvPr id="238" name="Google Shape;238;p2"/>
            <p:cNvSpPr/>
            <p:nvPr/>
          </p:nvSpPr>
          <p:spPr>
            <a:xfrm>
              <a:off x="0" y="2712"/>
              <a:ext cx="9367898" cy="1155668"/>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
            <p:cNvSpPr/>
            <p:nvPr/>
          </p:nvSpPr>
          <p:spPr>
            <a:xfrm>
              <a:off x="349589" y="262737"/>
              <a:ext cx="635617" cy="635617"/>
            </a:xfrm>
            <a:prstGeom prst="rect">
              <a:avLst/>
            </a:prstGeom>
            <a:blipFill rotWithShape="1">
              <a:blip r:embed="rId3">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
            <p:cNvSpPr/>
            <p:nvPr/>
          </p:nvSpPr>
          <p:spPr>
            <a:xfrm>
              <a:off x="1334797" y="2712"/>
              <a:ext cx="8033100" cy="115566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2"/>
            <p:cNvSpPr txBox="1"/>
            <p:nvPr/>
          </p:nvSpPr>
          <p:spPr>
            <a:xfrm>
              <a:off x="1334797" y="2712"/>
              <a:ext cx="8033100" cy="1155668"/>
            </a:xfrm>
            <a:prstGeom prst="rect">
              <a:avLst/>
            </a:prstGeom>
            <a:noFill/>
            <a:ln>
              <a:noFill/>
            </a:ln>
          </p:spPr>
          <p:txBody>
            <a:bodyPr anchorCtr="0" anchor="ctr" bIns="122300" lIns="122300" spcFirstLastPara="1" rIns="122300" wrap="square" tIns="122300">
              <a:noAutofit/>
            </a:bodyPr>
            <a:lstStyle/>
            <a:p>
              <a:pPr indent="0" lvl="0" marL="0" marR="0" rtl="0" algn="l">
                <a:lnSpc>
                  <a:spcPct val="90000"/>
                </a:lnSpc>
                <a:spcBef>
                  <a:spcPts val="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CONTENT</a:t>
              </a:r>
              <a:endParaRPr b="0" i="0" sz="2800" u="none" cap="none" strike="noStrike">
                <a:solidFill>
                  <a:schemeClr val="dk1"/>
                </a:solidFill>
                <a:latin typeface="Arial"/>
                <a:ea typeface="Arial"/>
                <a:cs typeface="Arial"/>
                <a:sym typeface="Arial"/>
              </a:endParaRPr>
            </a:p>
          </p:txBody>
        </p:sp>
        <p:sp>
          <p:nvSpPr>
            <p:cNvPr id="242" name="Google Shape;242;p2"/>
            <p:cNvSpPr/>
            <p:nvPr/>
          </p:nvSpPr>
          <p:spPr>
            <a:xfrm>
              <a:off x="0" y="1447297"/>
              <a:ext cx="9367898" cy="1155668"/>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2"/>
            <p:cNvSpPr/>
            <p:nvPr/>
          </p:nvSpPr>
          <p:spPr>
            <a:xfrm>
              <a:off x="349589" y="1707323"/>
              <a:ext cx="635617" cy="635617"/>
            </a:xfrm>
            <a:prstGeom prst="rect">
              <a:avLst/>
            </a:prstGeom>
            <a:blipFill rotWithShape="1">
              <a:blip r:embed="rId4">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2"/>
            <p:cNvSpPr/>
            <p:nvPr/>
          </p:nvSpPr>
          <p:spPr>
            <a:xfrm>
              <a:off x="1334797" y="1447297"/>
              <a:ext cx="8033100" cy="115566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
            <p:cNvSpPr txBox="1"/>
            <p:nvPr/>
          </p:nvSpPr>
          <p:spPr>
            <a:xfrm>
              <a:off x="1334797" y="1447297"/>
              <a:ext cx="8033100" cy="1155668"/>
            </a:xfrm>
            <a:prstGeom prst="rect">
              <a:avLst/>
            </a:prstGeom>
            <a:noFill/>
            <a:ln>
              <a:noFill/>
            </a:ln>
          </p:spPr>
          <p:txBody>
            <a:bodyPr anchorCtr="0" anchor="ctr" bIns="122300" lIns="122300" spcFirstLastPara="1" rIns="122300" wrap="square" tIns="122300">
              <a:noAutofit/>
            </a:bodyPr>
            <a:lstStyle/>
            <a:p>
              <a:pPr indent="0" lvl="0" marL="0" marR="0" rtl="0" algn="l">
                <a:lnSpc>
                  <a:spcPct val="9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Introduction</a:t>
              </a:r>
              <a:endParaRPr/>
            </a:p>
          </p:txBody>
        </p:sp>
        <p:sp>
          <p:nvSpPr>
            <p:cNvPr id="246" name="Google Shape;246;p2"/>
            <p:cNvSpPr/>
            <p:nvPr/>
          </p:nvSpPr>
          <p:spPr>
            <a:xfrm>
              <a:off x="0" y="2891883"/>
              <a:ext cx="9367898" cy="1155668"/>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2"/>
            <p:cNvSpPr/>
            <p:nvPr/>
          </p:nvSpPr>
          <p:spPr>
            <a:xfrm>
              <a:off x="349589" y="3151908"/>
              <a:ext cx="635617" cy="635617"/>
            </a:xfrm>
            <a:prstGeom prst="rect">
              <a:avLst/>
            </a:prstGeom>
            <a:blipFill rotWithShape="1">
              <a:blip r:embed="rId5">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2"/>
            <p:cNvSpPr/>
            <p:nvPr/>
          </p:nvSpPr>
          <p:spPr>
            <a:xfrm>
              <a:off x="1334797" y="2891883"/>
              <a:ext cx="8033100" cy="115566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2"/>
            <p:cNvSpPr txBox="1"/>
            <p:nvPr/>
          </p:nvSpPr>
          <p:spPr>
            <a:xfrm>
              <a:off x="1334797" y="2891883"/>
              <a:ext cx="8033100" cy="1155668"/>
            </a:xfrm>
            <a:prstGeom prst="rect">
              <a:avLst/>
            </a:prstGeom>
            <a:noFill/>
            <a:ln>
              <a:noFill/>
            </a:ln>
          </p:spPr>
          <p:txBody>
            <a:bodyPr anchorCtr="0" anchor="ctr" bIns="122300" lIns="122300" spcFirstLastPara="1" rIns="122300" wrap="square" tIns="122300">
              <a:noAutofit/>
            </a:bodyPr>
            <a:lstStyle/>
            <a:p>
              <a:pPr indent="0" lvl="0" marL="0" marR="0" rtl="0" algn="l">
                <a:lnSpc>
                  <a:spcPct val="9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Understanding Digital Privacy</a:t>
              </a:r>
              <a:endParaRPr b="0" i="0" sz="2000" u="none" cap="none" strike="noStrike">
                <a:solidFill>
                  <a:schemeClr val="dk1"/>
                </a:solidFill>
                <a:latin typeface="Arial"/>
                <a:ea typeface="Arial"/>
                <a:cs typeface="Arial"/>
                <a:sym typeface="Arial"/>
              </a:endParaRPr>
            </a:p>
          </p:txBody>
        </p:sp>
        <p:sp>
          <p:nvSpPr>
            <p:cNvPr id="250" name="Google Shape;250;p2"/>
            <p:cNvSpPr/>
            <p:nvPr/>
          </p:nvSpPr>
          <p:spPr>
            <a:xfrm>
              <a:off x="0" y="4336469"/>
              <a:ext cx="9367898" cy="1155668"/>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
            <p:cNvSpPr/>
            <p:nvPr/>
          </p:nvSpPr>
          <p:spPr>
            <a:xfrm>
              <a:off x="349589" y="4596494"/>
              <a:ext cx="635617" cy="635617"/>
            </a:xfrm>
            <a:prstGeom prst="rect">
              <a:avLst/>
            </a:prstGeom>
            <a:blipFill rotWithShape="1">
              <a:blip r:embed="rId6">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2"/>
            <p:cNvSpPr/>
            <p:nvPr/>
          </p:nvSpPr>
          <p:spPr>
            <a:xfrm>
              <a:off x="1334797" y="4336469"/>
              <a:ext cx="8033100" cy="115566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2"/>
            <p:cNvSpPr txBox="1"/>
            <p:nvPr/>
          </p:nvSpPr>
          <p:spPr>
            <a:xfrm>
              <a:off x="1334797" y="4336469"/>
              <a:ext cx="8033100" cy="1155668"/>
            </a:xfrm>
            <a:prstGeom prst="rect">
              <a:avLst/>
            </a:prstGeom>
            <a:noFill/>
            <a:ln>
              <a:noFill/>
            </a:ln>
          </p:spPr>
          <p:txBody>
            <a:bodyPr anchorCtr="0" anchor="ctr" bIns="122300" lIns="122300" spcFirstLastPara="1" rIns="122300" wrap="square" tIns="122300">
              <a:noAutofit/>
            </a:bodyPr>
            <a:lstStyle/>
            <a:p>
              <a:pPr indent="0" lvl="0" marL="0" marR="0" rtl="0" algn="l">
                <a:lnSpc>
                  <a:spcPct val="9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Digital Privacy: Phishing</a:t>
              </a:r>
              <a:endParaRPr b="0" i="0" sz="2000" u="none" cap="none" strike="noStrike">
                <a:solidFill>
                  <a:schemeClr val="dk1"/>
                </a:solidFill>
                <a:latin typeface="Arial"/>
                <a:ea typeface="Arial"/>
                <a:cs typeface="Arial"/>
                <a:sym typeface="Arial"/>
              </a:endParaRPr>
            </a:p>
          </p:txBody>
        </p:sp>
        <p:sp>
          <p:nvSpPr>
            <p:cNvPr id="254" name="Google Shape;254;p2"/>
            <p:cNvSpPr/>
            <p:nvPr/>
          </p:nvSpPr>
          <p:spPr>
            <a:xfrm>
              <a:off x="0" y="5781054"/>
              <a:ext cx="9367898" cy="1155668"/>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2"/>
            <p:cNvSpPr/>
            <p:nvPr/>
          </p:nvSpPr>
          <p:spPr>
            <a:xfrm>
              <a:off x="349589" y="6041080"/>
              <a:ext cx="635617" cy="635617"/>
            </a:xfrm>
            <a:prstGeom prst="rect">
              <a:avLst/>
            </a:prstGeom>
            <a:blipFill rotWithShape="1">
              <a:blip r:embed="rId7">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2"/>
            <p:cNvSpPr/>
            <p:nvPr/>
          </p:nvSpPr>
          <p:spPr>
            <a:xfrm>
              <a:off x="1334797" y="5781054"/>
              <a:ext cx="8033100" cy="115566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2"/>
            <p:cNvSpPr txBox="1"/>
            <p:nvPr/>
          </p:nvSpPr>
          <p:spPr>
            <a:xfrm>
              <a:off x="1334797" y="5781054"/>
              <a:ext cx="8033100" cy="1155668"/>
            </a:xfrm>
            <a:prstGeom prst="rect">
              <a:avLst/>
            </a:prstGeom>
            <a:noFill/>
            <a:ln>
              <a:noFill/>
            </a:ln>
          </p:spPr>
          <p:txBody>
            <a:bodyPr anchorCtr="0" anchor="ctr" bIns="122300" lIns="122300" spcFirstLastPara="1" rIns="122300" wrap="square" tIns="122300">
              <a:noAutofit/>
            </a:bodyPr>
            <a:lstStyle/>
            <a:p>
              <a:pPr indent="0" lvl="0" marL="0" marR="0" rtl="0" algn="l">
                <a:lnSpc>
                  <a:spcPct val="9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Types of Digital Privacy</a:t>
              </a:r>
              <a:endParaRPr b="0" i="0" sz="2000" u="none" cap="none" strike="noStrike">
                <a:solidFill>
                  <a:schemeClr val="dk1"/>
                </a:solidFill>
                <a:latin typeface="Arial"/>
                <a:ea typeface="Arial"/>
                <a:cs typeface="Arial"/>
                <a:sym typeface="Arial"/>
              </a:endParaRPr>
            </a:p>
          </p:txBody>
        </p:sp>
        <p:sp>
          <p:nvSpPr>
            <p:cNvPr id="258" name="Google Shape;258;p2"/>
            <p:cNvSpPr/>
            <p:nvPr/>
          </p:nvSpPr>
          <p:spPr>
            <a:xfrm>
              <a:off x="0" y="7225640"/>
              <a:ext cx="9367898" cy="1155668"/>
            </a:xfrm>
            <a:prstGeom prst="roundRect">
              <a:avLst>
                <a:gd fmla="val 10000" name="adj"/>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2"/>
            <p:cNvSpPr/>
            <p:nvPr/>
          </p:nvSpPr>
          <p:spPr>
            <a:xfrm>
              <a:off x="349589" y="7485665"/>
              <a:ext cx="635617" cy="635617"/>
            </a:xfrm>
            <a:prstGeom prst="rect">
              <a:avLst/>
            </a:prstGeom>
            <a:blipFill rotWithShape="1">
              <a:blip r:embed="rId8">
                <a:alphaModFix/>
              </a:blip>
              <a:stretch>
                <a:fillRect b="0" l="0" r="0" t="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2"/>
            <p:cNvSpPr/>
            <p:nvPr/>
          </p:nvSpPr>
          <p:spPr>
            <a:xfrm>
              <a:off x="1334797" y="7225640"/>
              <a:ext cx="8033100" cy="115566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2"/>
            <p:cNvSpPr txBox="1"/>
            <p:nvPr/>
          </p:nvSpPr>
          <p:spPr>
            <a:xfrm>
              <a:off x="1334797" y="7225640"/>
              <a:ext cx="8033100" cy="1155668"/>
            </a:xfrm>
            <a:prstGeom prst="rect">
              <a:avLst/>
            </a:prstGeom>
            <a:noFill/>
            <a:ln>
              <a:noFill/>
            </a:ln>
          </p:spPr>
          <p:txBody>
            <a:bodyPr anchorCtr="0" anchor="ctr" bIns="122300" lIns="122300" spcFirstLastPara="1" rIns="122300" wrap="square" tIns="122300">
              <a:noAutofit/>
            </a:bodyPr>
            <a:lstStyle/>
            <a:p>
              <a:pPr indent="0" lvl="0" marL="0" marR="0" rtl="0" algn="l">
                <a:lnSpc>
                  <a:spcPct val="90000"/>
                </a:lnSpc>
                <a:spcBef>
                  <a:spcPts val="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Recap</a:t>
              </a: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3"/>
          <p:cNvSpPr txBox="1"/>
          <p:nvPr>
            <p:ph type="title"/>
          </p:nvPr>
        </p:nvSpPr>
        <p:spPr>
          <a:xfrm>
            <a:off x="1036674" y="547689"/>
            <a:ext cx="15994026" cy="1587546"/>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7200"/>
              <a:buFont typeface="Arial"/>
              <a:buNone/>
            </a:pPr>
            <a:r>
              <a:rPr lang="en-US"/>
              <a:t>EINFÜHRUNG</a:t>
            </a:r>
            <a:endParaRPr/>
          </a:p>
        </p:txBody>
      </p:sp>
      <p:sp>
        <p:nvSpPr>
          <p:cNvPr id="268" name="Google Shape;268;p3"/>
          <p:cNvSpPr txBox="1"/>
          <p:nvPr>
            <p:ph idx="1" type="body"/>
          </p:nvPr>
        </p:nvSpPr>
        <p:spPr>
          <a:xfrm>
            <a:off x="1257301" y="2135237"/>
            <a:ext cx="10872788" cy="7130208"/>
          </a:xfrm>
          <a:prstGeom prst="rect">
            <a:avLst/>
          </a:prstGeom>
          <a:noFill/>
          <a:ln>
            <a:noFill/>
          </a:ln>
        </p:spPr>
        <p:txBody>
          <a:bodyPr anchorCtr="0" anchor="t" bIns="45700" lIns="91425" spcFirstLastPara="1" rIns="91425" wrap="square" tIns="45700">
            <a:normAutofit/>
          </a:bodyPr>
          <a:lstStyle/>
          <a:p>
            <a:pPr indent="-342900" lvl="0" marL="342900" rtl="0" algn="just">
              <a:lnSpc>
                <a:spcPct val="90000"/>
              </a:lnSpc>
              <a:spcBef>
                <a:spcPts val="0"/>
              </a:spcBef>
              <a:spcAft>
                <a:spcPts val="0"/>
              </a:spcAft>
              <a:buSzPts val="3600"/>
              <a:buChar char="❑"/>
            </a:pPr>
            <a:r>
              <a:rPr lang="en-US" sz="3600"/>
              <a:t>In einer von der Technologie beherrschten Welt </a:t>
            </a:r>
            <a:r>
              <a:rPr b="1" lang="en-US" sz="3600"/>
              <a:t>ist die Wahrung unserer digitalen Privatsphäre </a:t>
            </a:r>
            <a:r>
              <a:rPr lang="en-US" sz="3600"/>
              <a:t>für unser Wohlbefinden </a:t>
            </a:r>
            <a:r>
              <a:rPr b="1" lang="en-US" sz="3600"/>
              <a:t>von entscheidender </a:t>
            </a:r>
            <a:r>
              <a:rPr lang="en-US" sz="3600"/>
              <a:t>Bedeutung. </a:t>
            </a:r>
            <a:endParaRPr/>
          </a:p>
          <a:p>
            <a:pPr indent="-342900" lvl="0" marL="342900" rtl="0" algn="just">
              <a:lnSpc>
                <a:spcPct val="90000"/>
              </a:lnSpc>
              <a:spcBef>
                <a:spcPts val="1500"/>
              </a:spcBef>
              <a:spcAft>
                <a:spcPts val="0"/>
              </a:spcAft>
              <a:buSzPts val="3600"/>
              <a:buChar char="❑"/>
            </a:pPr>
            <a:r>
              <a:rPr lang="en-US" sz="3600"/>
              <a:t>"Digitales Wohlbefinden: Discussing Digital Privacy" ist ein immersiver Kurs, der </a:t>
            </a:r>
            <a:r>
              <a:rPr b="1" lang="en-US" sz="3600"/>
              <a:t>Einzelpersonen befähigen soll, sich in der digitalen Welt zurechtzufinden und gleichzeitig ihre Privatsphäre zu schützen</a:t>
            </a:r>
            <a:r>
              <a:rPr lang="en-US" sz="3600"/>
              <a:t>. </a:t>
            </a:r>
            <a:endParaRPr/>
          </a:p>
          <a:p>
            <a:pPr indent="-342900" lvl="0" marL="342900" rtl="0" algn="just">
              <a:lnSpc>
                <a:spcPct val="90000"/>
              </a:lnSpc>
              <a:spcBef>
                <a:spcPts val="1500"/>
              </a:spcBef>
              <a:spcAft>
                <a:spcPts val="0"/>
              </a:spcAft>
              <a:buSzPts val="3600"/>
              <a:buChar char="❑"/>
            </a:pPr>
            <a:r>
              <a:rPr lang="en-US" sz="3600"/>
              <a:t>Ganz gleich, ob Sie als </a:t>
            </a:r>
            <a:r>
              <a:rPr b="1" lang="en-US" sz="3600"/>
              <a:t>Privatperson </a:t>
            </a:r>
            <a:r>
              <a:rPr lang="en-US" sz="3600"/>
              <a:t>Ihre persönlichen Daten schützen möchten, als </a:t>
            </a:r>
            <a:r>
              <a:rPr b="1" lang="en-US" sz="3600"/>
              <a:t>Lehrkraft </a:t>
            </a:r>
            <a:r>
              <a:rPr lang="en-US" sz="3600"/>
              <a:t>ein Bewusstsein für den Schutz der digitalen Privatsphäre schaffen wollen oder als </a:t>
            </a:r>
            <a:r>
              <a:rPr b="1" lang="en-US" sz="3600"/>
              <a:t>Berufstätiger </a:t>
            </a:r>
            <a:r>
              <a:rPr lang="en-US" sz="3600"/>
              <a:t>um die digitale Sicherheit besorgt sind - dieser Kurs vermittelt Ihnen die erforderlichen Kenntnisse und Fähigkeiten.</a:t>
            </a:r>
            <a:endParaRPr/>
          </a:p>
        </p:txBody>
      </p:sp>
      <p:pic>
        <p:nvPicPr>
          <p:cNvPr descr="Privacy | A word cloud featuring &quot;Privacy&quot;. Would appreciate… | Flickr" id="269" name="Google Shape;269;p3"/>
          <p:cNvPicPr preferRelativeResize="0"/>
          <p:nvPr/>
        </p:nvPicPr>
        <p:blipFill rotWithShape="1">
          <a:blip r:embed="rId3">
            <a:alphaModFix/>
          </a:blip>
          <a:srcRect b="0" l="0" r="0" t="0"/>
          <a:stretch/>
        </p:blipFill>
        <p:spPr>
          <a:xfrm rot="4211666">
            <a:off x="11398722" y="3788197"/>
            <a:ext cx="7604019" cy="382428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4" name="Shape 274"/>
        <p:cNvGrpSpPr/>
        <p:nvPr/>
      </p:nvGrpSpPr>
      <p:grpSpPr>
        <a:xfrm>
          <a:off x="0" y="0"/>
          <a:ext cx="0" cy="0"/>
          <a:chOff x="0" y="0"/>
          <a:chExt cx="0" cy="0"/>
        </a:xfrm>
      </p:grpSpPr>
      <p:sp>
        <p:nvSpPr>
          <p:cNvPr id="275" name="Google Shape;275;p4"/>
          <p:cNvSpPr/>
          <p:nvPr/>
        </p:nvSpPr>
        <p:spPr>
          <a:xfrm>
            <a:off x="0" y="0"/>
            <a:ext cx="18283428" cy="10287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6" name="Google Shape;276;p4"/>
          <p:cNvSpPr/>
          <p:nvPr/>
        </p:nvSpPr>
        <p:spPr>
          <a:xfrm rot="-853893">
            <a:off x="12262632" y="686926"/>
            <a:ext cx="4481848" cy="4481849"/>
          </a:xfrm>
          <a:prstGeom prst="arc">
            <a:avLst>
              <a:gd fmla="val 14612914"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grpSp>
        <p:nvGrpSpPr>
          <p:cNvPr id="277" name="Google Shape;277;p4"/>
          <p:cNvGrpSpPr/>
          <p:nvPr/>
        </p:nvGrpSpPr>
        <p:grpSpPr>
          <a:xfrm>
            <a:off x="762000" y="2176183"/>
            <a:ext cx="16306800" cy="7230032"/>
            <a:chOff x="0" y="4483"/>
            <a:chExt cx="16306800" cy="7230032"/>
          </a:xfrm>
        </p:grpSpPr>
        <p:sp>
          <p:nvSpPr>
            <p:cNvPr id="278" name="Google Shape;278;p4"/>
            <p:cNvSpPr/>
            <p:nvPr/>
          </p:nvSpPr>
          <p:spPr>
            <a:xfrm>
              <a:off x="0" y="4483"/>
              <a:ext cx="16306800" cy="2136372"/>
            </a:xfrm>
            <a:prstGeom prst="roundRect">
              <a:avLst>
                <a:gd fmla="val 10000" name="adj"/>
              </a:avLst>
            </a:prstGeom>
            <a:solidFill>
              <a:srgbClr val="F7D5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4"/>
            <p:cNvSpPr/>
            <p:nvPr/>
          </p:nvSpPr>
          <p:spPr>
            <a:xfrm>
              <a:off x="646252" y="485167"/>
              <a:ext cx="1176153" cy="1175004"/>
            </a:xfrm>
            <a:prstGeom prst="rect">
              <a:avLst/>
            </a:prstGeom>
            <a:blipFill rotWithShape="1">
              <a:blip r:embed="rId3">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4"/>
            <p:cNvSpPr/>
            <p:nvPr/>
          </p:nvSpPr>
          <p:spPr>
            <a:xfrm>
              <a:off x="2468658" y="4483"/>
              <a:ext cx="13444070" cy="213846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4"/>
            <p:cNvSpPr txBox="1"/>
            <p:nvPr/>
          </p:nvSpPr>
          <p:spPr>
            <a:xfrm>
              <a:off x="2468658" y="4483"/>
              <a:ext cx="13444070" cy="2138460"/>
            </a:xfrm>
            <a:prstGeom prst="rect">
              <a:avLst/>
            </a:prstGeom>
            <a:noFill/>
            <a:ln>
              <a:noFill/>
            </a:ln>
          </p:spPr>
          <p:txBody>
            <a:bodyPr anchorCtr="0" anchor="ctr" bIns="226300" lIns="226300" spcFirstLastPara="1" rIns="226300" wrap="square" tIns="226300">
              <a:noAutofit/>
            </a:bodyPr>
            <a:lstStyle/>
            <a:p>
              <a:pPr indent="0" lvl="0" marL="0" marR="0" rtl="0" algn="l">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Arial"/>
                  <a:ea typeface="Arial"/>
                  <a:cs typeface="Arial"/>
                  <a:sym typeface="Arial"/>
                </a:rPr>
                <a:t>Digital privacy is not just a concept, but a fundamental right in our interconnected world (</a:t>
              </a:r>
              <a:r>
                <a:rPr b="1" i="0" lang="en-US" sz="3600" u="none" cap="none" strike="noStrike">
                  <a:solidFill>
                    <a:schemeClr val="dk1"/>
                  </a:solidFill>
                  <a:latin typeface="Arial"/>
                  <a:ea typeface="Arial"/>
                  <a:cs typeface="Arial"/>
                  <a:sym typeface="Arial"/>
                </a:rPr>
                <a:t>Article 8 of the Charter of Fundamentals Rights of the European Union</a:t>
              </a:r>
              <a:r>
                <a:rPr b="0" i="0" lang="en-US" sz="3600" u="none" cap="none" strike="noStrike">
                  <a:solidFill>
                    <a:schemeClr val="dk1"/>
                  </a:solidFill>
                  <a:latin typeface="Arial"/>
                  <a:ea typeface="Arial"/>
                  <a:cs typeface="Arial"/>
                  <a:sym typeface="Arial"/>
                </a:rPr>
                <a:t>). </a:t>
              </a:r>
              <a:endParaRPr b="0" i="0" sz="3600" u="none" cap="none" strike="noStrike">
                <a:solidFill>
                  <a:schemeClr val="dk1"/>
                </a:solidFill>
                <a:latin typeface="Arial"/>
                <a:ea typeface="Arial"/>
                <a:cs typeface="Arial"/>
                <a:sym typeface="Arial"/>
              </a:endParaRPr>
            </a:p>
          </p:txBody>
        </p:sp>
        <p:sp>
          <p:nvSpPr>
            <p:cNvPr id="282" name="Google Shape;282;p4"/>
            <p:cNvSpPr/>
            <p:nvPr/>
          </p:nvSpPr>
          <p:spPr>
            <a:xfrm>
              <a:off x="0" y="2550269"/>
              <a:ext cx="16306800" cy="2136372"/>
            </a:xfrm>
            <a:prstGeom prst="roundRect">
              <a:avLst>
                <a:gd fmla="val 10000" name="adj"/>
              </a:avLst>
            </a:prstGeom>
            <a:solidFill>
              <a:srgbClr val="F7D5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4"/>
            <p:cNvSpPr/>
            <p:nvPr/>
          </p:nvSpPr>
          <p:spPr>
            <a:xfrm>
              <a:off x="646252" y="3030953"/>
              <a:ext cx="1176153" cy="1175004"/>
            </a:xfrm>
            <a:prstGeom prst="rect">
              <a:avLst/>
            </a:prstGeom>
            <a:blipFill rotWithShape="1">
              <a:blip r:embed="rId4">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4"/>
            <p:cNvSpPr/>
            <p:nvPr/>
          </p:nvSpPr>
          <p:spPr>
            <a:xfrm>
              <a:off x="2468658" y="2550269"/>
              <a:ext cx="13444070" cy="213846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4"/>
            <p:cNvSpPr txBox="1"/>
            <p:nvPr/>
          </p:nvSpPr>
          <p:spPr>
            <a:xfrm>
              <a:off x="2468658" y="2550269"/>
              <a:ext cx="13444070" cy="2138460"/>
            </a:xfrm>
            <a:prstGeom prst="rect">
              <a:avLst/>
            </a:prstGeom>
            <a:noFill/>
            <a:ln>
              <a:noFill/>
            </a:ln>
          </p:spPr>
          <p:txBody>
            <a:bodyPr anchorCtr="0" anchor="ctr" bIns="226300" lIns="226300" spcFirstLastPara="1" rIns="226300" wrap="square" tIns="226300">
              <a:noAutofit/>
            </a:bodyPr>
            <a:lstStyle/>
            <a:p>
              <a:pPr indent="0" lvl="0" marL="0" marR="0" rtl="0" algn="l">
                <a:lnSpc>
                  <a:spcPct val="100000"/>
                </a:lnSpc>
                <a:spcBef>
                  <a:spcPts val="0"/>
                </a:spcBef>
                <a:spcAft>
                  <a:spcPts val="0"/>
                </a:spcAft>
                <a:buClr>
                  <a:schemeClr val="dk1"/>
                </a:buClr>
                <a:buSzPts val="3600"/>
                <a:buFont typeface="Arial"/>
                <a:buNone/>
              </a:pPr>
              <a:r>
                <a:rPr b="0" i="0" lang="en-US" sz="3600" u="none" cap="none" strike="noStrike">
                  <a:solidFill>
                    <a:schemeClr val="dk1"/>
                  </a:solidFill>
                  <a:latin typeface="Arial"/>
                  <a:ea typeface="Arial"/>
                  <a:cs typeface="Arial"/>
                  <a:sym typeface="Arial"/>
                </a:rPr>
                <a:t>We will dive into the critical significance of digital privacy in our daily lives.</a:t>
              </a:r>
              <a:endParaRPr b="0" i="0" sz="3600" u="none" cap="none" strike="noStrike">
                <a:solidFill>
                  <a:schemeClr val="dk1"/>
                </a:solidFill>
                <a:latin typeface="Arial"/>
                <a:ea typeface="Arial"/>
                <a:cs typeface="Arial"/>
                <a:sym typeface="Arial"/>
              </a:endParaRPr>
            </a:p>
          </p:txBody>
        </p:sp>
        <p:sp>
          <p:nvSpPr>
            <p:cNvPr id="286" name="Google Shape;286;p4"/>
            <p:cNvSpPr/>
            <p:nvPr/>
          </p:nvSpPr>
          <p:spPr>
            <a:xfrm>
              <a:off x="0" y="5096055"/>
              <a:ext cx="16306800" cy="2136372"/>
            </a:xfrm>
            <a:prstGeom prst="roundRect">
              <a:avLst>
                <a:gd fmla="val 10000" name="adj"/>
              </a:avLst>
            </a:prstGeom>
            <a:solidFill>
              <a:srgbClr val="F7D5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4"/>
            <p:cNvSpPr/>
            <p:nvPr/>
          </p:nvSpPr>
          <p:spPr>
            <a:xfrm>
              <a:off x="646884" y="5576739"/>
              <a:ext cx="1176153" cy="1175004"/>
            </a:xfrm>
            <a:prstGeom prst="rect">
              <a:avLst/>
            </a:prstGeom>
            <a:blipFill rotWithShape="1">
              <a:blip r:embed="rId5">
                <a:alphaModFix/>
              </a:blip>
              <a:stretch>
                <a:fillRect b="0" l="0" r="0" t="0"/>
              </a:stretch>
            </a:blip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4"/>
            <p:cNvSpPr/>
            <p:nvPr/>
          </p:nvSpPr>
          <p:spPr>
            <a:xfrm>
              <a:off x="2469921" y="5096055"/>
              <a:ext cx="13444070" cy="213846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4"/>
            <p:cNvSpPr txBox="1"/>
            <p:nvPr/>
          </p:nvSpPr>
          <p:spPr>
            <a:xfrm>
              <a:off x="2469921" y="5096055"/>
              <a:ext cx="13444070" cy="2138460"/>
            </a:xfrm>
            <a:prstGeom prst="rect">
              <a:avLst/>
            </a:prstGeom>
            <a:noFill/>
            <a:ln>
              <a:noFill/>
            </a:ln>
          </p:spPr>
          <p:txBody>
            <a:bodyPr anchorCtr="0" anchor="ctr" bIns="226300" lIns="226300" spcFirstLastPara="1" rIns="226300" wrap="square" tIns="226300">
              <a:noAutofit/>
            </a:bodyPr>
            <a:lstStyle/>
            <a:p>
              <a:pPr indent="0" lvl="0" marL="0" marR="0" rtl="0" algn="l">
                <a:lnSpc>
                  <a:spcPct val="100000"/>
                </a:lnSpc>
                <a:spcBef>
                  <a:spcPts val="0"/>
                </a:spcBef>
                <a:spcAft>
                  <a:spcPts val="0"/>
                </a:spcAft>
                <a:buClr>
                  <a:schemeClr val="dk1"/>
                </a:buClr>
                <a:buSzPts val="3600"/>
                <a:buFont typeface="Arial"/>
                <a:buNone/>
              </a:pPr>
              <a:r>
                <a:rPr b="0" i="1" lang="en-US" sz="3600" u="none" cap="none" strike="noStrike">
                  <a:solidFill>
                    <a:schemeClr val="dk1"/>
                  </a:solidFill>
                  <a:latin typeface="Arial"/>
                  <a:ea typeface="Arial"/>
                  <a:cs typeface="Arial"/>
                  <a:sym typeface="Arial"/>
                </a:rPr>
                <a:t>Look at your phone for a moment, think about how much private information is inside it, from social chats all the way to bank accounts. </a:t>
              </a:r>
              <a:r>
                <a:rPr b="1" i="1" lang="en-US" sz="3600" u="none" cap="none" strike="noStrike">
                  <a:solidFill>
                    <a:schemeClr val="dk1"/>
                  </a:solidFill>
                  <a:latin typeface="Arial"/>
                  <a:ea typeface="Arial"/>
                  <a:cs typeface="Arial"/>
                  <a:sym typeface="Arial"/>
                </a:rPr>
                <a:t>With this comes the need to protect your data effectively and securely</a:t>
              </a:r>
              <a:r>
                <a:rPr b="0" i="1" lang="en-US" sz="3600" u="none" cap="none" strike="noStrike">
                  <a:solidFill>
                    <a:schemeClr val="dk1"/>
                  </a:solidFill>
                  <a:latin typeface="Arial"/>
                  <a:ea typeface="Arial"/>
                  <a:cs typeface="Arial"/>
                  <a:sym typeface="Arial"/>
                </a:rPr>
                <a:t>.</a:t>
              </a:r>
              <a:endParaRPr b="0" i="0" sz="3600" u="none" cap="none" strike="noStrike">
                <a:solidFill>
                  <a:schemeClr val="dk1"/>
                </a:solidFill>
                <a:latin typeface="Arial"/>
                <a:ea typeface="Arial"/>
                <a:cs typeface="Arial"/>
                <a:sym typeface="Aria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3" name="Shape 293"/>
        <p:cNvGrpSpPr/>
        <p:nvPr/>
      </p:nvGrpSpPr>
      <p:grpSpPr>
        <a:xfrm>
          <a:off x="0" y="0"/>
          <a:ext cx="0" cy="0"/>
          <a:chOff x="0" y="0"/>
          <a:chExt cx="0" cy="0"/>
        </a:xfrm>
      </p:grpSpPr>
      <p:sp>
        <p:nvSpPr>
          <p:cNvPr id="294" name="Google Shape;294;p5"/>
          <p:cNvSpPr/>
          <p:nvPr/>
        </p:nvSpPr>
        <p:spPr>
          <a:xfrm>
            <a:off x="4572" y="0"/>
            <a:ext cx="18283428" cy="10287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295" name="Google Shape;295;p5"/>
          <p:cNvSpPr/>
          <p:nvPr/>
        </p:nvSpPr>
        <p:spPr>
          <a:xfrm>
            <a:off x="2" y="0"/>
            <a:ext cx="6250907" cy="10287000"/>
          </a:xfrm>
          <a:custGeom>
            <a:rect b="b" l="l" r="r" t="t"/>
            <a:pathLst>
              <a:path extrusionOk="0" h="6858000" w="4167271">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296" name="Google Shape;296;p5"/>
          <p:cNvSpPr txBox="1"/>
          <p:nvPr>
            <p:ph type="title"/>
          </p:nvPr>
        </p:nvSpPr>
        <p:spPr>
          <a:xfrm>
            <a:off x="1030251" y="1730359"/>
            <a:ext cx="4800600" cy="669174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7200"/>
              <a:buFont typeface="Arial"/>
              <a:buNone/>
            </a:pPr>
            <a:r>
              <a:rPr lang="en-US">
                <a:solidFill>
                  <a:srgbClr val="FFFFFF"/>
                </a:solidFill>
              </a:rPr>
              <a:t>Ziel des Moduls</a:t>
            </a:r>
            <a:endParaRPr/>
          </a:p>
        </p:txBody>
      </p:sp>
      <p:sp>
        <p:nvSpPr>
          <p:cNvPr id="297" name="Google Shape;297;p5"/>
          <p:cNvSpPr/>
          <p:nvPr/>
        </p:nvSpPr>
        <p:spPr>
          <a:xfrm flipH="1" rot="10800000">
            <a:off x="11325604" y="3683219"/>
            <a:ext cx="6125150" cy="6125150"/>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000000"/>
              </a:solidFill>
              <a:latin typeface="Calibri"/>
              <a:ea typeface="Calibri"/>
              <a:cs typeface="Calibri"/>
              <a:sym typeface="Calibri"/>
            </a:endParaRPr>
          </a:p>
        </p:txBody>
      </p:sp>
      <p:grpSp>
        <p:nvGrpSpPr>
          <p:cNvPr id="298" name="Google Shape;298;p5"/>
          <p:cNvGrpSpPr/>
          <p:nvPr/>
        </p:nvGrpSpPr>
        <p:grpSpPr>
          <a:xfrm>
            <a:off x="6619577" y="3603180"/>
            <a:ext cx="10828241" cy="2946099"/>
            <a:chOff x="2935" y="2208374"/>
            <a:chExt cx="10828241" cy="2946099"/>
          </a:xfrm>
        </p:grpSpPr>
        <p:sp>
          <p:nvSpPr>
            <p:cNvPr id="299" name="Google Shape;299;p5"/>
            <p:cNvSpPr/>
            <p:nvPr/>
          </p:nvSpPr>
          <p:spPr>
            <a:xfrm>
              <a:off x="2935" y="2208374"/>
              <a:ext cx="3244668" cy="2519383"/>
            </a:xfrm>
            <a:prstGeom prst="roundRect">
              <a:avLst>
                <a:gd fmla="val 10000" name="adj"/>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5"/>
            <p:cNvSpPr/>
            <p:nvPr/>
          </p:nvSpPr>
          <p:spPr>
            <a:xfrm>
              <a:off x="313992" y="2503879"/>
              <a:ext cx="3244668" cy="2519383"/>
            </a:xfrm>
            <a:prstGeom prst="roundRect">
              <a:avLst>
                <a:gd fmla="val 10000" name="adj"/>
              </a:avLst>
            </a:prstGeom>
            <a:solidFill>
              <a:schemeClr val="lt1">
                <a:alpha val="89803"/>
              </a:schemeClr>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5"/>
            <p:cNvSpPr txBox="1"/>
            <p:nvPr/>
          </p:nvSpPr>
          <p:spPr>
            <a:xfrm>
              <a:off x="387782" y="2577669"/>
              <a:ext cx="3097088" cy="2371803"/>
            </a:xfrm>
            <a:prstGeom prst="rect">
              <a:avLst/>
            </a:prstGeom>
            <a:noFill/>
            <a:ln>
              <a:noFill/>
            </a:ln>
          </p:spPr>
          <p:txBody>
            <a:bodyPr anchorCtr="0" anchor="ctr" bIns="76200" lIns="76200" spcFirstLastPara="1" rIns="76200" wrap="square" tIns="76200">
              <a:no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This module aims to improve comprehension of digital privacy, provide practical skills, and foster a sense of responsibility in today’s digital era. </a:t>
              </a:r>
              <a:endParaRPr b="0" i="0" sz="2000" u="none" cap="none" strike="noStrike">
                <a:solidFill>
                  <a:schemeClr val="dk1"/>
                </a:solidFill>
                <a:latin typeface="Arial"/>
                <a:ea typeface="Arial"/>
                <a:cs typeface="Arial"/>
                <a:sym typeface="Arial"/>
              </a:endParaRPr>
            </a:p>
          </p:txBody>
        </p:sp>
        <p:sp>
          <p:nvSpPr>
            <p:cNvPr id="302" name="Google Shape;302;p5"/>
            <p:cNvSpPr/>
            <p:nvPr/>
          </p:nvSpPr>
          <p:spPr>
            <a:xfrm>
              <a:off x="3869719" y="2208374"/>
              <a:ext cx="2915725" cy="2501375"/>
            </a:xfrm>
            <a:prstGeom prst="roundRect">
              <a:avLst>
                <a:gd fmla="val 10000" name="adj"/>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5"/>
            <p:cNvSpPr/>
            <p:nvPr/>
          </p:nvSpPr>
          <p:spPr>
            <a:xfrm>
              <a:off x="4180776" y="2503879"/>
              <a:ext cx="2915725" cy="2501375"/>
            </a:xfrm>
            <a:prstGeom prst="roundRect">
              <a:avLst>
                <a:gd fmla="val 10000" name="adj"/>
              </a:avLst>
            </a:prstGeom>
            <a:solidFill>
              <a:schemeClr val="lt1">
                <a:alpha val="89803"/>
              </a:schemeClr>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5"/>
            <p:cNvSpPr txBox="1"/>
            <p:nvPr/>
          </p:nvSpPr>
          <p:spPr>
            <a:xfrm>
              <a:off x="4254039" y="2577142"/>
              <a:ext cx="2769199" cy="2354849"/>
            </a:xfrm>
            <a:prstGeom prst="rect">
              <a:avLst/>
            </a:prstGeom>
            <a:noFill/>
            <a:ln>
              <a:noFill/>
            </a:ln>
          </p:spPr>
          <p:txBody>
            <a:bodyPr anchorCtr="0" anchor="ctr" bIns="76200" lIns="76200" spcFirstLastPara="1" rIns="76200" wrap="square" tIns="76200">
              <a:no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At the end of the course, participants will </a:t>
              </a:r>
              <a:r>
                <a:rPr b="1" i="0" lang="en-US" sz="2000" u="none" cap="none" strike="noStrike">
                  <a:solidFill>
                    <a:srgbClr val="000000"/>
                  </a:solidFill>
                  <a:latin typeface="Arial"/>
                  <a:ea typeface="Arial"/>
                  <a:cs typeface="Arial"/>
                  <a:sym typeface="Arial"/>
                </a:rPr>
                <a:t>be able to make well-informed choices and educate others on the importance of digital privacy</a:t>
              </a:r>
              <a:r>
                <a:rPr b="0" i="0" lang="en-US" sz="2000" u="none" cap="none" strike="noStrike">
                  <a:solidFill>
                    <a:srgbClr val="000000"/>
                  </a:solidFill>
                  <a:latin typeface="Arial"/>
                  <a:ea typeface="Arial"/>
                  <a:cs typeface="Arial"/>
                  <a:sym typeface="Arial"/>
                </a:rPr>
                <a:t>.</a:t>
              </a:r>
              <a:endParaRPr b="0" i="0" sz="2000" u="none" cap="none" strike="noStrike">
                <a:solidFill>
                  <a:schemeClr val="dk1"/>
                </a:solidFill>
                <a:latin typeface="Arial"/>
                <a:ea typeface="Arial"/>
                <a:cs typeface="Arial"/>
                <a:sym typeface="Arial"/>
              </a:endParaRPr>
            </a:p>
          </p:txBody>
        </p:sp>
        <p:sp>
          <p:nvSpPr>
            <p:cNvPr id="305" name="Google Shape;305;p5"/>
            <p:cNvSpPr/>
            <p:nvPr/>
          </p:nvSpPr>
          <p:spPr>
            <a:xfrm>
              <a:off x="7407559" y="2208374"/>
              <a:ext cx="3112559" cy="2650594"/>
            </a:xfrm>
            <a:prstGeom prst="roundRect">
              <a:avLst>
                <a:gd fmla="val 10000" name="adj"/>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5"/>
            <p:cNvSpPr/>
            <p:nvPr/>
          </p:nvSpPr>
          <p:spPr>
            <a:xfrm>
              <a:off x="7718617" y="2503879"/>
              <a:ext cx="3112559" cy="2650594"/>
            </a:xfrm>
            <a:prstGeom prst="roundRect">
              <a:avLst>
                <a:gd fmla="val 10000" name="adj"/>
              </a:avLst>
            </a:prstGeom>
            <a:solidFill>
              <a:schemeClr val="lt1">
                <a:alpha val="89803"/>
              </a:schemeClr>
            </a:solidFill>
            <a:ln cap="flat" cmpd="sng" w="12700">
              <a:solidFill>
                <a:srgbClr val="4372C3"/>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5"/>
            <p:cNvSpPr txBox="1"/>
            <p:nvPr/>
          </p:nvSpPr>
          <p:spPr>
            <a:xfrm>
              <a:off x="7796250" y="2581512"/>
              <a:ext cx="2957293" cy="2495328"/>
            </a:xfrm>
            <a:prstGeom prst="rect">
              <a:avLst/>
            </a:prstGeom>
            <a:noFill/>
            <a:ln>
              <a:noFill/>
            </a:ln>
          </p:spPr>
          <p:txBody>
            <a:bodyPr anchorCtr="0" anchor="ctr" bIns="76200" lIns="76200" spcFirstLastPara="1" rIns="76200" wrap="square" tIns="76200">
              <a:no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Furthermore, participants will be prepared to share and disseminate information about the importance of digital privacy with the rest of society.</a:t>
              </a:r>
              <a:endParaRPr b="0" i="0" sz="2000" u="none" cap="none" strike="noStrike">
                <a:solidFill>
                  <a:schemeClr val="dk1"/>
                </a:solidFill>
                <a:latin typeface="Arial"/>
                <a:ea typeface="Arial"/>
                <a:cs typeface="Arial"/>
                <a:sym typeface="Aria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11" name="Shape 311"/>
        <p:cNvGrpSpPr/>
        <p:nvPr/>
      </p:nvGrpSpPr>
      <p:grpSpPr>
        <a:xfrm>
          <a:off x="0" y="0"/>
          <a:ext cx="0" cy="0"/>
          <a:chOff x="0" y="0"/>
          <a:chExt cx="0" cy="0"/>
        </a:xfrm>
      </p:grpSpPr>
      <p:sp>
        <p:nvSpPr>
          <p:cNvPr id="312" name="Google Shape;312;p6"/>
          <p:cNvSpPr/>
          <p:nvPr/>
        </p:nvSpPr>
        <p:spPr>
          <a:xfrm>
            <a:off x="-2" y="0"/>
            <a:ext cx="18283428" cy="10287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313" name="Google Shape;313;p6"/>
          <p:cNvSpPr txBox="1"/>
          <p:nvPr>
            <p:ph type="title"/>
          </p:nvPr>
        </p:nvSpPr>
        <p:spPr>
          <a:xfrm>
            <a:off x="1257300" y="835493"/>
            <a:ext cx="15773400" cy="170054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7800"/>
              <a:buFont typeface="Arial"/>
              <a:buNone/>
            </a:pPr>
            <a:r>
              <a:rPr lang="en-US" sz="7800"/>
              <a:t>LERNZIELE</a:t>
            </a:r>
            <a:endParaRPr/>
          </a:p>
        </p:txBody>
      </p:sp>
      <p:grpSp>
        <p:nvGrpSpPr>
          <p:cNvPr id="314" name="Google Shape;314;p6"/>
          <p:cNvGrpSpPr/>
          <p:nvPr/>
        </p:nvGrpSpPr>
        <p:grpSpPr>
          <a:xfrm>
            <a:off x="1257300" y="2412450"/>
            <a:ext cx="16209798" cy="7595701"/>
            <a:chOff x="0" y="-1664250"/>
            <a:chExt cx="16209798" cy="7595701"/>
          </a:xfrm>
        </p:grpSpPr>
        <p:sp>
          <p:nvSpPr>
            <p:cNvPr id="315" name="Google Shape;315;p6"/>
            <p:cNvSpPr/>
            <p:nvPr/>
          </p:nvSpPr>
          <p:spPr>
            <a:xfrm>
              <a:off x="3656" y="-1664250"/>
              <a:ext cx="4615451" cy="7595701"/>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6"/>
            <p:cNvSpPr txBox="1"/>
            <p:nvPr/>
          </p:nvSpPr>
          <p:spPr>
            <a:xfrm>
              <a:off x="3656" y="1222115"/>
              <a:ext cx="4615451" cy="4557420"/>
            </a:xfrm>
            <a:prstGeom prst="rect">
              <a:avLst/>
            </a:prstGeom>
            <a:noFill/>
            <a:ln>
              <a:noFill/>
            </a:ln>
          </p:spPr>
          <p:txBody>
            <a:bodyPr anchorCtr="0" anchor="t" bIns="330200" lIns="359825" spcFirstLastPara="1" rIns="359825" wrap="square" tIns="330200">
              <a:noAutofit/>
            </a:bodyPr>
            <a:lstStyle/>
            <a:p>
              <a:pPr indent="0" lvl="0" marL="0" marR="0" rtl="0" algn="ctr">
                <a:lnSpc>
                  <a:spcPct val="90000"/>
                </a:lnSpc>
                <a:spcBef>
                  <a:spcPts val="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Understand the </a:t>
              </a:r>
              <a:r>
                <a:rPr b="1" i="0" lang="en-US" sz="2400" u="none" cap="none" strike="noStrike">
                  <a:solidFill>
                    <a:srgbClr val="000000"/>
                  </a:solidFill>
                  <a:latin typeface="Arial"/>
                  <a:ea typeface="Arial"/>
                  <a:cs typeface="Arial"/>
                  <a:sym typeface="Arial"/>
                </a:rPr>
                <a:t>impact of technology </a:t>
              </a:r>
              <a:r>
                <a:rPr b="0" i="0" lang="en-US" sz="2400" u="none" cap="none" strike="noStrike">
                  <a:solidFill>
                    <a:srgbClr val="000000"/>
                  </a:solidFill>
                  <a:latin typeface="Arial"/>
                  <a:ea typeface="Arial"/>
                  <a:cs typeface="Arial"/>
                  <a:sym typeface="Arial"/>
                </a:rPr>
                <a:t>in the digital age.</a:t>
              </a:r>
              <a:endParaRPr b="0" i="0" sz="2400" u="none" cap="none" strike="noStrike">
                <a:solidFill>
                  <a:schemeClr val="dk1"/>
                </a:solidFill>
                <a:latin typeface="Arial"/>
                <a:ea typeface="Arial"/>
                <a:cs typeface="Arial"/>
                <a:sym typeface="Arial"/>
              </a:endParaRPr>
            </a:p>
          </p:txBody>
        </p:sp>
        <p:sp>
          <p:nvSpPr>
            <p:cNvPr id="317" name="Google Shape;317;p6"/>
            <p:cNvSpPr/>
            <p:nvPr/>
          </p:nvSpPr>
          <p:spPr>
            <a:xfrm>
              <a:off x="1321293" y="0"/>
              <a:ext cx="1280160" cy="1280160"/>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6"/>
            <p:cNvSpPr txBox="1"/>
            <p:nvPr/>
          </p:nvSpPr>
          <p:spPr>
            <a:xfrm>
              <a:off x="1508768" y="187475"/>
              <a:ext cx="905210" cy="905210"/>
            </a:xfrm>
            <a:prstGeom prst="rect">
              <a:avLst/>
            </a:prstGeom>
            <a:noFill/>
            <a:ln>
              <a:noFill/>
            </a:ln>
          </p:spPr>
          <p:txBody>
            <a:bodyPr anchorCtr="0" anchor="ctr" bIns="12700" lIns="99800" spcFirstLastPara="1" rIns="998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b="0" i="0" lang="en-US" sz="5400" u="none" cap="none" strike="noStrike">
                  <a:solidFill>
                    <a:schemeClr val="lt1"/>
                  </a:solidFill>
                  <a:latin typeface="Arial"/>
                  <a:ea typeface="Arial"/>
                  <a:cs typeface="Arial"/>
                  <a:sym typeface="Arial"/>
                </a:rPr>
                <a:t>1</a:t>
              </a:r>
              <a:endParaRPr/>
            </a:p>
          </p:txBody>
        </p:sp>
        <p:sp>
          <p:nvSpPr>
            <p:cNvPr id="319" name="Google Shape;319;p6"/>
            <p:cNvSpPr/>
            <p:nvPr/>
          </p:nvSpPr>
          <p:spPr>
            <a:xfrm>
              <a:off x="0" y="1466845"/>
              <a:ext cx="4615451"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6"/>
            <p:cNvSpPr/>
            <p:nvPr/>
          </p:nvSpPr>
          <p:spPr>
            <a:xfrm>
              <a:off x="5080653" y="-1664250"/>
              <a:ext cx="6052148" cy="7595701"/>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6"/>
            <p:cNvSpPr txBox="1"/>
            <p:nvPr/>
          </p:nvSpPr>
          <p:spPr>
            <a:xfrm>
              <a:off x="5080653" y="1222115"/>
              <a:ext cx="6052148" cy="4557420"/>
            </a:xfrm>
            <a:prstGeom prst="rect">
              <a:avLst/>
            </a:prstGeom>
            <a:noFill/>
            <a:ln>
              <a:noFill/>
            </a:ln>
          </p:spPr>
          <p:txBody>
            <a:bodyPr anchorCtr="0" anchor="t" bIns="330200" lIns="359825" spcFirstLastPara="1" rIns="359825" wrap="square" tIns="330200">
              <a:noAutofit/>
            </a:bodyPr>
            <a:lstStyle/>
            <a:p>
              <a:pPr indent="0" lvl="0" marL="0" marR="0" rtl="0" algn="ctr">
                <a:lnSpc>
                  <a:spcPct val="90000"/>
                </a:lnSpc>
                <a:spcBef>
                  <a:spcPts val="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Understand the </a:t>
              </a:r>
              <a:r>
                <a:rPr b="1" i="0" lang="en-US" sz="2400" u="none" cap="none" strike="noStrike">
                  <a:solidFill>
                    <a:srgbClr val="000000"/>
                  </a:solidFill>
                  <a:latin typeface="Arial"/>
                  <a:ea typeface="Arial"/>
                  <a:cs typeface="Arial"/>
                  <a:sym typeface="Arial"/>
                </a:rPr>
                <a:t>various techniques used in phishing </a:t>
              </a:r>
              <a:r>
                <a:rPr b="0" i="0" lang="en-US" sz="2400" u="none" cap="none" strike="noStrike">
                  <a:solidFill>
                    <a:srgbClr val="000000"/>
                  </a:solidFill>
                  <a:latin typeface="Arial"/>
                  <a:ea typeface="Arial"/>
                  <a:cs typeface="Arial"/>
                  <a:sym typeface="Arial"/>
                </a:rPr>
                <a:t>attacks and to be </a:t>
              </a:r>
              <a:r>
                <a:rPr b="1" i="0" lang="en-US" sz="2400" u="none" cap="none" strike="noStrike">
                  <a:solidFill>
                    <a:srgbClr val="000000"/>
                  </a:solidFill>
                  <a:latin typeface="Arial"/>
                  <a:ea typeface="Arial"/>
                  <a:cs typeface="Arial"/>
                  <a:sym typeface="Arial"/>
                </a:rPr>
                <a:t>equipped</a:t>
              </a:r>
              <a:r>
                <a:rPr b="0" i="0" lang="en-US" sz="2400" u="none" cap="none" strike="noStrike">
                  <a:solidFill>
                    <a:srgbClr val="000000"/>
                  </a:solidFill>
                  <a:latin typeface="Arial"/>
                  <a:ea typeface="Arial"/>
                  <a:cs typeface="Arial"/>
                  <a:sym typeface="Arial"/>
                </a:rPr>
                <a:t> with knowledge to </a:t>
              </a:r>
              <a:r>
                <a:rPr b="1" i="0" lang="en-US" sz="2400" u="none" cap="none" strike="noStrike">
                  <a:solidFill>
                    <a:srgbClr val="000000"/>
                  </a:solidFill>
                  <a:latin typeface="Arial"/>
                  <a:ea typeface="Arial"/>
                  <a:cs typeface="Arial"/>
                  <a:sym typeface="Arial"/>
                </a:rPr>
                <a:t>identify </a:t>
              </a:r>
              <a:r>
                <a:rPr b="0" i="0" lang="en-US" sz="2400" u="none" cap="none" strike="noStrike">
                  <a:solidFill>
                    <a:srgbClr val="000000"/>
                  </a:solidFill>
                  <a:latin typeface="Arial"/>
                  <a:ea typeface="Arial"/>
                  <a:cs typeface="Arial"/>
                  <a:sym typeface="Arial"/>
                </a:rPr>
                <a:t>and </a:t>
              </a:r>
              <a:r>
                <a:rPr b="1" i="0" lang="en-US" sz="2400" u="none" cap="none" strike="noStrike">
                  <a:solidFill>
                    <a:srgbClr val="000000"/>
                  </a:solidFill>
                  <a:latin typeface="Arial"/>
                  <a:ea typeface="Arial"/>
                  <a:cs typeface="Arial"/>
                  <a:sym typeface="Arial"/>
                </a:rPr>
                <a:t>protect </a:t>
              </a:r>
              <a:r>
                <a:rPr b="0" i="0" lang="en-US" sz="2400" u="none" cap="none" strike="noStrike">
                  <a:solidFill>
                    <a:srgbClr val="000000"/>
                  </a:solidFill>
                  <a:latin typeface="Arial"/>
                  <a:ea typeface="Arial"/>
                  <a:cs typeface="Arial"/>
                  <a:sym typeface="Arial"/>
                </a:rPr>
                <a:t>against these cyber threats effectively.</a:t>
              </a:r>
              <a:endParaRPr b="0" i="0" sz="2400" u="none" cap="none" strike="noStrike">
                <a:solidFill>
                  <a:schemeClr val="dk1"/>
                </a:solidFill>
                <a:latin typeface="Arial"/>
                <a:ea typeface="Arial"/>
                <a:cs typeface="Arial"/>
                <a:sym typeface="Arial"/>
              </a:endParaRPr>
            </a:p>
          </p:txBody>
        </p:sp>
        <p:sp>
          <p:nvSpPr>
            <p:cNvPr id="322" name="Google Shape;322;p6"/>
            <p:cNvSpPr/>
            <p:nvPr/>
          </p:nvSpPr>
          <p:spPr>
            <a:xfrm>
              <a:off x="7305526" y="0"/>
              <a:ext cx="1280160" cy="1280160"/>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6"/>
            <p:cNvSpPr txBox="1"/>
            <p:nvPr/>
          </p:nvSpPr>
          <p:spPr>
            <a:xfrm>
              <a:off x="7493001" y="187475"/>
              <a:ext cx="905210" cy="905210"/>
            </a:xfrm>
            <a:prstGeom prst="rect">
              <a:avLst/>
            </a:prstGeom>
            <a:noFill/>
            <a:ln>
              <a:noFill/>
            </a:ln>
          </p:spPr>
          <p:txBody>
            <a:bodyPr anchorCtr="0" anchor="ctr" bIns="12700" lIns="99800" spcFirstLastPara="1" rIns="998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b="0" i="0" lang="en-US" sz="5400" u="none" cap="none" strike="noStrike">
                  <a:solidFill>
                    <a:schemeClr val="lt1"/>
                  </a:solidFill>
                  <a:latin typeface="Arial"/>
                  <a:ea typeface="Arial"/>
                  <a:cs typeface="Arial"/>
                  <a:sym typeface="Arial"/>
                </a:rPr>
                <a:t>2</a:t>
              </a:r>
              <a:endParaRPr b="0" i="0" sz="5400" u="none" cap="none" strike="noStrike">
                <a:solidFill>
                  <a:schemeClr val="lt1"/>
                </a:solidFill>
                <a:latin typeface="Arial"/>
                <a:ea typeface="Arial"/>
                <a:cs typeface="Arial"/>
                <a:sym typeface="Arial"/>
              </a:endParaRPr>
            </a:p>
          </p:txBody>
        </p:sp>
        <p:sp>
          <p:nvSpPr>
            <p:cNvPr id="324" name="Google Shape;324;p6"/>
            <p:cNvSpPr/>
            <p:nvPr/>
          </p:nvSpPr>
          <p:spPr>
            <a:xfrm>
              <a:off x="5578521" y="1466845"/>
              <a:ext cx="4615451"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6"/>
            <p:cNvSpPr/>
            <p:nvPr/>
          </p:nvSpPr>
          <p:spPr>
            <a:xfrm>
              <a:off x="11594347" y="-1664250"/>
              <a:ext cx="4615451" cy="7595701"/>
            </a:xfrm>
            <a:prstGeom prst="rect">
              <a:avLst/>
            </a:prstGeom>
            <a:solidFill>
              <a:srgbClr val="F7D5CB">
                <a:alpha val="89803"/>
              </a:srgbClr>
            </a:solidFill>
            <a:ln cap="flat" cmpd="sng" w="12700">
              <a:solidFill>
                <a:srgbClr val="F7D5CB">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6"/>
            <p:cNvSpPr txBox="1"/>
            <p:nvPr/>
          </p:nvSpPr>
          <p:spPr>
            <a:xfrm>
              <a:off x="11594347" y="1222115"/>
              <a:ext cx="4615451" cy="4557420"/>
            </a:xfrm>
            <a:prstGeom prst="rect">
              <a:avLst/>
            </a:prstGeom>
            <a:noFill/>
            <a:ln>
              <a:noFill/>
            </a:ln>
          </p:spPr>
          <p:txBody>
            <a:bodyPr anchorCtr="0" anchor="t" bIns="330200" lIns="359825" spcFirstLastPara="1" rIns="359825" wrap="square" tIns="330200">
              <a:noAutofit/>
            </a:bodyPr>
            <a:lstStyle/>
            <a:p>
              <a:pPr indent="0" lvl="0" marL="0" marR="0" rtl="0" algn="ctr">
                <a:lnSpc>
                  <a:spcPct val="90000"/>
                </a:lnSpc>
                <a:spcBef>
                  <a:spcPts val="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Understand the importance of both information privacy and </a:t>
              </a:r>
              <a:r>
                <a:rPr b="1" i="0" lang="en-US" sz="2400" u="none" cap="none" strike="noStrike">
                  <a:solidFill>
                    <a:srgbClr val="000000"/>
                  </a:solidFill>
                  <a:latin typeface="Arial"/>
                  <a:ea typeface="Arial"/>
                  <a:cs typeface="Arial"/>
                  <a:sym typeface="Arial"/>
                </a:rPr>
                <a:t>communication privacy </a:t>
              </a:r>
              <a:r>
                <a:rPr b="0" i="0" lang="en-US" sz="2400" u="none" cap="none" strike="noStrike">
                  <a:solidFill>
                    <a:srgbClr val="000000"/>
                  </a:solidFill>
                  <a:latin typeface="Arial"/>
                  <a:ea typeface="Arial"/>
                  <a:cs typeface="Arial"/>
                  <a:sym typeface="Arial"/>
                </a:rPr>
                <a:t>in the digital realm, and to acquire knowledge and strategies for safeguarding personal information.</a:t>
              </a:r>
              <a:endParaRPr b="0" i="0" sz="2400" u="none" cap="none" strike="noStrike">
                <a:solidFill>
                  <a:schemeClr val="dk1"/>
                </a:solidFill>
                <a:latin typeface="Arial"/>
                <a:ea typeface="Arial"/>
                <a:cs typeface="Arial"/>
                <a:sym typeface="Arial"/>
              </a:endParaRPr>
            </a:p>
          </p:txBody>
        </p:sp>
        <p:sp>
          <p:nvSpPr>
            <p:cNvPr id="327" name="Google Shape;327;p6"/>
            <p:cNvSpPr/>
            <p:nvPr/>
          </p:nvSpPr>
          <p:spPr>
            <a:xfrm>
              <a:off x="13259611" y="0"/>
              <a:ext cx="1280160" cy="1280160"/>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6"/>
            <p:cNvSpPr txBox="1"/>
            <p:nvPr/>
          </p:nvSpPr>
          <p:spPr>
            <a:xfrm>
              <a:off x="13447086" y="187475"/>
              <a:ext cx="905210" cy="905210"/>
            </a:xfrm>
            <a:prstGeom prst="rect">
              <a:avLst/>
            </a:prstGeom>
            <a:noFill/>
            <a:ln>
              <a:noFill/>
            </a:ln>
          </p:spPr>
          <p:txBody>
            <a:bodyPr anchorCtr="0" anchor="ctr" bIns="12700" lIns="99800" spcFirstLastPara="1" rIns="99800" wrap="square" tIns="12700">
              <a:noAutofit/>
            </a:bodyPr>
            <a:lstStyle/>
            <a:p>
              <a:pPr indent="0" lvl="0" marL="0" marR="0" rtl="0" algn="ctr">
                <a:lnSpc>
                  <a:spcPct val="90000"/>
                </a:lnSpc>
                <a:spcBef>
                  <a:spcPts val="0"/>
                </a:spcBef>
                <a:spcAft>
                  <a:spcPts val="0"/>
                </a:spcAft>
                <a:buClr>
                  <a:schemeClr val="lt1"/>
                </a:buClr>
                <a:buSzPts val="5400"/>
                <a:buFont typeface="Arial"/>
                <a:buNone/>
              </a:pPr>
              <a:r>
                <a:rPr b="0" i="0" lang="en-US" sz="5400" u="none" cap="none" strike="noStrike">
                  <a:solidFill>
                    <a:schemeClr val="lt1"/>
                  </a:solidFill>
                  <a:latin typeface="Arial"/>
                  <a:ea typeface="Arial"/>
                  <a:cs typeface="Arial"/>
                  <a:sym typeface="Arial"/>
                </a:rPr>
                <a:t>3</a:t>
              </a:r>
              <a:endParaRPr/>
            </a:p>
          </p:txBody>
        </p:sp>
        <p:sp>
          <p:nvSpPr>
            <p:cNvPr id="329" name="Google Shape;329;p6"/>
            <p:cNvSpPr/>
            <p:nvPr/>
          </p:nvSpPr>
          <p:spPr>
            <a:xfrm>
              <a:off x="11493037" y="1466845"/>
              <a:ext cx="4615451" cy="72"/>
            </a:xfrm>
            <a:prstGeom prst="rect">
              <a:avLst/>
            </a:prstGeom>
            <a:solidFill>
              <a:schemeClr val="accent2"/>
            </a:solidFill>
            <a:ln cap="flat" cmpd="sng" w="12700">
              <a:solidFill>
                <a:schemeClr val="accent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33" name="Shape 333"/>
        <p:cNvGrpSpPr/>
        <p:nvPr/>
      </p:nvGrpSpPr>
      <p:grpSpPr>
        <a:xfrm>
          <a:off x="0" y="0"/>
          <a:ext cx="0" cy="0"/>
          <a:chOff x="0" y="0"/>
          <a:chExt cx="0" cy="0"/>
        </a:xfrm>
      </p:grpSpPr>
      <p:sp>
        <p:nvSpPr>
          <p:cNvPr id="334" name="Google Shape;334;p7"/>
          <p:cNvSpPr/>
          <p:nvPr/>
        </p:nvSpPr>
        <p:spPr>
          <a:xfrm>
            <a:off x="-2" y="0"/>
            <a:ext cx="18283428" cy="10287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335" name="Google Shape;335;p7"/>
          <p:cNvSpPr txBox="1"/>
          <p:nvPr>
            <p:ph type="title"/>
          </p:nvPr>
        </p:nvSpPr>
        <p:spPr>
          <a:xfrm>
            <a:off x="1257300" y="835493"/>
            <a:ext cx="15773400" cy="170054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7800"/>
              <a:buFont typeface="Arial"/>
              <a:buNone/>
            </a:pPr>
            <a:r>
              <a:rPr lang="en-US" sz="7800"/>
              <a:t>LERNRESULTATE</a:t>
            </a:r>
            <a:endParaRPr/>
          </a:p>
        </p:txBody>
      </p:sp>
      <p:grpSp>
        <p:nvGrpSpPr>
          <p:cNvPr id="336" name="Google Shape;336;p7"/>
          <p:cNvGrpSpPr/>
          <p:nvPr/>
        </p:nvGrpSpPr>
        <p:grpSpPr>
          <a:xfrm>
            <a:off x="1277081" y="2756251"/>
            <a:ext cx="15733836" cy="6502712"/>
            <a:chOff x="19781" y="13051"/>
            <a:chExt cx="15733836" cy="6502712"/>
          </a:xfrm>
        </p:grpSpPr>
        <p:sp>
          <p:nvSpPr>
            <p:cNvPr id="337" name="Google Shape;337;p7"/>
            <p:cNvSpPr/>
            <p:nvPr/>
          </p:nvSpPr>
          <p:spPr>
            <a:xfrm>
              <a:off x="4565333" y="1331537"/>
              <a:ext cx="1015290" cy="91440"/>
            </a:xfrm>
            <a:custGeom>
              <a:rect b="b" l="l" r="r" t="t"/>
              <a:pathLst>
                <a:path extrusionOk="0" h="120000" w="120000">
                  <a:moveTo>
                    <a:pt x="0" y="60000"/>
                  </a:moveTo>
                  <a:lnTo>
                    <a:pt x="120000" y="60000"/>
                  </a:lnTo>
                </a:path>
              </a:pathLst>
            </a:custGeom>
            <a:noFill/>
            <a:ln cap="flat" cmpd="sng" w="9525">
              <a:solidFill>
                <a:schemeClr val="accent2"/>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7"/>
            <p:cNvSpPr txBox="1"/>
            <p:nvPr/>
          </p:nvSpPr>
          <p:spPr>
            <a:xfrm>
              <a:off x="5046831" y="1372022"/>
              <a:ext cx="52294" cy="1046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b="0" i="0" sz="500" u="none" cap="none" strike="noStrike">
                <a:solidFill>
                  <a:schemeClr val="dk1"/>
                </a:solidFill>
                <a:latin typeface="Arial"/>
                <a:ea typeface="Arial"/>
                <a:cs typeface="Arial"/>
                <a:sym typeface="Arial"/>
              </a:endParaRPr>
            </a:p>
          </p:txBody>
        </p:sp>
        <p:sp>
          <p:nvSpPr>
            <p:cNvPr id="339" name="Google Shape;339;p7"/>
            <p:cNvSpPr/>
            <p:nvPr/>
          </p:nvSpPr>
          <p:spPr>
            <a:xfrm>
              <a:off x="19781" y="13051"/>
              <a:ext cx="4547351" cy="2728410"/>
            </a:xfrm>
            <a:prstGeom prst="rect">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7"/>
            <p:cNvSpPr txBox="1"/>
            <p:nvPr/>
          </p:nvSpPr>
          <p:spPr>
            <a:xfrm>
              <a:off x="19781" y="13051"/>
              <a:ext cx="4547351" cy="2728410"/>
            </a:xfrm>
            <a:prstGeom prst="rect">
              <a:avLst/>
            </a:prstGeom>
            <a:noFill/>
            <a:ln>
              <a:noFill/>
            </a:ln>
          </p:spPr>
          <p:txBody>
            <a:bodyPr anchorCtr="0" anchor="ctr" bIns="233875" lIns="222800" spcFirstLastPara="1" rIns="222800" wrap="square" tIns="233875">
              <a:noAutofit/>
            </a:bodyPr>
            <a:lstStyle/>
            <a:p>
              <a:pPr indent="0" lvl="0" marL="0" marR="0" rtl="0" algn="ctr">
                <a:lnSpc>
                  <a:spcPct val="9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AT THE END OF THIS MODULE, PARTICIPANTS WILL BE ABLE TO:</a:t>
              </a:r>
              <a:endParaRPr b="0" i="0" sz="3200" u="none" cap="none" strike="noStrike">
                <a:solidFill>
                  <a:schemeClr val="lt1"/>
                </a:solidFill>
                <a:latin typeface="Arial"/>
                <a:ea typeface="Arial"/>
                <a:cs typeface="Arial"/>
                <a:sym typeface="Arial"/>
              </a:endParaRPr>
            </a:p>
          </p:txBody>
        </p:sp>
        <p:sp>
          <p:nvSpPr>
            <p:cNvPr id="341" name="Google Shape;341;p7"/>
            <p:cNvSpPr/>
            <p:nvPr/>
          </p:nvSpPr>
          <p:spPr>
            <a:xfrm>
              <a:off x="10158575" y="1331537"/>
              <a:ext cx="1015290" cy="91440"/>
            </a:xfrm>
            <a:custGeom>
              <a:rect b="b" l="l" r="r" t="t"/>
              <a:pathLst>
                <a:path extrusionOk="0" h="120000" w="120000">
                  <a:moveTo>
                    <a:pt x="0" y="60000"/>
                  </a:moveTo>
                  <a:lnTo>
                    <a:pt x="120000" y="60000"/>
                  </a:lnTo>
                </a:path>
              </a:pathLst>
            </a:custGeom>
            <a:noFill/>
            <a:ln cap="flat" cmpd="sng" w="9525">
              <a:solidFill>
                <a:srgbClr val="D07A5B"/>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7"/>
            <p:cNvSpPr txBox="1"/>
            <p:nvPr/>
          </p:nvSpPr>
          <p:spPr>
            <a:xfrm>
              <a:off x="10640073" y="1372022"/>
              <a:ext cx="52294" cy="1046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b="0" i="0" sz="500" u="none" cap="none" strike="noStrike">
                <a:solidFill>
                  <a:schemeClr val="dk1"/>
                </a:solidFill>
                <a:latin typeface="Arial"/>
                <a:ea typeface="Arial"/>
                <a:cs typeface="Arial"/>
                <a:sym typeface="Arial"/>
              </a:endParaRPr>
            </a:p>
          </p:txBody>
        </p:sp>
        <p:sp>
          <p:nvSpPr>
            <p:cNvPr id="343" name="Google Shape;343;p7"/>
            <p:cNvSpPr/>
            <p:nvPr/>
          </p:nvSpPr>
          <p:spPr>
            <a:xfrm>
              <a:off x="5613024" y="13051"/>
              <a:ext cx="4547351" cy="2728410"/>
            </a:xfrm>
            <a:prstGeom prst="rect">
              <a:avLst/>
            </a:prstGeom>
            <a:solidFill>
              <a:srgbClr val="D77850"/>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7"/>
            <p:cNvSpPr txBox="1"/>
            <p:nvPr/>
          </p:nvSpPr>
          <p:spPr>
            <a:xfrm>
              <a:off x="5613024" y="13051"/>
              <a:ext cx="4547351" cy="2728410"/>
            </a:xfrm>
            <a:prstGeom prst="rect">
              <a:avLst/>
            </a:prstGeom>
            <a:noFill/>
            <a:ln>
              <a:noFill/>
            </a:ln>
          </p:spPr>
          <p:txBody>
            <a:bodyPr anchorCtr="0" anchor="ctr" bIns="233875" lIns="222800" spcFirstLastPara="1" rIns="222800" wrap="square" tIns="233875">
              <a:noAutofit/>
            </a:bodyPr>
            <a:lstStyle/>
            <a:p>
              <a:pPr indent="0" lvl="0" marL="0" marR="0" rtl="0" algn="ctr">
                <a:lnSpc>
                  <a:spcPct val="9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UNDERSTAND THE IMPORTANCE OF DIGITAL PRIVACY IN THE TECHNOLOGICAL WORLD.</a:t>
              </a:r>
              <a:endParaRPr b="0" i="0" sz="3200" u="none" cap="none" strike="noStrike">
                <a:solidFill>
                  <a:schemeClr val="lt1"/>
                </a:solidFill>
                <a:latin typeface="Arial"/>
                <a:ea typeface="Arial"/>
                <a:cs typeface="Arial"/>
                <a:sym typeface="Arial"/>
              </a:endParaRPr>
            </a:p>
          </p:txBody>
        </p:sp>
        <p:sp>
          <p:nvSpPr>
            <p:cNvPr id="345" name="Google Shape;345;p7"/>
            <p:cNvSpPr/>
            <p:nvPr/>
          </p:nvSpPr>
          <p:spPr>
            <a:xfrm>
              <a:off x="2293457" y="2739662"/>
              <a:ext cx="11186484" cy="1015290"/>
            </a:xfrm>
            <a:custGeom>
              <a:rect b="b" l="l" r="r" t="t"/>
              <a:pathLst>
                <a:path extrusionOk="0" h="120000" w="120000">
                  <a:moveTo>
                    <a:pt x="120000" y="0"/>
                  </a:moveTo>
                  <a:lnTo>
                    <a:pt x="120000" y="62021"/>
                  </a:lnTo>
                  <a:lnTo>
                    <a:pt x="0" y="62021"/>
                  </a:lnTo>
                  <a:lnTo>
                    <a:pt x="0" y="120000"/>
                  </a:lnTo>
                </a:path>
              </a:pathLst>
            </a:custGeom>
            <a:noFill/>
            <a:ln cap="flat" cmpd="sng" w="9525">
              <a:solidFill>
                <a:srgbClr val="B88881"/>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7"/>
            <p:cNvSpPr txBox="1"/>
            <p:nvPr/>
          </p:nvSpPr>
          <p:spPr>
            <a:xfrm>
              <a:off x="7605818" y="3242073"/>
              <a:ext cx="561763" cy="1046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b="0" i="0" sz="500" u="none" cap="none" strike="noStrike">
                <a:solidFill>
                  <a:schemeClr val="dk1"/>
                </a:solidFill>
                <a:latin typeface="Arial"/>
                <a:ea typeface="Arial"/>
                <a:cs typeface="Arial"/>
                <a:sym typeface="Arial"/>
              </a:endParaRPr>
            </a:p>
          </p:txBody>
        </p:sp>
        <p:sp>
          <p:nvSpPr>
            <p:cNvPr id="347" name="Google Shape;347;p7"/>
            <p:cNvSpPr/>
            <p:nvPr/>
          </p:nvSpPr>
          <p:spPr>
            <a:xfrm>
              <a:off x="11206266" y="13051"/>
              <a:ext cx="4547351" cy="2728410"/>
            </a:xfrm>
            <a:prstGeom prst="rect">
              <a:avLst/>
            </a:prstGeom>
            <a:solidFill>
              <a:srgbClr val="C47F6E"/>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7"/>
            <p:cNvSpPr txBox="1"/>
            <p:nvPr/>
          </p:nvSpPr>
          <p:spPr>
            <a:xfrm>
              <a:off x="11206266" y="13051"/>
              <a:ext cx="4547351" cy="2728410"/>
            </a:xfrm>
            <a:prstGeom prst="rect">
              <a:avLst/>
            </a:prstGeom>
            <a:noFill/>
            <a:ln>
              <a:noFill/>
            </a:ln>
          </p:spPr>
          <p:txBody>
            <a:bodyPr anchorCtr="0" anchor="ctr" bIns="233875" lIns="222800" spcFirstLastPara="1" rIns="222800" wrap="square" tIns="233875">
              <a:noAutofit/>
            </a:bodyPr>
            <a:lstStyle/>
            <a:p>
              <a:pPr indent="0" lvl="0" marL="0" marR="0" rtl="0" algn="ctr">
                <a:lnSpc>
                  <a:spcPct val="9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RECOGNIZE SOME RISKS INVOLVED IN DIGITAL PRIVACY (SUCH AS PHISHING).</a:t>
              </a:r>
              <a:endParaRPr b="0" i="0" sz="3200" u="none" cap="none" strike="noStrike">
                <a:solidFill>
                  <a:schemeClr val="lt1"/>
                </a:solidFill>
                <a:latin typeface="Arial"/>
                <a:ea typeface="Arial"/>
                <a:cs typeface="Arial"/>
                <a:sym typeface="Arial"/>
              </a:endParaRPr>
            </a:p>
          </p:txBody>
        </p:sp>
        <p:sp>
          <p:nvSpPr>
            <p:cNvPr id="349" name="Google Shape;349;p7"/>
            <p:cNvSpPr/>
            <p:nvPr/>
          </p:nvSpPr>
          <p:spPr>
            <a:xfrm>
              <a:off x="4565333" y="5105838"/>
              <a:ext cx="1015290" cy="91440"/>
            </a:xfrm>
            <a:custGeom>
              <a:rect b="b" l="l" r="r" t="t"/>
              <a:pathLst>
                <a:path extrusionOk="0" h="120000" w="120000">
                  <a:moveTo>
                    <a:pt x="0" y="60000"/>
                  </a:moveTo>
                  <a:lnTo>
                    <a:pt x="120000" y="60000"/>
                  </a:lnTo>
                </a:path>
              </a:pathLst>
            </a:custGeom>
            <a:noFill/>
            <a:ln cap="flat" cmpd="sng" w="9525">
              <a:solidFill>
                <a:srgbClr val="A4A4A4"/>
              </a:solidFill>
              <a:prstDash val="solid"/>
              <a:miter lim="800000"/>
              <a:headEnd len="sm" w="sm" type="none"/>
              <a:tailEnd len="med" w="med" type="stealth"/>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7"/>
            <p:cNvSpPr txBox="1"/>
            <p:nvPr/>
          </p:nvSpPr>
          <p:spPr>
            <a:xfrm>
              <a:off x="5046831" y="5146324"/>
              <a:ext cx="52294" cy="10469"/>
            </a:xfrm>
            <a:prstGeom prst="rect">
              <a:avLst/>
            </a:prstGeom>
            <a:noFill/>
            <a:ln>
              <a:noFill/>
            </a:ln>
          </p:spPr>
          <p:txBody>
            <a:bodyPr anchorCtr="0" anchor="ctr" bIns="0" lIns="12700" spcFirstLastPara="1" rIns="12700" wrap="square" tIns="0">
              <a:noAutofit/>
            </a:bodyPr>
            <a:lstStyle/>
            <a:p>
              <a:pPr indent="0" lvl="0" marL="0" marR="0" rtl="0" algn="ctr">
                <a:lnSpc>
                  <a:spcPct val="90000"/>
                </a:lnSpc>
                <a:spcBef>
                  <a:spcPts val="0"/>
                </a:spcBef>
                <a:spcAft>
                  <a:spcPts val="0"/>
                </a:spcAft>
                <a:buClr>
                  <a:schemeClr val="dk1"/>
                </a:buClr>
                <a:buSzPts val="500"/>
                <a:buFont typeface="Calibri"/>
                <a:buNone/>
              </a:pPr>
              <a:r>
                <a:t/>
              </a:r>
              <a:endParaRPr b="0" i="0" sz="500" u="none" cap="none" strike="noStrike">
                <a:solidFill>
                  <a:schemeClr val="dk1"/>
                </a:solidFill>
                <a:latin typeface="Arial"/>
                <a:ea typeface="Arial"/>
                <a:cs typeface="Arial"/>
                <a:sym typeface="Arial"/>
              </a:endParaRPr>
            </a:p>
          </p:txBody>
        </p:sp>
        <p:sp>
          <p:nvSpPr>
            <p:cNvPr id="351" name="Google Shape;351;p7"/>
            <p:cNvSpPr/>
            <p:nvPr/>
          </p:nvSpPr>
          <p:spPr>
            <a:xfrm>
              <a:off x="19781" y="3787353"/>
              <a:ext cx="4547351" cy="2728410"/>
            </a:xfrm>
            <a:prstGeom prst="rect">
              <a:avLst/>
            </a:prstGeom>
            <a:solidFill>
              <a:srgbClr val="B38E8A"/>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7"/>
            <p:cNvSpPr txBox="1"/>
            <p:nvPr/>
          </p:nvSpPr>
          <p:spPr>
            <a:xfrm>
              <a:off x="19781" y="3787353"/>
              <a:ext cx="4547351" cy="2728410"/>
            </a:xfrm>
            <a:prstGeom prst="rect">
              <a:avLst/>
            </a:prstGeom>
            <a:noFill/>
            <a:ln>
              <a:noFill/>
            </a:ln>
          </p:spPr>
          <p:txBody>
            <a:bodyPr anchorCtr="0" anchor="ctr" bIns="233875" lIns="222800" spcFirstLastPara="1" rIns="222800" wrap="square" tIns="233875">
              <a:noAutofit/>
            </a:bodyPr>
            <a:lstStyle/>
            <a:p>
              <a:pPr indent="0" lvl="0" marL="0" marR="0" rtl="0" algn="ctr">
                <a:lnSpc>
                  <a:spcPct val="9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IDENTIFY AND APPLY STRATEGIES TO PROTECT YOUR INFORMATION ONLINE.</a:t>
              </a:r>
              <a:endParaRPr b="0" i="0" sz="3200" u="none" cap="none" strike="noStrike">
                <a:solidFill>
                  <a:schemeClr val="lt1"/>
                </a:solidFill>
                <a:latin typeface="Arial"/>
                <a:ea typeface="Arial"/>
                <a:cs typeface="Arial"/>
                <a:sym typeface="Arial"/>
              </a:endParaRPr>
            </a:p>
          </p:txBody>
        </p:sp>
        <p:sp>
          <p:nvSpPr>
            <p:cNvPr id="353" name="Google Shape;353;p7"/>
            <p:cNvSpPr/>
            <p:nvPr/>
          </p:nvSpPr>
          <p:spPr>
            <a:xfrm>
              <a:off x="5613024" y="3787353"/>
              <a:ext cx="9911088" cy="2728410"/>
            </a:xfrm>
            <a:prstGeom prst="rect">
              <a:avLst/>
            </a:prstGeom>
            <a:solidFill>
              <a:srgbClr val="A4A4A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7"/>
            <p:cNvSpPr txBox="1"/>
            <p:nvPr/>
          </p:nvSpPr>
          <p:spPr>
            <a:xfrm>
              <a:off x="5613024" y="3787353"/>
              <a:ext cx="9911088" cy="2728410"/>
            </a:xfrm>
            <a:prstGeom prst="rect">
              <a:avLst/>
            </a:prstGeom>
            <a:noFill/>
            <a:ln>
              <a:noFill/>
            </a:ln>
          </p:spPr>
          <p:txBody>
            <a:bodyPr anchorCtr="0" anchor="ctr" bIns="233875" lIns="222800" spcFirstLastPara="1" rIns="222800" wrap="square" tIns="233875">
              <a:noAutofit/>
            </a:bodyPr>
            <a:lstStyle/>
            <a:p>
              <a:pPr indent="0" lvl="0" marL="0" marR="0" rtl="0" algn="ctr">
                <a:lnSpc>
                  <a:spcPct val="9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THE MODULE WILL HAVE AN IMPORTANT PSYCHOLOGICAL IMPACT ON OUR LIVES, BECAUSE IT WILL BENEFIT BOTH PROFESSIONALLY, PROVIDING NEW SKILLS EXPENDABLE IN THE JOB MARKET, AND PERSONALLY.</a:t>
              </a:r>
              <a:endParaRPr b="0" i="0" sz="3200" u="none" cap="none" strike="noStrike">
                <a:solidFill>
                  <a:schemeClr val="lt1"/>
                </a:solidFill>
                <a:latin typeface="Arial"/>
                <a:ea typeface="Arial"/>
                <a:cs typeface="Arial"/>
                <a:sym typeface="Aria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58" name="Shape 358"/>
        <p:cNvGrpSpPr/>
        <p:nvPr/>
      </p:nvGrpSpPr>
      <p:grpSpPr>
        <a:xfrm>
          <a:off x="0" y="0"/>
          <a:ext cx="0" cy="0"/>
          <a:chOff x="0" y="0"/>
          <a:chExt cx="0" cy="0"/>
        </a:xfrm>
      </p:grpSpPr>
      <p:sp>
        <p:nvSpPr>
          <p:cNvPr id="359" name="Google Shape;359;p8"/>
          <p:cNvSpPr/>
          <p:nvPr/>
        </p:nvSpPr>
        <p:spPr>
          <a:xfrm>
            <a:off x="4572" y="0"/>
            <a:ext cx="18283428" cy="10287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360" name="Google Shape;360;p8"/>
          <p:cNvSpPr/>
          <p:nvPr/>
        </p:nvSpPr>
        <p:spPr>
          <a:xfrm>
            <a:off x="15313043" y="2"/>
            <a:ext cx="1702599" cy="716996"/>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361" name="Google Shape;361;p8"/>
          <p:cNvSpPr txBox="1"/>
          <p:nvPr>
            <p:ph type="title"/>
          </p:nvPr>
        </p:nvSpPr>
        <p:spPr>
          <a:xfrm>
            <a:off x="1257300" y="547688"/>
            <a:ext cx="15773400" cy="198834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7200"/>
              <a:buFont typeface="Arial"/>
              <a:buNone/>
            </a:pPr>
            <a:r>
              <a:rPr lang="en-US"/>
              <a:t>Erwartungen an die Lernenden</a:t>
            </a:r>
            <a:endParaRPr/>
          </a:p>
        </p:txBody>
      </p:sp>
      <p:sp>
        <p:nvSpPr>
          <p:cNvPr id="362" name="Google Shape;362;p8"/>
          <p:cNvSpPr/>
          <p:nvPr/>
        </p:nvSpPr>
        <p:spPr>
          <a:xfrm flipH="1" rot="-5400000">
            <a:off x="833566" y="3274835"/>
            <a:ext cx="6125150" cy="6125150"/>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000000"/>
              </a:solidFill>
              <a:latin typeface="Calibri"/>
              <a:ea typeface="Calibri"/>
              <a:cs typeface="Calibri"/>
              <a:sym typeface="Calibri"/>
            </a:endParaRPr>
          </a:p>
        </p:txBody>
      </p:sp>
      <p:sp>
        <p:nvSpPr>
          <p:cNvPr id="363" name="Google Shape;363;p8"/>
          <p:cNvSpPr txBox="1"/>
          <p:nvPr>
            <p:ph idx="1" type="body"/>
          </p:nvPr>
        </p:nvSpPr>
        <p:spPr>
          <a:xfrm>
            <a:off x="1885950" y="2216367"/>
            <a:ext cx="15773400" cy="771058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4000"/>
              <a:buNone/>
            </a:pPr>
            <a:r>
              <a:rPr b="1" lang="en-US" sz="4000">
                <a:solidFill>
                  <a:srgbClr val="FFAA5A"/>
                </a:solidFill>
              </a:rPr>
              <a:t>Aufgaben und Verantwortlichkeiten der Lernenden</a:t>
            </a:r>
            <a:endParaRPr sz="4000">
              <a:solidFill>
                <a:srgbClr val="FFAA5A"/>
              </a:solidFill>
            </a:endParaRPr>
          </a:p>
          <a:p>
            <a:pPr indent="0" lvl="0" marL="0" rtl="0" algn="l">
              <a:lnSpc>
                <a:spcPct val="90000"/>
              </a:lnSpc>
              <a:spcBef>
                <a:spcPts val="2400"/>
              </a:spcBef>
              <a:spcAft>
                <a:spcPts val="0"/>
              </a:spcAft>
              <a:buSzPts val="4000"/>
              <a:buNone/>
            </a:pPr>
            <a:r>
              <a:rPr lang="en-US" sz="4000">
                <a:solidFill>
                  <a:srgbClr val="000000"/>
                </a:solidFill>
              </a:rPr>
              <a:t>Beispiele:</a:t>
            </a:r>
            <a:endParaRPr/>
          </a:p>
          <a:p>
            <a:pPr indent="-342900" lvl="0" marL="342900" rtl="0" algn="l">
              <a:lnSpc>
                <a:spcPct val="90000"/>
              </a:lnSpc>
              <a:spcBef>
                <a:spcPts val="2400"/>
              </a:spcBef>
              <a:spcAft>
                <a:spcPts val="0"/>
              </a:spcAft>
              <a:buSzPts val="4000"/>
              <a:buChar char="❑"/>
            </a:pPr>
            <a:r>
              <a:rPr lang="en-US" sz="4000"/>
              <a:t>Es wird erwartet, dass Sie etwa ... Stunden für die Bearbeitung dieses Moduls benötigen.</a:t>
            </a:r>
            <a:endParaRPr/>
          </a:p>
          <a:p>
            <a:pPr indent="-342900" lvl="0" marL="342900" rtl="0" algn="l">
              <a:lnSpc>
                <a:spcPct val="90000"/>
              </a:lnSpc>
              <a:spcBef>
                <a:spcPts val="2400"/>
              </a:spcBef>
              <a:spcAft>
                <a:spcPts val="0"/>
              </a:spcAft>
              <a:buSzPts val="4000"/>
              <a:buChar char="❑"/>
            </a:pPr>
            <a:r>
              <a:rPr lang="en-US" sz="4000"/>
              <a:t> Um diesen Kurs vollständig abzuschließen, müssen die Teilnehmer:</a:t>
            </a:r>
            <a:endParaRPr/>
          </a:p>
          <a:p>
            <a:pPr indent="-342900" lvl="1" marL="1028700" rtl="0" algn="l">
              <a:lnSpc>
                <a:spcPct val="90000"/>
              </a:lnSpc>
              <a:spcBef>
                <a:spcPts val="1650"/>
              </a:spcBef>
              <a:spcAft>
                <a:spcPts val="0"/>
              </a:spcAft>
              <a:buClr>
                <a:srgbClr val="92BAB5"/>
              </a:buClr>
              <a:buSzPts val="3200"/>
              <a:buFont typeface="Courier New"/>
              <a:buChar char="o"/>
            </a:pPr>
            <a:r>
              <a:rPr lang="en-US" sz="3200"/>
              <a:t> Sehen Sie sich die Videos an</a:t>
            </a:r>
            <a:endParaRPr sz="3200"/>
          </a:p>
          <a:p>
            <a:pPr indent="-342900" lvl="1" marL="1028700" rtl="0" algn="l">
              <a:lnSpc>
                <a:spcPct val="90000"/>
              </a:lnSpc>
              <a:spcBef>
                <a:spcPts val="1650"/>
              </a:spcBef>
              <a:spcAft>
                <a:spcPts val="0"/>
              </a:spcAft>
              <a:buClr>
                <a:srgbClr val="92BAB5"/>
              </a:buClr>
              <a:buSzPts val="3200"/>
              <a:buFont typeface="Courier New"/>
              <a:buChar char="o"/>
            </a:pPr>
            <a:r>
              <a:rPr lang="en-US" sz="3200">
                <a:solidFill>
                  <a:srgbClr val="000000"/>
                </a:solidFill>
              </a:rPr>
              <a:t>Sehen Sie sich die Präsentationen an</a:t>
            </a:r>
            <a:endParaRPr sz="3200">
              <a:solidFill>
                <a:srgbClr val="000000"/>
              </a:solidFill>
            </a:endParaRPr>
          </a:p>
          <a:p>
            <a:pPr indent="-342900" lvl="1" marL="1028700" rtl="0" algn="l">
              <a:lnSpc>
                <a:spcPct val="90000"/>
              </a:lnSpc>
              <a:spcBef>
                <a:spcPts val="1650"/>
              </a:spcBef>
              <a:spcAft>
                <a:spcPts val="0"/>
              </a:spcAft>
              <a:buClr>
                <a:srgbClr val="92BAB5"/>
              </a:buClr>
              <a:buSzPts val="3200"/>
              <a:buFont typeface="Courier New"/>
              <a:buChar char="o"/>
            </a:pPr>
            <a:r>
              <a:rPr lang="en-US" sz="3200">
                <a:solidFill>
                  <a:srgbClr val="000000"/>
                </a:solidFill>
              </a:rPr>
              <a:t>Vervollständigen Sie die Quiz und Fragen</a:t>
            </a:r>
            <a:endParaRPr sz="3200">
              <a:solidFill>
                <a:srgbClr val="000000"/>
              </a:solidFill>
            </a:endParaRPr>
          </a:p>
          <a:p>
            <a:pPr indent="-342900" lvl="1" marL="1028700" rtl="0" algn="l">
              <a:lnSpc>
                <a:spcPct val="90000"/>
              </a:lnSpc>
              <a:spcBef>
                <a:spcPts val="1650"/>
              </a:spcBef>
              <a:spcAft>
                <a:spcPts val="0"/>
              </a:spcAft>
              <a:buClr>
                <a:srgbClr val="92BAB5"/>
              </a:buClr>
              <a:buSzPts val="3200"/>
              <a:buFont typeface="Courier New"/>
              <a:buChar char="o"/>
            </a:pPr>
            <a:r>
              <a:rPr lang="en-US" sz="3200">
                <a:solidFill>
                  <a:srgbClr val="000000"/>
                </a:solidFill>
              </a:rPr>
              <a:t>Einreichen des Abschlusstests</a:t>
            </a:r>
            <a:endParaRPr/>
          </a:p>
          <a:p>
            <a:pPr indent="0" lvl="1" marL="685800" rtl="0" algn="l">
              <a:lnSpc>
                <a:spcPct val="90000"/>
              </a:lnSpc>
              <a:spcBef>
                <a:spcPts val="1650"/>
              </a:spcBef>
              <a:spcAft>
                <a:spcPts val="0"/>
              </a:spcAft>
              <a:buClr>
                <a:srgbClr val="92BAB5"/>
              </a:buClr>
              <a:buSzPts val="3200"/>
              <a:buNone/>
            </a:pPr>
            <a:r>
              <a:t/>
            </a:r>
            <a:endParaRPr sz="3200">
              <a:solidFill>
                <a:srgbClr val="000000"/>
              </a:solidFill>
            </a:endParaRPr>
          </a:p>
          <a:p>
            <a:pPr indent="-139700" lvl="1" marL="1028700" rtl="0" algn="l">
              <a:lnSpc>
                <a:spcPct val="90000"/>
              </a:lnSpc>
              <a:spcBef>
                <a:spcPts val="1650"/>
              </a:spcBef>
              <a:spcAft>
                <a:spcPts val="0"/>
              </a:spcAft>
              <a:buClr>
                <a:srgbClr val="92BAB5"/>
              </a:buClr>
              <a:buSzPts val="3200"/>
              <a:buFont typeface="Courier New"/>
              <a:buNone/>
            </a:pPr>
            <a:r>
              <a:t/>
            </a:r>
            <a:endParaRPr sz="3200">
              <a:solidFill>
                <a:srgbClr val="000000"/>
              </a:solidFill>
            </a:endParaRPr>
          </a:p>
          <a:p>
            <a:pPr indent="-139700" lvl="1" marL="1028700" rtl="0" algn="l">
              <a:lnSpc>
                <a:spcPct val="90000"/>
              </a:lnSpc>
              <a:spcBef>
                <a:spcPts val="1650"/>
              </a:spcBef>
              <a:spcAft>
                <a:spcPts val="0"/>
              </a:spcAft>
              <a:buClr>
                <a:srgbClr val="92BAB5"/>
              </a:buClr>
              <a:buSzPts val="3200"/>
              <a:buFont typeface="Courier New"/>
              <a:buNone/>
            </a:pPr>
            <a:r>
              <a:t/>
            </a:r>
            <a:endParaRPr sz="3200"/>
          </a:p>
          <a:p>
            <a:pPr indent="-139700" lvl="1" marL="1028700" rtl="0" algn="l">
              <a:lnSpc>
                <a:spcPct val="90000"/>
              </a:lnSpc>
              <a:spcBef>
                <a:spcPts val="1650"/>
              </a:spcBef>
              <a:spcAft>
                <a:spcPts val="0"/>
              </a:spcAft>
              <a:buClr>
                <a:srgbClr val="92BAB5"/>
              </a:buClr>
              <a:buSzPts val="3200"/>
              <a:buFont typeface="Courier New"/>
              <a:buNone/>
            </a:pPr>
            <a:r>
              <a:t/>
            </a:r>
            <a:endParaRPr sz="3200"/>
          </a:p>
          <a:p>
            <a:pPr indent="0" lvl="0" marL="0" rtl="0" algn="l">
              <a:lnSpc>
                <a:spcPct val="90000"/>
              </a:lnSpc>
              <a:spcBef>
                <a:spcPts val="2400"/>
              </a:spcBef>
              <a:spcAft>
                <a:spcPts val="0"/>
              </a:spcAft>
              <a:buSzPts val="4000"/>
              <a:buNone/>
            </a:pPr>
            <a:r>
              <a:t/>
            </a:r>
            <a:endParaRPr sz="4000"/>
          </a:p>
          <a:p>
            <a:pPr indent="-88900" lvl="0" marL="342900" rtl="0" algn="l">
              <a:lnSpc>
                <a:spcPct val="90000"/>
              </a:lnSpc>
              <a:spcBef>
                <a:spcPts val="2400"/>
              </a:spcBef>
              <a:spcAft>
                <a:spcPts val="0"/>
              </a:spcAft>
              <a:buSzPts val="4000"/>
              <a:buNone/>
            </a:pPr>
            <a:r>
              <a:t/>
            </a:r>
            <a:endParaRPr sz="4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67" name="Shape 367"/>
        <p:cNvGrpSpPr/>
        <p:nvPr/>
      </p:nvGrpSpPr>
      <p:grpSpPr>
        <a:xfrm>
          <a:off x="0" y="0"/>
          <a:ext cx="0" cy="0"/>
          <a:chOff x="0" y="0"/>
          <a:chExt cx="0" cy="0"/>
        </a:xfrm>
      </p:grpSpPr>
      <p:sp>
        <p:nvSpPr>
          <p:cNvPr id="368" name="Google Shape;368;p9"/>
          <p:cNvSpPr/>
          <p:nvPr/>
        </p:nvSpPr>
        <p:spPr>
          <a:xfrm>
            <a:off x="4572" y="0"/>
            <a:ext cx="18283428" cy="10287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369" name="Google Shape;369;p9"/>
          <p:cNvSpPr/>
          <p:nvPr/>
        </p:nvSpPr>
        <p:spPr>
          <a:xfrm>
            <a:off x="15313043" y="2"/>
            <a:ext cx="1702599" cy="716996"/>
          </a:xfrm>
          <a:custGeom>
            <a:rect b="b" l="l" r="r" t="t"/>
            <a:pathLst>
              <a:path extrusionOk="0" h="477997" w="1135066">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FFFFFF"/>
              </a:solidFill>
              <a:latin typeface="Calibri"/>
              <a:ea typeface="Calibri"/>
              <a:cs typeface="Calibri"/>
              <a:sym typeface="Calibri"/>
            </a:endParaRPr>
          </a:p>
        </p:txBody>
      </p:sp>
      <p:sp>
        <p:nvSpPr>
          <p:cNvPr id="370" name="Google Shape;370;p9"/>
          <p:cNvSpPr txBox="1"/>
          <p:nvPr>
            <p:ph type="title"/>
          </p:nvPr>
        </p:nvSpPr>
        <p:spPr>
          <a:xfrm>
            <a:off x="1257300" y="547688"/>
            <a:ext cx="15773400" cy="1988345"/>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92BAB5"/>
              </a:buClr>
              <a:buSzPts val="7200"/>
              <a:buFont typeface="Arial"/>
              <a:buNone/>
            </a:pPr>
            <a:r>
              <a:rPr lang="en-US"/>
              <a:t>Erwartungen an die Lernenden</a:t>
            </a:r>
            <a:endParaRPr/>
          </a:p>
        </p:txBody>
      </p:sp>
      <p:sp>
        <p:nvSpPr>
          <p:cNvPr id="371" name="Google Shape;371;p9"/>
          <p:cNvSpPr/>
          <p:nvPr/>
        </p:nvSpPr>
        <p:spPr>
          <a:xfrm flipH="1" rot="-5400000">
            <a:off x="833566" y="3274835"/>
            <a:ext cx="6125150" cy="6125150"/>
          </a:xfrm>
          <a:prstGeom prst="arc">
            <a:avLst>
              <a:gd fmla="val 16200000" name="adj1"/>
              <a:gd fmla="val 0"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rgbClr val="000000"/>
              </a:solidFill>
              <a:latin typeface="Calibri"/>
              <a:ea typeface="Calibri"/>
              <a:cs typeface="Calibri"/>
              <a:sym typeface="Calibri"/>
            </a:endParaRPr>
          </a:p>
        </p:txBody>
      </p:sp>
      <p:sp>
        <p:nvSpPr>
          <p:cNvPr id="372" name="Google Shape;372;p9"/>
          <p:cNvSpPr txBox="1"/>
          <p:nvPr>
            <p:ph idx="1" type="body"/>
          </p:nvPr>
        </p:nvSpPr>
        <p:spPr>
          <a:xfrm>
            <a:off x="1885950" y="2216367"/>
            <a:ext cx="15773400" cy="771058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4400"/>
              <a:buNone/>
            </a:pPr>
            <a:r>
              <a:rPr b="1" lang="en-US" sz="4400">
                <a:solidFill>
                  <a:srgbClr val="FFAA5A"/>
                </a:solidFill>
              </a:rPr>
              <a:t>Was wir von Ihnen erwarten, lässt sich in drei Kategorien einteilen:</a:t>
            </a:r>
            <a:endParaRPr/>
          </a:p>
          <a:p>
            <a:pPr indent="-342900" lvl="0" marL="342900" rtl="0" algn="l">
              <a:lnSpc>
                <a:spcPct val="90000"/>
              </a:lnSpc>
              <a:spcBef>
                <a:spcPts val="2400"/>
              </a:spcBef>
              <a:spcAft>
                <a:spcPts val="0"/>
              </a:spcAft>
              <a:buSzPts val="4400"/>
              <a:buChar char="❑"/>
            </a:pPr>
            <a:r>
              <a:rPr b="1" lang="en-US" sz="4400"/>
              <a:t>Vor dem Modul: </a:t>
            </a:r>
            <a:r>
              <a:rPr lang="en-US" sz="4400"/>
              <a:t>Die einzige Voraussetzung ist, dass Sie über Grundkenntnisse im Umgang mit der Technologie verfügen und ganz allgemein wissen, was digitale Privatsphäre bedeutet.</a:t>
            </a:r>
            <a:endParaRPr/>
          </a:p>
          <a:p>
            <a:pPr indent="-342900" lvl="0" marL="342900" rtl="0" algn="l">
              <a:lnSpc>
                <a:spcPct val="90000"/>
              </a:lnSpc>
              <a:spcBef>
                <a:spcPts val="2400"/>
              </a:spcBef>
              <a:spcAft>
                <a:spcPts val="0"/>
              </a:spcAft>
              <a:buSzPts val="4400"/>
              <a:buChar char="❑"/>
            </a:pPr>
            <a:r>
              <a:rPr b="1" lang="en-US" sz="4400"/>
              <a:t> Während des Moduls: </a:t>
            </a:r>
            <a:r>
              <a:rPr lang="en-US" sz="4400"/>
              <a:t>Die aktive Teilnahme an den Diskussionen und die Erledigung der zugewiesenen Aufgaben sind unerlässlich, um wesentliche Fortschritte im Bereich des digitalen Datenschutzes zu erzielen. </a:t>
            </a:r>
            <a:endParaRPr sz="4400"/>
          </a:p>
          <a:p>
            <a:pPr indent="-342900" lvl="0" marL="342900" rtl="0" algn="l">
              <a:lnSpc>
                <a:spcPct val="90000"/>
              </a:lnSpc>
              <a:spcBef>
                <a:spcPts val="2400"/>
              </a:spcBef>
              <a:spcAft>
                <a:spcPts val="0"/>
              </a:spcAft>
              <a:buSzPts val="4400"/>
              <a:buChar char="❑"/>
            </a:pPr>
            <a:r>
              <a:rPr b="1" lang="en-US" sz="4400"/>
              <a:t>Nach dem Modul: </a:t>
            </a:r>
            <a:r>
              <a:rPr lang="en-US" sz="4400"/>
              <a:t>Das erworbene Wissen kann sowohl im privaten als auch im beruflichen Bereich angewendet werden. </a:t>
            </a:r>
            <a:endParaRPr/>
          </a:p>
          <a:p>
            <a:pPr indent="-63500" lvl="0" marL="342900" rtl="0" algn="l">
              <a:lnSpc>
                <a:spcPct val="90000"/>
              </a:lnSpc>
              <a:spcBef>
                <a:spcPts val="2400"/>
              </a:spcBef>
              <a:spcAft>
                <a:spcPts val="0"/>
              </a:spcAft>
              <a:buSzPts val="4400"/>
              <a:buNone/>
            </a:pPr>
            <a:r>
              <a:t/>
            </a:r>
            <a:endParaRPr sz="4400"/>
          </a:p>
          <a:p>
            <a:pPr indent="-63500" lvl="0" marL="342900" rtl="0" algn="l">
              <a:lnSpc>
                <a:spcPct val="90000"/>
              </a:lnSpc>
              <a:spcBef>
                <a:spcPts val="2400"/>
              </a:spcBef>
              <a:spcAft>
                <a:spcPts val="0"/>
              </a:spcAft>
              <a:buSzPts val="4400"/>
              <a:buNone/>
            </a:pPr>
            <a:r>
              <a:t/>
            </a:r>
            <a:endParaRPr sz="4400"/>
          </a:p>
          <a:p>
            <a:pPr indent="0" lvl="1" marL="685800" rtl="0" algn="l">
              <a:lnSpc>
                <a:spcPct val="90000"/>
              </a:lnSpc>
              <a:spcBef>
                <a:spcPts val="1650"/>
              </a:spcBef>
              <a:spcAft>
                <a:spcPts val="0"/>
              </a:spcAft>
              <a:buClr>
                <a:srgbClr val="92BAB5"/>
              </a:buClr>
              <a:buSzPts val="3600"/>
              <a:buNone/>
            </a:pPr>
            <a:r>
              <a:t/>
            </a:r>
            <a:endParaRPr>
              <a:solidFill>
                <a:srgbClr val="000000"/>
              </a:solidFill>
            </a:endParaRPr>
          </a:p>
          <a:p>
            <a:pPr indent="-114300" lvl="1" marL="1028700" rtl="0" algn="l">
              <a:lnSpc>
                <a:spcPct val="90000"/>
              </a:lnSpc>
              <a:spcBef>
                <a:spcPts val="1650"/>
              </a:spcBef>
              <a:spcAft>
                <a:spcPts val="0"/>
              </a:spcAft>
              <a:buClr>
                <a:srgbClr val="92BAB5"/>
              </a:buClr>
              <a:buSzPts val="3600"/>
              <a:buFont typeface="Courier New"/>
              <a:buNone/>
            </a:pPr>
            <a:r>
              <a:t/>
            </a:r>
            <a:endParaRPr>
              <a:solidFill>
                <a:srgbClr val="000000"/>
              </a:solidFill>
            </a:endParaRPr>
          </a:p>
          <a:p>
            <a:pPr indent="-114300" lvl="1" marL="1028700" rtl="0" algn="l">
              <a:lnSpc>
                <a:spcPct val="90000"/>
              </a:lnSpc>
              <a:spcBef>
                <a:spcPts val="1650"/>
              </a:spcBef>
              <a:spcAft>
                <a:spcPts val="0"/>
              </a:spcAft>
              <a:buClr>
                <a:srgbClr val="92BAB5"/>
              </a:buClr>
              <a:buSzPts val="3600"/>
              <a:buFont typeface="Courier New"/>
              <a:buNone/>
            </a:pPr>
            <a:r>
              <a:t/>
            </a:r>
            <a:endParaRPr/>
          </a:p>
          <a:p>
            <a:pPr indent="-114300" lvl="1" marL="1028700" rtl="0" algn="l">
              <a:lnSpc>
                <a:spcPct val="90000"/>
              </a:lnSpc>
              <a:spcBef>
                <a:spcPts val="1650"/>
              </a:spcBef>
              <a:spcAft>
                <a:spcPts val="0"/>
              </a:spcAft>
              <a:buClr>
                <a:srgbClr val="92BAB5"/>
              </a:buClr>
              <a:buSzPts val="3600"/>
              <a:buFont typeface="Courier New"/>
              <a:buNone/>
            </a:pPr>
            <a:r>
              <a:t/>
            </a:r>
            <a:endParaRPr/>
          </a:p>
          <a:p>
            <a:pPr indent="0" lvl="0" marL="0" rtl="0" algn="l">
              <a:lnSpc>
                <a:spcPct val="90000"/>
              </a:lnSpc>
              <a:spcBef>
                <a:spcPts val="2400"/>
              </a:spcBef>
              <a:spcAft>
                <a:spcPts val="0"/>
              </a:spcAft>
              <a:buSzPts val="4400"/>
              <a:buNone/>
            </a:pPr>
            <a:r>
              <a:t/>
            </a:r>
            <a:endParaRPr sz="4400"/>
          </a:p>
          <a:p>
            <a:pPr indent="-63500" lvl="0" marL="342900" rtl="0" algn="l">
              <a:lnSpc>
                <a:spcPct val="90000"/>
              </a:lnSpc>
              <a:spcBef>
                <a:spcPts val="2400"/>
              </a:spcBef>
              <a:spcAft>
                <a:spcPts val="0"/>
              </a:spcAft>
              <a:buSzPts val="4400"/>
              <a:buNone/>
            </a:pPr>
            <a:r>
              <a:t/>
            </a:r>
            <a:endParaRPr sz="4400"/>
          </a:p>
        </p:txBody>
      </p:sp>
    </p:spTree>
  </p:cSld>
  <p:clrMapOvr>
    <a:masterClrMapping/>
  </p:clrMapOvr>
</p:sld>
</file>

<file path=ppt/theme/theme1.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Motív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0x010100FC39A8C05164174D8B0CC0E9EA7C08B6</vt:lpwstr>
  </property>
  <property fmtid="{D5CDD505-2E9C-101B-9397-08002B2CF9AE}" pid="3" name="MediaServiceImageTags">
    <vt:lpwstr/>
  </property>
</Properties>
</file>