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6858000" cx="12192000"/>
  <p:notesSz cx="6858000" cy="9144000"/>
  <p:embeddedFontLst>
    <p:embeddedFont>
      <p:font typeface="Play"/>
      <p:regular r:id="rId14"/>
      <p:bold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6" roundtripDataSignature="AMtx7mhoaVh5lAgeblYOLo4BBuicp924S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font" Target="fonts/Play-bold.fntdata"/><Relationship Id="rId14" Type="http://schemas.openxmlformats.org/officeDocument/2006/relationships/font" Target="fonts/Play-regular.fntdata"/><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2" name="Google Shape;132;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0" name="Google Shape;190;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1" name="Google Shape;191;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8" name="Google Shape;198;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3" name="Google Shape;213;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5" name="Google Shape;245;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4" name="Google Shape;274;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3" name="Google Shape;283;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9.png"/><Relationship Id="rId3" Type="http://schemas.openxmlformats.org/officeDocument/2006/relationships/image" Target="../media/image1.jpg"/><Relationship Id="rId4" Type="http://schemas.openxmlformats.org/officeDocument/2006/relationships/image" Target="../media/image9.png"/><Relationship Id="rId10" Type="http://schemas.openxmlformats.org/officeDocument/2006/relationships/image" Target="../media/image15.png"/><Relationship Id="rId9" Type="http://schemas.openxmlformats.org/officeDocument/2006/relationships/image" Target="../media/image2.png"/><Relationship Id="rId5" Type="http://schemas.openxmlformats.org/officeDocument/2006/relationships/image" Target="../media/image27.png"/><Relationship Id="rId6" Type="http://schemas.openxmlformats.org/officeDocument/2006/relationships/image" Target="../media/image4.png"/><Relationship Id="rId7" Type="http://schemas.openxmlformats.org/officeDocument/2006/relationships/image" Target="../media/image12.jpg"/><Relationship Id="rId8" Type="http://schemas.openxmlformats.org/officeDocument/2006/relationships/image" Target="../media/image31.jp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15" name="Shape 15"/>
        <p:cNvGrpSpPr/>
        <p:nvPr/>
      </p:nvGrpSpPr>
      <p:grpSpPr>
        <a:xfrm>
          <a:off x="0" y="0"/>
          <a:ext cx="0" cy="0"/>
          <a:chOff x="0" y="0"/>
          <a:chExt cx="0" cy="0"/>
        </a:xfrm>
      </p:grpSpPr>
      <p:sp>
        <p:nvSpPr>
          <p:cNvPr id="16" name="Google Shape;16;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zvislý text" type="vertTx">
  <p:cSld name="VERTICAL_TEXT">
    <p:spTree>
      <p:nvGrpSpPr>
        <p:cNvPr id="72" name="Shape 72"/>
        <p:cNvGrpSpPr/>
        <p:nvPr/>
      </p:nvGrpSpPr>
      <p:grpSpPr>
        <a:xfrm>
          <a:off x="0" y="0"/>
          <a:ext cx="0" cy="0"/>
          <a:chOff x="0" y="0"/>
          <a:chExt cx="0" cy="0"/>
        </a:xfrm>
      </p:grpSpPr>
      <p:sp>
        <p:nvSpPr>
          <p:cNvPr id="73" name="Google Shape;73;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vislý nadpis a text" type="vertTitleAndTx">
  <p:cSld name="VERTICAL_TITLE_AND_VERTICAL_TEXT">
    <p:spTree>
      <p:nvGrpSpPr>
        <p:cNvPr id="78" name="Shape 78"/>
        <p:cNvGrpSpPr/>
        <p:nvPr/>
      </p:nvGrpSpPr>
      <p:grpSpPr>
        <a:xfrm>
          <a:off x="0" y="0"/>
          <a:ext cx="0" cy="0"/>
          <a:chOff x="0" y="0"/>
          <a:chExt cx="0" cy="0"/>
        </a:xfrm>
      </p:grpSpPr>
      <p:sp>
        <p:nvSpPr>
          <p:cNvPr id="79" name="Google Shape;79;p2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87" name="Shape 87"/>
        <p:cNvGrpSpPr/>
        <p:nvPr/>
      </p:nvGrpSpPr>
      <p:grpSpPr>
        <a:xfrm>
          <a:off x="0" y="0"/>
          <a:ext cx="0" cy="0"/>
          <a:chOff x="0" y="0"/>
          <a:chExt cx="0" cy="0"/>
        </a:xfrm>
      </p:grpSpPr>
      <p:sp>
        <p:nvSpPr>
          <p:cNvPr id="88" name="Google Shape;88;p12"/>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48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9" name="Google Shape;89;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SzPts val="2800"/>
              <a:buChar char="❑"/>
              <a:defRPr>
                <a:latin typeface="Arial"/>
                <a:ea typeface="Arial"/>
                <a:cs typeface="Arial"/>
                <a:sym typeface="Arial"/>
              </a:defRPr>
            </a:lvl1pPr>
            <a:lvl2pPr indent="-381000" lvl="1" marL="914400" algn="l">
              <a:lnSpc>
                <a:spcPct val="90000"/>
              </a:lnSpc>
              <a:spcBef>
                <a:spcPts val="500"/>
              </a:spcBef>
              <a:spcAft>
                <a:spcPts val="0"/>
              </a:spcAft>
              <a:buClr>
                <a:schemeClr val="dk1"/>
              </a:buClr>
              <a:buSzPts val="2400"/>
              <a:buChar char="•"/>
              <a:defRPr>
                <a:latin typeface="Arial"/>
                <a:ea typeface="Arial"/>
                <a:cs typeface="Arial"/>
                <a:sym typeface="Arial"/>
              </a:defRPr>
            </a:lvl2pPr>
            <a:lvl3pPr indent="-355600" lvl="2" marL="1371600" algn="l">
              <a:lnSpc>
                <a:spcPct val="90000"/>
              </a:lnSpc>
              <a:spcBef>
                <a:spcPts val="500"/>
              </a:spcBef>
              <a:spcAft>
                <a:spcPts val="0"/>
              </a:spcAft>
              <a:buClr>
                <a:schemeClr val="dk1"/>
              </a:buClr>
              <a:buSzPts val="2000"/>
              <a:buChar char="•"/>
              <a:defRPr>
                <a:latin typeface="Arial"/>
                <a:ea typeface="Arial"/>
                <a:cs typeface="Arial"/>
                <a:sym typeface="Arial"/>
              </a:defRPr>
            </a:lvl3pPr>
            <a:lvl4pPr indent="-342900" lvl="3" marL="1828800" algn="l">
              <a:lnSpc>
                <a:spcPct val="90000"/>
              </a:lnSpc>
              <a:spcBef>
                <a:spcPts val="500"/>
              </a:spcBef>
              <a:spcAft>
                <a:spcPts val="0"/>
              </a:spcAft>
              <a:buClr>
                <a:schemeClr val="dk1"/>
              </a:buClr>
              <a:buSzPts val="1800"/>
              <a:buChar char="•"/>
              <a:defRPr>
                <a:latin typeface="Arial"/>
                <a:ea typeface="Arial"/>
                <a:cs typeface="Arial"/>
                <a:sym typeface="Arial"/>
              </a:defRPr>
            </a:lvl4pPr>
            <a:lvl5pPr indent="-342900" lvl="4" marL="2286000" algn="l">
              <a:lnSpc>
                <a:spcPct val="90000"/>
              </a:lnSpc>
              <a:spcBef>
                <a:spcPts val="500"/>
              </a:spcBef>
              <a:spcAft>
                <a:spcPts val="0"/>
              </a:spcAft>
              <a:buClr>
                <a:schemeClr val="dk1"/>
              </a:buClr>
              <a:buSzPts val="1800"/>
              <a:buChar char="•"/>
              <a:defRPr>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90" name="Shape 90"/>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p:cSld name="Úvodná snímka">
    <p:spTree>
      <p:nvGrpSpPr>
        <p:cNvPr id="91" name="Shape 91"/>
        <p:cNvGrpSpPr/>
        <p:nvPr/>
      </p:nvGrpSpPr>
      <p:grpSpPr>
        <a:xfrm>
          <a:off x="0" y="0"/>
          <a:ext cx="0" cy="0"/>
          <a:chOff x="0" y="0"/>
          <a:chExt cx="0" cy="0"/>
        </a:xfrm>
      </p:grpSpPr>
      <p:sp>
        <p:nvSpPr>
          <p:cNvPr id="92" name="Google Shape;92;p24"/>
          <p:cNvSpPr txBox="1"/>
          <p:nvPr/>
        </p:nvSpPr>
        <p:spPr>
          <a:xfrm>
            <a:off x="1524000" y="2649480"/>
            <a:ext cx="9144000" cy="745313"/>
          </a:xfrm>
          <a:prstGeom prst="rect">
            <a:avLst/>
          </a:prstGeom>
          <a:noFill/>
          <a:ln>
            <a:noFill/>
          </a:ln>
        </p:spPr>
        <p:txBody>
          <a:bodyPr anchorCtr="0" anchor="b" bIns="45700" lIns="91425" spcFirstLastPara="1" rIns="91425" wrap="square" tIns="45700">
            <a:normAutofit/>
          </a:bodyPr>
          <a:lstStyle/>
          <a:p>
            <a:pPr indent="0" lvl="0" marL="0" marR="0" rtl="0" algn="ctr">
              <a:lnSpc>
                <a:spcPct val="100000"/>
              </a:lnSpc>
              <a:spcBef>
                <a:spcPts val="0"/>
              </a:spcBef>
              <a:spcAft>
                <a:spcPts val="0"/>
              </a:spcAft>
              <a:buClr>
                <a:srgbClr val="FFAA5A"/>
              </a:buClr>
              <a:buSzPts val="2000"/>
              <a:buFont typeface="Cambria"/>
              <a:buNone/>
            </a:pPr>
            <a:r>
              <a:rPr b="1" lang="en-US" sz="2000">
                <a:solidFill>
                  <a:srgbClr val="FFAA5A"/>
                </a:solidFill>
                <a:latin typeface="Cambria"/>
                <a:ea typeface="Cambria"/>
                <a:cs typeface="Cambria"/>
                <a:sym typeface="Cambria"/>
              </a:rPr>
              <a:t>ERASMUS+KA220-ADU - Cooperation partnerships in adult education</a:t>
            </a:r>
            <a:endParaRPr b="1" sz="2000">
              <a:solidFill>
                <a:srgbClr val="FFAA5A"/>
              </a:solidFill>
              <a:latin typeface="Cambria"/>
              <a:ea typeface="Cambria"/>
              <a:cs typeface="Cambria"/>
              <a:sym typeface="Cambria"/>
            </a:endParaRPr>
          </a:p>
          <a:p>
            <a:pPr indent="0" lvl="0" marL="0" marR="0" rtl="0" algn="ctr">
              <a:lnSpc>
                <a:spcPct val="100000"/>
              </a:lnSpc>
              <a:spcBef>
                <a:spcPts val="0"/>
              </a:spcBef>
              <a:spcAft>
                <a:spcPts val="0"/>
              </a:spcAft>
              <a:buClr>
                <a:srgbClr val="FFAA5A"/>
              </a:buClr>
              <a:buSzPts val="2000"/>
              <a:buFont typeface="Cambria"/>
              <a:buNone/>
            </a:pPr>
            <a:r>
              <a:rPr b="1" lang="en-US" sz="2000">
                <a:solidFill>
                  <a:srgbClr val="FFAA5A"/>
                </a:solidFill>
                <a:latin typeface="Cambria"/>
                <a:ea typeface="Cambria"/>
                <a:cs typeface="Cambria"/>
                <a:sym typeface="Cambria"/>
              </a:rPr>
              <a:t>KA220-ADU-2BF13E10 </a:t>
            </a:r>
            <a:endParaRPr b="1" sz="2000">
              <a:solidFill>
                <a:srgbClr val="FFAA5A"/>
              </a:solidFill>
              <a:latin typeface="Cambria"/>
              <a:ea typeface="Cambria"/>
              <a:cs typeface="Cambria"/>
              <a:sym typeface="Cambria"/>
            </a:endParaRPr>
          </a:p>
        </p:txBody>
      </p:sp>
      <p:sp>
        <p:nvSpPr>
          <p:cNvPr id="93" name="Google Shape;93;p24"/>
          <p:cNvSpPr txBox="1"/>
          <p:nvPr/>
        </p:nvSpPr>
        <p:spPr>
          <a:xfrm>
            <a:off x="1297172" y="1042061"/>
            <a:ext cx="9597656" cy="129266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2600" u="none" cap="none" strike="noStrike">
                <a:solidFill>
                  <a:srgbClr val="92BAB5"/>
                </a:solidFill>
                <a:latin typeface="Cambria"/>
                <a:ea typeface="Cambria"/>
                <a:cs typeface="Cambria"/>
                <a:sym typeface="Cambria"/>
              </a:rPr>
              <a:t>Building Digital Resilience by Making Digital Wellbeing and</a:t>
            </a:r>
            <a:br>
              <a:rPr b="1" i="0" lang="en-US" sz="2600" u="none" cap="none" strike="noStrike">
                <a:solidFill>
                  <a:srgbClr val="92BAB5"/>
                </a:solidFill>
                <a:latin typeface="Cambria"/>
                <a:ea typeface="Cambria"/>
                <a:cs typeface="Cambria"/>
                <a:sym typeface="Cambria"/>
              </a:rPr>
            </a:br>
            <a:r>
              <a:rPr b="1" i="0" lang="en-US" sz="2600" u="none" cap="none" strike="noStrike">
                <a:solidFill>
                  <a:srgbClr val="92BAB5"/>
                </a:solidFill>
                <a:latin typeface="Cambria"/>
                <a:ea typeface="Cambria"/>
                <a:cs typeface="Cambria"/>
                <a:sym typeface="Cambria"/>
              </a:rPr>
              <a:t>Security Accessible to All</a:t>
            </a:r>
            <a:br>
              <a:rPr b="1" i="0" lang="en-US" sz="2600" u="none" cap="none" strike="noStrike">
                <a:solidFill>
                  <a:srgbClr val="92BAB5"/>
                </a:solidFill>
                <a:latin typeface="Cambria"/>
                <a:ea typeface="Cambria"/>
                <a:cs typeface="Cambria"/>
                <a:sym typeface="Cambria"/>
              </a:rPr>
            </a:br>
            <a:r>
              <a:rPr b="1" i="0" lang="en-US" sz="2600" u="none" cap="none" strike="noStrike">
                <a:solidFill>
                  <a:srgbClr val="92BAB5"/>
                </a:solidFill>
                <a:latin typeface="Cambria"/>
                <a:ea typeface="Cambria"/>
                <a:cs typeface="Cambria"/>
                <a:sym typeface="Cambria"/>
              </a:rPr>
              <a:t>&lt;&lt;DigiWELL&gt;&gt;</a:t>
            </a:r>
            <a:endParaRPr sz="2600">
              <a:solidFill>
                <a:schemeClr val="dk1"/>
              </a:solidFill>
              <a:latin typeface="Calibri"/>
              <a:ea typeface="Calibri"/>
              <a:cs typeface="Calibri"/>
              <a:sym typeface="Calibri"/>
            </a:endParaRPr>
          </a:p>
        </p:txBody>
      </p:sp>
      <p:grpSp>
        <p:nvGrpSpPr>
          <p:cNvPr id="94" name="Google Shape;94;p24"/>
          <p:cNvGrpSpPr/>
          <p:nvPr/>
        </p:nvGrpSpPr>
        <p:grpSpPr>
          <a:xfrm>
            <a:off x="404037" y="5915131"/>
            <a:ext cx="11602577" cy="790052"/>
            <a:chOff x="435935" y="5851336"/>
            <a:chExt cx="11602577" cy="790052"/>
          </a:xfrm>
        </p:grpSpPr>
        <p:pic>
          <p:nvPicPr>
            <p:cNvPr descr="Obrázok, na ktorom je text" id="95" name="Google Shape;95;p24"/>
            <p:cNvPicPr preferRelativeResize="0"/>
            <p:nvPr/>
          </p:nvPicPr>
          <p:blipFill rotWithShape="1">
            <a:blip r:embed="rId2">
              <a:alphaModFix/>
            </a:blip>
            <a:srcRect b="0" l="0" r="0" t="0"/>
            <a:stretch/>
          </p:blipFill>
          <p:spPr>
            <a:xfrm>
              <a:off x="435935" y="5963498"/>
              <a:ext cx="2290456" cy="529376"/>
            </a:xfrm>
            <a:prstGeom prst="rect">
              <a:avLst/>
            </a:prstGeom>
            <a:noFill/>
            <a:ln>
              <a:noFill/>
            </a:ln>
          </p:spPr>
        </p:pic>
        <p:pic>
          <p:nvPicPr>
            <p:cNvPr id="96" name="Google Shape;96;p24"/>
            <p:cNvPicPr preferRelativeResize="0"/>
            <p:nvPr/>
          </p:nvPicPr>
          <p:blipFill rotWithShape="1">
            <a:blip r:embed="rId3">
              <a:alphaModFix/>
            </a:blip>
            <a:srcRect b="0" l="0" r="0" t="0"/>
            <a:stretch/>
          </p:blipFill>
          <p:spPr>
            <a:xfrm>
              <a:off x="10212223" y="5851336"/>
              <a:ext cx="1826289" cy="737473"/>
            </a:xfrm>
            <a:prstGeom prst="rect">
              <a:avLst/>
            </a:prstGeom>
            <a:noFill/>
            <a:ln>
              <a:noFill/>
            </a:ln>
          </p:spPr>
        </p:pic>
        <p:pic>
          <p:nvPicPr>
            <p:cNvPr id="97" name="Google Shape;97;p24"/>
            <p:cNvPicPr preferRelativeResize="0"/>
            <p:nvPr/>
          </p:nvPicPr>
          <p:blipFill rotWithShape="1">
            <a:blip r:embed="rId4">
              <a:alphaModFix/>
            </a:blip>
            <a:srcRect b="0" l="0" r="0" t="0"/>
            <a:stretch/>
          </p:blipFill>
          <p:spPr>
            <a:xfrm>
              <a:off x="2726391" y="5863719"/>
              <a:ext cx="777669" cy="777669"/>
            </a:xfrm>
            <a:prstGeom prst="rect">
              <a:avLst/>
            </a:prstGeom>
            <a:noFill/>
            <a:ln>
              <a:noFill/>
            </a:ln>
          </p:spPr>
        </p:pic>
        <p:pic>
          <p:nvPicPr>
            <p:cNvPr descr="Slovenská poľnohospodárska univerzita v Nitre" id="98" name="Google Shape;98;p24"/>
            <p:cNvPicPr preferRelativeResize="0"/>
            <p:nvPr/>
          </p:nvPicPr>
          <p:blipFill rotWithShape="1">
            <a:blip r:embed="rId5">
              <a:alphaModFix/>
            </a:blip>
            <a:srcRect b="0" l="0" r="0" t="0"/>
            <a:stretch/>
          </p:blipFill>
          <p:spPr>
            <a:xfrm>
              <a:off x="3589235" y="5963498"/>
              <a:ext cx="1128044" cy="504492"/>
            </a:xfrm>
            <a:prstGeom prst="rect">
              <a:avLst/>
            </a:prstGeom>
            <a:noFill/>
            <a:ln>
              <a:noFill/>
            </a:ln>
          </p:spPr>
        </p:pic>
        <p:pic>
          <p:nvPicPr>
            <p:cNvPr descr="Logo" id="99" name="Google Shape;99;p24"/>
            <p:cNvPicPr preferRelativeResize="0"/>
            <p:nvPr/>
          </p:nvPicPr>
          <p:blipFill rotWithShape="1">
            <a:blip r:embed="rId6">
              <a:alphaModFix/>
            </a:blip>
            <a:srcRect b="0" l="0" r="0" t="0"/>
            <a:stretch/>
          </p:blipFill>
          <p:spPr>
            <a:xfrm>
              <a:off x="4717279" y="5963498"/>
              <a:ext cx="968299" cy="504492"/>
            </a:xfrm>
            <a:prstGeom prst="rect">
              <a:avLst/>
            </a:prstGeom>
            <a:noFill/>
            <a:ln>
              <a:noFill/>
            </a:ln>
          </p:spPr>
        </p:pic>
        <p:pic>
          <p:nvPicPr>
            <p:cNvPr id="100" name="Google Shape;100;p24"/>
            <p:cNvPicPr preferRelativeResize="0"/>
            <p:nvPr/>
          </p:nvPicPr>
          <p:blipFill rotWithShape="1">
            <a:blip r:embed="rId7">
              <a:alphaModFix/>
            </a:blip>
            <a:srcRect b="0" l="0" r="0" t="0"/>
            <a:stretch/>
          </p:blipFill>
          <p:spPr>
            <a:xfrm>
              <a:off x="5685578" y="5945929"/>
              <a:ext cx="1156727" cy="564513"/>
            </a:xfrm>
            <a:prstGeom prst="rect">
              <a:avLst/>
            </a:prstGeom>
            <a:noFill/>
            <a:ln>
              <a:noFill/>
            </a:ln>
          </p:spPr>
        </p:pic>
        <p:pic>
          <p:nvPicPr>
            <p:cNvPr descr="AIFED - Formación, cultura y empleo en Granada" id="101" name="Google Shape;101;p24"/>
            <p:cNvPicPr preferRelativeResize="0"/>
            <p:nvPr/>
          </p:nvPicPr>
          <p:blipFill rotWithShape="1">
            <a:blip r:embed="rId8">
              <a:alphaModFix/>
            </a:blip>
            <a:srcRect b="0" l="0" r="0" t="0"/>
            <a:stretch/>
          </p:blipFill>
          <p:spPr>
            <a:xfrm>
              <a:off x="6898797" y="5968999"/>
              <a:ext cx="1521023" cy="523875"/>
            </a:xfrm>
            <a:prstGeom prst="rect">
              <a:avLst/>
            </a:prstGeom>
            <a:noFill/>
            <a:ln>
              <a:noFill/>
            </a:ln>
          </p:spPr>
        </p:pic>
        <p:pic>
          <p:nvPicPr>
            <p:cNvPr id="102" name="Google Shape;102;p24"/>
            <p:cNvPicPr preferRelativeResize="0"/>
            <p:nvPr/>
          </p:nvPicPr>
          <p:blipFill rotWithShape="1">
            <a:blip r:embed="rId9">
              <a:alphaModFix/>
            </a:blip>
            <a:srcRect b="0" l="0" r="0" t="0"/>
            <a:stretch/>
          </p:blipFill>
          <p:spPr>
            <a:xfrm>
              <a:off x="8566511" y="5945929"/>
              <a:ext cx="1499020" cy="228600"/>
            </a:xfrm>
            <a:prstGeom prst="rect">
              <a:avLst/>
            </a:prstGeom>
            <a:noFill/>
            <a:ln>
              <a:noFill/>
            </a:ln>
          </p:spPr>
        </p:pic>
        <p:pic>
          <p:nvPicPr>
            <p:cNvPr descr="Syzygia Foundation" id="103" name="Google Shape;103;p24"/>
            <p:cNvPicPr preferRelativeResize="0"/>
            <p:nvPr/>
          </p:nvPicPr>
          <p:blipFill rotWithShape="1">
            <a:blip r:embed="rId10">
              <a:alphaModFix/>
            </a:blip>
            <a:srcRect b="0" l="0" r="0" t="0"/>
            <a:stretch/>
          </p:blipFill>
          <p:spPr>
            <a:xfrm>
              <a:off x="8606409" y="6252553"/>
              <a:ext cx="1419225" cy="282282"/>
            </a:xfrm>
            <a:prstGeom prst="rect">
              <a:avLst/>
            </a:prstGeom>
            <a:noFill/>
            <a:ln>
              <a:noFill/>
            </a:ln>
          </p:spPr>
        </p:pic>
      </p:gr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104" name="Shape 104"/>
        <p:cNvGrpSpPr/>
        <p:nvPr/>
      </p:nvGrpSpPr>
      <p:grpSpPr>
        <a:xfrm>
          <a:off x="0" y="0"/>
          <a:ext cx="0" cy="0"/>
          <a:chOff x="0" y="0"/>
          <a:chExt cx="0" cy="0"/>
        </a:xfrm>
      </p:grpSpPr>
      <p:sp>
        <p:nvSpPr>
          <p:cNvPr id="105" name="Google Shape;105;p25"/>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48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6" name="Google Shape;106;p2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SzPts val="2800"/>
              <a:buChar char="❑"/>
              <a:defRPr>
                <a:latin typeface="Arial"/>
                <a:ea typeface="Arial"/>
                <a:cs typeface="Arial"/>
                <a:sym typeface="Arial"/>
              </a:defRPr>
            </a:lvl1pPr>
            <a:lvl2pPr indent="-381000" lvl="1" marL="914400" algn="l">
              <a:lnSpc>
                <a:spcPct val="90000"/>
              </a:lnSpc>
              <a:spcBef>
                <a:spcPts val="500"/>
              </a:spcBef>
              <a:spcAft>
                <a:spcPts val="0"/>
              </a:spcAft>
              <a:buClr>
                <a:schemeClr val="dk1"/>
              </a:buClr>
              <a:buSzPts val="2400"/>
              <a:buChar char="•"/>
              <a:defRPr>
                <a:latin typeface="Arial"/>
                <a:ea typeface="Arial"/>
                <a:cs typeface="Arial"/>
                <a:sym typeface="Arial"/>
              </a:defRPr>
            </a:lvl2pPr>
            <a:lvl3pPr indent="-355600" lvl="2" marL="1371600" algn="l">
              <a:lnSpc>
                <a:spcPct val="90000"/>
              </a:lnSpc>
              <a:spcBef>
                <a:spcPts val="500"/>
              </a:spcBef>
              <a:spcAft>
                <a:spcPts val="0"/>
              </a:spcAft>
              <a:buClr>
                <a:schemeClr val="dk1"/>
              </a:buClr>
              <a:buSzPts val="2000"/>
              <a:buChar char="•"/>
              <a:defRPr>
                <a:latin typeface="Arial"/>
                <a:ea typeface="Arial"/>
                <a:cs typeface="Arial"/>
                <a:sym typeface="Arial"/>
              </a:defRPr>
            </a:lvl3pPr>
            <a:lvl4pPr indent="-342900" lvl="3" marL="1828800" algn="l">
              <a:lnSpc>
                <a:spcPct val="90000"/>
              </a:lnSpc>
              <a:spcBef>
                <a:spcPts val="500"/>
              </a:spcBef>
              <a:spcAft>
                <a:spcPts val="0"/>
              </a:spcAft>
              <a:buClr>
                <a:schemeClr val="dk1"/>
              </a:buClr>
              <a:buSzPts val="1800"/>
              <a:buChar char="•"/>
              <a:defRPr>
                <a:latin typeface="Arial"/>
                <a:ea typeface="Arial"/>
                <a:cs typeface="Arial"/>
                <a:sym typeface="Arial"/>
              </a:defRPr>
            </a:lvl4pPr>
            <a:lvl5pPr indent="-342900" lvl="4" marL="2286000" algn="l">
              <a:lnSpc>
                <a:spcPct val="90000"/>
              </a:lnSpc>
              <a:spcBef>
                <a:spcPts val="500"/>
              </a:spcBef>
              <a:spcAft>
                <a:spcPts val="0"/>
              </a:spcAft>
              <a:buClr>
                <a:schemeClr val="dk1"/>
              </a:buClr>
              <a:buSzPts val="1800"/>
              <a:buChar char="•"/>
              <a:defRPr>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7" name="Google Shape;107;p2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SzPts val="2800"/>
              <a:buChar char="❑"/>
              <a:defRPr>
                <a:latin typeface="Arial"/>
                <a:ea typeface="Arial"/>
                <a:cs typeface="Arial"/>
                <a:sym typeface="Arial"/>
              </a:defRPr>
            </a:lvl1pPr>
            <a:lvl2pPr indent="-381000" lvl="1" marL="914400" algn="l">
              <a:lnSpc>
                <a:spcPct val="90000"/>
              </a:lnSpc>
              <a:spcBef>
                <a:spcPts val="500"/>
              </a:spcBef>
              <a:spcAft>
                <a:spcPts val="0"/>
              </a:spcAft>
              <a:buClr>
                <a:schemeClr val="dk1"/>
              </a:buClr>
              <a:buSzPts val="2400"/>
              <a:buChar char="•"/>
              <a:defRPr>
                <a:latin typeface="Arial"/>
                <a:ea typeface="Arial"/>
                <a:cs typeface="Arial"/>
                <a:sym typeface="Arial"/>
              </a:defRPr>
            </a:lvl2pPr>
            <a:lvl3pPr indent="-355600" lvl="2" marL="1371600" algn="l">
              <a:lnSpc>
                <a:spcPct val="90000"/>
              </a:lnSpc>
              <a:spcBef>
                <a:spcPts val="500"/>
              </a:spcBef>
              <a:spcAft>
                <a:spcPts val="0"/>
              </a:spcAft>
              <a:buClr>
                <a:schemeClr val="dk1"/>
              </a:buClr>
              <a:buSzPts val="2000"/>
              <a:buChar char="•"/>
              <a:defRPr>
                <a:latin typeface="Arial"/>
                <a:ea typeface="Arial"/>
                <a:cs typeface="Arial"/>
                <a:sym typeface="Arial"/>
              </a:defRPr>
            </a:lvl3pPr>
            <a:lvl4pPr indent="-342900" lvl="3" marL="1828800" algn="l">
              <a:lnSpc>
                <a:spcPct val="90000"/>
              </a:lnSpc>
              <a:spcBef>
                <a:spcPts val="500"/>
              </a:spcBef>
              <a:spcAft>
                <a:spcPts val="0"/>
              </a:spcAft>
              <a:buClr>
                <a:schemeClr val="dk1"/>
              </a:buClr>
              <a:buSzPts val="1800"/>
              <a:buChar char="•"/>
              <a:defRPr>
                <a:latin typeface="Arial"/>
                <a:ea typeface="Arial"/>
                <a:cs typeface="Arial"/>
                <a:sym typeface="Arial"/>
              </a:defRPr>
            </a:lvl4pPr>
            <a:lvl5pPr indent="-342900" lvl="4" marL="2286000" algn="l">
              <a:lnSpc>
                <a:spcPct val="90000"/>
              </a:lnSpc>
              <a:spcBef>
                <a:spcPts val="500"/>
              </a:spcBef>
              <a:spcAft>
                <a:spcPts val="0"/>
              </a:spcAft>
              <a:buClr>
                <a:schemeClr val="dk1"/>
              </a:buClr>
              <a:buSzPts val="1800"/>
              <a:buChar char="•"/>
              <a:defRPr>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108" name="Shape 108"/>
        <p:cNvGrpSpPr/>
        <p:nvPr/>
      </p:nvGrpSpPr>
      <p:grpSpPr>
        <a:xfrm>
          <a:off x="0" y="0"/>
          <a:ext cx="0" cy="0"/>
          <a:chOff x="0" y="0"/>
          <a:chExt cx="0" cy="0"/>
        </a:xfrm>
      </p:grpSpPr>
      <p:sp>
        <p:nvSpPr>
          <p:cNvPr id="109" name="Google Shape;109;p2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2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11" name="Google Shape;111;p2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2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13" name="Google Shape;113;p2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114" name="Shape 114"/>
        <p:cNvGrpSpPr/>
        <p:nvPr/>
      </p:nvGrpSpPr>
      <p:grpSpPr>
        <a:xfrm>
          <a:off x="0" y="0"/>
          <a:ext cx="0" cy="0"/>
          <a:chOff x="0" y="0"/>
          <a:chExt cx="0" cy="0"/>
        </a:xfrm>
      </p:grpSpPr>
      <p:sp>
        <p:nvSpPr>
          <p:cNvPr id="115" name="Google Shape;115;p27"/>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116" name="Shape 116"/>
        <p:cNvGrpSpPr/>
        <p:nvPr/>
      </p:nvGrpSpPr>
      <p:grpSpPr>
        <a:xfrm>
          <a:off x="0" y="0"/>
          <a:ext cx="0" cy="0"/>
          <a:chOff x="0" y="0"/>
          <a:chExt cx="0" cy="0"/>
        </a:xfrm>
      </p:grpSpPr>
      <p:sp>
        <p:nvSpPr>
          <p:cNvPr id="117" name="Google Shape;117;p2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92BAB5"/>
              </a:buClr>
              <a:buSzPts val="3200"/>
              <a:buFont typeface="Cambr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8" name="Google Shape;118;p28"/>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119" name="Google Shape;119;p28"/>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20" name="Google Shape;120;p28"/>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1" name="Google Shape;121;p28"/>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2" name="Google Shape;122;p28"/>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type="picTx">
  <p:cSld name="PICTURE_WITH_CAPTION_TEXT">
    <p:spTree>
      <p:nvGrpSpPr>
        <p:cNvPr id="123" name="Shape 123"/>
        <p:cNvGrpSpPr/>
        <p:nvPr/>
      </p:nvGrpSpPr>
      <p:grpSpPr>
        <a:xfrm>
          <a:off x="0" y="0"/>
          <a:ext cx="0" cy="0"/>
          <a:chOff x="0" y="0"/>
          <a:chExt cx="0" cy="0"/>
        </a:xfrm>
      </p:grpSpPr>
      <p:sp>
        <p:nvSpPr>
          <p:cNvPr id="124" name="Google Shape;124;p2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92BAB5"/>
              </a:buClr>
              <a:buSzPts val="3200"/>
              <a:buFont typeface="Cambr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5" name="Google Shape;125;p29"/>
          <p:cNvSpPr/>
          <p:nvPr>
            <p:ph idx="2" type="pic"/>
          </p:nvPr>
        </p:nvSpPr>
        <p:spPr>
          <a:xfrm>
            <a:off x="5183188" y="987425"/>
            <a:ext cx="6172200" cy="4873625"/>
          </a:xfrm>
          <a:prstGeom prst="rect">
            <a:avLst/>
          </a:prstGeom>
          <a:noFill/>
          <a:ln>
            <a:noFill/>
          </a:ln>
        </p:spPr>
      </p:sp>
      <p:sp>
        <p:nvSpPr>
          <p:cNvPr id="126" name="Google Shape;126;p29"/>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27" name="Google Shape;127;p29"/>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8" name="Google Shape;128;p29"/>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9" name="Google Shape;129;p29"/>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type="title">
  <p:cSld name="TITLE">
    <p:spTree>
      <p:nvGrpSpPr>
        <p:cNvPr id="21" name="Shape 21"/>
        <p:cNvGrpSpPr/>
        <p:nvPr/>
      </p:nvGrpSpPr>
      <p:grpSpPr>
        <a:xfrm>
          <a:off x="0" y="0"/>
          <a:ext cx="0" cy="0"/>
          <a:chOff x="0" y="0"/>
          <a:chExt cx="0" cy="0"/>
        </a:xfrm>
      </p:grpSpPr>
      <p:sp>
        <p:nvSpPr>
          <p:cNvPr id="22" name="Google Shape;22;p1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4" name="Google Shape;24;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lavička sekcie" type="secHead">
  <p:cSld name="SECTION_HEADER">
    <p:spTree>
      <p:nvGrpSpPr>
        <p:cNvPr id="27" name="Shape 27"/>
        <p:cNvGrpSpPr/>
        <p:nvPr/>
      </p:nvGrpSpPr>
      <p:grpSpPr>
        <a:xfrm>
          <a:off x="0" y="0"/>
          <a:ext cx="0" cy="0"/>
          <a:chOff x="0" y="0"/>
          <a:chExt cx="0" cy="0"/>
        </a:xfrm>
      </p:grpSpPr>
      <p:sp>
        <p:nvSpPr>
          <p:cNvPr id="28" name="Google Shape;28;p1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30" name="Google Shape;30;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33" name="Shape 33"/>
        <p:cNvGrpSpPr/>
        <p:nvPr/>
      </p:nvGrpSpPr>
      <p:grpSpPr>
        <a:xfrm>
          <a:off x="0" y="0"/>
          <a:ext cx="0" cy="0"/>
          <a:chOff x="0" y="0"/>
          <a:chExt cx="0" cy="0"/>
        </a:xfrm>
      </p:grpSpPr>
      <p:sp>
        <p:nvSpPr>
          <p:cNvPr id="34" name="Google Shape;34;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40" name="Shape 40"/>
        <p:cNvGrpSpPr/>
        <p:nvPr/>
      </p:nvGrpSpPr>
      <p:grpSpPr>
        <a:xfrm>
          <a:off x="0" y="0"/>
          <a:ext cx="0" cy="0"/>
          <a:chOff x="0" y="0"/>
          <a:chExt cx="0" cy="0"/>
        </a:xfrm>
      </p:grpSpPr>
      <p:sp>
        <p:nvSpPr>
          <p:cNvPr id="41" name="Google Shape;41;p1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1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49" name="Shape 49"/>
        <p:cNvGrpSpPr/>
        <p:nvPr/>
      </p:nvGrpSpPr>
      <p:grpSpPr>
        <a:xfrm>
          <a:off x="0" y="0"/>
          <a:ext cx="0" cy="0"/>
          <a:chOff x="0" y="0"/>
          <a:chExt cx="0" cy="0"/>
        </a:xfrm>
      </p:grpSpPr>
      <p:sp>
        <p:nvSpPr>
          <p:cNvPr id="50" name="Google Shape;50;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54" name="Shape 54"/>
        <p:cNvGrpSpPr/>
        <p:nvPr/>
      </p:nvGrpSpPr>
      <p:grpSpPr>
        <a:xfrm>
          <a:off x="0" y="0"/>
          <a:ext cx="0" cy="0"/>
          <a:chOff x="0" y="0"/>
          <a:chExt cx="0" cy="0"/>
        </a:xfrm>
      </p:grpSpPr>
      <p:sp>
        <p:nvSpPr>
          <p:cNvPr id="55" name="Google Shape;55;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58" name="Shape 58"/>
        <p:cNvGrpSpPr/>
        <p:nvPr/>
      </p:nvGrpSpPr>
      <p:grpSpPr>
        <a:xfrm>
          <a:off x="0" y="0"/>
          <a:ext cx="0" cy="0"/>
          <a:chOff x="0" y="0"/>
          <a:chExt cx="0" cy="0"/>
        </a:xfrm>
      </p:grpSpPr>
      <p:sp>
        <p:nvSpPr>
          <p:cNvPr id="59" name="Google Shape;59;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type="picTx">
  <p:cSld name="PICTURE_WITH_CAPTION_TEXT">
    <p:spTree>
      <p:nvGrpSpPr>
        <p:cNvPr id="65" name="Shape 65"/>
        <p:cNvGrpSpPr/>
        <p:nvPr/>
      </p:nvGrpSpPr>
      <p:grpSpPr>
        <a:xfrm>
          <a:off x="0" y="0"/>
          <a:ext cx="0" cy="0"/>
          <a:chOff x="0" y="0"/>
          <a:chExt cx="0" cy="0"/>
        </a:xfrm>
      </p:grpSpPr>
      <p:sp>
        <p:nvSpPr>
          <p:cNvPr id="66" name="Google Shape;66;p2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1"/>
          <p:cNvSpPr/>
          <p:nvPr>
            <p:ph idx="2" type="pic"/>
          </p:nvPr>
        </p:nvSpPr>
        <p:spPr>
          <a:xfrm>
            <a:off x="5183188" y="987425"/>
            <a:ext cx="6172200" cy="4873625"/>
          </a:xfrm>
          <a:prstGeom prst="rect">
            <a:avLst/>
          </a:prstGeom>
          <a:noFill/>
          <a:ln>
            <a:noFill/>
          </a:ln>
        </p:spPr>
      </p:sp>
      <p:sp>
        <p:nvSpPr>
          <p:cNvPr id="68" name="Google Shape;68;p2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theme" Target="../theme/theme2.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757575"/>
                </a:solidFill>
                <a:latin typeface="Arial"/>
                <a:ea typeface="Arial"/>
                <a:cs typeface="Arial"/>
                <a:sym typeface="Arial"/>
              </a:defRPr>
            </a:lvl1pPr>
            <a:lvl2pPr indent="0" lvl="1" marL="0" marR="0" rtl="0" algn="r">
              <a:spcBef>
                <a:spcPts val="0"/>
              </a:spcBef>
              <a:buNone/>
              <a:defRPr b="0" i="0" sz="1200" u="none" cap="none" strike="noStrike">
                <a:solidFill>
                  <a:srgbClr val="757575"/>
                </a:solidFill>
                <a:latin typeface="Arial"/>
                <a:ea typeface="Arial"/>
                <a:cs typeface="Arial"/>
                <a:sym typeface="Arial"/>
              </a:defRPr>
            </a:lvl2pPr>
            <a:lvl3pPr indent="0" lvl="2" marL="0" marR="0" rtl="0" algn="r">
              <a:spcBef>
                <a:spcPts val="0"/>
              </a:spcBef>
              <a:buNone/>
              <a:defRPr b="0" i="0" sz="1200" u="none" cap="none" strike="noStrike">
                <a:solidFill>
                  <a:srgbClr val="757575"/>
                </a:solidFill>
                <a:latin typeface="Arial"/>
                <a:ea typeface="Arial"/>
                <a:cs typeface="Arial"/>
                <a:sym typeface="Arial"/>
              </a:defRPr>
            </a:lvl3pPr>
            <a:lvl4pPr indent="0" lvl="3" marL="0" marR="0" rtl="0" algn="r">
              <a:spcBef>
                <a:spcPts val="0"/>
              </a:spcBef>
              <a:buNone/>
              <a:defRPr b="0" i="0" sz="1200" u="none" cap="none" strike="noStrike">
                <a:solidFill>
                  <a:srgbClr val="757575"/>
                </a:solidFill>
                <a:latin typeface="Arial"/>
                <a:ea typeface="Arial"/>
                <a:cs typeface="Arial"/>
                <a:sym typeface="Arial"/>
              </a:defRPr>
            </a:lvl4pPr>
            <a:lvl5pPr indent="0" lvl="4" marL="0" marR="0" rtl="0" algn="r">
              <a:spcBef>
                <a:spcPts val="0"/>
              </a:spcBef>
              <a:buNone/>
              <a:defRPr b="0" i="0" sz="1200" u="none" cap="none" strike="noStrike">
                <a:solidFill>
                  <a:srgbClr val="757575"/>
                </a:solidFill>
                <a:latin typeface="Arial"/>
                <a:ea typeface="Arial"/>
                <a:cs typeface="Arial"/>
                <a:sym typeface="Arial"/>
              </a:defRPr>
            </a:lvl5pPr>
            <a:lvl6pPr indent="0" lvl="5" marL="0" marR="0" rtl="0" algn="r">
              <a:spcBef>
                <a:spcPts val="0"/>
              </a:spcBef>
              <a:buNone/>
              <a:defRPr b="0" i="0" sz="1200" u="none" cap="none" strike="noStrike">
                <a:solidFill>
                  <a:srgbClr val="757575"/>
                </a:solidFill>
                <a:latin typeface="Arial"/>
                <a:ea typeface="Arial"/>
                <a:cs typeface="Arial"/>
                <a:sym typeface="Arial"/>
              </a:defRPr>
            </a:lvl6pPr>
            <a:lvl7pPr indent="0" lvl="6" marL="0" marR="0" rtl="0" algn="r">
              <a:spcBef>
                <a:spcPts val="0"/>
              </a:spcBef>
              <a:buNone/>
              <a:defRPr b="0" i="0" sz="1200" u="none" cap="none" strike="noStrike">
                <a:solidFill>
                  <a:srgbClr val="757575"/>
                </a:solidFill>
                <a:latin typeface="Arial"/>
                <a:ea typeface="Arial"/>
                <a:cs typeface="Arial"/>
                <a:sym typeface="Arial"/>
              </a:defRPr>
            </a:lvl7pPr>
            <a:lvl8pPr indent="0" lvl="7" marL="0" marR="0" rtl="0" algn="r">
              <a:spcBef>
                <a:spcPts val="0"/>
              </a:spcBef>
              <a:buNone/>
              <a:defRPr b="0" i="0" sz="1200" u="none" cap="none" strike="noStrike">
                <a:solidFill>
                  <a:srgbClr val="757575"/>
                </a:solidFill>
                <a:latin typeface="Arial"/>
                <a:ea typeface="Arial"/>
                <a:cs typeface="Arial"/>
                <a:sym typeface="Arial"/>
              </a:defRPr>
            </a:lvl8pPr>
            <a:lvl9pPr indent="0" lvl="8" marL="0" marR="0" rtl="0" algn="r">
              <a:spcBef>
                <a:spcPts val="0"/>
              </a:spcBef>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4" name="Shape 84"/>
        <p:cNvGrpSpPr/>
        <p:nvPr/>
      </p:nvGrpSpPr>
      <p:grpSpPr>
        <a:xfrm>
          <a:off x="0" y="0"/>
          <a:ext cx="0" cy="0"/>
          <a:chOff x="0" y="0"/>
          <a:chExt cx="0" cy="0"/>
        </a:xfrm>
      </p:grpSpPr>
      <p:sp>
        <p:nvSpPr>
          <p:cNvPr id="85" name="Google Shape;85;p11"/>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marR="0" rtl="0" algn="ctr">
              <a:lnSpc>
                <a:spcPct val="90000"/>
              </a:lnSpc>
              <a:spcBef>
                <a:spcPts val="0"/>
              </a:spcBef>
              <a:spcAft>
                <a:spcPts val="0"/>
              </a:spcAft>
              <a:buClr>
                <a:srgbClr val="92BAB5"/>
              </a:buClr>
              <a:buSzPts val="4800"/>
              <a:buFont typeface="Cambria"/>
              <a:buNone/>
              <a:defRPr b="1" i="0" sz="4800" u="none" cap="none" strike="noStrike">
                <a:solidFill>
                  <a:srgbClr val="92BAB5"/>
                </a:solidFill>
                <a:latin typeface="Cambria"/>
                <a:ea typeface="Cambria"/>
                <a:cs typeface="Cambria"/>
                <a:sym typeface="Cambr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6" name="Google Shape;86;p11"/>
          <p:cNvSpPr txBox="1"/>
          <p:nvPr>
            <p:ph idx="1" type="body"/>
          </p:nvPr>
        </p:nvSpPr>
        <p:spPr>
          <a:xfrm>
            <a:off x="691116" y="1658679"/>
            <a:ext cx="10662684" cy="3944679"/>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rgbClr val="FFAA5A"/>
              </a:buClr>
              <a:buSzPts val="2800"/>
              <a:buFont typeface="Noto Sans Symbols"/>
              <a:buChar char="❑"/>
              <a:defRPr b="0" i="0" sz="2800" u="none" cap="none" strike="noStrike">
                <a:solidFill>
                  <a:schemeClr val="dk1"/>
                </a:solidFill>
                <a:latin typeface="Cambria"/>
                <a:ea typeface="Cambria"/>
                <a:cs typeface="Cambria"/>
                <a:sym typeface="Cambria"/>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4.png"/><Relationship Id="rId10" Type="http://schemas.openxmlformats.org/officeDocument/2006/relationships/image" Target="../media/image8.png"/><Relationship Id="rId13" Type="http://schemas.openxmlformats.org/officeDocument/2006/relationships/image" Target="../media/image31.jpg"/><Relationship Id="rId12" Type="http://schemas.openxmlformats.org/officeDocument/2006/relationships/image" Target="../media/image12.jp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2.jpg"/><Relationship Id="rId4" Type="http://schemas.openxmlformats.org/officeDocument/2006/relationships/image" Target="../media/image5.png"/><Relationship Id="rId9" Type="http://schemas.openxmlformats.org/officeDocument/2006/relationships/image" Target="../media/image27.png"/><Relationship Id="rId15" Type="http://schemas.openxmlformats.org/officeDocument/2006/relationships/image" Target="../media/image15.png"/><Relationship Id="rId14" Type="http://schemas.openxmlformats.org/officeDocument/2006/relationships/image" Target="../media/image2.png"/><Relationship Id="rId5" Type="http://schemas.openxmlformats.org/officeDocument/2006/relationships/image" Target="../media/image10.png"/><Relationship Id="rId6" Type="http://schemas.openxmlformats.org/officeDocument/2006/relationships/image" Target="../media/image11.png"/><Relationship Id="rId7" Type="http://schemas.openxmlformats.org/officeDocument/2006/relationships/image" Target="../media/image19.png"/><Relationship Id="rId8"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16.png"/><Relationship Id="rId4" Type="http://schemas.openxmlformats.org/officeDocument/2006/relationships/image" Target="../media/image24.png"/><Relationship Id="rId5" Type="http://schemas.openxmlformats.org/officeDocument/2006/relationships/image" Target="../media/image20.png"/><Relationship Id="rId6" Type="http://schemas.openxmlformats.org/officeDocument/2006/relationships/image" Target="../media/image30.png"/><Relationship Id="rId7" Type="http://schemas.openxmlformats.org/officeDocument/2006/relationships/image" Target="../media/image17.png"/><Relationship Id="rId8" Type="http://schemas.openxmlformats.org/officeDocument/2006/relationships/image" Target="../media/image1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2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25.png"/><Relationship Id="rId4" Type="http://schemas.openxmlformats.org/officeDocument/2006/relationships/image" Target="../media/image3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 Id="rId3"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3" name="Shape 133"/>
        <p:cNvGrpSpPr/>
        <p:nvPr/>
      </p:nvGrpSpPr>
      <p:grpSpPr>
        <a:xfrm>
          <a:off x="0" y="0"/>
          <a:ext cx="0" cy="0"/>
          <a:chOff x="0" y="0"/>
          <a:chExt cx="0" cy="0"/>
        </a:xfrm>
      </p:grpSpPr>
      <p:sp>
        <p:nvSpPr>
          <p:cNvPr id="134" name="Google Shape;134;p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5" name="Google Shape;135;p1"/>
          <p:cNvSpPr txBox="1"/>
          <p:nvPr>
            <p:ph type="title"/>
          </p:nvPr>
        </p:nvSpPr>
        <p:spPr>
          <a:xfrm>
            <a:off x="6269558" y="1583993"/>
            <a:ext cx="5334930" cy="147751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FFAA5A"/>
              </a:buClr>
              <a:buSzPts val="4400"/>
              <a:buFont typeface="Arial"/>
              <a:buNone/>
            </a:pPr>
            <a:r>
              <a:rPr b="1" lang="en-US">
                <a:solidFill>
                  <a:srgbClr val="FFAA5A"/>
                </a:solidFill>
                <a:latin typeface="Arial"/>
                <a:ea typeface="Arial"/>
                <a:cs typeface="Arial"/>
                <a:sym typeface="Arial"/>
              </a:rPr>
              <a:t>Digital Wellbeing - Introduction</a:t>
            </a:r>
            <a:endParaRPr/>
          </a:p>
        </p:txBody>
      </p:sp>
      <p:sp>
        <p:nvSpPr>
          <p:cNvPr id="136" name="Google Shape;136;p1"/>
          <p:cNvSpPr/>
          <p:nvPr/>
        </p:nvSpPr>
        <p:spPr>
          <a:xfrm flipH="1">
            <a:off x="530529" y="1"/>
            <a:ext cx="1155142" cy="591009"/>
          </a:xfrm>
          <a:custGeom>
            <a:rect b="b" l="l" r="r" t="t"/>
            <a:pathLst>
              <a:path extrusionOk="0" h="591009" w="1155142">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7" name="Google Shape;137;p1"/>
          <p:cNvSpPr/>
          <p:nvPr/>
        </p:nvSpPr>
        <p:spPr>
          <a:xfrm flipH="1">
            <a:off x="4349052" y="0"/>
            <a:ext cx="1737401" cy="959536"/>
          </a:xfrm>
          <a:custGeom>
            <a:rect b="b" l="l" r="r" t="t"/>
            <a:pathLst>
              <a:path extrusionOk="0" h="959536" w="1737401">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8" name="Google Shape;138;p1"/>
          <p:cNvSpPr/>
          <p:nvPr/>
        </p:nvSpPr>
        <p:spPr>
          <a:xfrm flipH="1">
            <a:off x="0" y="2916245"/>
            <a:ext cx="159741" cy="552996"/>
          </a:xfrm>
          <a:custGeom>
            <a:rect b="b" l="l" r="r" t="t"/>
            <a:pathLst>
              <a:path extrusionOk="0" h="552996" w="159741">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39" name="Google Shape;139;p1"/>
          <p:cNvSpPr/>
          <p:nvPr/>
        </p:nvSpPr>
        <p:spPr>
          <a:xfrm flipH="1">
            <a:off x="0" y="5835649"/>
            <a:ext cx="1548180" cy="1022351"/>
          </a:xfrm>
          <a:custGeom>
            <a:rect b="b" l="l" r="r" t="t"/>
            <a:pathLst>
              <a:path extrusionOk="0" h="1022351" w="154818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0" name="Google Shape;140;p1"/>
          <p:cNvSpPr/>
          <p:nvPr/>
        </p:nvSpPr>
        <p:spPr>
          <a:xfrm flipH="1">
            <a:off x="3697761" y="5717906"/>
            <a:ext cx="1771609" cy="1140095"/>
          </a:xfrm>
          <a:custGeom>
            <a:rect b="b" l="l" r="r" t="t"/>
            <a:pathLst>
              <a:path extrusionOk="0" h="1140095" w="1771609">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Obrázok, na ktorom je nebo, voda, exteriér, osoba&#10;&#10;Automaticky generovaný popis" id="141" name="Google Shape;141;p1"/>
          <p:cNvPicPr preferRelativeResize="0"/>
          <p:nvPr/>
        </p:nvPicPr>
        <p:blipFill rotWithShape="1">
          <a:blip r:embed="rId3">
            <a:alphaModFix amt="70000"/>
          </a:blip>
          <a:srcRect b="3" l="0" r="3" t="0"/>
          <a:stretch/>
        </p:blipFill>
        <p:spPr>
          <a:xfrm>
            <a:off x="631840" y="598720"/>
            <a:ext cx="5178249" cy="5178249"/>
          </a:xfrm>
          <a:custGeom>
            <a:rect b="b" l="l" r="r" t="t"/>
            <a:pathLst>
              <a:path extrusionOk="0" h="3741748" w="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a:noFill/>
          <a:ln>
            <a:noFill/>
          </a:ln>
        </p:spPr>
      </p:pic>
      <p:sp>
        <p:nvSpPr>
          <p:cNvPr id="142" name="Google Shape;142;p1"/>
          <p:cNvSpPr/>
          <p:nvPr/>
        </p:nvSpPr>
        <p:spPr>
          <a:xfrm flipH="1">
            <a:off x="4520513" y="6258756"/>
            <a:ext cx="1565940" cy="599245"/>
          </a:xfrm>
          <a:custGeom>
            <a:rect b="b" l="l" r="r" t="t"/>
            <a:pathLst>
              <a:path extrusionOk="0" h="599245" w="156594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martfón obrys" id="143" name="Google Shape;143;p1"/>
          <p:cNvPicPr preferRelativeResize="0"/>
          <p:nvPr/>
        </p:nvPicPr>
        <p:blipFill rotWithShape="1">
          <a:blip r:embed="rId4">
            <a:alphaModFix/>
          </a:blip>
          <a:srcRect b="0" l="0" r="0" t="0"/>
          <a:stretch/>
        </p:blipFill>
        <p:spPr>
          <a:xfrm rot="2165805">
            <a:off x="1685671" y="1534886"/>
            <a:ext cx="914400" cy="914400"/>
          </a:xfrm>
          <a:prstGeom prst="rect">
            <a:avLst/>
          </a:prstGeom>
          <a:noFill/>
          <a:ln>
            <a:noFill/>
          </a:ln>
        </p:spPr>
      </p:pic>
      <p:pic>
        <p:nvPicPr>
          <p:cNvPr descr="Internet obrys" id="144" name="Google Shape;144;p1"/>
          <p:cNvPicPr preferRelativeResize="0"/>
          <p:nvPr/>
        </p:nvPicPr>
        <p:blipFill rotWithShape="1">
          <a:blip r:embed="rId5">
            <a:alphaModFix/>
          </a:blip>
          <a:srcRect b="0" l="0" r="0" t="0"/>
          <a:stretch/>
        </p:blipFill>
        <p:spPr>
          <a:xfrm>
            <a:off x="1328057" y="2772394"/>
            <a:ext cx="914400" cy="914400"/>
          </a:xfrm>
          <a:prstGeom prst="rect">
            <a:avLst/>
          </a:prstGeom>
          <a:noFill/>
          <a:ln>
            <a:noFill/>
          </a:ln>
        </p:spPr>
      </p:pic>
      <p:pic>
        <p:nvPicPr>
          <p:cNvPr descr="Wi-Fi obrys" id="145" name="Google Shape;145;p1"/>
          <p:cNvPicPr preferRelativeResize="0"/>
          <p:nvPr/>
        </p:nvPicPr>
        <p:blipFill rotWithShape="1">
          <a:blip r:embed="rId6">
            <a:alphaModFix/>
          </a:blip>
          <a:srcRect b="0" l="0" r="0" t="0"/>
          <a:stretch/>
        </p:blipFill>
        <p:spPr>
          <a:xfrm>
            <a:off x="1785257" y="3979506"/>
            <a:ext cx="914400" cy="914400"/>
          </a:xfrm>
          <a:prstGeom prst="rect">
            <a:avLst/>
          </a:prstGeom>
          <a:noFill/>
          <a:ln>
            <a:noFill/>
          </a:ln>
        </p:spPr>
      </p:pic>
      <p:pic>
        <p:nvPicPr>
          <p:cNvPr descr="Obrázok, na ktorom je text" id="146" name="Google Shape;146;p1"/>
          <p:cNvPicPr preferRelativeResize="0"/>
          <p:nvPr/>
        </p:nvPicPr>
        <p:blipFill rotWithShape="1">
          <a:blip r:embed="rId7">
            <a:alphaModFix/>
          </a:blip>
          <a:srcRect b="0" l="0" r="0" t="0"/>
          <a:stretch/>
        </p:blipFill>
        <p:spPr>
          <a:xfrm>
            <a:off x="7627648" y="833726"/>
            <a:ext cx="2406814" cy="529376"/>
          </a:xfrm>
          <a:prstGeom prst="rect">
            <a:avLst/>
          </a:prstGeom>
          <a:noFill/>
          <a:ln>
            <a:noFill/>
          </a:ln>
        </p:spPr>
      </p:pic>
      <p:pic>
        <p:nvPicPr>
          <p:cNvPr id="147" name="Google Shape;147;p1"/>
          <p:cNvPicPr preferRelativeResize="0"/>
          <p:nvPr/>
        </p:nvPicPr>
        <p:blipFill rotWithShape="1">
          <a:blip r:embed="rId8">
            <a:alphaModFix/>
          </a:blip>
          <a:srcRect b="0" l="0" r="0" t="0"/>
          <a:stretch/>
        </p:blipFill>
        <p:spPr>
          <a:xfrm>
            <a:off x="5822658" y="5151053"/>
            <a:ext cx="817175" cy="777669"/>
          </a:xfrm>
          <a:prstGeom prst="rect">
            <a:avLst/>
          </a:prstGeom>
          <a:noFill/>
          <a:ln>
            <a:noFill/>
          </a:ln>
        </p:spPr>
      </p:pic>
      <p:pic>
        <p:nvPicPr>
          <p:cNvPr descr="Slovenská poľnohospodárska univerzita v Nitre" id="148" name="Google Shape;148;p1"/>
          <p:cNvPicPr preferRelativeResize="0"/>
          <p:nvPr/>
        </p:nvPicPr>
        <p:blipFill rotWithShape="1">
          <a:blip r:embed="rId9">
            <a:alphaModFix/>
          </a:blip>
          <a:srcRect b="0" l="0" r="0" t="0"/>
          <a:stretch/>
        </p:blipFill>
        <p:spPr>
          <a:xfrm>
            <a:off x="6746258" y="5272445"/>
            <a:ext cx="1185350" cy="504492"/>
          </a:xfrm>
          <a:prstGeom prst="rect">
            <a:avLst/>
          </a:prstGeom>
          <a:noFill/>
          <a:ln>
            <a:noFill/>
          </a:ln>
        </p:spPr>
      </p:pic>
      <p:pic>
        <p:nvPicPr>
          <p:cNvPr id="149" name="Google Shape;149;p1"/>
          <p:cNvPicPr preferRelativeResize="0"/>
          <p:nvPr/>
        </p:nvPicPr>
        <p:blipFill rotWithShape="1">
          <a:blip r:embed="rId10">
            <a:alphaModFix/>
          </a:blip>
          <a:srcRect b="0" l="0" r="0" t="0"/>
          <a:stretch/>
        </p:blipFill>
        <p:spPr>
          <a:xfrm>
            <a:off x="8059380" y="5242752"/>
            <a:ext cx="773010" cy="1016004"/>
          </a:xfrm>
          <a:prstGeom prst="rect">
            <a:avLst/>
          </a:prstGeom>
          <a:noFill/>
          <a:ln>
            <a:noFill/>
          </a:ln>
        </p:spPr>
      </p:pic>
      <p:pic>
        <p:nvPicPr>
          <p:cNvPr descr="Logo" id="150" name="Google Shape;150;p1"/>
          <p:cNvPicPr preferRelativeResize="0"/>
          <p:nvPr/>
        </p:nvPicPr>
        <p:blipFill rotWithShape="1">
          <a:blip r:embed="rId11">
            <a:alphaModFix/>
          </a:blip>
          <a:srcRect b="0" l="0" r="0" t="0"/>
          <a:stretch/>
        </p:blipFill>
        <p:spPr>
          <a:xfrm>
            <a:off x="8832390" y="5213414"/>
            <a:ext cx="1017490" cy="504492"/>
          </a:xfrm>
          <a:prstGeom prst="rect">
            <a:avLst/>
          </a:prstGeom>
          <a:noFill/>
          <a:ln>
            <a:noFill/>
          </a:ln>
        </p:spPr>
      </p:pic>
      <p:pic>
        <p:nvPicPr>
          <p:cNvPr id="151" name="Google Shape;151;p1"/>
          <p:cNvPicPr preferRelativeResize="0"/>
          <p:nvPr/>
        </p:nvPicPr>
        <p:blipFill rotWithShape="1">
          <a:blip r:embed="rId12">
            <a:alphaModFix/>
          </a:blip>
          <a:srcRect b="0" l="0" r="0" t="0"/>
          <a:stretch/>
        </p:blipFill>
        <p:spPr>
          <a:xfrm>
            <a:off x="9965882" y="5208372"/>
            <a:ext cx="1215490" cy="564513"/>
          </a:xfrm>
          <a:prstGeom prst="rect">
            <a:avLst/>
          </a:prstGeom>
          <a:noFill/>
          <a:ln>
            <a:noFill/>
          </a:ln>
        </p:spPr>
      </p:pic>
      <p:pic>
        <p:nvPicPr>
          <p:cNvPr descr="AIFED - Formación, cultura y empleo en Granada" id="152" name="Google Shape;152;p1"/>
          <p:cNvPicPr preferRelativeResize="0"/>
          <p:nvPr/>
        </p:nvPicPr>
        <p:blipFill rotWithShape="1">
          <a:blip r:embed="rId13">
            <a:alphaModFix/>
          </a:blip>
          <a:srcRect b="0" l="0" r="0" t="0"/>
          <a:stretch/>
        </p:blipFill>
        <p:spPr>
          <a:xfrm>
            <a:off x="6223099" y="5771248"/>
            <a:ext cx="1598293" cy="523875"/>
          </a:xfrm>
          <a:prstGeom prst="rect">
            <a:avLst/>
          </a:prstGeom>
          <a:noFill/>
          <a:ln>
            <a:noFill/>
          </a:ln>
        </p:spPr>
      </p:pic>
      <p:pic>
        <p:nvPicPr>
          <p:cNvPr id="153" name="Google Shape;153;p1"/>
          <p:cNvPicPr preferRelativeResize="0"/>
          <p:nvPr/>
        </p:nvPicPr>
        <p:blipFill rotWithShape="1">
          <a:blip r:embed="rId14">
            <a:alphaModFix/>
          </a:blip>
          <a:srcRect b="0" l="0" r="0" t="0"/>
          <a:stretch/>
        </p:blipFill>
        <p:spPr>
          <a:xfrm>
            <a:off x="8937023" y="5889422"/>
            <a:ext cx="1575172" cy="228600"/>
          </a:xfrm>
          <a:prstGeom prst="rect">
            <a:avLst/>
          </a:prstGeom>
          <a:noFill/>
          <a:ln>
            <a:noFill/>
          </a:ln>
        </p:spPr>
      </p:pic>
      <p:pic>
        <p:nvPicPr>
          <p:cNvPr descr="Syzygia Foundation" id="154" name="Google Shape;154;p1"/>
          <p:cNvPicPr preferRelativeResize="0"/>
          <p:nvPr/>
        </p:nvPicPr>
        <p:blipFill rotWithShape="1">
          <a:blip r:embed="rId15">
            <a:alphaModFix/>
          </a:blip>
          <a:srcRect b="0" l="0" r="0" t="0"/>
          <a:stretch/>
        </p:blipFill>
        <p:spPr>
          <a:xfrm>
            <a:off x="10621679" y="5862581"/>
            <a:ext cx="1491323" cy="282282"/>
          </a:xfrm>
          <a:prstGeom prst="rect">
            <a:avLst/>
          </a:prstGeom>
          <a:noFill/>
          <a:ln>
            <a:noFill/>
          </a:ln>
        </p:spPr>
      </p:pic>
      <p:sp>
        <p:nvSpPr>
          <p:cNvPr id="155" name="Google Shape;155;p1"/>
          <p:cNvSpPr txBox="1"/>
          <p:nvPr/>
        </p:nvSpPr>
        <p:spPr>
          <a:xfrm>
            <a:off x="7622071" y="3686794"/>
            <a:ext cx="2480219" cy="1373732"/>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1400"/>
              <a:buFont typeface="Arial"/>
              <a:buNone/>
            </a:pPr>
            <a:r>
              <a:rPr b="0" lang="en-US" sz="1400" u="none">
                <a:solidFill>
                  <a:schemeClr val="dk1"/>
                </a:solidFill>
                <a:latin typeface="Arial"/>
                <a:ea typeface="Arial"/>
                <a:cs typeface="Arial"/>
                <a:sym typeface="Arial"/>
              </a:rPr>
              <a:t>Building Digital Resilience </a:t>
            </a:r>
            <a:br>
              <a:rPr b="0" lang="en-US" sz="1400" u="none">
                <a:solidFill>
                  <a:schemeClr val="dk1"/>
                </a:solidFill>
                <a:latin typeface="Arial"/>
                <a:ea typeface="Arial"/>
                <a:cs typeface="Arial"/>
                <a:sym typeface="Arial"/>
              </a:rPr>
            </a:br>
            <a:r>
              <a:rPr b="0" lang="en-US" sz="1400" u="none">
                <a:solidFill>
                  <a:schemeClr val="dk1"/>
                </a:solidFill>
                <a:latin typeface="Arial"/>
                <a:ea typeface="Arial"/>
                <a:cs typeface="Arial"/>
                <a:sym typeface="Arial"/>
              </a:rPr>
              <a:t>by Making Digital Wellbeing </a:t>
            </a:r>
            <a:br>
              <a:rPr b="0" lang="en-US" sz="1400" u="none">
                <a:solidFill>
                  <a:schemeClr val="dk1"/>
                </a:solidFill>
                <a:latin typeface="Arial"/>
                <a:ea typeface="Arial"/>
                <a:cs typeface="Arial"/>
                <a:sym typeface="Arial"/>
              </a:rPr>
            </a:br>
            <a:r>
              <a:rPr b="0" lang="en-US" sz="1400" u="none">
                <a:solidFill>
                  <a:schemeClr val="dk1"/>
                </a:solidFill>
                <a:latin typeface="Arial"/>
                <a:ea typeface="Arial"/>
                <a:cs typeface="Arial"/>
                <a:sym typeface="Arial"/>
              </a:rPr>
              <a:t>and Security Accessible to All</a:t>
            </a:r>
            <a:br>
              <a:rPr b="0" lang="en-US" sz="1400" u="none">
                <a:solidFill>
                  <a:schemeClr val="dk1"/>
                </a:solidFill>
                <a:latin typeface="Arial"/>
                <a:ea typeface="Arial"/>
                <a:cs typeface="Arial"/>
                <a:sym typeface="Arial"/>
              </a:rPr>
            </a:br>
            <a:r>
              <a:rPr b="0" lang="en-US" sz="1100" u="none">
                <a:solidFill>
                  <a:schemeClr val="dk1"/>
                </a:solidFill>
                <a:latin typeface="Arial"/>
                <a:ea typeface="Arial"/>
                <a:cs typeface="Arial"/>
                <a:sym typeface="Arial"/>
              </a:rPr>
              <a:t>2022-2-SK01-KA220-ADU-000096888</a:t>
            </a:r>
            <a:endParaRPr b="0" sz="1400" u="non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9" name="Shape 159"/>
        <p:cNvGrpSpPr/>
        <p:nvPr/>
      </p:nvGrpSpPr>
      <p:grpSpPr>
        <a:xfrm>
          <a:off x="0" y="0"/>
          <a:ext cx="0" cy="0"/>
          <a:chOff x="0" y="0"/>
          <a:chExt cx="0" cy="0"/>
        </a:xfrm>
      </p:grpSpPr>
      <p:sp>
        <p:nvSpPr>
          <p:cNvPr id="160" name="Google Shape;160;p2"/>
          <p:cNvSpPr/>
          <p:nvPr/>
        </p:nvSpPr>
        <p:spPr>
          <a:xfrm>
            <a:off x="0" y="8313"/>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1" name="Google Shape;161;p2"/>
          <p:cNvSpPr txBox="1"/>
          <p:nvPr>
            <p:ph type="title"/>
          </p:nvPr>
        </p:nvSpPr>
        <p:spPr>
          <a:xfrm>
            <a:off x="479394" y="1070800"/>
            <a:ext cx="3939688" cy="5583126"/>
          </a:xfrm>
          <a:prstGeom prst="rect">
            <a:avLst/>
          </a:prstGeom>
          <a:noFill/>
          <a:ln>
            <a:noFill/>
          </a:ln>
        </p:spPr>
        <p:txBody>
          <a:bodyPr anchorCtr="0" anchor="ctr" bIns="45700" lIns="91425" spcFirstLastPara="1" rIns="91425" wrap="square" tIns="45700">
            <a:normAutofit/>
          </a:bodyPr>
          <a:lstStyle/>
          <a:p>
            <a:pPr indent="0" lvl="0" marL="0" rtl="0" algn="r">
              <a:lnSpc>
                <a:spcPct val="90000"/>
              </a:lnSpc>
              <a:spcBef>
                <a:spcPts val="0"/>
              </a:spcBef>
              <a:spcAft>
                <a:spcPts val="0"/>
              </a:spcAft>
              <a:buClr>
                <a:srgbClr val="FFAA5A"/>
              </a:buClr>
              <a:buSzPts val="4800"/>
              <a:buFont typeface="Arial"/>
              <a:buNone/>
            </a:pPr>
            <a:r>
              <a:rPr lang="en-US">
                <a:solidFill>
                  <a:srgbClr val="FFAA5A"/>
                </a:solidFill>
              </a:rPr>
              <a:t>DIGITAL WELL-BEING: </a:t>
            </a:r>
            <a:br>
              <a:rPr lang="en-US"/>
            </a:br>
            <a:r>
              <a:rPr lang="en-US"/>
              <a:t>NAVIGATING THE DIGITAL WORLD MINDFULLY</a:t>
            </a:r>
            <a:endParaRPr/>
          </a:p>
        </p:txBody>
      </p:sp>
      <p:cxnSp>
        <p:nvCxnSpPr>
          <p:cNvPr id="162" name="Google Shape;162;p2"/>
          <p:cNvCxnSpPr/>
          <p:nvPr/>
        </p:nvCxnSpPr>
        <p:spPr>
          <a:xfrm>
            <a:off x="4728053" y="1132114"/>
            <a:ext cx="0" cy="5717573"/>
          </a:xfrm>
          <a:prstGeom prst="straightConnector1">
            <a:avLst/>
          </a:prstGeom>
          <a:noFill/>
          <a:ln cap="sq" cmpd="sng" w="25400">
            <a:solidFill>
              <a:schemeClr val="accent1"/>
            </a:solidFill>
            <a:prstDash val="solid"/>
            <a:bevel/>
            <a:headEnd len="sm" w="sm" type="none"/>
            <a:tailEnd len="sm" w="sm" type="none"/>
          </a:ln>
        </p:spPr>
      </p:cxnSp>
      <p:grpSp>
        <p:nvGrpSpPr>
          <p:cNvPr id="163" name="Google Shape;163;p2"/>
          <p:cNvGrpSpPr/>
          <p:nvPr/>
        </p:nvGrpSpPr>
        <p:grpSpPr>
          <a:xfrm>
            <a:off x="5108535" y="1072608"/>
            <a:ext cx="6245265" cy="5585730"/>
            <a:chOff x="0" y="1808"/>
            <a:chExt cx="6245265" cy="5585730"/>
          </a:xfrm>
        </p:grpSpPr>
        <p:sp>
          <p:nvSpPr>
            <p:cNvPr id="164" name="Google Shape;164;p2"/>
            <p:cNvSpPr/>
            <p:nvPr/>
          </p:nvSpPr>
          <p:spPr>
            <a:xfrm>
              <a:off x="0" y="1808"/>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2"/>
            <p:cNvSpPr/>
            <p:nvPr/>
          </p:nvSpPr>
          <p:spPr>
            <a:xfrm>
              <a:off x="233059" y="175158"/>
              <a:ext cx="423745" cy="423745"/>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2"/>
            <p:cNvSpPr/>
            <p:nvPr/>
          </p:nvSpPr>
          <p:spPr>
            <a:xfrm>
              <a:off x="889864" y="1808"/>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2"/>
            <p:cNvSpPr txBox="1"/>
            <p:nvPr/>
          </p:nvSpPr>
          <p:spPr>
            <a:xfrm>
              <a:off x="889864" y="1808"/>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Clr>
                  <a:schemeClr val="dk1"/>
                </a:buClr>
                <a:buSzPts val="2800"/>
                <a:buFont typeface="Arial"/>
                <a:buNone/>
              </a:pPr>
              <a:r>
                <a:rPr b="1" lang="en-US" sz="2800">
                  <a:solidFill>
                    <a:schemeClr val="dk1"/>
                  </a:solidFill>
                  <a:latin typeface="Arial"/>
                  <a:ea typeface="Arial"/>
                  <a:cs typeface="Arial"/>
                  <a:sym typeface="Arial"/>
                </a:rPr>
                <a:t>CONTENT</a:t>
              </a:r>
              <a:endParaRPr sz="2800">
                <a:solidFill>
                  <a:schemeClr val="dk1"/>
                </a:solidFill>
                <a:latin typeface="Arial"/>
                <a:ea typeface="Arial"/>
                <a:cs typeface="Arial"/>
                <a:sym typeface="Arial"/>
              </a:endParaRPr>
            </a:p>
          </p:txBody>
        </p:sp>
        <p:sp>
          <p:nvSpPr>
            <p:cNvPr id="168" name="Google Shape;168;p2"/>
            <p:cNvSpPr/>
            <p:nvPr/>
          </p:nvSpPr>
          <p:spPr>
            <a:xfrm>
              <a:off x="0" y="964865"/>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2"/>
            <p:cNvSpPr/>
            <p:nvPr/>
          </p:nvSpPr>
          <p:spPr>
            <a:xfrm>
              <a:off x="233059" y="1138215"/>
              <a:ext cx="423745" cy="423745"/>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2"/>
            <p:cNvSpPr/>
            <p:nvPr/>
          </p:nvSpPr>
          <p:spPr>
            <a:xfrm>
              <a:off x="889864" y="964865"/>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2"/>
            <p:cNvSpPr txBox="1"/>
            <p:nvPr/>
          </p:nvSpPr>
          <p:spPr>
            <a:xfrm>
              <a:off x="889864" y="964865"/>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Clr>
                  <a:schemeClr val="dk1"/>
                </a:buClr>
                <a:buSzPts val="2000"/>
                <a:buFont typeface="Arial"/>
                <a:buNone/>
              </a:pPr>
              <a:r>
                <a:rPr lang="en-US" sz="2000">
                  <a:solidFill>
                    <a:schemeClr val="dk1"/>
                  </a:solidFill>
                  <a:latin typeface="Arial"/>
                  <a:ea typeface="Arial"/>
                  <a:cs typeface="Arial"/>
                  <a:sym typeface="Arial"/>
                </a:rPr>
                <a:t>Introduction</a:t>
              </a:r>
              <a:endParaRPr/>
            </a:p>
          </p:txBody>
        </p:sp>
        <p:sp>
          <p:nvSpPr>
            <p:cNvPr id="172" name="Google Shape;172;p2"/>
            <p:cNvSpPr/>
            <p:nvPr/>
          </p:nvSpPr>
          <p:spPr>
            <a:xfrm>
              <a:off x="0" y="1927922"/>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
            <p:cNvSpPr/>
            <p:nvPr/>
          </p:nvSpPr>
          <p:spPr>
            <a:xfrm>
              <a:off x="233059" y="2101272"/>
              <a:ext cx="423745" cy="423745"/>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
            <p:cNvSpPr/>
            <p:nvPr/>
          </p:nvSpPr>
          <p:spPr>
            <a:xfrm>
              <a:off x="889864" y="1927922"/>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2"/>
            <p:cNvSpPr txBox="1"/>
            <p:nvPr/>
          </p:nvSpPr>
          <p:spPr>
            <a:xfrm>
              <a:off x="889864" y="1927922"/>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Clr>
                  <a:schemeClr val="dk1"/>
                </a:buClr>
                <a:buSzPts val="2000"/>
                <a:buFont typeface="Arial"/>
                <a:buNone/>
              </a:pPr>
              <a:r>
                <a:rPr lang="en-US" sz="2000">
                  <a:solidFill>
                    <a:schemeClr val="dk1"/>
                  </a:solidFill>
                  <a:latin typeface="Arial"/>
                  <a:ea typeface="Arial"/>
                  <a:cs typeface="Arial"/>
                  <a:sym typeface="Arial"/>
                </a:rPr>
                <a:t>The Impact of Technology on Digital Wellbeing</a:t>
              </a:r>
              <a:endParaRPr/>
            </a:p>
          </p:txBody>
        </p:sp>
        <p:sp>
          <p:nvSpPr>
            <p:cNvPr id="176" name="Google Shape;176;p2"/>
            <p:cNvSpPr/>
            <p:nvPr/>
          </p:nvSpPr>
          <p:spPr>
            <a:xfrm>
              <a:off x="0" y="2890979"/>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2"/>
            <p:cNvSpPr/>
            <p:nvPr/>
          </p:nvSpPr>
          <p:spPr>
            <a:xfrm>
              <a:off x="233059" y="3064329"/>
              <a:ext cx="423745" cy="423745"/>
            </a:xfrm>
            <a:prstGeom prst="rect">
              <a:avLst/>
            </a:prstGeom>
            <a:blipFill rotWithShape="1">
              <a:blip r:embed="rId6">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
            <p:cNvSpPr/>
            <p:nvPr/>
          </p:nvSpPr>
          <p:spPr>
            <a:xfrm>
              <a:off x="889864" y="2890979"/>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2"/>
            <p:cNvSpPr txBox="1"/>
            <p:nvPr/>
          </p:nvSpPr>
          <p:spPr>
            <a:xfrm>
              <a:off x="889864" y="2890979"/>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Clr>
                  <a:schemeClr val="dk1"/>
                </a:buClr>
                <a:buSzPts val="2000"/>
                <a:buFont typeface="Arial"/>
                <a:buNone/>
              </a:pPr>
              <a:r>
                <a:rPr lang="en-US" sz="2000">
                  <a:solidFill>
                    <a:schemeClr val="dk1"/>
                  </a:solidFill>
                  <a:latin typeface="Arial"/>
                  <a:ea typeface="Arial"/>
                  <a:cs typeface="Arial"/>
                  <a:sym typeface="Arial"/>
                </a:rPr>
                <a:t>Understanding and Cultivating Healthy Digital Habits</a:t>
              </a:r>
              <a:endParaRPr/>
            </a:p>
          </p:txBody>
        </p:sp>
        <p:sp>
          <p:nvSpPr>
            <p:cNvPr id="180" name="Google Shape;180;p2"/>
            <p:cNvSpPr/>
            <p:nvPr/>
          </p:nvSpPr>
          <p:spPr>
            <a:xfrm>
              <a:off x="0" y="3854036"/>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2"/>
            <p:cNvSpPr/>
            <p:nvPr/>
          </p:nvSpPr>
          <p:spPr>
            <a:xfrm>
              <a:off x="233059" y="4027386"/>
              <a:ext cx="423745" cy="423745"/>
            </a:xfrm>
            <a:prstGeom prst="rect">
              <a:avLst/>
            </a:prstGeom>
            <a:blipFill rotWithShape="1">
              <a:blip r:embed="rId7">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2"/>
            <p:cNvSpPr/>
            <p:nvPr/>
          </p:nvSpPr>
          <p:spPr>
            <a:xfrm>
              <a:off x="889864" y="3854036"/>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
            <p:cNvSpPr txBox="1"/>
            <p:nvPr/>
          </p:nvSpPr>
          <p:spPr>
            <a:xfrm>
              <a:off x="889864" y="3854036"/>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Clr>
                  <a:schemeClr val="dk1"/>
                </a:buClr>
                <a:buSzPts val="2000"/>
                <a:buFont typeface="Arial"/>
                <a:buNone/>
              </a:pPr>
              <a:r>
                <a:rPr lang="en-US" sz="2000">
                  <a:solidFill>
                    <a:schemeClr val="dk1"/>
                  </a:solidFill>
                  <a:latin typeface="Arial"/>
                  <a:ea typeface="Arial"/>
                  <a:cs typeface="Arial"/>
                  <a:sym typeface="Arial"/>
                </a:rPr>
                <a:t>Best Practices</a:t>
              </a:r>
              <a:endParaRPr/>
            </a:p>
          </p:txBody>
        </p:sp>
        <p:sp>
          <p:nvSpPr>
            <p:cNvPr id="184" name="Google Shape;184;p2"/>
            <p:cNvSpPr/>
            <p:nvPr/>
          </p:nvSpPr>
          <p:spPr>
            <a:xfrm>
              <a:off x="0" y="4817093"/>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2"/>
            <p:cNvSpPr/>
            <p:nvPr/>
          </p:nvSpPr>
          <p:spPr>
            <a:xfrm>
              <a:off x="233059" y="4990443"/>
              <a:ext cx="423745" cy="423745"/>
            </a:xfrm>
            <a:prstGeom prst="rect">
              <a:avLst/>
            </a:prstGeom>
            <a:blipFill rotWithShape="1">
              <a:blip r:embed="rId8">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
            <p:cNvSpPr/>
            <p:nvPr/>
          </p:nvSpPr>
          <p:spPr>
            <a:xfrm>
              <a:off x="889864" y="4817093"/>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2"/>
            <p:cNvSpPr txBox="1"/>
            <p:nvPr/>
          </p:nvSpPr>
          <p:spPr>
            <a:xfrm>
              <a:off x="889864" y="4817093"/>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Clr>
                  <a:schemeClr val="dk1"/>
                </a:buClr>
                <a:buSzPts val="2000"/>
                <a:buFont typeface="Arial"/>
                <a:buNone/>
              </a:pPr>
              <a:r>
                <a:rPr lang="en-US" sz="2000">
                  <a:solidFill>
                    <a:schemeClr val="dk1"/>
                  </a:solidFill>
                  <a:latin typeface="Arial"/>
                  <a:ea typeface="Arial"/>
                  <a:cs typeface="Arial"/>
                  <a:sym typeface="Arial"/>
                </a:rPr>
                <a:t>Recap</a:t>
              </a: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3"/>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800"/>
              <a:buFont typeface="Arial"/>
              <a:buNone/>
            </a:pPr>
            <a:r>
              <a:rPr lang="en-US"/>
              <a:t>INTRODUCTION</a:t>
            </a:r>
            <a:endParaRPr/>
          </a:p>
        </p:txBody>
      </p:sp>
      <p:sp>
        <p:nvSpPr>
          <p:cNvPr id="194" name="Google Shape;194;p3"/>
          <p:cNvSpPr txBox="1"/>
          <p:nvPr>
            <p:ph idx="1" type="body"/>
          </p:nvPr>
        </p:nvSpPr>
        <p:spPr>
          <a:xfrm>
            <a:off x="838200" y="1423491"/>
            <a:ext cx="7248525" cy="4753472"/>
          </a:xfrm>
          <a:prstGeom prst="rect">
            <a:avLst/>
          </a:prstGeom>
          <a:noFill/>
          <a:ln>
            <a:noFill/>
          </a:ln>
        </p:spPr>
        <p:txBody>
          <a:bodyPr anchorCtr="0" anchor="t" bIns="45700" lIns="91425" spcFirstLastPara="1" rIns="91425" wrap="square" tIns="45700">
            <a:normAutofit fontScale="92500" lnSpcReduction="10000"/>
          </a:bodyPr>
          <a:lstStyle/>
          <a:p>
            <a:pPr indent="-228600" lvl="0" marL="228600" rtl="0" algn="just">
              <a:lnSpc>
                <a:spcPct val="90000"/>
              </a:lnSpc>
              <a:spcBef>
                <a:spcPts val="0"/>
              </a:spcBef>
              <a:spcAft>
                <a:spcPts val="0"/>
              </a:spcAft>
              <a:buSzPct val="100000"/>
              <a:buChar char="❑"/>
            </a:pPr>
            <a:r>
              <a:rPr lang="en-US" sz="2400"/>
              <a:t>Technology plays a significant role in our lives reshaping the way we work, interact, and spend time. </a:t>
            </a:r>
            <a:endParaRPr sz="2400"/>
          </a:p>
          <a:p>
            <a:pPr indent="-228600" lvl="0" marL="228600" rtl="0" algn="just">
              <a:lnSpc>
                <a:spcPct val="90000"/>
              </a:lnSpc>
              <a:spcBef>
                <a:spcPts val="1000"/>
              </a:spcBef>
              <a:spcAft>
                <a:spcPts val="0"/>
              </a:spcAft>
              <a:buSzPct val="100000"/>
              <a:buChar char="❑"/>
            </a:pPr>
            <a:r>
              <a:rPr lang="en-US" sz="2400"/>
              <a:t>As we navigate the digital world, it is important to understand how technology and digital world impacts our wellbeing. </a:t>
            </a:r>
            <a:endParaRPr sz="2400"/>
          </a:p>
          <a:p>
            <a:pPr indent="-228600" lvl="0" marL="228600" rtl="0" algn="just">
              <a:lnSpc>
                <a:spcPct val="90000"/>
              </a:lnSpc>
              <a:spcBef>
                <a:spcPts val="1000"/>
              </a:spcBef>
              <a:spcAft>
                <a:spcPts val="0"/>
              </a:spcAft>
              <a:buSzPct val="100000"/>
              <a:buChar char="❑"/>
            </a:pPr>
            <a:r>
              <a:rPr lang="en-US" sz="2400"/>
              <a:t>This is because technology provides us with numerous benefits, but it also brings some risks to our lives and well-being. </a:t>
            </a:r>
            <a:endParaRPr sz="2400"/>
          </a:p>
          <a:p>
            <a:pPr indent="-228600" lvl="0" marL="228600" rtl="0" algn="just">
              <a:lnSpc>
                <a:spcPct val="90000"/>
              </a:lnSpc>
              <a:spcBef>
                <a:spcPts val="1000"/>
              </a:spcBef>
              <a:spcAft>
                <a:spcPts val="0"/>
              </a:spcAft>
              <a:buSzPct val="100000"/>
              <a:buChar char="❑"/>
            </a:pPr>
            <a:r>
              <a:rPr lang="en-US" sz="2400"/>
              <a:t>One of the keys to eliminating such risks to our well-being and mindfully navigating the digital world is to take a closer look at digital well-being and take appropriate action. </a:t>
            </a:r>
            <a:endParaRPr sz="2400"/>
          </a:p>
          <a:p>
            <a:pPr indent="-228600" lvl="0" marL="228600" rtl="0" algn="just">
              <a:lnSpc>
                <a:spcPct val="90000"/>
              </a:lnSpc>
              <a:spcBef>
                <a:spcPts val="1000"/>
              </a:spcBef>
              <a:spcAft>
                <a:spcPts val="0"/>
              </a:spcAft>
              <a:buSzPct val="100000"/>
              <a:buChar char="❑"/>
            </a:pPr>
            <a:r>
              <a:rPr lang="en-US" sz="2400"/>
              <a:t>This training module is developed for helping adults understand and manage the impact of technology on their digital wellbeing.</a:t>
            </a:r>
            <a:endParaRPr/>
          </a:p>
        </p:txBody>
      </p:sp>
      <p:pic>
        <p:nvPicPr>
          <p:cNvPr id="195" name="Google Shape;195;p3"/>
          <p:cNvPicPr preferRelativeResize="0"/>
          <p:nvPr/>
        </p:nvPicPr>
        <p:blipFill rotWithShape="1">
          <a:blip r:embed="rId3">
            <a:alphaModFix/>
          </a:blip>
          <a:srcRect b="0" l="0" r="0" t="0"/>
          <a:stretch/>
        </p:blipFill>
        <p:spPr>
          <a:xfrm>
            <a:off x="8199967" y="1455738"/>
            <a:ext cx="3687761" cy="368776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9" name="Shape 199"/>
        <p:cNvGrpSpPr/>
        <p:nvPr/>
      </p:nvGrpSpPr>
      <p:grpSpPr>
        <a:xfrm>
          <a:off x="0" y="0"/>
          <a:ext cx="0" cy="0"/>
          <a:chOff x="0" y="0"/>
          <a:chExt cx="0" cy="0"/>
        </a:xfrm>
      </p:grpSpPr>
      <p:sp>
        <p:nvSpPr>
          <p:cNvPr id="200" name="Google Shape;200;p4"/>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1" name="Google Shape;201;p4"/>
          <p:cNvSpPr/>
          <p:nvPr/>
        </p:nvSpPr>
        <p:spPr>
          <a:xfrm>
            <a:off x="1" y="0"/>
            <a:ext cx="4167271" cy="6858000"/>
          </a:xfrm>
          <a:custGeom>
            <a:rect b="b" l="l" r="r" t="t"/>
            <a:pathLst>
              <a:path extrusionOk="0" h="6858000" w="4167271">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2" name="Google Shape;202;p4"/>
          <p:cNvSpPr txBox="1"/>
          <p:nvPr>
            <p:ph type="title"/>
          </p:nvPr>
        </p:nvSpPr>
        <p:spPr>
          <a:xfrm>
            <a:off x="686834" y="1153572"/>
            <a:ext cx="3200400" cy="44611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4800"/>
              <a:buFont typeface="Arial"/>
              <a:buNone/>
            </a:pPr>
            <a:r>
              <a:rPr lang="en-US">
                <a:solidFill>
                  <a:srgbClr val="FFFFFF"/>
                </a:solidFill>
              </a:rPr>
              <a:t>Aim of Module</a:t>
            </a:r>
            <a:endParaRPr/>
          </a:p>
        </p:txBody>
      </p:sp>
      <p:sp>
        <p:nvSpPr>
          <p:cNvPr id="203" name="Google Shape;203;p4"/>
          <p:cNvSpPr/>
          <p:nvPr/>
        </p:nvSpPr>
        <p:spPr>
          <a:xfrm flipH="1" rot="10800000">
            <a:off x="7550402" y="2455479"/>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grpSp>
        <p:nvGrpSpPr>
          <p:cNvPr id="204" name="Google Shape;204;p4"/>
          <p:cNvGrpSpPr/>
          <p:nvPr/>
        </p:nvGrpSpPr>
        <p:grpSpPr>
          <a:xfrm>
            <a:off x="4641597" y="1381771"/>
            <a:ext cx="6074904" cy="3671906"/>
            <a:chOff x="230503" y="451901"/>
            <a:chExt cx="6074904" cy="3671906"/>
          </a:xfrm>
        </p:grpSpPr>
        <p:sp>
          <p:nvSpPr>
            <p:cNvPr id="205" name="Google Shape;205;p4"/>
            <p:cNvSpPr/>
            <p:nvPr/>
          </p:nvSpPr>
          <p:spPr>
            <a:xfrm>
              <a:off x="230503" y="451901"/>
              <a:ext cx="1341562" cy="1341562"/>
            </a:xfrm>
            <a:prstGeom prst="rect">
              <a:avLst/>
            </a:prstGeom>
            <a:blipFill rotWithShape="1">
              <a:blip r:embed="rId3">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4"/>
            <p:cNvSpPr/>
            <p:nvPr/>
          </p:nvSpPr>
          <p:spPr>
            <a:xfrm>
              <a:off x="3139319" y="516188"/>
              <a:ext cx="2981250" cy="138066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4"/>
            <p:cNvSpPr txBox="1"/>
            <p:nvPr/>
          </p:nvSpPr>
          <p:spPr>
            <a:xfrm>
              <a:off x="3139319" y="516188"/>
              <a:ext cx="2981250" cy="1380663"/>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dk1"/>
                </a:buClr>
                <a:buSzPts val="2000"/>
                <a:buFont typeface="Arial"/>
                <a:buNone/>
              </a:pPr>
              <a:r>
                <a:rPr lang="en-US" sz="2000">
                  <a:solidFill>
                    <a:schemeClr val="dk1"/>
                  </a:solidFill>
                  <a:latin typeface="Arial"/>
                  <a:ea typeface="Arial"/>
                  <a:cs typeface="Arial"/>
                  <a:sym typeface="Arial"/>
                </a:rPr>
                <a:t>This module aims to equip adults with competences necessary to navigate the digital world mindfully. </a:t>
              </a:r>
              <a:endParaRPr/>
            </a:p>
          </p:txBody>
        </p:sp>
        <p:sp>
          <p:nvSpPr>
            <p:cNvPr id="208" name="Google Shape;208;p4"/>
            <p:cNvSpPr/>
            <p:nvPr/>
          </p:nvSpPr>
          <p:spPr>
            <a:xfrm>
              <a:off x="230511" y="2782245"/>
              <a:ext cx="1341562" cy="1341562"/>
            </a:xfrm>
            <a:prstGeom prst="rect">
              <a:avLst/>
            </a:prstGeom>
            <a:blipFill rotWithShape="1">
              <a:blip r:embed="rId4">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4"/>
            <p:cNvSpPr/>
            <p:nvPr/>
          </p:nvSpPr>
          <p:spPr>
            <a:xfrm>
              <a:off x="2985964" y="2668927"/>
              <a:ext cx="3319443" cy="1448399"/>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4"/>
            <p:cNvSpPr txBox="1"/>
            <p:nvPr/>
          </p:nvSpPr>
          <p:spPr>
            <a:xfrm>
              <a:off x="2985964" y="2668927"/>
              <a:ext cx="3319443" cy="1448399"/>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dk1"/>
                </a:buClr>
                <a:buSzPts val="2000"/>
                <a:buFont typeface="Arial"/>
                <a:buNone/>
              </a:pPr>
              <a:r>
                <a:rPr lang="en-US" sz="2000">
                  <a:solidFill>
                    <a:schemeClr val="dk1"/>
                  </a:solidFill>
                  <a:latin typeface="Arial"/>
                  <a:ea typeface="Arial"/>
                  <a:cs typeface="Arial"/>
                  <a:sym typeface="Arial"/>
                </a:rPr>
                <a:t>The module is designed for helping adults understand the impact of technology on their wellbeing and provide ways to develop healthy digital habits. </a:t>
              </a: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14" name="Shape 214"/>
        <p:cNvGrpSpPr/>
        <p:nvPr/>
      </p:nvGrpSpPr>
      <p:grpSpPr>
        <a:xfrm>
          <a:off x="0" y="0"/>
          <a:ext cx="0" cy="0"/>
          <a:chOff x="0" y="0"/>
          <a:chExt cx="0" cy="0"/>
        </a:xfrm>
      </p:grpSpPr>
      <p:sp>
        <p:nvSpPr>
          <p:cNvPr id="215" name="Google Shape;215;p5"/>
          <p:cNvSpPr/>
          <p:nvPr/>
        </p:nvSpPr>
        <p:spPr>
          <a:xfrm>
            <a:off x="-1"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6" name="Google Shape;216;p5"/>
          <p:cNvSpPr txBox="1"/>
          <p:nvPr>
            <p:ph type="title"/>
          </p:nvPr>
        </p:nvSpPr>
        <p:spPr>
          <a:xfrm>
            <a:off x="838200" y="556995"/>
            <a:ext cx="10515600" cy="113369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5200"/>
              <a:buFont typeface="Arial"/>
              <a:buNone/>
            </a:pPr>
            <a:r>
              <a:rPr lang="en-US" sz="5200"/>
              <a:t>LEARNING OBJECTIVES</a:t>
            </a:r>
            <a:endParaRPr/>
          </a:p>
        </p:txBody>
      </p:sp>
      <p:grpSp>
        <p:nvGrpSpPr>
          <p:cNvPr id="217" name="Google Shape;217;p5"/>
          <p:cNvGrpSpPr/>
          <p:nvPr/>
        </p:nvGrpSpPr>
        <p:grpSpPr>
          <a:xfrm>
            <a:off x="838415" y="2027604"/>
            <a:ext cx="10808539" cy="4445534"/>
            <a:chOff x="215" y="201980"/>
            <a:chExt cx="10808539" cy="4445534"/>
          </a:xfrm>
        </p:grpSpPr>
        <p:sp>
          <p:nvSpPr>
            <p:cNvPr id="218" name="Google Shape;218;p5"/>
            <p:cNvSpPr/>
            <p:nvPr/>
          </p:nvSpPr>
          <p:spPr>
            <a:xfrm>
              <a:off x="4282" y="201980"/>
              <a:ext cx="1783902" cy="4445534"/>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5"/>
            <p:cNvSpPr txBox="1"/>
            <p:nvPr/>
          </p:nvSpPr>
          <p:spPr>
            <a:xfrm>
              <a:off x="4282" y="1891283"/>
              <a:ext cx="1783902" cy="2667320"/>
            </a:xfrm>
            <a:prstGeom prst="rect">
              <a:avLst/>
            </a:prstGeom>
            <a:noFill/>
            <a:ln>
              <a:noFill/>
            </a:ln>
          </p:spPr>
          <p:txBody>
            <a:bodyPr anchorCtr="0" anchor="t" bIns="330200" lIns="139075" spcFirstLastPara="1" rIns="139075" wrap="square" tIns="330200">
              <a:noAutofit/>
            </a:bodyPr>
            <a:lstStyle/>
            <a:p>
              <a:pPr indent="0" lvl="0" marL="0" marR="0" rtl="0" algn="l">
                <a:lnSpc>
                  <a:spcPct val="90000"/>
                </a:lnSpc>
                <a:spcBef>
                  <a:spcPts val="0"/>
                </a:spcBef>
                <a:spcAft>
                  <a:spcPts val="0"/>
                </a:spcAft>
                <a:buClr>
                  <a:schemeClr val="dk1"/>
                </a:buClr>
                <a:buSzPts val="2400"/>
                <a:buFont typeface="Arial"/>
                <a:buNone/>
              </a:pPr>
              <a:r>
                <a:rPr lang="en-US" sz="2400">
                  <a:solidFill>
                    <a:schemeClr val="dk1"/>
                  </a:solidFill>
                  <a:latin typeface="Arial"/>
                  <a:ea typeface="Arial"/>
                  <a:cs typeface="Arial"/>
                  <a:sym typeface="Arial"/>
                </a:rPr>
                <a:t>To have a general idea about digital wellbeing</a:t>
              </a:r>
              <a:endParaRPr/>
            </a:p>
          </p:txBody>
        </p:sp>
        <p:sp>
          <p:nvSpPr>
            <p:cNvPr id="220" name="Google Shape;220;p5"/>
            <p:cNvSpPr/>
            <p:nvPr/>
          </p:nvSpPr>
          <p:spPr>
            <a:xfrm>
              <a:off x="500658" y="588884"/>
              <a:ext cx="749238" cy="749238"/>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5"/>
            <p:cNvSpPr txBox="1"/>
            <p:nvPr/>
          </p:nvSpPr>
          <p:spPr>
            <a:xfrm>
              <a:off x="610381" y="698607"/>
              <a:ext cx="529792" cy="529792"/>
            </a:xfrm>
            <a:prstGeom prst="rect">
              <a:avLst/>
            </a:prstGeom>
            <a:noFill/>
            <a:ln>
              <a:noFill/>
            </a:ln>
          </p:spPr>
          <p:txBody>
            <a:bodyPr anchorCtr="0" anchor="ctr" bIns="12700" lIns="58400" spcFirstLastPara="1" rIns="584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lang="en-US" sz="5400">
                  <a:solidFill>
                    <a:schemeClr val="lt1"/>
                  </a:solidFill>
                  <a:latin typeface="Arial"/>
                  <a:ea typeface="Arial"/>
                  <a:cs typeface="Arial"/>
                  <a:sym typeface="Arial"/>
                </a:rPr>
                <a:t>1</a:t>
              </a:r>
              <a:endParaRPr/>
            </a:p>
          </p:txBody>
        </p:sp>
        <p:sp>
          <p:nvSpPr>
            <p:cNvPr id="222" name="Google Shape;222;p5"/>
            <p:cNvSpPr/>
            <p:nvPr/>
          </p:nvSpPr>
          <p:spPr>
            <a:xfrm>
              <a:off x="215" y="1525848"/>
              <a:ext cx="1783902"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5"/>
            <p:cNvSpPr/>
            <p:nvPr/>
          </p:nvSpPr>
          <p:spPr>
            <a:xfrm>
              <a:off x="1966575" y="201980"/>
              <a:ext cx="2339195" cy="4445534"/>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5"/>
            <p:cNvSpPr txBox="1"/>
            <p:nvPr/>
          </p:nvSpPr>
          <p:spPr>
            <a:xfrm>
              <a:off x="1966575" y="1891283"/>
              <a:ext cx="2339195" cy="2667320"/>
            </a:xfrm>
            <a:prstGeom prst="rect">
              <a:avLst/>
            </a:prstGeom>
            <a:noFill/>
            <a:ln>
              <a:noFill/>
            </a:ln>
          </p:spPr>
          <p:txBody>
            <a:bodyPr anchorCtr="0" anchor="t" bIns="330200" lIns="139075" spcFirstLastPara="1" rIns="139075" wrap="square" tIns="330200">
              <a:noAutofit/>
            </a:bodyPr>
            <a:lstStyle/>
            <a:p>
              <a:pPr indent="0" lvl="0" marL="0" marR="0" rtl="0" algn="l">
                <a:lnSpc>
                  <a:spcPct val="90000"/>
                </a:lnSpc>
                <a:spcBef>
                  <a:spcPts val="0"/>
                </a:spcBef>
                <a:spcAft>
                  <a:spcPts val="0"/>
                </a:spcAft>
                <a:buClr>
                  <a:schemeClr val="dk1"/>
                </a:buClr>
                <a:buSzPts val="2400"/>
                <a:buFont typeface="Arial"/>
                <a:buNone/>
              </a:pPr>
              <a:r>
                <a:rPr lang="en-US" sz="2400">
                  <a:solidFill>
                    <a:schemeClr val="dk1"/>
                  </a:solidFill>
                  <a:latin typeface="Arial"/>
                  <a:ea typeface="Arial"/>
                  <a:cs typeface="Arial"/>
                  <a:sym typeface="Arial"/>
                </a:rPr>
                <a:t>To understand the positive and negative impacts of technology </a:t>
              </a:r>
              <a:br>
                <a:rPr lang="en-US" sz="2400">
                  <a:solidFill>
                    <a:schemeClr val="dk1"/>
                  </a:solidFill>
                  <a:latin typeface="Arial"/>
                  <a:ea typeface="Arial"/>
                  <a:cs typeface="Arial"/>
                  <a:sym typeface="Arial"/>
                </a:rPr>
              </a:br>
              <a:r>
                <a:rPr lang="en-US" sz="2400">
                  <a:solidFill>
                    <a:schemeClr val="dk1"/>
                  </a:solidFill>
                  <a:latin typeface="Arial"/>
                  <a:ea typeface="Arial"/>
                  <a:cs typeface="Arial"/>
                  <a:sym typeface="Arial"/>
                </a:rPr>
                <a:t>on digital wellbeing</a:t>
              </a:r>
              <a:endParaRPr/>
            </a:p>
          </p:txBody>
        </p:sp>
        <p:sp>
          <p:nvSpPr>
            <p:cNvPr id="225" name="Google Shape;225;p5"/>
            <p:cNvSpPr/>
            <p:nvPr/>
          </p:nvSpPr>
          <p:spPr>
            <a:xfrm>
              <a:off x="2667254" y="588884"/>
              <a:ext cx="749238" cy="749238"/>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5"/>
            <p:cNvSpPr txBox="1"/>
            <p:nvPr/>
          </p:nvSpPr>
          <p:spPr>
            <a:xfrm>
              <a:off x="2776977" y="698607"/>
              <a:ext cx="529792" cy="529792"/>
            </a:xfrm>
            <a:prstGeom prst="rect">
              <a:avLst/>
            </a:prstGeom>
            <a:noFill/>
            <a:ln>
              <a:noFill/>
            </a:ln>
          </p:spPr>
          <p:txBody>
            <a:bodyPr anchorCtr="0" anchor="ctr" bIns="12700" lIns="58400" spcFirstLastPara="1" rIns="584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lang="en-US" sz="5400">
                  <a:solidFill>
                    <a:schemeClr val="lt1"/>
                  </a:solidFill>
                  <a:latin typeface="Arial"/>
                  <a:ea typeface="Arial"/>
                  <a:cs typeface="Arial"/>
                  <a:sym typeface="Arial"/>
                </a:rPr>
                <a:t>2</a:t>
              </a:r>
              <a:endParaRPr sz="5400">
                <a:solidFill>
                  <a:schemeClr val="lt1"/>
                </a:solidFill>
                <a:latin typeface="Arial"/>
                <a:ea typeface="Arial"/>
                <a:cs typeface="Arial"/>
                <a:sym typeface="Arial"/>
              </a:endParaRPr>
            </a:p>
          </p:txBody>
        </p:sp>
        <p:sp>
          <p:nvSpPr>
            <p:cNvPr id="227" name="Google Shape;227;p5"/>
            <p:cNvSpPr/>
            <p:nvPr/>
          </p:nvSpPr>
          <p:spPr>
            <a:xfrm>
              <a:off x="2190419" y="1525848"/>
              <a:ext cx="1783902"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5"/>
            <p:cNvSpPr/>
            <p:nvPr/>
          </p:nvSpPr>
          <p:spPr>
            <a:xfrm>
              <a:off x="4484160" y="201980"/>
              <a:ext cx="1783902" cy="4445534"/>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5"/>
            <p:cNvSpPr txBox="1"/>
            <p:nvPr/>
          </p:nvSpPr>
          <p:spPr>
            <a:xfrm>
              <a:off x="4484160" y="1891283"/>
              <a:ext cx="1783902" cy="2667320"/>
            </a:xfrm>
            <a:prstGeom prst="rect">
              <a:avLst/>
            </a:prstGeom>
            <a:noFill/>
            <a:ln>
              <a:noFill/>
            </a:ln>
          </p:spPr>
          <p:txBody>
            <a:bodyPr anchorCtr="0" anchor="t" bIns="330200" lIns="139075" spcFirstLastPara="1" rIns="139075" wrap="square" tIns="330200">
              <a:noAutofit/>
            </a:bodyPr>
            <a:lstStyle/>
            <a:p>
              <a:pPr indent="0" lvl="0" marL="0" marR="0" rtl="0" algn="l">
                <a:lnSpc>
                  <a:spcPct val="90000"/>
                </a:lnSpc>
                <a:spcBef>
                  <a:spcPts val="0"/>
                </a:spcBef>
                <a:spcAft>
                  <a:spcPts val="0"/>
                </a:spcAft>
                <a:buClr>
                  <a:schemeClr val="dk1"/>
                </a:buClr>
                <a:buSzPts val="2400"/>
                <a:buFont typeface="Arial"/>
                <a:buNone/>
              </a:pPr>
              <a:r>
                <a:rPr lang="en-US" sz="2400">
                  <a:solidFill>
                    <a:schemeClr val="dk1"/>
                  </a:solidFill>
                  <a:latin typeface="Arial"/>
                  <a:ea typeface="Arial"/>
                  <a:cs typeface="Arial"/>
                  <a:sym typeface="Arial"/>
                </a:rPr>
                <a:t>To explore practical strategies to develop healthy digital habits</a:t>
              </a:r>
              <a:endParaRPr/>
            </a:p>
          </p:txBody>
        </p:sp>
        <p:sp>
          <p:nvSpPr>
            <p:cNvPr id="230" name="Google Shape;230;p5"/>
            <p:cNvSpPr/>
            <p:nvPr/>
          </p:nvSpPr>
          <p:spPr>
            <a:xfrm>
              <a:off x="5000098" y="588884"/>
              <a:ext cx="749238" cy="749238"/>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5"/>
            <p:cNvSpPr txBox="1"/>
            <p:nvPr/>
          </p:nvSpPr>
          <p:spPr>
            <a:xfrm>
              <a:off x="5109821" y="698607"/>
              <a:ext cx="529792" cy="529792"/>
            </a:xfrm>
            <a:prstGeom prst="rect">
              <a:avLst/>
            </a:prstGeom>
            <a:noFill/>
            <a:ln>
              <a:noFill/>
            </a:ln>
          </p:spPr>
          <p:txBody>
            <a:bodyPr anchorCtr="0" anchor="ctr" bIns="12700" lIns="58400" spcFirstLastPara="1" rIns="584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lang="en-US" sz="5400">
                  <a:solidFill>
                    <a:schemeClr val="lt1"/>
                  </a:solidFill>
                  <a:latin typeface="Arial"/>
                  <a:ea typeface="Arial"/>
                  <a:cs typeface="Arial"/>
                  <a:sym typeface="Arial"/>
                </a:rPr>
                <a:t>3</a:t>
              </a:r>
              <a:endParaRPr/>
            </a:p>
          </p:txBody>
        </p:sp>
        <p:sp>
          <p:nvSpPr>
            <p:cNvPr id="232" name="Google Shape;232;p5"/>
            <p:cNvSpPr/>
            <p:nvPr/>
          </p:nvSpPr>
          <p:spPr>
            <a:xfrm>
              <a:off x="4503551" y="1525776"/>
              <a:ext cx="1783902"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5"/>
            <p:cNvSpPr/>
            <p:nvPr/>
          </p:nvSpPr>
          <p:spPr>
            <a:xfrm>
              <a:off x="6446453" y="201980"/>
              <a:ext cx="2395941" cy="4445534"/>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5"/>
            <p:cNvSpPr txBox="1"/>
            <p:nvPr/>
          </p:nvSpPr>
          <p:spPr>
            <a:xfrm>
              <a:off x="6446453" y="1891283"/>
              <a:ext cx="2395941" cy="2667320"/>
            </a:xfrm>
            <a:prstGeom prst="rect">
              <a:avLst/>
            </a:prstGeom>
            <a:noFill/>
            <a:ln>
              <a:noFill/>
            </a:ln>
          </p:spPr>
          <p:txBody>
            <a:bodyPr anchorCtr="0" anchor="t" bIns="330200" lIns="139075" spcFirstLastPara="1" rIns="139075" wrap="square" tIns="330200">
              <a:noAutofit/>
            </a:bodyPr>
            <a:lstStyle/>
            <a:p>
              <a:pPr indent="0" lvl="0" marL="0" marR="0" rtl="0" algn="l">
                <a:lnSpc>
                  <a:spcPct val="90000"/>
                </a:lnSpc>
                <a:spcBef>
                  <a:spcPts val="0"/>
                </a:spcBef>
                <a:spcAft>
                  <a:spcPts val="0"/>
                </a:spcAft>
                <a:buClr>
                  <a:schemeClr val="dk1"/>
                </a:buClr>
                <a:buSzPts val="2400"/>
                <a:buFont typeface="Arial"/>
                <a:buNone/>
              </a:pPr>
              <a:r>
                <a:rPr lang="en-US" sz="2400">
                  <a:solidFill>
                    <a:schemeClr val="dk1"/>
                  </a:solidFill>
                  <a:latin typeface="Arial"/>
                  <a:ea typeface="Arial"/>
                  <a:cs typeface="Arial"/>
                  <a:sym typeface="Arial"/>
                </a:rPr>
                <a:t>To learn ways of having mindful and balanced relationship with technology</a:t>
              </a:r>
              <a:endParaRPr/>
            </a:p>
          </p:txBody>
        </p:sp>
        <p:sp>
          <p:nvSpPr>
            <p:cNvPr id="235" name="Google Shape;235;p5"/>
            <p:cNvSpPr/>
            <p:nvPr/>
          </p:nvSpPr>
          <p:spPr>
            <a:xfrm>
              <a:off x="7217417" y="588884"/>
              <a:ext cx="749238" cy="749238"/>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5"/>
            <p:cNvSpPr txBox="1"/>
            <p:nvPr/>
          </p:nvSpPr>
          <p:spPr>
            <a:xfrm>
              <a:off x="7327140" y="698607"/>
              <a:ext cx="529792" cy="529792"/>
            </a:xfrm>
            <a:prstGeom prst="rect">
              <a:avLst/>
            </a:prstGeom>
            <a:noFill/>
            <a:ln>
              <a:noFill/>
            </a:ln>
          </p:spPr>
          <p:txBody>
            <a:bodyPr anchorCtr="0" anchor="ctr" bIns="12700" lIns="58400" spcFirstLastPara="1" rIns="584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lang="en-US" sz="5400">
                  <a:solidFill>
                    <a:schemeClr val="lt1"/>
                  </a:solidFill>
                  <a:latin typeface="Arial"/>
                  <a:ea typeface="Arial"/>
                  <a:cs typeface="Arial"/>
                  <a:sym typeface="Arial"/>
                </a:rPr>
                <a:t>4</a:t>
              </a:r>
              <a:endParaRPr/>
            </a:p>
          </p:txBody>
        </p:sp>
        <p:sp>
          <p:nvSpPr>
            <p:cNvPr id="237" name="Google Shape;237;p5"/>
            <p:cNvSpPr/>
            <p:nvPr/>
          </p:nvSpPr>
          <p:spPr>
            <a:xfrm>
              <a:off x="6752472" y="1525848"/>
              <a:ext cx="1783902"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5"/>
            <p:cNvSpPr/>
            <p:nvPr/>
          </p:nvSpPr>
          <p:spPr>
            <a:xfrm>
              <a:off x="9020784" y="201980"/>
              <a:ext cx="1783902" cy="4445534"/>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5"/>
            <p:cNvSpPr txBox="1"/>
            <p:nvPr/>
          </p:nvSpPr>
          <p:spPr>
            <a:xfrm>
              <a:off x="9020784" y="1891283"/>
              <a:ext cx="1783902" cy="2667320"/>
            </a:xfrm>
            <a:prstGeom prst="rect">
              <a:avLst/>
            </a:prstGeom>
            <a:noFill/>
            <a:ln>
              <a:noFill/>
            </a:ln>
          </p:spPr>
          <p:txBody>
            <a:bodyPr anchorCtr="0" anchor="t" bIns="330200" lIns="139075" spcFirstLastPara="1" rIns="139075" wrap="square" tIns="330200">
              <a:noAutofit/>
            </a:bodyPr>
            <a:lstStyle/>
            <a:p>
              <a:pPr indent="0" lvl="0" marL="0" marR="0" rtl="0" algn="l">
                <a:lnSpc>
                  <a:spcPct val="90000"/>
                </a:lnSpc>
                <a:spcBef>
                  <a:spcPts val="0"/>
                </a:spcBef>
                <a:spcAft>
                  <a:spcPts val="0"/>
                </a:spcAft>
                <a:buClr>
                  <a:schemeClr val="dk1"/>
                </a:buClr>
                <a:buSzPts val="2400"/>
                <a:buFont typeface="Arial"/>
                <a:buNone/>
              </a:pPr>
              <a:r>
                <a:rPr lang="en-US" sz="2400">
                  <a:solidFill>
                    <a:schemeClr val="dk1"/>
                  </a:solidFill>
                  <a:latin typeface="Arial"/>
                  <a:ea typeface="Arial"/>
                  <a:cs typeface="Arial"/>
                  <a:sym typeface="Arial"/>
                </a:rPr>
                <a:t>To discover best practices towards digital wellbeing</a:t>
              </a:r>
              <a:endParaRPr/>
            </a:p>
          </p:txBody>
        </p:sp>
        <p:sp>
          <p:nvSpPr>
            <p:cNvPr id="240" name="Google Shape;240;p5"/>
            <p:cNvSpPr/>
            <p:nvPr/>
          </p:nvSpPr>
          <p:spPr>
            <a:xfrm>
              <a:off x="9538116" y="588884"/>
              <a:ext cx="749238" cy="749238"/>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5"/>
            <p:cNvSpPr txBox="1"/>
            <p:nvPr/>
          </p:nvSpPr>
          <p:spPr>
            <a:xfrm>
              <a:off x="9647839" y="698607"/>
              <a:ext cx="529792" cy="529792"/>
            </a:xfrm>
            <a:prstGeom prst="rect">
              <a:avLst/>
            </a:prstGeom>
            <a:noFill/>
            <a:ln>
              <a:noFill/>
            </a:ln>
          </p:spPr>
          <p:txBody>
            <a:bodyPr anchorCtr="0" anchor="ctr" bIns="12700" lIns="58400" spcFirstLastPara="1" rIns="584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lang="en-US" sz="5400">
                  <a:solidFill>
                    <a:schemeClr val="lt1"/>
                  </a:solidFill>
                  <a:latin typeface="Arial"/>
                  <a:ea typeface="Arial"/>
                  <a:cs typeface="Arial"/>
                  <a:sym typeface="Arial"/>
                </a:rPr>
                <a:t>5</a:t>
              </a:r>
              <a:endParaRPr/>
            </a:p>
          </p:txBody>
        </p:sp>
        <p:sp>
          <p:nvSpPr>
            <p:cNvPr id="242" name="Google Shape;242;p5"/>
            <p:cNvSpPr/>
            <p:nvPr/>
          </p:nvSpPr>
          <p:spPr>
            <a:xfrm>
              <a:off x="9024852" y="1525848"/>
              <a:ext cx="1783902"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6" name="Shape 246"/>
        <p:cNvGrpSpPr/>
        <p:nvPr/>
      </p:nvGrpSpPr>
      <p:grpSpPr>
        <a:xfrm>
          <a:off x="0" y="0"/>
          <a:ext cx="0" cy="0"/>
          <a:chOff x="0" y="0"/>
          <a:chExt cx="0" cy="0"/>
        </a:xfrm>
      </p:grpSpPr>
      <p:sp>
        <p:nvSpPr>
          <p:cNvPr id="247" name="Google Shape;247;p6"/>
          <p:cNvSpPr/>
          <p:nvPr/>
        </p:nvSpPr>
        <p:spPr>
          <a:xfrm>
            <a:off x="-1"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8" name="Google Shape;248;p6"/>
          <p:cNvSpPr txBox="1"/>
          <p:nvPr>
            <p:ph type="title"/>
          </p:nvPr>
        </p:nvSpPr>
        <p:spPr>
          <a:xfrm>
            <a:off x="838200" y="556995"/>
            <a:ext cx="10515600" cy="113369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5200"/>
              <a:buFont typeface="Arial"/>
              <a:buNone/>
            </a:pPr>
            <a:r>
              <a:rPr lang="en-US" sz="5200"/>
              <a:t>LEARNING OUTCOMES</a:t>
            </a:r>
            <a:endParaRPr/>
          </a:p>
        </p:txBody>
      </p:sp>
      <p:grpSp>
        <p:nvGrpSpPr>
          <p:cNvPr id="249" name="Google Shape;249;p6"/>
          <p:cNvGrpSpPr/>
          <p:nvPr/>
        </p:nvGrpSpPr>
        <p:grpSpPr>
          <a:xfrm>
            <a:off x="846261" y="1835382"/>
            <a:ext cx="10499477" cy="4339379"/>
            <a:chOff x="8061" y="6582"/>
            <a:chExt cx="10499477" cy="4339379"/>
          </a:xfrm>
        </p:grpSpPr>
        <p:sp>
          <p:nvSpPr>
            <p:cNvPr id="250" name="Google Shape;250;p6"/>
            <p:cNvSpPr/>
            <p:nvPr/>
          </p:nvSpPr>
          <p:spPr>
            <a:xfrm>
              <a:off x="3040792" y="871221"/>
              <a:ext cx="667342" cy="91440"/>
            </a:xfrm>
            <a:custGeom>
              <a:rect b="b" l="l" r="r" t="t"/>
              <a:pathLst>
                <a:path extrusionOk="0" h="120000" w="120000">
                  <a:moveTo>
                    <a:pt x="0" y="60000"/>
                  </a:moveTo>
                  <a:lnTo>
                    <a:pt x="120000" y="60000"/>
                  </a:lnTo>
                </a:path>
              </a:pathLst>
            </a:custGeom>
            <a:noFill/>
            <a:ln cap="flat" cmpd="sng" w="9525">
              <a:solidFill>
                <a:schemeClr val="accent2"/>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6"/>
            <p:cNvSpPr txBox="1"/>
            <p:nvPr/>
          </p:nvSpPr>
          <p:spPr>
            <a:xfrm>
              <a:off x="3357014" y="913451"/>
              <a:ext cx="34897"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sz="500">
                <a:solidFill>
                  <a:schemeClr val="dk1"/>
                </a:solidFill>
                <a:latin typeface="Arial"/>
                <a:ea typeface="Arial"/>
                <a:cs typeface="Arial"/>
                <a:sym typeface="Arial"/>
              </a:endParaRPr>
            </a:p>
          </p:txBody>
        </p:sp>
        <p:sp>
          <p:nvSpPr>
            <p:cNvPr id="252" name="Google Shape;252;p6"/>
            <p:cNvSpPr/>
            <p:nvPr/>
          </p:nvSpPr>
          <p:spPr>
            <a:xfrm>
              <a:off x="8061" y="6582"/>
              <a:ext cx="3034531" cy="1820718"/>
            </a:xfrm>
            <a:prstGeom prst="rect">
              <a:avLst/>
            </a:prstGeom>
            <a:solidFill>
              <a:schemeClr val="accent2"/>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6"/>
            <p:cNvSpPr txBox="1"/>
            <p:nvPr/>
          </p:nvSpPr>
          <p:spPr>
            <a:xfrm>
              <a:off x="8061" y="6582"/>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Clr>
                  <a:schemeClr val="lt1"/>
                </a:buClr>
                <a:buSzPts val="2100"/>
                <a:buFont typeface="Arial"/>
                <a:buNone/>
              </a:pPr>
              <a:r>
                <a:rPr lang="en-US" sz="2100" cap="none">
                  <a:solidFill>
                    <a:schemeClr val="lt1"/>
                  </a:solidFill>
                  <a:latin typeface="Arial"/>
                  <a:ea typeface="Arial"/>
                  <a:cs typeface="Arial"/>
                  <a:sym typeface="Arial"/>
                </a:rPr>
                <a:t>AT THE AND OF THIS MODULE, YOU WILL BE ABLE TO</a:t>
              </a:r>
              <a:endParaRPr/>
            </a:p>
          </p:txBody>
        </p:sp>
        <p:sp>
          <p:nvSpPr>
            <p:cNvPr id="254" name="Google Shape;254;p6"/>
            <p:cNvSpPr/>
            <p:nvPr/>
          </p:nvSpPr>
          <p:spPr>
            <a:xfrm>
              <a:off x="6773265" y="871221"/>
              <a:ext cx="667342" cy="91440"/>
            </a:xfrm>
            <a:custGeom>
              <a:rect b="b" l="l" r="r" t="t"/>
              <a:pathLst>
                <a:path extrusionOk="0" h="120000" w="120000">
                  <a:moveTo>
                    <a:pt x="0" y="60000"/>
                  </a:moveTo>
                  <a:lnTo>
                    <a:pt x="120000" y="60000"/>
                  </a:lnTo>
                </a:path>
              </a:pathLst>
            </a:custGeom>
            <a:noFill/>
            <a:ln cap="flat" cmpd="sng" w="9525">
              <a:solidFill>
                <a:srgbClr val="D77850"/>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6"/>
            <p:cNvSpPr txBox="1"/>
            <p:nvPr/>
          </p:nvSpPr>
          <p:spPr>
            <a:xfrm>
              <a:off x="7089488" y="913451"/>
              <a:ext cx="34897"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sz="500">
                <a:solidFill>
                  <a:schemeClr val="dk1"/>
                </a:solidFill>
                <a:latin typeface="Arial"/>
                <a:ea typeface="Arial"/>
                <a:cs typeface="Arial"/>
                <a:sym typeface="Arial"/>
              </a:endParaRPr>
            </a:p>
          </p:txBody>
        </p:sp>
        <p:sp>
          <p:nvSpPr>
            <p:cNvPr id="256" name="Google Shape;256;p6"/>
            <p:cNvSpPr/>
            <p:nvPr/>
          </p:nvSpPr>
          <p:spPr>
            <a:xfrm>
              <a:off x="3740534" y="6582"/>
              <a:ext cx="3034531" cy="1820718"/>
            </a:xfrm>
            <a:prstGeom prst="rect">
              <a:avLst/>
            </a:prstGeom>
            <a:solidFill>
              <a:srgbClr val="DB784A"/>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6"/>
            <p:cNvSpPr txBox="1"/>
            <p:nvPr/>
          </p:nvSpPr>
          <p:spPr>
            <a:xfrm>
              <a:off x="3740534" y="6582"/>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Clr>
                  <a:schemeClr val="lt1"/>
                </a:buClr>
                <a:buSzPts val="2100"/>
                <a:buFont typeface="Arial"/>
                <a:buNone/>
              </a:pPr>
              <a:r>
                <a:rPr lang="en-US" sz="2100" cap="none">
                  <a:solidFill>
                    <a:schemeClr val="lt1"/>
                  </a:solidFill>
                  <a:latin typeface="Arial"/>
                  <a:ea typeface="Arial"/>
                  <a:cs typeface="Arial"/>
                  <a:sym typeface="Arial"/>
                </a:rPr>
                <a:t>DEFINE DIGITAL WELLBEING AND EXPLAIN ITS RELATIONSHIP WITH OVERALL WELLBEING</a:t>
              </a:r>
              <a:endParaRPr/>
            </a:p>
          </p:txBody>
        </p:sp>
        <p:sp>
          <p:nvSpPr>
            <p:cNvPr id="258" name="Google Shape;258;p6"/>
            <p:cNvSpPr/>
            <p:nvPr/>
          </p:nvSpPr>
          <p:spPr>
            <a:xfrm>
              <a:off x="1525326" y="1825500"/>
              <a:ext cx="7464946" cy="667342"/>
            </a:xfrm>
            <a:custGeom>
              <a:rect b="b" l="l" r="r" t="t"/>
              <a:pathLst>
                <a:path extrusionOk="0" h="120000" w="120000">
                  <a:moveTo>
                    <a:pt x="120000" y="0"/>
                  </a:moveTo>
                  <a:lnTo>
                    <a:pt x="120000" y="63075"/>
                  </a:lnTo>
                  <a:lnTo>
                    <a:pt x="0" y="63075"/>
                  </a:lnTo>
                  <a:lnTo>
                    <a:pt x="0" y="120000"/>
                  </a:lnTo>
                </a:path>
              </a:pathLst>
            </a:custGeom>
            <a:noFill/>
            <a:ln cap="flat" cmpd="sng" w="9525">
              <a:solidFill>
                <a:srgbClr val="C47F6E"/>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6"/>
            <p:cNvSpPr txBox="1"/>
            <p:nvPr/>
          </p:nvSpPr>
          <p:spPr>
            <a:xfrm>
              <a:off x="5070362" y="2155682"/>
              <a:ext cx="374875"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sz="500">
                <a:solidFill>
                  <a:schemeClr val="dk1"/>
                </a:solidFill>
                <a:latin typeface="Arial"/>
                <a:ea typeface="Arial"/>
                <a:cs typeface="Arial"/>
                <a:sym typeface="Arial"/>
              </a:endParaRPr>
            </a:p>
          </p:txBody>
        </p:sp>
        <p:sp>
          <p:nvSpPr>
            <p:cNvPr id="260" name="Google Shape;260;p6"/>
            <p:cNvSpPr/>
            <p:nvPr/>
          </p:nvSpPr>
          <p:spPr>
            <a:xfrm>
              <a:off x="7473007" y="6582"/>
              <a:ext cx="3034531" cy="1820718"/>
            </a:xfrm>
            <a:prstGeom prst="rect">
              <a:avLst/>
            </a:prstGeom>
            <a:solidFill>
              <a:srgbClr val="CB7C6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6"/>
            <p:cNvSpPr txBox="1"/>
            <p:nvPr/>
          </p:nvSpPr>
          <p:spPr>
            <a:xfrm>
              <a:off x="7473007" y="6582"/>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Clr>
                  <a:schemeClr val="lt1"/>
                </a:buClr>
                <a:buSzPts val="2100"/>
                <a:buFont typeface="Arial"/>
                <a:buNone/>
              </a:pPr>
              <a:r>
                <a:rPr lang="en-US" sz="2100" cap="none">
                  <a:solidFill>
                    <a:schemeClr val="lt1"/>
                  </a:solidFill>
                  <a:latin typeface="Arial"/>
                  <a:ea typeface="Arial"/>
                  <a:cs typeface="Arial"/>
                  <a:sym typeface="Arial"/>
                </a:rPr>
                <a:t>LIST POSITIVE AND NEGATIVE IMPACTS OF TECHNOLOGY ON WELLBEING AND DIGITAL WELLBEING</a:t>
              </a:r>
              <a:endParaRPr/>
            </a:p>
          </p:txBody>
        </p:sp>
        <p:sp>
          <p:nvSpPr>
            <p:cNvPr id="262" name="Google Shape;262;p6"/>
            <p:cNvSpPr/>
            <p:nvPr/>
          </p:nvSpPr>
          <p:spPr>
            <a:xfrm>
              <a:off x="3040792" y="3389882"/>
              <a:ext cx="667342" cy="91440"/>
            </a:xfrm>
            <a:custGeom>
              <a:rect b="b" l="l" r="r" t="t"/>
              <a:pathLst>
                <a:path extrusionOk="0" h="120000" w="120000">
                  <a:moveTo>
                    <a:pt x="0" y="60000"/>
                  </a:moveTo>
                  <a:lnTo>
                    <a:pt x="120000" y="60000"/>
                  </a:lnTo>
                </a:path>
              </a:pathLst>
            </a:custGeom>
            <a:noFill/>
            <a:ln cap="flat" cmpd="sng" w="9525">
              <a:solidFill>
                <a:srgbClr val="B38E8A"/>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6"/>
            <p:cNvSpPr txBox="1"/>
            <p:nvPr/>
          </p:nvSpPr>
          <p:spPr>
            <a:xfrm>
              <a:off x="3357014" y="3432112"/>
              <a:ext cx="34897"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sz="500">
                <a:solidFill>
                  <a:schemeClr val="dk1"/>
                </a:solidFill>
                <a:latin typeface="Arial"/>
                <a:ea typeface="Arial"/>
                <a:cs typeface="Arial"/>
                <a:sym typeface="Arial"/>
              </a:endParaRPr>
            </a:p>
          </p:txBody>
        </p:sp>
        <p:sp>
          <p:nvSpPr>
            <p:cNvPr id="264" name="Google Shape;264;p6"/>
            <p:cNvSpPr/>
            <p:nvPr/>
          </p:nvSpPr>
          <p:spPr>
            <a:xfrm>
              <a:off x="8061" y="2525243"/>
              <a:ext cx="3034531" cy="1820718"/>
            </a:xfrm>
            <a:prstGeom prst="rect">
              <a:avLst/>
            </a:prstGeom>
            <a:solidFill>
              <a:srgbClr val="BC857A"/>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6"/>
            <p:cNvSpPr txBox="1"/>
            <p:nvPr/>
          </p:nvSpPr>
          <p:spPr>
            <a:xfrm>
              <a:off x="8061" y="2525243"/>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Clr>
                  <a:schemeClr val="lt1"/>
                </a:buClr>
                <a:buSzPts val="2100"/>
                <a:buFont typeface="Arial"/>
                <a:buNone/>
              </a:pPr>
              <a:r>
                <a:rPr lang="en-US" sz="2100" cap="none">
                  <a:solidFill>
                    <a:schemeClr val="lt1"/>
                  </a:solidFill>
                  <a:latin typeface="Arial"/>
                  <a:ea typeface="Arial"/>
                  <a:cs typeface="Arial"/>
                  <a:sym typeface="Arial"/>
                </a:rPr>
                <a:t>DEVELOP A PERSONAL STRATEGY TO DEVELOP HEALTHY DIGITAL HABITS</a:t>
              </a:r>
              <a:endParaRPr/>
            </a:p>
          </p:txBody>
        </p:sp>
        <p:sp>
          <p:nvSpPr>
            <p:cNvPr id="266" name="Google Shape;266;p6"/>
            <p:cNvSpPr/>
            <p:nvPr/>
          </p:nvSpPr>
          <p:spPr>
            <a:xfrm>
              <a:off x="6773265" y="3389882"/>
              <a:ext cx="667342" cy="91440"/>
            </a:xfrm>
            <a:custGeom>
              <a:rect b="b" l="l" r="r" t="t"/>
              <a:pathLst>
                <a:path extrusionOk="0" h="120000" w="120000">
                  <a:moveTo>
                    <a:pt x="0" y="60000"/>
                  </a:moveTo>
                  <a:lnTo>
                    <a:pt x="120000" y="60000"/>
                  </a:lnTo>
                </a:path>
              </a:pathLst>
            </a:custGeom>
            <a:noFill/>
            <a:ln cap="flat" cmpd="sng" w="9525">
              <a:solidFill>
                <a:srgbClr val="A4A4A4"/>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6"/>
            <p:cNvSpPr txBox="1"/>
            <p:nvPr/>
          </p:nvSpPr>
          <p:spPr>
            <a:xfrm>
              <a:off x="7089488" y="3432112"/>
              <a:ext cx="34897"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sz="500">
                <a:solidFill>
                  <a:schemeClr val="dk1"/>
                </a:solidFill>
                <a:latin typeface="Arial"/>
                <a:ea typeface="Arial"/>
                <a:cs typeface="Arial"/>
                <a:sym typeface="Arial"/>
              </a:endParaRPr>
            </a:p>
          </p:txBody>
        </p:sp>
        <p:sp>
          <p:nvSpPr>
            <p:cNvPr id="268" name="Google Shape;268;p6"/>
            <p:cNvSpPr/>
            <p:nvPr/>
          </p:nvSpPr>
          <p:spPr>
            <a:xfrm>
              <a:off x="3740534" y="2525243"/>
              <a:ext cx="3034531" cy="1820718"/>
            </a:xfrm>
            <a:prstGeom prst="rect">
              <a:avLst/>
            </a:prstGeom>
            <a:solidFill>
              <a:srgbClr val="AF9390"/>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6"/>
            <p:cNvSpPr txBox="1"/>
            <p:nvPr/>
          </p:nvSpPr>
          <p:spPr>
            <a:xfrm>
              <a:off x="3740534" y="2525243"/>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Clr>
                  <a:schemeClr val="lt1"/>
                </a:buClr>
                <a:buSzPts val="2100"/>
                <a:buFont typeface="Arial"/>
                <a:buNone/>
              </a:pPr>
              <a:r>
                <a:rPr lang="en-US" sz="2100" cap="none">
                  <a:solidFill>
                    <a:schemeClr val="lt1"/>
                  </a:solidFill>
                  <a:latin typeface="Arial"/>
                  <a:ea typeface="Arial"/>
                  <a:cs typeface="Arial"/>
                  <a:sym typeface="Arial"/>
                </a:rPr>
                <a:t>TAKE ACTIONS TO AVOID FROM UNHEALTHY DIGITAL HABITS</a:t>
              </a:r>
              <a:endParaRPr/>
            </a:p>
          </p:txBody>
        </p:sp>
        <p:sp>
          <p:nvSpPr>
            <p:cNvPr id="270" name="Google Shape;270;p6"/>
            <p:cNvSpPr/>
            <p:nvPr/>
          </p:nvSpPr>
          <p:spPr>
            <a:xfrm>
              <a:off x="7473007" y="2525243"/>
              <a:ext cx="3034531" cy="1820718"/>
            </a:xfrm>
            <a:prstGeom prst="rect">
              <a:avLst/>
            </a:prstGeom>
            <a:solidFill>
              <a:srgbClr val="A4A4A4"/>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6"/>
            <p:cNvSpPr txBox="1"/>
            <p:nvPr/>
          </p:nvSpPr>
          <p:spPr>
            <a:xfrm>
              <a:off x="7473007" y="2525243"/>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Clr>
                  <a:schemeClr val="lt1"/>
                </a:buClr>
                <a:buSzPts val="2100"/>
                <a:buFont typeface="Arial"/>
                <a:buNone/>
              </a:pPr>
              <a:r>
                <a:rPr lang="en-US" sz="2100" cap="none">
                  <a:solidFill>
                    <a:schemeClr val="lt1"/>
                  </a:solidFill>
                  <a:latin typeface="Arial"/>
                  <a:ea typeface="Arial"/>
                  <a:cs typeface="Arial"/>
                  <a:sym typeface="Arial"/>
                </a:rPr>
                <a:t>IDENTIFY AND BENEFIT FROM BEST PRACTICES OF DIGITAL WELLBEING</a:t>
              </a: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5" name="Shape 275"/>
        <p:cNvGrpSpPr/>
        <p:nvPr/>
      </p:nvGrpSpPr>
      <p:grpSpPr>
        <a:xfrm>
          <a:off x="0" y="0"/>
          <a:ext cx="0" cy="0"/>
          <a:chOff x="0" y="0"/>
          <a:chExt cx="0" cy="0"/>
        </a:xfrm>
      </p:grpSpPr>
      <p:sp>
        <p:nvSpPr>
          <p:cNvPr id="276" name="Google Shape;276;p7"/>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7" name="Google Shape;277;p7"/>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8" name="Google Shape;278;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800"/>
              <a:buFont typeface="Arial"/>
              <a:buNone/>
            </a:pPr>
            <a:r>
              <a:rPr lang="en-US"/>
              <a:t>Expectations from Learners</a:t>
            </a:r>
            <a:endParaRPr/>
          </a:p>
        </p:txBody>
      </p:sp>
      <p:sp>
        <p:nvSpPr>
          <p:cNvPr id="279" name="Google Shape;279;p7"/>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80" name="Google Shape;280;p7"/>
          <p:cNvSpPr txBox="1"/>
          <p:nvPr>
            <p:ph idx="1" type="body"/>
          </p:nvPr>
        </p:nvSpPr>
        <p:spPr>
          <a:xfrm>
            <a:off x="1257300" y="1477578"/>
            <a:ext cx="10515600" cy="5140392"/>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SzPts val="2400"/>
              <a:buNone/>
            </a:pPr>
            <a:r>
              <a:rPr b="1" lang="en-US" sz="2400">
                <a:solidFill>
                  <a:srgbClr val="FFAA5A"/>
                </a:solidFill>
              </a:rPr>
              <a:t>Tasks and responsibilities of learners</a:t>
            </a:r>
            <a:endParaRPr sz="2400">
              <a:solidFill>
                <a:srgbClr val="FFAA5A"/>
              </a:solidFill>
            </a:endParaRPr>
          </a:p>
          <a:p>
            <a:pPr indent="0" lvl="0" marL="0" rtl="0" algn="l">
              <a:lnSpc>
                <a:spcPct val="90000"/>
              </a:lnSpc>
              <a:spcBef>
                <a:spcPts val="1600"/>
              </a:spcBef>
              <a:spcAft>
                <a:spcPts val="0"/>
              </a:spcAft>
              <a:buSzPts val="2400"/>
              <a:buNone/>
            </a:pPr>
            <a:r>
              <a:rPr lang="en-US" sz="2400"/>
              <a:t>To maximize the benefit that you will have from the module and to have </a:t>
            </a:r>
            <a:br>
              <a:rPr lang="en-US" sz="2400"/>
            </a:br>
            <a:r>
              <a:rPr lang="en-US" sz="2400"/>
              <a:t>all the learning outcomes, you as a learner are expected the followings: </a:t>
            </a:r>
            <a:endParaRPr/>
          </a:p>
          <a:p>
            <a:pPr indent="0" lvl="0" marL="0" rtl="0" algn="l">
              <a:lnSpc>
                <a:spcPct val="90000"/>
              </a:lnSpc>
              <a:spcBef>
                <a:spcPts val="1600"/>
              </a:spcBef>
              <a:spcAft>
                <a:spcPts val="0"/>
              </a:spcAft>
              <a:buSzPts val="2400"/>
              <a:buNone/>
            </a:pPr>
            <a:r>
              <a:rPr lang="en-US" sz="2400"/>
              <a:t>Please;</a:t>
            </a:r>
            <a:endParaRPr/>
          </a:p>
          <a:p>
            <a:pPr indent="-228600" lvl="0" marL="228600" rtl="0" algn="l">
              <a:lnSpc>
                <a:spcPct val="90000"/>
              </a:lnSpc>
              <a:spcBef>
                <a:spcPts val="1600"/>
              </a:spcBef>
              <a:spcAft>
                <a:spcPts val="0"/>
              </a:spcAft>
              <a:buSzPts val="2400"/>
              <a:buChar char="❑"/>
            </a:pPr>
            <a:r>
              <a:rPr lang="en-US" sz="2400"/>
              <a:t> Allocate at least approximately three hours to complete this module.</a:t>
            </a:r>
            <a:endParaRPr/>
          </a:p>
          <a:p>
            <a:pPr indent="-228600" lvl="0" marL="228600" rtl="0" algn="l">
              <a:lnSpc>
                <a:spcPct val="90000"/>
              </a:lnSpc>
              <a:spcBef>
                <a:spcPts val="1600"/>
              </a:spcBef>
              <a:spcAft>
                <a:spcPts val="0"/>
              </a:spcAft>
              <a:buSzPts val="2400"/>
              <a:buChar char="❑"/>
            </a:pPr>
            <a:r>
              <a:rPr lang="en-US" sz="2400"/>
              <a:t> Watch all the assigned videos to have a general understanding of digital wellbeing. </a:t>
            </a:r>
            <a:endParaRPr/>
          </a:p>
          <a:p>
            <a:pPr indent="-228600" lvl="0" marL="228600" rtl="0" algn="l">
              <a:lnSpc>
                <a:spcPct val="90000"/>
              </a:lnSpc>
              <a:spcBef>
                <a:spcPts val="1600"/>
              </a:spcBef>
              <a:spcAft>
                <a:spcPts val="0"/>
              </a:spcAft>
              <a:buSzPts val="2400"/>
              <a:buChar char="❑"/>
            </a:pPr>
            <a:r>
              <a:rPr lang="en-US" sz="2400"/>
              <a:t> Review all presentations attentively to explore important issues related to the topic. </a:t>
            </a:r>
            <a:endParaRPr/>
          </a:p>
          <a:p>
            <a:pPr indent="-228600" lvl="0" marL="228600" rtl="0" algn="l">
              <a:lnSpc>
                <a:spcPct val="90000"/>
              </a:lnSpc>
              <a:spcBef>
                <a:spcPts val="1600"/>
              </a:spcBef>
              <a:spcAft>
                <a:spcPts val="0"/>
              </a:spcAft>
              <a:buSzPts val="2400"/>
              <a:buChar char="❑"/>
            </a:pPr>
            <a:r>
              <a:rPr lang="en-US" sz="2400"/>
              <a:t> Complete all the quizzes to check your understanding and to turn back when necessary.</a:t>
            </a:r>
            <a:endParaRPr/>
          </a:p>
          <a:p>
            <a:pPr indent="0" lvl="0" marL="0" rtl="0" algn="l">
              <a:lnSpc>
                <a:spcPct val="90000"/>
              </a:lnSpc>
              <a:spcBef>
                <a:spcPts val="1600"/>
              </a:spcBef>
              <a:spcAft>
                <a:spcPts val="0"/>
              </a:spcAft>
              <a:buSzPts val="2400"/>
              <a:buNone/>
            </a:pPr>
            <a:r>
              <a:rPr lang="en-US" sz="2400"/>
              <a:t> </a:t>
            </a:r>
            <a:endParaRPr/>
          </a:p>
          <a:p>
            <a:pPr indent="-76200" lvl="0" marL="228600" rtl="0" algn="l">
              <a:lnSpc>
                <a:spcPct val="90000"/>
              </a:lnSpc>
              <a:spcBef>
                <a:spcPts val="1600"/>
              </a:spcBef>
              <a:spcAft>
                <a:spcPts val="0"/>
              </a:spcAft>
              <a:buSzPts val="2400"/>
              <a:buNone/>
            </a:pPr>
            <a:r>
              <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8"/>
          <p:cNvSpPr txBox="1"/>
          <p:nvPr/>
        </p:nvSpPr>
        <p:spPr>
          <a:xfrm>
            <a:off x="312298" y="654050"/>
            <a:ext cx="11567404" cy="5558061"/>
          </a:xfrm>
          <a:prstGeom prst="rect">
            <a:avLst/>
          </a:prstGeom>
          <a:noFill/>
          <a:ln>
            <a:noFill/>
          </a:ln>
        </p:spPr>
        <p:txBody>
          <a:bodyPr anchorCtr="0" anchor="t" bIns="0" lIns="0" spcFirstLastPara="1" rIns="0" wrap="square" tIns="0">
            <a:spAutoFit/>
          </a:bodyPr>
          <a:lstStyle/>
          <a:p>
            <a:pPr indent="0" lvl="0" marL="0" marR="0" rtl="0" algn="just">
              <a:lnSpc>
                <a:spcPct val="68037"/>
              </a:lnSpc>
              <a:spcBef>
                <a:spcPts val="0"/>
              </a:spcBef>
              <a:spcAft>
                <a:spcPts val="0"/>
              </a:spcAft>
              <a:buNone/>
            </a:pPr>
            <a:r>
              <a:rPr b="1" lang="en-US" sz="2650">
                <a:solidFill>
                  <a:srgbClr val="92BAB5"/>
                </a:solidFill>
                <a:latin typeface="Arial"/>
                <a:ea typeface="Arial"/>
                <a:cs typeface="Arial"/>
                <a:sym typeface="Arial"/>
              </a:rPr>
              <a:t>Free License </a:t>
            </a:r>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 </a:t>
            </a:r>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The product developed here as part of the project "Building Digital Resilience by Making Digital Wellbeing and Security Accessible to All 2022-2-SK01-KA220-ADU-000096888" was developed with the support of the European Commission and reflects exclusively the opinion of the author. The European Commission is not responsible for the content of the documents </a:t>
            </a:r>
            <a:endParaRPr/>
          </a:p>
          <a:p>
            <a:pPr indent="0" lvl="0" marL="0" marR="0" rtl="0" algn="just">
              <a:lnSpc>
                <a:spcPct val="85857"/>
              </a:lnSpc>
              <a:spcBef>
                <a:spcPts val="0"/>
              </a:spcBef>
              <a:spcAft>
                <a:spcPts val="0"/>
              </a:spcAft>
              <a:buNone/>
            </a:pPr>
            <a:r>
              <a:rPr lang="en-US" sz="2100">
                <a:solidFill>
                  <a:schemeClr val="dk1"/>
                </a:solidFill>
                <a:latin typeface="Arial"/>
                <a:ea typeface="Arial"/>
                <a:cs typeface="Arial"/>
                <a:sym typeface="Arial"/>
              </a:rPr>
              <a:t>The publication obtains the Creative Commons License CC BY- NC SA.</a:t>
            </a:r>
            <a:endParaRPr sz="2100">
              <a:solidFill>
                <a:schemeClr val="dk1"/>
              </a:solidFill>
              <a:latin typeface="Arial"/>
              <a:ea typeface="Arial"/>
              <a:cs typeface="Arial"/>
              <a:sym typeface="Arial"/>
            </a:endParaRPr>
          </a:p>
          <a:p>
            <a:pPr indent="0" lvl="0" marL="0" marR="0" rtl="0" algn="just">
              <a:lnSpc>
                <a:spcPct val="84528"/>
              </a:lnSpc>
              <a:spcBef>
                <a:spcPts val="0"/>
              </a:spcBef>
              <a:spcAft>
                <a:spcPts val="0"/>
              </a:spcAft>
              <a:buNone/>
            </a:pPr>
            <a:r>
              <a:t/>
            </a:r>
            <a:endParaRPr sz="2133">
              <a:solidFill>
                <a:schemeClr val="dk1"/>
              </a:solidFill>
              <a:latin typeface="Arial"/>
              <a:ea typeface="Arial"/>
              <a:cs typeface="Arial"/>
              <a:sym typeface="Arial"/>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 </a:t>
            </a:r>
            <a:endParaRPr/>
          </a:p>
          <a:p>
            <a:pPr indent="0" lvl="0" marL="0" marR="0" rtl="0" algn="just">
              <a:lnSpc>
                <a:spcPct val="84528"/>
              </a:lnSpc>
              <a:spcBef>
                <a:spcPts val="0"/>
              </a:spcBef>
              <a:spcAft>
                <a:spcPts val="0"/>
              </a:spcAft>
              <a:buNone/>
            </a:pPr>
            <a:r>
              <a:t/>
            </a:r>
            <a:endParaRPr sz="2133">
              <a:solidFill>
                <a:schemeClr val="dk1"/>
              </a:solidFill>
              <a:latin typeface="Arial"/>
              <a:ea typeface="Arial"/>
              <a:cs typeface="Arial"/>
              <a:sym typeface="Arial"/>
            </a:endParaRPr>
          </a:p>
          <a:p>
            <a:pPr indent="0" lvl="0" marL="0" marR="0" rtl="0" algn="just">
              <a:lnSpc>
                <a:spcPct val="84528"/>
              </a:lnSpc>
              <a:spcBef>
                <a:spcPts val="0"/>
              </a:spcBef>
              <a:spcAft>
                <a:spcPts val="0"/>
              </a:spcAft>
              <a:buNone/>
            </a:pPr>
            <a:r>
              <a:t/>
            </a:r>
            <a:endParaRPr sz="2133">
              <a:solidFill>
                <a:schemeClr val="dk1"/>
              </a:solidFill>
              <a:latin typeface="Arial"/>
              <a:ea typeface="Arial"/>
              <a:cs typeface="Arial"/>
              <a:sym typeface="Arial"/>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This license allows you to distribute, remix, improve and build on the work, but only non-commercially. When using the work as well as extracts from this must: </a:t>
            </a:r>
            <a:endParaRPr/>
          </a:p>
          <a:p>
            <a:pPr indent="-342917" lvl="1" marL="647732" marR="0" rtl="0" algn="just">
              <a:lnSpc>
                <a:spcPct val="84528"/>
              </a:lnSpc>
              <a:spcBef>
                <a:spcPts val="0"/>
              </a:spcBef>
              <a:spcAft>
                <a:spcPts val="0"/>
              </a:spcAft>
              <a:buClr>
                <a:schemeClr val="dk1"/>
              </a:buClr>
              <a:buSzPts val="2133"/>
              <a:buFont typeface="Calibri"/>
              <a:buAutoNum type="arabicPeriod"/>
            </a:pPr>
            <a:r>
              <a:rPr b="0" i="0" lang="en-US" sz="2133" u="none" cap="none" strike="noStrike">
                <a:solidFill>
                  <a:schemeClr val="dk1"/>
                </a:solidFill>
                <a:latin typeface="Arial"/>
                <a:ea typeface="Arial"/>
                <a:cs typeface="Arial"/>
                <a:sym typeface="Arial"/>
              </a:rPr>
              <a:t>be mentioned the source and a link to the license must be given and possible changes have to be mentioned. The copyrights remain with the authors of the documents. </a:t>
            </a:r>
            <a:endParaRPr/>
          </a:p>
          <a:p>
            <a:pPr indent="-342917" lvl="1" marL="647732" marR="0" rtl="0" algn="just">
              <a:lnSpc>
                <a:spcPct val="84528"/>
              </a:lnSpc>
              <a:spcBef>
                <a:spcPts val="0"/>
              </a:spcBef>
              <a:spcAft>
                <a:spcPts val="0"/>
              </a:spcAft>
              <a:buClr>
                <a:schemeClr val="dk1"/>
              </a:buClr>
              <a:buSzPts val="2133"/>
              <a:buFont typeface="Calibri"/>
              <a:buAutoNum type="arabicPeriod"/>
            </a:pPr>
            <a:r>
              <a:rPr b="0" i="0" lang="en-US" sz="2133" u="none" cap="none" strike="noStrike">
                <a:solidFill>
                  <a:schemeClr val="dk1"/>
                </a:solidFill>
                <a:latin typeface="Arial"/>
                <a:ea typeface="Arial"/>
                <a:cs typeface="Arial"/>
                <a:sym typeface="Arial"/>
              </a:rPr>
              <a:t>the work may not be used for commercial purposes. </a:t>
            </a:r>
            <a:endParaRPr/>
          </a:p>
          <a:p>
            <a:pPr indent="-342917" lvl="1" marL="647732" marR="0" rtl="0" algn="just">
              <a:lnSpc>
                <a:spcPct val="84528"/>
              </a:lnSpc>
              <a:spcBef>
                <a:spcPts val="0"/>
              </a:spcBef>
              <a:spcAft>
                <a:spcPts val="0"/>
              </a:spcAft>
              <a:buClr>
                <a:schemeClr val="dk1"/>
              </a:buClr>
              <a:buSzPts val="2133"/>
              <a:buFont typeface="Calibri"/>
              <a:buAutoNum type="arabicPeriod"/>
            </a:pPr>
            <a:r>
              <a:rPr b="0" i="0" lang="en-US" sz="2133" u="none" cap="none" strike="noStrike">
                <a:solidFill>
                  <a:schemeClr val="dk1"/>
                </a:solidFill>
                <a:latin typeface="Arial"/>
                <a:ea typeface="Arial"/>
                <a:cs typeface="Arial"/>
                <a:sym typeface="Arial"/>
              </a:rPr>
              <a:t>If you recompose, convert or build upon the work, your contributions must be published under the same license as the original.  </a:t>
            </a:r>
            <a:endParaRPr/>
          </a:p>
          <a:p>
            <a:pPr indent="0" lvl="0" marL="0" marR="0" rtl="0" algn="just">
              <a:lnSpc>
                <a:spcPct val="84528"/>
              </a:lnSpc>
              <a:spcBef>
                <a:spcPts val="0"/>
              </a:spcBef>
              <a:spcAft>
                <a:spcPts val="0"/>
              </a:spcAft>
              <a:buNone/>
            </a:pPr>
            <a:r>
              <a:rPr b="1" lang="en-US" sz="2133">
                <a:solidFill>
                  <a:srgbClr val="FFAA5A"/>
                </a:solidFill>
                <a:latin typeface="Arial"/>
                <a:ea typeface="Arial"/>
                <a:cs typeface="Arial"/>
                <a:sym typeface="Arial"/>
              </a:rPr>
              <a:t>Disclaimer:</a:t>
            </a:r>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 </a:t>
            </a:r>
            <a:endParaRPr/>
          </a:p>
        </p:txBody>
      </p:sp>
      <p:sp>
        <p:nvSpPr>
          <p:cNvPr id="286" name="Google Shape;286;p8"/>
          <p:cNvSpPr/>
          <p:nvPr/>
        </p:nvSpPr>
        <p:spPr>
          <a:xfrm>
            <a:off x="406400" y="2362200"/>
            <a:ext cx="1562748" cy="539148"/>
          </a:xfrm>
          <a:custGeom>
            <a:rect b="b" l="l" r="r" t="t"/>
            <a:pathLst>
              <a:path extrusionOk="0" h="808722" w="2344122">
                <a:moveTo>
                  <a:pt x="0" y="0"/>
                </a:moveTo>
                <a:lnTo>
                  <a:pt x="2344122" y="0"/>
                </a:lnTo>
                <a:lnTo>
                  <a:pt x="2344122" y="808722"/>
                </a:lnTo>
                <a:lnTo>
                  <a:pt x="0" y="808722"/>
                </a:lnTo>
                <a:lnTo>
                  <a:pt x="0" y="0"/>
                </a:lnTo>
                <a:close/>
              </a:path>
            </a:pathLst>
          </a:custGeom>
          <a:blipFill rotWithShape="1">
            <a:blip r:embed="rId3">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2024-06-11T13:21:59Z</dcterms:created>
  <dc:creator>Marcela Hallová</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0x010100FC39A8C05164174D8B0CC0E9EA7C08B6</vt:lpwstr>
  </property>
  <property fmtid="{D5CDD505-2E9C-101B-9397-08002B2CF9AE}" pid="3" name="MediaServiceImageTags">
    <vt:lpwstr/>
  </property>
</Properties>
</file>