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6858000" cx="12192000"/>
  <p:notesSz cx="6858000" cy="9144000"/>
  <p:embeddedFontLst>
    <p:embeddedFont>
      <p:font typeface="Play"/>
      <p:regular r:id="rId14"/>
      <p:bold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6" roundtripDataSignature="AMtx7miyJz6WoMMiPTIn7kEX/FGYF4Kck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15" Type="http://schemas.openxmlformats.org/officeDocument/2006/relationships/font" Target="fonts/Play-bold.fntdata"/><Relationship Id="rId14" Type="http://schemas.openxmlformats.org/officeDocument/2006/relationships/font" Target="fonts/Play-regular.fntdata"/><Relationship Id="rId16"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indent="-228600" lvl="1" marL="914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2pPr>
            <a:lvl3pPr indent="-228600" lvl="2" marL="1371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3pPr>
            <a:lvl4pPr indent="-228600" lvl="3" marL="1828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4pPr>
            <a:lvl5pPr indent="-228600" lvl="4" marL="22860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6pPr>
            <a:lvl7pPr indent="-228600" lvl="6" marL="3200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7pPr>
            <a:lvl8pPr indent="-228600" lvl="7" marL="3657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8pPr>
            <a:lvl9pPr indent="-228600" lvl="8" marL="4114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2" name="Google Shape;132;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8" name="Google Shape;158;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0" name="Google Shape;190;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1" name="Google Shape;191;p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8" name="Google Shape;198;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3" name="Google Shape;213;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5" name="Google Shape;245;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2" name="Shape 272"/>
        <p:cNvGrpSpPr/>
        <p:nvPr/>
      </p:nvGrpSpPr>
      <p:grpSpPr>
        <a:xfrm>
          <a:off x="0" y="0"/>
          <a:ext cx="0" cy="0"/>
          <a:chOff x="0" y="0"/>
          <a:chExt cx="0" cy="0"/>
        </a:xfrm>
      </p:grpSpPr>
      <p:sp>
        <p:nvSpPr>
          <p:cNvPr id="273" name="Google Shape;273;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4" name="Google Shape;274;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1" name="Shape 281"/>
        <p:cNvGrpSpPr/>
        <p:nvPr/>
      </p:nvGrpSpPr>
      <p:grpSpPr>
        <a:xfrm>
          <a:off x="0" y="0"/>
          <a:ext cx="0" cy="0"/>
          <a:chOff x="0" y="0"/>
          <a:chExt cx="0" cy="0"/>
        </a:xfrm>
      </p:grpSpPr>
      <p:sp>
        <p:nvSpPr>
          <p:cNvPr id="282" name="Google Shape;282;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3" name="Google Shape;283;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 Id="rId3" Type="http://schemas.openxmlformats.org/officeDocument/2006/relationships/image" Target="../media/image4.jpg"/><Relationship Id="rId4" Type="http://schemas.openxmlformats.org/officeDocument/2006/relationships/image" Target="../media/image1.png"/><Relationship Id="rId10" Type="http://schemas.openxmlformats.org/officeDocument/2006/relationships/image" Target="../media/image21.png"/><Relationship Id="rId9" Type="http://schemas.openxmlformats.org/officeDocument/2006/relationships/image" Target="../media/image32.png"/><Relationship Id="rId5" Type="http://schemas.openxmlformats.org/officeDocument/2006/relationships/image" Target="../media/image7.png"/><Relationship Id="rId6" Type="http://schemas.openxmlformats.org/officeDocument/2006/relationships/image" Target="../media/image3.png"/><Relationship Id="rId7" Type="http://schemas.openxmlformats.org/officeDocument/2006/relationships/image" Target="../media/image6.jpg"/><Relationship Id="rId8" Type="http://schemas.openxmlformats.org/officeDocument/2006/relationships/image" Target="../media/image5.jp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dpis a obsah" type="obj">
  <p:cSld name="OBJECT">
    <p:spTree>
      <p:nvGrpSpPr>
        <p:cNvPr id="15" name="Shape 15"/>
        <p:cNvGrpSpPr/>
        <p:nvPr/>
      </p:nvGrpSpPr>
      <p:grpSpPr>
        <a:xfrm>
          <a:off x="0" y="0"/>
          <a:ext cx="0" cy="0"/>
          <a:chOff x="0" y="0"/>
          <a:chExt cx="0" cy="0"/>
        </a:xfrm>
      </p:grpSpPr>
      <p:sp>
        <p:nvSpPr>
          <p:cNvPr id="16" name="Google Shape;16;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1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dpis a zvislý text" type="vertTx">
  <p:cSld name="VERTICAL_TEXT">
    <p:spTree>
      <p:nvGrpSpPr>
        <p:cNvPr id="72" name="Shape 72"/>
        <p:cNvGrpSpPr/>
        <p:nvPr/>
      </p:nvGrpSpPr>
      <p:grpSpPr>
        <a:xfrm>
          <a:off x="0" y="0"/>
          <a:ext cx="0" cy="0"/>
          <a:chOff x="0" y="0"/>
          <a:chExt cx="0" cy="0"/>
        </a:xfrm>
      </p:grpSpPr>
      <p:sp>
        <p:nvSpPr>
          <p:cNvPr id="73" name="Google Shape;73;p2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22"/>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Zvislý nadpis a text" type="vertTitleAndTx">
  <p:cSld name="VERTICAL_TITLE_AND_VERTICAL_TEXT">
    <p:spTree>
      <p:nvGrpSpPr>
        <p:cNvPr id="78" name="Shape 78"/>
        <p:cNvGrpSpPr/>
        <p:nvPr/>
      </p:nvGrpSpPr>
      <p:grpSpPr>
        <a:xfrm>
          <a:off x="0" y="0"/>
          <a:ext cx="0" cy="0"/>
          <a:chOff x="0" y="0"/>
          <a:chExt cx="0" cy="0"/>
        </a:xfrm>
      </p:grpSpPr>
      <p:sp>
        <p:nvSpPr>
          <p:cNvPr id="79" name="Google Shape;79;p23"/>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23"/>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dpis a obsah" type="obj">
  <p:cSld name="OBJECT">
    <p:spTree>
      <p:nvGrpSpPr>
        <p:cNvPr id="87" name="Shape 87"/>
        <p:cNvGrpSpPr/>
        <p:nvPr/>
      </p:nvGrpSpPr>
      <p:grpSpPr>
        <a:xfrm>
          <a:off x="0" y="0"/>
          <a:ext cx="0" cy="0"/>
          <a:chOff x="0" y="0"/>
          <a:chExt cx="0" cy="0"/>
        </a:xfrm>
      </p:grpSpPr>
      <p:sp>
        <p:nvSpPr>
          <p:cNvPr id="88" name="Google Shape;88;p12"/>
          <p:cNvSpPr txBox="1"/>
          <p:nvPr>
            <p:ph type="title"/>
          </p:nvPr>
        </p:nvSpPr>
        <p:spPr>
          <a:xfrm>
            <a:off x="691116" y="365126"/>
            <a:ext cx="10662684" cy="1058364"/>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rgbClr val="92BAB5"/>
              </a:buClr>
              <a:buSzPts val="4800"/>
              <a:buFont typeface="Arial"/>
              <a:buNone/>
              <a:defRPr>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9" name="Google Shape;89;p1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algn="l">
              <a:lnSpc>
                <a:spcPct val="90000"/>
              </a:lnSpc>
              <a:spcBef>
                <a:spcPts val="1000"/>
              </a:spcBef>
              <a:spcAft>
                <a:spcPts val="0"/>
              </a:spcAft>
              <a:buSzPts val="2800"/>
              <a:buChar char="❑"/>
              <a:defRPr>
                <a:latin typeface="Arial"/>
                <a:ea typeface="Arial"/>
                <a:cs typeface="Arial"/>
                <a:sym typeface="Arial"/>
              </a:defRPr>
            </a:lvl1pPr>
            <a:lvl2pPr indent="-381000" lvl="1" marL="914400" algn="l">
              <a:lnSpc>
                <a:spcPct val="90000"/>
              </a:lnSpc>
              <a:spcBef>
                <a:spcPts val="500"/>
              </a:spcBef>
              <a:spcAft>
                <a:spcPts val="0"/>
              </a:spcAft>
              <a:buClr>
                <a:schemeClr val="dk1"/>
              </a:buClr>
              <a:buSzPts val="2400"/>
              <a:buChar char="•"/>
              <a:defRPr>
                <a:latin typeface="Arial"/>
                <a:ea typeface="Arial"/>
                <a:cs typeface="Arial"/>
                <a:sym typeface="Arial"/>
              </a:defRPr>
            </a:lvl2pPr>
            <a:lvl3pPr indent="-355600" lvl="2" marL="1371600" algn="l">
              <a:lnSpc>
                <a:spcPct val="90000"/>
              </a:lnSpc>
              <a:spcBef>
                <a:spcPts val="500"/>
              </a:spcBef>
              <a:spcAft>
                <a:spcPts val="0"/>
              </a:spcAft>
              <a:buClr>
                <a:schemeClr val="dk1"/>
              </a:buClr>
              <a:buSzPts val="2000"/>
              <a:buChar char="•"/>
              <a:defRPr>
                <a:latin typeface="Arial"/>
                <a:ea typeface="Arial"/>
                <a:cs typeface="Arial"/>
                <a:sym typeface="Arial"/>
              </a:defRPr>
            </a:lvl3pPr>
            <a:lvl4pPr indent="-342900" lvl="3" marL="1828800" algn="l">
              <a:lnSpc>
                <a:spcPct val="90000"/>
              </a:lnSpc>
              <a:spcBef>
                <a:spcPts val="500"/>
              </a:spcBef>
              <a:spcAft>
                <a:spcPts val="0"/>
              </a:spcAft>
              <a:buClr>
                <a:schemeClr val="dk1"/>
              </a:buClr>
              <a:buSzPts val="1800"/>
              <a:buChar char="•"/>
              <a:defRPr>
                <a:latin typeface="Arial"/>
                <a:ea typeface="Arial"/>
                <a:cs typeface="Arial"/>
                <a:sym typeface="Arial"/>
              </a:defRPr>
            </a:lvl4pPr>
            <a:lvl5pPr indent="-342900" lvl="4" marL="2286000" algn="l">
              <a:lnSpc>
                <a:spcPct val="90000"/>
              </a:lnSpc>
              <a:spcBef>
                <a:spcPts val="500"/>
              </a:spcBef>
              <a:spcAft>
                <a:spcPts val="0"/>
              </a:spcAft>
              <a:buClr>
                <a:schemeClr val="dk1"/>
              </a:buClr>
              <a:buSzPts val="1800"/>
              <a:buChar char="•"/>
              <a:defRPr>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rázdna" type="blank">
  <p:cSld name="BLANK">
    <p:spTree>
      <p:nvGrpSpPr>
        <p:cNvPr id="90" name="Shape 90"/>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Úvodná snímka">
  <p:cSld name="Úvodná snímka">
    <p:spTree>
      <p:nvGrpSpPr>
        <p:cNvPr id="91" name="Shape 91"/>
        <p:cNvGrpSpPr/>
        <p:nvPr/>
      </p:nvGrpSpPr>
      <p:grpSpPr>
        <a:xfrm>
          <a:off x="0" y="0"/>
          <a:ext cx="0" cy="0"/>
          <a:chOff x="0" y="0"/>
          <a:chExt cx="0" cy="0"/>
        </a:xfrm>
      </p:grpSpPr>
      <p:sp>
        <p:nvSpPr>
          <p:cNvPr id="92" name="Google Shape;92;p24"/>
          <p:cNvSpPr txBox="1"/>
          <p:nvPr/>
        </p:nvSpPr>
        <p:spPr>
          <a:xfrm>
            <a:off x="1524000" y="2649480"/>
            <a:ext cx="9144000" cy="745313"/>
          </a:xfrm>
          <a:prstGeom prst="rect">
            <a:avLst/>
          </a:prstGeom>
          <a:noFill/>
          <a:ln>
            <a:noFill/>
          </a:ln>
        </p:spPr>
        <p:txBody>
          <a:bodyPr anchorCtr="0" anchor="b" bIns="45700" lIns="91425" spcFirstLastPara="1" rIns="91425" wrap="square" tIns="45700">
            <a:normAutofit/>
          </a:bodyPr>
          <a:lstStyle/>
          <a:p>
            <a:pPr indent="0" lvl="0" marL="0" marR="0" rtl="0" algn="ctr">
              <a:lnSpc>
                <a:spcPct val="100000"/>
              </a:lnSpc>
              <a:spcBef>
                <a:spcPts val="0"/>
              </a:spcBef>
              <a:spcAft>
                <a:spcPts val="0"/>
              </a:spcAft>
              <a:buClr>
                <a:srgbClr val="FFAA5A"/>
              </a:buClr>
              <a:buSzPts val="2000"/>
              <a:buFont typeface="Cambria"/>
              <a:buNone/>
            </a:pPr>
            <a:r>
              <a:rPr b="1" lang="en-US" sz="2000">
                <a:solidFill>
                  <a:srgbClr val="FFAA5A"/>
                </a:solidFill>
                <a:latin typeface="Cambria"/>
                <a:ea typeface="Cambria"/>
                <a:cs typeface="Cambria"/>
                <a:sym typeface="Cambria"/>
              </a:rPr>
              <a:t>ERASMUS+KA220-ADU - Cooperation partnerships in adult education</a:t>
            </a:r>
            <a:endParaRPr b="1" sz="2000">
              <a:solidFill>
                <a:srgbClr val="FFAA5A"/>
              </a:solidFill>
              <a:latin typeface="Cambria"/>
              <a:ea typeface="Cambria"/>
              <a:cs typeface="Cambria"/>
              <a:sym typeface="Cambria"/>
            </a:endParaRPr>
          </a:p>
          <a:p>
            <a:pPr indent="0" lvl="0" marL="0" marR="0" rtl="0" algn="ctr">
              <a:lnSpc>
                <a:spcPct val="100000"/>
              </a:lnSpc>
              <a:spcBef>
                <a:spcPts val="0"/>
              </a:spcBef>
              <a:spcAft>
                <a:spcPts val="0"/>
              </a:spcAft>
              <a:buClr>
                <a:srgbClr val="FFAA5A"/>
              </a:buClr>
              <a:buSzPts val="2000"/>
              <a:buFont typeface="Cambria"/>
              <a:buNone/>
            </a:pPr>
            <a:r>
              <a:rPr b="1" lang="en-US" sz="2000">
                <a:solidFill>
                  <a:srgbClr val="FFAA5A"/>
                </a:solidFill>
                <a:latin typeface="Cambria"/>
                <a:ea typeface="Cambria"/>
                <a:cs typeface="Cambria"/>
                <a:sym typeface="Cambria"/>
              </a:rPr>
              <a:t>KA220-ADU-2BF13E10 </a:t>
            </a:r>
            <a:endParaRPr b="1" sz="2000">
              <a:solidFill>
                <a:srgbClr val="FFAA5A"/>
              </a:solidFill>
              <a:latin typeface="Cambria"/>
              <a:ea typeface="Cambria"/>
              <a:cs typeface="Cambria"/>
              <a:sym typeface="Cambria"/>
            </a:endParaRPr>
          </a:p>
        </p:txBody>
      </p:sp>
      <p:sp>
        <p:nvSpPr>
          <p:cNvPr id="93" name="Google Shape;93;p24"/>
          <p:cNvSpPr txBox="1"/>
          <p:nvPr/>
        </p:nvSpPr>
        <p:spPr>
          <a:xfrm>
            <a:off x="1297172" y="1042061"/>
            <a:ext cx="9597656" cy="129266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en-US" sz="2600" u="none" cap="none" strike="noStrike">
                <a:solidFill>
                  <a:srgbClr val="92BAB5"/>
                </a:solidFill>
                <a:latin typeface="Cambria"/>
                <a:ea typeface="Cambria"/>
                <a:cs typeface="Cambria"/>
                <a:sym typeface="Cambria"/>
              </a:rPr>
              <a:t>Building Digital Resilience by Making Digital Wellbeing and</a:t>
            </a:r>
            <a:br>
              <a:rPr b="1" i="0" lang="en-US" sz="2600" u="none" cap="none" strike="noStrike">
                <a:solidFill>
                  <a:srgbClr val="92BAB5"/>
                </a:solidFill>
                <a:latin typeface="Cambria"/>
                <a:ea typeface="Cambria"/>
                <a:cs typeface="Cambria"/>
                <a:sym typeface="Cambria"/>
              </a:rPr>
            </a:br>
            <a:r>
              <a:rPr b="1" i="0" lang="en-US" sz="2600" u="none" cap="none" strike="noStrike">
                <a:solidFill>
                  <a:srgbClr val="92BAB5"/>
                </a:solidFill>
                <a:latin typeface="Cambria"/>
                <a:ea typeface="Cambria"/>
                <a:cs typeface="Cambria"/>
                <a:sym typeface="Cambria"/>
              </a:rPr>
              <a:t>Security Accessible to All</a:t>
            </a:r>
            <a:br>
              <a:rPr b="1" i="0" lang="en-US" sz="2600" u="none" cap="none" strike="noStrike">
                <a:solidFill>
                  <a:srgbClr val="92BAB5"/>
                </a:solidFill>
                <a:latin typeface="Cambria"/>
                <a:ea typeface="Cambria"/>
                <a:cs typeface="Cambria"/>
                <a:sym typeface="Cambria"/>
              </a:rPr>
            </a:br>
            <a:r>
              <a:rPr b="1" i="0" lang="en-US" sz="2600" u="none" cap="none" strike="noStrike">
                <a:solidFill>
                  <a:srgbClr val="92BAB5"/>
                </a:solidFill>
                <a:latin typeface="Cambria"/>
                <a:ea typeface="Cambria"/>
                <a:cs typeface="Cambria"/>
                <a:sym typeface="Cambria"/>
              </a:rPr>
              <a:t>&lt;&lt;DigiWELL&gt;&gt;</a:t>
            </a:r>
            <a:endParaRPr sz="2600">
              <a:solidFill>
                <a:schemeClr val="dk1"/>
              </a:solidFill>
              <a:latin typeface="Calibri"/>
              <a:ea typeface="Calibri"/>
              <a:cs typeface="Calibri"/>
              <a:sym typeface="Calibri"/>
            </a:endParaRPr>
          </a:p>
        </p:txBody>
      </p:sp>
      <p:grpSp>
        <p:nvGrpSpPr>
          <p:cNvPr id="94" name="Google Shape;94;p24"/>
          <p:cNvGrpSpPr/>
          <p:nvPr/>
        </p:nvGrpSpPr>
        <p:grpSpPr>
          <a:xfrm>
            <a:off x="404037" y="5915131"/>
            <a:ext cx="11602577" cy="790052"/>
            <a:chOff x="435935" y="5851336"/>
            <a:chExt cx="11602577" cy="790052"/>
          </a:xfrm>
        </p:grpSpPr>
        <p:pic>
          <p:nvPicPr>
            <p:cNvPr descr="Obrázok, na ktorom je text" id="95" name="Google Shape;95;p24"/>
            <p:cNvPicPr preferRelativeResize="0"/>
            <p:nvPr/>
          </p:nvPicPr>
          <p:blipFill rotWithShape="1">
            <a:blip r:embed="rId2">
              <a:alphaModFix/>
            </a:blip>
            <a:srcRect b="0" l="0" r="0" t="0"/>
            <a:stretch/>
          </p:blipFill>
          <p:spPr>
            <a:xfrm>
              <a:off x="435935" y="5963498"/>
              <a:ext cx="2290456" cy="529376"/>
            </a:xfrm>
            <a:prstGeom prst="rect">
              <a:avLst/>
            </a:prstGeom>
            <a:noFill/>
            <a:ln>
              <a:noFill/>
            </a:ln>
          </p:spPr>
        </p:pic>
        <p:pic>
          <p:nvPicPr>
            <p:cNvPr id="96" name="Google Shape;96;p24"/>
            <p:cNvPicPr preferRelativeResize="0"/>
            <p:nvPr/>
          </p:nvPicPr>
          <p:blipFill rotWithShape="1">
            <a:blip r:embed="rId3">
              <a:alphaModFix/>
            </a:blip>
            <a:srcRect b="0" l="0" r="0" t="0"/>
            <a:stretch/>
          </p:blipFill>
          <p:spPr>
            <a:xfrm>
              <a:off x="10212223" y="5851336"/>
              <a:ext cx="1826289" cy="737473"/>
            </a:xfrm>
            <a:prstGeom prst="rect">
              <a:avLst/>
            </a:prstGeom>
            <a:noFill/>
            <a:ln>
              <a:noFill/>
            </a:ln>
          </p:spPr>
        </p:pic>
        <p:pic>
          <p:nvPicPr>
            <p:cNvPr id="97" name="Google Shape;97;p24"/>
            <p:cNvPicPr preferRelativeResize="0"/>
            <p:nvPr/>
          </p:nvPicPr>
          <p:blipFill rotWithShape="1">
            <a:blip r:embed="rId4">
              <a:alphaModFix/>
            </a:blip>
            <a:srcRect b="0" l="0" r="0" t="0"/>
            <a:stretch/>
          </p:blipFill>
          <p:spPr>
            <a:xfrm>
              <a:off x="2726391" y="5863719"/>
              <a:ext cx="777669" cy="777669"/>
            </a:xfrm>
            <a:prstGeom prst="rect">
              <a:avLst/>
            </a:prstGeom>
            <a:noFill/>
            <a:ln>
              <a:noFill/>
            </a:ln>
          </p:spPr>
        </p:pic>
        <p:pic>
          <p:nvPicPr>
            <p:cNvPr descr="Slovenská poľnohospodárska univerzita v Nitre" id="98" name="Google Shape;98;p24"/>
            <p:cNvPicPr preferRelativeResize="0"/>
            <p:nvPr/>
          </p:nvPicPr>
          <p:blipFill rotWithShape="1">
            <a:blip r:embed="rId5">
              <a:alphaModFix/>
            </a:blip>
            <a:srcRect b="0" l="0" r="0" t="0"/>
            <a:stretch/>
          </p:blipFill>
          <p:spPr>
            <a:xfrm>
              <a:off x="3589235" y="5963498"/>
              <a:ext cx="1128044" cy="504492"/>
            </a:xfrm>
            <a:prstGeom prst="rect">
              <a:avLst/>
            </a:prstGeom>
            <a:noFill/>
            <a:ln>
              <a:noFill/>
            </a:ln>
          </p:spPr>
        </p:pic>
        <p:pic>
          <p:nvPicPr>
            <p:cNvPr descr="Logo" id="99" name="Google Shape;99;p24"/>
            <p:cNvPicPr preferRelativeResize="0"/>
            <p:nvPr/>
          </p:nvPicPr>
          <p:blipFill rotWithShape="1">
            <a:blip r:embed="rId6">
              <a:alphaModFix/>
            </a:blip>
            <a:srcRect b="0" l="0" r="0" t="0"/>
            <a:stretch/>
          </p:blipFill>
          <p:spPr>
            <a:xfrm>
              <a:off x="4717279" y="5963498"/>
              <a:ext cx="968299" cy="504492"/>
            </a:xfrm>
            <a:prstGeom prst="rect">
              <a:avLst/>
            </a:prstGeom>
            <a:noFill/>
            <a:ln>
              <a:noFill/>
            </a:ln>
          </p:spPr>
        </p:pic>
        <p:pic>
          <p:nvPicPr>
            <p:cNvPr id="100" name="Google Shape;100;p24"/>
            <p:cNvPicPr preferRelativeResize="0"/>
            <p:nvPr/>
          </p:nvPicPr>
          <p:blipFill rotWithShape="1">
            <a:blip r:embed="rId7">
              <a:alphaModFix/>
            </a:blip>
            <a:srcRect b="0" l="0" r="0" t="0"/>
            <a:stretch/>
          </p:blipFill>
          <p:spPr>
            <a:xfrm>
              <a:off x="5685578" y="5945929"/>
              <a:ext cx="1156727" cy="564513"/>
            </a:xfrm>
            <a:prstGeom prst="rect">
              <a:avLst/>
            </a:prstGeom>
            <a:noFill/>
            <a:ln>
              <a:noFill/>
            </a:ln>
          </p:spPr>
        </p:pic>
        <p:pic>
          <p:nvPicPr>
            <p:cNvPr descr="AIFED - Formación, cultura y empleo en Granada" id="101" name="Google Shape;101;p24"/>
            <p:cNvPicPr preferRelativeResize="0"/>
            <p:nvPr/>
          </p:nvPicPr>
          <p:blipFill rotWithShape="1">
            <a:blip r:embed="rId8">
              <a:alphaModFix/>
            </a:blip>
            <a:srcRect b="0" l="0" r="0" t="0"/>
            <a:stretch/>
          </p:blipFill>
          <p:spPr>
            <a:xfrm>
              <a:off x="6898797" y="5968999"/>
              <a:ext cx="1521023" cy="523875"/>
            </a:xfrm>
            <a:prstGeom prst="rect">
              <a:avLst/>
            </a:prstGeom>
            <a:noFill/>
            <a:ln>
              <a:noFill/>
            </a:ln>
          </p:spPr>
        </p:pic>
        <p:pic>
          <p:nvPicPr>
            <p:cNvPr id="102" name="Google Shape;102;p24"/>
            <p:cNvPicPr preferRelativeResize="0"/>
            <p:nvPr/>
          </p:nvPicPr>
          <p:blipFill rotWithShape="1">
            <a:blip r:embed="rId9">
              <a:alphaModFix/>
            </a:blip>
            <a:srcRect b="0" l="0" r="0" t="0"/>
            <a:stretch/>
          </p:blipFill>
          <p:spPr>
            <a:xfrm>
              <a:off x="8566511" y="5945929"/>
              <a:ext cx="1499020" cy="228600"/>
            </a:xfrm>
            <a:prstGeom prst="rect">
              <a:avLst/>
            </a:prstGeom>
            <a:noFill/>
            <a:ln>
              <a:noFill/>
            </a:ln>
          </p:spPr>
        </p:pic>
        <p:pic>
          <p:nvPicPr>
            <p:cNvPr descr="Syzygia Foundation" id="103" name="Google Shape;103;p24"/>
            <p:cNvPicPr preferRelativeResize="0"/>
            <p:nvPr/>
          </p:nvPicPr>
          <p:blipFill rotWithShape="1">
            <a:blip r:embed="rId10">
              <a:alphaModFix/>
            </a:blip>
            <a:srcRect b="0" l="0" r="0" t="0"/>
            <a:stretch/>
          </p:blipFill>
          <p:spPr>
            <a:xfrm>
              <a:off x="8606409" y="6252553"/>
              <a:ext cx="1419225" cy="282282"/>
            </a:xfrm>
            <a:prstGeom prst="rect">
              <a:avLst/>
            </a:prstGeom>
            <a:noFill/>
            <a:ln>
              <a:noFill/>
            </a:ln>
          </p:spPr>
        </p:pic>
      </p:gr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va obsahy" type="twoObj">
  <p:cSld name="TWO_OBJECTS">
    <p:spTree>
      <p:nvGrpSpPr>
        <p:cNvPr id="104" name="Shape 104"/>
        <p:cNvGrpSpPr/>
        <p:nvPr/>
      </p:nvGrpSpPr>
      <p:grpSpPr>
        <a:xfrm>
          <a:off x="0" y="0"/>
          <a:ext cx="0" cy="0"/>
          <a:chOff x="0" y="0"/>
          <a:chExt cx="0" cy="0"/>
        </a:xfrm>
      </p:grpSpPr>
      <p:sp>
        <p:nvSpPr>
          <p:cNvPr id="105" name="Google Shape;105;p25"/>
          <p:cNvSpPr txBox="1"/>
          <p:nvPr>
            <p:ph type="title"/>
          </p:nvPr>
        </p:nvSpPr>
        <p:spPr>
          <a:xfrm>
            <a:off x="691116" y="365126"/>
            <a:ext cx="10662684" cy="1058364"/>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rgbClr val="92BAB5"/>
              </a:buClr>
              <a:buSzPts val="4800"/>
              <a:buFont typeface="Arial"/>
              <a:buNone/>
              <a:defRPr>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6" name="Google Shape;106;p2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406400" lvl="0" marL="457200" algn="l">
              <a:lnSpc>
                <a:spcPct val="90000"/>
              </a:lnSpc>
              <a:spcBef>
                <a:spcPts val="1000"/>
              </a:spcBef>
              <a:spcAft>
                <a:spcPts val="0"/>
              </a:spcAft>
              <a:buSzPts val="2800"/>
              <a:buChar char="❑"/>
              <a:defRPr>
                <a:latin typeface="Arial"/>
                <a:ea typeface="Arial"/>
                <a:cs typeface="Arial"/>
                <a:sym typeface="Arial"/>
              </a:defRPr>
            </a:lvl1pPr>
            <a:lvl2pPr indent="-381000" lvl="1" marL="914400" algn="l">
              <a:lnSpc>
                <a:spcPct val="90000"/>
              </a:lnSpc>
              <a:spcBef>
                <a:spcPts val="500"/>
              </a:spcBef>
              <a:spcAft>
                <a:spcPts val="0"/>
              </a:spcAft>
              <a:buClr>
                <a:schemeClr val="dk1"/>
              </a:buClr>
              <a:buSzPts val="2400"/>
              <a:buChar char="•"/>
              <a:defRPr>
                <a:latin typeface="Arial"/>
                <a:ea typeface="Arial"/>
                <a:cs typeface="Arial"/>
                <a:sym typeface="Arial"/>
              </a:defRPr>
            </a:lvl2pPr>
            <a:lvl3pPr indent="-355600" lvl="2" marL="1371600" algn="l">
              <a:lnSpc>
                <a:spcPct val="90000"/>
              </a:lnSpc>
              <a:spcBef>
                <a:spcPts val="500"/>
              </a:spcBef>
              <a:spcAft>
                <a:spcPts val="0"/>
              </a:spcAft>
              <a:buClr>
                <a:schemeClr val="dk1"/>
              </a:buClr>
              <a:buSzPts val="2000"/>
              <a:buChar char="•"/>
              <a:defRPr>
                <a:latin typeface="Arial"/>
                <a:ea typeface="Arial"/>
                <a:cs typeface="Arial"/>
                <a:sym typeface="Arial"/>
              </a:defRPr>
            </a:lvl3pPr>
            <a:lvl4pPr indent="-342900" lvl="3" marL="1828800" algn="l">
              <a:lnSpc>
                <a:spcPct val="90000"/>
              </a:lnSpc>
              <a:spcBef>
                <a:spcPts val="500"/>
              </a:spcBef>
              <a:spcAft>
                <a:spcPts val="0"/>
              </a:spcAft>
              <a:buClr>
                <a:schemeClr val="dk1"/>
              </a:buClr>
              <a:buSzPts val="1800"/>
              <a:buChar char="•"/>
              <a:defRPr>
                <a:latin typeface="Arial"/>
                <a:ea typeface="Arial"/>
                <a:cs typeface="Arial"/>
                <a:sym typeface="Arial"/>
              </a:defRPr>
            </a:lvl4pPr>
            <a:lvl5pPr indent="-342900" lvl="4" marL="2286000" algn="l">
              <a:lnSpc>
                <a:spcPct val="90000"/>
              </a:lnSpc>
              <a:spcBef>
                <a:spcPts val="500"/>
              </a:spcBef>
              <a:spcAft>
                <a:spcPts val="0"/>
              </a:spcAft>
              <a:buClr>
                <a:schemeClr val="dk1"/>
              </a:buClr>
              <a:buSzPts val="1800"/>
              <a:buChar char="•"/>
              <a:defRPr>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7" name="Google Shape;107;p2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406400" lvl="0" marL="457200" algn="l">
              <a:lnSpc>
                <a:spcPct val="90000"/>
              </a:lnSpc>
              <a:spcBef>
                <a:spcPts val="1000"/>
              </a:spcBef>
              <a:spcAft>
                <a:spcPts val="0"/>
              </a:spcAft>
              <a:buSzPts val="2800"/>
              <a:buChar char="❑"/>
              <a:defRPr>
                <a:latin typeface="Arial"/>
                <a:ea typeface="Arial"/>
                <a:cs typeface="Arial"/>
                <a:sym typeface="Arial"/>
              </a:defRPr>
            </a:lvl1pPr>
            <a:lvl2pPr indent="-381000" lvl="1" marL="914400" algn="l">
              <a:lnSpc>
                <a:spcPct val="90000"/>
              </a:lnSpc>
              <a:spcBef>
                <a:spcPts val="500"/>
              </a:spcBef>
              <a:spcAft>
                <a:spcPts val="0"/>
              </a:spcAft>
              <a:buClr>
                <a:schemeClr val="dk1"/>
              </a:buClr>
              <a:buSzPts val="2400"/>
              <a:buChar char="•"/>
              <a:defRPr>
                <a:latin typeface="Arial"/>
                <a:ea typeface="Arial"/>
                <a:cs typeface="Arial"/>
                <a:sym typeface="Arial"/>
              </a:defRPr>
            </a:lvl2pPr>
            <a:lvl3pPr indent="-355600" lvl="2" marL="1371600" algn="l">
              <a:lnSpc>
                <a:spcPct val="90000"/>
              </a:lnSpc>
              <a:spcBef>
                <a:spcPts val="500"/>
              </a:spcBef>
              <a:spcAft>
                <a:spcPts val="0"/>
              </a:spcAft>
              <a:buClr>
                <a:schemeClr val="dk1"/>
              </a:buClr>
              <a:buSzPts val="2000"/>
              <a:buChar char="•"/>
              <a:defRPr>
                <a:latin typeface="Arial"/>
                <a:ea typeface="Arial"/>
                <a:cs typeface="Arial"/>
                <a:sym typeface="Arial"/>
              </a:defRPr>
            </a:lvl3pPr>
            <a:lvl4pPr indent="-342900" lvl="3" marL="1828800" algn="l">
              <a:lnSpc>
                <a:spcPct val="90000"/>
              </a:lnSpc>
              <a:spcBef>
                <a:spcPts val="500"/>
              </a:spcBef>
              <a:spcAft>
                <a:spcPts val="0"/>
              </a:spcAft>
              <a:buClr>
                <a:schemeClr val="dk1"/>
              </a:buClr>
              <a:buSzPts val="1800"/>
              <a:buChar char="•"/>
              <a:defRPr>
                <a:latin typeface="Arial"/>
                <a:ea typeface="Arial"/>
                <a:cs typeface="Arial"/>
                <a:sym typeface="Arial"/>
              </a:defRPr>
            </a:lvl4pPr>
            <a:lvl5pPr indent="-342900" lvl="4" marL="2286000" algn="l">
              <a:lnSpc>
                <a:spcPct val="90000"/>
              </a:lnSpc>
              <a:spcBef>
                <a:spcPts val="500"/>
              </a:spcBef>
              <a:spcAft>
                <a:spcPts val="0"/>
              </a:spcAft>
              <a:buClr>
                <a:schemeClr val="dk1"/>
              </a:buClr>
              <a:buSzPts val="1800"/>
              <a:buChar char="•"/>
              <a:defRPr>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orovnanie" type="twoTxTwoObj">
  <p:cSld name="TWO_OBJECTS_WITH_TEXT">
    <p:spTree>
      <p:nvGrpSpPr>
        <p:cNvPr id="108" name="Shape 108"/>
        <p:cNvGrpSpPr/>
        <p:nvPr/>
      </p:nvGrpSpPr>
      <p:grpSpPr>
        <a:xfrm>
          <a:off x="0" y="0"/>
          <a:ext cx="0" cy="0"/>
          <a:chOff x="0" y="0"/>
          <a:chExt cx="0" cy="0"/>
        </a:xfrm>
      </p:grpSpPr>
      <p:sp>
        <p:nvSpPr>
          <p:cNvPr id="109" name="Google Shape;109;p2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rgbClr val="92BAB5"/>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0" name="Google Shape;110;p2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111" name="Google Shape;111;p2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2" name="Google Shape;112;p2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113" name="Google Shape;113;p2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n nadpis" type="titleOnly">
  <p:cSld name="TITLE_ONLY">
    <p:spTree>
      <p:nvGrpSpPr>
        <p:cNvPr id="114" name="Shape 114"/>
        <p:cNvGrpSpPr/>
        <p:nvPr/>
      </p:nvGrpSpPr>
      <p:grpSpPr>
        <a:xfrm>
          <a:off x="0" y="0"/>
          <a:ext cx="0" cy="0"/>
          <a:chOff x="0" y="0"/>
          <a:chExt cx="0" cy="0"/>
        </a:xfrm>
      </p:grpSpPr>
      <p:sp>
        <p:nvSpPr>
          <p:cNvPr id="115" name="Google Shape;115;p27"/>
          <p:cNvSpPr txBox="1"/>
          <p:nvPr>
            <p:ph type="title"/>
          </p:nvPr>
        </p:nvSpPr>
        <p:spPr>
          <a:xfrm>
            <a:off x="691116" y="365126"/>
            <a:ext cx="10662684" cy="1058364"/>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rgbClr val="92BAB5"/>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sah s popisom" type="objTx">
  <p:cSld name="OBJECT_WITH_CAPTION_TEXT">
    <p:spTree>
      <p:nvGrpSpPr>
        <p:cNvPr id="116" name="Shape 116"/>
        <p:cNvGrpSpPr/>
        <p:nvPr/>
      </p:nvGrpSpPr>
      <p:grpSpPr>
        <a:xfrm>
          <a:off x="0" y="0"/>
          <a:ext cx="0" cy="0"/>
          <a:chOff x="0" y="0"/>
          <a:chExt cx="0" cy="0"/>
        </a:xfrm>
      </p:grpSpPr>
      <p:sp>
        <p:nvSpPr>
          <p:cNvPr id="117" name="Google Shape;117;p28"/>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rgbClr val="92BAB5"/>
              </a:buClr>
              <a:buSzPts val="3200"/>
              <a:buFont typeface="Cambria"/>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8" name="Google Shape;118;p28"/>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119" name="Google Shape;119;p28"/>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20" name="Google Shape;120;p28"/>
          <p:cNvSpPr txBox="1"/>
          <p:nvPr>
            <p:ph idx="10" type="dt"/>
          </p:nvPr>
        </p:nvSpPr>
        <p:spPr>
          <a:xfrm>
            <a:off x="838200" y="6356350"/>
            <a:ext cx="27432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21" name="Google Shape;121;p28"/>
          <p:cNvSpPr txBox="1"/>
          <p:nvPr>
            <p:ph idx="11" type="ftr"/>
          </p:nvPr>
        </p:nvSpPr>
        <p:spPr>
          <a:xfrm>
            <a:off x="4038600" y="6356350"/>
            <a:ext cx="41148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22" name="Google Shape;122;p28"/>
          <p:cNvSpPr txBox="1"/>
          <p:nvPr>
            <p:ph idx="12" type="sldNum"/>
          </p:nvPr>
        </p:nvSpPr>
        <p:spPr>
          <a:xfrm>
            <a:off x="8610600" y="6356350"/>
            <a:ext cx="27432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rázok s popisom" type="picTx">
  <p:cSld name="PICTURE_WITH_CAPTION_TEXT">
    <p:spTree>
      <p:nvGrpSpPr>
        <p:cNvPr id="123" name="Shape 123"/>
        <p:cNvGrpSpPr/>
        <p:nvPr/>
      </p:nvGrpSpPr>
      <p:grpSpPr>
        <a:xfrm>
          <a:off x="0" y="0"/>
          <a:ext cx="0" cy="0"/>
          <a:chOff x="0" y="0"/>
          <a:chExt cx="0" cy="0"/>
        </a:xfrm>
      </p:grpSpPr>
      <p:sp>
        <p:nvSpPr>
          <p:cNvPr id="124" name="Google Shape;124;p2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rgbClr val="92BAB5"/>
              </a:buClr>
              <a:buSzPts val="3200"/>
              <a:buFont typeface="Cambria"/>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5" name="Google Shape;125;p29"/>
          <p:cNvSpPr/>
          <p:nvPr>
            <p:ph idx="2" type="pic"/>
          </p:nvPr>
        </p:nvSpPr>
        <p:spPr>
          <a:xfrm>
            <a:off x="5183188" y="987425"/>
            <a:ext cx="6172200" cy="4873625"/>
          </a:xfrm>
          <a:prstGeom prst="rect">
            <a:avLst/>
          </a:prstGeom>
          <a:noFill/>
          <a:ln>
            <a:noFill/>
          </a:ln>
        </p:spPr>
      </p:sp>
      <p:sp>
        <p:nvSpPr>
          <p:cNvPr id="126" name="Google Shape;126;p29"/>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27" name="Google Shape;127;p29"/>
          <p:cNvSpPr txBox="1"/>
          <p:nvPr>
            <p:ph idx="10" type="dt"/>
          </p:nvPr>
        </p:nvSpPr>
        <p:spPr>
          <a:xfrm>
            <a:off x="838200" y="6356350"/>
            <a:ext cx="27432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28" name="Google Shape;128;p29"/>
          <p:cNvSpPr txBox="1"/>
          <p:nvPr>
            <p:ph idx="11" type="ftr"/>
          </p:nvPr>
        </p:nvSpPr>
        <p:spPr>
          <a:xfrm>
            <a:off x="4038600" y="6356350"/>
            <a:ext cx="41148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29" name="Google Shape;129;p29"/>
          <p:cNvSpPr txBox="1"/>
          <p:nvPr>
            <p:ph idx="12" type="sldNum"/>
          </p:nvPr>
        </p:nvSpPr>
        <p:spPr>
          <a:xfrm>
            <a:off x="8610600" y="6356350"/>
            <a:ext cx="27432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Úvodná snímka" type="title">
  <p:cSld name="TITLE">
    <p:spTree>
      <p:nvGrpSpPr>
        <p:cNvPr id="21" name="Shape 21"/>
        <p:cNvGrpSpPr/>
        <p:nvPr/>
      </p:nvGrpSpPr>
      <p:grpSpPr>
        <a:xfrm>
          <a:off x="0" y="0"/>
          <a:ext cx="0" cy="0"/>
          <a:chOff x="0" y="0"/>
          <a:chExt cx="0" cy="0"/>
        </a:xfrm>
      </p:grpSpPr>
      <p:sp>
        <p:nvSpPr>
          <p:cNvPr id="22" name="Google Shape;22;p14"/>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14"/>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4" name="Google Shape;24;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lavička sekcie" type="secHead">
  <p:cSld name="SECTION_HEADER">
    <p:spTree>
      <p:nvGrpSpPr>
        <p:cNvPr id="27" name="Shape 27"/>
        <p:cNvGrpSpPr/>
        <p:nvPr/>
      </p:nvGrpSpPr>
      <p:grpSpPr>
        <a:xfrm>
          <a:off x="0" y="0"/>
          <a:ext cx="0" cy="0"/>
          <a:chOff x="0" y="0"/>
          <a:chExt cx="0" cy="0"/>
        </a:xfrm>
      </p:grpSpPr>
      <p:sp>
        <p:nvSpPr>
          <p:cNvPr id="28" name="Google Shape;28;p15"/>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15"/>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757575"/>
              </a:buClr>
              <a:buSzPts val="2400"/>
              <a:buNone/>
              <a:defRPr sz="2400">
                <a:solidFill>
                  <a:srgbClr val="757575"/>
                </a:solidFill>
              </a:defRPr>
            </a:lvl1pPr>
            <a:lvl2pPr indent="-228600" lvl="1" marL="914400" algn="l">
              <a:lnSpc>
                <a:spcPct val="90000"/>
              </a:lnSpc>
              <a:spcBef>
                <a:spcPts val="500"/>
              </a:spcBef>
              <a:spcAft>
                <a:spcPts val="0"/>
              </a:spcAft>
              <a:buClr>
                <a:srgbClr val="757575"/>
              </a:buClr>
              <a:buSzPts val="2000"/>
              <a:buNone/>
              <a:defRPr sz="2000">
                <a:solidFill>
                  <a:srgbClr val="757575"/>
                </a:solidFill>
              </a:defRPr>
            </a:lvl2pPr>
            <a:lvl3pPr indent="-228600" lvl="2" marL="1371600" algn="l">
              <a:lnSpc>
                <a:spcPct val="90000"/>
              </a:lnSpc>
              <a:spcBef>
                <a:spcPts val="500"/>
              </a:spcBef>
              <a:spcAft>
                <a:spcPts val="0"/>
              </a:spcAft>
              <a:buClr>
                <a:srgbClr val="757575"/>
              </a:buClr>
              <a:buSzPts val="1800"/>
              <a:buNone/>
              <a:defRPr sz="1800">
                <a:solidFill>
                  <a:srgbClr val="757575"/>
                </a:solidFill>
              </a:defRPr>
            </a:lvl3pPr>
            <a:lvl4pPr indent="-228600" lvl="3" marL="1828800" algn="l">
              <a:lnSpc>
                <a:spcPct val="90000"/>
              </a:lnSpc>
              <a:spcBef>
                <a:spcPts val="500"/>
              </a:spcBef>
              <a:spcAft>
                <a:spcPts val="0"/>
              </a:spcAft>
              <a:buClr>
                <a:srgbClr val="757575"/>
              </a:buClr>
              <a:buSzPts val="1600"/>
              <a:buNone/>
              <a:defRPr sz="1600">
                <a:solidFill>
                  <a:srgbClr val="757575"/>
                </a:solidFill>
              </a:defRPr>
            </a:lvl4pPr>
            <a:lvl5pPr indent="-228600" lvl="4" marL="2286000" algn="l">
              <a:lnSpc>
                <a:spcPct val="90000"/>
              </a:lnSpc>
              <a:spcBef>
                <a:spcPts val="500"/>
              </a:spcBef>
              <a:spcAft>
                <a:spcPts val="0"/>
              </a:spcAft>
              <a:buClr>
                <a:srgbClr val="757575"/>
              </a:buClr>
              <a:buSzPts val="1600"/>
              <a:buNone/>
              <a:defRPr sz="1600">
                <a:solidFill>
                  <a:srgbClr val="757575"/>
                </a:solidFill>
              </a:defRPr>
            </a:lvl5pPr>
            <a:lvl6pPr indent="-228600" lvl="5" marL="2743200" algn="l">
              <a:lnSpc>
                <a:spcPct val="90000"/>
              </a:lnSpc>
              <a:spcBef>
                <a:spcPts val="500"/>
              </a:spcBef>
              <a:spcAft>
                <a:spcPts val="0"/>
              </a:spcAft>
              <a:buClr>
                <a:srgbClr val="757575"/>
              </a:buClr>
              <a:buSzPts val="1600"/>
              <a:buNone/>
              <a:defRPr sz="1600">
                <a:solidFill>
                  <a:srgbClr val="757575"/>
                </a:solidFill>
              </a:defRPr>
            </a:lvl6pPr>
            <a:lvl7pPr indent="-228600" lvl="6" marL="3200400" algn="l">
              <a:lnSpc>
                <a:spcPct val="90000"/>
              </a:lnSpc>
              <a:spcBef>
                <a:spcPts val="500"/>
              </a:spcBef>
              <a:spcAft>
                <a:spcPts val="0"/>
              </a:spcAft>
              <a:buClr>
                <a:srgbClr val="757575"/>
              </a:buClr>
              <a:buSzPts val="1600"/>
              <a:buNone/>
              <a:defRPr sz="1600">
                <a:solidFill>
                  <a:srgbClr val="757575"/>
                </a:solidFill>
              </a:defRPr>
            </a:lvl7pPr>
            <a:lvl8pPr indent="-228600" lvl="7" marL="3657600" algn="l">
              <a:lnSpc>
                <a:spcPct val="90000"/>
              </a:lnSpc>
              <a:spcBef>
                <a:spcPts val="500"/>
              </a:spcBef>
              <a:spcAft>
                <a:spcPts val="0"/>
              </a:spcAft>
              <a:buClr>
                <a:srgbClr val="757575"/>
              </a:buClr>
              <a:buSzPts val="1600"/>
              <a:buNone/>
              <a:defRPr sz="1600">
                <a:solidFill>
                  <a:srgbClr val="757575"/>
                </a:solidFill>
              </a:defRPr>
            </a:lvl8pPr>
            <a:lvl9pPr indent="-228600" lvl="8" marL="4114800" algn="l">
              <a:lnSpc>
                <a:spcPct val="90000"/>
              </a:lnSpc>
              <a:spcBef>
                <a:spcPts val="500"/>
              </a:spcBef>
              <a:spcAft>
                <a:spcPts val="0"/>
              </a:spcAft>
              <a:buClr>
                <a:srgbClr val="757575"/>
              </a:buClr>
              <a:buSzPts val="1600"/>
              <a:buNone/>
              <a:defRPr sz="1600">
                <a:solidFill>
                  <a:srgbClr val="757575"/>
                </a:solidFill>
              </a:defRPr>
            </a:lvl9pPr>
          </a:lstStyle>
          <a:p/>
        </p:txBody>
      </p:sp>
      <p:sp>
        <p:nvSpPr>
          <p:cNvPr id="30" name="Google Shape;30;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va obsahy" type="twoObj">
  <p:cSld name="TWO_OBJECTS">
    <p:spTree>
      <p:nvGrpSpPr>
        <p:cNvPr id="33" name="Shape 33"/>
        <p:cNvGrpSpPr/>
        <p:nvPr/>
      </p:nvGrpSpPr>
      <p:grpSpPr>
        <a:xfrm>
          <a:off x="0" y="0"/>
          <a:ext cx="0" cy="0"/>
          <a:chOff x="0" y="0"/>
          <a:chExt cx="0" cy="0"/>
        </a:xfrm>
      </p:grpSpPr>
      <p:sp>
        <p:nvSpPr>
          <p:cNvPr id="34" name="Google Shape;34;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16"/>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16"/>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orovnanie" type="twoTxTwoObj">
  <p:cSld name="TWO_OBJECTS_WITH_TEXT">
    <p:spTree>
      <p:nvGrpSpPr>
        <p:cNvPr id="40" name="Shape 40"/>
        <p:cNvGrpSpPr/>
        <p:nvPr/>
      </p:nvGrpSpPr>
      <p:grpSpPr>
        <a:xfrm>
          <a:off x="0" y="0"/>
          <a:ext cx="0" cy="0"/>
          <a:chOff x="0" y="0"/>
          <a:chExt cx="0" cy="0"/>
        </a:xfrm>
      </p:grpSpPr>
      <p:sp>
        <p:nvSpPr>
          <p:cNvPr id="41" name="Google Shape;41;p17"/>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17"/>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17"/>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17"/>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17"/>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n nadpis" type="titleOnly">
  <p:cSld name="TITLE_ONLY">
    <p:spTree>
      <p:nvGrpSpPr>
        <p:cNvPr id="49" name="Shape 49"/>
        <p:cNvGrpSpPr/>
        <p:nvPr/>
      </p:nvGrpSpPr>
      <p:grpSpPr>
        <a:xfrm>
          <a:off x="0" y="0"/>
          <a:ext cx="0" cy="0"/>
          <a:chOff x="0" y="0"/>
          <a:chExt cx="0" cy="0"/>
        </a:xfrm>
      </p:grpSpPr>
      <p:sp>
        <p:nvSpPr>
          <p:cNvPr id="50" name="Google Shape;50;p1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rázdna" type="blank">
  <p:cSld name="BLANK">
    <p:spTree>
      <p:nvGrpSpPr>
        <p:cNvPr id="54" name="Shape 54"/>
        <p:cNvGrpSpPr/>
        <p:nvPr/>
      </p:nvGrpSpPr>
      <p:grpSpPr>
        <a:xfrm>
          <a:off x="0" y="0"/>
          <a:ext cx="0" cy="0"/>
          <a:chOff x="0" y="0"/>
          <a:chExt cx="0" cy="0"/>
        </a:xfrm>
      </p:grpSpPr>
      <p:sp>
        <p:nvSpPr>
          <p:cNvPr id="55" name="Google Shape;55;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sah s popisom" type="objTx">
  <p:cSld name="OBJECT_WITH_CAPTION_TEXT">
    <p:spTree>
      <p:nvGrpSpPr>
        <p:cNvPr id="58" name="Shape 58"/>
        <p:cNvGrpSpPr/>
        <p:nvPr/>
      </p:nvGrpSpPr>
      <p:grpSpPr>
        <a:xfrm>
          <a:off x="0" y="0"/>
          <a:ext cx="0" cy="0"/>
          <a:chOff x="0" y="0"/>
          <a:chExt cx="0" cy="0"/>
        </a:xfrm>
      </p:grpSpPr>
      <p:sp>
        <p:nvSpPr>
          <p:cNvPr id="59" name="Google Shape;59;p2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20"/>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20"/>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rázok s popisom" type="picTx">
  <p:cSld name="PICTURE_WITH_CAPTION_TEXT">
    <p:spTree>
      <p:nvGrpSpPr>
        <p:cNvPr id="65" name="Shape 65"/>
        <p:cNvGrpSpPr/>
        <p:nvPr/>
      </p:nvGrpSpPr>
      <p:grpSpPr>
        <a:xfrm>
          <a:off x="0" y="0"/>
          <a:ext cx="0" cy="0"/>
          <a:chOff x="0" y="0"/>
          <a:chExt cx="0" cy="0"/>
        </a:xfrm>
      </p:grpSpPr>
      <p:sp>
        <p:nvSpPr>
          <p:cNvPr id="66" name="Google Shape;66;p21"/>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21"/>
          <p:cNvSpPr/>
          <p:nvPr>
            <p:ph idx="2" type="pic"/>
          </p:nvPr>
        </p:nvSpPr>
        <p:spPr>
          <a:xfrm>
            <a:off x="5183188" y="987425"/>
            <a:ext cx="6172200" cy="4873625"/>
          </a:xfrm>
          <a:prstGeom prst="rect">
            <a:avLst/>
          </a:prstGeom>
          <a:noFill/>
          <a:ln>
            <a:noFill/>
          </a:ln>
        </p:spPr>
      </p:sp>
      <p:sp>
        <p:nvSpPr>
          <p:cNvPr id="68" name="Google Shape;68;p21"/>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9" Type="http://schemas.openxmlformats.org/officeDocument/2006/relationships/theme" Target="../theme/theme3.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Play"/>
              <a:buNone/>
              <a:defRPr b="0" i="0" sz="4400" u="none" cap="none" strike="noStrik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2" name="Google Shape;12;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757575"/>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Google Shape;13;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757575"/>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Google Shape;14;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757575"/>
                </a:solidFill>
                <a:latin typeface="Arial"/>
                <a:ea typeface="Arial"/>
                <a:cs typeface="Arial"/>
                <a:sym typeface="Arial"/>
              </a:defRPr>
            </a:lvl1pPr>
            <a:lvl2pPr indent="0" lvl="1" marL="0" marR="0" rtl="0" algn="r">
              <a:spcBef>
                <a:spcPts val="0"/>
              </a:spcBef>
              <a:buNone/>
              <a:defRPr b="0" i="0" sz="1200" u="none" cap="none" strike="noStrike">
                <a:solidFill>
                  <a:srgbClr val="757575"/>
                </a:solidFill>
                <a:latin typeface="Arial"/>
                <a:ea typeface="Arial"/>
                <a:cs typeface="Arial"/>
                <a:sym typeface="Arial"/>
              </a:defRPr>
            </a:lvl2pPr>
            <a:lvl3pPr indent="0" lvl="2" marL="0" marR="0" rtl="0" algn="r">
              <a:spcBef>
                <a:spcPts val="0"/>
              </a:spcBef>
              <a:buNone/>
              <a:defRPr b="0" i="0" sz="1200" u="none" cap="none" strike="noStrike">
                <a:solidFill>
                  <a:srgbClr val="757575"/>
                </a:solidFill>
                <a:latin typeface="Arial"/>
                <a:ea typeface="Arial"/>
                <a:cs typeface="Arial"/>
                <a:sym typeface="Arial"/>
              </a:defRPr>
            </a:lvl3pPr>
            <a:lvl4pPr indent="0" lvl="3" marL="0" marR="0" rtl="0" algn="r">
              <a:spcBef>
                <a:spcPts val="0"/>
              </a:spcBef>
              <a:buNone/>
              <a:defRPr b="0" i="0" sz="1200" u="none" cap="none" strike="noStrike">
                <a:solidFill>
                  <a:srgbClr val="757575"/>
                </a:solidFill>
                <a:latin typeface="Arial"/>
                <a:ea typeface="Arial"/>
                <a:cs typeface="Arial"/>
                <a:sym typeface="Arial"/>
              </a:defRPr>
            </a:lvl4pPr>
            <a:lvl5pPr indent="0" lvl="4" marL="0" marR="0" rtl="0" algn="r">
              <a:spcBef>
                <a:spcPts val="0"/>
              </a:spcBef>
              <a:buNone/>
              <a:defRPr b="0" i="0" sz="1200" u="none" cap="none" strike="noStrike">
                <a:solidFill>
                  <a:srgbClr val="757575"/>
                </a:solidFill>
                <a:latin typeface="Arial"/>
                <a:ea typeface="Arial"/>
                <a:cs typeface="Arial"/>
                <a:sym typeface="Arial"/>
              </a:defRPr>
            </a:lvl5pPr>
            <a:lvl6pPr indent="0" lvl="5" marL="0" marR="0" rtl="0" algn="r">
              <a:spcBef>
                <a:spcPts val="0"/>
              </a:spcBef>
              <a:buNone/>
              <a:defRPr b="0" i="0" sz="1200" u="none" cap="none" strike="noStrike">
                <a:solidFill>
                  <a:srgbClr val="757575"/>
                </a:solidFill>
                <a:latin typeface="Arial"/>
                <a:ea typeface="Arial"/>
                <a:cs typeface="Arial"/>
                <a:sym typeface="Arial"/>
              </a:defRPr>
            </a:lvl6pPr>
            <a:lvl7pPr indent="0" lvl="6" marL="0" marR="0" rtl="0" algn="r">
              <a:spcBef>
                <a:spcPts val="0"/>
              </a:spcBef>
              <a:buNone/>
              <a:defRPr b="0" i="0" sz="1200" u="none" cap="none" strike="noStrike">
                <a:solidFill>
                  <a:srgbClr val="757575"/>
                </a:solidFill>
                <a:latin typeface="Arial"/>
                <a:ea typeface="Arial"/>
                <a:cs typeface="Arial"/>
                <a:sym typeface="Arial"/>
              </a:defRPr>
            </a:lvl7pPr>
            <a:lvl8pPr indent="0" lvl="7" marL="0" marR="0" rtl="0" algn="r">
              <a:spcBef>
                <a:spcPts val="0"/>
              </a:spcBef>
              <a:buNone/>
              <a:defRPr b="0" i="0" sz="1200" u="none" cap="none" strike="noStrike">
                <a:solidFill>
                  <a:srgbClr val="757575"/>
                </a:solidFill>
                <a:latin typeface="Arial"/>
                <a:ea typeface="Arial"/>
                <a:cs typeface="Arial"/>
                <a:sym typeface="Arial"/>
              </a:defRPr>
            </a:lvl8pPr>
            <a:lvl9pPr indent="0" lvl="8" marL="0" marR="0" rtl="0" algn="r">
              <a:spcBef>
                <a:spcPts val="0"/>
              </a:spcBef>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4" name="Shape 84"/>
        <p:cNvGrpSpPr/>
        <p:nvPr/>
      </p:nvGrpSpPr>
      <p:grpSpPr>
        <a:xfrm>
          <a:off x="0" y="0"/>
          <a:ext cx="0" cy="0"/>
          <a:chOff x="0" y="0"/>
          <a:chExt cx="0" cy="0"/>
        </a:xfrm>
      </p:grpSpPr>
      <p:sp>
        <p:nvSpPr>
          <p:cNvPr id="85" name="Google Shape;85;p11"/>
          <p:cNvSpPr txBox="1"/>
          <p:nvPr>
            <p:ph type="title"/>
          </p:nvPr>
        </p:nvSpPr>
        <p:spPr>
          <a:xfrm>
            <a:off x="691116" y="365126"/>
            <a:ext cx="10662684" cy="1058364"/>
          </a:xfrm>
          <a:prstGeom prst="rect">
            <a:avLst/>
          </a:prstGeom>
          <a:noFill/>
          <a:ln>
            <a:noFill/>
          </a:ln>
        </p:spPr>
        <p:txBody>
          <a:bodyPr anchorCtr="0" anchor="ctr" bIns="45700" lIns="91425" spcFirstLastPara="1" rIns="91425" wrap="square" tIns="45700">
            <a:normAutofit/>
          </a:bodyPr>
          <a:lstStyle>
            <a:lvl1pPr lvl="0" marR="0" rtl="0" algn="ctr">
              <a:lnSpc>
                <a:spcPct val="90000"/>
              </a:lnSpc>
              <a:spcBef>
                <a:spcPts val="0"/>
              </a:spcBef>
              <a:spcAft>
                <a:spcPts val="0"/>
              </a:spcAft>
              <a:buClr>
                <a:srgbClr val="92BAB5"/>
              </a:buClr>
              <a:buSzPts val="4800"/>
              <a:buFont typeface="Cambria"/>
              <a:buNone/>
              <a:defRPr b="1" i="0" sz="4800" u="none" cap="none" strike="noStrike">
                <a:solidFill>
                  <a:srgbClr val="92BAB5"/>
                </a:solidFill>
                <a:latin typeface="Cambria"/>
                <a:ea typeface="Cambria"/>
                <a:cs typeface="Cambria"/>
                <a:sym typeface="Cambr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6" name="Google Shape;86;p11"/>
          <p:cNvSpPr txBox="1"/>
          <p:nvPr>
            <p:ph idx="1" type="body"/>
          </p:nvPr>
        </p:nvSpPr>
        <p:spPr>
          <a:xfrm>
            <a:off x="691116" y="1658679"/>
            <a:ext cx="10662684" cy="3944679"/>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rgbClr val="FFAA5A"/>
              </a:buClr>
              <a:buSzPts val="2800"/>
              <a:buFont typeface="Noto Sans Symbols"/>
              <a:buChar char="❑"/>
              <a:defRPr b="0" i="0" sz="2800" u="none" cap="none" strike="noStrike">
                <a:solidFill>
                  <a:schemeClr val="dk1"/>
                </a:solidFill>
                <a:latin typeface="Cambria"/>
                <a:ea typeface="Cambria"/>
                <a:cs typeface="Cambria"/>
                <a:sym typeface="Cambria"/>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Tree>
  </p:cSld>
  <p:clrMap accent1="accent1" accent2="accent2" accent3="accent3" accent4="accent4" accent5="accent5" accent6="accent6" bg1="lt1" bg2="dk2" tx1="dk1" tx2="lt2" folHlink="folHlink" hlink="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image" Target="../media/image3.png"/><Relationship Id="rId10" Type="http://schemas.openxmlformats.org/officeDocument/2006/relationships/image" Target="../media/image27.png"/><Relationship Id="rId13" Type="http://schemas.openxmlformats.org/officeDocument/2006/relationships/image" Target="../media/image5.jpg"/><Relationship Id="rId12" Type="http://schemas.openxmlformats.org/officeDocument/2006/relationships/image" Target="../media/image6.jpg"/><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8.jpg"/><Relationship Id="rId4" Type="http://schemas.openxmlformats.org/officeDocument/2006/relationships/image" Target="../media/image12.png"/><Relationship Id="rId9" Type="http://schemas.openxmlformats.org/officeDocument/2006/relationships/image" Target="../media/image7.png"/><Relationship Id="rId15" Type="http://schemas.openxmlformats.org/officeDocument/2006/relationships/image" Target="../media/image21.png"/><Relationship Id="rId14" Type="http://schemas.openxmlformats.org/officeDocument/2006/relationships/image" Target="../media/image32.png"/><Relationship Id="rId5" Type="http://schemas.openxmlformats.org/officeDocument/2006/relationships/image" Target="../media/image14.png"/><Relationship Id="rId6" Type="http://schemas.openxmlformats.org/officeDocument/2006/relationships/image" Target="../media/image22.png"/><Relationship Id="rId7" Type="http://schemas.openxmlformats.org/officeDocument/2006/relationships/image" Target="../media/image2.png"/><Relationship Id="rId8"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 Id="rId3" Type="http://schemas.openxmlformats.org/officeDocument/2006/relationships/image" Target="../media/image19.png"/><Relationship Id="rId4" Type="http://schemas.openxmlformats.org/officeDocument/2006/relationships/image" Target="../media/image26.png"/><Relationship Id="rId5" Type="http://schemas.openxmlformats.org/officeDocument/2006/relationships/image" Target="../media/image15.png"/><Relationship Id="rId6" Type="http://schemas.openxmlformats.org/officeDocument/2006/relationships/image" Target="../media/image30.png"/><Relationship Id="rId7" Type="http://schemas.openxmlformats.org/officeDocument/2006/relationships/image" Target="../media/image28.png"/><Relationship Id="rId8" Type="http://schemas.openxmlformats.org/officeDocument/2006/relationships/image" Target="../media/image2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 Id="rId3" Type="http://schemas.openxmlformats.org/officeDocument/2006/relationships/image" Target="../media/image29.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 Id="rId3" Type="http://schemas.openxmlformats.org/officeDocument/2006/relationships/image" Target="../media/image25.png"/><Relationship Id="rId4" Type="http://schemas.openxmlformats.org/officeDocument/2006/relationships/image" Target="../media/image3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Relationship Id="rId3" Type="http://schemas.openxmlformats.org/officeDocument/2006/relationships/image" Target="../media/image2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33" name="Shape 133"/>
        <p:cNvGrpSpPr/>
        <p:nvPr/>
      </p:nvGrpSpPr>
      <p:grpSpPr>
        <a:xfrm>
          <a:off x="0" y="0"/>
          <a:ext cx="0" cy="0"/>
          <a:chOff x="0" y="0"/>
          <a:chExt cx="0" cy="0"/>
        </a:xfrm>
      </p:grpSpPr>
      <p:sp>
        <p:nvSpPr>
          <p:cNvPr id="134" name="Google Shape;134;p1"/>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35" name="Google Shape;135;p1"/>
          <p:cNvSpPr txBox="1"/>
          <p:nvPr>
            <p:ph type="title"/>
          </p:nvPr>
        </p:nvSpPr>
        <p:spPr>
          <a:xfrm>
            <a:off x="6269558" y="1583993"/>
            <a:ext cx="5334930" cy="147751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rgbClr val="FFAA5A"/>
              </a:buClr>
              <a:buSzPts val="4400"/>
              <a:buFont typeface="Arial"/>
              <a:buNone/>
            </a:pPr>
            <a:r>
              <a:rPr b="1" lang="en-US">
                <a:solidFill>
                  <a:srgbClr val="FFAA5A"/>
                </a:solidFill>
                <a:latin typeface="Arial"/>
                <a:ea typeface="Arial"/>
                <a:cs typeface="Arial"/>
                <a:sym typeface="Arial"/>
              </a:rPr>
              <a:t>Ψηφιακή ευημερία - Εισαγωγή</a:t>
            </a:r>
            <a:endParaRPr/>
          </a:p>
        </p:txBody>
      </p:sp>
      <p:sp>
        <p:nvSpPr>
          <p:cNvPr id="136" name="Google Shape;136;p1"/>
          <p:cNvSpPr/>
          <p:nvPr/>
        </p:nvSpPr>
        <p:spPr>
          <a:xfrm flipH="1">
            <a:off x="530529" y="1"/>
            <a:ext cx="1155142" cy="591009"/>
          </a:xfrm>
          <a:custGeom>
            <a:rect b="b" l="l" r="r" t="t"/>
            <a:pathLst>
              <a:path extrusionOk="0" h="591009" w="1155142">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37" name="Google Shape;137;p1"/>
          <p:cNvSpPr/>
          <p:nvPr/>
        </p:nvSpPr>
        <p:spPr>
          <a:xfrm flipH="1">
            <a:off x="4349052" y="0"/>
            <a:ext cx="1737401" cy="959536"/>
          </a:xfrm>
          <a:custGeom>
            <a:rect b="b" l="l" r="r" t="t"/>
            <a:pathLst>
              <a:path extrusionOk="0" h="959536" w="1737401">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38" name="Google Shape;138;p1"/>
          <p:cNvSpPr/>
          <p:nvPr/>
        </p:nvSpPr>
        <p:spPr>
          <a:xfrm flipH="1">
            <a:off x="0" y="2916245"/>
            <a:ext cx="159741" cy="552996"/>
          </a:xfrm>
          <a:custGeom>
            <a:rect b="b" l="l" r="r" t="t"/>
            <a:pathLst>
              <a:path extrusionOk="0" h="552996" w="159741">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39" name="Google Shape;139;p1"/>
          <p:cNvSpPr/>
          <p:nvPr/>
        </p:nvSpPr>
        <p:spPr>
          <a:xfrm flipH="1">
            <a:off x="0" y="5835649"/>
            <a:ext cx="1548180" cy="1022351"/>
          </a:xfrm>
          <a:custGeom>
            <a:rect b="b" l="l" r="r" t="t"/>
            <a:pathLst>
              <a:path extrusionOk="0" h="1022351" w="1548180">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40" name="Google Shape;140;p1"/>
          <p:cNvSpPr/>
          <p:nvPr/>
        </p:nvSpPr>
        <p:spPr>
          <a:xfrm flipH="1">
            <a:off x="3697761" y="5717906"/>
            <a:ext cx="1771609" cy="1140095"/>
          </a:xfrm>
          <a:custGeom>
            <a:rect b="b" l="l" r="r" t="t"/>
            <a:pathLst>
              <a:path extrusionOk="0" h="1140095" w="1771609">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pic>
        <p:nvPicPr>
          <p:cNvPr descr="Obrázok, na ktorom je nebo, voda, exteriér, osoba&#10;&#10;Automaticky generovaný popis" id="141" name="Google Shape;141;p1"/>
          <p:cNvPicPr preferRelativeResize="0"/>
          <p:nvPr/>
        </p:nvPicPr>
        <p:blipFill rotWithShape="1">
          <a:blip r:embed="rId3">
            <a:alphaModFix amt="70000"/>
          </a:blip>
          <a:srcRect b="3" l="0" r="3" t="0"/>
          <a:stretch/>
        </p:blipFill>
        <p:spPr>
          <a:xfrm>
            <a:off x="631840" y="598720"/>
            <a:ext cx="5178249" cy="5178249"/>
          </a:xfrm>
          <a:custGeom>
            <a:rect b="b" l="l" r="r" t="t"/>
            <a:pathLst>
              <a:path extrusionOk="0" h="3741748" w="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a:noFill/>
          <a:ln>
            <a:noFill/>
          </a:ln>
        </p:spPr>
      </p:pic>
      <p:sp>
        <p:nvSpPr>
          <p:cNvPr id="142" name="Google Shape;142;p1"/>
          <p:cNvSpPr/>
          <p:nvPr/>
        </p:nvSpPr>
        <p:spPr>
          <a:xfrm flipH="1">
            <a:off x="4520513" y="6258756"/>
            <a:ext cx="1565940" cy="599245"/>
          </a:xfrm>
          <a:custGeom>
            <a:rect b="b" l="l" r="r" t="t"/>
            <a:pathLst>
              <a:path extrusionOk="0" h="599245" w="1565940">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Smartfón obrys" id="143" name="Google Shape;143;p1"/>
          <p:cNvPicPr preferRelativeResize="0"/>
          <p:nvPr/>
        </p:nvPicPr>
        <p:blipFill rotWithShape="1">
          <a:blip r:embed="rId4">
            <a:alphaModFix/>
          </a:blip>
          <a:srcRect b="0" l="0" r="0" t="0"/>
          <a:stretch/>
        </p:blipFill>
        <p:spPr>
          <a:xfrm rot="2165805">
            <a:off x="1685671" y="1534886"/>
            <a:ext cx="914400" cy="914400"/>
          </a:xfrm>
          <a:prstGeom prst="rect">
            <a:avLst/>
          </a:prstGeom>
          <a:noFill/>
          <a:ln>
            <a:noFill/>
          </a:ln>
        </p:spPr>
      </p:pic>
      <p:pic>
        <p:nvPicPr>
          <p:cNvPr descr="Internet obrys" id="144" name="Google Shape;144;p1"/>
          <p:cNvPicPr preferRelativeResize="0"/>
          <p:nvPr/>
        </p:nvPicPr>
        <p:blipFill rotWithShape="1">
          <a:blip r:embed="rId5">
            <a:alphaModFix/>
          </a:blip>
          <a:srcRect b="0" l="0" r="0" t="0"/>
          <a:stretch/>
        </p:blipFill>
        <p:spPr>
          <a:xfrm>
            <a:off x="1328057" y="2772394"/>
            <a:ext cx="914400" cy="914400"/>
          </a:xfrm>
          <a:prstGeom prst="rect">
            <a:avLst/>
          </a:prstGeom>
          <a:noFill/>
          <a:ln>
            <a:noFill/>
          </a:ln>
        </p:spPr>
      </p:pic>
      <p:pic>
        <p:nvPicPr>
          <p:cNvPr descr="Wi-Fi obrys" id="145" name="Google Shape;145;p1"/>
          <p:cNvPicPr preferRelativeResize="0"/>
          <p:nvPr/>
        </p:nvPicPr>
        <p:blipFill rotWithShape="1">
          <a:blip r:embed="rId6">
            <a:alphaModFix/>
          </a:blip>
          <a:srcRect b="0" l="0" r="0" t="0"/>
          <a:stretch/>
        </p:blipFill>
        <p:spPr>
          <a:xfrm>
            <a:off x="1785257" y="3979506"/>
            <a:ext cx="914400" cy="914400"/>
          </a:xfrm>
          <a:prstGeom prst="rect">
            <a:avLst/>
          </a:prstGeom>
          <a:noFill/>
          <a:ln>
            <a:noFill/>
          </a:ln>
        </p:spPr>
      </p:pic>
      <p:pic>
        <p:nvPicPr>
          <p:cNvPr descr="Obrázok, na ktorom je text" id="146" name="Google Shape;146;p1"/>
          <p:cNvPicPr preferRelativeResize="0"/>
          <p:nvPr/>
        </p:nvPicPr>
        <p:blipFill rotWithShape="1">
          <a:blip r:embed="rId7">
            <a:alphaModFix/>
          </a:blip>
          <a:srcRect b="0" l="0" r="0" t="0"/>
          <a:stretch/>
        </p:blipFill>
        <p:spPr>
          <a:xfrm>
            <a:off x="7627648" y="833726"/>
            <a:ext cx="2406814" cy="529376"/>
          </a:xfrm>
          <a:prstGeom prst="rect">
            <a:avLst/>
          </a:prstGeom>
          <a:noFill/>
          <a:ln>
            <a:noFill/>
          </a:ln>
        </p:spPr>
      </p:pic>
      <p:pic>
        <p:nvPicPr>
          <p:cNvPr id="147" name="Google Shape;147;p1"/>
          <p:cNvPicPr preferRelativeResize="0"/>
          <p:nvPr/>
        </p:nvPicPr>
        <p:blipFill rotWithShape="1">
          <a:blip r:embed="rId8">
            <a:alphaModFix/>
          </a:blip>
          <a:srcRect b="0" l="0" r="0" t="0"/>
          <a:stretch/>
        </p:blipFill>
        <p:spPr>
          <a:xfrm>
            <a:off x="5822658" y="5151053"/>
            <a:ext cx="817175" cy="777669"/>
          </a:xfrm>
          <a:prstGeom prst="rect">
            <a:avLst/>
          </a:prstGeom>
          <a:noFill/>
          <a:ln>
            <a:noFill/>
          </a:ln>
        </p:spPr>
      </p:pic>
      <p:pic>
        <p:nvPicPr>
          <p:cNvPr descr="Slovenská poľnohospodárska univerzita v Nitre" id="148" name="Google Shape;148;p1"/>
          <p:cNvPicPr preferRelativeResize="0"/>
          <p:nvPr/>
        </p:nvPicPr>
        <p:blipFill rotWithShape="1">
          <a:blip r:embed="rId9">
            <a:alphaModFix/>
          </a:blip>
          <a:srcRect b="0" l="0" r="0" t="0"/>
          <a:stretch/>
        </p:blipFill>
        <p:spPr>
          <a:xfrm>
            <a:off x="6746258" y="5272445"/>
            <a:ext cx="1185350" cy="504492"/>
          </a:xfrm>
          <a:prstGeom prst="rect">
            <a:avLst/>
          </a:prstGeom>
          <a:noFill/>
          <a:ln>
            <a:noFill/>
          </a:ln>
        </p:spPr>
      </p:pic>
      <p:pic>
        <p:nvPicPr>
          <p:cNvPr id="149" name="Google Shape;149;p1"/>
          <p:cNvPicPr preferRelativeResize="0"/>
          <p:nvPr/>
        </p:nvPicPr>
        <p:blipFill rotWithShape="1">
          <a:blip r:embed="rId10">
            <a:alphaModFix/>
          </a:blip>
          <a:srcRect b="0" l="0" r="0" t="0"/>
          <a:stretch/>
        </p:blipFill>
        <p:spPr>
          <a:xfrm>
            <a:off x="8059380" y="5242752"/>
            <a:ext cx="773010" cy="1016004"/>
          </a:xfrm>
          <a:prstGeom prst="rect">
            <a:avLst/>
          </a:prstGeom>
          <a:noFill/>
          <a:ln>
            <a:noFill/>
          </a:ln>
        </p:spPr>
      </p:pic>
      <p:pic>
        <p:nvPicPr>
          <p:cNvPr descr="Logo" id="150" name="Google Shape;150;p1"/>
          <p:cNvPicPr preferRelativeResize="0"/>
          <p:nvPr/>
        </p:nvPicPr>
        <p:blipFill rotWithShape="1">
          <a:blip r:embed="rId11">
            <a:alphaModFix/>
          </a:blip>
          <a:srcRect b="0" l="0" r="0" t="0"/>
          <a:stretch/>
        </p:blipFill>
        <p:spPr>
          <a:xfrm>
            <a:off x="8832390" y="5213414"/>
            <a:ext cx="1017490" cy="504492"/>
          </a:xfrm>
          <a:prstGeom prst="rect">
            <a:avLst/>
          </a:prstGeom>
          <a:noFill/>
          <a:ln>
            <a:noFill/>
          </a:ln>
        </p:spPr>
      </p:pic>
      <p:pic>
        <p:nvPicPr>
          <p:cNvPr id="151" name="Google Shape;151;p1"/>
          <p:cNvPicPr preferRelativeResize="0"/>
          <p:nvPr/>
        </p:nvPicPr>
        <p:blipFill rotWithShape="1">
          <a:blip r:embed="rId12">
            <a:alphaModFix/>
          </a:blip>
          <a:srcRect b="0" l="0" r="0" t="0"/>
          <a:stretch/>
        </p:blipFill>
        <p:spPr>
          <a:xfrm>
            <a:off x="9965882" y="5208372"/>
            <a:ext cx="1215490" cy="564513"/>
          </a:xfrm>
          <a:prstGeom prst="rect">
            <a:avLst/>
          </a:prstGeom>
          <a:noFill/>
          <a:ln>
            <a:noFill/>
          </a:ln>
        </p:spPr>
      </p:pic>
      <p:pic>
        <p:nvPicPr>
          <p:cNvPr descr="AIFED - Formación, cultura y empleo en Granada" id="152" name="Google Shape;152;p1"/>
          <p:cNvPicPr preferRelativeResize="0"/>
          <p:nvPr/>
        </p:nvPicPr>
        <p:blipFill rotWithShape="1">
          <a:blip r:embed="rId13">
            <a:alphaModFix/>
          </a:blip>
          <a:srcRect b="0" l="0" r="0" t="0"/>
          <a:stretch/>
        </p:blipFill>
        <p:spPr>
          <a:xfrm>
            <a:off x="6223099" y="5771248"/>
            <a:ext cx="1598293" cy="523875"/>
          </a:xfrm>
          <a:prstGeom prst="rect">
            <a:avLst/>
          </a:prstGeom>
          <a:noFill/>
          <a:ln>
            <a:noFill/>
          </a:ln>
        </p:spPr>
      </p:pic>
      <p:pic>
        <p:nvPicPr>
          <p:cNvPr id="153" name="Google Shape;153;p1"/>
          <p:cNvPicPr preferRelativeResize="0"/>
          <p:nvPr/>
        </p:nvPicPr>
        <p:blipFill rotWithShape="1">
          <a:blip r:embed="rId14">
            <a:alphaModFix/>
          </a:blip>
          <a:srcRect b="0" l="0" r="0" t="0"/>
          <a:stretch/>
        </p:blipFill>
        <p:spPr>
          <a:xfrm>
            <a:off x="8937023" y="5889422"/>
            <a:ext cx="1575172" cy="228600"/>
          </a:xfrm>
          <a:prstGeom prst="rect">
            <a:avLst/>
          </a:prstGeom>
          <a:noFill/>
          <a:ln>
            <a:noFill/>
          </a:ln>
        </p:spPr>
      </p:pic>
      <p:pic>
        <p:nvPicPr>
          <p:cNvPr descr="Syzygia Foundation" id="154" name="Google Shape;154;p1"/>
          <p:cNvPicPr preferRelativeResize="0"/>
          <p:nvPr/>
        </p:nvPicPr>
        <p:blipFill rotWithShape="1">
          <a:blip r:embed="rId15">
            <a:alphaModFix/>
          </a:blip>
          <a:srcRect b="0" l="0" r="0" t="0"/>
          <a:stretch/>
        </p:blipFill>
        <p:spPr>
          <a:xfrm>
            <a:off x="10621679" y="5862581"/>
            <a:ext cx="1491323" cy="282282"/>
          </a:xfrm>
          <a:prstGeom prst="rect">
            <a:avLst/>
          </a:prstGeom>
          <a:noFill/>
          <a:ln>
            <a:noFill/>
          </a:ln>
        </p:spPr>
      </p:pic>
      <p:sp>
        <p:nvSpPr>
          <p:cNvPr id="155" name="Google Shape;155;p1"/>
          <p:cNvSpPr txBox="1"/>
          <p:nvPr/>
        </p:nvSpPr>
        <p:spPr>
          <a:xfrm>
            <a:off x="7622071" y="3686794"/>
            <a:ext cx="2480219" cy="1373732"/>
          </a:xfrm>
          <a:prstGeom prst="rect">
            <a:avLst/>
          </a:prstGeom>
          <a:noFill/>
          <a:ln>
            <a:noFill/>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1400"/>
              <a:buFont typeface="Arial"/>
              <a:buNone/>
            </a:pPr>
            <a:r>
              <a:rPr b="0" lang="en-US" sz="1400" u="none">
                <a:solidFill>
                  <a:schemeClr val="dk1"/>
                </a:solidFill>
                <a:latin typeface="Arial"/>
                <a:ea typeface="Arial"/>
                <a:cs typeface="Arial"/>
                <a:sym typeface="Arial"/>
              </a:rPr>
              <a:t>Οικοδόμηση ψηφιακής ανθεκτικότητας </a:t>
            </a:r>
            <a:br>
              <a:rPr b="0" lang="en-US" sz="1400" u="none">
                <a:solidFill>
                  <a:schemeClr val="dk1"/>
                </a:solidFill>
                <a:latin typeface="Arial"/>
                <a:ea typeface="Arial"/>
                <a:cs typeface="Arial"/>
                <a:sym typeface="Arial"/>
              </a:rPr>
            </a:br>
            <a:r>
              <a:rPr b="0" lang="en-US" sz="1400" u="none">
                <a:solidFill>
                  <a:schemeClr val="dk1"/>
                </a:solidFill>
                <a:latin typeface="Arial"/>
                <a:ea typeface="Arial"/>
                <a:cs typeface="Arial"/>
                <a:sym typeface="Arial"/>
              </a:rPr>
              <a:t>από την κατασκευή της ψηφιακής ευημερίας </a:t>
            </a:r>
            <a:br>
              <a:rPr b="0" lang="en-US" sz="1400" u="none">
                <a:solidFill>
                  <a:schemeClr val="dk1"/>
                </a:solidFill>
                <a:latin typeface="Arial"/>
                <a:ea typeface="Arial"/>
                <a:cs typeface="Arial"/>
                <a:sym typeface="Arial"/>
              </a:rPr>
            </a:br>
            <a:r>
              <a:rPr b="0" lang="en-US" sz="1400" u="none">
                <a:solidFill>
                  <a:schemeClr val="dk1"/>
                </a:solidFill>
                <a:latin typeface="Arial"/>
                <a:ea typeface="Arial"/>
                <a:cs typeface="Arial"/>
                <a:sym typeface="Arial"/>
              </a:rPr>
              <a:t>και την ασφάλεια προσβάσιμες σε όλους</a:t>
            </a:r>
            <a:br>
              <a:rPr b="0" lang="en-US" sz="1400" u="none">
                <a:solidFill>
                  <a:schemeClr val="dk1"/>
                </a:solidFill>
                <a:latin typeface="Arial"/>
                <a:ea typeface="Arial"/>
                <a:cs typeface="Arial"/>
                <a:sym typeface="Arial"/>
              </a:rPr>
            </a:br>
            <a:r>
              <a:rPr b="0" lang="en-US" sz="1100" u="none">
                <a:solidFill>
                  <a:schemeClr val="dk1"/>
                </a:solidFill>
                <a:latin typeface="Arial"/>
                <a:ea typeface="Arial"/>
                <a:cs typeface="Arial"/>
                <a:sym typeface="Arial"/>
              </a:rPr>
              <a:t>2022-2-SK01-KA220-ADU-000096888</a:t>
            </a:r>
            <a:endParaRPr b="0" sz="1400" u="none">
              <a:solidFill>
                <a:schemeClr val="dk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59" name="Shape 159"/>
        <p:cNvGrpSpPr/>
        <p:nvPr/>
      </p:nvGrpSpPr>
      <p:grpSpPr>
        <a:xfrm>
          <a:off x="0" y="0"/>
          <a:ext cx="0" cy="0"/>
          <a:chOff x="0" y="0"/>
          <a:chExt cx="0" cy="0"/>
        </a:xfrm>
      </p:grpSpPr>
      <p:sp>
        <p:nvSpPr>
          <p:cNvPr id="160" name="Google Shape;160;p2"/>
          <p:cNvSpPr/>
          <p:nvPr/>
        </p:nvSpPr>
        <p:spPr>
          <a:xfrm>
            <a:off x="0" y="8313"/>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1" name="Google Shape;161;p2"/>
          <p:cNvSpPr txBox="1"/>
          <p:nvPr>
            <p:ph type="title"/>
          </p:nvPr>
        </p:nvSpPr>
        <p:spPr>
          <a:xfrm>
            <a:off x="479394" y="1070800"/>
            <a:ext cx="3939688" cy="5583126"/>
          </a:xfrm>
          <a:prstGeom prst="rect">
            <a:avLst/>
          </a:prstGeom>
          <a:noFill/>
          <a:ln>
            <a:noFill/>
          </a:ln>
        </p:spPr>
        <p:txBody>
          <a:bodyPr anchorCtr="0" anchor="ctr" bIns="45700" lIns="91425" spcFirstLastPara="1" rIns="91425" wrap="square" tIns="45700">
            <a:normAutofit/>
          </a:bodyPr>
          <a:lstStyle/>
          <a:p>
            <a:pPr indent="0" lvl="0" marL="0" rtl="0" algn="r">
              <a:lnSpc>
                <a:spcPct val="90000"/>
              </a:lnSpc>
              <a:spcBef>
                <a:spcPts val="0"/>
              </a:spcBef>
              <a:spcAft>
                <a:spcPts val="0"/>
              </a:spcAft>
              <a:buClr>
                <a:srgbClr val="FFAA5A"/>
              </a:buClr>
              <a:buSzPts val="4800"/>
              <a:buFont typeface="Arial"/>
              <a:buNone/>
            </a:pPr>
            <a:r>
              <a:rPr lang="en-US">
                <a:solidFill>
                  <a:srgbClr val="FFAA5A"/>
                </a:solidFill>
              </a:rPr>
              <a:t>ΨΗΦΙΑΚΉ ΕΥΗΜΕΡΊΑ: </a:t>
            </a:r>
            <a:br>
              <a:rPr lang="en-US"/>
            </a:br>
            <a:r>
              <a:rPr lang="en-US"/>
              <a:t>ΨΗΦΙΑΚΌΣ ΚΌΣΜΟΣ ΜΕ ΓΝΏΜΟΝΑ ΤΟ ΜΥΑΛΌ</a:t>
            </a:r>
            <a:endParaRPr/>
          </a:p>
        </p:txBody>
      </p:sp>
      <p:cxnSp>
        <p:nvCxnSpPr>
          <p:cNvPr id="162" name="Google Shape;162;p2"/>
          <p:cNvCxnSpPr/>
          <p:nvPr/>
        </p:nvCxnSpPr>
        <p:spPr>
          <a:xfrm>
            <a:off x="4728053" y="1132114"/>
            <a:ext cx="0" cy="5717573"/>
          </a:xfrm>
          <a:prstGeom prst="straightConnector1">
            <a:avLst/>
          </a:prstGeom>
          <a:noFill/>
          <a:ln cap="sq" cmpd="sng" w="25400">
            <a:solidFill>
              <a:schemeClr val="accent1"/>
            </a:solidFill>
            <a:prstDash val="solid"/>
            <a:bevel/>
            <a:headEnd len="sm" w="sm" type="none"/>
            <a:tailEnd len="sm" w="sm" type="none"/>
          </a:ln>
        </p:spPr>
      </p:cxnSp>
      <p:grpSp>
        <p:nvGrpSpPr>
          <p:cNvPr id="163" name="Google Shape;163;p2"/>
          <p:cNvGrpSpPr/>
          <p:nvPr/>
        </p:nvGrpSpPr>
        <p:grpSpPr>
          <a:xfrm>
            <a:off x="5108535" y="1072608"/>
            <a:ext cx="6245265" cy="5585730"/>
            <a:chOff x="0" y="1808"/>
            <a:chExt cx="6245265" cy="5585730"/>
          </a:xfrm>
        </p:grpSpPr>
        <p:sp>
          <p:nvSpPr>
            <p:cNvPr id="164" name="Google Shape;164;p2"/>
            <p:cNvSpPr/>
            <p:nvPr/>
          </p:nvSpPr>
          <p:spPr>
            <a:xfrm>
              <a:off x="0" y="1808"/>
              <a:ext cx="6245265" cy="770445"/>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2"/>
            <p:cNvSpPr/>
            <p:nvPr/>
          </p:nvSpPr>
          <p:spPr>
            <a:xfrm>
              <a:off x="233059" y="175158"/>
              <a:ext cx="423745" cy="423745"/>
            </a:xfrm>
            <a:prstGeom prst="rect">
              <a:avLst/>
            </a:prstGeom>
            <a:blipFill rotWithShape="1">
              <a:blip r:embed="rId3">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2"/>
            <p:cNvSpPr/>
            <p:nvPr/>
          </p:nvSpPr>
          <p:spPr>
            <a:xfrm>
              <a:off x="889864" y="1808"/>
              <a:ext cx="5355400" cy="770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2"/>
            <p:cNvSpPr txBox="1"/>
            <p:nvPr/>
          </p:nvSpPr>
          <p:spPr>
            <a:xfrm>
              <a:off x="889864" y="1808"/>
              <a:ext cx="5355400" cy="770445"/>
            </a:xfrm>
            <a:prstGeom prst="rect">
              <a:avLst/>
            </a:prstGeom>
            <a:noFill/>
            <a:ln>
              <a:noFill/>
            </a:ln>
          </p:spPr>
          <p:txBody>
            <a:bodyPr anchorCtr="0" anchor="ctr" bIns="81525" lIns="81525" spcFirstLastPara="1" rIns="81525" wrap="square" tIns="81525">
              <a:noAutofit/>
            </a:bodyPr>
            <a:lstStyle/>
            <a:p>
              <a:pPr indent="0" lvl="0" marL="0" marR="0" rtl="0" algn="l">
                <a:lnSpc>
                  <a:spcPct val="90000"/>
                </a:lnSpc>
                <a:spcBef>
                  <a:spcPts val="0"/>
                </a:spcBef>
                <a:spcAft>
                  <a:spcPts val="0"/>
                </a:spcAft>
                <a:buClr>
                  <a:schemeClr val="dk1"/>
                </a:buClr>
                <a:buSzPts val="2800"/>
                <a:buFont typeface="Arial"/>
                <a:buNone/>
              </a:pPr>
              <a:r>
                <a:rPr b="1" lang="en-US" sz="2800">
                  <a:solidFill>
                    <a:schemeClr val="dk1"/>
                  </a:solidFill>
                </a:rPr>
                <a:t>Περιεχόμενο</a:t>
              </a:r>
              <a:endParaRPr sz="2800">
                <a:solidFill>
                  <a:schemeClr val="dk1"/>
                </a:solidFill>
                <a:latin typeface="Arial"/>
                <a:ea typeface="Arial"/>
                <a:cs typeface="Arial"/>
                <a:sym typeface="Arial"/>
              </a:endParaRPr>
            </a:p>
          </p:txBody>
        </p:sp>
        <p:sp>
          <p:nvSpPr>
            <p:cNvPr id="168" name="Google Shape;168;p2"/>
            <p:cNvSpPr/>
            <p:nvPr/>
          </p:nvSpPr>
          <p:spPr>
            <a:xfrm>
              <a:off x="0" y="964865"/>
              <a:ext cx="6245265" cy="770445"/>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p2"/>
            <p:cNvSpPr/>
            <p:nvPr/>
          </p:nvSpPr>
          <p:spPr>
            <a:xfrm>
              <a:off x="233059" y="1138215"/>
              <a:ext cx="423745" cy="423745"/>
            </a:xfrm>
            <a:prstGeom prst="rect">
              <a:avLst/>
            </a:prstGeom>
            <a:blipFill rotWithShape="1">
              <a:blip r:embed="rId4">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p2"/>
            <p:cNvSpPr/>
            <p:nvPr/>
          </p:nvSpPr>
          <p:spPr>
            <a:xfrm>
              <a:off x="889864" y="964865"/>
              <a:ext cx="5355400" cy="770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2"/>
            <p:cNvSpPr txBox="1"/>
            <p:nvPr/>
          </p:nvSpPr>
          <p:spPr>
            <a:xfrm>
              <a:off x="889864" y="964865"/>
              <a:ext cx="5355400" cy="770445"/>
            </a:xfrm>
            <a:prstGeom prst="rect">
              <a:avLst/>
            </a:prstGeom>
            <a:noFill/>
            <a:ln>
              <a:noFill/>
            </a:ln>
          </p:spPr>
          <p:txBody>
            <a:bodyPr anchorCtr="0" anchor="ctr" bIns="81525" lIns="81525" spcFirstLastPara="1" rIns="81525" wrap="square" tIns="81525">
              <a:noAutofit/>
            </a:bodyPr>
            <a:lstStyle/>
            <a:p>
              <a:pPr indent="0" lvl="0" marL="0" marR="0" rtl="0" algn="l">
                <a:lnSpc>
                  <a:spcPct val="90000"/>
                </a:lnSpc>
                <a:spcBef>
                  <a:spcPts val="0"/>
                </a:spcBef>
                <a:spcAft>
                  <a:spcPts val="0"/>
                </a:spcAft>
                <a:buClr>
                  <a:schemeClr val="dk1"/>
                </a:buClr>
                <a:buSzPts val="2000"/>
                <a:buFont typeface="Arial"/>
                <a:buNone/>
              </a:pPr>
              <a:r>
                <a:rPr lang="en-US" sz="2000">
                  <a:solidFill>
                    <a:schemeClr val="dk1"/>
                  </a:solidFill>
                </a:rPr>
                <a:t>Εισαγωγή</a:t>
              </a:r>
              <a:endParaRPr/>
            </a:p>
          </p:txBody>
        </p:sp>
        <p:sp>
          <p:nvSpPr>
            <p:cNvPr id="172" name="Google Shape;172;p2"/>
            <p:cNvSpPr/>
            <p:nvPr/>
          </p:nvSpPr>
          <p:spPr>
            <a:xfrm>
              <a:off x="0" y="1927922"/>
              <a:ext cx="6245265" cy="770445"/>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2"/>
            <p:cNvSpPr/>
            <p:nvPr/>
          </p:nvSpPr>
          <p:spPr>
            <a:xfrm>
              <a:off x="233059" y="2101272"/>
              <a:ext cx="423745" cy="423745"/>
            </a:xfrm>
            <a:prstGeom prst="rect">
              <a:avLst/>
            </a:prstGeom>
            <a:blipFill rotWithShape="1">
              <a:blip r:embed="rId5">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2"/>
            <p:cNvSpPr/>
            <p:nvPr/>
          </p:nvSpPr>
          <p:spPr>
            <a:xfrm>
              <a:off x="889864" y="1927922"/>
              <a:ext cx="5355400" cy="770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2"/>
            <p:cNvSpPr txBox="1"/>
            <p:nvPr/>
          </p:nvSpPr>
          <p:spPr>
            <a:xfrm>
              <a:off x="889864" y="1927922"/>
              <a:ext cx="5355400" cy="770445"/>
            </a:xfrm>
            <a:prstGeom prst="rect">
              <a:avLst/>
            </a:prstGeom>
            <a:noFill/>
            <a:ln>
              <a:noFill/>
            </a:ln>
          </p:spPr>
          <p:txBody>
            <a:bodyPr anchorCtr="0" anchor="ctr" bIns="81525" lIns="81525" spcFirstLastPara="1" rIns="81525" wrap="square" tIns="81525">
              <a:noAutofit/>
            </a:bodyPr>
            <a:lstStyle/>
            <a:p>
              <a:pPr indent="0" lvl="0" marL="0" marR="0" rtl="0" algn="l">
                <a:lnSpc>
                  <a:spcPct val="90000"/>
                </a:lnSpc>
                <a:spcBef>
                  <a:spcPts val="0"/>
                </a:spcBef>
                <a:spcAft>
                  <a:spcPts val="0"/>
                </a:spcAft>
                <a:buClr>
                  <a:schemeClr val="dk1"/>
                </a:buClr>
                <a:buSzPts val="2000"/>
                <a:buFont typeface="Arial"/>
                <a:buNone/>
              </a:pPr>
              <a:r>
                <a:rPr lang="en-US" sz="2000">
                  <a:solidFill>
                    <a:schemeClr val="dk1"/>
                  </a:solidFill>
                </a:rPr>
                <a:t>Ο Αντίκτυπος της Τεχνολογίας στην Ψηφιακή Ευημερία</a:t>
              </a:r>
              <a:endParaRPr/>
            </a:p>
          </p:txBody>
        </p:sp>
        <p:sp>
          <p:nvSpPr>
            <p:cNvPr id="176" name="Google Shape;176;p2"/>
            <p:cNvSpPr/>
            <p:nvPr/>
          </p:nvSpPr>
          <p:spPr>
            <a:xfrm>
              <a:off x="0" y="2890979"/>
              <a:ext cx="6245265" cy="770445"/>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2"/>
            <p:cNvSpPr/>
            <p:nvPr/>
          </p:nvSpPr>
          <p:spPr>
            <a:xfrm>
              <a:off x="233059" y="3064329"/>
              <a:ext cx="423745" cy="423745"/>
            </a:xfrm>
            <a:prstGeom prst="rect">
              <a:avLst/>
            </a:prstGeom>
            <a:blipFill rotWithShape="1">
              <a:blip r:embed="rId6">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2"/>
            <p:cNvSpPr/>
            <p:nvPr/>
          </p:nvSpPr>
          <p:spPr>
            <a:xfrm>
              <a:off x="889864" y="2890979"/>
              <a:ext cx="5355400" cy="770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p2"/>
            <p:cNvSpPr txBox="1"/>
            <p:nvPr/>
          </p:nvSpPr>
          <p:spPr>
            <a:xfrm>
              <a:off x="889864" y="2890979"/>
              <a:ext cx="5355400" cy="770445"/>
            </a:xfrm>
            <a:prstGeom prst="rect">
              <a:avLst/>
            </a:prstGeom>
            <a:noFill/>
            <a:ln>
              <a:noFill/>
            </a:ln>
          </p:spPr>
          <p:txBody>
            <a:bodyPr anchorCtr="0" anchor="ctr" bIns="81525" lIns="81525" spcFirstLastPara="1" rIns="81525" wrap="square" tIns="81525">
              <a:noAutofit/>
            </a:bodyPr>
            <a:lstStyle/>
            <a:p>
              <a:pPr indent="0" lvl="0" marL="0" rtl="0" algn="l">
                <a:lnSpc>
                  <a:spcPct val="115000"/>
                </a:lnSpc>
                <a:spcBef>
                  <a:spcPts val="0"/>
                </a:spcBef>
                <a:spcAft>
                  <a:spcPts val="0"/>
                </a:spcAft>
                <a:buClr>
                  <a:schemeClr val="dk1"/>
                </a:buClr>
                <a:buSzPts val="1100"/>
                <a:buFont typeface="Arial"/>
                <a:buNone/>
              </a:pPr>
              <a:r>
                <a:rPr lang="en-US" sz="2000">
                  <a:solidFill>
                    <a:schemeClr val="dk1"/>
                  </a:solidFill>
                </a:rPr>
                <a:t>Κατανόηση και καλλιέργεια υγιών ψηφιακών συνηθειών</a:t>
              </a:r>
              <a:endParaRPr sz="2000">
                <a:solidFill>
                  <a:schemeClr val="dk1"/>
                </a:solidFill>
              </a:endParaRPr>
            </a:p>
          </p:txBody>
        </p:sp>
        <p:sp>
          <p:nvSpPr>
            <p:cNvPr id="180" name="Google Shape;180;p2"/>
            <p:cNvSpPr/>
            <p:nvPr/>
          </p:nvSpPr>
          <p:spPr>
            <a:xfrm>
              <a:off x="0" y="3854036"/>
              <a:ext cx="6245265" cy="770445"/>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2"/>
            <p:cNvSpPr/>
            <p:nvPr/>
          </p:nvSpPr>
          <p:spPr>
            <a:xfrm>
              <a:off x="233059" y="4027386"/>
              <a:ext cx="423745" cy="423745"/>
            </a:xfrm>
            <a:prstGeom prst="rect">
              <a:avLst/>
            </a:prstGeom>
            <a:blipFill rotWithShape="1">
              <a:blip r:embed="rId7">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2"/>
            <p:cNvSpPr/>
            <p:nvPr/>
          </p:nvSpPr>
          <p:spPr>
            <a:xfrm>
              <a:off x="889864" y="3854036"/>
              <a:ext cx="5355400" cy="770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2"/>
            <p:cNvSpPr txBox="1"/>
            <p:nvPr/>
          </p:nvSpPr>
          <p:spPr>
            <a:xfrm>
              <a:off x="889864" y="3854036"/>
              <a:ext cx="5355400" cy="770445"/>
            </a:xfrm>
            <a:prstGeom prst="rect">
              <a:avLst/>
            </a:prstGeom>
            <a:noFill/>
            <a:ln>
              <a:noFill/>
            </a:ln>
          </p:spPr>
          <p:txBody>
            <a:bodyPr anchorCtr="0" anchor="ctr" bIns="81525" lIns="81525" spcFirstLastPara="1" rIns="81525" wrap="square" tIns="81525">
              <a:noAutofit/>
            </a:bodyPr>
            <a:lstStyle/>
            <a:p>
              <a:pPr indent="0" lvl="0" marL="0" marR="0" rtl="0" algn="l">
                <a:lnSpc>
                  <a:spcPct val="90000"/>
                </a:lnSpc>
                <a:spcBef>
                  <a:spcPts val="0"/>
                </a:spcBef>
                <a:spcAft>
                  <a:spcPts val="0"/>
                </a:spcAft>
                <a:buClr>
                  <a:schemeClr val="dk1"/>
                </a:buClr>
                <a:buSzPts val="2000"/>
                <a:buFont typeface="Arial"/>
                <a:buNone/>
              </a:pPr>
              <a:r>
                <a:rPr lang="en-US" sz="2000">
                  <a:solidFill>
                    <a:schemeClr val="dk1"/>
                  </a:solidFill>
                </a:rPr>
                <a:t>Βέλτισες Πρακτικές</a:t>
              </a:r>
              <a:endParaRPr/>
            </a:p>
          </p:txBody>
        </p:sp>
        <p:sp>
          <p:nvSpPr>
            <p:cNvPr id="184" name="Google Shape;184;p2"/>
            <p:cNvSpPr/>
            <p:nvPr/>
          </p:nvSpPr>
          <p:spPr>
            <a:xfrm>
              <a:off x="0" y="4817093"/>
              <a:ext cx="6245265" cy="770445"/>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2"/>
            <p:cNvSpPr/>
            <p:nvPr/>
          </p:nvSpPr>
          <p:spPr>
            <a:xfrm>
              <a:off x="233059" y="4990443"/>
              <a:ext cx="423745" cy="423745"/>
            </a:xfrm>
            <a:prstGeom prst="rect">
              <a:avLst/>
            </a:prstGeom>
            <a:blipFill rotWithShape="1">
              <a:blip r:embed="rId8">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2"/>
            <p:cNvSpPr/>
            <p:nvPr/>
          </p:nvSpPr>
          <p:spPr>
            <a:xfrm>
              <a:off x="889864" y="4817093"/>
              <a:ext cx="5355400" cy="770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2"/>
            <p:cNvSpPr txBox="1"/>
            <p:nvPr/>
          </p:nvSpPr>
          <p:spPr>
            <a:xfrm>
              <a:off x="889864" y="4817093"/>
              <a:ext cx="5355400" cy="770445"/>
            </a:xfrm>
            <a:prstGeom prst="rect">
              <a:avLst/>
            </a:prstGeom>
            <a:noFill/>
            <a:ln>
              <a:noFill/>
            </a:ln>
          </p:spPr>
          <p:txBody>
            <a:bodyPr anchorCtr="0" anchor="ctr" bIns="81525" lIns="81525" spcFirstLastPara="1" rIns="81525" wrap="square" tIns="81525">
              <a:noAutofit/>
            </a:bodyPr>
            <a:lstStyle/>
            <a:p>
              <a:pPr indent="0" lvl="0" marL="0" marR="0" rtl="0" algn="l">
                <a:lnSpc>
                  <a:spcPct val="90000"/>
                </a:lnSpc>
                <a:spcBef>
                  <a:spcPts val="0"/>
                </a:spcBef>
                <a:spcAft>
                  <a:spcPts val="0"/>
                </a:spcAft>
                <a:buClr>
                  <a:schemeClr val="dk1"/>
                </a:buClr>
                <a:buSzPts val="2000"/>
                <a:buFont typeface="Arial"/>
                <a:buNone/>
              </a:pPr>
              <a:r>
                <a:rPr lang="en-US" sz="2000">
                  <a:solidFill>
                    <a:schemeClr val="dk1"/>
                  </a:solidFill>
                </a:rPr>
                <a:t>Ανακεφαλείωση</a:t>
              </a:r>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3"/>
          <p:cNvSpPr txBox="1"/>
          <p:nvPr>
            <p:ph type="title"/>
          </p:nvPr>
        </p:nvSpPr>
        <p:spPr>
          <a:xfrm>
            <a:off x="691116" y="365126"/>
            <a:ext cx="10662684" cy="1058364"/>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4800"/>
              <a:buFont typeface="Arial"/>
              <a:buNone/>
            </a:pPr>
            <a:r>
              <a:rPr lang="en-US"/>
              <a:t>ΕΙΣΑΓΩΓΗ</a:t>
            </a:r>
            <a:endParaRPr/>
          </a:p>
        </p:txBody>
      </p:sp>
      <p:sp>
        <p:nvSpPr>
          <p:cNvPr id="194" name="Google Shape;194;p3"/>
          <p:cNvSpPr txBox="1"/>
          <p:nvPr>
            <p:ph idx="1" type="body"/>
          </p:nvPr>
        </p:nvSpPr>
        <p:spPr>
          <a:xfrm>
            <a:off x="838200" y="1423491"/>
            <a:ext cx="7248525" cy="4753472"/>
          </a:xfrm>
          <a:prstGeom prst="rect">
            <a:avLst/>
          </a:prstGeom>
          <a:noFill/>
          <a:ln>
            <a:noFill/>
          </a:ln>
        </p:spPr>
        <p:txBody>
          <a:bodyPr anchorCtr="0" anchor="t" bIns="45700" lIns="91425" spcFirstLastPara="1" rIns="91425" wrap="square" tIns="45700">
            <a:normAutofit fontScale="92500" lnSpcReduction="10000"/>
          </a:bodyPr>
          <a:lstStyle/>
          <a:p>
            <a:pPr indent="-228600" lvl="0" marL="228600" rtl="0" algn="just">
              <a:lnSpc>
                <a:spcPct val="90000"/>
              </a:lnSpc>
              <a:spcBef>
                <a:spcPts val="0"/>
              </a:spcBef>
              <a:spcAft>
                <a:spcPts val="0"/>
              </a:spcAft>
              <a:buSzPct val="100000"/>
              <a:buChar char="❑"/>
            </a:pPr>
            <a:r>
              <a:rPr lang="en-US" sz="2400"/>
              <a:t>Η τεχνολογία διαδραματίζει σημαντικό ρόλο στη ζωή μας, αναδιαμορφώνοντας τον τρόπο με τον οποίο εργαζόμαστε, αλληλεπιδρούμε και περνάμε το χρόνο μας. </a:t>
            </a:r>
            <a:endParaRPr sz="2400"/>
          </a:p>
          <a:p>
            <a:pPr indent="-228600" lvl="0" marL="228600" rtl="0" algn="just">
              <a:lnSpc>
                <a:spcPct val="90000"/>
              </a:lnSpc>
              <a:spcBef>
                <a:spcPts val="1000"/>
              </a:spcBef>
              <a:spcAft>
                <a:spcPts val="0"/>
              </a:spcAft>
              <a:buSzPct val="100000"/>
              <a:buChar char="❑"/>
            </a:pPr>
            <a:r>
              <a:rPr lang="en-US" sz="2400"/>
              <a:t>Καθώς περιηγούμαστε στον ψηφιακό κόσμο, είναι σημαντικό να κατανοήσουμε πώς η τεχνολογία και ο ψηφιακός κόσμος επηρεάζουν την ευημερία μας. </a:t>
            </a:r>
            <a:endParaRPr sz="2400"/>
          </a:p>
          <a:p>
            <a:pPr indent="-228600" lvl="0" marL="228600" rtl="0" algn="just">
              <a:lnSpc>
                <a:spcPct val="90000"/>
              </a:lnSpc>
              <a:spcBef>
                <a:spcPts val="1000"/>
              </a:spcBef>
              <a:spcAft>
                <a:spcPts val="0"/>
              </a:spcAft>
              <a:buSzPct val="100000"/>
              <a:buChar char="❑"/>
            </a:pPr>
            <a:r>
              <a:rPr lang="en-US" sz="2400"/>
              <a:t>Αυτό οφείλεται στο γεγονός ότι η τεχνολογία μάς παρέχει πολυάριθμα οφέλη, αλλά εγκυμονεί και ορισμένους κινδύνους για τη ζωή και την ευημερία μας. </a:t>
            </a:r>
            <a:endParaRPr sz="2400"/>
          </a:p>
          <a:p>
            <a:pPr indent="-228600" lvl="0" marL="228600" rtl="0" algn="just">
              <a:lnSpc>
                <a:spcPct val="90000"/>
              </a:lnSpc>
              <a:spcBef>
                <a:spcPts val="1000"/>
              </a:spcBef>
              <a:spcAft>
                <a:spcPts val="0"/>
              </a:spcAft>
              <a:buSzPct val="100000"/>
              <a:buChar char="❑"/>
            </a:pPr>
            <a:r>
              <a:rPr lang="en-US" sz="2400"/>
              <a:t>Ένα από τα κλειδιά για την εξάλειψη αυτών των κινδύνων για την ευημερία μας και την προσεκτική πλοήγηση στον ψηφιακό κόσμο είναι να εξετάσουμε πιο προσεκτικά την ψηφιακή ευημερία και να αναλάβουμε τα κατάλληλα μέτρα. </a:t>
            </a:r>
            <a:endParaRPr sz="2400"/>
          </a:p>
          <a:p>
            <a:pPr indent="-228600" lvl="0" marL="228600" rtl="0" algn="just">
              <a:lnSpc>
                <a:spcPct val="90000"/>
              </a:lnSpc>
              <a:spcBef>
                <a:spcPts val="1000"/>
              </a:spcBef>
              <a:spcAft>
                <a:spcPts val="0"/>
              </a:spcAft>
              <a:buSzPct val="100000"/>
              <a:buChar char="❑"/>
            </a:pPr>
            <a:r>
              <a:rPr lang="en-US" sz="2400"/>
              <a:t>Αυτή η ενότητα κατάρτισης έχει αναπτυχθεί για να βοηθήσει τους ενήλικες να κατανοήσουν και να διαχειριστούν τον αντίκτυπο της τεχνολογίας στην ψηφιακή τους ευημερία.</a:t>
            </a:r>
            <a:endParaRPr/>
          </a:p>
        </p:txBody>
      </p:sp>
      <p:pic>
        <p:nvPicPr>
          <p:cNvPr id="195" name="Google Shape;195;p3"/>
          <p:cNvPicPr preferRelativeResize="0"/>
          <p:nvPr/>
        </p:nvPicPr>
        <p:blipFill rotWithShape="1">
          <a:blip r:embed="rId3">
            <a:alphaModFix/>
          </a:blip>
          <a:srcRect b="0" l="0" r="0" t="0"/>
          <a:stretch/>
        </p:blipFill>
        <p:spPr>
          <a:xfrm>
            <a:off x="8199967" y="1455738"/>
            <a:ext cx="3687761" cy="3687761"/>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99" name="Shape 199"/>
        <p:cNvGrpSpPr/>
        <p:nvPr/>
      </p:nvGrpSpPr>
      <p:grpSpPr>
        <a:xfrm>
          <a:off x="0" y="0"/>
          <a:ext cx="0" cy="0"/>
          <a:chOff x="0" y="0"/>
          <a:chExt cx="0" cy="0"/>
        </a:xfrm>
      </p:grpSpPr>
      <p:sp>
        <p:nvSpPr>
          <p:cNvPr id="200" name="Google Shape;200;p4"/>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01" name="Google Shape;201;p4"/>
          <p:cNvSpPr/>
          <p:nvPr/>
        </p:nvSpPr>
        <p:spPr>
          <a:xfrm>
            <a:off x="1" y="0"/>
            <a:ext cx="4167271" cy="6858000"/>
          </a:xfrm>
          <a:custGeom>
            <a:rect b="b" l="l" r="r" t="t"/>
            <a:pathLst>
              <a:path extrusionOk="0" h="6858000" w="4167271">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02" name="Google Shape;202;p4"/>
          <p:cNvSpPr txBox="1"/>
          <p:nvPr>
            <p:ph type="title"/>
          </p:nvPr>
        </p:nvSpPr>
        <p:spPr>
          <a:xfrm>
            <a:off x="686834" y="1153572"/>
            <a:ext cx="3200400" cy="44611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FFFFFF"/>
              </a:buClr>
              <a:buSzPts val="4800"/>
              <a:buFont typeface="Arial"/>
              <a:buNone/>
            </a:pPr>
            <a:r>
              <a:rPr lang="en-US">
                <a:solidFill>
                  <a:srgbClr val="FFFFFF"/>
                </a:solidFill>
              </a:rPr>
              <a:t>Στόχος της ενότητας</a:t>
            </a:r>
            <a:endParaRPr/>
          </a:p>
        </p:txBody>
      </p:sp>
      <p:sp>
        <p:nvSpPr>
          <p:cNvPr id="203" name="Google Shape;203;p4"/>
          <p:cNvSpPr/>
          <p:nvPr/>
        </p:nvSpPr>
        <p:spPr>
          <a:xfrm flipH="1" rot="10800000">
            <a:off x="7550402" y="2455479"/>
            <a:ext cx="4083433" cy="4083433"/>
          </a:xfrm>
          <a:prstGeom prst="arc">
            <a:avLst>
              <a:gd fmla="val 16200000" name="adj1"/>
              <a:gd fmla="val 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grpSp>
        <p:nvGrpSpPr>
          <p:cNvPr id="204" name="Google Shape;204;p4"/>
          <p:cNvGrpSpPr/>
          <p:nvPr/>
        </p:nvGrpSpPr>
        <p:grpSpPr>
          <a:xfrm>
            <a:off x="4641597" y="1153575"/>
            <a:ext cx="6074904" cy="3900102"/>
            <a:chOff x="230503" y="223705"/>
            <a:chExt cx="6074904" cy="3900102"/>
          </a:xfrm>
        </p:grpSpPr>
        <p:sp>
          <p:nvSpPr>
            <p:cNvPr id="205" name="Google Shape;205;p4"/>
            <p:cNvSpPr/>
            <p:nvPr/>
          </p:nvSpPr>
          <p:spPr>
            <a:xfrm>
              <a:off x="230503" y="451901"/>
              <a:ext cx="1341562" cy="1341562"/>
            </a:xfrm>
            <a:prstGeom prst="rect">
              <a:avLst/>
            </a:prstGeom>
            <a:blipFill rotWithShape="1">
              <a:blip r:embed="rId3">
                <a:alphaModFix/>
              </a:blip>
              <a:stretch>
                <a:fillRect b="0" l="0" r="0" t="0"/>
              </a:stretch>
            </a:blip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4"/>
            <p:cNvSpPr/>
            <p:nvPr/>
          </p:nvSpPr>
          <p:spPr>
            <a:xfrm>
              <a:off x="3139319" y="516188"/>
              <a:ext cx="2981250" cy="1380663"/>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4"/>
            <p:cNvSpPr txBox="1"/>
            <p:nvPr/>
          </p:nvSpPr>
          <p:spPr>
            <a:xfrm>
              <a:off x="2936057" y="223705"/>
              <a:ext cx="3200400" cy="13806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chemeClr val="dk1"/>
                </a:buClr>
                <a:buSzPts val="2000"/>
                <a:buFont typeface="Arial"/>
                <a:buNone/>
              </a:pPr>
              <a:r>
                <a:rPr lang="en-US" sz="2000">
                  <a:solidFill>
                    <a:schemeClr val="dk1"/>
                  </a:solidFill>
                </a:rPr>
                <a:t>Αυτή η ενότητα έχει ως στόχο να εφοδιάσει τους ενήλικες με τις απαραίτητες ικανότητες για να περιηγηθούν στον ψηφιακό κόσμο με προσοχή. </a:t>
              </a:r>
              <a:endParaRPr sz="2000">
                <a:solidFill>
                  <a:schemeClr val="dk1"/>
                </a:solidFill>
              </a:endParaRPr>
            </a:p>
            <a:p>
              <a:pPr indent="0" lvl="0" marL="0" marR="0" rtl="0" algn="just">
                <a:lnSpc>
                  <a:spcPct val="100000"/>
                </a:lnSpc>
                <a:spcBef>
                  <a:spcPts val="0"/>
                </a:spcBef>
                <a:spcAft>
                  <a:spcPts val="0"/>
                </a:spcAft>
                <a:buClr>
                  <a:schemeClr val="dk1"/>
                </a:buClr>
                <a:buSzPts val="2000"/>
                <a:buFont typeface="Arial"/>
                <a:buNone/>
              </a:pPr>
              <a:r>
                <a:t/>
              </a:r>
              <a:endParaRPr sz="2000">
                <a:solidFill>
                  <a:schemeClr val="dk1"/>
                </a:solidFill>
              </a:endParaRPr>
            </a:p>
          </p:txBody>
        </p:sp>
        <p:sp>
          <p:nvSpPr>
            <p:cNvPr id="208" name="Google Shape;208;p4"/>
            <p:cNvSpPr/>
            <p:nvPr/>
          </p:nvSpPr>
          <p:spPr>
            <a:xfrm>
              <a:off x="230511" y="2782245"/>
              <a:ext cx="1341562" cy="1341562"/>
            </a:xfrm>
            <a:prstGeom prst="rect">
              <a:avLst/>
            </a:prstGeom>
            <a:blipFill rotWithShape="1">
              <a:blip r:embed="rId4">
                <a:alphaModFix/>
              </a:blip>
              <a:stretch>
                <a:fillRect b="0" l="0" r="0" t="0"/>
              </a:stretch>
            </a:blip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4"/>
            <p:cNvSpPr/>
            <p:nvPr/>
          </p:nvSpPr>
          <p:spPr>
            <a:xfrm>
              <a:off x="2985964" y="2668927"/>
              <a:ext cx="3319443" cy="1448399"/>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4"/>
            <p:cNvSpPr txBox="1"/>
            <p:nvPr/>
          </p:nvSpPr>
          <p:spPr>
            <a:xfrm>
              <a:off x="2985964" y="2668927"/>
              <a:ext cx="3319443" cy="1448399"/>
            </a:xfrm>
            <a:prstGeom prst="rect">
              <a:avLst/>
            </a:prstGeom>
            <a:noFill/>
            <a:ln>
              <a:noFill/>
            </a:ln>
          </p:spPr>
          <p:txBody>
            <a:bodyPr anchorCtr="0" anchor="t" bIns="0" lIns="0" spcFirstLastPara="1" rIns="0" wrap="square" tIns="0">
              <a:noAutofit/>
            </a:bodyPr>
            <a:lstStyle/>
            <a:p>
              <a:pPr indent="0" lvl="0" marL="0" rtl="0" algn="l">
                <a:lnSpc>
                  <a:spcPct val="115000"/>
                </a:lnSpc>
                <a:spcBef>
                  <a:spcPts val="0"/>
                </a:spcBef>
                <a:spcAft>
                  <a:spcPts val="0"/>
                </a:spcAft>
                <a:buClr>
                  <a:schemeClr val="dk1"/>
                </a:buClr>
                <a:buSzPts val="1100"/>
                <a:buFont typeface="Arial"/>
                <a:buNone/>
              </a:pPr>
              <a:r>
                <a:rPr lang="en-US" sz="2000">
                  <a:solidFill>
                    <a:schemeClr val="dk1"/>
                  </a:solidFill>
                </a:rPr>
                <a:t>Η ενότητα έχει σχεδιαστεί για να βοηθήσει τους ενήλικες να κατανοήσουν τον αντίκτυπο της τεχνολογίας στην ευημερία τους και να παράσχει τρόπους για την ανάπτυξη υγιών ψηφιακών συνηθειών. </a:t>
              </a:r>
              <a:endParaRPr sz="2000">
                <a:solidFill>
                  <a:schemeClr val="dk1"/>
                </a:solidFill>
              </a:endParaRPr>
            </a:p>
            <a:p>
              <a:pPr indent="0" lvl="0" marL="0" marR="0" rtl="0" algn="ctr">
                <a:lnSpc>
                  <a:spcPct val="100000"/>
                </a:lnSpc>
                <a:spcBef>
                  <a:spcPts val="0"/>
                </a:spcBef>
                <a:spcAft>
                  <a:spcPts val="0"/>
                </a:spcAft>
                <a:buClr>
                  <a:schemeClr val="dk1"/>
                </a:buClr>
                <a:buSzPts val="2000"/>
                <a:buFont typeface="Arial"/>
                <a:buNone/>
              </a:pPr>
              <a:r>
                <a:t/>
              </a:r>
              <a:endParaRPr sz="2000">
                <a:solidFill>
                  <a:schemeClr val="dk1"/>
                </a:solidFill>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14" name="Shape 214"/>
        <p:cNvGrpSpPr/>
        <p:nvPr/>
      </p:nvGrpSpPr>
      <p:grpSpPr>
        <a:xfrm>
          <a:off x="0" y="0"/>
          <a:ext cx="0" cy="0"/>
          <a:chOff x="0" y="0"/>
          <a:chExt cx="0" cy="0"/>
        </a:xfrm>
      </p:grpSpPr>
      <p:sp>
        <p:nvSpPr>
          <p:cNvPr id="215" name="Google Shape;215;p5"/>
          <p:cNvSpPr/>
          <p:nvPr/>
        </p:nvSpPr>
        <p:spPr>
          <a:xfrm>
            <a:off x="-1"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6" name="Google Shape;216;p5"/>
          <p:cNvSpPr txBox="1"/>
          <p:nvPr>
            <p:ph type="title"/>
          </p:nvPr>
        </p:nvSpPr>
        <p:spPr>
          <a:xfrm>
            <a:off x="838200" y="556995"/>
            <a:ext cx="10515600" cy="113369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5200"/>
              <a:buFont typeface="Arial"/>
              <a:buNone/>
            </a:pPr>
            <a:r>
              <a:rPr lang="en-US" sz="5200"/>
              <a:t>ΜΑΘΗΣΙΑΚΟΊ ΣΤΌΧΟΙ</a:t>
            </a:r>
            <a:endParaRPr/>
          </a:p>
        </p:txBody>
      </p:sp>
      <p:grpSp>
        <p:nvGrpSpPr>
          <p:cNvPr id="217" name="Google Shape;217;p5"/>
          <p:cNvGrpSpPr/>
          <p:nvPr/>
        </p:nvGrpSpPr>
        <p:grpSpPr>
          <a:xfrm>
            <a:off x="838415" y="2027604"/>
            <a:ext cx="10808539" cy="4445534"/>
            <a:chOff x="215" y="201980"/>
            <a:chExt cx="10808539" cy="4445534"/>
          </a:xfrm>
        </p:grpSpPr>
        <p:sp>
          <p:nvSpPr>
            <p:cNvPr id="218" name="Google Shape;218;p5"/>
            <p:cNvSpPr/>
            <p:nvPr/>
          </p:nvSpPr>
          <p:spPr>
            <a:xfrm>
              <a:off x="4282" y="201980"/>
              <a:ext cx="1783902" cy="4445534"/>
            </a:xfrm>
            <a:prstGeom prst="rect">
              <a:avLst/>
            </a:prstGeom>
            <a:solidFill>
              <a:srgbClr val="F7D5CB">
                <a:alpha val="89803"/>
              </a:srgbClr>
            </a:solidFill>
            <a:ln cap="flat" cmpd="sng" w="12700">
              <a:solidFill>
                <a:srgbClr val="F7D5CB">
                  <a:alpha val="89803"/>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 name="Google Shape;219;p5"/>
            <p:cNvSpPr txBox="1"/>
            <p:nvPr/>
          </p:nvSpPr>
          <p:spPr>
            <a:xfrm>
              <a:off x="4282" y="1891283"/>
              <a:ext cx="1783902" cy="2667320"/>
            </a:xfrm>
            <a:prstGeom prst="rect">
              <a:avLst/>
            </a:prstGeom>
            <a:noFill/>
            <a:ln>
              <a:noFill/>
            </a:ln>
          </p:spPr>
          <p:txBody>
            <a:bodyPr anchorCtr="0" anchor="t" bIns="330200" lIns="139075" spcFirstLastPara="1" rIns="139075" wrap="square" tIns="330200">
              <a:noAutofit/>
            </a:bodyPr>
            <a:lstStyle/>
            <a:p>
              <a:pPr indent="0" lvl="0" marL="0" rtl="0" algn="l">
                <a:lnSpc>
                  <a:spcPct val="115000"/>
                </a:lnSpc>
                <a:spcBef>
                  <a:spcPts val="0"/>
                </a:spcBef>
                <a:spcAft>
                  <a:spcPts val="0"/>
                </a:spcAft>
                <a:buClr>
                  <a:schemeClr val="dk1"/>
                </a:buClr>
                <a:buSzPts val="1100"/>
                <a:buFont typeface="Arial"/>
                <a:buNone/>
              </a:pPr>
              <a:r>
                <a:rPr lang="en-US" sz="2400">
                  <a:solidFill>
                    <a:schemeClr val="dk1"/>
                  </a:solidFill>
                </a:rPr>
                <a:t>Να έχετε μια γενική ιδέα για την ψηφιακή ευημερία</a:t>
              </a:r>
              <a:endParaRPr sz="2400">
                <a:solidFill>
                  <a:schemeClr val="dk1"/>
                </a:solidFill>
              </a:endParaRPr>
            </a:p>
            <a:p>
              <a:pPr indent="0" lvl="0" marL="0" marR="0" rtl="0" algn="l">
                <a:lnSpc>
                  <a:spcPct val="90000"/>
                </a:lnSpc>
                <a:spcBef>
                  <a:spcPts val="0"/>
                </a:spcBef>
                <a:spcAft>
                  <a:spcPts val="0"/>
                </a:spcAft>
                <a:buClr>
                  <a:schemeClr val="dk1"/>
                </a:buClr>
                <a:buSzPts val="2400"/>
                <a:buFont typeface="Arial"/>
                <a:buNone/>
              </a:pPr>
              <a:r>
                <a:t/>
              </a:r>
              <a:endParaRPr sz="2400">
                <a:solidFill>
                  <a:schemeClr val="dk1"/>
                </a:solidFill>
              </a:endParaRPr>
            </a:p>
          </p:txBody>
        </p:sp>
        <p:sp>
          <p:nvSpPr>
            <p:cNvPr id="220" name="Google Shape;220;p5"/>
            <p:cNvSpPr/>
            <p:nvPr/>
          </p:nvSpPr>
          <p:spPr>
            <a:xfrm>
              <a:off x="500658" y="588884"/>
              <a:ext cx="749238" cy="749238"/>
            </a:xfrm>
            <a:prstGeom prst="ellipse">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5"/>
            <p:cNvSpPr txBox="1"/>
            <p:nvPr/>
          </p:nvSpPr>
          <p:spPr>
            <a:xfrm>
              <a:off x="610381" y="698607"/>
              <a:ext cx="529792" cy="529792"/>
            </a:xfrm>
            <a:prstGeom prst="rect">
              <a:avLst/>
            </a:prstGeom>
            <a:noFill/>
            <a:ln>
              <a:noFill/>
            </a:ln>
          </p:spPr>
          <p:txBody>
            <a:bodyPr anchorCtr="0" anchor="ctr" bIns="12700" lIns="58400" spcFirstLastPara="1" rIns="58400" wrap="square" tIns="12700">
              <a:noAutofit/>
            </a:bodyPr>
            <a:lstStyle/>
            <a:p>
              <a:pPr indent="0" lvl="0" marL="0" marR="0" rtl="0" algn="ctr">
                <a:lnSpc>
                  <a:spcPct val="90000"/>
                </a:lnSpc>
                <a:spcBef>
                  <a:spcPts val="0"/>
                </a:spcBef>
                <a:spcAft>
                  <a:spcPts val="0"/>
                </a:spcAft>
                <a:buClr>
                  <a:schemeClr val="lt1"/>
                </a:buClr>
                <a:buSzPts val="5400"/>
                <a:buFont typeface="Arial"/>
                <a:buNone/>
              </a:pPr>
              <a:r>
                <a:rPr lang="en-US" sz="5400">
                  <a:solidFill>
                    <a:schemeClr val="lt1"/>
                  </a:solidFill>
                  <a:latin typeface="Arial"/>
                  <a:ea typeface="Arial"/>
                  <a:cs typeface="Arial"/>
                  <a:sym typeface="Arial"/>
                </a:rPr>
                <a:t>1</a:t>
              </a:r>
              <a:endParaRPr/>
            </a:p>
          </p:txBody>
        </p:sp>
        <p:sp>
          <p:nvSpPr>
            <p:cNvPr id="222" name="Google Shape;222;p5"/>
            <p:cNvSpPr/>
            <p:nvPr/>
          </p:nvSpPr>
          <p:spPr>
            <a:xfrm>
              <a:off x="215" y="1525848"/>
              <a:ext cx="1783902" cy="72"/>
            </a:xfrm>
            <a:prstGeom prst="rect">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p5"/>
            <p:cNvSpPr/>
            <p:nvPr/>
          </p:nvSpPr>
          <p:spPr>
            <a:xfrm>
              <a:off x="1966575" y="201980"/>
              <a:ext cx="2339195" cy="4445534"/>
            </a:xfrm>
            <a:prstGeom prst="rect">
              <a:avLst/>
            </a:prstGeom>
            <a:solidFill>
              <a:srgbClr val="F7D5CB">
                <a:alpha val="89803"/>
              </a:srgbClr>
            </a:solidFill>
            <a:ln cap="flat" cmpd="sng" w="12700">
              <a:solidFill>
                <a:srgbClr val="F7D5CB">
                  <a:alpha val="89803"/>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p5"/>
            <p:cNvSpPr txBox="1"/>
            <p:nvPr/>
          </p:nvSpPr>
          <p:spPr>
            <a:xfrm>
              <a:off x="1966575" y="1891283"/>
              <a:ext cx="2339195" cy="2667320"/>
            </a:xfrm>
            <a:prstGeom prst="rect">
              <a:avLst/>
            </a:prstGeom>
            <a:noFill/>
            <a:ln>
              <a:noFill/>
            </a:ln>
          </p:spPr>
          <p:txBody>
            <a:bodyPr anchorCtr="0" anchor="t" bIns="330200" lIns="139075" spcFirstLastPara="1" rIns="139075" wrap="square" tIns="330200">
              <a:noAutofit/>
            </a:bodyPr>
            <a:lstStyle/>
            <a:p>
              <a:pPr indent="0" lvl="0" marL="0" rtl="0" algn="l">
                <a:lnSpc>
                  <a:spcPct val="115000"/>
                </a:lnSpc>
                <a:spcBef>
                  <a:spcPts val="0"/>
                </a:spcBef>
                <a:spcAft>
                  <a:spcPts val="0"/>
                </a:spcAft>
                <a:buClr>
                  <a:schemeClr val="dk1"/>
                </a:buClr>
                <a:buSzPts val="1100"/>
                <a:buFont typeface="Arial"/>
                <a:buNone/>
              </a:pPr>
              <a:r>
                <a:rPr lang="en-US" sz="2400">
                  <a:solidFill>
                    <a:schemeClr val="dk1"/>
                  </a:solidFill>
                </a:rPr>
                <a:t>Να κατανοήσετε τις θετικές και αρνητικές επιπτώσεις της τεχνολογίας</a:t>
              </a:r>
              <a:endParaRPr sz="2400">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US" sz="2400">
                  <a:solidFill>
                    <a:schemeClr val="dk1"/>
                  </a:solidFill>
                </a:rPr>
                <a:t>στην ψηφιακή ευημερία</a:t>
              </a:r>
              <a:endParaRPr sz="2400">
                <a:solidFill>
                  <a:schemeClr val="dk1"/>
                </a:solidFill>
              </a:endParaRPr>
            </a:p>
            <a:p>
              <a:pPr indent="0" lvl="0" marL="0" marR="0" rtl="0" algn="l">
                <a:lnSpc>
                  <a:spcPct val="90000"/>
                </a:lnSpc>
                <a:spcBef>
                  <a:spcPts val="0"/>
                </a:spcBef>
                <a:spcAft>
                  <a:spcPts val="0"/>
                </a:spcAft>
                <a:buClr>
                  <a:schemeClr val="dk1"/>
                </a:buClr>
                <a:buSzPts val="2400"/>
                <a:buFont typeface="Arial"/>
                <a:buNone/>
              </a:pPr>
              <a:r>
                <a:t/>
              </a:r>
              <a:endParaRPr sz="2400">
                <a:solidFill>
                  <a:schemeClr val="dk1"/>
                </a:solidFill>
              </a:endParaRPr>
            </a:p>
          </p:txBody>
        </p:sp>
        <p:sp>
          <p:nvSpPr>
            <p:cNvPr id="225" name="Google Shape;225;p5"/>
            <p:cNvSpPr/>
            <p:nvPr/>
          </p:nvSpPr>
          <p:spPr>
            <a:xfrm>
              <a:off x="2667254" y="588884"/>
              <a:ext cx="749238" cy="749238"/>
            </a:xfrm>
            <a:prstGeom prst="ellipse">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5"/>
            <p:cNvSpPr txBox="1"/>
            <p:nvPr/>
          </p:nvSpPr>
          <p:spPr>
            <a:xfrm>
              <a:off x="2776977" y="698607"/>
              <a:ext cx="529792" cy="529792"/>
            </a:xfrm>
            <a:prstGeom prst="rect">
              <a:avLst/>
            </a:prstGeom>
            <a:noFill/>
            <a:ln>
              <a:noFill/>
            </a:ln>
          </p:spPr>
          <p:txBody>
            <a:bodyPr anchorCtr="0" anchor="ctr" bIns="12700" lIns="58400" spcFirstLastPara="1" rIns="58400" wrap="square" tIns="12700">
              <a:noAutofit/>
            </a:bodyPr>
            <a:lstStyle/>
            <a:p>
              <a:pPr indent="0" lvl="0" marL="0" marR="0" rtl="0" algn="ctr">
                <a:lnSpc>
                  <a:spcPct val="90000"/>
                </a:lnSpc>
                <a:spcBef>
                  <a:spcPts val="0"/>
                </a:spcBef>
                <a:spcAft>
                  <a:spcPts val="0"/>
                </a:spcAft>
                <a:buClr>
                  <a:schemeClr val="lt1"/>
                </a:buClr>
                <a:buSzPts val="5400"/>
                <a:buFont typeface="Arial"/>
                <a:buNone/>
              </a:pPr>
              <a:r>
                <a:rPr lang="en-US" sz="5400">
                  <a:solidFill>
                    <a:schemeClr val="lt1"/>
                  </a:solidFill>
                  <a:latin typeface="Arial"/>
                  <a:ea typeface="Arial"/>
                  <a:cs typeface="Arial"/>
                  <a:sym typeface="Arial"/>
                </a:rPr>
                <a:t>2</a:t>
              </a:r>
              <a:endParaRPr sz="5400">
                <a:solidFill>
                  <a:schemeClr val="lt1"/>
                </a:solidFill>
                <a:latin typeface="Arial"/>
                <a:ea typeface="Arial"/>
                <a:cs typeface="Arial"/>
                <a:sym typeface="Arial"/>
              </a:endParaRPr>
            </a:p>
          </p:txBody>
        </p:sp>
        <p:sp>
          <p:nvSpPr>
            <p:cNvPr id="227" name="Google Shape;227;p5"/>
            <p:cNvSpPr/>
            <p:nvPr/>
          </p:nvSpPr>
          <p:spPr>
            <a:xfrm>
              <a:off x="2190419" y="1525848"/>
              <a:ext cx="1783902" cy="72"/>
            </a:xfrm>
            <a:prstGeom prst="rect">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p5"/>
            <p:cNvSpPr/>
            <p:nvPr/>
          </p:nvSpPr>
          <p:spPr>
            <a:xfrm>
              <a:off x="4484160" y="201980"/>
              <a:ext cx="1783902" cy="4445534"/>
            </a:xfrm>
            <a:prstGeom prst="rect">
              <a:avLst/>
            </a:prstGeom>
            <a:solidFill>
              <a:srgbClr val="F7D5CB">
                <a:alpha val="89803"/>
              </a:srgbClr>
            </a:solidFill>
            <a:ln cap="flat" cmpd="sng" w="12700">
              <a:solidFill>
                <a:srgbClr val="F7D5CB">
                  <a:alpha val="89803"/>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9" name="Google Shape;229;p5"/>
            <p:cNvSpPr txBox="1"/>
            <p:nvPr/>
          </p:nvSpPr>
          <p:spPr>
            <a:xfrm>
              <a:off x="4484160" y="1891283"/>
              <a:ext cx="1783902" cy="2667320"/>
            </a:xfrm>
            <a:prstGeom prst="rect">
              <a:avLst/>
            </a:prstGeom>
            <a:noFill/>
            <a:ln>
              <a:noFill/>
            </a:ln>
          </p:spPr>
          <p:txBody>
            <a:bodyPr anchorCtr="0" anchor="t" bIns="330200" lIns="139075" spcFirstLastPara="1" rIns="139075" wrap="square" tIns="330200">
              <a:noAutofit/>
            </a:bodyPr>
            <a:lstStyle/>
            <a:p>
              <a:pPr indent="0" lvl="0" marL="0" rtl="0" algn="l">
                <a:lnSpc>
                  <a:spcPct val="115000"/>
                </a:lnSpc>
                <a:spcBef>
                  <a:spcPts val="0"/>
                </a:spcBef>
                <a:spcAft>
                  <a:spcPts val="0"/>
                </a:spcAft>
                <a:buClr>
                  <a:schemeClr val="dk1"/>
                </a:buClr>
                <a:buSzPts val="1100"/>
                <a:buFont typeface="Arial"/>
                <a:buNone/>
              </a:pPr>
              <a:r>
                <a:rPr lang="en-US" sz="2400">
                  <a:solidFill>
                    <a:schemeClr val="dk1"/>
                  </a:solidFill>
                </a:rPr>
                <a:t>Να εξερευνήσετε πρακτικές στρατηγικές για την ανάπτυξη υγιών ψηφιακών συνηθειών</a:t>
              </a:r>
              <a:endParaRPr sz="2400">
                <a:solidFill>
                  <a:schemeClr val="dk1"/>
                </a:solidFill>
              </a:endParaRPr>
            </a:p>
            <a:p>
              <a:pPr indent="0" lvl="0" marL="0" marR="0" rtl="0" algn="l">
                <a:lnSpc>
                  <a:spcPct val="90000"/>
                </a:lnSpc>
                <a:spcBef>
                  <a:spcPts val="0"/>
                </a:spcBef>
                <a:spcAft>
                  <a:spcPts val="0"/>
                </a:spcAft>
                <a:buClr>
                  <a:schemeClr val="dk1"/>
                </a:buClr>
                <a:buSzPts val="2400"/>
                <a:buFont typeface="Arial"/>
                <a:buNone/>
              </a:pPr>
              <a:r>
                <a:t/>
              </a:r>
              <a:endParaRPr sz="2400">
                <a:solidFill>
                  <a:schemeClr val="dk1"/>
                </a:solidFill>
              </a:endParaRPr>
            </a:p>
          </p:txBody>
        </p:sp>
        <p:sp>
          <p:nvSpPr>
            <p:cNvPr id="230" name="Google Shape;230;p5"/>
            <p:cNvSpPr/>
            <p:nvPr/>
          </p:nvSpPr>
          <p:spPr>
            <a:xfrm>
              <a:off x="5000098" y="588884"/>
              <a:ext cx="749238" cy="749238"/>
            </a:xfrm>
            <a:prstGeom prst="ellipse">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5"/>
            <p:cNvSpPr txBox="1"/>
            <p:nvPr/>
          </p:nvSpPr>
          <p:spPr>
            <a:xfrm>
              <a:off x="5109821" y="698607"/>
              <a:ext cx="529792" cy="529792"/>
            </a:xfrm>
            <a:prstGeom prst="rect">
              <a:avLst/>
            </a:prstGeom>
            <a:noFill/>
            <a:ln>
              <a:noFill/>
            </a:ln>
          </p:spPr>
          <p:txBody>
            <a:bodyPr anchorCtr="0" anchor="ctr" bIns="12700" lIns="58400" spcFirstLastPara="1" rIns="58400" wrap="square" tIns="12700">
              <a:noAutofit/>
            </a:bodyPr>
            <a:lstStyle/>
            <a:p>
              <a:pPr indent="0" lvl="0" marL="0" marR="0" rtl="0" algn="ctr">
                <a:lnSpc>
                  <a:spcPct val="90000"/>
                </a:lnSpc>
                <a:spcBef>
                  <a:spcPts val="0"/>
                </a:spcBef>
                <a:spcAft>
                  <a:spcPts val="0"/>
                </a:spcAft>
                <a:buClr>
                  <a:schemeClr val="lt1"/>
                </a:buClr>
                <a:buSzPts val="5400"/>
                <a:buFont typeface="Arial"/>
                <a:buNone/>
              </a:pPr>
              <a:r>
                <a:rPr lang="en-US" sz="5400">
                  <a:solidFill>
                    <a:schemeClr val="lt1"/>
                  </a:solidFill>
                  <a:latin typeface="Arial"/>
                  <a:ea typeface="Arial"/>
                  <a:cs typeface="Arial"/>
                  <a:sym typeface="Arial"/>
                </a:rPr>
                <a:t>3</a:t>
              </a:r>
              <a:endParaRPr/>
            </a:p>
          </p:txBody>
        </p:sp>
        <p:sp>
          <p:nvSpPr>
            <p:cNvPr id="232" name="Google Shape;232;p5"/>
            <p:cNvSpPr/>
            <p:nvPr/>
          </p:nvSpPr>
          <p:spPr>
            <a:xfrm>
              <a:off x="4503551" y="1525776"/>
              <a:ext cx="1783902" cy="72"/>
            </a:xfrm>
            <a:prstGeom prst="rect">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5"/>
            <p:cNvSpPr/>
            <p:nvPr/>
          </p:nvSpPr>
          <p:spPr>
            <a:xfrm>
              <a:off x="6446453" y="201980"/>
              <a:ext cx="2395941" cy="4445534"/>
            </a:xfrm>
            <a:prstGeom prst="rect">
              <a:avLst/>
            </a:prstGeom>
            <a:solidFill>
              <a:srgbClr val="F7D5CB">
                <a:alpha val="89803"/>
              </a:srgbClr>
            </a:solidFill>
            <a:ln cap="flat" cmpd="sng" w="12700">
              <a:solidFill>
                <a:srgbClr val="F7D5CB">
                  <a:alpha val="89803"/>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 name="Google Shape;234;p5"/>
            <p:cNvSpPr txBox="1"/>
            <p:nvPr/>
          </p:nvSpPr>
          <p:spPr>
            <a:xfrm>
              <a:off x="6446453" y="1891283"/>
              <a:ext cx="2395941" cy="2667320"/>
            </a:xfrm>
            <a:prstGeom prst="rect">
              <a:avLst/>
            </a:prstGeom>
            <a:noFill/>
            <a:ln>
              <a:noFill/>
            </a:ln>
          </p:spPr>
          <p:txBody>
            <a:bodyPr anchorCtr="0" anchor="t" bIns="330200" lIns="139075" spcFirstLastPara="1" rIns="139075" wrap="square" tIns="330200">
              <a:noAutofit/>
            </a:bodyPr>
            <a:lstStyle/>
            <a:p>
              <a:pPr indent="0" lvl="0" marL="0" rtl="0" algn="l">
                <a:lnSpc>
                  <a:spcPct val="115000"/>
                </a:lnSpc>
                <a:spcBef>
                  <a:spcPts val="0"/>
                </a:spcBef>
                <a:spcAft>
                  <a:spcPts val="0"/>
                </a:spcAft>
                <a:buClr>
                  <a:schemeClr val="dk1"/>
                </a:buClr>
                <a:buSzPts val="1100"/>
                <a:buFont typeface="Arial"/>
                <a:buNone/>
              </a:pPr>
              <a:r>
                <a:rPr lang="en-US" sz="2400">
                  <a:solidFill>
                    <a:schemeClr val="dk1"/>
                  </a:solidFill>
                </a:rPr>
                <a:t>Να μάθετε τρόπους για να έχετε μια προσεκτική και ισορροπημένη σχέση με την τεχνολογία</a:t>
              </a:r>
              <a:endParaRPr sz="2400">
                <a:solidFill>
                  <a:schemeClr val="dk1"/>
                </a:solidFill>
              </a:endParaRPr>
            </a:p>
            <a:p>
              <a:pPr indent="0" lvl="0" marL="0" marR="0" rtl="0" algn="l">
                <a:lnSpc>
                  <a:spcPct val="90000"/>
                </a:lnSpc>
                <a:spcBef>
                  <a:spcPts val="0"/>
                </a:spcBef>
                <a:spcAft>
                  <a:spcPts val="0"/>
                </a:spcAft>
                <a:buClr>
                  <a:schemeClr val="dk1"/>
                </a:buClr>
                <a:buSzPts val="2400"/>
                <a:buFont typeface="Arial"/>
                <a:buNone/>
              </a:pPr>
              <a:r>
                <a:t/>
              </a:r>
              <a:endParaRPr sz="2400">
                <a:solidFill>
                  <a:schemeClr val="dk1"/>
                </a:solidFill>
              </a:endParaRPr>
            </a:p>
          </p:txBody>
        </p:sp>
        <p:sp>
          <p:nvSpPr>
            <p:cNvPr id="235" name="Google Shape;235;p5"/>
            <p:cNvSpPr/>
            <p:nvPr/>
          </p:nvSpPr>
          <p:spPr>
            <a:xfrm>
              <a:off x="7217417" y="588884"/>
              <a:ext cx="749238" cy="749238"/>
            </a:xfrm>
            <a:prstGeom prst="ellipse">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5"/>
            <p:cNvSpPr txBox="1"/>
            <p:nvPr/>
          </p:nvSpPr>
          <p:spPr>
            <a:xfrm>
              <a:off x="7327140" y="698607"/>
              <a:ext cx="529792" cy="529792"/>
            </a:xfrm>
            <a:prstGeom prst="rect">
              <a:avLst/>
            </a:prstGeom>
            <a:noFill/>
            <a:ln>
              <a:noFill/>
            </a:ln>
          </p:spPr>
          <p:txBody>
            <a:bodyPr anchorCtr="0" anchor="ctr" bIns="12700" lIns="58400" spcFirstLastPara="1" rIns="58400" wrap="square" tIns="12700">
              <a:noAutofit/>
            </a:bodyPr>
            <a:lstStyle/>
            <a:p>
              <a:pPr indent="0" lvl="0" marL="0" marR="0" rtl="0" algn="ctr">
                <a:lnSpc>
                  <a:spcPct val="90000"/>
                </a:lnSpc>
                <a:spcBef>
                  <a:spcPts val="0"/>
                </a:spcBef>
                <a:spcAft>
                  <a:spcPts val="0"/>
                </a:spcAft>
                <a:buClr>
                  <a:schemeClr val="lt1"/>
                </a:buClr>
                <a:buSzPts val="5400"/>
                <a:buFont typeface="Arial"/>
                <a:buNone/>
              </a:pPr>
              <a:r>
                <a:rPr lang="en-US" sz="5400">
                  <a:solidFill>
                    <a:schemeClr val="lt1"/>
                  </a:solidFill>
                  <a:latin typeface="Arial"/>
                  <a:ea typeface="Arial"/>
                  <a:cs typeface="Arial"/>
                  <a:sym typeface="Arial"/>
                </a:rPr>
                <a:t>4</a:t>
              </a:r>
              <a:endParaRPr/>
            </a:p>
          </p:txBody>
        </p:sp>
        <p:sp>
          <p:nvSpPr>
            <p:cNvPr id="237" name="Google Shape;237;p5"/>
            <p:cNvSpPr/>
            <p:nvPr/>
          </p:nvSpPr>
          <p:spPr>
            <a:xfrm>
              <a:off x="6752472" y="1525848"/>
              <a:ext cx="1783902" cy="72"/>
            </a:xfrm>
            <a:prstGeom prst="rect">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5"/>
            <p:cNvSpPr/>
            <p:nvPr/>
          </p:nvSpPr>
          <p:spPr>
            <a:xfrm>
              <a:off x="9020784" y="201980"/>
              <a:ext cx="1783902" cy="4445534"/>
            </a:xfrm>
            <a:prstGeom prst="rect">
              <a:avLst/>
            </a:prstGeom>
            <a:solidFill>
              <a:srgbClr val="F7D5CB">
                <a:alpha val="89803"/>
              </a:srgbClr>
            </a:solidFill>
            <a:ln cap="flat" cmpd="sng" w="12700">
              <a:solidFill>
                <a:srgbClr val="F7D5CB">
                  <a:alpha val="89803"/>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 name="Google Shape;239;p5"/>
            <p:cNvSpPr txBox="1"/>
            <p:nvPr/>
          </p:nvSpPr>
          <p:spPr>
            <a:xfrm>
              <a:off x="9020784" y="1891283"/>
              <a:ext cx="1783902" cy="2667320"/>
            </a:xfrm>
            <a:prstGeom prst="rect">
              <a:avLst/>
            </a:prstGeom>
            <a:noFill/>
            <a:ln>
              <a:noFill/>
            </a:ln>
          </p:spPr>
          <p:txBody>
            <a:bodyPr anchorCtr="0" anchor="t" bIns="330200" lIns="139075" spcFirstLastPara="1" rIns="139075" wrap="square" tIns="330200">
              <a:noAutofit/>
            </a:bodyPr>
            <a:lstStyle/>
            <a:p>
              <a:pPr indent="0" lvl="0" marL="0" rtl="0" algn="l">
                <a:lnSpc>
                  <a:spcPct val="115000"/>
                </a:lnSpc>
                <a:spcBef>
                  <a:spcPts val="0"/>
                </a:spcBef>
                <a:spcAft>
                  <a:spcPts val="0"/>
                </a:spcAft>
                <a:buClr>
                  <a:schemeClr val="dk1"/>
                </a:buClr>
                <a:buSzPts val="1100"/>
                <a:buFont typeface="Arial"/>
                <a:buNone/>
              </a:pPr>
              <a:r>
                <a:rPr lang="en-US" sz="2400">
                  <a:solidFill>
                    <a:schemeClr val="dk1"/>
                  </a:solidFill>
                </a:rPr>
                <a:t>Να ανακαλύψετε βέλτιστες πρακτικές για την ψηφιακή ευημερία</a:t>
              </a:r>
              <a:endParaRPr sz="2400">
                <a:solidFill>
                  <a:schemeClr val="dk1"/>
                </a:solidFill>
              </a:endParaRPr>
            </a:p>
            <a:p>
              <a:pPr indent="0" lvl="0" marL="0" marR="0" rtl="0" algn="l">
                <a:lnSpc>
                  <a:spcPct val="90000"/>
                </a:lnSpc>
                <a:spcBef>
                  <a:spcPts val="0"/>
                </a:spcBef>
                <a:spcAft>
                  <a:spcPts val="0"/>
                </a:spcAft>
                <a:buClr>
                  <a:schemeClr val="dk1"/>
                </a:buClr>
                <a:buSzPts val="2400"/>
                <a:buFont typeface="Arial"/>
                <a:buNone/>
              </a:pPr>
              <a:r>
                <a:t/>
              </a:r>
              <a:endParaRPr sz="2400">
                <a:solidFill>
                  <a:schemeClr val="dk1"/>
                </a:solidFill>
              </a:endParaRPr>
            </a:p>
          </p:txBody>
        </p:sp>
        <p:sp>
          <p:nvSpPr>
            <p:cNvPr id="240" name="Google Shape;240;p5"/>
            <p:cNvSpPr/>
            <p:nvPr/>
          </p:nvSpPr>
          <p:spPr>
            <a:xfrm>
              <a:off x="9538116" y="588884"/>
              <a:ext cx="749238" cy="749238"/>
            </a:xfrm>
            <a:prstGeom prst="ellipse">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5"/>
            <p:cNvSpPr txBox="1"/>
            <p:nvPr/>
          </p:nvSpPr>
          <p:spPr>
            <a:xfrm>
              <a:off x="9647839" y="698607"/>
              <a:ext cx="529792" cy="529792"/>
            </a:xfrm>
            <a:prstGeom prst="rect">
              <a:avLst/>
            </a:prstGeom>
            <a:noFill/>
            <a:ln>
              <a:noFill/>
            </a:ln>
          </p:spPr>
          <p:txBody>
            <a:bodyPr anchorCtr="0" anchor="ctr" bIns="12700" lIns="58400" spcFirstLastPara="1" rIns="58400" wrap="square" tIns="12700">
              <a:noAutofit/>
            </a:bodyPr>
            <a:lstStyle/>
            <a:p>
              <a:pPr indent="0" lvl="0" marL="0" marR="0" rtl="0" algn="ctr">
                <a:lnSpc>
                  <a:spcPct val="90000"/>
                </a:lnSpc>
                <a:spcBef>
                  <a:spcPts val="0"/>
                </a:spcBef>
                <a:spcAft>
                  <a:spcPts val="0"/>
                </a:spcAft>
                <a:buClr>
                  <a:schemeClr val="lt1"/>
                </a:buClr>
                <a:buSzPts val="5400"/>
                <a:buFont typeface="Arial"/>
                <a:buNone/>
              </a:pPr>
              <a:r>
                <a:rPr lang="en-US" sz="5400">
                  <a:solidFill>
                    <a:schemeClr val="lt1"/>
                  </a:solidFill>
                  <a:latin typeface="Arial"/>
                  <a:ea typeface="Arial"/>
                  <a:cs typeface="Arial"/>
                  <a:sym typeface="Arial"/>
                </a:rPr>
                <a:t>5</a:t>
              </a:r>
              <a:endParaRPr/>
            </a:p>
          </p:txBody>
        </p:sp>
        <p:sp>
          <p:nvSpPr>
            <p:cNvPr id="242" name="Google Shape;242;p5"/>
            <p:cNvSpPr/>
            <p:nvPr/>
          </p:nvSpPr>
          <p:spPr>
            <a:xfrm>
              <a:off x="9024852" y="1525848"/>
              <a:ext cx="1783902" cy="72"/>
            </a:xfrm>
            <a:prstGeom prst="rect">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46" name="Shape 246"/>
        <p:cNvGrpSpPr/>
        <p:nvPr/>
      </p:nvGrpSpPr>
      <p:grpSpPr>
        <a:xfrm>
          <a:off x="0" y="0"/>
          <a:ext cx="0" cy="0"/>
          <a:chOff x="0" y="0"/>
          <a:chExt cx="0" cy="0"/>
        </a:xfrm>
      </p:grpSpPr>
      <p:sp>
        <p:nvSpPr>
          <p:cNvPr id="247" name="Google Shape;247;p6"/>
          <p:cNvSpPr/>
          <p:nvPr/>
        </p:nvSpPr>
        <p:spPr>
          <a:xfrm>
            <a:off x="-1"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8" name="Google Shape;248;p6"/>
          <p:cNvSpPr txBox="1"/>
          <p:nvPr>
            <p:ph type="title"/>
          </p:nvPr>
        </p:nvSpPr>
        <p:spPr>
          <a:xfrm>
            <a:off x="838200" y="556995"/>
            <a:ext cx="10515600" cy="113369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5200"/>
              <a:buFont typeface="Arial"/>
              <a:buNone/>
            </a:pPr>
            <a:r>
              <a:rPr lang="en-US" sz="5200"/>
              <a:t>ΜΑΘΗΣΙΑΚΆ ΑΠΟΤΕΛΈΣΜΑΤΑ</a:t>
            </a:r>
            <a:endParaRPr/>
          </a:p>
        </p:txBody>
      </p:sp>
      <p:grpSp>
        <p:nvGrpSpPr>
          <p:cNvPr id="249" name="Google Shape;249;p6"/>
          <p:cNvGrpSpPr/>
          <p:nvPr/>
        </p:nvGrpSpPr>
        <p:grpSpPr>
          <a:xfrm>
            <a:off x="846261" y="1835382"/>
            <a:ext cx="10499477" cy="4339379"/>
            <a:chOff x="8061" y="6582"/>
            <a:chExt cx="10499477" cy="4339379"/>
          </a:xfrm>
        </p:grpSpPr>
        <p:sp>
          <p:nvSpPr>
            <p:cNvPr id="250" name="Google Shape;250;p6"/>
            <p:cNvSpPr/>
            <p:nvPr/>
          </p:nvSpPr>
          <p:spPr>
            <a:xfrm>
              <a:off x="3040792" y="871221"/>
              <a:ext cx="667342" cy="91440"/>
            </a:xfrm>
            <a:custGeom>
              <a:rect b="b" l="l" r="r" t="t"/>
              <a:pathLst>
                <a:path extrusionOk="0" h="120000" w="120000">
                  <a:moveTo>
                    <a:pt x="0" y="60000"/>
                  </a:moveTo>
                  <a:lnTo>
                    <a:pt x="120000" y="60000"/>
                  </a:lnTo>
                </a:path>
              </a:pathLst>
            </a:custGeom>
            <a:noFill/>
            <a:ln cap="flat" cmpd="sng" w="9525">
              <a:solidFill>
                <a:schemeClr val="accent2"/>
              </a:solidFill>
              <a:prstDash val="solid"/>
              <a:miter lim="800000"/>
              <a:headEnd len="sm" w="sm" type="none"/>
              <a:tailEnd len="med" w="med" type="stealth"/>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6"/>
            <p:cNvSpPr txBox="1"/>
            <p:nvPr/>
          </p:nvSpPr>
          <p:spPr>
            <a:xfrm>
              <a:off x="3357014" y="913451"/>
              <a:ext cx="34897" cy="6979"/>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Clr>
                  <a:schemeClr val="dk1"/>
                </a:buClr>
                <a:buSzPts val="500"/>
                <a:buFont typeface="Calibri"/>
                <a:buNone/>
              </a:pPr>
              <a:r>
                <a:t/>
              </a:r>
              <a:endParaRPr sz="500">
                <a:solidFill>
                  <a:schemeClr val="dk1"/>
                </a:solidFill>
                <a:latin typeface="Arial"/>
                <a:ea typeface="Arial"/>
                <a:cs typeface="Arial"/>
                <a:sym typeface="Arial"/>
              </a:endParaRPr>
            </a:p>
          </p:txBody>
        </p:sp>
        <p:sp>
          <p:nvSpPr>
            <p:cNvPr id="252" name="Google Shape;252;p6"/>
            <p:cNvSpPr/>
            <p:nvPr/>
          </p:nvSpPr>
          <p:spPr>
            <a:xfrm>
              <a:off x="8061" y="6582"/>
              <a:ext cx="3034531" cy="1820718"/>
            </a:xfrm>
            <a:prstGeom prst="rect">
              <a:avLst/>
            </a:prstGeom>
            <a:solidFill>
              <a:schemeClr val="accent2"/>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6"/>
            <p:cNvSpPr txBox="1"/>
            <p:nvPr/>
          </p:nvSpPr>
          <p:spPr>
            <a:xfrm>
              <a:off x="8061" y="6582"/>
              <a:ext cx="3034500" cy="1774500"/>
            </a:xfrm>
            <a:prstGeom prst="rect">
              <a:avLst/>
            </a:prstGeom>
            <a:noFill/>
            <a:ln>
              <a:noFill/>
            </a:ln>
          </p:spPr>
          <p:txBody>
            <a:bodyPr anchorCtr="0" anchor="ctr" bIns="156075" lIns="148675" spcFirstLastPara="1" rIns="148675" wrap="square" tIns="156075">
              <a:spAutoFit/>
            </a:bodyPr>
            <a:lstStyle/>
            <a:p>
              <a:pPr indent="0" lvl="0" marL="0" rtl="0" algn="l">
                <a:lnSpc>
                  <a:spcPct val="115000"/>
                </a:lnSpc>
                <a:spcBef>
                  <a:spcPts val="0"/>
                </a:spcBef>
                <a:spcAft>
                  <a:spcPts val="0"/>
                </a:spcAft>
                <a:buClr>
                  <a:schemeClr val="dk1"/>
                </a:buClr>
                <a:buSzPts val="1100"/>
                <a:buFont typeface="Arial"/>
                <a:buNone/>
              </a:pPr>
              <a:r>
                <a:rPr lang="en-US" sz="2200">
                  <a:solidFill>
                    <a:srgbClr val="FFFFFF"/>
                  </a:solidFill>
                </a:rPr>
                <a:t>Στο τέλος αυτής της ενότητας, θα είστε σε θέση να</a:t>
              </a:r>
              <a:endParaRPr sz="2200">
                <a:solidFill>
                  <a:srgbClr val="FFFFFF"/>
                </a:solidFill>
              </a:endParaRPr>
            </a:p>
            <a:p>
              <a:pPr indent="0" lvl="0" marL="0" marR="0" rtl="0" algn="ctr">
                <a:lnSpc>
                  <a:spcPct val="90000"/>
                </a:lnSpc>
                <a:spcBef>
                  <a:spcPts val="0"/>
                </a:spcBef>
                <a:spcAft>
                  <a:spcPts val="0"/>
                </a:spcAft>
                <a:buClr>
                  <a:schemeClr val="lt1"/>
                </a:buClr>
                <a:buSzPts val="2100"/>
                <a:buFont typeface="Arial"/>
                <a:buNone/>
              </a:pPr>
              <a:r>
                <a:t/>
              </a:r>
              <a:endParaRPr sz="2100">
                <a:solidFill>
                  <a:schemeClr val="lt1"/>
                </a:solidFill>
              </a:endParaRPr>
            </a:p>
          </p:txBody>
        </p:sp>
        <p:sp>
          <p:nvSpPr>
            <p:cNvPr id="254" name="Google Shape;254;p6"/>
            <p:cNvSpPr/>
            <p:nvPr/>
          </p:nvSpPr>
          <p:spPr>
            <a:xfrm>
              <a:off x="6773265" y="871221"/>
              <a:ext cx="667342" cy="91440"/>
            </a:xfrm>
            <a:custGeom>
              <a:rect b="b" l="l" r="r" t="t"/>
              <a:pathLst>
                <a:path extrusionOk="0" h="120000" w="120000">
                  <a:moveTo>
                    <a:pt x="0" y="60000"/>
                  </a:moveTo>
                  <a:lnTo>
                    <a:pt x="120000" y="60000"/>
                  </a:lnTo>
                </a:path>
              </a:pathLst>
            </a:custGeom>
            <a:noFill/>
            <a:ln cap="flat" cmpd="sng" w="9525">
              <a:solidFill>
                <a:srgbClr val="D77850"/>
              </a:solidFill>
              <a:prstDash val="solid"/>
              <a:miter lim="800000"/>
              <a:headEnd len="sm" w="sm" type="none"/>
              <a:tailEnd len="med" w="med" type="stealth"/>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5" name="Google Shape;255;p6"/>
            <p:cNvSpPr txBox="1"/>
            <p:nvPr/>
          </p:nvSpPr>
          <p:spPr>
            <a:xfrm>
              <a:off x="7089488" y="913451"/>
              <a:ext cx="34897" cy="6979"/>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Clr>
                  <a:schemeClr val="dk1"/>
                </a:buClr>
                <a:buSzPts val="500"/>
                <a:buFont typeface="Calibri"/>
                <a:buNone/>
              </a:pPr>
              <a:r>
                <a:t/>
              </a:r>
              <a:endParaRPr sz="500">
                <a:solidFill>
                  <a:schemeClr val="dk1"/>
                </a:solidFill>
                <a:latin typeface="Arial"/>
                <a:ea typeface="Arial"/>
                <a:cs typeface="Arial"/>
                <a:sym typeface="Arial"/>
              </a:endParaRPr>
            </a:p>
          </p:txBody>
        </p:sp>
        <p:sp>
          <p:nvSpPr>
            <p:cNvPr id="256" name="Google Shape;256;p6"/>
            <p:cNvSpPr/>
            <p:nvPr/>
          </p:nvSpPr>
          <p:spPr>
            <a:xfrm>
              <a:off x="3740534" y="6582"/>
              <a:ext cx="3034531" cy="1820718"/>
            </a:xfrm>
            <a:prstGeom prst="rect">
              <a:avLst/>
            </a:prstGeom>
            <a:solidFill>
              <a:srgbClr val="DB784A"/>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6"/>
            <p:cNvSpPr txBox="1"/>
            <p:nvPr/>
          </p:nvSpPr>
          <p:spPr>
            <a:xfrm>
              <a:off x="3740534" y="6582"/>
              <a:ext cx="3034531" cy="1820718"/>
            </a:xfrm>
            <a:prstGeom prst="rect">
              <a:avLst/>
            </a:prstGeom>
            <a:noFill/>
            <a:ln>
              <a:noFill/>
            </a:ln>
          </p:spPr>
          <p:txBody>
            <a:bodyPr anchorCtr="0" anchor="ctr" bIns="156075" lIns="148675" spcFirstLastPara="1" rIns="148675" wrap="square" tIns="156075">
              <a:noAutofit/>
            </a:bodyPr>
            <a:lstStyle/>
            <a:p>
              <a:pPr indent="0" lvl="0" marL="0" rtl="0" algn="l">
                <a:lnSpc>
                  <a:spcPct val="115000"/>
                </a:lnSpc>
                <a:spcBef>
                  <a:spcPts val="0"/>
                </a:spcBef>
                <a:spcAft>
                  <a:spcPts val="0"/>
                </a:spcAft>
                <a:buClr>
                  <a:schemeClr val="dk1"/>
                </a:buClr>
                <a:buSzPts val="1100"/>
                <a:buFont typeface="Arial"/>
                <a:buNone/>
              </a:pPr>
              <a:r>
                <a:rPr lang="en-US" sz="2000">
                  <a:solidFill>
                    <a:srgbClr val="FFFFFF"/>
                  </a:solidFill>
                </a:rPr>
                <a:t>να ορίσετε την ψηφιακή ευημερία και να εξηγήσετε τη σχέση της με τη συνολική ευημερία</a:t>
              </a:r>
              <a:endParaRPr sz="3000">
                <a:solidFill>
                  <a:schemeClr val="lt1"/>
                </a:solidFill>
              </a:endParaRPr>
            </a:p>
          </p:txBody>
        </p:sp>
        <p:sp>
          <p:nvSpPr>
            <p:cNvPr id="258" name="Google Shape;258;p6"/>
            <p:cNvSpPr/>
            <p:nvPr/>
          </p:nvSpPr>
          <p:spPr>
            <a:xfrm>
              <a:off x="1525326" y="1825500"/>
              <a:ext cx="7464946" cy="667342"/>
            </a:xfrm>
            <a:custGeom>
              <a:rect b="b" l="l" r="r" t="t"/>
              <a:pathLst>
                <a:path extrusionOk="0" h="120000" w="120000">
                  <a:moveTo>
                    <a:pt x="120000" y="0"/>
                  </a:moveTo>
                  <a:lnTo>
                    <a:pt x="120000" y="63075"/>
                  </a:lnTo>
                  <a:lnTo>
                    <a:pt x="0" y="63075"/>
                  </a:lnTo>
                  <a:lnTo>
                    <a:pt x="0" y="120000"/>
                  </a:lnTo>
                </a:path>
              </a:pathLst>
            </a:custGeom>
            <a:noFill/>
            <a:ln cap="flat" cmpd="sng" w="9525">
              <a:solidFill>
                <a:srgbClr val="C47F6E"/>
              </a:solidFill>
              <a:prstDash val="solid"/>
              <a:miter lim="800000"/>
              <a:headEnd len="sm" w="sm" type="none"/>
              <a:tailEnd len="med" w="med" type="stealth"/>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9" name="Google Shape;259;p6"/>
            <p:cNvSpPr txBox="1"/>
            <p:nvPr/>
          </p:nvSpPr>
          <p:spPr>
            <a:xfrm>
              <a:off x="5070362" y="2155682"/>
              <a:ext cx="374875" cy="6979"/>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Clr>
                  <a:schemeClr val="dk1"/>
                </a:buClr>
                <a:buSzPts val="500"/>
                <a:buFont typeface="Calibri"/>
                <a:buNone/>
              </a:pPr>
              <a:r>
                <a:t/>
              </a:r>
              <a:endParaRPr sz="500">
                <a:solidFill>
                  <a:schemeClr val="dk1"/>
                </a:solidFill>
                <a:latin typeface="Arial"/>
                <a:ea typeface="Arial"/>
                <a:cs typeface="Arial"/>
                <a:sym typeface="Arial"/>
              </a:endParaRPr>
            </a:p>
          </p:txBody>
        </p:sp>
        <p:sp>
          <p:nvSpPr>
            <p:cNvPr id="260" name="Google Shape;260;p6"/>
            <p:cNvSpPr/>
            <p:nvPr/>
          </p:nvSpPr>
          <p:spPr>
            <a:xfrm>
              <a:off x="7473007" y="6582"/>
              <a:ext cx="3034531" cy="1820718"/>
            </a:xfrm>
            <a:prstGeom prst="rect">
              <a:avLst/>
            </a:prstGeom>
            <a:solidFill>
              <a:srgbClr val="CB7C63"/>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 name="Google Shape;261;p6"/>
            <p:cNvSpPr txBox="1"/>
            <p:nvPr/>
          </p:nvSpPr>
          <p:spPr>
            <a:xfrm>
              <a:off x="7473007" y="6582"/>
              <a:ext cx="3034531" cy="1820718"/>
            </a:xfrm>
            <a:prstGeom prst="rect">
              <a:avLst/>
            </a:prstGeom>
            <a:noFill/>
            <a:ln>
              <a:noFill/>
            </a:ln>
          </p:spPr>
          <p:txBody>
            <a:bodyPr anchorCtr="0" anchor="ctr" bIns="156075" lIns="148675" spcFirstLastPara="1" rIns="148675" wrap="square" tIns="156075">
              <a:noAutofit/>
            </a:bodyPr>
            <a:lstStyle/>
            <a:p>
              <a:pPr indent="0" lvl="0" marL="0" rtl="0" algn="l">
                <a:lnSpc>
                  <a:spcPct val="115000"/>
                </a:lnSpc>
                <a:spcBef>
                  <a:spcPts val="0"/>
                </a:spcBef>
                <a:spcAft>
                  <a:spcPts val="0"/>
                </a:spcAft>
                <a:buClr>
                  <a:schemeClr val="dk1"/>
                </a:buClr>
                <a:buSzPts val="1100"/>
                <a:buFont typeface="Arial"/>
                <a:buNone/>
              </a:pPr>
              <a:r>
                <a:rPr lang="en-US" sz="1700">
                  <a:solidFill>
                    <a:srgbClr val="FFFFFF"/>
                  </a:solidFill>
                </a:rPr>
                <a:t>να καταγράψετε τις θετικές και αρνητικές επιπτώσεις της τεχνολογίας στην ευημερία και την ψηφιακή ευημερία</a:t>
              </a:r>
              <a:endParaRPr sz="2700">
                <a:solidFill>
                  <a:schemeClr val="lt1"/>
                </a:solidFill>
              </a:endParaRPr>
            </a:p>
          </p:txBody>
        </p:sp>
        <p:sp>
          <p:nvSpPr>
            <p:cNvPr id="262" name="Google Shape;262;p6"/>
            <p:cNvSpPr/>
            <p:nvPr/>
          </p:nvSpPr>
          <p:spPr>
            <a:xfrm>
              <a:off x="3040792" y="3389882"/>
              <a:ext cx="667342" cy="91440"/>
            </a:xfrm>
            <a:custGeom>
              <a:rect b="b" l="l" r="r" t="t"/>
              <a:pathLst>
                <a:path extrusionOk="0" h="120000" w="120000">
                  <a:moveTo>
                    <a:pt x="0" y="60000"/>
                  </a:moveTo>
                  <a:lnTo>
                    <a:pt x="120000" y="60000"/>
                  </a:lnTo>
                </a:path>
              </a:pathLst>
            </a:custGeom>
            <a:noFill/>
            <a:ln cap="flat" cmpd="sng" w="9525">
              <a:solidFill>
                <a:srgbClr val="B38E8A"/>
              </a:solidFill>
              <a:prstDash val="solid"/>
              <a:miter lim="800000"/>
              <a:headEnd len="sm" w="sm" type="none"/>
              <a:tailEnd len="med" w="med" type="stealth"/>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3" name="Google Shape;263;p6"/>
            <p:cNvSpPr txBox="1"/>
            <p:nvPr/>
          </p:nvSpPr>
          <p:spPr>
            <a:xfrm>
              <a:off x="3357014" y="3432112"/>
              <a:ext cx="34897" cy="6979"/>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Clr>
                  <a:schemeClr val="dk1"/>
                </a:buClr>
                <a:buSzPts val="500"/>
                <a:buFont typeface="Calibri"/>
                <a:buNone/>
              </a:pPr>
              <a:r>
                <a:t/>
              </a:r>
              <a:endParaRPr sz="500">
                <a:solidFill>
                  <a:schemeClr val="dk1"/>
                </a:solidFill>
                <a:latin typeface="Arial"/>
                <a:ea typeface="Arial"/>
                <a:cs typeface="Arial"/>
                <a:sym typeface="Arial"/>
              </a:endParaRPr>
            </a:p>
          </p:txBody>
        </p:sp>
        <p:sp>
          <p:nvSpPr>
            <p:cNvPr id="264" name="Google Shape;264;p6"/>
            <p:cNvSpPr/>
            <p:nvPr/>
          </p:nvSpPr>
          <p:spPr>
            <a:xfrm>
              <a:off x="8061" y="2525243"/>
              <a:ext cx="3034531" cy="1820718"/>
            </a:xfrm>
            <a:prstGeom prst="rect">
              <a:avLst/>
            </a:prstGeom>
            <a:solidFill>
              <a:srgbClr val="BC857A"/>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6"/>
            <p:cNvSpPr txBox="1"/>
            <p:nvPr/>
          </p:nvSpPr>
          <p:spPr>
            <a:xfrm>
              <a:off x="8061" y="2525243"/>
              <a:ext cx="3034531" cy="1820718"/>
            </a:xfrm>
            <a:prstGeom prst="rect">
              <a:avLst/>
            </a:prstGeom>
            <a:noFill/>
            <a:ln>
              <a:noFill/>
            </a:ln>
          </p:spPr>
          <p:txBody>
            <a:bodyPr anchorCtr="0" anchor="ctr" bIns="156075" lIns="148675" spcFirstLastPara="1" rIns="148675" wrap="square" tIns="156075">
              <a:noAutofit/>
            </a:bodyPr>
            <a:lstStyle/>
            <a:p>
              <a:pPr indent="0" lvl="0" marL="0" rtl="0" algn="l">
                <a:lnSpc>
                  <a:spcPct val="115000"/>
                </a:lnSpc>
                <a:spcBef>
                  <a:spcPts val="0"/>
                </a:spcBef>
                <a:spcAft>
                  <a:spcPts val="0"/>
                </a:spcAft>
                <a:buClr>
                  <a:schemeClr val="dk1"/>
                </a:buClr>
                <a:buSzPts val="1100"/>
                <a:buFont typeface="Arial"/>
                <a:buNone/>
              </a:pPr>
              <a:r>
                <a:rPr lang="en-US" sz="1900">
                  <a:solidFill>
                    <a:srgbClr val="FFFFFF"/>
                  </a:solidFill>
                </a:rPr>
                <a:t>να αναπτύξετε μια προσωπική στρατηγική για την ανάπτυξη υγιών ψηφιακών συνηθειών</a:t>
              </a:r>
              <a:endParaRPr sz="2900">
                <a:solidFill>
                  <a:schemeClr val="lt1"/>
                </a:solidFill>
              </a:endParaRPr>
            </a:p>
          </p:txBody>
        </p:sp>
        <p:sp>
          <p:nvSpPr>
            <p:cNvPr id="266" name="Google Shape;266;p6"/>
            <p:cNvSpPr/>
            <p:nvPr/>
          </p:nvSpPr>
          <p:spPr>
            <a:xfrm>
              <a:off x="6773265" y="3389882"/>
              <a:ext cx="667342" cy="91440"/>
            </a:xfrm>
            <a:custGeom>
              <a:rect b="b" l="l" r="r" t="t"/>
              <a:pathLst>
                <a:path extrusionOk="0" h="120000" w="120000">
                  <a:moveTo>
                    <a:pt x="0" y="60000"/>
                  </a:moveTo>
                  <a:lnTo>
                    <a:pt x="120000" y="60000"/>
                  </a:lnTo>
                </a:path>
              </a:pathLst>
            </a:custGeom>
            <a:noFill/>
            <a:ln cap="flat" cmpd="sng" w="9525">
              <a:solidFill>
                <a:srgbClr val="A4A4A4"/>
              </a:solidFill>
              <a:prstDash val="solid"/>
              <a:miter lim="800000"/>
              <a:headEnd len="sm" w="sm" type="none"/>
              <a:tailEnd len="med" w="med" type="stealth"/>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6"/>
            <p:cNvSpPr txBox="1"/>
            <p:nvPr/>
          </p:nvSpPr>
          <p:spPr>
            <a:xfrm>
              <a:off x="7089488" y="3432112"/>
              <a:ext cx="34897" cy="6979"/>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Clr>
                  <a:schemeClr val="dk1"/>
                </a:buClr>
                <a:buSzPts val="500"/>
                <a:buFont typeface="Calibri"/>
                <a:buNone/>
              </a:pPr>
              <a:r>
                <a:t/>
              </a:r>
              <a:endParaRPr sz="500">
                <a:solidFill>
                  <a:schemeClr val="dk1"/>
                </a:solidFill>
                <a:latin typeface="Arial"/>
                <a:ea typeface="Arial"/>
                <a:cs typeface="Arial"/>
                <a:sym typeface="Arial"/>
              </a:endParaRPr>
            </a:p>
          </p:txBody>
        </p:sp>
        <p:sp>
          <p:nvSpPr>
            <p:cNvPr id="268" name="Google Shape;268;p6"/>
            <p:cNvSpPr/>
            <p:nvPr/>
          </p:nvSpPr>
          <p:spPr>
            <a:xfrm>
              <a:off x="3740534" y="2525243"/>
              <a:ext cx="3034531" cy="1820718"/>
            </a:xfrm>
            <a:prstGeom prst="rect">
              <a:avLst/>
            </a:prstGeom>
            <a:solidFill>
              <a:srgbClr val="AF9390"/>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9" name="Google Shape;269;p6"/>
            <p:cNvSpPr txBox="1"/>
            <p:nvPr/>
          </p:nvSpPr>
          <p:spPr>
            <a:xfrm>
              <a:off x="3740534" y="2525243"/>
              <a:ext cx="3034531" cy="1820718"/>
            </a:xfrm>
            <a:prstGeom prst="rect">
              <a:avLst/>
            </a:prstGeom>
            <a:noFill/>
            <a:ln>
              <a:noFill/>
            </a:ln>
          </p:spPr>
          <p:txBody>
            <a:bodyPr anchorCtr="0" anchor="ctr" bIns="156075" lIns="148675" spcFirstLastPara="1" rIns="148675" wrap="square" tIns="156075">
              <a:noAutofit/>
            </a:bodyPr>
            <a:lstStyle/>
            <a:p>
              <a:pPr indent="0" lvl="0" marL="0" rtl="0" algn="ctr">
                <a:lnSpc>
                  <a:spcPct val="90000"/>
                </a:lnSpc>
                <a:spcBef>
                  <a:spcPts val="0"/>
                </a:spcBef>
                <a:spcAft>
                  <a:spcPts val="0"/>
                </a:spcAft>
                <a:buClr>
                  <a:schemeClr val="lt1"/>
                </a:buClr>
                <a:buSzPts val="2100"/>
                <a:buFont typeface="Arial"/>
                <a:buNone/>
              </a:pPr>
              <a:r>
                <a:t/>
              </a:r>
              <a:endParaRPr sz="2100">
                <a:solidFill>
                  <a:schemeClr val="lt1"/>
                </a:solidFill>
              </a:endParaRPr>
            </a:p>
            <a:p>
              <a:pPr indent="0" lvl="0" marL="0" marR="0" rtl="0" algn="ctr">
                <a:lnSpc>
                  <a:spcPct val="90000"/>
                </a:lnSpc>
                <a:spcBef>
                  <a:spcPts val="0"/>
                </a:spcBef>
                <a:spcAft>
                  <a:spcPts val="0"/>
                </a:spcAft>
                <a:buClr>
                  <a:schemeClr val="lt1"/>
                </a:buClr>
                <a:buSzPts val="2100"/>
                <a:buFont typeface="Arial"/>
                <a:buNone/>
              </a:pPr>
              <a:r>
                <a:rPr lang="en-US" sz="2100">
                  <a:solidFill>
                    <a:schemeClr val="lt1"/>
                  </a:solidFill>
                </a:rPr>
                <a:t>να αναλάβετε δράση για να αποφύγετε τις </a:t>
              </a:r>
              <a:r>
                <a:rPr lang="en-US" sz="2100">
                  <a:solidFill>
                    <a:schemeClr val="lt1"/>
                  </a:solidFill>
                </a:rPr>
                <a:t>αν</a:t>
              </a:r>
              <a:r>
                <a:rPr lang="en-US" sz="2100">
                  <a:solidFill>
                    <a:schemeClr val="lt1"/>
                  </a:solidFill>
                </a:rPr>
                <a:t>θυγιεινές ψηφιακές συνήθειες</a:t>
              </a:r>
              <a:endParaRPr sz="1100">
                <a:solidFill>
                  <a:srgbClr val="FFFFFF"/>
                </a:solidFill>
              </a:endParaRPr>
            </a:p>
            <a:p>
              <a:pPr indent="0" lvl="0" marL="0" marR="0" rtl="0" algn="ctr">
                <a:lnSpc>
                  <a:spcPct val="90000"/>
                </a:lnSpc>
                <a:spcBef>
                  <a:spcPts val="0"/>
                </a:spcBef>
                <a:spcAft>
                  <a:spcPts val="0"/>
                </a:spcAft>
                <a:buClr>
                  <a:schemeClr val="lt1"/>
                </a:buClr>
                <a:buSzPts val="2100"/>
                <a:buFont typeface="Arial"/>
                <a:buNone/>
              </a:pPr>
              <a:r>
                <a:t/>
              </a:r>
              <a:endParaRPr sz="2100">
                <a:solidFill>
                  <a:schemeClr val="lt1"/>
                </a:solidFill>
              </a:endParaRPr>
            </a:p>
          </p:txBody>
        </p:sp>
        <p:sp>
          <p:nvSpPr>
            <p:cNvPr id="270" name="Google Shape;270;p6"/>
            <p:cNvSpPr/>
            <p:nvPr/>
          </p:nvSpPr>
          <p:spPr>
            <a:xfrm>
              <a:off x="7473007" y="2525243"/>
              <a:ext cx="3034531" cy="1820718"/>
            </a:xfrm>
            <a:prstGeom prst="rect">
              <a:avLst/>
            </a:prstGeom>
            <a:solidFill>
              <a:srgbClr val="A4A4A4"/>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1" name="Google Shape;271;p6"/>
            <p:cNvSpPr txBox="1"/>
            <p:nvPr/>
          </p:nvSpPr>
          <p:spPr>
            <a:xfrm>
              <a:off x="7473007" y="2525243"/>
              <a:ext cx="3034531" cy="1820718"/>
            </a:xfrm>
            <a:prstGeom prst="rect">
              <a:avLst/>
            </a:prstGeom>
            <a:noFill/>
            <a:ln>
              <a:noFill/>
            </a:ln>
          </p:spPr>
          <p:txBody>
            <a:bodyPr anchorCtr="0" anchor="ctr" bIns="156075" lIns="148675" spcFirstLastPara="1" rIns="148675" wrap="square" tIns="156075">
              <a:noAutofit/>
            </a:bodyPr>
            <a:lstStyle/>
            <a:p>
              <a:pPr indent="0" lvl="0" marL="0" rtl="0" algn="l">
                <a:lnSpc>
                  <a:spcPct val="115000"/>
                </a:lnSpc>
                <a:spcBef>
                  <a:spcPts val="0"/>
                </a:spcBef>
                <a:spcAft>
                  <a:spcPts val="0"/>
                </a:spcAft>
                <a:buClr>
                  <a:schemeClr val="dk1"/>
                </a:buClr>
                <a:buSzPts val="1100"/>
                <a:buFont typeface="Arial"/>
                <a:buNone/>
              </a:pPr>
              <a:r>
                <a:rPr lang="en-US" sz="1900">
                  <a:solidFill>
                    <a:srgbClr val="FFFFFF"/>
                  </a:solidFill>
                </a:rPr>
                <a:t>να εντοπίζουν και να επωφελούνται από τις βέλτιστες πρακτικές ψηφιακής ευημερίας</a:t>
              </a:r>
              <a:endParaRPr sz="2900">
                <a:solidFill>
                  <a:schemeClr val="lt1"/>
                </a:solidFill>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75" name="Shape 275"/>
        <p:cNvGrpSpPr/>
        <p:nvPr/>
      </p:nvGrpSpPr>
      <p:grpSpPr>
        <a:xfrm>
          <a:off x="0" y="0"/>
          <a:ext cx="0" cy="0"/>
          <a:chOff x="0" y="0"/>
          <a:chExt cx="0" cy="0"/>
        </a:xfrm>
      </p:grpSpPr>
      <p:sp>
        <p:nvSpPr>
          <p:cNvPr id="276" name="Google Shape;276;p7"/>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77" name="Google Shape;277;p7"/>
          <p:cNvSpPr/>
          <p:nvPr/>
        </p:nvSpPr>
        <p:spPr>
          <a:xfrm>
            <a:off x="10208695" y="1"/>
            <a:ext cx="1135066" cy="477997"/>
          </a:xfrm>
          <a:custGeom>
            <a:rect b="b" l="l" r="r" t="t"/>
            <a:pathLst>
              <a:path extrusionOk="0" h="477997" w="1135066">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78" name="Google Shape;278;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4800"/>
              <a:buFont typeface="Arial"/>
              <a:buNone/>
            </a:pPr>
            <a:r>
              <a:rPr lang="en-US"/>
              <a:t>Προσδοκίες από τους εκπαιδευόμενους</a:t>
            </a:r>
            <a:endParaRPr/>
          </a:p>
        </p:txBody>
      </p:sp>
      <p:sp>
        <p:nvSpPr>
          <p:cNvPr id="279" name="Google Shape;279;p7"/>
          <p:cNvSpPr/>
          <p:nvPr/>
        </p:nvSpPr>
        <p:spPr>
          <a:xfrm flipH="1" rot="-5400000">
            <a:off x="555710" y="2183223"/>
            <a:ext cx="4083433" cy="4083433"/>
          </a:xfrm>
          <a:prstGeom prst="arc">
            <a:avLst>
              <a:gd fmla="val 16200000" name="adj1"/>
              <a:gd fmla="val 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280" name="Google Shape;280;p7"/>
          <p:cNvSpPr txBox="1"/>
          <p:nvPr>
            <p:ph idx="1" type="body"/>
          </p:nvPr>
        </p:nvSpPr>
        <p:spPr>
          <a:xfrm>
            <a:off x="1257300" y="1477578"/>
            <a:ext cx="10515600" cy="5140392"/>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90000"/>
              </a:lnSpc>
              <a:spcBef>
                <a:spcPts val="0"/>
              </a:spcBef>
              <a:spcAft>
                <a:spcPts val="0"/>
              </a:spcAft>
              <a:buSzPts val="2400"/>
              <a:buNone/>
            </a:pPr>
            <a:r>
              <a:rPr b="1" lang="en-US" sz="2400">
                <a:solidFill>
                  <a:srgbClr val="FFAA5A"/>
                </a:solidFill>
              </a:rPr>
              <a:t>Καθήκοντα και ευθύνες των μαθητών</a:t>
            </a:r>
            <a:endParaRPr sz="2400">
              <a:solidFill>
                <a:srgbClr val="FFAA5A"/>
              </a:solidFill>
            </a:endParaRPr>
          </a:p>
          <a:p>
            <a:pPr indent="0" lvl="0" marL="0" rtl="0" algn="l">
              <a:lnSpc>
                <a:spcPct val="90000"/>
              </a:lnSpc>
              <a:spcBef>
                <a:spcPts val="1600"/>
              </a:spcBef>
              <a:spcAft>
                <a:spcPts val="0"/>
              </a:spcAft>
              <a:buSzPts val="2400"/>
              <a:buNone/>
            </a:pPr>
            <a:r>
              <a:rPr lang="en-US" sz="2400"/>
              <a:t>Για να μεγιστοποιήσετε το όφελος που θα έχετε από την ενότητα και να έχετε </a:t>
            </a:r>
            <a:br>
              <a:rPr lang="en-US" sz="2400"/>
            </a:br>
            <a:r>
              <a:rPr lang="en-US" sz="2400"/>
              <a:t>όλα τα μαθησιακά αποτελέσματα, εσείς ως εκπαιδευόμενος αναμένεται να έχετε τα ακόλουθα: </a:t>
            </a:r>
            <a:endParaRPr/>
          </a:p>
          <a:p>
            <a:pPr indent="0" lvl="0" marL="0" rtl="0" algn="l">
              <a:lnSpc>
                <a:spcPct val="90000"/>
              </a:lnSpc>
              <a:spcBef>
                <a:spcPts val="1600"/>
              </a:spcBef>
              <a:spcAft>
                <a:spcPts val="0"/>
              </a:spcAft>
              <a:buSzPts val="2400"/>
              <a:buNone/>
            </a:pPr>
            <a:r>
              <a:rPr lang="en-US" sz="2400"/>
              <a:t>Παρακαλώ,</a:t>
            </a:r>
            <a:endParaRPr/>
          </a:p>
          <a:p>
            <a:pPr indent="-228600" lvl="0" marL="228600" rtl="0" algn="l">
              <a:lnSpc>
                <a:spcPct val="90000"/>
              </a:lnSpc>
              <a:spcBef>
                <a:spcPts val="1600"/>
              </a:spcBef>
              <a:spcAft>
                <a:spcPts val="0"/>
              </a:spcAft>
              <a:buSzPts val="2400"/>
              <a:buChar char="❑"/>
            </a:pPr>
            <a:r>
              <a:rPr lang="en-US" sz="2400"/>
              <a:t> Αφιερώστε τουλάχιστον τρεις ώρες περίπου για να ολοκληρώσετε αυτή την ενότητα.</a:t>
            </a:r>
            <a:endParaRPr/>
          </a:p>
          <a:p>
            <a:pPr indent="-228600" lvl="0" marL="228600" rtl="0" algn="l">
              <a:lnSpc>
                <a:spcPct val="90000"/>
              </a:lnSpc>
              <a:spcBef>
                <a:spcPts val="1600"/>
              </a:spcBef>
              <a:spcAft>
                <a:spcPts val="0"/>
              </a:spcAft>
              <a:buSzPts val="2400"/>
              <a:buChar char="❑"/>
            </a:pPr>
            <a:r>
              <a:rPr lang="en-US" sz="2400"/>
              <a:t> Παρακολουθήστε όλα τα βίντεο που σας έχουν ανατεθεί για να έχετε μια γενική κατανόηση της ψηφιακής ευημερίας. </a:t>
            </a:r>
            <a:endParaRPr/>
          </a:p>
          <a:p>
            <a:pPr indent="-228600" lvl="0" marL="228600" rtl="0" algn="l">
              <a:lnSpc>
                <a:spcPct val="90000"/>
              </a:lnSpc>
              <a:spcBef>
                <a:spcPts val="1600"/>
              </a:spcBef>
              <a:spcAft>
                <a:spcPts val="0"/>
              </a:spcAft>
              <a:buSzPts val="2400"/>
              <a:buChar char="❑"/>
            </a:pPr>
            <a:r>
              <a:rPr lang="en-US" sz="2400"/>
              <a:t> Επανεξετάστε προσεκτικά όλες τις παρουσιάσεις για να διερευνήσετε σημαντικά ζητήματα σχετικά με το θέμα. </a:t>
            </a:r>
            <a:endParaRPr/>
          </a:p>
          <a:p>
            <a:pPr indent="-228600" lvl="0" marL="228600" rtl="0" algn="l">
              <a:lnSpc>
                <a:spcPct val="90000"/>
              </a:lnSpc>
              <a:spcBef>
                <a:spcPts val="1600"/>
              </a:spcBef>
              <a:spcAft>
                <a:spcPts val="0"/>
              </a:spcAft>
              <a:buSzPts val="2400"/>
              <a:buChar char="❑"/>
            </a:pPr>
            <a:r>
              <a:rPr lang="en-US" sz="2400"/>
              <a:t> Συμπληρώστε όλα τα κουίζ για να ελέγξετε την κατανόησή σας και να γυρίσετε πίσω όταν χρειάζεται.</a:t>
            </a:r>
            <a:endParaRPr/>
          </a:p>
          <a:p>
            <a:pPr indent="0" lvl="0" marL="0" rtl="0" algn="l">
              <a:lnSpc>
                <a:spcPct val="90000"/>
              </a:lnSpc>
              <a:spcBef>
                <a:spcPts val="1600"/>
              </a:spcBef>
              <a:spcAft>
                <a:spcPts val="0"/>
              </a:spcAft>
              <a:buSzPts val="2400"/>
              <a:buNone/>
            </a:pPr>
            <a:r>
              <a:rPr lang="en-US" sz="2400"/>
              <a:t> </a:t>
            </a:r>
            <a:endParaRPr/>
          </a:p>
          <a:p>
            <a:pPr indent="-76200" lvl="0" marL="228600" rtl="0" algn="l">
              <a:lnSpc>
                <a:spcPct val="90000"/>
              </a:lnSpc>
              <a:spcBef>
                <a:spcPts val="1600"/>
              </a:spcBef>
              <a:spcAft>
                <a:spcPts val="0"/>
              </a:spcAft>
              <a:buSzPts val="2400"/>
              <a:buNone/>
            </a:pPr>
            <a:r>
              <a:t/>
            </a:r>
            <a:endParaRPr sz="24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4" name="Shape 284"/>
        <p:cNvGrpSpPr/>
        <p:nvPr/>
      </p:nvGrpSpPr>
      <p:grpSpPr>
        <a:xfrm>
          <a:off x="0" y="0"/>
          <a:ext cx="0" cy="0"/>
          <a:chOff x="0" y="0"/>
          <a:chExt cx="0" cy="0"/>
        </a:xfrm>
      </p:grpSpPr>
      <p:sp>
        <p:nvSpPr>
          <p:cNvPr id="285" name="Google Shape;285;p8"/>
          <p:cNvSpPr txBox="1"/>
          <p:nvPr/>
        </p:nvSpPr>
        <p:spPr>
          <a:xfrm>
            <a:off x="312298" y="654050"/>
            <a:ext cx="11567404" cy="5558061"/>
          </a:xfrm>
          <a:prstGeom prst="rect">
            <a:avLst/>
          </a:prstGeom>
          <a:noFill/>
          <a:ln>
            <a:noFill/>
          </a:ln>
        </p:spPr>
        <p:txBody>
          <a:bodyPr anchorCtr="0" anchor="t" bIns="0" lIns="0" spcFirstLastPara="1" rIns="0" wrap="square" tIns="0">
            <a:spAutoFit/>
          </a:bodyPr>
          <a:lstStyle/>
          <a:p>
            <a:pPr indent="0" lvl="0" marL="0" marR="0" rtl="0" algn="just">
              <a:lnSpc>
                <a:spcPct val="68037"/>
              </a:lnSpc>
              <a:spcBef>
                <a:spcPts val="0"/>
              </a:spcBef>
              <a:spcAft>
                <a:spcPts val="0"/>
              </a:spcAft>
              <a:buNone/>
            </a:pPr>
            <a:r>
              <a:rPr b="1" lang="en-US" sz="2650">
                <a:solidFill>
                  <a:srgbClr val="92BAB5"/>
                </a:solidFill>
                <a:latin typeface="Arial"/>
                <a:ea typeface="Arial"/>
                <a:cs typeface="Arial"/>
                <a:sym typeface="Arial"/>
              </a:rPr>
              <a:t>Ελεύθερη άδεια χρήσης </a:t>
            </a:r>
            <a:endParaRPr/>
          </a:p>
          <a:p>
            <a:pPr indent="0" lvl="0" marL="0" marR="0" rtl="0" algn="just">
              <a:lnSpc>
                <a:spcPct val="84528"/>
              </a:lnSpc>
              <a:spcBef>
                <a:spcPts val="0"/>
              </a:spcBef>
              <a:spcAft>
                <a:spcPts val="0"/>
              </a:spcAft>
              <a:buNone/>
            </a:pPr>
            <a:r>
              <a:rPr lang="en-US" sz="2133">
                <a:solidFill>
                  <a:schemeClr val="dk1"/>
                </a:solidFill>
                <a:latin typeface="Arial"/>
                <a:ea typeface="Arial"/>
                <a:cs typeface="Arial"/>
                <a:sym typeface="Arial"/>
              </a:rPr>
              <a:t> </a:t>
            </a:r>
            <a:endParaRPr/>
          </a:p>
          <a:p>
            <a:pPr indent="0" lvl="0" marL="0" marR="0" rtl="0" algn="just">
              <a:lnSpc>
                <a:spcPct val="84528"/>
              </a:lnSpc>
              <a:spcBef>
                <a:spcPts val="0"/>
              </a:spcBef>
              <a:spcAft>
                <a:spcPts val="0"/>
              </a:spcAft>
              <a:buNone/>
            </a:pPr>
            <a:r>
              <a:rPr lang="en-US" sz="2133">
                <a:solidFill>
                  <a:schemeClr val="dk1"/>
                </a:solidFill>
                <a:latin typeface="Arial"/>
                <a:ea typeface="Arial"/>
                <a:cs typeface="Arial"/>
                <a:sym typeface="Arial"/>
              </a:rPr>
              <a:t>Το προϊόν που αναπτύχθηκε εδώ στο πλαίσιο του έργου "Building Digital Resilience by Making Digital Wellbeing and Security Accessible to All 2022-2-SK01-KA220-ADU-000096888" αναπτύχθηκε με την υποστήριξη της Ευρωπαϊκής Επιτροπής και εκφράζει αποκλειστικά τη γνώμη του συγγραφέα. Η Ευρωπαϊκή Επιτροπή δεν ευθύνεται για το περιεχόμενο των εγγράφων </a:t>
            </a:r>
            <a:endParaRPr/>
          </a:p>
          <a:p>
            <a:pPr indent="0" lvl="0" marL="0" marR="0" rtl="0" algn="just">
              <a:lnSpc>
                <a:spcPct val="85857"/>
              </a:lnSpc>
              <a:spcBef>
                <a:spcPts val="0"/>
              </a:spcBef>
              <a:spcAft>
                <a:spcPts val="0"/>
              </a:spcAft>
              <a:buNone/>
            </a:pPr>
            <a:r>
              <a:rPr lang="en-US" sz="2100">
                <a:solidFill>
                  <a:schemeClr val="dk1"/>
                </a:solidFill>
                <a:latin typeface="Arial"/>
                <a:ea typeface="Arial"/>
                <a:cs typeface="Arial"/>
                <a:sym typeface="Arial"/>
              </a:rPr>
              <a:t>Η δημοσίευση αποκτά την άδεια Creative Commons CC BY- NC SA.</a:t>
            </a:r>
            <a:endParaRPr sz="2100">
              <a:solidFill>
                <a:schemeClr val="dk1"/>
              </a:solidFill>
              <a:latin typeface="Arial"/>
              <a:ea typeface="Arial"/>
              <a:cs typeface="Arial"/>
              <a:sym typeface="Arial"/>
            </a:endParaRPr>
          </a:p>
          <a:p>
            <a:pPr indent="0" lvl="0" marL="0" marR="0" rtl="0" algn="just">
              <a:lnSpc>
                <a:spcPct val="84528"/>
              </a:lnSpc>
              <a:spcBef>
                <a:spcPts val="0"/>
              </a:spcBef>
              <a:spcAft>
                <a:spcPts val="0"/>
              </a:spcAft>
              <a:buNone/>
            </a:pPr>
            <a:r>
              <a:t/>
            </a:r>
            <a:endParaRPr sz="2133">
              <a:solidFill>
                <a:schemeClr val="dk1"/>
              </a:solidFill>
              <a:latin typeface="Arial"/>
              <a:ea typeface="Arial"/>
              <a:cs typeface="Arial"/>
              <a:sym typeface="Arial"/>
            </a:endParaRPr>
          </a:p>
          <a:p>
            <a:pPr indent="0" lvl="0" marL="0" marR="0" rtl="0" algn="just">
              <a:lnSpc>
                <a:spcPct val="84528"/>
              </a:lnSpc>
              <a:spcBef>
                <a:spcPts val="0"/>
              </a:spcBef>
              <a:spcAft>
                <a:spcPts val="0"/>
              </a:spcAft>
              <a:buNone/>
            </a:pPr>
            <a:r>
              <a:rPr lang="en-US" sz="2133">
                <a:solidFill>
                  <a:schemeClr val="dk1"/>
                </a:solidFill>
                <a:latin typeface="Arial"/>
                <a:ea typeface="Arial"/>
                <a:cs typeface="Arial"/>
                <a:sym typeface="Arial"/>
              </a:rPr>
              <a:t> </a:t>
            </a:r>
            <a:endParaRPr/>
          </a:p>
          <a:p>
            <a:pPr indent="0" lvl="0" marL="0" marR="0" rtl="0" algn="just">
              <a:lnSpc>
                <a:spcPct val="84528"/>
              </a:lnSpc>
              <a:spcBef>
                <a:spcPts val="0"/>
              </a:spcBef>
              <a:spcAft>
                <a:spcPts val="0"/>
              </a:spcAft>
              <a:buNone/>
            </a:pPr>
            <a:r>
              <a:t/>
            </a:r>
            <a:endParaRPr sz="2133">
              <a:solidFill>
                <a:schemeClr val="dk1"/>
              </a:solidFill>
              <a:latin typeface="Arial"/>
              <a:ea typeface="Arial"/>
              <a:cs typeface="Arial"/>
              <a:sym typeface="Arial"/>
            </a:endParaRPr>
          </a:p>
          <a:p>
            <a:pPr indent="0" lvl="0" marL="0" marR="0" rtl="0" algn="just">
              <a:lnSpc>
                <a:spcPct val="84528"/>
              </a:lnSpc>
              <a:spcBef>
                <a:spcPts val="0"/>
              </a:spcBef>
              <a:spcAft>
                <a:spcPts val="0"/>
              </a:spcAft>
              <a:buNone/>
            </a:pPr>
            <a:r>
              <a:t/>
            </a:r>
            <a:endParaRPr sz="2133">
              <a:solidFill>
                <a:schemeClr val="dk1"/>
              </a:solidFill>
              <a:latin typeface="Arial"/>
              <a:ea typeface="Arial"/>
              <a:cs typeface="Arial"/>
              <a:sym typeface="Arial"/>
            </a:endParaRPr>
          </a:p>
          <a:p>
            <a:pPr indent="0" lvl="0" marL="0" marR="0" rtl="0" algn="just">
              <a:lnSpc>
                <a:spcPct val="84528"/>
              </a:lnSpc>
              <a:spcBef>
                <a:spcPts val="0"/>
              </a:spcBef>
              <a:spcAft>
                <a:spcPts val="0"/>
              </a:spcAft>
              <a:buNone/>
            </a:pPr>
            <a:r>
              <a:rPr lang="en-US" sz="2133">
                <a:solidFill>
                  <a:schemeClr val="dk1"/>
                </a:solidFill>
                <a:latin typeface="Arial"/>
                <a:ea typeface="Arial"/>
                <a:cs typeface="Arial"/>
                <a:sym typeface="Arial"/>
              </a:rPr>
              <a:t>Αυτή η άδεια σας επιτρέπει να διανέμετε, να αναμιγνύετε, να βελτιώνετε και να βασίζεστε στο έργο, αλλά μόνο μη εμπορικά. Όταν χρησιμοποιείτε το έργο καθώς και αποσπάσματα από αυτό πρέπει: </a:t>
            </a:r>
            <a:endParaRPr/>
          </a:p>
          <a:p>
            <a:pPr indent="-342917" lvl="1" marL="647732" marR="0" rtl="0" algn="just">
              <a:lnSpc>
                <a:spcPct val="84528"/>
              </a:lnSpc>
              <a:spcBef>
                <a:spcPts val="0"/>
              </a:spcBef>
              <a:spcAft>
                <a:spcPts val="0"/>
              </a:spcAft>
              <a:buClr>
                <a:schemeClr val="dk1"/>
              </a:buClr>
              <a:buSzPts val="2133"/>
              <a:buFont typeface="Calibri"/>
              <a:buAutoNum type="arabicPeriod"/>
            </a:pPr>
            <a:r>
              <a:rPr b="0" i="0" lang="en-US" sz="2133" u="none" cap="none" strike="noStrike">
                <a:solidFill>
                  <a:schemeClr val="dk1"/>
                </a:solidFill>
                <a:latin typeface="Arial"/>
                <a:ea typeface="Arial"/>
                <a:cs typeface="Arial"/>
                <a:sym typeface="Arial"/>
              </a:rPr>
              <a:t>πρέπει να αναφέρεται η πηγή και ένας σύνδεσμος προς την άδεια χρήσης και να αναφέρονται οι πιθανές αλλαγές. Τα πνευματικά δικαιώματα παραμένουν στους συγγραφείς των εγγράφων. </a:t>
            </a:r>
            <a:endParaRPr/>
          </a:p>
          <a:p>
            <a:pPr indent="-342917" lvl="1" marL="647732" marR="0" rtl="0" algn="just">
              <a:lnSpc>
                <a:spcPct val="84528"/>
              </a:lnSpc>
              <a:spcBef>
                <a:spcPts val="0"/>
              </a:spcBef>
              <a:spcAft>
                <a:spcPts val="0"/>
              </a:spcAft>
              <a:buClr>
                <a:schemeClr val="dk1"/>
              </a:buClr>
              <a:buSzPts val="2133"/>
              <a:buFont typeface="Calibri"/>
              <a:buAutoNum type="arabicPeriod"/>
            </a:pPr>
            <a:r>
              <a:rPr b="0" i="0" lang="en-US" sz="2133" u="none" cap="none" strike="noStrike">
                <a:solidFill>
                  <a:schemeClr val="dk1"/>
                </a:solidFill>
                <a:latin typeface="Arial"/>
                <a:ea typeface="Arial"/>
                <a:cs typeface="Arial"/>
                <a:sym typeface="Arial"/>
              </a:rPr>
              <a:t>το έργο δεν μπορεί να χρησιμοποιηθεί για εμπορικούς σκοπούς. </a:t>
            </a:r>
            <a:endParaRPr/>
          </a:p>
          <a:p>
            <a:pPr indent="-342917" lvl="1" marL="647732" marR="0" rtl="0" algn="just">
              <a:lnSpc>
                <a:spcPct val="84528"/>
              </a:lnSpc>
              <a:spcBef>
                <a:spcPts val="0"/>
              </a:spcBef>
              <a:spcAft>
                <a:spcPts val="0"/>
              </a:spcAft>
              <a:buClr>
                <a:schemeClr val="dk1"/>
              </a:buClr>
              <a:buSzPts val="2133"/>
              <a:buFont typeface="Calibri"/>
              <a:buAutoNum type="arabicPeriod"/>
            </a:pPr>
            <a:r>
              <a:rPr b="0" i="0" lang="en-US" sz="2133" u="none" cap="none" strike="noStrike">
                <a:solidFill>
                  <a:schemeClr val="dk1"/>
                </a:solidFill>
                <a:latin typeface="Arial"/>
                <a:ea typeface="Arial"/>
                <a:cs typeface="Arial"/>
                <a:sym typeface="Arial"/>
              </a:rPr>
              <a:t>Εάν ανασυνθέσετε, μετατρέψετε ή αξιοποιήσετε το έργο, οι συνεισφορές σας πρέπει να δημοσιεύονται με την ίδια άδεια χρήσης όπως το πρωτότυπο.  </a:t>
            </a:r>
            <a:endParaRPr/>
          </a:p>
          <a:p>
            <a:pPr indent="0" lvl="0" marL="0" marR="0" rtl="0" algn="just">
              <a:lnSpc>
                <a:spcPct val="84528"/>
              </a:lnSpc>
              <a:spcBef>
                <a:spcPts val="0"/>
              </a:spcBef>
              <a:spcAft>
                <a:spcPts val="0"/>
              </a:spcAft>
              <a:buNone/>
            </a:pPr>
            <a:r>
              <a:rPr b="1" lang="en-US" sz="2133">
                <a:solidFill>
                  <a:srgbClr val="FFAA5A"/>
                </a:solidFill>
                <a:latin typeface="Arial"/>
                <a:ea typeface="Arial"/>
                <a:cs typeface="Arial"/>
                <a:sym typeface="Arial"/>
              </a:rPr>
              <a:t>Αποποίηση ευθύνης:</a:t>
            </a:r>
            <a:endParaRPr/>
          </a:p>
          <a:p>
            <a:pPr indent="0" lvl="0" marL="0" marR="0" rtl="0" algn="just">
              <a:lnSpc>
                <a:spcPct val="84528"/>
              </a:lnSpc>
              <a:spcBef>
                <a:spcPts val="0"/>
              </a:spcBef>
              <a:spcAft>
                <a:spcPts val="0"/>
              </a:spcAft>
              <a:buNone/>
            </a:pPr>
            <a:r>
              <a:rPr lang="en-US" sz="2133">
                <a:solidFill>
                  <a:schemeClr val="dk1"/>
                </a:solidFill>
                <a:latin typeface="Arial"/>
                <a:ea typeface="Arial"/>
                <a:cs typeface="Arial"/>
                <a:sym typeface="Arial"/>
              </a:rPr>
              <a:t>Χρηματοδοτείται από την Ευρωπαϊκή Ένωση. Ωστόσο, οι απόψεις και οι γνώμες που εκφράζονται είναι αποκλειστικά του/των συγγραφέα/ων και δεν αντανακλούν κατ' ανάγκη τις απόψεις και τις γνώμες της Ευρωπαϊκής Ένωσης ή του Ευρωπαϊκού Εκτελεστικού Οργανισμού Εκπαίδευσης και Πολιτισμού (EACEA). Ούτε η Ευρωπαϊκή Ένωση ούτε ο EACEA μπορούν να θεωρηθούν υπεύθυνοι γι' αυτές.</a:t>
            </a:r>
            <a:endParaRPr/>
          </a:p>
          <a:p>
            <a:pPr indent="0" lvl="0" marL="0" marR="0" rtl="0" algn="just">
              <a:lnSpc>
                <a:spcPct val="84528"/>
              </a:lnSpc>
              <a:spcBef>
                <a:spcPts val="0"/>
              </a:spcBef>
              <a:spcAft>
                <a:spcPts val="0"/>
              </a:spcAft>
              <a:buNone/>
            </a:pPr>
            <a:r>
              <a:rPr lang="en-US" sz="2133">
                <a:solidFill>
                  <a:schemeClr val="dk1"/>
                </a:solidFill>
                <a:latin typeface="Arial"/>
                <a:ea typeface="Arial"/>
                <a:cs typeface="Arial"/>
                <a:sym typeface="Arial"/>
              </a:rPr>
              <a:t> </a:t>
            </a:r>
            <a:endParaRPr/>
          </a:p>
        </p:txBody>
      </p:sp>
      <p:sp>
        <p:nvSpPr>
          <p:cNvPr id="286" name="Google Shape;286;p8"/>
          <p:cNvSpPr/>
          <p:nvPr/>
        </p:nvSpPr>
        <p:spPr>
          <a:xfrm>
            <a:off x="406400" y="2362200"/>
            <a:ext cx="1562748" cy="539148"/>
          </a:xfrm>
          <a:custGeom>
            <a:rect b="b" l="l" r="r" t="t"/>
            <a:pathLst>
              <a:path extrusionOk="0" h="808722" w="2344122">
                <a:moveTo>
                  <a:pt x="0" y="0"/>
                </a:moveTo>
                <a:lnTo>
                  <a:pt x="2344122" y="0"/>
                </a:lnTo>
                <a:lnTo>
                  <a:pt x="2344122" y="808722"/>
                </a:lnTo>
                <a:lnTo>
                  <a:pt x="0" y="808722"/>
                </a:lnTo>
                <a:lnTo>
                  <a:pt x="0" y="0"/>
                </a:lnTo>
                <a:close/>
              </a:path>
            </a:pathLst>
          </a:custGeom>
          <a:blipFill rotWithShape="1">
            <a:blip r:embed="rId3">
              <a:alphaModFix/>
            </a:blip>
            <a:stretch>
              <a:fillRect b="0" l="0" r="0" t="0"/>
            </a:stretch>
          </a:blip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8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Motív Offic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otív Offic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Motív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2024-06-11T13:21:59.0000000Z</dcterms:created>
  <dc:creator>Marcela Hallová</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0x010100FC39A8C05164174D8B0CC0E9EA7C08B6</vt:lpwstr>
  </property>
  <property fmtid="{D5CDD505-2E9C-101B-9397-08002B2CF9AE}" pid="3" name="MediaServiceImageTags">
    <vt:lpwstr/>
  </property>
</Properties>
</file>