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  <p:sldMasterId id="2147483681" r:id="rId5"/>
  </p:sldMasterIdLst>
  <p:notesMasterIdLst>
    <p:notesMasterId r:id="rId14"/>
  </p:notesMasterIdLst>
  <p:sldIdLst>
    <p:sldId id="295" r:id="rId6"/>
    <p:sldId id="306" r:id="rId7"/>
    <p:sldId id="307" r:id="rId8"/>
    <p:sldId id="308" r:id="rId9"/>
    <p:sldId id="309" r:id="rId10"/>
    <p:sldId id="310" r:id="rId11"/>
    <p:sldId id="311" r:id="rId12"/>
    <p:sldId id="265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3BDDD-C51D-489A-9D83-484E1B00731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B708D23-F7BA-4009-8042-F59C4DB86A34}">
      <dgm:prSet custT="1"/>
      <dgm:spPr/>
      <dgm:t>
        <a:bodyPr/>
        <a:lstStyle/>
        <a:p>
          <a:r>
            <a:rPr lang="mk-MK" sz="2800" b="1" dirty="0">
              <a:latin typeface="Aptos" panose="020B0004020202020204" pitchFamily="34" charset="0"/>
            </a:rPr>
            <a:t>СОДРЖИНА</a:t>
          </a:r>
          <a:endParaRPr lang="en-US" sz="2800" dirty="0">
            <a:latin typeface="Aptos" panose="020B0004020202020204" pitchFamily="34" charset="0"/>
          </a:endParaRPr>
        </a:p>
      </dgm:t>
    </dgm:pt>
    <dgm:pt modelId="{294AC199-2143-4C5C-9F47-99B86156D936}" type="parTrans" cxnId="{014C43CB-3CC6-43CD-B58E-5B4857063AE5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2B847863-9BDA-465B-98F6-E4A85A2330AD}" type="sibTrans" cxnId="{014C43CB-3CC6-43CD-B58E-5B4857063AE5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FB63ECC2-F2C3-44FF-A373-AFC169BF9AD1}">
      <dgm:prSet custT="1"/>
      <dgm:spPr/>
      <dgm:t>
        <a:bodyPr/>
        <a:lstStyle/>
        <a:p>
          <a:r>
            <a:rPr lang="mk-MK" sz="2000" dirty="0">
              <a:latin typeface="Aptos" panose="020B0004020202020204" pitchFamily="34" charset="0"/>
            </a:rPr>
            <a:t>Вовед</a:t>
          </a:r>
          <a:endParaRPr lang="en-US" sz="2000" dirty="0">
            <a:latin typeface="Aptos" panose="020B0004020202020204" pitchFamily="34" charset="0"/>
          </a:endParaRPr>
        </a:p>
      </dgm:t>
    </dgm:pt>
    <dgm:pt modelId="{0E843898-55EF-4317-A849-6D38A4A6A4F2}" type="parTrans" cxnId="{3102CDD2-1FB6-4CD7-8AAB-7DFE7543CFE2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EE950033-B44C-41B2-8F1A-FA46F6CDD9C9}" type="sibTrans" cxnId="{3102CDD2-1FB6-4CD7-8AAB-7DFE7543CFE2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579F5918-B840-4DAD-A874-55B063A14ED8}">
      <dgm:prSet custT="1"/>
      <dgm:spPr/>
      <dgm:t>
        <a:bodyPr/>
        <a:lstStyle/>
        <a:p>
          <a:r>
            <a:rPr lang="mk-MK" sz="2000" dirty="0">
              <a:latin typeface="Aptos" panose="020B0004020202020204" pitchFamily="34" charset="0"/>
              <a:cs typeface="Calibri" panose="020F0502020204030204" pitchFamily="34" charset="0"/>
            </a:rPr>
            <a:t>Разбирање на дигиталното граѓанство</a:t>
          </a:r>
          <a:endParaRPr lang="en-US" sz="2000" dirty="0">
            <a:latin typeface="Aptos" panose="020B0004020202020204" pitchFamily="34" charset="0"/>
          </a:endParaRPr>
        </a:p>
      </dgm:t>
    </dgm:pt>
    <dgm:pt modelId="{6734107E-7D19-4A42-931F-3A5FF1C620B7}" type="parTrans" cxnId="{2CA61305-8D6F-405B-B02D-CED25D02CF64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29216139-11BC-4060-BE36-9F1CC7F809DD}" type="sibTrans" cxnId="{2CA61305-8D6F-405B-B02D-CED25D02CF64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078842D6-6B74-42A5-B67C-0A37A4CD31A9}">
      <dgm:prSet custT="1"/>
      <dgm:spPr/>
      <dgm:t>
        <a:bodyPr/>
        <a:lstStyle/>
        <a:p>
          <a:r>
            <a:rPr lang="ru-RU" sz="2000" dirty="0">
              <a:latin typeface="Aptos" panose="020B0004020202020204" pitchFamily="34" charset="0"/>
              <a:cs typeface="Calibri" panose="020F0502020204030204" pitchFamily="34" charset="0"/>
            </a:rPr>
            <a:t>Онлајн безбедност и дигитални права</a:t>
          </a:r>
          <a:endParaRPr lang="en-US" sz="2000" dirty="0">
            <a:latin typeface="Aptos" panose="020B0004020202020204" pitchFamily="34" charset="0"/>
          </a:endParaRPr>
        </a:p>
      </dgm:t>
    </dgm:pt>
    <dgm:pt modelId="{B47EDC7C-9CE6-4AA9-982F-78B6A8C403B1}" type="parTrans" cxnId="{7827F8DB-3E16-4708-80CA-FCCE918B4AC2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129BE90E-C04F-4DEC-8864-8FB101226F7D}" type="sibTrans" cxnId="{7827F8DB-3E16-4708-80CA-FCCE918B4AC2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ADB94454-2E8E-4ED0-8076-D0014D06EE10}">
      <dgm:prSet custT="1"/>
      <dgm:spPr/>
      <dgm:t>
        <a:bodyPr/>
        <a:lstStyle/>
        <a:p>
          <a:r>
            <a:rPr lang="ru-RU" sz="2000" dirty="0">
              <a:latin typeface="Aptos" panose="020B0004020202020204" pitchFamily="34" charset="0"/>
              <a:cs typeface="Calibri" panose="020F0502020204030204" pitchFamily="34" charset="0"/>
            </a:rPr>
            <a:t>Етичка употреба на дигиталната технологија</a:t>
          </a:r>
          <a:endParaRPr lang="en-US" sz="2000" dirty="0">
            <a:latin typeface="Aptos" panose="020B0004020202020204" pitchFamily="34" charset="0"/>
          </a:endParaRPr>
        </a:p>
      </dgm:t>
    </dgm:pt>
    <dgm:pt modelId="{A1F73035-1984-4496-BF33-81A8AF3D1DFE}" type="parTrans" cxnId="{83D2A868-7914-4223-AC8D-E069710DD3ED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028CC942-95C9-49D6-90B9-E424882F2F6E}" type="sibTrans" cxnId="{83D2A868-7914-4223-AC8D-E069710DD3ED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F2F763FE-1489-4DDB-AD36-0B076070A36D}">
      <dgm:prSet custT="1"/>
      <dgm:spPr/>
      <dgm:t>
        <a:bodyPr/>
        <a:lstStyle/>
        <a:p>
          <a:r>
            <a:rPr lang="mk-MK" sz="2000" dirty="0">
              <a:latin typeface="Aptos" panose="020B0004020202020204" pitchFamily="34" charset="0"/>
            </a:rPr>
            <a:t>Резиме</a:t>
          </a:r>
          <a:endParaRPr lang="en-US" sz="2000" dirty="0">
            <a:latin typeface="Aptos" panose="020B0004020202020204" pitchFamily="34" charset="0"/>
          </a:endParaRPr>
        </a:p>
      </dgm:t>
    </dgm:pt>
    <dgm:pt modelId="{CD09CE58-687D-41FD-8F04-59FB72C8D090}" type="parTrans" cxnId="{1F157AB7-34A4-4CFF-859C-9F74276BFF8E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D4AE7404-385F-4530-B09B-6476F9EAE96D}" type="sibTrans" cxnId="{1F157AB7-34A4-4CFF-859C-9F74276BFF8E}">
      <dgm:prSet/>
      <dgm:spPr/>
      <dgm:t>
        <a:bodyPr/>
        <a:lstStyle/>
        <a:p>
          <a:endParaRPr lang="en-US" sz="2000">
            <a:latin typeface="Aptos" panose="020B0004020202020204" pitchFamily="34" charset="0"/>
          </a:endParaRPr>
        </a:p>
      </dgm:t>
    </dgm:pt>
    <dgm:pt modelId="{73820434-D055-417D-B51D-D2636A8D4E23}" type="pres">
      <dgm:prSet presAssocID="{B243BDDD-C51D-489A-9D83-484E1B007317}" presName="root" presStyleCnt="0">
        <dgm:presLayoutVars>
          <dgm:dir/>
          <dgm:resizeHandles val="exact"/>
        </dgm:presLayoutVars>
      </dgm:prSet>
      <dgm:spPr/>
    </dgm:pt>
    <dgm:pt modelId="{A373FBBB-DD3B-4495-9A4B-015D5CF239F2}" type="pres">
      <dgm:prSet presAssocID="{2B708D23-F7BA-4009-8042-F59C4DB86A34}" presName="compNode" presStyleCnt="0"/>
      <dgm:spPr/>
    </dgm:pt>
    <dgm:pt modelId="{7FA56B82-3F71-455E-8DB9-E3DEC847B3A2}" type="pres">
      <dgm:prSet presAssocID="{2B708D23-F7BA-4009-8042-F59C4DB86A34}" presName="bgRect" presStyleLbl="bgShp" presStyleIdx="0" presStyleCnt="6"/>
      <dgm:spPr/>
    </dgm:pt>
    <dgm:pt modelId="{666EAA06-0DF7-4E53-A2D0-35B2EC9DD721}" type="pres">
      <dgm:prSet presAssocID="{2B708D23-F7BA-4009-8042-F59C4DB86A3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úbor HTML"/>
        </a:ext>
      </dgm:extLst>
    </dgm:pt>
    <dgm:pt modelId="{7124FCA2-2159-477E-A8A7-40DEE58D550C}" type="pres">
      <dgm:prSet presAssocID="{2B708D23-F7BA-4009-8042-F59C4DB86A34}" presName="spaceRect" presStyleCnt="0"/>
      <dgm:spPr/>
    </dgm:pt>
    <dgm:pt modelId="{88281E21-E1EF-4392-93DB-8F368ACD50A4}" type="pres">
      <dgm:prSet presAssocID="{2B708D23-F7BA-4009-8042-F59C4DB86A34}" presName="parTx" presStyleLbl="revTx" presStyleIdx="0" presStyleCnt="6">
        <dgm:presLayoutVars>
          <dgm:chMax val="0"/>
          <dgm:chPref val="0"/>
        </dgm:presLayoutVars>
      </dgm:prSet>
      <dgm:spPr/>
    </dgm:pt>
    <dgm:pt modelId="{5FB9042D-2731-4292-8B91-F141CA02865F}" type="pres">
      <dgm:prSet presAssocID="{2B847863-9BDA-465B-98F6-E4A85A2330AD}" presName="sibTrans" presStyleCnt="0"/>
      <dgm:spPr/>
    </dgm:pt>
    <dgm:pt modelId="{7700099C-5E66-4663-B9FB-EBF32FA5F795}" type="pres">
      <dgm:prSet presAssocID="{FB63ECC2-F2C3-44FF-A373-AFC169BF9AD1}" presName="compNode" presStyleCnt="0"/>
      <dgm:spPr/>
    </dgm:pt>
    <dgm:pt modelId="{26B7E481-560E-49DF-BDA8-476CD04DE364}" type="pres">
      <dgm:prSet presAssocID="{FB63ECC2-F2C3-44FF-A373-AFC169BF9AD1}" presName="bgRect" presStyleLbl="bgShp" presStyleIdx="1" presStyleCnt="6"/>
      <dgm:spPr/>
    </dgm:pt>
    <dgm:pt modelId="{373BAA04-DC7C-4DFE-B3FB-E97A9B60D659}" type="pres">
      <dgm:prSet presAssocID="{FB63ECC2-F2C3-44FF-A373-AFC169BF9AD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jk"/>
        </a:ext>
      </dgm:extLst>
    </dgm:pt>
    <dgm:pt modelId="{C61F3CF7-2711-42E7-8CA0-27A8AFC267E4}" type="pres">
      <dgm:prSet presAssocID="{FB63ECC2-F2C3-44FF-A373-AFC169BF9AD1}" presName="spaceRect" presStyleCnt="0"/>
      <dgm:spPr/>
    </dgm:pt>
    <dgm:pt modelId="{C6D674F7-DF36-4390-BC72-23FA733023E3}" type="pres">
      <dgm:prSet presAssocID="{FB63ECC2-F2C3-44FF-A373-AFC169BF9AD1}" presName="parTx" presStyleLbl="revTx" presStyleIdx="1" presStyleCnt="6">
        <dgm:presLayoutVars>
          <dgm:chMax val="0"/>
          <dgm:chPref val="0"/>
        </dgm:presLayoutVars>
      </dgm:prSet>
      <dgm:spPr/>
    </dgm:pt>
    <dgm:pt modelId="{4A7017CB-62BB-4E38-94FB-7DB901758ED0}" type="pres">
      <dgm:prSet presAssocID="{EE950033-B44C-41B2-8F1A-FA46F6CDD9C9}" presName="sibTrans" presStyleCnt="0"/>
      <dgm:spPr/>
    </dgm:pt>
    <dgm:pt modelId="{8E23DE1E-668E-422B-9F8D-06C2F44B83C7}" type="pres">
      <dgm:prSet presAssocID="{579F5918-B840-4DAD-A874-55B063A14ED8}" presName="compNode" presStyleCnt="0"/>
      <dgm:spPr/>
    </dgm:pt>
    <dgm:pt modelId="{40D17FAC-5618-4B93-BD2E-24D9B68EB3EA}" type="pres">
      <dgm:prSet presAssocID="{579F5918-B840-4DAD-A874-55B063A14ED8}" presName="bgRect" presStyleLbl="bgShp" presStyleIdx="2" presStyleCnt="6"/>
      <dgm:spPr/>
    </dgm:pt>
    <dgm:pt modelId="{39091F4B-C6A5-4C57-9E73-3809DA822B8F}" type="pres">
      <dgm:prSet presAssocID="{579F5918-B840-4DAD-A874-55B063A14ED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bezpečený notebook"/>
        </a:ext>
      </dgm:extLst>
    </dgm:pt>
    <dgm:pt modelId="{07B6A3DF-D900-4273-B6A4-9EF3B528F470}" type="pres">
      <dgm:prSet presAssocID="{579F5918-B840-4DAD-A874-55B063A14ED8}" presName="spaceRect" presStyleCnt="0"/>
      <dgm:spPr/>
    </dgm:pt>
    <dgm:pt modelId="{10718661-2CEB-4539-912A-A7A6536C3116}" type="pres">
      <dgm:prSet presAssocID="{579F5918-B840-4DAD-A874-55B063A14ED8}" presName="parTx" presStyleLbl="revTx" presStyleIdx="2" presStyleCnt="6">
        <dgm:presLayoutVars>
          <dgm:chMax val="0"/>
          <dgm:chPref val="0"/>
        </dgm:presLayoutVars>
      </dgm:prSet>
      <dgm:spPr/>
    </dgm:pt>
    <dgm:pt modelId="{F2484D4E-946C-4C4C-9FE4-2314455C864E}" type="pres">
      <dgm:prSet presAssocID="{29216139-11BC-4060-BE36-9F1CC7F809DD}" presName="sibTrans" presStyleCnt="0"/>
      <dgm:spPr/>
    </dgm:pt>
    <dgm:pt modelId="{1F7425F9-9EFE-4511-84A6-9C1207F5557B}" type="pres">
      <dgm:prSet presAssocID="{078842D6-6B74-42A5-B67C-0A37A4CD31A9}" presName="compNode" presStyleCnt="0"/>
      <dgm:spPr/>
    </dgm:pt>
    <dgm:pt modelId="{175FEB23-D1B6-4D77-93BE-B778E7FAD066}" type="pres">
      <dgm:prSet presAssocID="{078842D6-6B74-42A5-B67C-0A37A4CD31A9}" presName="bgRect" presStyleLbl="bgShp" presStyleIdx="3" presStyleCnt="6"/>
      <dgm:spPr/>
    </dgm:pt>
    <dgm:pt modelId="{A2A981CF-D820-47B0-A02E-59F284793CFF}" type="pres">
      <dgm:prSet presAssocID="{078842D6-6B74-42A5-B67C-0A37A4CD31A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zdelávanie"/>
        </a:ext>
      </dgm:extLst>
    </dgm:pt>
    <dgm:pt modelId="{1156ECBC-C615-407A-AB09-10806E85413A}" type="pres">
      <dgm:prSet presAssocID="{078842D6-6B74-42A5-B67C-0A37A4CD31A9}" presName="spaceRect" presStyleCnt="0"/>
      <dgm:spPr/>
    </dgm:pt>
    <dgm:pt modelId="{5CF14C61-53DD-492E-9FD5-987E46145691}" type="pres">
      <dgm:prSet presAssocID="{078842D6-6B74-42A5-B67C-0A37A4CD31A9}" presName="parTx" presStyleLbl="revTx" presStyleIdx="3" presStyleCnt="6">
        <dgm:presLayoutVars>
          <dgm:chMax val="0"/>
          <dgm:chPref val="0"/>
        </dgm:presLayoutVars>
      </dgm:prSet>
      <dgm:spPr/>
    </dgm:pt>
    <dgm:pt modelId="{C53126B2-C5A8-4A78-A9B2-24C1B59EFED2}" type="pres">
      <dgm:prSet presAssocID="{129BE90E-C04F-4DEC-8864-8FB101226F7D}" presName="sibTrans" presStyleCnt="0"/>
      <dgm:spPr/>
    </dgm:pt>
    <dgm:pt modelId="{88F16B86-DC52-486C-B2B1-D9E6BFECAD88}" type="pres">
      <dgm:prSet presAssocID="{ADB94454-2E8E-4ED0-8076-D0014D06EE10}" presName="compNode" presStyleCnt="0"/>
      <dgm:spPr/>
    </dgm:pt>
    <dgm:pt modelId="{AC6405E7-549C-4075-9A06-7AC6582F1359}" type="pres">
      <dgm:prSet presAssocID="{ADB94454-2E8E-4ED0-8076-D0014D06EE10}" presName="bgRect" presStyleLbl="bgShp" presStyleIdx="4" presStyleCnt="6"/>
      <dgm:spPr/>
    </dgm:pt>
    <dgm:pt modelId="{FDA208B1-9F76-481E-AF11-387E0B50A825}" type="pres">
      <dgm:prSet presAssocID="{ADB94454-2E8E-4ED0-8076-D0014D06EE1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fej"/>
        </a:ext>
      </dgm:extLst>
    </dgm:pt>
    <dgm:pt modelId="{066DD64E-E5EB-4FB7-91C2-760323AD4AF6}" type="pres">
      <dgm:prSet presAssocID="{ADB94454-2E8E-4ED0-8076-D0014D06EE10}" presName="spaceRect" presStyleCnt="0"/>
      <dgm:spPr/>
    </dgm:pt>
    <dgm:pt modelId="{4A43760C-CB76-43A6-B7A6-65295F0D517D}" type="pres">
      <dgm:prSet presAssocID="{ADB94454-2E8E-4ED0-8076-D0014D06EE10}" presName="parTx" presStyleLbl="revTx" presStyleIdx="4" presStyleCnt="6">
        <dgm:presLayoutVars>
          <dgm:chMax val="0"/>
          <dgm:chPref val="0"/>
        </dgm:presLayoutVars>
      </dgm:prSet>
      <dgm:spPr/>
    </dgm:pt>
    <dgm:pt modelId="{75EE90E0-31A3-4900-867C-3B4BA3756FCA}" type="pres">
      <dgm:prSet presAssocID="{028CC942-95C9-49D6-90B9-E424882F2F6E}" presName="sibTrans" presStyleCnt="0"/>
      <dgm:spPr/>
    </dgm:pt>
    <dgm:pt modelId="{485E8CCF-1ABF-4321-8FAC-8AB382438E93}" type="pres">
      <dgm:prSet presAssocID="{F2F763FE-1489-4DDB-AD36-0B076070A36D}" presName="compNode" presStyleCnt="0"/>
      <dgm:spPr/>
    </dgm:pt>
    <dgm:pt modelId="{B6F4B756-2471-4388-9440-3EAF4C6A783B}" type="pres">
      <dgm:prSet presAssocID="{F2F763FE-1489-4DDB-AD36-0B076070A36D}" presName="bgRect" presStyleLbl="bgShp" presStyleIdx="5" presStyleCnt="6"/>
      <dgm:spPr/>
    </dgm:pt>
    <dgm:pt modelId="{5CC8C997-00F3-478C-85F3-0497CBDEF538}" type="pres">
      <dgm:prSet presAssocID="{F2F763FE-1489-4DDB-AD36-0B076070A36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stória"/>
        </a:ext>
      </dgm:extLst>
    </dgm:pt>
    <dgm:pt modelId="{3D8763A7-8621-4FB8-B509-5D6AC5DDED6F}" type="pres">
      <dgm:prSet presAssocID="{F2F763FE-1489-4DDB-AD36-0B076070A36D}" presName="spaceRect" presStyleCnt="0"/>
      <dgm:spPr/>
    </dgm:pt>
    <dgm:pt modelId="{D98B70F2-EE8F-4BCD-B437-83601E2EE8C6}" type="pres">
      <dgm:prSet presAssocID="{F2F763FE-1489-4DDB-AD36-0B076070A36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2CA61305-8D6F-405B-B02D-CED25D02CF64}" srcId="{B243BDDD-C51D-489A-9D83-484E1B007317}" destId="{579F5918-B840-4DAD-A874-55B063A14ED8}" srcOrd="2" destOrd="0" parTransId="{6734107E-7D19-4A42-931F-3A5FF1C620B7}" sibTransId="{29216139-11BC-4060-BE36-9F1CC7F809DD}"/>
    <dgm:cxn modelId="{E0383613-BA6B-4DB4-B45C-2283377B0FFE}" type="presOf" srcId="{579F5918-B840-4DAD-A874-55B063A14ED8}" destId="{10718661-2CEB-4539-912A-A7A6536C3116}" srcOrd="0" destOrd="0" presId="urn:microsoft.com/office/officeart/2018/2/layout/IconVerticalSolidList"/>
    <dgm:cxn modelId="{680ACE31-B5D1-4A89-B907-BCA86109A15C}" type="presOf" srcId="{FB63ECC2-F2C3-44FF-A373-AFC169BF9AD1}" destId="{C6D674F7-DF36-4390-BC72-23FA733023E3}" srcOrd="0" destOrd="0" presId="urn:microsoft.com/office/officeart/2018/2/layout/IconVerticalSolidList"/>
    <dgm:cxn modelId="{1C2F4D3F-6713-412F-A727-484729E8FC47}" type="presOf" srcId="{078842D6-6B74-42A5-B67C-0A37A4CD31A9}" destId="{5CF14C61-53DD-492E-9FD5-987E46145691}" srcOrd="0" destOrd="0" presId="urn:microsoft.com/office/officeart/2018/2/layout/IconVerticalSolidList"/>
    <dgm:cxn modelId="{83D2A868-7914-4223-AC8D-E069710DD3ED}" srcId="{B243BDDD-C51D-489A-9D83-484E1B007317}" destId="{ADB94454-2E8E-4ED0-8076-D0014D06EE10}" srcOrd="4" destOrd="0" parTransId="{A1F73035-1984-4496-BF33-81A8AF3D1DFE}" sibTransId="{028CC942-95C9-49D6-90B9-E424882F2F6E}"/>
    <dgm:cxn modelId="{51584179-66EC-4694-9794-A852064B9CF7}" type="presOf" srcId="{2B708D23-F7BA-4009-8042-F59C4DB86A34}" destId="{88281E21-E1EF-4392-93DB-8F368ACD50A4}" srcOrd="0" destOrd="0" presId="urn:microsoft.com/office/officeart/2018/2/layout/IconVerticalSolidList"/>
    <dgm:cxn modelId="{1F157AB7-34A4-4CFF-859C-9F74276BFF8E}" srcId="{B243BDDD-C51D-489A-9D83-484E1B007317}" destId="{F2F763FE-1489-4DDB-AD36-0B076070A36D}" srcOrd="5" destOrd="0" parTransId="{CD09CE58-687D-41FD-8F04-59FB72C8D090}" sibTransId="{D4AE7404-385F-4530-B09B-6476F9EAE96D}"/>
    <dgm:cxn modelId="{1D53CEC6-398D-4D12-8C40-9E6F4F91B165}" type="presOf" srcId="{F2F763FE-1489-4DDB-AD36-0B076070A36D}" destId="{D98B70F2-EE8F-4BCD-B437-83601E2EE8C6}" srcOrd="0" destOrd="0" presId="urn:microsoft.com/office/officeart/2018/2/layout/IconVerticalSolidList"/>
    <dgm:cxn modelId="{014C43CB-3CC6-43CD-B58E-5B4857063AE5}" srcId="{B243BDDD-C51D-489A-9D83-484E1B007317}" destId="{2B708D23-F7BA-4009-8042-F59C4DB86A34}" srcOrd="0" destOrd="0" parTransId="{294AC199-2143-4C5C-9F47-99B86156D936}" sibTransId="{2B847863-9BDA-465B-98F6-E4A85A2330AD}"/>
    <dgm:cxn modelId="{175236CF-50E5-4DBE-B4AE-834CFC9614B1}" type="presOf" srcId="{B243BDDD-C51D-489A-9D83-484E1B007317}" destId="{73820434-D055-417D-B51D-D2636A8D4E23}" srcOrd="0" destOrd="0" presId="urn:microsoft.com/office/officeart/2018/2/layout/IconVerticalSolidList"/>
    <dgm:cxn modelId="{3102CDD2-1FB6-4CD7-8AAB-7DFE7543CFE2}" srcId="{B243BDDD-C51D-489A-9D83-484E1B007317}" destId="{FB63ECC2-F2C3-44FF-A373-AFC169BF9AD1}" srcOrd="1" destOrd="0" parTransId="{0E843898-55EF-4317-A849-6D38A4A6A4F2}" sibTransId="{EE950033-B44C-41B2-8F1A-FA46F6CDD9C9}"/>
    <dgm:cxn modelId="{7827F8DB-3E16-4708-80CA-FCCE918B4AC2}" srcId="{B243BDDD-C51D-489A-9D83-484E1B007317}" destId="{078842D6-6B74-42A5-B67C-0A37A4CD31A9}" srcOrd="3" destOrd="0" parTransId="{B47EDC7C-9CE6-4AA9-982F-78B6A8C403B1}" sibTransId="{129BE90E-C04F-4DEC-8864-8FB101226F7D}"/>
    <dgm:cxn modelId="{129B88EB-D139-4566-9B26-C8C4BF93407C}" type="presOf" srcId="{ADB94454-2E8E-4ED0-8076-D0014D06EE10}" destId="{4A43760C-CB76-43A6-B7A6-65295F0D517D}" srcOrd="0" destOrd="0" presId="urn:microsoft.com/office/officeart/2018/2/layout/IconVerticalSolidList"/>
    <dgm:cxn modelId="{4B79D27B-2F4C-4B48-893B-0844E2907C68}" type="presParOf" srcId="{73820434-D055-417D-B51D-D2636A8D4E23}" destId="{A373FBBB-DD3B-4495-9A4B-015D5CF239F2}" srcOrd="0" destOrd="0" presId="urn:microsoft.com/office/officeart/2018/2/layout/IconVerticalSolidList"/>
    <dgm:cxn modelId="{B606381F-36FB-4C4B-BB67-08F227443572}" type="presParOf" srcId="{A373FBBB-DD3B-4495-9A4B-015D5CF239F2}" destId="{7FA56B82-3F71-455E-8DB9-E3DEC847B3A2}" srcOrd="0" destOrd="0" presId="urn:microsoft.com/office/officeart/2018/2/layout/IconVerticalSolidList"/>
    <dgm:cxn modelId="{3F73BD4C-C431-463C-9D94-1CEA9F38C78E}" type="presParOf" srcId="{A373FBBB-DD3B-4495-9A4B-015D5CF239F2}" destId="{666EAA06-0DF7-4E53-A2D0-35B2EC9DD721}" srcOrd="1" destOrd="0" presId="urn:microsoft.com/office/officeart/2018/2/layout/IconVerticalSolidList"/>
    <dgm:cxn modelId="{6803465E-5AB2-4F07-8BB8-34AE5E5A27D5}" type="presParOf" srcId="{A373FBBB-DD3B-4495-9A4B-015D5CF239F2}" destId="{7124FCA2-2159-477E-A8A7-40DEE58D550C}" srcOrd="2" destOrd="0" presId="urn:microsoft.com/office/officeart/2018/2/layout/IconVerticalSolidList"/>
    <dgm:cxn modelId="{8DF4FDC7-5884-4C8C-9B1B-EB9D92B187C0}" type="presParOf" srcId="{A373FBBB-DD3B-4495-9A4B-015D5CF239F2}" destId="{88281E21-E1EF-4392-93DB-8F368ACD50A4}" srcOrd="3" destOrd="0" presId="urn:microsoft.com/office/officeart/2018/2/layout/IconVerticalSolidList"/>
    <dgm:cxn modelId="{93506C51-DBD1-4017-A40E-EF49305EB4FB}" type="presParOf" srcId="{73820434-D055-417D-B51D-D2636A8D4E23}" destId="{5FB9042D-2731-4292-8B91-F141CA02865F}" srcOrd="1" destOrd="0" presId="urn:microsoft.com/office/officeart/2018/2/layout/IconVerticalSolidList"/>
    <dgm:cxn modelId="{A2044FCE-E0DB-402A-BEF3-C747BA9057CF}" type="presParOf" srcId="{73820434-D055-417D-B51D-D2636A8D4E23}" destId="{7700099C-5E66-4663-B9FB-EBF32FA5F795}" srcOrd="2" destOrd="0" presId="urn:microsoft.com/office/officeart/2018/2/layout/IconVerticalSolidList"/>
    <dgm:cxn modelId="{E42AE867-D97F-40D9-85BC-5843629D2850}" type="presParOf" srcId="{7700099C-5E66-4663-B9FB-EBF32FA5F795}" destId="{26B7E481-560E-49DF-BDA8-476CD04DE364}" srcOrd="0" destOrd="0" presId="urn:microsoft.com/office/officeart/2018/2/layout/IconVerticalSolidList"/>
    <dgm:cxn modelId="{14646EA2-9C1A-44B6-82CD-9D6558162A9E}" type="presParOf" srcId="{7700099C-5E66-4663-B9FB-EBF32FA5F795}" destId="{373BAA04-DC7C-4DFE-B3FB-E97A9B60D659}" srcOrd="1" destOrd="0" presId="urn:microsoft.com/office/officeart/2018/2/layout/IconVerticalSolidList"/>
    <dgm:cxn modelId="{AB30F935-64E8-4BCA-B7F9-06CE45AA903C}" type="presParOf" srcId="{7700099C-5E66-4663-B9FB-EBF32FA5F795}" destId="{C61F3CF7-2711-42E7-8CA0-27A8AFC267E4}" srcOrd="2" destOrd="0" presId="urn:microsoft.com/office/officeart/2018/2/layout/IconVerticalSolidList"/>
    <dgm:cxn modelId="{FBBB6ED6-4F42-4923-9F7D-0E1735517C21}" type="presParOf" srcId="{7700099C-5E66-4663-B9FB-EBF32FA5F795}" destId="{C6D674F7-DF36-4390-BC72-23FA733023E3}" srcOrd="3" destOrd="0" presId="urn:microsoft.com/office/officeart/2018/2/layout/IconVerticalSolidList"/>
    <dgm:cxn modelId="{19A88779-E539-47BA-861E-BA43A2A40BD0}" type="presParOf" srcId="{73820434-D055-417D-B51D-D2636A8D4E23}" destId="{4A7017CB-62BB-4E38-94FB-7DB901758ED0}" srcOrd="3" destOrd="0" presId="urn:microsoft.com/office/officeart/2018/2/layout/IconVerticalSolidList"/>
    <dgm:cxn modelId="{A1B0FCCE-F390-4474-B721-50BC970509C4}" type="presParOf" srcId="{73820434-D055-417D-B51D-D2636A8D4E23}" destId="{8E23DE1E-668E-422B-9F8D-06C2F44B83C7}" srcOrd="4" destOrd="0" presId="urn:microsoft.com/office/officeart/2018/2/layout/IconVerticalSolidList"/>
    <dgm:cxn modelId="{498E9031-691A-4501-89CD-6CF4688C1664}" type="presParOf" srcId="{8E23DE1E-668E-422B-9F8D-06C2F44B83C7}" destId="{40D17FAC-5618-4B93-BD2E-24D9B68EB3EA}" srcOrd="0" destOrd="0" presId="urn:microsoft.com/office/officeart/2018/2/layout/IconVerticalSolidList"/>
    <dgm:cxn modelId="{A7700B45-D20F-47B7-BF7C-9872BD151BFE}" type="presParOf" srcId="{8E23DE1E-668E-422B-9F8D-06C2F44B83C7}" destId="{39091F4B-C6A5-4C57-9E73-3809DA822B8F}" srcOrd="1" destOrd="0" presId="urn:microsoft.com/office/officeart/2018/2/layout/IconVerticalSolidList"/>
    <dgm:cxn modelId="{227173FD-5CCB-4634-8CF3-F57D83432E52}" type="presParOf" srcId="{8E23DE1E-668E-422B-9F8D-06C2F44B83C7}" destId="{07B6A3DF-D900-4273-B6A4-9EF3B528F470}" srcOrd="2" destOrd="0" presId="urn:microsoft.com/office/officeart/2018/2/layout/IconVerticalSolidList"/>
    <dgm:cxn modelId="{A71EC53A-C7F2-4C2A-9263-964AFC1C739B}" type="presParOf" srcId="{8E23DE1E-668E-422B-9F8D-06C2F44B83C7}" destId="{10718661-2CEB-4539-912A-A7A6536C3116}" srcOrd="3" destOrd="0" presId="urn:microsoft.com/office/officeart/2018/2/layout/IconVerticalSolidList"/>
    <dgm:cxn modelId="{17B66FC5-F674-4795-8353-FC59F8F83483}" type="presParOf" srcId="{73820434-D055-417D-B51D-D2636A8D4E23}" destId="{F2484D4E-946C-4C4C-9FE4-2314455C864E}" srcOrd="5" destOrd="0" presId="urn:microsoft.com/office/officeart/2018/2/layout/IconVerticalSolidList"/>
    <dgm:cxn modelId="{F8657F43-61E9-47D8-BA14-C1C1A6013762}" type="presParOf" srcId="{73820434-D055-417D-B51D-D2636A8D4E23}" destId="{1F7425F9-9EFE-4511-84A6-9C1207F5557B}" srcOrd="6" destOrd="0" presId="urn:microsoft.com/office/officeart/2018/2/layout/IconVerticalSolidList"/>
    <dgm:cxn modelId="{3E7CF8CC-CDF4-4A23-AA69-1ACE34EC1FF8}" type="presParOf" srcId="{1F7425F9-9EFE-4511-84A6-9C1207F5557B}" destId="{175FEB23-D1B6-4D77-93BE-B778E7FAD066}" srcOrd="0" destOrd="0" presId="urn:microsoft.com/office/officeart/2018/2/layout/IconVerticalSolidList"/>
    <dgm:cxn modelId="{F12428E8-86E8-447A-9497-50657DC49E0B}" type="presParOf" srcId="{1F7425F9-9EFE-4511-84A6-9C1207F5557B}" destId="{A2A981CF-D820-47B0-A02E-59F284793CFF}" srcOrd="1" destOrd="0" presId="urn:microsoft.com/office/officeart/2018/2/layout/IconVerticalSolidList"/>
    <dgm:cxn modelId="{7B905123-48AA-4675-8C13-B87C0435405A}" type="presParOf" srcId="{1F7425F9-9EFE-4511-84A6-9C1207F5557B}" destId="{1156ECBC-C615-407A-AB09-10806E85413A}" srcOrd="2" destOrd="0" presId="urn:microsoft.com/office/officeart/2018/2/layout/IconVerticalSolidList"/>
    <dgm:cxn modelId="{321EC366-9C7F-4526-A8D8-88B37D1B2CAD}" type="presParOf" srcId="{1F7425F9-9EFE-4511-84A6-9C1207F5557B}" destId="{5CF14C61-53DD-492E-9FD5-987E46145691}" srcOrd="3" destOrd="0" presId="urn:microsoft.com/office/officeart/2018/2/layout/IconVerticalSolidList"/>
    <dgm:cxn modelId="{B333B9EE-FD3F-479E-965D-43B6C3339886}" type="presParOf" srcId="{73820434-D055-417D-B51D-D2636A8D4E23}" destId="{C53126B2-C5A8-4A78-A9B2-24C1B59EFED2}" srcOrd="7" destOrd="0" presId="urn:microsoft.com/office/officeart/2018/2/layout/IconVerticalSolidList"/>
    <dgm:cxn modelId="{611B0883-F79A-4421-AD47-3467015AED71}" type="presParOf" srcId="{73820434-D055-417D-B51D-D2636A8D4E23}" destId="{88F16B86-DC52-486C-B2B1-D9E6BFECAD88}" srcOrd="8" destOrd="0" presId="urn:microsoft.com/office/officeart/2018/2/layout/IconVerticalSolidList"/>
    <dgm:cxn modelId="{87368C85-4278-48E3-A1A8-8ABAC99DC67C}" type="presParOf" srcId="{88F16B86-DC52-486C-B2B1-D9E6BFECAD88}" destId="{AC6405E7-549C-4075-9A06-7AC6582F1359}" srcOrd="0" destOrd="0" presId="urn:microsoft.com/office/officeart/2018/2/layout/IconVerticalSolidList"/>
    <dgm:cxn modelId="{3DD24827-E587-47F2-8A90-7DB497AAA3F5}" type="presParOf" srcId="{88F16B86-DC52-486C-B2B1-D9E6BFECAD88}" destId="{FDA208B1-9F76-481E-AF11-387E0B50A825}" srcOrd="1" destOrd="0" presId="urn:microsoft.com/office/officeart/2018/2/layout/IconVerticalSolidList"/>
    <dgm:cxn modelId="{9F247355-26CF-427A-AD46-B48D28444BE9}" type="presParOf" srcId="{88F16B86-DC52-486C-B2B1-D9E6BFECAD88}" destId="{066DD64E-E5EB-4FB7-91C2-760323AD4AF6}" srcOrd="2" destOrd="0" presId="urn:microsoft.com/office/officeart/2018/2/layout/IconVerticalSolidList"/>
    <dgm:cxn modelId="{27074140-8339-4C90-9290-CB86BF55C603}" type="presParOf" srcId="{88F16B86-DC52-486C-B2B1-D9E6BFECAD88}" destId="{4A43760C-CB76-43A6-B7A6-65295F0D517D}" srcOrd="3" destOrd="0" presId="urn:microsoft.com/office/officeart/2018/2/layout/IconVerticalSolidList"/>
    <dgm:cxn modelId="{66BA0B10-3142-4511-9973-346F48784376}" type="presParOf" srcId="{73820434-D055-417D-B51D-D2636A8D4E23}" destId="{75EE90E0-31A3-4900-867C-3B4BA3756FCA}" srcOrd="9" destOrd="0" presId="urn:microsoft.com/office/officeart/2018/2/layout/IconVerticalSolidList"/>
    <dgm:cxn modelId="{1F1C1488-F752-4D6F-B4DB-0DEB1710C993}" type="presParOf" srcId="{73820434-D055-417D-B51D-D2636A8D4E23}" destId="{485E8CCF-1ABF-4321-8FAC-8AB382438E93}" srcOrd="10" destOrd="0" presId="urn:microsoft.com/office/officeart/2018/2/layout/IconVerticalSolidList"/>
    <dgm:cxn modelId="{751AA5C4-8AD0-4EA5-A663-0C80C14D31C7}" type="presParOf" srcId="{485E8CCF-1ABF-4321-8FAC-8AB382438E93}" destId="{B6F4B756-2471-4388-9440-3EAF4C6A783B}" srcOrd="0" destOrd="0" presId="urn:microsoft.com/office/officeart/2018/2/layout/IconVerticalSolidList"/>
    <dgm:cxn modelId="{244E58D9-D691-4F7E-9B66-E0CBFD2D0BB6}" type="presParOf" srcId="{485E8CCF-1ABF-4321-8FAC-8AB382438E93}" destId="{5CC8C997-00F3-478C-85F3-0497CBDEF538}" srcOrd="1" destOrd="0" presId="urn:microsoft.com/office/officeart/2018/2/layout/IconVerticalSolidList"/>
    <dgm:cxn modelId="{00218AD6-9A68-47B4-8D84-990DD4C8ADF2}" type="presParOf" srcId="{485E8CCF-1ABF-4321-8FAC-8AB382438E93}" destId="{3D8763A7-8621-4FB8-B509-5D6AC5DDED6F}" srcOrd="2" destOrd="0" presId="urn:microsoft.com/office/officeart/2018/2/layout/IconVerticalSolidList"/>
    <dgm:cxn modelId="{E982CE78-7640-4660-BDAC-B22C26743100}" type="presParOf" srcId="{485E8CCF-1ABF-4321-8FAC-8AB382438E93}" destId="{D98B70F2-EE8F-4BCD-B437-83601E2EE8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C906D7-30AE-4F72-8676-F750ADC150C8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1E0A4A-A421-4095-BE24-D0D2C6A735B3}">
      <dgm:prSet custT="1"/>
      <dgm:spPr/>
      <dgm:t>
        <a:bodyPr/>
        <a:lstStyle/>
        <a:p>
          <a:r>
            <a:rPr lang="ru-RU" sz="1600" dirty="0">
              <a:latin typeface="Aptos" panose="020B0004020202020204" pitchFamily="34" charset="0"/>
            </a:rPr>
            <a:t>Нашата цел е да ве опремиме со компетенции неопходни за дигитална благосостојба и безбедност, поттикнувајќи дигитална отпорност за сите.</a:t>
          </a:r>
          <a:endParaRPr lang="en-US" sz="1600" dirty="0">
            <a:latin typeface="Aptos" panose="020B0004020202020204" pitchFamily="34" charset="0"/>
          </a:endParaRPr>
        </a:p>
      </dgm:t>
    </dgm:pt>
    <dgm:pt modelId="{87C3B396-3C6C-4899-A2E9-2050BE385FB7}" type="parTrans" cxnId="{9F73002C-C4BA-47C0-90B1-C7614113E515}">
      <dgm:prSet/>
      <dgm:spPr/>
      <dgm:t>
        <a:bodyPr/>
        <a:lstStyle/>
        <a:p>
          <a:endParaRPr lang="en-US"/>
        </a:p>
      </dgm:t>
    </dgm:pt>
    <dgm:pt modelId="{27CD522D-C3AE-42DA-B10B-39F8EADD48E4}" type="sibTrans" cxnId="{9F73002C-C4BA-47C0-90B1-C7614113E515}">
      <dgm:prSet/>
      <dgm:spPr/>
      <dgm:t>
        <a:bodyPr/>
        <a:lstStyle/>
        <a:p>
          <a:endParaRPr lang="en-US"/>
        </a:p>
      </dgm:t>
    </dgm:pt>
    <dgm:pt modelId="{53B097B2-5BAD-4E1B-AE36-7528308F5B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Aptos" panose="020B0004020202020204" pitchFamily="34" charset="0"/>
            </a:rPr>
            <a:t>Ние се радуваме на вашето активно учество и оригилните перспективи со кои придонесувате во нашата заедница за учење. </a:t>
          </a:r>
          <a:endParaRPr lang="en-US" sz="1600" dirty="0">
            <a:latin typeface="Aptos" panose="020B0004020202020204" pitchFamily="34" charset="0"/>
          </a:endParaRPr>
        </a:p>
      </dgm:t>
    </dgm:pt>
    <dgm:pt modelId="{7B689C96-FFB1-4F5B-9F38-3CFAE1AA34E3}" type="parTrans" cxnId="{0BF3D699-2E81-420A-AD16-82FD10568D54}">
      <dgm:prSet/>
      <dgm:spPr/>
      <dgm:t>
        <a:bodyPr/>
        <a:lstStyle/>
        <a:p>
          <a:endParaRPr lang="en-US"/>
        </a:p>
      </dgm:t>
    </dgm:pt>
    <dgm:pt modelId="{906685F8-5247-4AC5-9F8B-114BE1FC284D}" type="sibTrans" cxnId="{0BF3D699-2E81-420A-AD16-82FD10568D54}">
      <dgm:prSet/>
      <dgm:spPr/>
      <dgm:t>
        <a:bodyPr/>
        <a:lstStyle/>
        <a:p>
          <a:endParaRPr lang="en-US"/>
        </a:p>
      </dgm:t>
    </dgm:pt>
    <dgm:pt modelId="{559D9BE0-E311-4F5D-827A-3E71C5509A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dirty="0">
              <a:latin typeface="Aptos" panose="020B0004020202020204" pitchFamily="34" charset="0"/>
            </a:rPr>
            <a:t> </a:t>
          </a:r>
          <a:r>
            <a:rPr lang="ru-RU" sz="1600" dirty="0">
              <a:latin typeface="Aptos" panose="020B0004020202020204" pitchFamily="34" charset="0"/>
            </a:rPr>
            <a:t>Да се впуштиме во ова трансформативно патување заедно, подобрувајќи ја нашата дигитална писменост и промовирајќи побезбедна, поинклузивна дигитална средина за сите</a:t>
          </a:r>
          <a:r>
            <a:rPr lang="ru-RU" sz="1400" dirty="0">
              <a:latin typeface="Aptos" panose="020B0004020202020204" pitchFamily="34" charset="0"/>
            </a:rPr>
            <a:t>.</a:t>
          </a:r>
          <a:endParaRPr lang="sk-SK" sz="1400" dirty="0">
            <a:latin typeface="Aptos" panose="020B0004020202020204" pitchFamily="34" charset="0"/>
          </a:endParaRPr>
        </a:p>
      </dgm:t>
    </dgm:pt>
    <dgm:pt modelId="{441A41CB-C842-41CF-AF9E-8F6C7C028DCD}" type="parTrans" cxnId="{71EADD37-3103-4691-B83F-D0CE9F21A706}">
      <dgm:prSet/>
      <dgm:spPr/>
      <dgm:t>
        <a:bodyPr/>
        <a:lstStyle/>
        <a:p>
          <a:endParaRPr lang="sk-SK"/>
        </a:p>
      </dgm:t>
    </dgm:pt>
    <dgm:pt modelId="{DC2086FF-1287-4020-8BDB-62D3A2E2F731}" type="sibTrans" cxnId="{71EADD37-3103-4691-B83F-D0CE9F21A706}">
      <dgm:prSet/>
      <dgm:spPr/>
      <dgm:t>
        <a:bodyPr/>
        <a:lstStyle/>
        <a:p>
          <a:endParaRPr lang="sk-SK"/>
        </a:p>
      </dgm:t>
    </dgm:pt>
    <dgm:pt modelId="{0827692B-444A-4A7A-9C67-F0B2FD0C9199}" type="pres">
      <dgm:prSet presAssocID="{D7C906D7-30AE-4F72-8676-F750ADC150C8}" presName="root" presStyleCnt="0">
        <dgm:presLayoutVars>
          <dgm:dir/>
          <dgm:resizeHandles val="exact"/>
        </dgm:presLayoutVars>
      </dgm:prSet>
      <dgm:spPr/>
    </dgm:pt>
    <dgm:pt modelId="{C6994489-76AC-4775-BA9C-434E65D0D2AB}" type="pres">
      <dgm:prSet presAssocID="{A21E0A4A-A421-4095-BE24-D0D2C6A735B3}" presName="compNode" presStyleCnt="0"/>
      <dgm:spPr/>
    </dgm:pt>
    <dgm:pt modelId="{AB764512-DFF3-4C85-AE6D-DE905DD4641F}" type="pres">
      <dgm:prSet presAssocID="{A21E0A4A-A421-4095-BE24-D0D2C6A735B3}" presName="iconBgRect" presStyleLbl="bgShp" presStyleIdx="0" presStyleCnt="3" custLinFactNeighborX="-4563" custLinFactNeighborY="4957"/>
      <dgm:spPr/>
    </dgm:pt>
    <dgm:pt modelId="{A3673A09-2514-4937-B8FF-861E42C6D6CD}" type="pres">
      <dgm:prSet presAssocID="{A21E0A4A-A421-4095-BE24-D0D2C6A735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8CFD1C9-32E9-491C-B10C-0310BC11F6C1}" type="pres">
      <dgm:prSet presAssocID="{A21E0A4A-A421-4095-BE24-D0D2C6A735B3}" presName="spaceRect" presStyleCnt="0"/>
      <dgm:spPr/>
    </dgm:pt>
    <dgm:pt modelId="{3CBEEA87-54B5-4D58-B780-A67DC219C2DF}" type="pres">
      <dgm:prSet presAssocID="{A21E0A4A-A421-4095-BE24-D0D2C6A735B3}" presName="textRect" presStyleLbl="revTx" presStyleIdx="0" presStyleCnt="3" custLinFactNeighborX="2622" custLinFactNeighborY="-3512">
        <dgm:presLayoutVars>
          <dgm:chMax val="1"/>
          <dgm:chPref val="1"/>
        </dgm:presLayoutVars>
      </dgm:prSet>
      <dgm:spPr/>
    </dgm:pt>
    <dgm:pt modelId="{CA377D1E-704F-4403-82B0-A08970994908}" type="pres">
      <dgm:prSet presAssocID="{27CD522D-C3AE-42DA-B10B-39F8EADD48E4}" presName="sibTrans" presStyleCnt="0"/>
      <dgm:spPr/>
    </dgm:pt>
    <dgm:pt modelId="{A5517597-883A-45F7-A283-854EEA2166C8}" type="pres">
      <dgm:prSet presAssocID="{53B097B2-5BAD-4E1B-AE36-7528308F5B9B}" presName="compNode" presStyleCnt="0"/>
      <dgm:spPr/>
    </dgm:pt>
    <dgm:pt modelId="{6ACF30C7-7D21-4B67-A547-5DDAC8259A63}" type="pres">
      <dgm:prSet presAssocID="{53B097B2-5BAD-4E1B-AE36-7528308F5B9B}" presName="iconBgRect" presStyleLbl="bgShp" presStyleIdx="1" presStyleCnt="3" custLinFactNeighborX="-512" custLinFactNeighborY="4957"/>
      <dgm:spPr/>
    </dgm:pt>
    <dgm:pt modelId="{101DEECF-1AE3-434C-AE0E-15849916CFA1}" type="pres">
      <dgm:prSet presAssocID="{53B097B2-5BAD-4E1B-AE36-7528308F5B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B81F20E6-6E40-4725-84BD-C999AC8DC4F8}" type="pres">
      <dgm:prSet presAssocID="{53B097B2-5BAD-4E1B-AE36-7528308F5B9B}" presName="spaceRect" presStyleCnt="0"/>
      <dgm:spPr/>
    </dgm:pt>
    <dgm:pt modelId="{7DFD30AF-5A5F-43B3-A89E-9BCE741B9F70}" type="pres">
      <dgm:prSet presAssocID="{53B097B2-5BAD-4E1B-AE36-7528308F5B9B}" presName="textRect" presStyleLbl="revTx" presStyleIdx="1" presStyleCnt="3" custLinFactNeighborX="-3059" custLinFactNeighborY="-2341">
        <dgm:presLayoutVars>
          <dgm:chMax val="1"/>
          <dgm:chPref val="1"/>
        </dgm:presLayoutVars>
      </dgm:prSet>
      <dgm:spPr/>
    </dgm:pt>
    <dgm:pt modelId="{B6B2E9AD-4366-4A53-B5C2-4E75AFD6CF61}" type="pres">
      <dgm:prSet presAssocID="{906685F8-5247-4AC5-9F8B-114BE1FC284D}" presName="sibTrans" presStyleCnt="0"/>
      <dgm:spPr/>
    </dgm:pt>
    <dgm:pt modelId="{232CC25F-A681-43A4-B47A-621732F88AA7}" type="pres">
      <dgm:prSet presAssocID="{559D9BE0-E311-4F5D-827A-3E71C5509A2F}" presName="compNode" presStyleCnt="0"/>
      <dgm:spPr/>
    </dgm:pt>
    <dgm:pt modelId="{F6C355AB-BB57-470C-B8CF-80E1E0466074}" type="pres">
      <dgm:prSet presAssocID="{559D9BE0-E311-4F5D-827A-3E71C5509A2F}" presName="iconBgRect" presStyleLbl="bgShp" presStyleIdx="2" presStyleCnt="3" custLinFactNeighborX="-4880" custLinFactNeighborY="4957"/>
      <dgm:spPr/>
    </dgm:pt>
    <dgm:pt modelId="{E61D095A-38FB-4BB2-98BD-401FC6654FD3}" type="pres">
      <dgm:prSet presAssocID="{559D9BE0-E311-4F5D-827A-3E71C5509A2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zdvojujúca sa cesta výplň plnou farbou"/>
        </a:ext>
      </dgm:extLst>
    </dgm:pt>
    <dgm:pt modelId="{E2C81A99-DA99-4638-B222-9C24C97A1770}" type="pres">
      <dgm:prSet presAssocID="{559D9BE0-E311-4F5D-827A-3E71C5509A2F}" presName="spaceRect" presStyleCnt="0"/>
      <dgm:spPr/>
    </dgm:pt>
    <dgm:pt modelId="{7D7F2885-69EC-4B22-B41B-01F585786B27}" type="pres">
      <dgm:prSet presAssocID="{559D9BE0-E311-4F5D-827A-3E71C5509A2F}" presName="textRect" presStyleLbl="revTx" presStyleIdx="2" presStyleCnt="3" custLinFactNeighborX="-10099" custLinFactNeighborY="-8584">
        <dgm:presLayoutVars>
          <dgm:chMax val="1"/>
          <dgm:chPref val="1"/>
        </dgm:presLayoutVars>
      </dgm:prSet>
      <dgm:spPr/>
    </dgm:pt>
  </dgm:ptLst>
  <dgm:cxnLst>
    <dgm:cxn modelId="{F5C4ED1E-7842-491E-96A3-3B4395480692}" type="presOf" srcId="{53B097B2-5BAD-4E1B-AE36-7528308F5B9B}" destId="{7DFD30AF-5A5F-43B3-A89E-9BCE741B9F70}" srcOrd="0" destOrd="0" presId="urn:microsoft.com/office/officeart/2018/5/layout/IconCircleLabelList"/>
    <dgm:cxn modelId="{649C9121-CCDB-48FC-8A25-DEAED1779608}" type="presOf" srcId="{A21E0A4A-A421-4095-BE24-D0D2C6A735B3}" destId="{3CBEEA87-54B5-4D58-B780-A67DC219C2DF}" srcOrd="0" destOrd="0" presId="urn:microsoft.com/office/officeart/2018/5/layout/IconCircleLabelList"/>
    <dgm:cxn modelId="{9F73002C-C4BA-47C0-90B1-C7614113E515}" srcId="{D7C906D7-30AE-4F72-8676-F750ADC150C8}" destId="{A21E0A4A-A421-4095-BE24-D0D2C6A735B3}" srcOrd="0" destOrd="0" parTransId="{87C3B396-3C6C-4899-A2E9-2050BE385FB7}" sibTransId="{27CD522D-C3AE-42DA-B10B-39F8EADD48E4}"/>
    <dgm:cxn modelId="{71EADD37-3103-4691-B83F-D0CE9F21A706}" srcId="{D7C906D7-30AE-4F72-8676-F750ADC150C8}" destId="{559D9BE0-E311-4F5D-827A-3E71C5509A2F}" srcOrd="2" destOrd="0" parTransId="{441A41CB-C842-41CF-AF9E-8F6C7C028DCD}" sibTransId="{DC2086FF-1287-4020-8BDB-62D3A2E2F731}"/>
    <dgm:cxn modelId="{BC9D3638-44F7-42B5-BD63-3CA3E3614BCB}" type="presOf" srcId="{D7C906D7-30AE-4F72-8676-F750ADC150C8}" destId="{0827692B-444A-4A7A-9C67-F0B2FD0C9199}" srcOrd="0" destOrd="0" presId="urn:microsoft.com/office/officeart/2018/5/layout/IconCircleLabelList"/>
    <dgm:cxn modelId="{0BF3D699-2E81-420A-AD16-82FD10568D54}" srcId="{D7C906D7-30AE-4F72-8676-F750ADC150C8}" destId="{53B097B2-5BAD-4E1B-AE36-7528308F5B9B}" srcOrd="1" destOrd="0" parTransId="{7B689C96-FFB1-4F5B-9F38-3CFAE1AA34E3}" sibTransId="{906685F8-5247-4AC5-9F8B-114BE1FC284D}"/>
    <dgm:cxn modelId="{5527C5AE-E119-46FB-9F1A-1173FD08643A}" type="presOf" srcId="{559D9BE0-E311-4F5D-827A-3E71C5509A2F}" destId="{7D7F2885-69EC-4B22-B41B-01F585786B27}" srcOrd="0" destOrd="0" presId="urn:microsoft.com/office/officeart/2018/5/layout/IconCircleLabelList"/>
    <dgm:cxn modelId="{5B176724-E69E-4590-8387-F8A333C0F39F}" type="presParOf" srcId="{0827692B-444A-4A7A-9C67-F0B2FD0C9199}" destId="{C6994489-76AC-4775-BA9C-434E65D0D2AB}" srcOrd="0" destOrd="0" presId="urn:microsoft.com/office/officeart/2018/5/layout/IconCircleLabelList"/>
    <dgm:cxn modelId="{1361036B-06F7-4990-B225-C5300E8D31B4}" type="presParOf" srcId="{C6994489-76AC-4775-BA9C-434E65D0D2AB}" destId="{AB764512-DFF3-4C85-AE6D-DE905DD4641F}" srcOrd="0" destOrd="0" presId="urn:microsoft.com/office/officeart/2018/5/layout/IconCircleLabelList"/>
    <dgm:cxn modelId="{6EF460E0-59AB-4F49-B804-E4660E133935}" type="presParOf" srcId="{C6994489-76AC-4775-BA9C-434E65D0D2AB}" destId="{A3673A09-2514-4937-B8FF-861E42C6D6CD}" srcOrd="1" destOrd="0" presId="urn:microsoft.com/office/officeart/2018/5/layout/IconCircleLabelList"/>
    <dgm:cxn modelId="{3CD83EC5-B02D-45F0-9022-13E4FD97650E}" type="presParOf" srcId="{C6994489-76AC-4775-BA9C-434E65D0D2AB}" destId="{18CFD1C9-32E9-491C-B10C-0310BC11F6C1}" srcOrd="2" destOrd="0" presId="urn:microsoft.com/office/officeart/2018/5/layout/IconCircleLabelList"/>
    <dgm:cxn modelId="{04D909F2-F4D5-4A01-AE6A-7E30D9DC240C}" type="presParOf" srcId="{C6994489-76AC-4775-BA9C-434E65D0D2AB}" destId="{3CBEEA87-54B5-4D58-B780-A67DC219C2DF}" srcOrd="3" destOrd="0" presId="urn:microsoft.com/office/officeart/2018/5/layout/IconCircleLabelList"/>
    <dgm:cxn modelId="{BA590BAE-65FB-4907-BEA9-9E66640FF8E9}" type="presParOf" srcId="{0827692B-444A-4A7A-9C67-F0B2FD0C9199}" destId="{CA377D1E-704F-4403-82B0-A08970994908}" srcOrd="1" destOrd="0" presId="urn:microsoft.com/office/officeart/2018/5/layout/IconCircleLabelList"/>
    <dgm:cxn modelId="{6169DC21-D697-46CB-9C37-BADEAF365D01}" type="presParOf" srcId="{0827692B-444A-4A7A-9C67-F0B2FD0C9199}" destId="{A5517597-883A-45F7-A283-854EEA2166C8}" srcOrd="2" destOrd="0" presId="urn:microsoft.com/office/officeart/2018/5/layout/IconCircleLabelList"/>
    <dgm:cxn modelId="{B75B3E7C-E331-4046-9C59-DAC7D68B8421}" type="presParOf" srcId="{A5517597-883A-45F7-A283-854EEA2166C8}" destId="{6ACF30C7-7D21-4B67-A547-5DDAC8259A63}" srcOrd="0" destOrd="0" presId="urn:microsoft.com/office/officeart/2018/5/layout/IconCircleLabelList"/>
    <dgm:cxn modelId="{5A6F5A36-7874-4C99-885F-03E7ED0C15CD}" type="presParOf" srcId="{A5517597-883A-45F7-A283-854EEA2166C8}" destId="{101DEECF-1AE3-434C-AE0E-15849916CFA1}" srcOrd="1" destOrd="0" presId="urn:microsoft.com/office/officeart/2018/5/layout/IconCircleLabelList"/>
    <dgm:cxn modelId="{1349C863-B810-4224-8DA2-D43C031DAD1F}" type="presParOf" srcId="{A5517597-883A-45F7-A283-854EEA2166C8}" destId="{B81F20E6-6E40-4725-84BD-C999AC8DC4F8}" srcOrd="2" destOrd="0" presId="urn:microsoft.com/office/officeart/2018/5/layout/IconCircleLabelList"/>
    <dgm:cxn modelId="{62696ADB-9C40-499D-AC6E-C8ABB5FFF7B2}" type="presParOf" srcId="{A5517597-883A-45F7-A283-854EEA2166C8}" destId="{7DFD30AF-5A5F-43B3-A89E-9BCE741B9F70}" srcOrd="3" destOrd="0" presId="urn:microsoft.com/office/officeart/2018/5/layout/IconCircleLabelList"/>
    <dgm:cxn modelId="{1AF92D8E-02FC-4842-A678-7BA2485FBABF}" type="presParOf" srcId="{0827692B-444A-4A7A-9C67-F0B2FD0C9199}" destId="{B6B2E9AD-4366-4A53-B5C2-4E75AFD6CF61}" srcOrd="3" destOrd="0" presId="urn:microsoft.com/office/officeart/2018/5/layout/IconCircleLabelList"/>
    <dgm:cxn modelId="{AC4B096E-34D5-4EE7-B432-B71B450A2279}" type="presParOf" srcId="{0827692B-444A-4A7A-9C67-F0B2FD0C9199}" destId="{232CC25F-A681-43A4-B47A-621732F88AA7}" srcOrd="4" destOrd="0" presId="urn:microsoft.com/office/officeart/2018/5/layout/IconCircleLabelList"/>
    <dgm:cxn modelId="{84A581BE-399C-4DD7-BC62-1C8B43E06632}" type="presParOf" srcId="{232CC25F-A681-43A4-B47A-621732F88AA7}" destId="{F6C355AB-BB57-470C-B8CF-80E1E0466074}" srcOrd="0" destOrd="0" presId="urn:microsoft.com/office/officeart/2018/5/layout/IconCircleLabelList"/>
    <dgm:cxn modelId="{D2A4BA42-D1DF-4CB5-9115-84664A2527E0}" type="presParOf" srcId="{232CC25F-A681-43A4-B47A-621732F88AA7}" destId="{E61D095A-38FB-4BB2-98BD-401FC6654FD3}" srcOrd="1" destOrd="0" presId="urn:microsoft.com/office/officeart/2018/5/layout/IconCircleLabelList"/>
    <dgm:cxn modelId="{F069F7A3-6E12-4A76-963C-A843065D948A}" type="presParOf" srcId="{232CC25F-A681-43A4-B47A-621732F88AA7}" destId="{E2C81A99-DA99-4638-B222-9C24C97A1770}" srcOrd="2" destOrd="0" presId="urn:microsoft.com/office/officeart/2018/5/layout/IconCircleLabelList"/>
    <dgm:cxn modelId="{9F548DD2-8AA8-4759-8A14-2606217DAC3A}" type="presParOf" srcId="{232CC25F-A681-43A4-B47A-621732F88AA7}" destId="{7D7F2885-69EC-4B22-B41B-01F585786B2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A427F3-C8E3-4E77-8918-7DFB764AE922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2323737-7154-4DDF-87F6-DF3521384F29}">
      <dgm:prSet custT="1"/>
      <dgm:spPr/>
      <dgm:t>
        <a:bodyPr/>
        <a:lstStyle/>
        <a:p>
          <a:r>
            <a:rPr lang="mk-MK" sz="1800" b="1" dirty="0">
              <a:latin typeface="Aptos" panose="020B0004020202020204" pitchFamily="34" charset="0"/>
            </a:rPr>
            <a:t>Разбирање на дигиталното граѓанство</a:t>
          </a:r>
          <a:endParaRPr lang="en-US" sz="1800" b="1" dirty="0">
            <a:latin typeface="Aptos" panose="020B0004020202020204" pitchFamily="34" charset="0"/>
          </a:endParaRPr>
        </a:p>
        <a:p>
          <a:r>
            <a:rPr lang="ru-RU" sz="1600" dirty="0">
              <a:latin typeface="Aptos" panose="020B0004020202020204" pitchFamily="34" charset="0"/>
            </a:rPr>
            <a:t>Учениците ќе  можат да го дефинираат дигиталното граѓанство и да ја објаснат неговата важност во контекст на денешното дигитално општество.</a:t>
          </a:r>
          <a:endParaRPr lang="en-US" sz="1600" dirty="0">
            <a:latin typeface="Aptos" panose="020B0004020202020204" pitchFamily="34" charset="0"/>
          </a:endParaRPr>
        </a:p>
      </dgm:t>
    </dgm:pt>
    <dgm:pt modelId="{2703E8EB-E20B-49BE-B9FB-81B33B14AA7F}" type="parTrans" cxnId="{4AA24AD0-9870-497E-A468-EA18073F406B}">
      <dgm:prSet/>
      <dgm:spPr/>
      <dgm:t>
        <a:bodyPr/>
        <a:lstStyle/>
        <a:p>
          <a:endParaRPr lang="en-US" sz="4400">
            <a:latin typeface="Aptos" panose="020B0004020202020204" pitchFamily="34" charset="0"/>
          </a:endParaRPr>
        </a:p>
      </dgm:t>
    </dgm:pt>
    <dgm:pt modelId="{00101B6F-A01F-4A88-9D2F-D2822EB0D00D}" type="sibTrans" cxnId="{4AA24AD0-9870-497E-A468-EA18073F406B}">
      <dgm:prSet phldrT="1" phldr="0" custT="1"/>
      <dgm:spPr/>
      <dgm:t>
        <a:bodyPr/>
        <a:lstStyle/>
        <a:p>
          <a:r>
            <a:rPr lang="en-US" sz="5400">
              <a:latin typeface="Aptos" panose="020B0004020202020204" pitchFamily="34" charset="0"/>
            </a:rPr>
            <a:t>1</a:t>
          </a:r>
        </a:p>
      </dgm:t>
    </dgm:pt>
    <dgm:pt modelId="{091E8845-84BE-4F6E-B6AB-61EA74AA9270}">
      <dgm:prSet custT="1"/>
      <dgm:spPr/>
      <dgm:t>
        <a:bodyPr/>
        <a:lstStyle/>
        <a:p>
          <a:r>
            <a:rPr lang="ru-RU" sz="1800" b="1" dirty="0">
              <a:latin typeface="Aptos" panose="020B0004020202020204" pitchFamily="34" charset="0"/>
            </a:rPr>
            <a:t>Онлајн безбедност и дигитални права</a:t>
          </a:r>
          <a:endParaRPr lang="en-US" sz="1800" b="1" dirty="0">
            <a:latin typeface="Aptos" panose="020B0004020202020204" pitchFamily="34" charset="0"/>
          </a:endParaRPr>
        </a:p>
        <a:p>
          <a:r>
            <a:rPr lang="ru-RU" sz="1600" dirty="0">
              <a:latin typeface="Aptos" panose="020B0004020202020204" pitchFamily="34" charset="0"/>
            </a:rPr>
            <a:t>Учениците ќе разберат како да ги заштитат своите лични податоци онлајн и да ги идентификуваат своите дигитални права и одговорности.</a:t>
          </a:r>
          <a:endParaRPr lang="en-US" sz="1600" dirty="0">
            <a:latin typeface="Aptos" panose="020B0004020202020204" pitchFamily="34" charset="0"/>
          </a:endParaRPr>
        </a:p>
      </dgm:t>
    </dgm:pt>
    <dgm:pt modelId="{0EE3AA0C-051E-443C-A9EC-6A3FF84919D1}" type="parTrans" cxnId="{283C3B1F-ECCF-46D8-A4E5-6FB8B28E84EB}">
      <dgm:prSet/>
      <dgm:spPr/>
      <dgm:t>
        <a:bodyPr/>
        <a:lstStyle/>
        <a:p>
          <a:endParaRPr lang="en-US" sz="4400">
            <a:latin typeface="Aptos" panose="020B0004020202020204" pitchFamily="34" charset="0"/>
          </a:endParaRPr>
        </a:p>
      </dgm:t>
    </dgm:pt>
    <dgm:pt modelId="{89EB57C3-5CE5-4499-82CD-350AA1D3D738}" type="sibTrans" cxnId="{283C3B1F-ECCF-46D8-A4E5-6FB8B28E84EB}">
      <dgm:prSet phldrT="2" phldr="0" custT="1"/>
      <dgm:spPr/>
      <dgm:t>
        <a:bodyPr/>
        <a:lstStyle/>
        <a:p>
          <a:r>
            <a:rPr lang="en-US" sz="5400">
              <a:latin typeface="Aptos" panose="020B0004020202020204" pitchFamily="34" charset="0"/>
            </a:rPr>
            <a:t>2</a:t>
          </a:r>
          <a:endParaRPr lang="en-US" sz="5400" dirty="0">
            <a:latin typeface="Aptos" panose="020B0004020202020204" pitchFamily="34" charset="0"/>
          </a:endParaRPr>
        </a:p>
      </dgm:t>
    </dgm:pt>
    <dgm:pt modelId="{DAEA9F49-4283-4A3D-9751-31C90D82A9BA}">
      <dgm:prSet custT="1"/>
      <dgm:spPr/>
      <dgm:t>
        <a:bodyPr/>
        <a:lstStyle/>
        <a:p>
          <a:r>
            <a:rPr lang="ru-RU" sz="1800" b="1" dirty="0">
              <a:latin typeface="Aptos" panose="020B0004020202020204" pitchFamily="34" charset="0"/>
            </a:rPr>
            <a:t>Етичка употреба на дигиталната технологија
</a:t>
          </a:r>
          <a:r>
            <a:rPr lang="ru-RU" sz="1600" b="0" dirty="0">
              <a:latin typeface="Aptos" panose="020B0004020202020204" pitchFamily="34" charset="0"/>
            </a:rPr>
            <a:t>Учениците ќе можат да ги препознаат етичките дилеми во дигиталниот простор и да применат етички процеси на донесување одлуки за да ги решат.</a:t>
          </a:r>
          <a:endParaRPr lang="en-US" sz="1600" b="0" dirty="0">
            <a:latin typeface="Aptos" panose="020B0004020202020204" pitchFamily="34" charset="0"/>
          </a:endParaRPr>
        </a:p>
      </dgm:t>
    </dgm:pt>
    <dgm:pt modelId="{DFD69D91-23CE-4368-BF03-5DC1B6BDA457}" type="parTrans" cxnId="{4AD0C997-088A-4AFD-BB4A-9D409319D596}">
      <dgm:prSet/>
      <dgm:spPr/>
      <dgm:t>
        <a:bodyPr/>
        <a:lstStyle/>
        <a:p>
          <a:endParaRPr lang="en-US" sz="4400">
            <a:latin typeface="Aptos" panose="020B0004020202020204" pitchFamily="34" charset="0"/>
          </a:endParaRPr>
        </a:p>
      </dgm:t>
    </dgm:pt>
    <dgm:pt modelId="{2C15BB72-7268-460E-90E7-83E578BEC31F}" type="sibTrans" cxnId="{4AD0C997-088A-4AFD-BB4A-9D409319D596}">
      <dgm:prSet phldrT="3" phldr="0" custT="1"/>
      <dgm:spPr/>
      <dgm:t>
        <a:bodyPr/>
        <a:lstStyle/>
        <a:p>
          <a:r>
            <a:rPr lang="en-US" sz="5400">
              <a:latin typeface="Aptos" panose="020B0004020202020204" pitchFamily="34" charset="0"/>
            </a:rPr>
            <a:t>3</a:t>
          </a:r>
        </a:p>
      </dgm:t>
    </dgm:pt>
    <dgm:pt modelId="{B2241D63-A2F6-4976-9509-5711F5F76415}" type="pres">
      <dgm:prSet presAssocID="{6BA427F3-C8E3-4E77-8918-7DFB764AE922}" presName="Name0" presStyleCnt="0">
        <dgm:presLayoutVars>
          <dgm:animLvl val="lvl"/>
          <dgm:resizeHandles val="exact"/>
        </dgm:presLayoutVars>
      </dgm:prSet>
      <dgm:spPr/>
    </dgm:pt>
    <dgm:pt modelId="{C5DF9D16-9159-4D1C-9949-976D017EB628}" type="pres">
      <dgm:prSet presAssocID="{B2323737-7154-4DDF-87F6-DF3521384F29}" presName="compositeNode" presStyleCnt="0">
        <dgm:presLayoutVars>
          <dgm:bulletEnabled val="1"/>
        </dgm:presLayoutVars>
      </dgm:prSet>
      <dgm:spPr/>
    </dgm:pt>
    <dgm:pt modelId="{36D1206F-745F-4C15-89B4-C4EE371B3239}" type="pres">
      <dgm:prSet presAssocID="{B2323737-7154-4DDF-87F6-DF3521384F29}" presName="bgRect" presStyleLbl="bgAccFollowNode1" presStyleIdx="0" presStyleCnt="3" custScaleY="178002"/>
      <dgm:spPr/>
    </dgm:pt>
    <dgm:pt modelId="{CAF54D67-EFAA-4888-B255-A661A38EA575}" type="pres">
      <dgm:prSet presAssocID="{00101B6F-A01F-4A88-9D2F-D2822EB0D00D}" presName="sibTransNodeCircle" presStyleLbl="alignNode1" presStyleIdx="0" presStyleCnt="6" custLinFactY="-2757" custLinFactNeighborX="-8747" custLinFactNeighborY="-100000">
        <dgm:presLayoutVars>
          <dgm:chMax val="0"/>
          <dgm:bulletEnabled/>
        </dgm:presLayoutVars>
      </dgm:prSet>
      <dgm:spPr/>
    </dgm:pt>
    <dgm:pt modelId="{FEF73A72-F0C6-4E59-8B49-C0DA879F37C0}" type="pres">
      <dgm:prSet presAssocID="{B2323737-7154-4DDF-87F6-DF3521384F29}" presName="bottomLine" presStyleLbl="alignNode1" presStyleIdx="1" presStyleCnt="6" custLinFactY="-1491320833" custLinFactNeighborX="-228" custLinFactNeighborY="-1491400000">
        <dgm:presLayoutVars/>
      </dgm:prSet>
      <dgm:spPr/>
    </dgm:pt>
    <dgm:pt modelId="{8200CBB7-5620-4EBA-9BE7-1A3186A027B8}" type="pres">
      <dgm:prSet presAssocID="{B2323737-7154-4DDF-87F6-DF3521384F29}" presName="nodeText" presStyleLbl="bgAccFollowNode1" presStyleIdx="0" presStyleCnt="3">
        <dgm:presLayoutVars>
          <dgm:bulletEnabled val="1"/>
        </dgm:presLayoutVars>
      </dgm:prSet>
      <dgm:spPr/>
    </dgm:pt>
    <dgm:pt modelId="{87849C96-F675-4C01-8B2C-E030EA421CBA}" type="pres">
      <dgm:prSet presAssocID="{00101B6F-A01F-4A88-9D2F-D2822EB0D00D}" presName="sibTrans" presStyleCnt="0"/>
      <dgm:spPr/>
    </dgm:pt>
    <dgm:pt modelId="{6DADC5DF-6803-4E0B-984E-00D3292A5BDC}" type="pres">
      <dgm:prSet presAssocID="{091E8845-84BE-4F6E-B6AB-61EA74AA9270}" presName="compositeNode" presStyleCnt="0">
        <dgm:presLayoutVars>
          <dgm:bulletEnabled val="1"/>
        </dgm:presLayoutVars>
      </dgm:prSet>
      <dgm:spPr/>
    </dgm:pt>
    <dgm:pt modelId="{AFD1BB7C-9CC8-4C9D-981E-EC227D135B17}" type="pres">
      <dgm:prSet presAssocID="{091E8845-84BE-4F6E-B6AB-61EA74AA9270}" presName="bgRect" presStyleLbl="bgAccFollowNode1" presStyleIdx="1" presStyleCnt="3" custScaleX="131128" custScaleY="178002"/>
      <dgm:spPr/>
    </dgm:pt>
    <dgm:pt modelId="{5C402072-55E6-4506-8674-1391439E7BF3}" type="pres">
      <dgm:prSet presAssocID="{89EB57C3-5CE5-4499-82CD-350AA1D3D738}" presName="sibTransNodeCircle" presStyleLbl="alignNode1" presStyleIdx="2" presStyleCnt="6" custLinFactY="-11697" custLinFactNeighborX="-12586" custLinFactNeighborY="-100000">
        <dgm:presLayoutVars>
          <dgm:chMax val="0"/>
          <dgm:bulletEnabled/>
        </dgm:presLayoutVars>
      </dgm:prSet>
      <dgm:spPr/>
    </dgm:pt>
    <dgm:pt modelId="{D432FF40-FE5E-4599-8491-D58504A236A7}" type="pres">
      <dgm:prSet presAssocID="{091E8845-84BE-4F6E-B6AB-61EA74AA9270}" presName="bottomLine" presStyleLbl="alignNode1" presStyleIdx="3" presStyleCnt="6" custLinFactY="-1491320833" custLinFactNeighborX="-3016" custLinFactNeighborY="-1491400000">
        <dgm:presLayoutVars/>
      </dgm:prSet>
      <dgm:spPr/>
    </dgm:pt>
    <dgm:pt modelId="{B537DB16-E782-45BF-B926-A7274BC0955B}" type="pres">
      <dgm:prSet presAssocID="{091E8845-84BE-4F6E-B6AB-61EA74AA9270}" presName="nodeText" presStyleLbl="bgAccFollowNode1" presStyleIdx="1" presStyleCnt="3">
        <dgm:presLayoutVars>
          <dgm:bulletEnabled val="1"/>
        </dgm:presLayoutVars>
      </dgm:prSet>
      <dgm:spPr/>
    </dgm:pt>
    <dgm:pt modelId="{EF295506-4AD7-4E9C-9B31-D2273831871E}" type="pres">
      <dgm:prSet presAssocID="{89EB57C3-5CE5-4499-82CD-350AA1D3D738}" presName="sibTrans" presStyleCnt="0"/>
      <dgm:spPr/>
    </dgm:pt>
    <dgm:pt modelId="{79674520-A1C4-49AD-9892-3FF1EB7E2EDC}" type="pres">
      <dgm:prSet presAssocID="{DAEA9F49-4283-4A3D-9751-31C90D82A9BA}" presName="compositeNode" presStyleCnt="0">
        <dgm:presLayoutVars>
          <dgm:bulletEnabled val="1"/>
        </dgm:presLayoutVars>
      </dgm:prSet>
      <dgm:spPr/>
    </dgm:pt>
    <dgm:pt modelId="{6BA6000D-ED78-4FB3-8641-AF745C35B02F}" type="pres">
      <dgm:prSet presAssocID="{DAEA9F49-4283-4A3D-9751-31C90D82A9BA}" presName="bgRect" presStyleLbl="bgAccFollowNode1" presStyleIdx="2" presStyleCnt="3" custScaleY="178002"/>
      <dgm:spPr/>
    </dgm:pt>
    <dgm:pt modelId="{CF8F3178-04C2-439C-B9F6-381FC376D0F5}" type="pres">
      <dgm:prSet presAssocID="{2C15BB72-7268-460E-90E7-83E578BEC31F}" presName="sibTransNodeCircle" presStyleLbl="alignNode1" presStyleIdx="4" presStyleCnt="6" custLinFactY="-11697" custLinFactNeighborX="-186" custLinFactNeighborY="-100000">
        <dgm:presLayoutVars>
          <dgm:chMax val="0"/>
          <dgm:bulletEnabled/>
        </dgm:presLayoutVars>
      </dgm:prSet>
      <dgm:spPr/>
    </dgm:pt>
    <dgm:pt modelId="{EE467275-B887-4AD7-9171-7EFDAC31B406}" type="pres">
      <dgm:prSet presAssocID="{DAEA9F49-4283-4A3D-9751-31C90D82A9BA}" presName="bottomLine" presStyleLbl="alignNode1" presStyleIdx="5" presStyleCnt="6" custLinFactY="-1491400000" custLinFactNeighborX="1087" custLinFactNeighborY="-1491420833">
        <dgm:presLayoutVars/>
      </dgm:prSet>
      <dgm:spPr/>
    </dgm:pt>
    <dgm:pt modelId="{88A67FFC-0434-40C8-8017-8C377ED63284}" type="pres">
      <dgm:prSet presAssocID="{DAEA9F49-4283-4A3D-9751-31C90D82A9BA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283C3B1F-ECCF-46D8-A4E5-6FB8B28E84EB}" srcId="{6BA427F3-C8E3-4E77-8918-7DFB764AE922}" destId="{091E8845-84BE-4F6E-B6AB-61EA74AA9270}" srcOrd="1" destOrd="0" parTransId="{0EE3AA0C-051E-443C-A9EC-6A3FF84919D1}" sibTransId="{89EB57C3-5CE5-4499-82CD-350AA1D3D738}"/>
    <dgm:cxn modelId="{213E8E35-7863-4F0A-AA25-5399727A3DB6}" type="presOf" srcId="{B2323737-7154-4DDF-87F6-DF3521384F29}" destId="{8200CBB7-5620-4EBA-9BE7-1A3186A027B8}" srcOrd="1" destOrd="0" presId="urn:microsoft.com/office/officeart/2016/7/layout/BasicLinearProcessNumbered"/>
    <dgm:cxn modelId="{551EC35C-E62C-4DB6-8ECE-596C342EED91}" type="presOf" srcId="{00101B6F-A01F-4A88-9D2F-D2822EB0D00D}" destId="{CAF54D67-EFAA-4888-B255-A661A38EA575}" srcOrd="0" destOrd="0" presId="urn:microsoft.com/office/officeart/2016/7/layout/BasicLinearProcessNumbered"/>
    <dgm:cxn modelId="{D699D657-0AFE-4474-A57D-2ADD880B7642}" type="presOf" srcId="{091E8845-84BE-4F6E-B6AB-61EA74AA9270}" destId="{AFD1BB7C-9CC8-4C9D-981E-EC227D135B17}" srcOrd="0" destOrd="0" presId="urn:microsoft.com/office/officeart/2016/7/layout/BasicLinearProcessNumbered"/>
    <dgm:cxn modelId="{7A58045A-BA9B-49CD-8280-665079ECB4CD}" type="presOf" srcId="{2C15BB72-7268-460E-90E7-83E578BEC31F}" destId="{CF8F3178-04C2-439C-B9F6-381FC376D0F5}" srcOrd="0" destOrd="0" presId="urn:microsoft.com/office/officeart/2016/7/layout/BasicLinearProcessNumbered"/>
    <dgm:cxn modelId="{4143A481-73BA-4969-A5FA-254FA841237E}" type="presOf" srcId="{B2323737-7154-4DDF-87F6-DF3521384F29}" destId="{36D1206F-745F-4C15-89B4-C4EE371B3239}" srcOrd="0" destOrd="0" presId="urn:microsoft.com/office/officeart/2016/7/layout/BasicLinearProcessNumbered"/>
    <dgm:cxn modelId="{4AD0C997-088A-4AFD-BB4A-9D409319D596}" srcId="{6BA427F3-C8E3-4E77-8918-7DFB764AE922}" destId="{DAEA9F49-4283-4A3D-9751-31C90D82A9BA}" srcOrd="2" destOrd="0" parTransId="{DFD69D91-23CE-4368-BF03-5DC1B6BDA457}" sibTransId="{2C15BB72-7268-460E-90E7-83E578BEC31F}"/>
    <dgm:cxn modelId="{30B1E19E-56BC-4DB1-B2A6-EFA4F43AB64E}" type="presOf" srcId="{DAEA9F49-4283-4A3D-9751-31C90D82A9BA}" destId="{88A67FFC-0434-40C8-8017-8C377ED63284}" srcOrd="1" destOrd="0" presId="urn:microsoft.com/office/officeart/2016/7/layout/BasicLinearProcessNumbered"/>
    <dgm:cxn modelId="{134B97A1-8E1D-4C5F-A528-CC992E60840C}" type="presOf" srcId="{89EB57C3-5CE5-4499-82CD-350AA1D3D738}" destId="{5C402072-55E6-4506-8674-1391439E7BF3}" srcOrd="0" destOrd="0" presId="urn:microsoft.com/office/officeart/2016/7/layout/BasicLinearProcessNumbered"/>
    <dgm:cxn modelId="{2E82B3B2-0843-49C6-A66F-EA9243016D66}" type="presOf" srcId="{6BA427F3-C8E3-4E77-8918-7DFB764AE922}" destId="{B2241D63-A2F6-4976-9509-5711F5F76415}" srcOrd="0" destOrd="0" presId="urn:microsoft.com/office/officeart/2016/7/layout/BasicLinearProcessNumbered"/>
    <dgm:cxn modelId="{4AA24AD0-9870-497E-A468-EA18073F406B}" srcId="{6BA427F3-C8E3-4E77-8918-7DFB764AE922}" destId="{B2323737-7154-4DDF-87F6-DF3521384F29}" srcOrd="0" destOrd="0" parTransId="{2703E8EB-E20B-49BE-B9FB-81B33B14AA7F}" sibTransId="{00101B6F-A01F-4A88-9D2F-D2822EB0D00D}"/>
    <dgm:cxn modelId="{0B7AF6E1-8739-4612-AB4F-3652E8875751}" type="presOf" srcId="{091E8845-84BE-4F6E-B6AB-61EA74AA9270}" destId="{B537DB16-E782-45BF-B926-A7274BC0955B}" srcOrd="1" destOrd="0" presId="urn:microsoft.com/office/officeart/2016/7/layout/BasicLinearProcessNumbered"/>
    <dgm:cxn modelId="{AFECE1F7-2FA1-4C07-82BE-F3977FA73017}" type="presOf" srcId="{DAEA9F49-4283-4A3D-9751-31C90D82A9BA}" destId="{6BA6000D-ED78-4FB3-8641-AF745C35B02F}" srcOrd="0" destOrd="0" presId="urn:microsoft.com/office/officeart/2016/7/layout/BasicLinearProcessNumbered"/>
    <dgm:cxn modelId="{3B8C0188-A436-4D63-BF53-7B0441741528}" type="presParOf" srcId="{B2241D63-A2F6-4976-9509-5711F5F76415}" destId="{C5DF9D16-9159-4D1C-9949-976D017EB628}" srcOrd="0" destOrd="0" presId="urn:microsoft.com/office/officeart/2016/7/layout/BasicLinearProcessNumbered"/>
    <dgm:cxn modelId="{8EB9E154-4493-4F07-87F4-F5E493897F23}" type="presParOf" srcId="{C5DF9D16-9159-4D1C-9949-976D017EB628}" destId="{36D1206F-745F-4C15-89B4-C4EE371B3239}" srcOrd="0" destOrd="0" presId="urn:microsoft.com/office/officeart/2016/7/layout/BasicLinearProcessNumbered"/>
    <dgm:cxn modelId="{FE6F0C2C-7EAA-4A20-B68C-EC9412C53D12}" type="presParOf" srcId="{C5DF9D16-9159-4D1C-9949-976D017EB628}" destId="{CAF54D67-EFAA-4888-B255-A661A38EA575}" srcOrd="1" destOrd="0" presId="urn:microsoft.com/office/officeart/2016/7/layout/BasicLinearProcessNumbered"/>
    <dgm:cxn modelId="{3C2AFE91-8771-4BA9-8F21-6356F71D04AE}" type="presParOf" srcId="{C5DF9D16-9159-4D1C-9949-976D017EB628}" destId="{FEF73A72-F0C6-4E59-8B49-C0DA879F37C0}" srcOrd="2" destOrd="0" presId="urn:microsoft.com/office/officeart/2016/7/layout/BasicLinearProcessNumbered"/>
    <dgm:cxn modelId="{445817C1-AE4F-47CB-8174-0DFDD0F8B3F9}" type="presParOf" srcId="{C5DF9D16-9159-4D1C-9949-976D017EB628}" destId="{8200CBB7-5620-4EBA-9BE7-1A3186A027B8}" srcOrd="3" destOrd="0" presId="urn:microsoft.com/office/officeart/2016/7/layout/BasicLinearProcessNumbered"/>
    <dgm:cxn modelId="{3BD38E22-3421-4ECF-B03E-8249FBDDF80A}" type="presParOf" srcId="{B2241D63-A2F6-4976-9509-5711F5F76415}" destId="{87849C96-F675-4C01-8B2C-E030EA421CBA}" srcOrd="1" destOrd="0" presId="urn:microsoft.com/office/officeart/2016/7/layout/BasicLinearProcessNumbered"/>
    <dgm:cxn modelId="{13FD8998-5308-4D8B-81AC-0F269FF333A9}" type="presParOf" srcId="{B2241D63-A2F6-4976-9509-5711F5F76415}" destId="{6DADC5DF-6803-4E0B-984E-00D3292A5BDC}" srcOrd="2" destOrd="0" presId="urn:microsoft.com/office/officeart/2016/7/layout/BasicLinearProcessNumbered"/>
    <dgm:cxn modelId="{63BC90AA-818F-466C-955C-86FABC56A1B8}" type="presParOf" srcId="{6DADC5DF-6803-4E0B-984E-00D3292A5BDC}" destId="{AFD1BB7C-9CC8-4C9D-981E-EC227D135B17}" srcOrd="0" destOrd="0" presId="urn:microsoft.com/office/officeart/2016/7/layout/BasicLinearProcessNumbered"/>
    <dgm:cxn modelId="{75B1BC9C-6377-4818-ACFF-FB94981E8A6C}" type="presParOf" srcId="{6DADC5DF-6803-4E0B-984E-00D3292A5BDC}" destId="{5C402072-55E6-4506-8674-1391439E7BF3}" srcOrd="1" destOrd="0" presId="urn:microsoft.com/office/officeart/2016/7/layout/BasicLinearProcessNumbered"/>
    <dgm:cxn modelId="{61852110-6BCC-4CCC-BC57-64899184402E}" type="presParOf" srcId="{6DADC5DF-6803-4E0B-984E-00D3292A5BDC}" destId="{D432FF40-FE5E-4599-8491-D58504A236A7}" srcOrd="2" destOrd="0" presId="urn:microsoft.com/office/officeart/2016/7/layout/BasicLinearProcessNumbered"/>
    <dgm:cxn modelId="{9F69DD6F-5315-442C-BF4E-717E21D1E96C}" type="presParOf" srcId="{6DADC5DF-6803-4E0B-984E-00D3292A5BDC}" destId="{B537DB16-E782-45BF-B926-A7274BC0955B}" srcOrd="3" destOrd="0" presId="urn:microsoft.com/office/officeart/2016/7/layout/BasicLinearProcessNumbered"/>
    <dgm:cxn modelId="{010044AD-1DC5-4051-9AC0-B97382E8D349}" type="presParOf" srcId="{B2241D63-A2F6-4976-9509-5711F5F76415}" destId="{EF295506-4AD7-4E9C-9B31-D2273831871E}" srcOrd="3" destOrd="0" presId="urn:microsoft.com/office/officeart/2016/7/layout/BasicLinearProcessNumbered"/>
    <dgm:cxn modelId="{878A2EB2-DE24-43EF-97CF-E9E879BDC56D}" type="presParOf" srcId="{B2241D63-A2F6-4976-9509-5711F5F76415}" destId="{79674520-A1C4-49AD-9892-3FF1EB7E2EDC}" srcOrd="4" destOrd="0" presId="urn:microsoft.com/office/officeart/2016/7/layout/BasicLinearProcessNumbered"/>
    <dgm:cxn modelId="{210CB35C-8EC9-4F67-94E2-CB81DB080197}" type="presParOf" srcId="{79674520-A1C4-49AD-9892-3FF1EB7E2EDC}" destId="{6BA6000D-ED78-4FB3-8641-AF745C35B02F}" srcOrd="0" destOrd="0" presId="urn:microsoft.com/office/officeart/2016/7/layout/BasicLinearProcessNumbered"/>
    <dgm:cxn modelId="{D9B53FD5-6F1F-4554-90F6-79FCD97601DF}" type="presParOf" srcId="{79674520-A1C4-49AD-9892-3FF1EB7E2EDC}" destId="{CF8F3178-04C2-439C-B9F6-381FC376D0F5}" srcOrd="1" destOrd="0" presId="urn:microsoft.com/office/officeart/2016/7/layout/BasicLinearProcessNumbered"/>
    <dgm:cxn modelId="{DD7B40A2-F254-4E2F-B3D7-330727DF419E}" type="presParOf" srcId="{79674520-A1C4-49AD-9892-3FF1EB7E2EDC}" destId="{EE467275-B887-4AD7-9171-7EFDAC31B406}" srcOrd="2" destOrd="0" presId="urn:microsoft.com/office/officeart/2016/7/layout/BasicLinearProcessNumbered"/>
    <dgm:cxn modelId="{B454108D-4B98-46EA-9786-D3998B89FE30}" type="presParOf" srcId="{79674520-A1C4-49AD-9892-3FF1EB7E2EDC}" destId="{88A67FFC-0434-40C8-8017-8C377ED6328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D7A811-7802-4BCE-B668-66E6665BF4F1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EC7298-FE56-4A59-993D-E0A264DCC781}">
      <dgm:prSet/>
      <dgm:spPr/>
      <dgm:t>
        <a:bodyPr/>
        <a:lstStyle/>
        <a:p>
          <a:pPr>
            <a:defRPr cap="all"/>
          </a:pPr>
          <a:r>
            <a:rPr lang="ru-RU" dirty="0">
              <a:latin typeface="Aptos" panose="020B0004020202020204" pitchFamily="34" charset="0"/>
            </a:rPr>
            <a:t>Учесниците ќе можат да го артикулираат концептот на дигитално граѓанство, покажувајќи разбирање на неговото значење во поттикнување на одговорна, етичка и безбедна онлајн заедница.</a:t>
          </a:r>
          <a:endParaRPr lang="en-US" dirty="0">
            <a:latin typeface="Aptos" panose="020B0004020202020204" pitchFamily="34" charset="0"/>
          </a:endParaRPr>
        </a:p>
      </dgm:t>
    </dgm:pt>
    <dgm:pt modelId="{DDEEBBB9-FEA7-415F-86FA-8F72135200C5}" type="parTrans" cxnId="{324E7C75-E668-4283-AE3C-44FD3EF61A10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5253FD6C-157E-4D24-804B-57E15CF9A627}" type="sibTrans" cxnId="{324E7C75-E668-4283-AE3C-44FD3EF61A10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7480FCDA-C852-484A-B892-C09178FCA747}">
      <dgm:prSet/>
      <dgm:spPr/>
      <dgm:t>
        <a:bodyPr/>
        <a:lstStyle/>
        <a:p>
          <a:pPr>
            <a:defRPr cap="all"/>
          </a:pPr>
          <a:r>
            <a:rPr lang="ru-RU" dirty="0">
              <a:latin typeface="Aptos" panose="020B0004020202020204" pitchFamily="34" charset="0"/>
            </a:rPr>
            <a:t>Учесниците ќе можат да имплементираат стратегии за заштита на личните податоци онлајн, додека ги признаваат и застапуваат своите дигитални права во различни онлајн </a:t>
          </a:r>
          <a:r>
            <a:rPr lang="mk-MK" dirty="0">
              <a:latin typeface="Aptos" panose="020B0004020202020204" pitchFamily="34" charset="0"/>
            </a:rPr>
            <a:t>места</a:t>
          </a:r>
          <a:r>
            <a:rPr lang="ru-RU" dirty="0">
              <a:latin typeface="Aptos" panose="020B0004020202020204" pitchFamily="34" charset="0"/>
            </a:rPr>
            <a:t>.</a:t>
          </a:r>
          <a:endParaRPr lang="en-US" dirty="0">
            <a:latin typeface="Aptos" panose="020B0004020202020204" pitchFamily="34" charset="0"/>
          </a:endParaRPr>
        </a:p>
      </dgm:t>
    </dgm:pt>
    <dgm:pt modelId="{8D4FE2CE-6E5A-4B9B-A278-E25F7F79C39D}" type="parTrans" cxnId="{23272A08-FA11-4631-8A2E-3E943EB26EF0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B482C9CC-2E5C-4BDE-ABD9-35CD0422B05D}" type="sibTrans" cxnId="{23272A08-FA11-4631-8A2E-3E943EB26EF0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F20F7A3B-4F96-450F-8715-81FE9F7402F4}">
      <dgm:prSet/>
      <dgm:spPr/>
      <dgm:t>
        <a:bodyPr/>
        <a:lstStyle/>
        <a:p>
          <a:r>
            <a:rPr lang="ru-RU" dirty="0">
              <a:latin typeface="Aptos" panose="020B0004020202020204" pitchFamily="34" charset="0"/>
            </a:rPr>
            <a:t>УЧЕСНИЦИТЕ ЌЕ МОЖАТ  ДА ПРИМЕНАТ ЕТИЧКИ ПРИНЦИПИ И ПРОЦЕСИ НА ОДЛУЧУВАЊЕ ЗА ДА РЕШАТ ДИГИТАЛНИ ДИЛЕМИ, ПРОМОВИРАЈЌИ ИНТЕГРИТЕТ И ПОЧИТ ВО ДИГИТАЛНИТЕ ИНТЕРАКЦИИ.</a:t>
          </a:r>
          <a:endParaRPr lang="en-US" dirty="0">
            <a:latin typeface="Aptos" panose="020B0004020202020204" pitchFamily="34" charset="0"/>
          </a:endParaRPr>
        </a:p>
      </dgm:t>
    </dgm:pt>
    <dgm:pt modelId="{7AB1399E-F1B0-4485-B03E-1A87A9D3DA20}" type="parTrans" cxnId="{A72AA634-87B3-4523-A94B-14FF3C6EAEA3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7EDA27F9-A470-49D8-85D5-B6FE2372DF18}" type="sibTrans" cxnId="{A72AA634-87B3-4523-A94B-14FF3C6EAEA3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5EE4A10A-9422-4B27-9EBD-9B3155A7CAD4}" type="pres">
      <dgm:prSet presAssocID="{F9D7A811-7802-4BCE-B668-66E6665BF4F1}" presName="Name0" presStyleCnt="0">
        <dgm:presLayoutVars>
          <dgm:dir/>
          <dgm:resizeHandles val="exact"/>
        </dgm:presLayoutVars>
      </dgm:prSet>
      <dgm:spPr/>
    </dgm:pt>
    <dgm:pt modelId="{1E3D074A-B801-42F0-8D05-CDD64E91DDFA}" type="pres">
      <dgm:prSet presAssocID="{3DEC7298-FE56-4A59-993D-E0A264DCC781}" presName="node" presStyleLbl="node1" presStyleIdx="0" presStyleCnt="3">
        <dgm:presLayoutVars>
          <dgm:bulletEnabled val="1"/>
        </dgm:presLayoutVars>
      </dgm:prSet>
      <dgm:spPr/>
    </dgm:pt>
    <dgm:pt modelId="{514A51CE-F0B0-4954-88E8-88E96331108C}" type="pres">
      <dgm:prSet presAssocID="{5253FD6C-157E-4D24-804B-57E15CF9A627}" presName="sibTrans" presStyleLbl="sibTrans2D1" presStyleIdx="0" presStyleCnt="2"/>
      <dgm:spPr/>
    </dgm:pt>
    <dgm:pt modelId="{8C5094DD-7DC1-42B1-921D-8DAD2A574C45}" type="pres">
      <dgm:prSet presAssocID="{5253FD6C-157E-4D24-804B-57E15CF9A627}" presName="connectorText" presStyleLbl="sibTrans2D1" presStyleIdx="0" presStyleCnt="2"/>
      <dgm:spPr/>
    </dgm:pt>
    <dgm:pt modelId="{54501338-9E48-4AE2-8452-3FE3214A58DD}" type="pres">
      <dgm:prSet presAssocID="{7480FCDA-C852-484A-B892-C09178FCA747}" presName="node" presStyleLbl="node1" presStyleIdx="1" presStyleCnt="3">
        <dgm:presLayoutVars>
          <dgm:bulletEnabled val="1"/>
        </dgm:presLayoutVars>
      </dgm:prSet>
      <dgm:spPr/>
    </dgm:pt>
    <dgm:pt modelId="{CAD4A9F9-CFDA-4209-B1C7-2EF2C5635DCD}" type="pres">
      <dgm:prSet presAssocID="{B482C9CC-2E5C-4BDE-ABD9-35CD0422B05D}" presName="sibTrans" presStyleLbl="sibTrans2D1" presStyleIdx="1" presStyleCnt="2"/>
      <dgm:spPr/>
    </dgm:pt>
    <dgm:pt modelId="{68D44264-CC99-4D99-8419-9A90AB9AE254}" type="pres">
      <dgm:prSet presAssocID="{B482C9CC-2E5C-4BDE-ABD9-35CD0422B05D}" presName="connectorText" presStyleLbl="sibTrans2D1" presStyleIdx="1" presStyleCnt="2"/>
      <dgm:spPr/>
    </dgm:pt>
    <dgm:pt modelId="{FF728BE5-F1EE-401E-A340-729D3368F967}" type="pres">
      <dgm:prSet presAssocID="{F20F7A3B-4F96-450F-8715-81FE9F7402F4}" presName="node" presStyleLbl="node1" presStyleIdx="2" presStyleCnt="3">
        <dgm:presLayoutVars>
          <dgm:bulletEnabled val="1"/>
        </dgm:presLayoutVars>
      </dgm:prSet>
      <dgm:spPr/>
    </dgm:pt>
  </dgm:ptLst>
  <dgm:cxnLst>
    <dgm:cxn modelId="{42689103-4F0B-4AB1-A36E-8B58DA6757C5}" type="presOf" srcId="{B482C9CC-2E5C-4BDE-ABD9-35CD0422B05D}" destId="{CAD4A9F9-CFDA-4209-B1C7-2EF2C5635DCD}" srcOrd="0" destOrd="0" presId="urn:microsoft.com/office/officeart/2005/8/layout/process1"/>
    <dgm:cxn modelId="{23272A08-FA11-4631-8A2E-3E943EB26EF0}" srcId="{F9D7A811-7802-4BCE-B668-66E6665BF4F1}" destId="{7480FCDA-C852-484A-B892-C09178FCA747}" srcOrd="1" destOrd="0" parTransId="{8D4FE2CE-6E5A-4B9B-A278-E25F7F79C39D}" sibTransId="{B482C9CC-2E5C-4BDE-ABD9-35CD0422B05D}"/>
    <dgm:cxn modelId="{A72AA634-87B3-4523-A94B-14FF3C6EAEA3}" srcId="{F9D7A811-7802-4BCE-B668-66E6665BF4F1}" destId="{F20F7A3B-4F96-450F-8715-81FE9F7402F4}" srcOrd="2" destOrd="0" parTransId="{7AB1399E-F1B0-4485-B03E-1A87A9D3DA20}" sibTransId="{7EDA27F9-A470-49D8-85D5-B6FE2372DF18}"/>
    <dgm:cxn modelId="{324E7C75-E668-4283-AE3C-44FD3EF61A10}" srcId="{F9D7A811-7802-4BCE-B668-66E6665BF4F1}" destId="{3DEC7298-FE56-4A59-993D-E0A264DCC781}" srcOrd="0" destOrd="0" parTransId="{DDEEBBB9-FEA7-415F-86FA-8F72135200C5}" sibTransId="{5253FD6C-157E-4D24-804B-57E15CF9A627}"/>
    <dgm:cxn modelId="{2750AA7A-B743-4DC5-9331-272FEC96001D}" type="presOf" srcId="{5253FD6C-157E-4D24-804B-57E15CF9A627}" destId="{8C5094DD-7DC1-42B1-921D-8DAD2A574C45}" srcOrd="1" destOrd="0" presId="urn:microsoft.com/office/officeart/2005/8/layout/process1"/>
    <dgm:cxn modelId="{F9ECBD7C-8DDA-4B58-8C11-07D1398716A2}" type="presOf" srcId="{3DEC7298-FE56-4A59-993D-E0A264DCC781}" destId="{1E3D074A-B801-42F0-8D05-CDD64E91DDFA}" srcOrd="0" destOrd="0" presId="urn:microsoft.com/office/officeart/2005/8/layout/process1"/>
    <dgm:cxn modelId="{1FAE5F85-95D7-43F7-89FC-1D950F44B916}" type="presOf" srcId="{5253FD6C-157E-4D24-804B-57E15CF9A627}" destId="{514A51CE-F0B0-4954-88E8-88E96331108C}" srcOrd="0" destOrd="0" presId="urn:microsoft.com/office/officeart/2005/8/layout/process1"/>
    <dgm:cxn modelId="{F7401E9F-0640-4FA9-A610-FF93B8A010FE}" type="presOf" srcId="{B482C9CC-2E5C-4BDE-ABD9-35CD0422B05D}" destId="{68D44264-CC99-4D99-8419-9A90AB9AE254}" srcOrd="1" destOrd="0" presId="urn:microsoft.com/office/officeart/2005/8/layout/process1"/>
    <dgm:cxn modelId="{B59606BD-14BC-449F-9DD3-C520156386C8}" type="presOf" srcId="{F9D7A811-7802-4BCE-B668-66E6665BF4F1}" destId="{5EE4A10A-9422-4B27-9EBD-9B3155A7CAD4}" srcOrd="0" destOrd="0" presId="urn:microsoft.com/office/officeart/2005/8/layout/process1"/>
    <dgm:cxn modelId="{550D53CB-7E7C-43F4-9AAB-C2A2C75BCA37}" type="presOf" srcId="{F20F7A3B-4F96-450F-8715-81FE9F7402F4}" destId="{FF728BE5-F1EE-401E-A340-729D3368F967}" srcOrd="0" destOrd="0" presId="urn:microsoft.com/office/officeart/2005/8/layout/process1"/>
    <dgm:cxn modelId="{5EF6E5EA-1F72-487A-BEEB-3D195A4C5924}" type="presOf" srcId="{7480FCDA-C852-484A-B892-C09178FCA747}" destId="{54501338-9E48-4AE2-8452-3FE3214A58DD}" srcOrd="0" destOrd="0" presId="urn:microsoft.com/office/officeart/2005/8/layout/process1"/>
    <dgm:cxn modelId="{1608E189-9223-4833-8A0A-A265160FDF3F}" type="presParOf" srcId="{5EE4A10A-9422-4B27-9EBD-9B3155A7CAD4}" destId="{1E3D074A-B801-42F0-8D05-CDD64E91DDFA}" srcOrd="0" destOrd="0" presId="urn:microsoft.com/office/officeart/2005/8/layout/process1"/>
    <dgm:cxn modelId="{685FD6C3-18F6-49D7-B025-F0ABAEF5D767}" type="presParOf" srcId="{5EE4A10A-9422-4B27-9EBD-9B3155A7CAD4}" destId="{514A51CE-F0B0-4954-88E8-88E96331108C}" srcOrd="1" destOrd="0" presId="urn:microsoft.com/office/officeart/2005/8/layout/process1"/>
    <dgm:cxn modelId="{76D7D665-198E-4D84-B0D5-023D3C4CA3A8}" type="presParOf" srcId="{514A51CE-F0B0-4954-88E8-88E96331108C}" destId="{8C5094DD-7DC1-42B1-921D-8DAD2A574C45}" srcOrd="0" destOrd="0" presId="urn:microsoft.com/office/officeart/2005/8/layout/process1"/>
    <dgm:cxn modelId="{5F574475-C1DE-4B7C-A3E7-5E2B2C0B6F4B}" type="presParOf" srcId="{5EE4A10A-9422-4B27-9EBD-9B3155A7CAD4}" destId="{54501338-9E48-4AE2-8452-3FE3214A58DD}" srcOrd="2" destOrd="0" presId="urn:microsoft.com/office/officeart/2005/8/layout/process1"/>
    <dgm:cxn modelId="{BD247F2C-806B-4BAB-94FF-95023BF46E53}" type="presParOf" srcId="{5EE4A10A-9422-4B27-9EBD-9B3155A7CAD4}" destId="{CAD4A9F9-CFDA-4209-B1C7-2EF2C5635DCD}" srcOrd="3" destOrd="0" presId="urn:microsoft.com/office/officeart/2005/8/layout/process1"/>
    <dgm:cxn modelId="{16B8951C-11C3-462C-B8A4-C404CE314D9B}" type="presParOf" srcId="{CAD4A9F9-CFDA-4209-B1C7-2EF2C5635DCD}" destId="{68D44264-CC99-4D99-8419-9A90AB9AE254}" srcOrd="0" destOrd="0" presId="urn:microsoft.com/office/officeart/2005/8/layout/process1"/>
    <dgm:cxn modelId="{5E898CBF-448C-4A2A-95AF-BA7985F4C2D5}" type="presParOf" srcId="{5EE4A10A-9422-4B27-9EBD-9B3155A7CAD4}" destId="{FF728BE5-F1EE-401E-A340-729D3368F96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56B82-3F71-455E-8DB9-E3DEC847B3A2}">
      <dsp:nvSpPr>
        <dsp:cNvPr id="0" name=""/>
        <dsp:cNvSpPr/>
      </dsp:nvSpPr>
      <dsp:spPr>
        <a:xfrm>
          <a:off x="0" y="1808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EAA06-0DF7-4E53-A2D0-35B2EC9DD721}">
      <dsp:nvSpPr>
        <dsp:cNvPr id="0" name=""/>
        <dsp:cNvSpPr/>
      </dsp:nvSpPr>
      <dsp:spPr>
        <a:xfrm>
          <a:off x="233059" y="175158"/>
          <a:ext cx="423745" cy="4237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81E21-E1EF-4392-93DB-8F368ACD50A4}">
      <dsp:nvSpPr>
        <dsp:cNvPr id="0" name=""/>
        <dsp:cNvSpPr/>
      </dsp:nvSpPr>
      <dsp:spPr>
        <a:xfrm>
          <a:off x="889864" y="1808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800" b="1" kern="1200" dirty="0">
              <a:latin typeface="Aptos" panose="020B0004020202020204" pitchFamily="34" charset="0"/>
            </a:rPr>
            <a:t>СОДРЖИНА</a:t>
          </a:r>
          <a:endParaRPr lang="en-US" sz="2800" kern="1200" dirty="0">
            <a:latin typeface="Aptos" panose="020B0004020202020204" pitchFamily="34" charset="0"/>
          </a:endParaRPr>
        </a:p>
      </dsp:txBody>
      <dsp:txXfrm>
        <a:off x="889864" y="1808"/>
        <a:ext cx="5355400" cy="770445"/>
      </dsp:txXfrm>
    </dsp:sp>
    <dsp:sp modelId="{26B7E481-560E-49DF-BDA8-476CD04DE364}">
      <dsp:nvSpPr>
        <dsp:cNvPr id="0" name=""/>
        <dsp:cNvSpPr/>
      </dsp:nvSpPr>
      <dsp:spPr>
        <a:xfrm>
          <a:off x="0" y="964865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BAA04-DC7C-4DFE-B3FB-E97A9B60D659}">
      <dsp:nvSpPr>
        <dsp:cNvPr id="0" name=""/>
        <dsp:cNvSpPr/>
      </dsp:nvSpPr>
      <dsp:spPr>
        <a:xfrm>
          <a:off x="233059" y="1138215"/>
          <a:ext cx="423745" cy="4237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674F7-DF36-4390-BC72-23FA733023E3}">
      <dsp:nvSpPr>
        <dsp:cNvPr id="0" name=""/>
        <dsp:cNvSpPr/>
      </dsp:nvSpPr>
      <dsp:spPr>
        <a:xfrm>
          <a:off x="889864" y="964865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kern="1200" dirty="0">
              <a:latin typeface="Aptos" panose="020B0004020202020204" pitchFamily="34" charset="0"/>
            </a:rPr>
            <a:t>Вовед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889864" y="964865"/>
        <a:ext cx="5355400" cy="770445"/>
      </dsp:txXfrm>
    </dsp:sp>
    <dsp:sp modelId="{40D17FAC-5618-4B93-BD2E-24D9B68EB3EA}">
      <dsp:nvSpPr>
        <dsp:cNvPr id="0" name=""/>
        <dsp:cNvSpPr/>
      </dsp:nvSpPr>
      <dsp:spPr>
        <a:xfrm>
          <a:off x="0" y="1927922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91F4B-C6A5-4C57-9E73-3809DA822B8F}">
      <dsp:nvSpPr>
        <dsp:cNvPr id="0" name=""/>
        <dsp:cNvSpPr/>
      </dsp:nvSpPr>
      <dsp:spPr>
        <a:xfrm>
          <a:off x="233059" y="2101272"/>
          <a:ext cx="423745" cy="4237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18661-2CEB-4539-912A-A7A6536C3116}">
      <dsp:nvSpPr>
        <dsp:cNvPr id="0" name=""/>
        <dsp:cNvSpPr/>
      </dsp:nvSpPr>
      <dsp:spPr>
        <a:xfrm>
          <a:off x="889864" y="1927922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kern="1200" dirty="0">
              <a:latin typeface="Aptos" panose="020B0004020202020204" pitchFamily="34" charset="0"/>
              <a:cs typeface="Calibri" panose="020F0502020204030204" pitchFamily="34" charset="0"/>
            </a:rPr>
            <a:t>Разбирање на дигиталното граѓанство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889864" y="1927922"/>
        <a:ext cx="5355400" cy="770445"/>
      </dsp:txXfrm>
    </dsp:sp>
    <dsp:sp modelId="{175FEB23-D1B6-4D77-93BE-B778E7FAD066}">
      <dsp:nvSpPr>
        <dsp:cNvPr id="0" name=""/>
        <dsp:cNvSpPr/>
      </dsp:nvSpPr>
      <dsp:spPr>
        <a:xfrm>
          <a:off x="0" y="2890979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981CF-D820-47B0-A02E-59F284793CFF}">
      <dsp:nvSpPr>
        <dsp:cNvPr id="0" name=""/>
        <dsp:cNvSpPr/>
      </dsp:nvSpPr>
      <dsp:spPr>
        <a:xfrm>
          <a:off x="233059" y="3064329"/>
          <a:ext cx="423745" cy="4237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14C61-53DD-492E-9FD5-987E46145691}">
      <dsp:nvSpPr>
        <dsp:cNvPr id="0" name=""/>
        <dsp:cNvSpPr/>
      </dsp:nvSpPr>
      <dsp:spPr>
        <a:xfrm>
          <a:off x="889864" y="2890979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ptos" panose="020B0004020202020204" pitchFamily="34" charset="0"/>
              <a:cs typeface="Calibri" panose="020F0502020204030204" pitchFamily="34" charset="0"/>
            </a:rPr>
            <a:t>Онлајн безбедност и дигитални права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889864" y="2890979"/>
        <a:ext cx="5355400" cy="770445"/>
      </dsp:txXfrm>
    </dsp:sp>
    <dsp:sp modelId="{AC6405E7-549C-4075-9A06-7AC6582F1359}">
      <dsp:nvSpPr>
        <dsp:cNvPr id="0" name=""/>
        <dsp:cNvSpPr/>
      </dsp:nvSpPr>
      <dsp:spPr>
        <a:xfrm>
          <a:off x="0" y="3854036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208B1-9F76-481E-AF11-387E0B50A825}">
      <dsp:nvSpPr>
        <dsp:cNvPr id="0" name=""/>
        <dsp:cNvSpPr/>
      </dsp:nvSpPr>
      <dsp:spPr>
        <a:xfrm>
          <a:off x="233059" y="4027386"/>
          <a:ext cx="423745" cy="4237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3760C-CB76-43A6-B7A6-65295F0D517D}">
      <dsp:nvSpPr>
        <dsp:cNvPr id="0" name=""/>
        <dsp:cNvSpPr/>
      </dsp:nvSpPr>
      <dsp:spPr>
        <a:xfrm>
          <a:off x="889864" y="3854036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ptos" panose="020B0004020202020204" pitchFamily="34" charset="0"/>
              <a:cs typeface="Calibri" panose="020F0502020204030204" pitchFamily="34" charset="0"/>
            </a:rPr>
            <a:t>Етичка употреба на дигиталната технологија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889864" y="3854036"/>
        <a:ext cx="5355400" cy="770445"/>
      </dsp:txXfrm>
    </dsp:sp>
    <dsp:sp modelId="{B6F4B756-2471-4388-9440-3EAF4C6A783B}">
      <dsp:nvSpPr>
        <dsp:cNvPr id="0" name=""/>
        <dsp:cNvSpPr/>
      </dsp:nvSpPr>
      <dsp:spPr>
        <a:xfrm>
          <a:off x="0" y="4817093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8C997-00F3-478C-85F3-0497CBDEF538}">
      <dsp:nvSpPr>
        <dsp:cNvPr id="0" name=""/>
        <dsp:cNvSpPr/>
      </dsp:nvSpPr>
      <dsp:spPr>
        <a:xfrm>
          <a:off x="233059" y="4990443"/>
          <a:ext cx="423745" cy="42374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B70F2-EE8F-4BCD-B437-83601E2EE8C6}">
      <dsp:nvSpPr>
        <dsp:cNvPr id="0" name=""/>
        <dsp:cNvSpPr/>
      </dsp:nvSpPr>
      <dsp:spPr>
        <a:xfrm>
          <a:off x="889864" y="4817093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kern="1200" dirty="0">
              <a:latin typeface="Aptos" panose="020B0004020202020204" pitchFamily="34" charset="0"/>
            </a:rPr>
            <a:t>Резиме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889864" y="4817093"/>
        <a:ext cx="5355400" cy="770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64512-DFF3-4C85-AE6D-DE905DD4641F}">
      <dsp:nvSpPr>
        <dsp:cNvPr id="0" name=""/>
        <dsp:cNvSpPr/>
      </dsp:nvSpPr>
      <dsp:spPr>
        <a:xfrm>
          <a:off x="403741" y="376813"/>
          <a:ext cx="1372500" cy="1372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73A09-2514-4937-B8FF-861E42C6D6CD}">
      <dsp:nvSpPr>
        <dsp:cNvPr id="0" name=""/>
        <dsp:cNvSpPr/>
      </dsp:nvSpPr>
      <dsp:spPr>
        <a:xfrm>
          <a:off x="758868" y="601278"/>
          <a:ext cx="787500" cy="787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EEA87-54B5-4D58-B780-A67DC219C2DF}">
      <dsp:nvSpPr>
        <dsp:cNvPr id="0" name=""/>
        <dsp:cNvSpPr/>
      </dsp:nvSpPr>
      <dsp:spPr>
        <a:xfrm>
          <a:off x="86613" y="2021294"/>
          <a:ext cx="2250000" cy="2491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ptos" panose="020B0004020202020204" pitchFamily="34" charset="0"/>
            </a:rPr>
            <a:t>Нашата цел е да ве опремиме со компетенции неопходни за дигитална благосостојба и безбедност, поттикнувајќи дигитална отпорност за сите.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86613" y="2021294"/>
        <a:ext cx="2250000" cy="2491007"/>
      </dsp:txXfrm>
    </dsp:sp>
    <dsp:sp modelId="{6ACF30C7-7D21-4B67-A547-5DDAC8259A63}">
      <dsp:nvSpPr>
        <dsp:cNvPr id="0" name=""/>
        <dsp:cNvSpPr/>
      </dsp:nvSpPr>
      <dsp:spPr>
        <a:xfrm>
          <a:off x="3103091" y="376813"/>
          <a:ext cx="1372500" cy="1372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DEECF-1AE3-434C-AE0E-15849916CFA1}">
      <dsp:nvSpPr>
        <dsp:cNvPr id="0" name=""/>
        <dsp:cNvSpPr/>
      </dsp:nvSpPr>
      <dsp:spPr>
        <a:xfrm>
          <a:off x="3402619" y="601278"/>
          <a:ext cx="787500" cy="787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D30AF-5A5F-43B3-A89E-9BCE741B9F70}">
      <dsp:nvSpPr>
        <dsp:cNvPr id="0" name=""/>
        <dsp:cNvSpPr/>
      </dsp:nvSpPr>
      <dsp:spPr>
        <a:xfrm>
          <a:off x="2602541" y="2050464"/>
          <a:ext cx="2250000" cy="2491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ptos" panose="020B0004020202020204" pitchFamily="34" charset="0"/>
            </a:rPr>
            <a:t>Ние се радуваме на вашето активно учество и оригилните перспективи со кои придонесувате во нашата заедница за учење. 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2602541" y="2050464"/>
        <a:ext cx="2250000" cy="2491007"/>
      </dsp:txXfrm>
    </dsp:sp>
    <dsp:sp modelId="{F6C355AB-BB57-470C-B8CF-80E1E0466074}">
      <dsp:nvSpPr>
        <dsp:cNvPr id="0" name=""/>
        <dsp:cNvSpPr/>
      </dsp:nvSpPr>
      <dsp:spPr>
        <a:xfrm>
          <a:off x="5686891" y="376813"/>
          <a:ext cx="1372500" cy="1372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D095A-38FB-4BB2-98BD-401FC6654FD3}">
      <dsp:nvSpPr>
        <dsp:cNvPr id="0" name=""/>
        <dsp:cNvSpPr/>
      </dsp:nvSpPr>
      <dsp:spPr>
        <a:xfrm>
          <a:off x="6046369" y="601278"/>
          <a:ext cx="787500" cy="787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F2885-69EC-4B22-B41B-01F585786B27}">
      <dsp:nvSpPr>
        <dsp:cNvPr id="0" name=""/>
        <dsp:cNvSpPr/>
      </dsp:nvSpPr>
      <dsp:spPr>
        <a:xfrm>
          <a:off x="5087891" y="1894950"/>
          <a:ext cx="2250000" cy="2491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ptos" panose="020B0004020202020204" pitchFamily="34" charset="0"/>
            </a:rPr>
            <a:t> </a:t>
          </a:r>
          <a:r>
            <a:rPr lang="ru-RU" sz="1600" kern="1200" dirty="0">
              <a:latin typeface="Aptos" panose="020B0004020202020204" pitchFamily="34" charset="0"/>
            </a:rPr>
            <a:t>Да се впуштиме во ова трансформативно патување заедно, подобрувајќи ја нашата дигитална писменост и промовирајќи побезбедна, поинклузивна дигитална средина за сите</a:t>
          </a:r>
          <a:r>
            <a:rPr lang="ru-RU" sz="1400" kern="1200" dirty="0">
              <a:latin typeface="Aptos" panose="020B0004020202020204" pitchFamily="34" charset="0"/>
            </a:rPr>
            <a:t>.</a:t>
          </a:r>
          <a:endParaRPr lang="sk-SK" sz="1400" kern="1200" dirty="0">
            <a:latin typeface="Aptos" panose="020B0004020202020204" pitchFamily="34" charset="0"/>
          </a:endParaRPr>
        </a:p>
      </dsp:txBody>
      <dsp:txXfrm>
        <a:off x="5087891" y="1894950"/>
        <a:ext cx="2250000" cy="2491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1206F-745F-4C15-89B4-C4EE371B3239}">
      <dsp:nvSpPr>
        <dsp:cNvPr id="0" name=""/>
        <dsp:cNvSpPr/>
      </dsp:nvSpPr>
      <dsp:spPr>
        <a:xfrm>
          <a:off x="2437" y="-1120201"/>
          <a:ext cx="3076967" cy="511264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892" tIns="330200" rIns="23989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800" b="1" kern="1200" dirty="0">
              <a:latin typeface="Aptos" panose="020B0004020202020204" pitchFamily="34" charset="0"/>
            </a:rPr>
            <a:t>Разбирање на дигиталното граѓанство</a:t>
          </a:r>
          <a:endParaRPr lang="en-US" sz="1800" b="1" kern="1200" dirty="0">
            <a:latin typeface="Aptos" panose="020B00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ptos" panose="020B0004020202020204" pitchFamily="34" charset="0"/>
            </a:rPr>
            <a:t>Учениците ќе  можат да го дефинираат дигиталното граѓанство и да ја објаснат неговата важност во контекст на денешното дигитално општество.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2437" y="822602"/>
        <a:ext cx="3076967" cy="3067585"/>
      </dsp:txXfrm>
    </dsp:sp>
    <dsp:sp modelId="{CAF54D67-EFAA-4888-B255-A661A38EA575}">
      <dsp:nvSpPr>
        <dsp:cNvPr id="0" name=""/>
        <dsp:cNvSpPr/>
      </dsp:nvSpPr>
      <dsp:spPr>
        <a:xfrm>
          <a:off x="1034715" y="0"/>
          <a:ext cx="861671" cy="8616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79" tIns="12700" rIns="67179" bIns="127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>
              <a:latin typeface="Aptos" panose="020B0004020202020204" pitchFamily="34" charset="0"/>
            </a:rPr>
            <a:t>1</a:t>
          </a:r>
        </a:p>
      </dsp:txBody>
      <dsp:txXfrm>
        <a:off x="1160904" y="126189"/>
        <a:ext cx="609293" cy="609293"/>
      </dsp:txXfrm>
    </dsp:sp>
    <dsp:sp modelId="{FEF73A72-F0C6-4E59-8B49-C0DA879F37C0}">
      <dsp:nvSpPr>
        <dsp:cNvPr id="0" name=""/>
        <dsp:cNvSpPr/>
      </dsp:nvSpPr>
      <dsp:spPr>
        <a:xfrm>
          <a:off x="0" y="724608"/>
          <a:ext cx="3076967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1BB7C-9CC8-4C9D-981E-EC227D135B17}">
      <dsp:nvSpPr>
        <dsp:cNvPr id="0" name=""/>
        <dsp:cNvSpPr/>
      </dsp:nvSpPr>
      <dsp:spPr>
        <a:xfrm>
          <a:off x="3387102" y="-1120201"/>
          <a:ext cx="4034765" cy="511264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892" tIns="330200" rIns="23989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ptos" panose="020B0004020202020204" pitchFamily="34" charset="0"/>
            </a:rPr>
            <a:t>Онлајн безбедност и дигитални права</a:t>
          </a:r>
          <a:endParaRPr lang="en-US" sz="1800" b="1" kern="1200" dirty="0">
            <a:latin typeface="Aptos" panose="020B00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ptos" panose="020B0004020202020204" pitchFamily="34" charset="0"/>
            </a:rPr>
            <a:t>Учениците ќе разберат како да ги заштитат своите лични податоци онлајн и да ги идентификуваат своите дигитални права и одговорности.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3387102" y="822602"/>
        <a:ext cx="4034765" cy="3067585"/>
      </dsp:txXfrm>
    </dsp:sp>
    <dsp:sp modelId="{5C402072-55E6-4506-8674-1391439E7BF3}">
      <dsp:nvSpPr>
        <dsp:cNvPr id="0" name=""/>
        <dsp:cNvSpPr/>
      </dsp:nvSpPr>
      <dsp:spPr>
        <a:xfrm>
          <a:off x="4865199" y="0"/>
          <a:ext cx="861671" cy="8616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79" tIns="12700" rIns="67179" bIns="127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>
              <a:latin typeface="Aptos" panose="020B0004020202020204" pitchFamily="34" charset="0"/>
            </a:rPr>
            <a:t>2</a:t>
          </a:r>
          <a:endParaRPr lang="en-US" sz="5400" kern="1200" dirty="0">
            <a:latin typeface="Aptos" panose="020B0004020202020204" pitchFamily="34" charset="0"/>
          </a:endParaRPr>
        </a:p>
      </dsp:txBody>
      <dsp:txXfrm>
        <a:off x="4991388" y="126189"/>
        <a:ext cx="609293" cy="609293"/>
      </dsp:txXfrm>
    </dsp:sp>
    <dsp:sp modelId="{D432FF40-FE5E-4599-8491-D58504A236A7}">
      <dsp:nvSpPr>
        <dsp:cNvPr id="0" name=""/>
        <dsp:cNvSpPr/>
      </dsp:nvSpPr>
      <dsp:spPr>
        <a:xfrm>
          <a:off x="3773199" y="724608"/>
          <a:ext cx="3076967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6000D-ED78-4FB3-8641-AF745C35B02F}">
      <dsp:nvSpPr>
        <dsp:cNvPr id="0" name=""/>
        <dsp:cNvSpPr/>
      </dsp:nvSpPr>
      <dsp:spPr>
        <a:xfrm>
          <a:off x="7729564" y="-1120201"/>
          <a:ext cx="3076967" cy="511264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892" tIns="330200" rIns="23989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ptos" panose="020B0004020202020204" pitchFamily="34" charset="0"/>
            </a:rPr>
            <a:t>Етичка употреба на дигиталната технологија
</a:t>
          </a:r>
          <a:r>
            <a:rPr lang="ru-RU" sz="1600" b="0" kern="1200" dirty="0">
              <a:latin typeface="Aptos" panose="020B0004020202020204" pitchFamily="34" charset="0"/>
            </a:rPr>
            <a:t>Учениците ќе можат да ги препознаат етичките дилеми во дигиталниот простор и да применат етички процеси на донесување одлуки за да ги решат.</a:t>
          </a:r>
          <a:endParaRPr lang="en-US" sz="1600" b="0" kern="1200" dirty="0">
            <a:latin typeface="Aptos" panose="020B0004020202020204" pitchFamily="34" charset="0"/>
          </a:endParaRPr>
        </a:p>
      </dsp:txBody>
      <dsp:txXfrm>
        <a:off x="7729564" y="822602"/>
        <a:ext cx="3076967" cy="3067585"/>
      </dsp:txXfrm>
    </dsp:sp>
    <dsp:sp modelId="{CF8F3178-04C2-439C-B9F6-381FC376D0F5}">
      <dsp:nvSpPr>
        <dsp:cNvPr id="0" name=""/>
        <dsp:cNvSpPr/>
      </dsp:nvSpPr>
      <dsp:spPr>
        <a:xfrm>
          <a:off x="8835609" y="0"/>
          <a:ext cx="861671" cy="8616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79" tIns="12700" rIns="67179" bIns="127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>
              <a:latin typeface="Aptos" panose="020B0004020202020204" pitchFamily="34" charset="0"/>
            </a:rPr>
            <a:t>3</a:t>
          </a:r>
        </a:p>
      </dsp:txBody>
      <dsp:txXfrm>
        <a:off x="8961798" y="126189"/>
        <a:ext cx="609293" cy="609293"/>
      </dsp:txXfrm>
    </dsp:sp>
    <dsp:sp modelId="{EE467275-B887-4AD7-9171-7EFDAC31B406}">
      <dsp:nvSpPr>
        <dsp:cNvPr id="0" name=""/>
        <dsp:cNvSpPr/>
      </dsp:nvSpPr>
      <dsp:spPr>
        <a:xfrm>
          <a:off x="7732002" y="724536"/>
          <a:ext cx="3076967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D074A-B801-42F0-8D05-CDD64E91DDFA}">
      <dsp:nvSpPr>
        <dsp:cNvPr id="0" name=""/>
        <dsp:cNvSpPr/>
      </dsp:nvSpPr>
      <dsp:spPr>
        <a:xfrm>
          <a:off x="9242" y="376396"/>
          <a:ext cx="2762398" cy="35997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kern="1200" dirty="0">
              <a:latin typeface="Aptos" panose="020B0004020202020204" pitchFamily="34" charset="0"/>
            </a:rPr>
            <a:t>Учесниците ќе можат да го артикулираат концептот на дигитално граѓанство, покажувајќи разбирање на неговото значење во поттикнување на одговорна, етичка и безбедна онлајн заедница.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90150" y="457304"/>
        <a:ext cx="2600582" cy="3437934"/>
      </dsp:txXfrm>
    </dsp:sp>
    <dsp:sp modelId="{514A51CE-F0B0-4954-88E8-88E96331108C}">
      <dsp:nvSpPr>
        <dsp:cNvPr id="0" name=""/>
        <dsp:cNvSpPr/>
      </dsp:nvSpPr>
      <dsp:spPr>
        <a:xfrm>
          <a:off x="3047880" y="1833734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ptos" panose="020B0004020202020204" pitchFamily="34" charset="0"/>
          </a:endParaRPr>
        </a:p>
      </dsp:txBody>
      <dsp:txXfrm>
        <a:off x="3047880" y="1970749"/>
        <a:ext cx="409940" cy="411044"/>
      </dsp:txXfrm>
    </dsp:sp>
    <dsp:sp modelId="{54501338-9E48-4AE2-8452-3FE3214A58DD}">
      <dsp:nvSpPr>
        <dsp:cNvPr id="0" name=""/>
        <dsp:cNvSpPr/>
      </dsp:nvSpPr>
      <dsp:spPr>
        <a:xfrm>
          <a:off x="3876600" y="376396"/>
          <a:ext cx="2762398" cy="3599750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kern="1200" dirty="0">
              <a:latin typeface="Aptos" panose="020B0004020202020204" pitchFamily="34" charset="0"/>
            </a:rPr>
            <a:t>Учесниците ќе можат да имплементираат стратегии за заштита на личните податоци онлајн, додека ги признаваат и застапуваат своите дигитални права во различни онлајн </a:t>
          </a:r>
          <a:r>
            <a:rPr lang="mk-MK" sz="1800" kern="1200" dirty="0">
              <a:latin typeface="Aptos" panose="020B0004020202020204" pitchFamily="34" charset="0"/>
            </a:rPr>
            <a:t>места</a:t>
          </a:r>
          <a:r>
            <a:rPr lang="ru-RU" sz="1800" kern="1200" dirty="0">
              <a:latin typeface="Aptos" panose="020B0004020202020204" pitchFamily="34" charset="0"/>
            </a:rPr>
            <a:t>.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3957508" y="457304"/>
        <a:ext cx="2600582" cy="3437934"/>
      </dsp:txXfrm>
    </dsp:sp>
    <dsp:sp modelId="{CAD4A9F9-CFDA-4209-B1C7-2EF2C5635DCD}">
      <dsp:nvSpPr>
        <dsp:cNvPr id="0" name=""/>
        <dsp:cNvSpPr/>
      </dsp:nvSpPr>
      <dsp:spPr>
        <a:xfrm>
          <a:off x="6915239" y="1833734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ptos" panose="020B0004020202020204" pitchFamily="34" charset="0"/>
          </a:endParaRPr>
        </a:p>
      </dsp:txBody>
      <dsp:txXfrm>
        <a:off x="6915239" y="1970749"/>
        <a:ext cx="409940" cy="411044"/>
      </dsp:txXfrm>
    </dsp:sp>
    <dsp:sp modelId="{FF728BE5-F1EE-401E-A340-729D3368F967}">
      <dsp:nvSpPr>
        <dsp:cNvPr id="0" name=""/>
        <dsp:cNvSpPr/>
      </dsp:nvSpPr>
      <dsp:spPr>
        <a:xfrm>
          <a:off x="7743958" y="376396"/>
          <a:ext cx="2762398" cy="359975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ptos" panose="020B0004020202020204" pitchFamily="34" charset="0"/>
            </a:rPr>
            <a:t>УЧЕСНИЦИТЕ ЌЕ МОЖАТ  ДА ПРИМЕНАТ ЕТИЧКИ ПРИНЦИПИ И ПРОЦЕСИ НА ОДЛУЧУВАЊЕ ЗА ДА РЕШАТ ДИГИТАЛНИ ДИЛЕМИ, ПРОМОВИРАЈЌИ ИНТЕГРИТЕТ И ПОЧИТ ВО ДИГИТАЛНИТЕ ИНТЕРАКЦИИ.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7824866" y="457304"/>
        <a:ext cx="2600582" cy="3437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CBF20-C578-497D-A070-62BD30EA1D91}" type="datetimeFigureOut">
              <a:rPr lang="sk-SK" smtClean="0"/>
              <a:t>15. 10. 2024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B4D72-C09D-406A-90A8-2A5FED44BF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444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B9E2A-6BBB-43F5-B176-C8B3CC0917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2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384DA-355A-27CC-8AD9-7ED41F76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2F85A7-F4AC-6A2F-0506-F1E0EC26A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ED51B71-7BF2-620A-3937-82807B22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5B09A74-9F05-4879-BB0A-C07F1A46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522C251-4D2C-2E18-CC4D-80B18D6A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5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CDD516-2BD2-033D-677D-526721D1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60DC75A-6DAA-2E36-844B-1DE924CCF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3204487-0394-4899-004D-EB9C938C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C63FC8-5F6F-18C2-A2A1-C1FFC5DC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316F04A-2E92-988F-C4DD-2B2C234D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1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F796ECB-A4DB-8794-85D8-938ED9135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2C68503-5BA6-6368-30A0-244F1FF68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9E3C45A-D877-22F6-2D8B-287D0C12F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38EE748-128F-28F4-104E-27AF6DA7F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1B215F-4C15-F814-EDF8-C7B7402E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8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1524000" y="2649480"/>
            <a:ext cx="9144000" cy="745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ERASMUS+KA220-ADU - </a:t>
            </a:r>
            <a:r>
              <a:rPr lang="en-US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Cooperation partnerships in adult education</a:t>
            </a:r>
            <a:endParaRPr lang="sk-SK" sz="2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KA220-ADU-2BF13E10 </a:t>
            </a:r>
            <a:endParaRPr lang="en-GB" sz="2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297172" y="1042061"/>
            <a:ext cx="959765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Building Digital Resilience by Making Digital Wellbeing and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Security Accessible to All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&lt;&lt;</a:t>
            </a:r>
            <a:r>
              <a:rPr kumimoji="0" lang="sk-SK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DigiWELL</a:t>
            </a: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&gt;&gt;</a:t>
            </a:r>
            <a:endParaRPr lang="en-GB" sz="2600" dirty="0"/>
          </a:p>
        </p:txBody>
      </p:sp>
      <p:grpSp>
        <p:nvGrpSpPr>
          <p:cNvPr id="2" name="Skupina 6">
            <a:extLst>
              <a:ext uri="{FF2B5EF4-FFF2-40B4-BE49-F238E27FC236}">
                <a16:creationId xmlns:a16="http://schemas.microsoft.com/office/drawing/2014/main" id="{7742E34A-6003-4057-7109-B4DCB96D35A2}"/>
              </a:ext>
            </a:extLst>
          </p:cNvPr>
          <p:cNvGrpSpPr/>
          <p:nvPr userDrawn="1"/>
        </p:nvGrpSpPr>
        <p:grpSpPr>
          <a:xfrm>
            <a:off x="404037" y="5915131"/>
            <a:ext cx="11602577" cy="790052"/>
            <a:chOff x="435935" y="5851336"/>
            <a:chExt cx="11602577" cy="790052"/>
          </a:xfrm>
        </p:grpSpPr>
        <p:pic>
          <p:nvPicPr>
            <p:cNvPr id="3" name="Obrázok 7" descr="Obrázok, na ktorom je text">
              <a:extLst>
                <a:ext uri="{FF2B5EF4-FFF2-40B4-BE49-F238E27FC236}">
                  <a16:creationId xmlns:a16="http://schemas.microsoft.com/office/drawing/2014/main" id="{B188D6EE-9640-2F18-BB35-B6223AACB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</p:spPr>
        </p:pic>
        <p:pic>
          <p:nvPicPr>
            <p:cNvPr id="4" name="Obrázok 8">
              <a:extLst>
                <a:ext uri="{FF2B5EF4-FFF2-40B4-BE49-F238E27FC236}">
                  <a16:creationId xmlns:a16="http://schemas.microsoft.com/office/drawing/2014/main" id="{94663C1E-6A81-5255-6A8A-1BA39AA9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</p:spPr>
        </p:pic>
        <p:pic>
          <p:nvPicPr>
            <p:cNvPr id="5" name="Obrázok 9">
              <a:extLst>
                <a:ext uri="{FF2B5EF4-FFF2-40B4-BE49-F238E27FC236}">
                  <a16:creationId xmlns:a16="http://schemas.microsoft.com/office/drawing/2014/main" id="{3B80CD3C-F3EB-86BE-9402-CCA53F62F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</p:spPr>
        </p:pic>
        <p:pic>
          <p:nvPicPr>
            <p:cNvPr id="6" name="Picture 2" descr="Slovenská poľnohospodárska univerzita v Nitre">
              <a:extLst>
                <a:ext uri="{FF2B5EF4-FFF2-40B4-BE49-F238E27FC236}">
                  <a16:creationId xmlns:a16="http://schemas.microsoft.com/office/drawing/2014/main" id="{18C12442-9888-DF01-0D04-E54CFC5199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235" y="5963498"/>
              <a:ext cx="1128044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">
              <a:extLst>
                <a:ext uri="{FF2B5EF4-FFF2-40B4-BE49-F238E27FC236}">
                  <a16:creationId xmlns:a16="http://schemas.microsoft.com/office/drawing/2014/main" id="{A12653CD-F652-4955-2DF8-1F145D4874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279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C24E57-7917-345F-39EB-C946DC599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</p:spPr>
        </p:pic>
        <p:pic>
          <p:nvPicPr>
            <p:cNvPr id="10" name="Picture 9" descr="AIFED - Formación, cultura y empleo en Granada">
              <a:extLst>
                <a:ext uri="{FF2B5EF4-FFF2-40B4-BE49-F238E27FC236}">
                  <a16:creationId xmlns:a16="http://schemas.microsoft.com/office/drawing/2014/main" id="{2A4BD905-BF5D-7F6B-DC78-E8B21C7779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797" y="5968999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E1F00A-E68C-4D66-6740-C74D4C1A96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511" y="594592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yzygia Foundation">
              <a:extLst>
                <a:ext uri="{FF2B5EF4-FFF2-40B4-BE49-F238E27FC236}">
                  <a16:creationId xmlns:a16="http://schemas.microsoft.com/office/drawing/2014/main" id="{641A6490-CDF8-6265-0143-32A2FCE4E6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409" y="625255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0370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443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773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300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439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83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458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53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01F1AD-0822-2C73-E021-A1EA53C8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8E1CF9-711E-EE03-E4DA-A2CBCC3C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79B79F4-7975-A02F-2EC4-508F63AF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38F8881-652D-DB01-6C7D-DE15E6CF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B0926CE-5C85-22E9-09E2-843E7924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05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B0CE8-2E64-20E2-832A-F8B4240C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03BEFD-AF56-EA58-F6FE-88659F67F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04560F-FB85-BE2A-77D1-BBDB6570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79DD5F1-F4A3-CC14-2DEE-008C82E0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1D1B952-F220-D065-D564-0565EB8D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29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7783A-9DD7-C4E3-AD6B-955872A4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196882-70C4-4ACD-A99A-A8958E5A9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81A7339-0462-2583-4C7E-AC14D736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BF37404-D5DC-C323-A09F-B9AEE4AD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0DFDEC-94C8-D2B9-E4C1-B4157BA5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D7F664F-EF37-8273-B7D4-651E4C5A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07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2095AE-6105-78F1-2060-8904479B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27CB3D-08A6-28E6-E5CC-6CA3B8E4A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DB46130-0E02-6AEE-8C22-7CF94ABDC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CD71381-3FFB-E053-BBC6-8F51278DF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9012D81-F5D8-0EA8-51F4-E62D77887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4F99924-393C-4DAC-A1A5-FAF5F76C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41B93AAC-DCAF-03F5-9D41-8F23D86E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ADAFA6F0-510F-667C-5B1E-71A07DAC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01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0A2C3-1309-E39C-F52B-6F173933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AC30078-893E-AD52-6A11-5FEF4FC0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37525CC-0C41-2557-55A4-68EED4C4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E560D30-9DB0-99C5-87F3-B1D92533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5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3BDD5FA-2881-49E7-32CF-BBAA7809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D61BAD6-A65B-B251-190E-92B81AB3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E5516A2-91C1-AB87-9BDF-6B1A2FE1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12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C7403-C4AC-48AE-104C-45479F92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A191FF-4646-6976-D6FD-30BAA8F7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649CDB-6516-E7BA-D5C3-58CA39612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94459A4-AA2C-F367-03E2-3BE4AD0E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1A283D1-CD37-D4F4-A8C6-7187D596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D0C99CC-FC99-29D9-25D6-E4D14C8F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87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2BFC1D-6001-1628-80DF-CBAA8221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F8847F74-7C77-2C3E-F740-A0DF1FC5E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4A6D59-03F3-C812-9A2F-011C96899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2B43DE7-CCBF-0444-DF50-5F5473C1D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6FE0941-5A87-5E9D-639F-52D6B29B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F3772BF-F857-3376-45C2-8C5939BB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81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62644E8-10B5-CE49-6891-911654D2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9D2063-3934-78F3-5D1C-633EC0F06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D50C04B-C414-807B-F073-844A86F45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C7083BE-5379-B44F-A80E-0AA6CA3D3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CF04C7D-6326-DC64-E752-D539A2212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10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03937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AA5A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12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558" y="1583993"/>
            <a:ext cx="5334930" cy="147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ts val="1000"/>
              </a:spcBef>
              <a:spcAft>
                <a:spcPts val="600"/>
              </a:spcAft>
              <a:buClr>
                <a:srgbClr val="FFAA5A"/>
              </a:buClr>
            </a:pPr>
            <a:r>
              <a:rPr lang="mk-MK" sz="36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Дигитално граѓанство - Вовед</a:t>
            </a:r>
            <a:endParaRPr lang="en-US" sz="3600" b="1" dirty="0">
              <a:solidFill>
                <a:srgbClr val="FFAA5A"/>
              </a:solidFill>
              <a:latin typeface="+mn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16" y="963504"/>
            <a:ext cx="2406814" cy="529376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58" y="5151053"/>
            <a:ext cx="817175" cy="777669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58" y="5272445"/>
            <a:ext cx="118535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80" y="5242752"/>
            <a:ext cx="773010" cy="1016004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90" y="5213414"/>
            <a:ext cx="101749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82" y="5208372"/>
            <a:ext cx="1215490" cy="564513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771248"/>
            <a:ext cx="159829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23" y="5889422"/>
            <a:ext cx="157517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79" y="5862581"/>
            <a:ext cx="1491323" cy="2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7696913" y="3591616"/>
            <a:ext cx="2480219" cy="1373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k" sz="1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Градење дигитална отпорност </a:t>
            </a:r>
            <a:br>
              <a:rPr lang="mk" sz="1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</a:br>
            <a:r>
              <a:rPr lang="mk" sz="1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со овозможување на дигиталната благосостојба </a:t>
            </a:r>
            <a:br>
              <a:rPr lang="mk" sz="1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</a:br>
            <a:r>
              <a:rPr lang="mk" sz="1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и безбедност достапни за сите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2022-2-SK01-KA220-ADU-000096888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</p:txBody>
      </p:sp>
      <p:pic>
        <p:nvPicPr>
          <p:cNvPr id="1026" name="Picture 2" descr="Is digital citizenship really that different than citizens… | Flickr">
            <a:extLst>
              <a:ext uri="{FF2B5EF4-FFF2-40B4-BE49-F238E27FC236}">
                <a16:creationId xmlns:a16="http://schemas.microsoft.com/office/drawing/2014/main" id="{3F8A124C-7493-AF86-605C-584A40A8B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" t="11652" r="1051" b="6954"/>
          <a:stretch/>
        </p:blipFill>
        <p:spPr bwMode="auto">
          <a:xfrm>
            <a:off x="1099553" y="1611198"/>
            <a:ext cx="3686091" cy="30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mk-MK" sz="3600" dirty="0">
                <a:solidFill>
                  <a:srgbClr val="FFAA5A"/>
                </a:solidFill>
                <a:cs typeface="Calibri Light" panose="020F0302020204030204" pitchFamily="34" charset="0"/>
              </a:rPr>
              <a:t>ДИГИТАЛНО ГРАЃАНСТВО</a:t>
            </a:r>
            <a:endParaRPr lang="en-US" sz="3600" dirty="0">
              <a:cs typeface="Calibri Light" panose="020F03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FD9242-E62D-2E9A-A16F-757E78B1B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843817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74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mk-MK" dirty="0">
                <a:cs typeface="Calibri Light" panose="020F0302020204030204" pitchFamily="34" charset="0"/>
              </a:rPr>
              <a:t>ВОВЕД</a:t>
            </a:r>
            <a:endParaRPr lang="en-US" dirty="0"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ru-RU" sz="2200" dirty="0"/>
              <a:t>Добредојдовте во модулот „Дигитално граѓанство“, возбудливо патување дизајнирано да ве оспособи со основните вештини и знаења за безбедно и етичко насочување во дигиталниот свет. </a:t>
            </a:r>
            <a:endParaRPr lang="en-US" sz="2200" dirty="0"/>
          </a:p>
          <a:p>
            <a:r>
              <a:rPr lang="ru-RU" sz="2200" dirty="0">
                <a:ea typeface="Times New Roman" panose="02020603050405020304" pitchFamily="18" charset="0"/>
              </a:rPr>
              <a:t>Во овој модул ќе ги истражуваме клучните концепти на дигиталното граѓанство, вклучувајќи ги вашите права и одговорности во онлајн просторот, како да го заштитите дигиталниот идентитет и важноста на дигиталната етика.</a:t>
            </a:r>
            <a:endParaRPr lang="en-US" sz="2200" dirty="0">
              <a:ea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4" descr="Obrázok, na ktorom je snímka obrazovky, animovaná rozprávka, animák, kreslený obrázok&#10;&#10;Automaticky generovaný popis">
            <a:extLst>
              <a:ext uri="{FF2B5EF4-FFF2-40B4-BE49-F238E27FC236}">
                <a16:creationId xmlns:a16="http://schemas.microsoft.com/office/drawing/2014/main" id="{F33AA9E7-BD22-2E84-5F06-E69944683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r="19647" b="-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Εικόνα 3" descr="Obrázok, na ktorom je text, písmo, snímka obrazovky, grafika&#10;&#10;Automaticky generovaný popis">
            <a:extLst>
              <a:ext uri="{FF2B5EF4-FFF2-40B4-BE49-F238E27FC236}">
                <a16:creationId xmlns:a16="http://schemas.microsoft.com/office/drawing/2014/main" id="{B3754FF7-5C72-A458-3E71-142E6A04B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r="12117" b="3"/>
          <a:stretch/>
        </p:blipFill>
        <p:spPr>
          <a:xfrm>
            <a:off x="6430496" y="167418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290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mk-MK" dirty="0">
                <a:solidFill>
                  <a:srgbClr val="FFFFFF"/>
                </a:solidFill>
                <a:cs typeface="Calibri" panose="020F0502020204030204" pitchFamily="34" charset="0"/>
              </a:rPr>
              <a:t>Цел на модулот</a:t>
            </a:r>
            <a:endParaRPr lang="en-US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252EFC7-25AC-2A24-2CC5-802CB8741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269773"/>
              </p:ext>
            </p:extLst>
          </p:nvPr>
        </p:nvGraphicFramePr>
        <p:xfrm>
          <a:off x="4167272" y="706170"/>
          <a:ext cx="7592738" cy="4908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119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1189"/>
            <a:ext cx="10515600" cy="113369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mk-MK" sz="5200" dirty="0">
                <a:cs typeface="Calibri" panose="020F0502020204030204" pitchFamily="34" charset="0"/>
              </a:rPr>
              <a:t>ЦЕЛИ НА УЧЕЊЕТО</a:t>
            </a:r>
            <a:endParaRPr lang="sk-SK" sz="5200" dirty="0"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79C04E-CF8B-7ADE-020A-B9466BCF3F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437072"/>
              </p:ext>
            </p:extLst>
          </p:nvPr>
        </p:nvGraphicFramePr>
        <p:xfrm>
          <a:off x="838200" y="2546647"/>
          <a:ext cx="10808970" cy="2872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035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mk-MK" sz="5200" dirty="0">
                <a:cs typeface="Calibri" panose="020F0502020204030204" pitchFamily="34" charset="0"/>
              </a:rPr>
              <a:t>РЕЗУЛТАТИ ОД УЧЕЊЕТО</a:t>
            </a:r>
            <a:endParaRPr lang="sk-SK" sz="5200" dirty="0"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1CDE9A-DC01-D8F8-4969-3BAF9DF4CF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85716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369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161" y="279209"/>
            <a:ext cx="10515600" cy="818517"/>
          </a:xfrm>
        </p:spPr>
        <p:txBody>
          <a:bodyPr>
            <a:normAutofit/>
          </a:bodyPr>
          <a:lstStyle/>
          <a:p>
            <a:r>
              <a:rPr lang="mk-MK" dirty="0">
                <a:cs typeface="Calibri Light" panose="020F0302020204030204" pitchFamily="34" charset="0"/>
              </a:rPr>
              <a:t>Очекувања од учениците</a:t>
            </a:r>
            <a:endParaRPr lang="en-US" dirty="0"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050858"/>
            <a:ext cx="10515600" cy="514039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dirty="0">
                <a:cs typeface="Calibri" panose="020F0502020204030204" pitchFamily="34" charset="0"/>
              </a:rPr>
              <a:t>За успешно да се вклучите во модулот "Дигитално граѓанство" и да ги постигнете резултатите од учењето, од вас како учесник се очекува да: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cs typeface="Calibri" panose="020F0502020204030204" pitchFamily="34" charset="0"/>
              </a:rPr>
              <a:t>Посветете околу 10 часа за да го завршите овој модул, обезбедувајќи сеопфатно разбирање на содржината.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cs typeface="Calibri" panose="020F0502020204030204" pitchFamily="34" charset="0"/>
              </a:rPr>
              <a:t>Гледајте ги сите предложени видеа за да добиете подлабок увид во принципите на дигиталното граѓанство.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cs typeface="Calibri" panose="020F0502020204030204" pitchFamily="34" charset="0"/>
              </a:rPr>
              <a:t>Прегледајте ги сите презентации внимателно за да ги сфатите клучните концепти и стратегии за кои се дискутира.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cs typeface="Calibri" panose="020F0502020204030204" pitchFamily="34" charset="0"/>
              </a:rPr>
              <a:t>Пополнете ги сите квизови за само-оценување на вашето разбирање и учење на информациите од модулот</a:t>
            </a:r>
            <a:r>
              <a:rPr lang="en-US" sz="2000" dirty="0"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cs typeface="Calibri" panose="020F0502020204030204" pitchFamily="34" charset="0"/>
              </a:rPr>
              <a:t>Активно вклучете се  во дискусии кои  ќе придонесат за заедничката средина за учење, со почит и внимание кон другите.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cs typeface="Calibri" panose="020F0502020204030204" pitchFamily="34" charset="0"/>
              </a:rPr>
              <a:t>Вашето активно учество и завршување на овие задачи се од клучно значење за градење на солидна основа во дигиталното граѓанство.</a:t>
            </a:r>
            <a:r>
              <a:rPr lang="en-US" sz="2000" dirty="0"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en-US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81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2298" y="654050"/>
            <a:ext cx="11567404" cy="6078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rtl="0">
              <a:lnSpc>
                <a:spcPct val="676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67" b="1" dirty="0">
                <a:solidFill>
                  <a:srgbClr val="92BAB5"/>
                </a:solidFill>
                <a:latin typeface="Aptos" panose="020B0004020202020204" pitchFamily="34" charset="0"/>
                <a:sym typeface="Arial"/>
              </a:rPr>
              <a:t>Бесплатна лиценца </a:t>
            </a:r>
            <a:endParaRPr lang="ru-RU" sz="1200" dirty="0">
              <a:latin typeface="Aptos" panose="020B0004020202020204" pitchFamily="34" charset="0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33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 </a:t>
            </a:r>
            <a:endParaRPr lang="ru-RU" sz="1200" dirty="0">
              <a:latin typeface="Aptos" panose="020B0004020202020204" pitchFamily="34" charset="0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33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Овој производот како дел од проектот „Градење дигитална отпорност преку овозможување дигитална благосостојба и безбедност достапна за сите 2022-2-SK01-KA220-ADU-000096888“ е развиен со поддршка на Европската комисија и го одразува исклучиво мислењето на автор. Европската комисија не е одговорна за содржината на документите</a:t>
            </a:r>
            <a:endParaRPr lang="ru-RU" sz="1200" dirty="0">
              <a:latin typeface="Aptos" panose="020B0004020202020204" pitchFamily="34" charset="0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33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Публикацијата ја добива лиценцата Creative Commons CC BY-NC SA.</a:t>
            </a:r>
            <a:endParaRPr lang="ru-RU" sz="1200" dirty="0">
              <a:latin typeface="Aptos" panose="020B0004020202020204" pitchFamily="34" charset="0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933" dirty="0">
              <a:solidFill>
                <a:schemeClr val="dk1"/>
              </a:solidFill>
              <a:sym typeface="Arial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33" dirty="0">
                <a:solidFill>
                  <a:schemeClr val="dk1"/>
                </a:solidFill>
                <a:sym typeface="Arial"/>
              </a:rPr>
              <a:t> </a:t>
            </a:r>
            <a:endParaRPr lang="ru-RU" sz="1200" dirty="0"/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933" dirty="0">
              <a:solidFill>
                <a:schemeClr val="dk1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933" dirty="0">
              <a:solidFill>
                <a:schemeClr val="dk1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33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Оваа лиценца ви овозможува да ја дистрибуирате, преработувате, подобрувате и надградувате работата, неформално (не за комерцијани цели). При користење на делото, како и извадоците од ова мора : </a:t>
            </a:r>
            <a:endParaRPr lang="ru-RU" sz="1200" dirty="0">
              <a:latin typeface="Aptos" panose="020B0004020202020204" pitchFamily="34" charset="0"/>
            </a:endParaRPr>
          </a:p>
          <a:p>
            <a:pPr marL="647732" marR="0" lvl="1" indent="-330217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33"/>
              <a:buFont typeface="Calibri"/>
              <a:buAutoNum type="arabicPeriod"/>
            </a:pPr>
            <a:r>
              <a:rPr lang="ru-RU" sz="1933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да се спомене изворот и мора да се даде линк до лиценцата и да се наведат можни промени. Авторските права остануваат кај авторите на документите.</a:t>
            </a:r>
            <a:endParaRPr lang="ru-RU" sz="1200" dirty="0">
              <a:latin typeface="Aptos" panose="020B0004020202020204" pitchFamily="34" charset="0"/>
            </a:endParaRPr>
          </a:p>
          <a:p>
            <a:pPr marL="647732" marR="0" lvl="1" indent="-330217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33"/>
              <a:buFont typeface="Calibri"/>
              <a:buAutoNum type="arabicPeriod"/>
            </a:pPr>
            <a:r>
              <a:rPr lang="ru-RU" sz="1933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делото не смее да се користи за комерцијални цели.</a:t>
            </a:r>
            <a:endParaRPr lang="ru-RU" sz="1200" dirty="0">
              <a:latin typeface="Aptos" panose="020B0004020202020204" pitchFamily="34" charset="0"/>
            </a:endParaRPr>
          </a:p>
          <a:p>
            <a:pPr marL="647732" marR="0" lvl="1" indent="-330217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33"/>
              <a:buFont typeface="Calibri"/>
              <a:buAutoNum type="arabicPeriod"/>
            </a:pPr>
            <a:r>
              <a:rPr lang="ru-RU" sz="1933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Ако го прекомпонирате, конвертирате или надградите на делото, вашите придонеси мора да бидат објавени под истата лиценца како и оригиналот.</a:t>
            </a:r>
            <a:endParaRPr lang="ru-RU" sz="1200" dirty="0">
              <a:latin typeface="Aptos" panose="020B0004020202020204" pitchFamily="34" charset="0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33" b="1" dirty="0">
                <a:solidFill>
                  <a:srgbClr val="FFAA5A"/>
                </a:solidFill>
                <a:latin typeface="Aptos" panose="020B0004020202020204" pitchFamily="34" charset="0"/>
                <a:sym typeface="Arial"/>
              </a:rPr>
              <a:t>Одрекување на одговорност:</a:t>
            </a:r>
            <a:endParaRPr lang="ru-RU" sz="1200" dirty="0">
              <a:latin typeface="Aptos" panose="020B0004020202020204" pitchFamily="34" charset="0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33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Проектот е финансиран од Европската Унија. Сепак, искажаните ставови и мислења се само на авторот(ите) и не мора да ги одразуваат ставовите на Европската унија или Европската извршна агенција за образование и култура (EACEA). Ниту Европската Унија, ниту EACEA не можат да бидат одговорни за нив.</a:t>
            </a:r>
            <a:endParaRPr lang="ru-RU" sz="1200" dirty="0">
              <a:latin typeface="Aptos" panose="020B0004020202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06400" y="2362200"/>
            <a:ext cx="1562748" cy="539148"/>
          </a:xfrm>
          <a:custGeom>
            <a:avLst/>
            <a:gdLst/>
            <a:ahLst/>
            <a:cxnLst/>
            <a:rect l="l" t="t" r="r" b="b"/>
            <a:pathLst>
              <a:path w="2344122" h="8087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73019A-7A07-429C-9FB4-9A06958924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bc9dea-9bf6-49de-a95a-f1fa7fcbbbfa"/>
    <ds:schemaRef ds:uri="86c132ca-d2ce-4f1f-9992-28ad6e106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74E743-EC9E-4167-932D-14E686D8AE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3602BE-7B45-4E86-9164-EA4EA11BB756}">
  <ds:schemaRefs>
    <ds:schemaRef ds:uri="http://schemas.microsoft.com/office/2006/metadata/properties"/>
    <ds:schemaRef ds:uri="http://schemas.microsoft.com/office/infopath/2007/PartnerControls"/>
    <ds:schemaRef ds:uri="86c132ca-d2ce-4f1f-9992-28ad6e1060fc"/>
    <ds:schemaRef ds:uri="48bc9dea-9bf6-49de-a95a-f1fa7fcbbbf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690</Words>
  <Application>Microsoft Office PowerPoint</Application>
  <PresentationFormat>Widescreen</PresentationFormat>
  <Paragraphs>52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Cambria</vt:lpstr>
      <vt:lpstr>Wingdings</vt:lpstr>
      <vt:lpstr>1_Motív Office</vt:lpstr>
      <vt:lpstr>2_Motív Office</vt:lpstr>
      <vt:lpstr>Дигитално граѓанство - Вовед</vt:lpstr>
      <vt:lpstr>ДИГИТАЛНО ГРАЃАНСТВО</vt:lpstr>
      <vt:lpstr>ВОВЕД</vt:lpstr>
      <vt:lpstr>Цел на модулот</vt:lpstr>
      <vt:lpstr>ЦЕЛИ НА УЧЕЊЕТО</vt:lpstr>
      <vt:lpstr>РЕЗУЛТАТИ ОД УЧЕЊЕТО</vt:lpstr>
      <vt:lpstr>Очекувања од учениците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Digital Resilience by Making Digital Wellbeing and Security Accessible to All 2022-2-SK01-KA220-ADU-000096888</dc:title>
  <dc:creator>Alexandros Koumanis</dc:creator>
  <cp:lastModifiedBy>Suzana Trajkovska Kochankovska</cp:lastModifiedBy>
  <cp:revision>15</cp:revision>
  <dcterms:created xsi:type="dcterms:W3CDTF">2024-06-25T08:54:12Z</dcterms:created>
  <dcterms:modified xsi:type="dcterms:W3CDTF">2024-10-15T15:44:57Z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