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12" r:id="rId5"/>
    <p:sldId id="306" r:id="rId6"/>
    <p:sldId id="261" r:id="rId7"/>
    <p:sldId id="275" r:id="rId8"/>
    <p:sldId id="290" r:id="rId9"/>
    <p:sldId id="268" r:id="rId10"/>
    <p:sldId id="292" r:id="rId11"/>
    <p:sldId id="283" r:id="rId12"/>
    <p:sldId id="269" r:id="rId13"/>
    <p:sldId id="284" r:id="rId14"/>
    <p:sldId id="285" r:id="rId15"/>
    <p:sldId id="286" r:id="rId16"/>
    <p:sldId id="307" r:id="rId17"/>
    <p:sldId id="287" r:id="rId18"/>
    <p:sldId id="270" r:id="rId19"/>
    <p:sldId id="308" r:id="rId20"/>
    <p:sldId id="309" r:id="rId21"/>
    <p:sldId id="310" r:id="rId22"/>
    <p:sldId id="277" r:id="rId23"/>
    <p:sldId id="281" r:id="rId24"/>
    <p:sldId id="279" r:id="rId25"/>
    <p:sldId id="280" r:id="rId26"/>
    <p:sldId id="288" r:id="rId27"/>
    <p:sldId id="311" r:id="rId28"/>
    <p:sldId id="278" r:id="rId29"/>
    <p:sldId id="265" r:id="rId3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5A"/>
    <a:srgbClr val="92BA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B2BF1-E45B-4DB6-B92E-CE21CBDF768D}" v="2" dt="2024-09-15T17:13:41.450"/>
    <p1510:client id="{E5F38983-5DBD-4975-BBD6-AFEC17733657}" v="1" dt="2024-09-15T12:21:10.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4"/>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Hallová" userId="S::hallovam@uniag.sk::11c297e8-e2cf-40dc-b098-351a91ef2171" providerId="AD" clId="Web-{5A1B2BF1-E45B-4DB6-B92E-CE21CBDF768D}"/>
    <pc:docChg chg="modSld">
      <pc:chgData name="Marcela Hallová" userId="S::hallovam@uniag.sk::11c297e8-e2cf-40dc-b098-351a91ef2171" providerId="AD" clId="Web-{5A1B2BF1-E45B-4DB6-B92E-CE21CBDF768D}" dt="2024-09-15T17:13:41.450" v="1" actId="1076"/>
      <pc:docMkLst>
        <pc:docMk/>
      </pc:docMkLst>
      <pc:sldChg chg="delSp modSp">
        <pc:chgData name="Marcela Hallová" userId="S::hallovam@uniag.sk::11c297e8-e2cf-40dc-b098-351a91ef2171" providerId="AD" clId="Web-{5A1B2BF1-E45B-4DB6-B92E-CE21CBDF768D}" dt="2024-09-15T17:13:41.450" v="1" actId="1076"/>
        <pc:sldMkLst>
          <pc:docMk/>
          <pc:sldMk cId="162941238" sldId="295"/>
        </pc:sldMkLst>
        <pc:picChg chg="mod">
          <ac:chgData name="Marcela Hallová" userId="S::hallovam@uniag.sk::11c297e8-e2cf-40dc-b098-351a91ef2171" providerId="AD" clId="Web-{5A1B2BF1-E45B-4DB6-B92E-CE21CBDF768D}" dt="2024-09-15T17:13:41.450" v="1" actId="1076"/>
          <ac:picMkLst>
            <pc:docMk/>
            <pc:sldMk cId="162941238" sldId="295"/>
            <ac:picMk id="19" creationId="{A34B1F93-7319-3B02-1A2A-A41863D32FA7}"/>
          </ac:picMkLst>
        </pc:picChg>
        <pc:picChg chg="del">
          <ac:chgData name="Marcela Hallová" userId="S::hallovam@uniag.sk::11c297e8-e2cf-40dc-b098-351a91ef2171" providerId="AD" clId="Web-{5A1B2BF1-E45B-4DB6-B92E-CE21CBDF768D}" dt="2024-09-15T17:13:30.512" v="0"/>
          <ac:picMkLst>
            <pc:docMk/>
            <pc:sldMk cId="162941238" sldId="295"/>
            <ac:picMk id="31" creationId="{6097464A-A2F6-E234-6ED2-8C5133BF7945}"/>
          </ac:picMkLst>
        </pc:picChg>
      </pc:sldChg>
    </pc:docChg>
  </pc:docChgLst>
  <pc:docChgLst>
    <pc:chgData name="Marcela Hallová" userId="S::hallovam@uniag.sk::11c297e8-e2cf-40dc-b098-351a91ef2171" providerId="AD" clId="Web-{E5F38983-5DBD-4975-BBD6-AFEC17733657}"/>
    <pc:docChg chg="addSld">
      <pc:chgData name="Marcela Hallová" userId="S::hallovam@uniag.sk::11c297e8-e2cf-40dc-b098-351a91ef2171" providerId="AD" clId="Web-{E5F38983-5DBD-4975-BBD6-AFEC17733657}" dt="2024-09-15T12:21:10.473" v="0"/>
      <pc:docMkLst>
        <pc:docMk/>
      </pc:docMkLst>
      <pc:sldChg chg="add">
        <pc:chgData name="Marcela Hallová" userId="S::hallovam@uniag.sk::11c297e8-e2cf-40dc-b098-351a91ef2171" providerId="AD" clId="Web-{E5F38983-5DBD-4975-BBD6-AFEC17733657}" dt="2024-09-15T12:21:10.473" v="0"/>
        <pc:sldMkLst>
          <pc:docMk/>
          <pc:sldMk cId="0" sldId="265"/>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6.png"/><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svg"/><Relationship Id="rId1" Type="http://schemas.openxmlformats.org/officeDocument/2006/relationships/image" Target="../media/image23.png"/><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6.png"/><Relationship Id="rId4" Type="http://schemas.openxmlformats.org/officeDocument/2006/relationships/image" Target="../media/image32.svg"/></Relationships>
</file>

<file path=ppt/diagrams/_rels/data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1.png"/><Relationship Id="rId6" Type="http://schemas.openxmlformats.org/officeDocument/2006/relationships/image" Target="../media/image41.svg"/><Relationship Id="rId5" Type="http://schemas.openxmlformats.org/officeDocument/2006/relationships/image" Target="../media/image33.png"/><Relationship Id="rId4" Type="http://schemas.openxmlformats.org/officeDocument/2006/relationships/image" Target="../media/image39.svg"/></Relationships>
</file>

<file path=ppt/diagrams/_rels/data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34.png"/><Relationship Id="rId6" Type="http://schemas.openxmlformats.org/officeDocument/2006/relationships/image" Target="../media/image47.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6.png"/><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svg"/><Relationship Id="rId1" Type="http://schemas.openxmlformats.org/officeDocument/2006/relationships/image" Target="../media/image23.png"/><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6.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svg"/><Relationship Id="rId1" Type="http://schemas.openxmlformats.org/officeDocument/2006/relationships/image" Target="../media/image31.png"/><Relationship Id="rId6" Type="http://schemas.openxmlformats.org/officeDocument/2006/relationships/image" Target="../media/image41.svg"/><Relationship Id="rId5" Type="http://schemas.openxmlformats.org/officeDocument/2006/relationships/image" Target="../media/image33.png"/><Relationship Id="rId4" Type="http://schemas.openxmlformats.org/officeDocument/2006/relationships/image" Target="../media/image39.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34.png"/><Relationship Id="rId6" Type="http://schemas.openxmlformats.org/officeDocument/2006/relationships/image" Target="../media/image47.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3BDDD-C51D-489A-9D83-484E1B007317}" type="doc">
      <dgm:prSet loTypeId="urn:microsoft.com/office/officeart/2008/layout/LinedList" loCatId="list" qsTypeId="urn:microsoft.com/office/officeart/2005/8/quickstyle/simple1" qsCatId="simple" csTypeId="urn:microsoft.com/office/officeart/2018/5/colors/Iconchunking_neutralbg_colorful1" csCatId="colorful" phldr="1"/>
      <dgm:spPr/>
      <dgm:t>
        <a:bodyPr/>
        <a:lstStyle/>
        <a:p>
          <a:endParaRPr lang="en-US"/>
        </a:p>
      </dgm:t>
    </dgm:pt>
    <dgm:pt modelId="{2B708D23-F7BA-4009-8042-F59C4DB86A34}">
      <dgm:prSet custT="1"/>
      <dgm:spPr/>
      <dgm:t>
        <a:bodyPr/>
        <a:lstStyle/>
        <a:p>
          <a:pPr>
            <a:lnSpc>
              <a:spcPct val="100000"/>
            </a:lnSpc>
          </a:pPr>
          <a:r>
            <a:rPr lang="sk-SK" sz="3200" b="1" dirty="0">
              <a:latin typeface="Aptos" panose="020B0004020202020204" pitchFamily="34" charset="0"/>
            </a:rPr>
            <a:t>İÇERİK</a:t>
          </a:r>
          <a:endParaRPr lang="en-US" sz="3200" dirty="0">
            <a:latin typeface="Aptos" panose="020B0004020202020204" pitchFamily="34" charset="0"/>
          </a:endParaRPr>
        </a:p>
      </dgm:t>
    </dgm:pt>
    <dgm:pt modelId="{294AC199-2143-4C5C-9F47-99B86156D936}" type="parTrans" cxnId="{014C43CB-3CC6-43CD-B58E-5B4857063AE5}">
      <dgm:prSet/>
      <dgm:spPr/>
      <dgm:t>
        <a:bodyPr/>
        <a:lstStyle/>
        <a:p>
          <a:endParaRPr lang="en-US" sz="2400">
            <a:latin typeface="Aptos" panose="020B0004020202020204" pitchFamily="34" charset="0"/>
          </a:endParaRPr>
        </a:p>
      </dgm:t>
    </dgm:pt>
    <dgm:pt modelId="{2B847863-9BDA-465B-98F6-E4A85A2330AD}" type="sibTrans" cxnId="{014C43CB-3CC6-43CD-B58E-5B4857063AE5}">
      <dgm:prSet/>
      <dgm:spPr/>
      <dgm:t>
        <a:bodyPr/>
        <a:lstStyle/>
        <a:p>
          <a:endParaRPr lang="en-US" sz="2400">
            <a:latin typeface="Aptos" panose="020B0004020202020204" pitchFamily="34" charset="0"/>
          </a:endParaRPr>
        </a:p>
      </dgm:t>
    </dgm:pt>
    <dgm:pt modelId="{FB63ECC2-F2C3-44FF-A373-AFC169BF9AD1}">
      <dgm:prSet custT="1"/>
      <dgm:spPr/>
      <dgm:t>
        <a:bodyPr/>
        <a:lstStyle/>
        <a:p>
          <a:pPr>
            <a:lnSpc>
              <a:spcPct val="100000"/>
            </a:lnSpc>
          </a:pPr>
          <a:r>
            <a:rPr lang="tr-TR" sz="2400" kern="1200" noProof="0" dirty="0">
              <a:latin typeface="Aptos" panose="020B0004020202020204" pitchFamily="34" charset="0"/>
              <a:ea typeface="+mn-ea"/>
              <a:cs typeface="+mn-cs"/>
            </a:rPr>
            <a:t>“Dijital Esenlik” Kavramı</a:t>
          </a:r>
        </a:p>
      </dgm:t>
    </dgm:pt>
    <dgm:pt modelId="{0E843898-55EF-4317-A849-6D38A4A6A4F2}" type="parTrans" cxnId="{3102CDD2-1FB6-4CD7-8AAB-7DFE7543CFE2}">
      <dgm:prSet/>
      <dgm:spPr/>
      <dgm:t>
        <a:bodyPr/>
        <a:lstStyle/>
        <a:p>
          <a:endParaRPr lang="en-US" sz="2400">
            <a:latin typeface="Aptos" panose="020B0004020202020204" pitchFamily="34" charset="0"/>
          </a:endParaRPr>
        </a:p>
      </dgm:t>
    </dgm:pt>
    <dgm:pt modelId="{EE950033-B44C-41B2-8F1A-FA46F6CDD9C9}" type="sibTrans" cxnId="{3102CDD2-1FB6-4CD7-8AAB-7DFE7543CFE2}">
      <dgm:prSet/>
      <dgm:spPr/>
      <dgm:t>
        <a:bodyPr/>
        <a:lstStyle/>
        <a:p>
          <a:endParaRPr lang="en-US" sz="2400">
            <a:latin typeface="Aptos" panose="020B0004020202020204" pitchFamily="34" charset="0"/>
          </a:endParaRPr>
        </a:p>
      </dgm:t>
    </dgm:pt>
    <dgm:pt modelId="{579F5918-B840-4DAD-A874-55B063A14ED8}">
      <dgm:prSet custT="1"/>
      <dgm:spPr/>
      <dgm:t>
        <a:bodyPr/>
        <a:lstStyle/>
        <a:p>
          <a:pPr>
            <a:lnSpc>
              <a:spcPct val="100000"/>
            </a:lnSpc>
          </a:pPr>
          <a:r>
            <a:rPr lang="tr-TR" sz="2400" kern="1200" noProof="0" dirty="0">
              <a:latin typeface="Aptos" panose="020B0004020202020204" pitchFamily="34" charset="0"/>
              <a:ea typeface="+mn-ea"/>
              <a:cs typeface="+mn-cs"/>
            </a:rPr>
            <a:t>Yetişkinler için Neden Önemli?</a:t>
          </a:r>
        </a:p>
      </dgm:t>
    </dgm:pt>
    <dgm:pt modelId="{6734107E-7D19-4A42-931F-3A5FF1C620B7}" type="parTrans" cxnId="{2CA61305-8D6F-405B-B02D-CED25D02CF64}">
      <dgm:prSet/>
      <dgm:spPr/>
      <dgm:t>
        <a:bodyPr/>
        <a:lstStyle/>
        <a:p>
          <a:endParaRPr lang="en-US" sz="2400">
            <a:latin typeface="Aptos" panose="020B0004020202020204" pitchFamily="34" charset="0"/>
          </a:endParaRPr>
        </a:p>
      </dgm:t>
    </dgm:pt>
    <dgm:pt modelId="{29216139-11BC-4060-BE36-9F1CC7F809DD}" type="sibTrans" cxnId="{2CA61305-8D6F-405B-B02D-CED25D02CF64}">
      <dgm:prSet/>
      <dgm:spPr/>
      <dgm:t>
        <a:bodyPr/>
        <a:lstStyle/>
        <a:p>
          <a:endParaRPr lang="en-US" sz="2400">
            <a:latin typeface="Aptos" panose="020B0004020202020204" pitchFamily="34" charset="0"/>
          </a:endParaRPr>
        </a:p>
      </dgm:t>
    </dgm:pt>
    <dgm:pt modelId="{078842D6-6B74-42A5-B67C-0A37A4CD31A9}">
      <dgm:prSet custT="1"/>
      <dgm:spPr/>
      <dgm:t>
        <a:bodyPr/>
        <a:lstStyle/>
        <a:p>
          <a:pPr>
            <a:lnSpc>
              <a:spcPct val="100000"/>
            </a:lnSpc>
          </a:pPr>
          <a:r>
            <a:rPr lang="tr-TR" sz="2400" kern="1200" noProof="0" dirty="0">
              <a:latin typeface="Aptos" panose="020B0004020202020204" pitchFamily="34" charset="0"/>
              <a:ea typeface="+mn-ea"/>
              <a:cs typeface="+mn-cs"/>
            </a:rPr>
            <a:t>Dijital Esenlik ve Teknoloji</a:t>
          </a:r>
        </a:p>
      </dgm:t>
    </dgm:pt>
    <dgm:pt modelId="{B47EDC7C-9CE6-4AA9-982F-78B6A8C403B1}" type="parTrans" cxnId="{7827F8DB-3E16-4708-80CA-FCCE918B4AC2}">
      <dgm:prSet/>
      <dgm:spPr/>
      <dgm:t>
        <a:bodyPr/>
        <a:lstStyle/>
        <a:p>
          <a:endParaRPr lang="en-US" sz="2400">
            <a:latin typeface="Aptos" panose="020B0004020202020204" pitchFamily="34" charset="0"/>
          </a:endParaRPr>
        </a:p>
      </dgm:t>
    </dgm:pt>
    <dgm:pt modelId="{129BE90E-C04F-4DEC-8864-8FB101226F7D}" type="sibTrans" cxnId="{7827F8DB-3E16-4708-80CA-FCCE918B4AC2}">
      <dgm:prSet/>
      <dgm:spPr/>
      <dgm:t>
        <a:bodyPr/>
        <a:lstStyle/>
        <a:p>
          <a:endParaRPr lang="en-US" sz="2400">
            <a:latin typeface="Aptos" panose="020B0004020202020204" pitchFamily="34" charset="0"/>
          </a:endParaRPr>
        </a:p>
      </dgm:t>
    </dgm:pt>
    <dgm:pt modelId="{ADB94454-2E8E-4ED0-8076-D0014D06EE10}">
      <dgm:prSet custT="1"/>
      <dgm:spPr/>
      <dgm:t>
        <a:bodyPr/>
        <a:lstStyle/>
        <a:p>
          <a:pPr>
            <a:lnSpc>
              <a:spcPct val="100000"/>
            </a:lnSpc>
          </a:pPr>
          <a:r>
            <a:rPr lang="tr-TR" sz="2400" kern="1200" dirty="0">
              <a:ea typeface="+mn-ea"/>
              <a:cs typeface="+mn-cs"/>
            </a:rPr>
            <a:t>Aşırı Ekran Süresi ve Teknolojiye Maruz Kalma</a:t>
          </a:r>
          <a:endParaRPr lang="en-US" sz="2400" kern="1200" dirty="0">
            <a:latin typeface="Aptos" panose="020B0004020202020204" pitchFamily="34" charset="0"/>
            <a:ea typeface="+mn-ea"/>
            <a:cs typeface="+mn-cs"/>
          </a:endParaRPr>
        </a:p>
      </dgm:t>
    </dgm:pt>
    <dgm:pt modelId="{A1F73035-1984-4496-BF33-81A8AF3D1DFE}" type="parTrans" cxnId="{83D2A868-7914-4223-AC8D-E069710DD3ED}">
      <dgm:prSet/>
      <dgm:spPr/>
      <dgm:t>
        <a:bodyPr/>
        <a:lstStyle/>
        <a:p>
          <a:endParaRPr lang="en-US" sz="2400">
            <a:latin typeface="Aptos" panose="020B0004020202020204" pitchFamily="34" charset="0"/>
          </a:endParaRPr>
        </a:p>
      </dgm:t>
    </dgm:pt>
    <dgm:pt modelId="{028CC942-95C9-49D6-90B9-E424882F2F6E}" type="sibTrans" cxnId="{83D2A868-7914-4223-AC8D-E069710DD3ED}">
      <dgm:prSet/>
      <dgm:spPr/>
      <dgm:t>
        <a:bodyPr/>
        <a:lstStyle/>
        <a:p>
          <a:endParaRPr lang="en-US" sz="2400">
            <a:latin typeface="Aptos" panose="020B0004020202020204" pitchFamily="34" charset="0"/>
          </a:endParaRPr>
        </a:p>
      </dgm:t>
    </dgm:pt>
    <dgm:pt modelId="{F2F763FE-1489-4DDB-AD36-0B076070A36D}">
      <dgm:prSet custT="1"/>
      <dgm:spPr/>
      <dgm:t>
        <a:bodyPr/>
        <a:lstStyle/>
        <a:p>
          <a:pPr>
            <a:lnSpc>
              <a:spcPct val="100000"/>
            </a:lnSpc>
          </a:pPr>
          <a:r>
            <a:rPr lang="tr-TR" sz="2400" kern="1200" noProof="0" dirty="0">
              <a:latin typeface="Aptos" panose="020B0004020202020204" pitchFamily="34" charset="0"/>
              <a:ea typeface="+mn-ea"/>
              <a:cs typeface="+mn-cs"/>
            </a:rPr>
            <a:t>Sosyal Medya</a:t>
          </a:r>
        </a:p>
      </dgm:t>
    </dgm:pt>
    <dgm:pt modelId="{CD09CE58-687D-41FD-8F04-59FB72C8D090}" type="parTrans" cxnId="{1F157AB7-34A4-4CFF-859C-9F74276BFF8E}">
      <dgm:prSet/>
      <dgm:spPr/>
      <dgm:t>
        <a:bodyPr/>
        <a:lstStyle/>
        <a:p>
          <a:endParaRPr lang="en-US" sz="2400">
            <a:latin typeface="Aptos" panose="020B0004020202020204" pitchFamily="34" charset="0"/>
          </a:endParaRPr>
        </a:p>
      </dgm:t>
    </dgm:pt>
    <dgm:pt modelId="{D4AE7404-385F-4530-B09B-6476F9EAE96D}" type="sibTrans" cxnId="{1F157AB7-34A4-4CFF-859C-9F74276BFF8E}">
      <dgm:prSet/>
      <dgm:spPr/>
      <dgm:t>
        <a:bodyPr/>
        <a:lstStyle/>
        <a:p>
          <a:endParaRPr lang="en-US" sz="2400">
            <a:latin typeface="Aptos" panose="020B0004020202020204" pitchFamily="34" charset="0"/>
          </a:endParaRPr>
        </a:p>
      </dgm:t>
    </dgm:pt>
    <dgm:pt modelId="{46AFC421-5687-49E9-9DAE-960DA33BFB27}">
      <dgm:prSet custT="1"/>
      <dgm:spPr/>
      <dgm:t>
        <a:bodyPr/>
        <a:lstStyle/>
        <a:p>
          <a:pPr>
            <a:lnSpc>
              <a:spcPct val="100000"/>
            </a:lnSpc>
          </a:pPr>
          <a:r>
            <a:rPr lang="tr-TR" sz="2400" noProof="0" dirty="0">
              <a:latin typeface="Aptos" panose="020B0004020202020204" pitchFamily="34" charset="0"/>
              <a:cs typeface="Calibri" panose="020F0502020204030204" pitchFamily="34" charset="0"/>
            </a:rPr>
            <a:t>Hatırlatma(</a:t>
          </a:r>
          <a:r>
            <a:rPr lang="tr-TR" sz="2400" noProof="0" dirty="0" err="1">
              <a:latin typeface="Aptos" panose="020B0004020202020204" pitchFamily="34" charset="0"/>
              <a:cs typeface="Calibri" panose="020F0502020204030204" pitchFamily="34" charset="0"/>
            </a:rPr>
            <a:t>lar</a:t>
          </a:r>
          <a:r>
            <a:rPr lang="tr-TR" sz="2400" noProof="0" dirty="0">
              <a:latin typeface="Aptos" panose="020B0004020202020204" pitchFamily="34" charset="0"/>
              <a:cs typeface="Calibri" panose="020F0502020204030204" pitchFamily="34" charset="0"/>
            </a:rPr>
            <a:t>)</a:t>
          </a:r>
          <a:endParaRPr lang="tr-TR" sz="2400" noProof="0" dirty="0">
            <a:latin typeface="Aptos" panose="020B0004020202020204" pitchFamily="34" charset="0"/>
          </a:endParaRPr>
        </a:p>
      </dgm:t>
    </dgm:pt>
    <dgm:pt modelId="{03DA47C3-4EE9-475A-9817-A62D8CDA3000}" type="parTrans" cxnId="{F6D808E7-7FFA-4F4A-9394-DEA1A2112E41}">
      <dgm:prSet/>
      <dgm:spPr/>
      <dgm:t>
        <a:bodyPr/>
        <a:lstStyle/>
        <a:p>
          <a:endParaRPr lang="en-GB" sz="2000"/>
        </a:p>
      </dgm:t>
    </dgm:pt>
    <dgm:pt modelId="{C4C9269E-D9CB-44D1-97AB-D9A252527A2C}" type="sibTrans" cxnId="{F6D808E7-7FFA-4F4A-9394-DEA1A2112E41}">
      <dgm:prSet/>
      <dgm:spPr/>
      <dgm:t>
        <a:bodyPr/>
        <a:lstStyle/>
        <a:p>
          <a:endParaRPr lang="en-GB" sz="2000"/>
        </a:p>
      </dgm:t>
    </dgm:pt>
    <dgm:pt modelId="{A9A63E0C-048F-4F60-8E83-B5D6D0084664}">
      <dgm:prSet custT="1"/>
      <dgm:spPr/>
      <dgm:t>
        <a:bodyPr/>
        <a:lstStyle/>
        <a:p>
          <a:r>
            <a:rPr lang="tr-TR" sz="2400" dirty="0">
              <a:cs typeface="Calibri" panose="020F0502020204030204" pitchFamily="34" charset="0"/>
            </a:rPr>
            <a:t>Aşırı Bilgi Yükü ve Stres</a:t>
          </a:r>
          <a:endParaRPr lang="en-GB" sz="2400" dirty="0">
            <a:latin typeface="Aptos" panose="020B0004020202020204" pitchFamily="34" charset="0"/>
          </a:endParaRPr>
        </a:p>
      </dgm:t>
    </dgm:pt>
    <dgm:pt modelId="{23FF120D-802F-4197-A72D-C75D17309934}" type="parTrans" cxnId="{C6E8558E-2BD5-44F8-B6AA-02661BC1DBB9}">
      <dgm:prSet/>
      <dgm:spPr/>
      <dgm:t>
        <a:bodyPr/>
        <a:lstStyle/>
        <a:p>
          <a:endParaRPr lang="en-GB" sz="2000"/>
        </a:p>
      </dgm:t>
    </dgm:pt>
    <dgm:pt modelId="{76FB7DFF-7792-4AAB-965A-70622164582D}" type="sibTrans" cxnId="{C6E8558E-2BD5-44F8-B6AA-02661BC1DBB9}">
      <dgm:prSet/>
      <dgm:spPr/>
      <dgm:t>
        <a:bodyPr/>
        <a:lstStyle/>
        <a:p>
          <a:endParaRPr lang="en-GB" sz="2000"/>
        </a:p>
      </dgm:t>
    </dgm:pt>
    <dgm:pt modelId="{27DDA80A-4EAA-4D66-9B0C-884472597098}" type="pres">
      <dgm:prSet presAssocID="{B243BDDD-C51D-489A-9D83-484E1B007317}" presName="vert0" presStyleCnt="0">
        <dgm:presLayoutVars>
          <dgm:dir/>
          <dgm:animOne val="branch"/>
          <dgm:animLvl val="lvl"/>
        </dgm:presLayoutVars>
      </dgm:prSet>
      <dgm:spPr/>
      <dgm:t>
        <a:bodyPr/>
        <a:lstStyle/>
        <a:p>
          <a:endParaRPr lang="tr-TR"/>
        </a:p>
      </dgm:t>
    </dgm:pt>
    <dgm:pt modelId="{75D8C951-EFFD-4FFC-AF76-CDA07FA13611}" type="pres">
      <dgm:prSet presAssocID="{2B708D23-F7BA-4009-8042-F59C4DB86A34}" presName="thickLine" presStyleLbl="alignNode1" presStyleIdx="0" presStyleCnt="8"/>
      <dgm:spPr/>
    </dgm:pt>
    <dgm:pt modelId="{B42A43A9-44AF-4625-8DA0-09BCE32AAA3B}" type="pres">
      <dgm:prSet presAssocID="{2B708D23-F7BA-4009-8042-F59C4DB86A34}" presName="horz1" presStyleCnt="0"/>
      <dgm:spPr/>
    </dgm:pt>
    <dgm:pt modelId="{6857DFD6-E532-4C2F-8E0F-DDB6EB97F0A2}" type="pres">
      <dgm:prSet presAssocID="{2B708D23-F7BA-4009-8042-F59C4DB86A34}" presName="tx1" presStyleLbl="revTx" presStyleIdx="0" presStyleCnt="8"/>
      <dgm:spPr/>
      <dgm:t>
        <a:bodyPr/>
        <a:lstStyle/>
        <a:p>
          <a:endParaRPr lang="tr-TR"/>
        </a:p>
      </dgm:t>
    </dgm:pt>
    <dgm:pt modelId="{25265A2D-DFAA-476B-B86B-5B46AD100A7D}" type="pres">
      <dgm:prSet presAssocID="{2B708D23-F7BA-4009-8042-F59C4DB86A34}" presName="vert1" presStyleCnt="0"/>
      <dgm:spPr/>
    </dgm:pt>
    <dgm:pt modelId="{BA978681-798E-4E8B-9906-702C602C2001}" type="pres">
      <dgm:prSet presAssocID="{FB63ECC2-F2C3-44FF-A373-AFC169BF9AD1}" presName="thickLine" presStyleLbl="alignNode1" presStyleIdx="1" presStyleCnt="8"/>
      <dgm:spPr/>
    </dgm:pt>
    <dgm:pt modelId="{D56C6F22-FF19-4181-981B-2901566BF9E5}" type="pres">
      <dgm:prSet presAssocID="{FB63ECC2-F2C3-44FF-A373-AFC169BF9AD1}" presName="horz1" presStyleCnt="0"/>
      <dgm:spPr/>
    </dgm:pt>
    <dgm:pt modelId="{CCC219AF-C8D7-4CA7-AF96-133CB193B538}" type="pres">
      <dgm:prSet presAssocID="{FB63ECC2-F2C3-44FF-A373-AFC169BF9AD1}" presName="tx1" presStyleLbl="revTx" presStyleIdx="1" presStyleCnt="8"/>
      <dgm:spPr/>
      <dgm:t>
        <a:bodyPr/>
        <a:lstStyle/>
        <a:p>
          <a:endParaRPr lang="tr-TR"/>
        </a:p>
      </dgm:t>
    </dgm:pt>
    <dgm:pt modelId="{0897EE1B-CBD1-403C-8A81-4D615CFDDEEF}" type="pres">
      <dgm:prSet presAssocID="{FB63ECC2-F2C3-44FF-A373-AFC169BF9AD1}" presName="vert1" presStyleCnt="0"/>
      <dgm:spPr/>
    </dgm:pt>
    <dgm:pt modelId="{9B43BAE5-18C7-477B-B28A-7E020CBF5F7B}" type="pres">
      <dgm:prSet presAssocID="{579F5918-B840-4DAD-A874-55B063A14ED8}" presName="thickLine" presStyleLbl="alignNode1" presStyleIdx="2" presStyleCnt="8"/>
      <dgm:spPr/>
    </dgm:pt>
    <dgm:pt modelId="{0B4067AB-CD46-4ECA-BEE7-829EDC4A5CCF}" type="pres">
      <dgm:prSet presAssocID="{579F5918-B840-4DAD-A874-55B063A14ED8}" presName="horz1" presStyleCnt="0"/>
      <dgm:spPr/>
    </dgm:pt>
    <dgm:pt modelId="{E4558840-8C6C-481B-8684-6366253DF07C}" type="pres">
      <dgm:prSet presAssocID="{579F5918-B840-4DAD-A874-55B063A14ED8}" presName="tx1" presStyleLbl="revTx" presStyleIdx="2" presStyleCnt="8"/>
      <dgm:spPr/>
      <dgm:t>
        <a:bodyPr/>
        <a:lstStyle/>
        <a:p>
          <a:endParaRPr lang="tr-TR"/>
        </a:p>
      </dgm:t>
    </dgm:pt>
    <dgm:pt modelId="{54BBA686-F1E4-44DA-B734-11637E00264E}" type="pres">
      <dgm:prSet presAssocID="{579F5918-B840-4DAD-A874-55B063A14ED8}" presName="vert1" presStyleCnt="0"/>
      <dgm:spPr/>
    </dgm:pt>
    <dgm:pt modelId="{FE5EB41F-DC81-47AF-8DFE-8B2FC44AE86B}" type="pres">
      <dgm:prSet presAssocID="{078842D6-6B74-42A5-B67C-0A37A4CD31A9}" presName="thickLine" presStyleLbl="alignNode1" presStyleIdx="3" presStyleCnt="8"/>
      <dgm:spPr/>
    </dgm:pt>
    <dgm:pt modelId="{35A75E32-9E93-44B9-A895-20F19CA75056}" type="pres">
      <dgm:prSet presAssocID="{078842D6-6B74-42A5-B67C-0A37A4CD31A9}" presName="horz1" presStyleCnt="0"/>
      <dgm:spPr/>
    </dgm:pt>
    <dgm:pt modelId="{267E7B5F-1C43-410C-83C8-908BF621182B}" type="pres">
      <dgm:prSet presAssocID="{078842D6-6B74-42A5-B67C-0A37A4CD31A9}" presName="tx1" presStyleLbl="revTx" presStyleIdx="3" presStyleCnt="8"/>
      <dgm:spPr/>
      <dgm:t>
        <a:bodyPr/>
        <a:lstStyle/>
        <a:p>
          <a:endParaRPr lang="tr-TR"/>
        </a:p>
      </dgm:t>
    </dgm:pt>
    <dgm:pt modelId="{AEE056C0-CD07-44BB-950A-9F7311746DE0}" type="pres">
      <dgm:prSet presAssocID="{078842D6-6B74-42A5-B67C-0A37A4CD31A9}" presName="vert1" presStyleCnt="0"/>
      <dgm:spPr/>
    </dgm:pt>
    <dgm:pt modelId="{996B8815-0BC1-49F5-9553-1DBF6F5EA2EA}" type="pres">
      <dgm:prSet presAssocID="{ADB94454-2E8E-4ED0-8076-D0014D06EE10}" presName="thickLine" presStyleLbl="alignNode1" presStyleIdx="4" presStyleCnt="8"/>
      <dgm:spPr/>
    </dgm:pt>
    <dgm:pt modelId="{E8C01C51-40FD-4FFB-8CCE-476A9D628DC5}" type="pres">
      <dgm:prSet presAssocID="{ADB94454-2E8E-4ED0-8076-D0014D06EE10}" presName="horz1" presStyleCnt="0"/>
      <dgm:spPr/>
    </dgm:pt>
    <dgm:pt modelId="{6EF04FAA-CDBB-45AF-B0C2-49E51794CC51}" type="pres">
      <dgm:prSet presAssocID="{ADB94454-2E8E-4ED0-8076-D0014D06EE10}" presName="tx1" presStyleLbl="revTx" presStyleIdx="4" presStyleCnt="8"/>
      <dgm:spPr/>
      <dgm:t>
        <a:bodyPr/>
        <a:lstStyle/>
        <a:p>
          <a:endParaRPr lang="tr-TR"/>
        </a:p>
      </dgm:t>
    </dgm:pt>
    <dgm:pt modelId="{D54F728D-CDB6-47AB-B096-56795C947C10}" type="pres">
      <dgm:prSet presAssocID="{ADB94454-2E8E-4ED0-8076-D0014D06EE10}" presName="vert1" presStyleCnt="0"/>
      <dgm:spPr/>
    </dgm:pt>
    <dgm:pt modelId="{34CE4033-56B9-4D93-B580-3B02DF1213DD}" type="pres">
      <dgm:prSet presAssocID="{F2F763FE-1489-4DDB-AD36-0B076070A36D}" presName="thickLine" presStyleLbl="alignNode1" presStyleIdx="5" presStyleCnt="8"/>
      <dgm:spPr/>
    </dgm:pt>
    <dgm:pt modelId="{174D0928-D8EC-4452-A593-695168B5AD32}" type="pres">
      <dgm:prSet presAssocID="{F2F763FE-1489-4DDB-AD36-0B076070A36D}" presName="horz1" presStyleCnt="0"/>
      <dgm:spPr/>
    </dgm:pt>
    <dgm:pt modelId="{BBC96AB2-6485-43F7-AF26-89A5A144D191}" type="pres">
      <dgm:prSet presAssocID="{F2F763FE-1489-4DDB-AD36-0B076070A36D}" presName="tx1" presStyleLbl="revTx" presStyleIdx="5" presStyleCnt="8"/>
      <dgm:spPr/>
      <dgm:t>
        <a:bodyPr/>
        <a:lstStyle/>
        <a:p>
          <a:endParaRPr lang="tr-TR"/>
        </a:p>
      </dgm:t>
    </dgm:pt>
    <dgm:pt modelId="{04042E64-880C-40FB-A803-5F6B7C66A7C4}" type="pres">
      <dgm:prSet presAssocID="{F2F763FE-1489-4DDB-AD36-0B076070A36D}" presName="vert1" presStyleCnt="0"/>
      <dgm:spPr/>
    </dgm:pt>
    <dgm:pt modelId="{D03B7C6A-DC66-4E77-94E2-C0013AED3E75}" type="pres">
      <dgm:prSet presAssocID="{A9A63E0C-048F-4F60-8E83-B5D6D0084664}" presName="thickLine" presStyleLbl="alignNode1" presStyleIdx="6" presStyleCnt="8"/>
      <dgm:spPr/>
    </dgm:pt>
    <dgm:pt modelId="{F5BBC907-6790-4634-AFCC-3EA54FD6F953}" type="pres">
      <dgm:prSet presAssocID="{A9A63E0C-048F-4F60-8E83-B5D6D0084664}" presName="horz1" presStyleCnt="0"/>
      <dgm:spPr/>
    </dgm:pt>
    <dgm:pt modelId="{3516CBF4-97F8-4C80-9046-72D18605D41C}" type="pres">
      <dgm:prSet presAssocID="{A9A63E0C-048F-4F60-8E83-B5D6D0084664}" presName="tx1" presStyleLbl="revTx" presStyleIdx="6" presStyleCnt="8"/>
      <dgm:spPr/>
      <dgm:t>
        <a:bodyPr/>
        <a:lstStyle/>
        <a:p>
          <a:endParaRPr lang="tr-TR"/>
        </a:p>
      </dgm:t>
    </dgm:pt>
    <dgm:pt modelId="{B185517F-1944-406B-9E2F-FBA28F897ABE}" type="pres">
      <dgm:prSet presAssocID="{A9A63E0C-048F-4F60-8E83-B5D6D0084664}" presName="vert1" presStyleCnt="0"/>
      <dgm:spPr/>
    </dgm:pt>
    <dgm:pt modelId="{18A69769-D611-49D6-BFBF-6354050A231C}" type="pres">
      <dgm:prSet presAssocID="{46AFC421-5687-49E9-9DAE-960DA33BFB27}" presName="thickLine" presStyleLbl="alignNode1" presStyleIdx="7" presStyleCnt="8"/>
      <dgm:spPr/>
    </dgm:pt>
    <dgm:pt modelId="{E83DAEA3-6FFD-4E39-A498-5CBA396E755B}" type="pres">
      <dgm:prSet presAssocID="{46AFC421-5687-49E9-9DAE-960DA33BFB27}" presName="horz1" presStyleCnt="0"/>
      <dgm:spPr/>
    </dgm:pt>
    <dgm:pt modelId="{3B471AF9-1970-4D3B-9943-52B1D48C20F1}" type="pres">
      <dgm:prSet presAssocID="{46AFC421-5687-49E9-9DAE-960DA33BFB27}" presName="tx1" presStyleLbl="revTx" presStyleIdx="7" presStyleCnt="8"/>
      <dgm:spPr/>
      <dgm:t>
        <a:bodyPr/>
        <a:lstStyle/>
        <a:p>
          <a:endParaRPr lang="tr-TR"/>
        </a:p>
      </dgm:t>
    </dgm:pt>
    <dgm:pt modelId="{EFBAC2A8-F7BB-4421-9531-29FBB025D19E}" type="pres">
      <dgm:prSet presAssocID="{46AFC421-5687-49E9-9DAE-960DA33BFB27}" presName="vert1" presStyleCnt="0"/>
      <dgm:spPr/>
    </dgm:pt>
  </dgm:ptLst>
  <dgm:cxnLst>
    <dgm:cxn modelId="{C6E8558E-2BD5-44F8-B6AA-02661BC1DBB9}" srcId="{B243BDDD-C51D-489A-9D83-484E1B007317}" destId="{A9A63E0C-048F-4F60-8E83-B5D6D0084664}" srcOrd="6" destOrd="0" parTransId="{23FF120D-802F-4197-A72D-C75D17309934}" sibTransId="{76FB7DFF-7792-4AAB-965A-70622164582D}"/>
    <dgm:cxn modelId="{83D2A868-7914-4223-AC8D-E069710DD3ED}" srcId="{B243BDDD-C51D-489A-9D83-484E1B007317}" destId="{ADB94454-2E8E-4ED0-8076-D0014D06EE10}" srcOrd="4" destOrd="0" parTransId="{A1F73035-1984-4496-BF33-81A8AF3D1DFE}" sibTransId="{028CC942-95C9-49D6-90B9-E424882F2F6E}"/>
    <dgm:cxn modelId="{D683DEED-4028-48CC-AD98-3D9BBA2566BD}" type="presOf" srcId="{A9A63E0C-048F-4F60-8E83-B5D6D0084664}" destId="{3516CBF4-97F8-4C80-9046-72D18605D41C}" srcOrd="0" destOrd="0" presId="urn:microsoft.com/office/officeart/2008/layout/LinedList"/>
    <dgm:cxn modelId="{F6D808E7-7FFA-4F4A-9394-DEA1A2112E41}" srcId="{B243BDDD-C51D-489A-9D83-484E1B007317}" destId="{46AFC421-5687-49E9-9DAE-960DA33BFB27}" srcOrd="7" destOrd="0" parTransId="{03DA47C3-4EE9-475A-9817-A62D8CDA3000}" sibTransId="{C4C9269E-D9CB-44D1-97AB-D9A252527A2C}"/>
    <dgm:cxn modelId="{0E66D569-5F97-411E-A3C4-B635DC1A6F6A}" type="presOf" srcId="{ADB94454-2E8E-4ED0-8076-D0014D06EE10}" destId="{6EF04FAA-CDBB-45AF-B0C2-49E51794CC51}" srcOrd="0" destOrd="0" presId="urn:microsoft.com/office/officeart/2008/layout/LinedList"/>
    <dgm:cxn modelId="{3102CDD2-1FB6-4CD7-8AAB-7DFE7543CFE2}" srcId="{B243BDDD-C51D-489A-9D83-484E1B007317}" destId="{FB63ECC2-F2C3-44FF-A373-AFC169BF9AD1}" srcOrd="1" destOrd="0" parTransId="{0E843898-55EF-4317-A849-6D38A4A6A4F2}" sibTransId="{EE950033-B44C-41B2-8F1A-FA46F6CDD9C9}"/>
    <dgm:cxn modelId="{B25E2405-0271-475D-9001-BB73DC95D213}" type="presOf" srcId="{46AFC421-5687-49E9-9DAE-960DA33BFB27}" destId="{3B471AF9-1970-4D3B-9943-52B1D48C20F1}" srcOrd="0" destOrd="0" presId="urn:microsoft.com/office/officeart/2008/layout/LinedList"/>
    <dgm:cxn modelId="{A73F9858-CBD7-474D-B223-5805D0121F6B}" type="presOf" srcId="{078842D6-6B74-42A5-B67C-0A37A4CD31A9}" destId="{267E7B5F-1C43-410C-83C8-908BF621182B}" srcOrd="0" destOrd="0" presId="urn:microsoft.com/office/officeart/2008/layout/LinedList"/>
    <dgm:cxn modelId="{014C43CB-3CC6-43CD-B58E-5B4857063AE5}" srcId="{B243BDDD-C51D-489A-9D83-484E1B007317}" destId="{2B708D23-F7BA-4009-8042-F59C4DB86A34}" srcOrd="0" destOrd="0" parTransId="{294AC199-2143-4C5C-9F47-99B86156D936}" sibTransId="{2B847863-9BDA-465B-98F6-E4A85A2330AD}"/>
    <dgm:cxn modelId="{D1B94057-DC29-43A6-8D57-B67DB051726D}" type="presOf" srcId="{B243BDDD-C51D-489A-9D83-484E1B007317}" destId="{27DDA80A-4EAA-4D66-9B0C-884472597098}" srcOrd="0" destOrd="0" presId="urn:microsoft.com/office/officeart/2008/layout/LinedList"/>
    <dgm:cxn modelId="{2CA61305-8D6F-405B-B02D-CED25D02CF64}" srcId="{B243BDDD-C51D-489A-9D83-484E1B007317}" destId="{579F5918-B840-4DAD-A874-55B063A14ED8}" srcOrd="2" destOrd="0" parTransId="{6734107E-7D19-4A42-931F-3A5FF1C620B7}" sibTransId="{29216139-11BC-4060-BE36-9F1CC7F809DD}"/>
    <dgm:cxn modelId="{9F4C5EFC-C052-40F1-A672-7EA342F24687}" type="presOf" srcId="{579F5918-B840-4DAD-A874-55B063A14ED8}" destId="{E4558840-8C6C-481B-8684-6366253DF07C}" srcOrd="0" destOrd="0" presId="urn:microsoft.com/office/officeart/2008/layout/LinedList"/>
    <dgm:cxn modelId="{8E33C12B-176E-4F4E-AE01-70B8A47A53B5}" type="presOf" srcId="{F2F763FE-1489-4DDB-AD36-0B076070A36D}" destId="{BBC96AB2-6485-43F7-AF26-89A5A144D191}" srcOrd="0" destOrd="0" presId="urn:microsoft.com/office/officeart/2008/layout/LinedList"/>
    <dgm:cxn modelId="{1F157AB7-34A4-4CFF-859C-9F74276BFF8E}" srcId="{B243BDDD-C51D-489A-9D83-484E1B007317}" destId="{F2F763FE-1489-4DDB-AD36-0B076070A36D}" srcOrd="5" destOrd="0" parTransId="{CD09CE58-687D-41FD-8F04-59FB72C8D090}" sibTransId="{D4AE7404-385F-4530-B09B-6476F9EAE96D}"/>
    <dgm:cxn modelId="{7E6F6853-7509-43C4-B3DD-43942D18BE05}" type="presOf" srcId="{FB63ECC2-F2C3-44FF-A373-AFC169BF9AD1}" destId="{CCC219AF-C8D7-4CA7-AF96-133CB193B538}" srcOrd="0" destOrd="0" presId="urn:microsoft.com/office/officeart/2008/layout/LinedList"/>
    <dgm:cxn modelId="{3B453CB0-2FB6-49E1-B9D7-286B9EAB2AB5}" type="presOf" srcId="{2B708D23-F7BA-4009-8042-F59C4DB86A34}" destId="{6857DFD6-E532-4C2F-8E0F-DDB6EB97F0A2}" srcOrd="0" destOrd="0" presId="urn:microsoft.com/office/officeart/2008/layout/LinedList"/>
    <dgm:cxn modelId="{7827F8DB-3E16-4708-80CA-FCCE918B4AC2}" srcId="{B243BDDD-C51D-489A-9D83-484E1B007317}" destId="{078842D6-6B74-42A5-B67C-0A37A4CD31A9}" srcOrd="3" destOrd="0" parTransId="{B47EDC7C-9CE6-4AA9-982F-78B6A8C403B1}" sibTransId="{129BE90E-C04F-4DEC-8864-8FB101226F7D}"/>
    <dgm:cxn modelId="{392A0562-D3BB-4285-976E-BBE9651A3F39}" type="presParOf" srcId="{27DDA80A-4EAA-4D66-9B0C-884472597098}" destId="{75D8C951-EFFD-4FFC-AF76-CDA07FA13611}" srcOrd="0" destOrd="0" presId="urn:microsoft.com/office/officeart/2008/layout/LinedList"/>
    <dgm:cxn modelId="{34B2180D-AC51-417E-9ACA-CD5F05B167F6}" type="presParOf" srcId="{27DDA80A-4EAA-4D66-9B0C-884472597098}" destId="{B42A43A9-44AF-4625-8DA0-09BCE32AAA3B}" srcOrd="1" destOrd="0" presId="urn:microsoft.com/office/officeart/2008/layout/LinedList"/>
    <dgm:cxn modelId="{02DDF74F-F5E4-4704-898D-B24547D034D9}" type="presParOf" srcId="{B42A43A9-44AF-4625-8DA0-09BCE32AAA3B}" destId="{6857DFD6-E532-4C2F-8E0F-DDB6EB97F0A2}" srcOrd="0" destOrd="0" presId="urn:microsoft.com/office/officeart/2008/layout/LinedList"/>
    <dgm:cxn modelId="{BC2A651B-0A98-4D32-B772-DB1BA603EA3B}" type="presParOf" srcId="{B42A43A9-44AF-4625-8DA0-09BCE32AAA3B}" destId="{25265A2D-DFAA-476B-B86B-5B46AD100A7D}" srcOrd="1" destOrd="0" presId="urn:microsoft.com/office/officeart/2008/layout/LinedList"/>
    <dgm:cxn modelId="{5A50E452-F7E1-47AD-A50C-EAA8B70B01E0}" type="presParOf" srcId="{27DDA80A-4EAA-4D66-9B0C-884472597098}" destId="{BA978681-798E-4E8B-9906-702C602C2001}" srcOrd="2" destOrd="0" presId="urn:microsoft.com/office/officeart/2008/layout/LinedList"/>
    <dgm:cxn modelId="{1714F9C2-3AC6-4FB7-A67E-850CBA48FAFC}" type="presParOf" srcId="{27DDA80A-4EAA-4D66-9B0C-884472597098}" destId="{D56C6F22-FF19-4181-981B-2901566BF9E5}" srcOrd="3" destOrd="0" presId="urn:microsoft.com/office/officeart/2008/layout/LinedList"/>
    <dgm:cxn modelId="{88FC369A-9094-49F4-A98A-44C5CC3915D0}" type="presParOf" srcId="{D56C6F22-FF19-4181-981B-2901566BF9E5}" destId="{CCC219AF-C8D7-4CA7-AF96-133CB193B538}" srcOrd="0" destOrd="0" presId="urn:microsoft.com/office/officeart/2008/layout/LinedList"/>
    <dgm:cxn modelId="{B705389A-64B1-42C3-9121-8767FC10476E}" type="presParOf" srcId="{D56C6F22-FF19-4181-981B-2901566BF9E5}" destId="{0897EE1B-CBD1-403C-8A81-4D615CFDDEEF}" srcOrd="1" destOrd="0" presId="urn:microsoft.com/office/officeart/2008/layout/LinedList"/>
    <dgm:cxn modelId="{9011CD5A-48FD-44E9-82EB-7E65D3DABE7B}" type="presParOf" srcId="{27DDA80A-4EAA-4D66-9B0C-884472597098}" destId="{9B43BAE5-18C7-477B-B28A-7E020CBF5F7B}" srcOrd="4" destOrd="0" presId="urn:microsoft.com/office/officeart/2008/layout/LinedList"/>
    <dgm:cxn modelId="{A33E6F82-BB5A-447A-AB2B-681B8CCFE491}" type="presParOf" srcId="{27DDA80A-4EAA-4D66-9B0C-884472597098}" destId="{0B4067AB-CD46-4ECA-BEE7-829EDC4A5CCF}" srcOrd="5" destOrd="0" presId="urn:microsoft.com/office/officeart/2008/layout/LinedList"/>
    <dgm:cxn modelId="{B7035F88-77C0-470B-B3C7-8C876B9B85E5}" type="presParOf" srcId="{0B4067AB-CD46-4ECA-BEE7-829EDC4A5CCF}" destId="{E4558840-8C6C-481B-8684-6366253DF07C}" srcOrd="0" destOrd="0" presId="urn:microsoft.com/office/officeart/2008/layout/LinedList"/>
    <dgm:cxn modelId="{23FB126A-1842-48AB-8B90-10081C2F10EE}" type="presParOf" srcId="{0B4067AB-CD46-4ECA-BEE7-829EDC4A5CCF}" destId="{54BBA686-F1E4-44DA-B734-11637E00264E}" srcOrd="1" destOrd="0" presId="urn:microsoft.com/office/officeart/2008/layout/LinedList"/>
    <dgm:cxn modelId="{6910C3B0-B71C-4D6A-8770-530B839EEFF9}" type="presParOf" srcId="{27DDA80A-4EAA-4D66-9B0C-884472597098}" destId="{FE5EB41F-DC81-47AF-8DFE-8B2FC44AE86B}" srcOrd="6" destOrd="0" presId="urn:microsoft.com/office/officeart/2008/layout/LinedList"/>
    <dgm:cxn modelId="{31D17906-8BDE-46BE-9034-2A34E714CD9F}" type="presParOf" srcId="{27DDA80A-4EAA-4D66-9B0C-884472597098}" destId="{35A75E32-9E93-44B9-A895-20F19CA75056}" srcOrd="7" destOrd="0" presId="urn:microsoft.com/office/officeart/2008/layout/LinedList"/>
    <dgm:cxn modelId="{0358966E-622C-4E40-8594-B32B5B863C33}" type="presParOf" srcId="{35A75E32-9E93-44B9-A895-20F19CA75056}" destId="{267E7B5F-1C43-410C-83C8-908BF621182B}" srcOrd="0" destOrd="0" presId="urn:microsoft.com/office/officeart/2008/layout/LinedList"/>
    <dgm:cxn modelId="{05B3E1A4-6599-4477-86C2-9D56E2C0FF4D}" type="presParOf" srcId="{35A75E32-9E93-44B9-A895-20F19CA75056}" destId="{AEE056C0-CD07-44BB-950A-9F7311746DE0}" srcOrd="1" destOrd="0" presId="urn:microsoft.com/office/officeart/2008/layout/LinedList"/>
    <dgm:cxn modelId="{08D72C03-0B63-4252-A43A-02D9106CEB56}" type="presParOf" srcId="{27DDA80A-4EAA-4D66-9B0C-884472597098}" destId="{996B8815-0BC1-49F5-9553-1DBF6F5EA2EA}" srcOrd="8" destOrd="0" presId="urn:microsoft.com/office/officeart/2008/layout/LinedList"/>
    <dgm:cxn modelId="{E2ADC9FA-C411-4671-8F89-25AD303CC3D3}" type="presParOf" srcId="{27DDA80A-4EAA-4D66-9B0C-884472597098}" destId="{E8C01C51-40FD-4FFB-8CCE-476A9D628DC5}" srcOrd="9" destOrd="0" presId="urn:microsoft.com/office/officeart/2008/layout/LinedList"/>
    <dgm:cxn modelId="{2BB61A54-C64F-43F8-A128-F339C7A04DD2}" type="presParOf" srcId="{E8C01C51-40FD-4FFB-8CCE-476A9D628DC5}" destId="{6EF04FAA-CDBB-45AF-B0C2-49E51794CC51}" srcOrd="0" destOrd="0" presId="urn:microsoft.com/office/officeart/2008/layout/LinedList"/>
    <dgm:cxn modelId="{EDC846F4-DB5D-4015-984B-384C2D58E3F9}" type="presParOf" srcId="{E8C01C51-40FD-4FFB-8CCE-476A9D628DC5}" destId="{D54F728D-CDB6-47AB-B096-56795C947C10}" srcOrd="1" destOrd="0" presId="urn:microsoft.com/office/officeart/2008/layout/LinedList"/>
    <dgm:cxn modelId="{85D6D661-B3E8-4D17-888E-D39B63054082}" type="presParOf" srcId="{27DDA80A-4EAA-4D66-9B0C-884472597098}" destId="{34CE4033-56B9-4D93-B580-3B02DF1213DD}" srcOrd="10" destOrd="0" presId="urn:microsoft.com/office/officeart/2008/layout/LinedList"/>
    <dgm:cxn modelId="{A884A4AF-B15E-42BE-A647-4157F47015DB}" type="presParOf" srcId="{27DDA80A-4EAA-4D66-9B0C-884472597098}" destId="{174D0928-D8EC-4452-A593-695168B5AD32}" srcOrd="11" destOrd="0" presId="urn:microsoft.com/office/officeart/2008/layout/LinedList"/>
    <dgm:cxn modelId="{F7738D9F-3035-4EE8-ADC7-83F65B03CBF9}" type="presParOf" srcId="{174D0928-D8EC-4452-A593-695168B5AD32}" destId="{BBC96AB2-6485-43F7-AF26-89A5A144D191}" srcOrd="0" destOrd="0" presId="urn:microsoft.com/office/officeart/2008/layout/LinedList"/>
    <dgm:cxn modelId="{5D86B5DC-8036-469C-BF93-5C8C1CFD9FE6}" type="presParOf" srcId="{174D0928-D8EC-4452-A593-695168B5AD32}" destId="{04042E64-880C-40FB-A803-5F6B7C66A7C4}" srcOrd="1" destOrd="0" presId="urn:microsoft.com/office/officeart/2008/layout/LinedList"/>
    <dgm:cxn modelId="{B08378A4-5373-4207-9EC4-102E4B96F00E}" type="presParOf" srcId="{27DDA80A-4EAA-4D66-9B0C-884472597098}" destId="{D03B7C6A-DC66-4E77-94E2-C0013AED3E75}" srcOrd="12" destOrd="0" presId="urn:microsoft.com/office/officeart/2008/layout/LinedList"/>
    <dgm:cxn modelId="{8F484584-FC1B-46FC-8992-6CC9B6F24B71}" type="presParOf" srcId="{27DDA80A-4EAA-4D66-9B0C-884472597098}" destId="{F5BBC907-6790-4634-AFCC-3EA54FD6F953}" srcOrd="13" destOrd="0" presId="urn:microsoft.com/office/officeart/2008/layout/LinedList"/>
    <dgm:cxn modelId="{43D8C257-73DD-4B69-A216-AB0234D72CC0}" type="presParOf" srcId="{F5BBC907-6790-4634-AFCC-3EA54FD6F953}" destId="{3516CBF4-97F8-4C80-9046-72D18605D41C}" srcOrd="0" destOrd="0" presId="urn:microsoft.com/office/officeart/2008/layout/LinedList"/>
    <dgm:cxn modelId="{FCE77F89-09D3-442A-87C2-75030F79D181}" type="presParOf" srcId="{F5BBC907-6790-4634-AFCC-3EA54FD6F953}" destId="{B185517F-1944-406B-9E2F-FBA28F897ABE}" srcOrd="1" destOrd="0" presId="urn:microsoft.com/office/officeart/2008/layout/LinedList"/>
    <dgm:cxn modelId="{530A10FF-8714-42B6-B7D6-DEA8B3C1BFA9}" type="presParOf" srcId="{27DDA80A-4EAA-4D66-9B0C-884472597098}" destId="{18A69769-D611-49D6-BFBF-6354050A231C}" srcOrd="14" destOrd="0" presId="urn:microsoft.com/office/officeart/2008/layout/LinedList"/>
    <dgm:cxn modelId="{DB5D88A4-D80B-439D-86C4-A26B78AFF7C9}" type="presParOf" srcId="{27DDA80A-4EAA-4D66-9B0C-884472597098}" destId="{E83DAEA3-6FFD-4E39-A498-5CBA396E755B}" srcOrd="15" destOrd="0" presId="urn:microsoft.com/office/officeart/2008/layout/LinedList"/>
    <dgm:cxn modelId="{8244E3ED-3EE3-41D3-A9C7-9CEDB5823E84}" type="presParOf" srcId="{E83DAEA3-6FFD-4E39-A498-5CBA396E755B}" destId="{3B471AF9-1970-4D3B-9943-52B1D48C20F1}" srcOrd="0" destOrd="0" presId="urn:microsoft.com/office/officeart/2008/layout/LinedList"/>
    <dgm:cxn modelId="{B8ACDFAD-C172-4ACF-82FB-83383954960A}" type="presParOf" srcId="{E83DAEA3-6FFD-4E39-A498-5CBA396E755B}" destId="{EFBAC2A8-F7BB-4421-9531-29FBB025D1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0176A9-3008-4470-B339-7DA411F3FA3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12F2013-268E-472B-B229-B83F95114716}">
      <dgm:prSet custT="1"/>
      <dgm:spPr/>
      <dgm:t>
        <a:bodyPr/>
        <a:lstStyle/>
        <a:p>
          <a:pPr algn="just"/>
          <a:r>
            <a:rPr lang="tr-TR" sz="2000" b="1" noProof="0" dirty="0" smtClean="0">
              <a:latin typeface="Aptos" panose="020B0004020202020204" pitchFamily="34" charset="0"/>
            </a:rPr>
            <a:t>Aşırı Bilgi Yükü ve Stres yetişkinlerin esenliği ve dijital esenliği üzerinde aşağıdaki diğer olumsuz etkilere de yol açabilir:</a:t>
          </a:r>
          <a:endParaRPr lang="tr-TR" sz="2000" b="1" noProof="0" dirty="0">
            <a:latin typeface="Aptos" panose="020B0004020202020204" pitchFamily="34" charset="0"/>
          </a:endParaRPr>
        </a:p>
      </dgm:t>
    </dgm:pt>
    <dgm:pt modelId="{A84CF643-293F-495D-917A-35CCC1DB2B14}" type="parTrans" cxnId="{5346C4EC-3244-4BF1-9D32-AA10197D04B4}">
      <dgm:prSet/>
      <dgm:spPr/>
      <dgm:t>
        <a:bodyPr/>
        <a:lstStyle/>
        <a:p>
          <a:endParaRPr lang="en-US" sz="1800"/>
        </a:p>
      </dgm:t>
    </dgm:pt>
    <dgm:pt modelId="{17F045DD-D7B1-4AE3-8866-E82659B8F7D8}" type="sibTrans" cxnId="{5346C4EC-3244-4BF1-9D32-AA10197D04B4}">
      <dgm:prSet/>
      <dgm:spPr/>
      <dgm:t>
        <a:bodyPr/>
        <a:lstStyle/>
        <a:p>
          <a:endParaRPr lang="en-US" sz="1800"/>
        </a:p>
      </dgm:t>
    </dgm:pt>
    <dgm:pt modelId="{F3539200-59B0-4954-8CB6-5B267AE2A7D7}">
      <dgm:prSet custT="1"/>
      <dgm:spPr/>
      <dgm:t>
        <a:bodyPr/>
        <a:lstStyle/>
        <a:p>
          <a:pPr marL="0" lvl="0" indent="0" algn="l" defTabSz="800100">
            <a:lnSpc>
              <a:spcPct val="90000"/>
            </a:lnSpc>
            <a:spcBef>
              <a:spcPct val="0"/>
            </a:spcBef>
            <a:spcAft>
              <a:spcPct val="35000"/>
            </a:spcAft>
            <a:buNone/>
          </a:pPr>
          <a:r>
            <a:rPr lang="tr-TR" sz="1800" b="1" i="0" kern="1200" dirty="0">
              <a:solidFill>
                <a:srgbClr val="FFAA5A"/>
              </a:solidFill>
              <a:latin typeface="Aptos" panose="020B0004020202020204" pitchFamily="34" charset="0"/>
              <a:ea typeface="+mn-ea"/>
              <a:cs typeface="+mn-cs"/>
            </a:rPr>
            <a:t>Karar Vermede Zorlanma: </a:t>
          </a:r>
          <a:r>
            <a:rPr lang="tr-TR" sz="1800" b="0" i="0" kern="1200" dirty="0">
              <a:solidFill>
                <a:schemeClr val="tx1"/>
              </a:solidFill>
              <a:latin typeface="Aptos" panose="020B0004020202020204" pitchFamily="34" charset="0"/>
              <a:ea typeface="+mn-ea"/>
              <a:cs typeface="+mn-cs"/>
            </a:rPr>
            <a:t>Bu durum, yetişkinlerin bilinçli karar alma olasılıkları zayıflatabilir ve iş ve sosyal ilişkiler gibi yaşamın farklı alanlarında sorunlara yol açabilir.</a:t>
          </a:r>
          <a:endParaRPr lang="en-US" sz="1800" b="0" i="0" kern="1200" dirty="0">
            <a:solidFill>
              <a:schemeClr val="tx1"/>
            </a:solidFill>
            <a:latin typeface="Aptos" panose="020B0004020202020204" pitchFamily="34" charset="0"/>
            <a:ea typeface="+mn-ea"/>
            <a:cs typeface="+mn-cs"/>
          </a:endParaRPr>
        </a:p>
      </dgm:t>
    </dgm:pt>
    <dgm:pt modelId="{8E46C8D8-A380-43AE-9F45-5B856070FD87}" type="parTrans" cxnId="{5528877E-CEAA-440F-A76D-A000AC1A3106}">
      <dgm:prSet/>
      <dgm:spPr/>
      <dgm:t>
        <a:bodyPr/>
        <a:lstStyle/>
        <a:p>
          <a:endParaRPr lang="en-US" sz="1800"/>
        </a:p>
      </dgm:t>
    </dgm:pt>
    <dgm:pt modelId="{EF796658-6BE0-4B3C-85DE-70751AF33336}" type="sibTrans" cxnId="{5528877E-CEAA-440F-A76D-A000AC1A3106}">
      <dgm:prSet/>
      <dgm:spPr/>
      <dgm:t>
        <a:bodyPr/>
        <a:lstStyle/>
        <a:p>
          <a:endParaRPr lang="en-US" sz="1800"/>
        </a:p>
      </dgm:t>
    </dgm:pt>
    <dgm:pt modelId="{26EC05B4-FC4F-4B56-BBE6-1773FB4AAFDF}">
      <dgm:prSet custT="1"/>
      <dgm:spPr/>
      <dgm:t>
        <a:bodyPr/>
        <a:lstStyle/>
        <a:p>
          <a:r>
            <a:rPr lang="tr-TR" sz="1800" b="1" i="0" dirty="0">
              <a:solidFill>
                <a:srgbClr val="FFAA5A"/>
              </a:solidFill>
            </a:rPr>
            <a:t>Düşük Verimlilik: </a:t>
          </a:r>
          <a:r>
            <a:rPr lang="tr-TR" sz="1800" b="0" i="0" dirty="0">
              <a:solidFill>
                <a:schemeClr val="tx1"/>
              </a:solidFill>
            </a:rPr>
            <a:t>Karar vermede zorluk ve odaklanma kaybı, düşük verimliliğe yol açarak kişisel ve profesyonel yaşamı etkileyebilir.</a:t>
          </a:r>
          <a:endParaRPr lang="en-US" sz="1800" b="0" dirty="0">
            <a:solidFill>
              <a:schemeClr val="tx1"/>
            </a:solidFill>
          </a:endParaRPr>
        </a:p>
      </dgm:t>
    </dgm:pt>
    <dgm:pt modelId="{FC5809E3-8E3C-4822-BD47-DE0F3B57D22B}" type="parTrans" cxnId="{9E872841-6F0E-44E0-A676-FE81D5C4F0CD}">
      <dgm:prSet/>
      <dgm:spPr/>
      <dgm:t>
        <a:bodyPr/>
        <a:lstStyle/>
        <a:p>
          <a:endParaRPr lang="en-US" sz="1800"/>
        </a:p>
      </dgm:t>
    </dgm:pt>
    <dgm:pt modelId="{BCD4F127-2615-473F-BF14-EFFB7713925E}" type="sibTrans" cxnId="{9E872841-6F0E-44E0-A676-FE81D5C4F0CD}">
      <dgm:prSet/>
      <dgm:spPr/>
      <dgm:t>
        <a:bodyPr/>
        <a:lstStyle/>
        <a:p>
          <a:endParaRPr lang="en-US" sz="1800"/>
        </a:p>
      </dgm:t>
    </dgm:pt>
    <dgm:pt modelId="{28D1D669-7C14-41B4-8FEC-D682B63C9150}">
      <dgm:prSet custT="1"/>
      <dgm:spPr/>
      <dgm:t>
        <a:bodyPr/>
        <a:lstStyle/>
        <a:p>
          <a:r>
            <a:rPr lang="tr-TR" sz="1800" b="1" i="0" kern="1200" dirty="0">
              <a:solidFill>
                <a:srgbClr val="FFAA5A"/>
              </a:solidFill>
              <a:latin typeface="Calibri" panose="020F0502020204030204"/>
              <a:ea typeface="+mn-ea"/>
              <a:cs typeface="+mn-cs"/>
            </a:rPr>
            <a:t>Zihinsel ve Fiziksel Sağlık Sorunları: </a:t>
          </a:r>
          <a:r>
            <a:rPr lang="tr-TR" sz="1800" b="0" i="0" kern="1200" dirty="0">
              <a:solidFill>
                <a:schemeClr val="tx1"/>
              </a:solidFill>
            </a:rPr>
            <a:t>Kaygıya, depresyona, yaşam doyumunun azalmasına ve hatta tükenmişliğe neden olabilir ve bu da fiziksel sağlık sorunlarına da yol açabilir.</a:t>
          </a:r>
          <a:endParaRPr lang="en-US" sz="1800" b="0" kern="1200" dirty="0">
            <a:solidFill>
              <a:schemeClr val="tx1"/>
            </a:solidFill>
          </a:endParaRPr>
        </a:p>
      </dgm:t>
    </dgm:pt>
    <dgm:pt modelId="{5CC0FA36-22D6-4E03-B158-F9A8D05BAA05}" type="parTrans" cxnId="{DB15703D-08A3-4FA1-8CA4-8C6C8625AFCF}">
      <dgm:prSet/>
      <dgm:spPr/>
      <dgm:t>
        <a:bodyPr/>
        <a:lstStyle/>
        <a:p>
          <a:endParaRPr lang="en-US" sz="1800"/>
        </a:p>
      </dgm:t>
    </dgm:pt>
    <dgm:pt modelId="{243B0457-B49E-4952-8C74-F83509474E8C}" type="sibTrans" cxnId="{DB15703D-08A3-4FA1-8CA4-8C6C8625AFCF}">
      <dgm:prSet/>
      <dgm:spPr/>
      <dgm:t>
        <a:bodyPr/>
        <a:lstStyle/>
        <a:p>
          <a:endParaRPr lang="en-US" sz="1800"/>
        </a:p>
      </dgm:t>
    </dgm:pt>
    <dgm:pt modelId="{50A21F13-5AB2-416D-AE5D-83F8F9AC2A7B}">
      <dgm:prSet custT="1"/>
      <dgm:spPr/>
      <dgm:t>
        <a:bodyPr/>
        <a:lstStyle/>
        <a:p>
          <a:r>
            <a:rPr lang="tr-TR" sz="1800" b="1" i="0" dirty="0">
              <a:solidFill>
                <a:srgbClr val="FFAA5A"/>
              </a:solidFill>
            </a:rPr>
            <a:t>Dijital Tükenmişlik: </a:t>
          </a:r>
          <a:r>
            <a:rPr lang="tr-TR" sz="1800" b="0" i="0" dirty="0">
              <a:solidFill>
                <a:schemeClr val="tx1"/>
              </a:solidFill>
            </a:rPr>
            <a:t>Sürekli olarak aşırı bilgi yüküne ve strese maruz kalmak, tükenmeye ve duyarsızlaşmaya yol açabilir, bu da esenliği ve dijital esenliği bozar.</a:t>
          </a:r>
          <a:endParaRPr lang="en-US" sz="1800" b="0" dirty="0">
            <a:solidFill>
              <a:schemeClr val="tx1"/>
            </a:solidFill>
            <a:latin typeface="Aptos" panose="020B0004020202020204" pitchFamily="34" charset="0"/>
          </a:endParaRPr>
        </a:p>
      </dgm:t>
    </dgm:pt>
    <dgm:pt modelId="{BED7AC7D-5FF1-4124-9B91-DB734BCDE00D}" type="parTrans" cxnId="{543C5DFA-92AC-4110-9366-D53273B62618}">
      <dgm:prSet/>
      <dgm:spPr/>
      <dgm:t>
        <a:bodyPr/>
        <a:lstStyle/>
        <a:p>
          <a:endParaRPr lang="en-US" sz="1800"/>
        </a:p>
      </dgm:t>
    </dgm:pt>
    <dgm:pt modelId="{15144FE5-8F44-4694-B500-72FBC238D32C}" type="sibTrans" cxnId="{543C5DFA-92AC-4110-9366-D53273B62618}">
      <dgm:prSet/>
      <dgm:spPr/>
      <dgm:t>
        <a:bodyPr/>
        <a:lstStyle/>
        <a:p>
          <a:endParaRPr lang="en-US" sz="1800"/>
        </a:p>
      </dgm:t>
    </dgm:pt>
    <dgm:pt modelId="{B640623A-2D1F-4720-A4FC-C1310A4E5CBD}" type="pres">
      <dgm:prSet presAssocID="{460176A9-3008-4470-B339-7DA411F3FA3C}" presName="vert0" presStyleCnt="0">
        <dgm:presLayoutVars>
          <dgm:dir/>
          <dgm:animOne val="branch"/>
          <dgm:animLvl val="lvl"/>
        </dgm:presLayoutVars>
      </dgm:prSet>
      <dgm:spPr/>
      <dgm:t>
        <a:bodyPr/>
        <a:lstStyle/>
        <a:p>
          <a:endParaRPr lang="tr-TR"/>
        </a:p>
      </dgm:t>
    </dgm:pt>
    <dgm:pt modelId="{3C65039A-A173-49DF-AA77-FE515BC33B90}" type="pres">
      <dgm:prSet presAssocID="{212F2013-268E-472B-B229-B83F95114716}" presName="thickLine" presStyleLbl="alignNode1" presStyleIdx="0" presStyleCnt="5"/>
      <dgm:spPr/>
    </dgm:pt>
    <dgm:pt modelId="{3E518E13-88A7-4065-86D9-577C0037F1F2}" type="pres">
      <dgm:prSet presAssocID="{212F2013-268E-472B-B229-B83F95114716}" presName="horz1" presStyleCnt="0"/>
      <dgm:spPr/>
    </dgm:pt>
    <dgm:pt modelId="{39B62D15-4092-4C06-8066-7F10CBD645EB}" type="pres">
      <dgm:prSet presAssocID="{212F2013-268E-472B-B229-B83F95114716}" presName="tx1" presStyleLbl="revTx" presStyleIdx="0" presStyleCnt="5"/>
      <dgm:spPr/>
      <dgm:t>
        <a:bodyPr/>
        <a:lstStyle/>
        <a:p>
          <a:endParaRPr lang="tr-TR"/>
        </a:p>
      </dgm:t>
    </dgm:pt>
    <dgm:pt modelId="{0C83BA3E-2BCE-4CE7-BB13-39F9F6718EE8}" type="pres">
      <dgm:prSet presAssocID="{212F2013-268E-472B-B229-B83F95114716}" presName="vert1" presStyleCnt="0"/>
      <dgm:spPr/>
    </dgm:pt>
    <dgm:pt modelId="{A480B676-6182-4138-A101-BDE2E4AEE97D}" type="pres">
      <dgm:prSet presAssocID="{F3539200-59B0-4954-8CB6-5B267AE2A7D7}" presName="thickLine" presStyleLbl="alignNode1" presStyleIdx="1" presStyleCnt="5"/>
      <dgm:spPr/>
    </dgm:pt>
    <dgm:pt modelId="{48E63E53-6821-4FA7-86BA-2386371CD4BD}" type="pres">
      <dgm:prSet presAssocID="{F3539200-59B0-4954-8CB6-5B267AE2A7D7}" presName="horz1" presStyleCnt="0"/>
      <dgm:spPr/>
    </dgm:pt>
    <dgm:pt modelId="{9A716216-994B-4AF5-AC7D-079559277E31}" type="pres">
      <dgm:prSet presAssocID="{F3539200-59B0-4954-8CB6-5B267AE2A7D7}" presName="tx1" presStyleLbl="revTx" presStyleIdx="1" presStyleCnt="5"/>
      <dgm:spPr/>
      <dgm:t>
        <a:bodyPr/>
        <a:lstStyle/>
        <a:p>
          <a:endParaRPr lang="tr-TR"/>
        </a:p>
      </dgm:t>
    </dgm:pt>
    <dgm:pt modelId="{10682BAE-2DA2-4157-933B-2037195AD8BA}" type="pres">
      <dgm:prSet presAssocID="{F3539200-59B0-4954-8CB6-5B267AE2A7D7}" presName="vert1" presStyleCnt="0"/>
      <dgm:spPr/>
    </dgm:pt>
    <dgm:pt modelId="{00391F2C-4C15-4859-91DD-719C7B43F58B}" type="pres">
      <dgm:prSet presAssocID="{26EC05B4-FC4F-4B56-BBE6-1773FB4AAFDF}" presName="thickLine" presStyleLbl="alignNode1" presStyleIdx="2" presStyleCnt="5"/>
      <dgm:spPr/>
    </dgm:pt>
    <dgm:pt modelId="{41FA328D-B1D3-41CB-8372-46F339EE4A87}" type="pres">
      <dgm:prSet presAssocID="{26EC05B4-FC4F-4B56-BBE6-1773FB4AAFDF}" presName="horz1" presStyleCnt="0"/>
      <dgm:spPr/>
    </dgm:pt>
    <dgm:pt modelId="{DBFDDACA-A584-4916-9B4C-68F298AE2444}" type="pres">
      <dgm:prSet presAssocID="{26EC05B4-FC4F-4B56-BBE6-1773FB4AAFDF}" presName="tx1" presStyleLbl="revTx" presStyleIdx="2" presStyleCnt="5"/>
      <dgm:spPr/>
      <dgm:t>
        <a:bodyPr/>
        <a:lstStyle/>
        <a:p>
          <a:endParaRPr lang="tr-TR"/>
        </a:p>
      </dgm:t>
    </dgm:pt>
    <dgm:pt modelId="{DA06E4B3-C49E-4479-93A1-31AAE5A3F844}" type="pres">
      <dgm:prSet presAssocID="{26EC05B4-FC4F-4B56-BBE6-1773FB4AAFDF}" presName="vert1" presStyleCnt="0"/>
      <dgm:spPr/>
    </dgm:pt>
    <dgm:pt modelId="{59B91375-88CF-413D-A96D-AB03487373B0}" type="pres">
      <dgm:prSet presAssocID="{28D1D669-7C14-41B4-8FEC-D682B63C9150}" presName="thickLine" presStyleLbl="alignNode1" presStyleIdx="3" presStyleCnt="5"/>
      <dgm:spPr/>
    </dgm:pt>
    <dgm:pt modelId="{DD3EBDB3-00BE-4305-ADDC-8F694C0813C8}" type="pres">
      <dgm:prSet presAssocID="{28D1D669-7C14-41B4-8FEC-D682B63C9150}" presName="horz1" presStyleCnt="0"/>
      <dgm:spPr/>
    </dgm:pt>
    <dgm:pt modelId="{17C5F7E9-220A-40CA-95D1-9E338D76EEE6}" type="pres">
      <dgm:prSet presAssocID="{28D1D669-7C14-41B4-8FEC-D682B63C9150}" presName="tx1" presStyleLbl="revTx" presStyleIdx="3" presStyleCnt="5"/>
      <dgm:spPr/>
      <dgm:t>
        <a:bodyPr/>
        <a:lstStyle/>
        <a:p>
          <a:endParaRPr lang="tr-TR"/>
        </a:p>
      </dgm:t>
    </dgm:pt>
    <dgm:pt modelId="{08FA275E-2744-4D22-A48B-E14A44A21A4B}" type="pres">
      <dgm:prSet presAssocID="{28D1D669-7C14-41B4-8FEC-D682B63C9150}" presName="vert1" presStyleCnt="0"/>
      <dgm:spPr/>
    </dgm:pt>
    <dgm:pt modelId="{D2EA28D9-07F8-4CB1-B81D-1CF69ADB1D43}" type="pres">
      <dgm:prSet presAssocID="{50A21F13-5AB2-416D-AE5D-83F8F9AC2A7B}" presName="thickLine" presStyleLbl="alignNode1" presStyleIdx="4" presStyleCnt="5"/>
      <dgm:spPr/>
    </dgm:pt>
    <dgm:pt modelId="{DF645A6D-4BDD-4478-8FA9-9782EC8E2553}" type="pres">
      <dgm:prSet presAssocID="{50A21F13-5AB2-416D-AE5D-83F8F9AC2A7B}" presName="horz1" presStyleCnt="0"/>
      <dgm:spPr/>
    </dgm:pt>
    <dgm:pt modelId="{9D5B5233-56B6-4F09-A9F8-E5BF4FE37917}" type="pres">
      <dgm:prSet presAssocID="{50A21F13-5AB2-416D-AE5D-83F8F9AC2A7B}" presName="tx1" presStyleLbl="revTx" presStyleIdx="4" presStyleCnt="5"/>
      <dgm:spPr/>
      <dgm:t>
        <a:bodyPr/>
        <a:lstStyle/>
        <a:p>
          <a:endParaRPr lang="tr-TR"/>
        </a:p>
      </dgm:t>
    </dgm:pt>
    <dgm:pt modelId="{D43377B3-5676-492C-96A2-76085A915A12}" type="pres">
      <dgm:prSet presAssocID="{50A21F13-5AB2-416D-AE5D-83F8F9AC2A7B}" presName="vert1" presStyleCnt="0"/>
      <dgm:spPr/>
    </dgm:pt>
  </dgm:ptLst>
  <dgm:cxnLst>
    <dgm:cxn modelId="{F6394791-8A13-4DDA-8D59-4CBAB5E195D0}" type="presOf" srcId="{28D1D669-7C14-41B4-8FEC-D682B63C9150}" destId="{17C5F7E9-220A-40CA-95D1-9E338D76EEE6}" srcOrd="0" destOrd="0" presId="urn:microsoft.com/office/officeart/2008/layout/LinedList"/>
    <dgm:cxn modelId="{543C5DFA-92AC-4110-9366-D53273B62618}" srcId="{460176A9-3008-4470-B339-7DA411F3FA3C}" destId="{50A21F13-5AB2-416D-AE5D-83F8F9AC2A7B}" srcOrd="4" destOrd="0" parTransId="{BED7AC7D-5FF1-4124-9B91-DB734BCDE00D}" sibTransId="{15144FE5-8F44-4694-B500-72FBC238D32C}"/>
    <dgm:cxn modelId="{8C8BDC35-6792-4292-A7D4-8A668D9E4C98}" type="presOf" srcId="{50A21F13-5AB2-416D-AE5D-83F8F9AC2A7B}" destId="{9D5B5233-56B6-4F09-A9F8-E5BF4FE37917}" srcOrd="0" destOrd="0" presId="urn:microsoft.com/office/officeart/2008/layout/LinedList"/>
    <dgm:cxn modelId="{5528877E-CEAA-440F-A76D-A000AC1A3106}" srcId="{460176A9-3008-4470-B339-7DA411F3FA3C}" destId="{F3539200-59B0-4954-8CB6-5B267AE2A7D7}" srcOrd="1" destOrd="0" parTransId="{8E46C8D8-A380-43AE-9F45-5B856070FD87}" sibTransId="{EF796658-6BE0-4B3C-85DE-70751AF33336}"/>
    <dgm:cxn modelId="{B0D4D12A-78F2-441A-8737-A82065217B06}" type="presOf" srcId="{212F2013-268E-472B-B229-B83F95114716}" destId="{39B62D15-4092-4C06-8066-7F10CBD645EB}" srcOrd="0" destOrd="0" presId="urn:microsoft.com/office/officeart/2008/layout/LinedList"/>
    <dgm:cxn modelId="{9E872841-6F0E-44E0-A676-FE81D5C4F0CD}" srcId="{460176A9-3008-4470-B339-7DA411F3FA3C}" destId="{26EC05B4-FC4F-4B56-BBE6-1773FB4AAFDF}" srcOrd="2" destOrd="0" parTransId="{FC5809E3-8E3C-4822-BD47-DE0F3B57D22B}" sibTransId="{BCD4F127-2615-473F-BF14-EFFB7713925E}"/>
    <dgm:cxn modelId="{5346C4EC-3244-4BF1-9D32-AA10197D04B4}" srcId="{460176A9-3008-4470-B339-7DA411F3FA3C}" destId="{212F2013-268E-472B-B229-B83F95114716}" srcOrd="0" destOrd="0" parTransId="{A84CF643-293F-495D-917A-35CCC1DB2B14}" sibTransId="{17F045DD-D7B1-4AE3-8866-E82659B8F7D8}"/>
    <dgm:cxn modelId="{D46D28D2-0778-4DE0-A3CD-D69A28294267}" type="presOf" srcId="{F3539200-59B0-4954-8CB6-5B267AE2A7D7}" destId="{9A716216-994B-4AF5-AC7D-079559277E31}" srcOrd="0" destOrd="0" presId="urn:microsoft.com/office/officeart/2008/layout/LinedList"/>
    <dgm:cxn modelId="{191E66A5-DC19-4457-9BD1-62F4F865A6CA}" type="presOf" srcId="{26EC05B4-FC4F-4B56-BBE6-1773FB4AAFDF}" destId="{DBFDDACA-A584-4916-9B4C-68F298AE2444}" srcOrd="0" destOrd="0" presId="urn:microsoft.com/office/officeart/2008/layout/LinedList"/>
    <dgm:cxn modelId="{F07F7B2A-7AD3-4CE0-AAA6-5A91C833264A}" type="presOf" srcId="{460176A9-3008-4470-B339-7DA411F3FA3C}" destId="{B640623A-2D1F-4720-A4FC-C1310A4E5CBD}" srcOrd="0" destOrd="0" presId="urn:microsoft.com/office/officeart/2008/layout/LinedList"/>
    <dgm:cxn modelId="{DB15703D-08A3-4FA1-8CA4-8C6C8625AFCF}" srcId="{460176A9-3008-4470-B339-7DA411F3FA3C}" destId="{28D1D669-7C14-41B4-8FEC-D682B63C9150}" srcOrd="3" destOrd="0" parTransId="{5CC0FA36-22D6-4E03-B158-F9A8D05BAA05}" sibTransId="{243B0457-B49E-4952-8C74-F83509474E8C}"/>
    <dgm:cxn modelId="{0CD86C59-F6D2-4CCF-8C01-5FD9D3FC75AD}" type="presParOf" srcId="{B640623A-2D1F-4720-A4FC-C1310A4E5CBD}" destId="{3C65039A-A173-49DF-AA77-FE515BC33B90}" srcOrd="0" destOrd="0" presId="urn:microsoft.com/office/officeart/2008/layout/LinedList"/>
    <dgm:cxn modelId="{7BBFD913-493F-49FD-A2EC-21731640E39E}" type="presParOf" srcId="{B640623A-2D1F-4720-A4FC-C1310A4E5CBD}" destId="{3E518E13-88A7-4065-86D9-577C0037F1F2}" srcOrd="1" destOrd="0" presId="urn:microsoft.com/office/officeart/2008/layout/LinedList"/>
    <dgm:cxn modelId="{FBD8409A-BB8C-4BE3-9200-8427BEC2D929}" type="presParOf" srcId="{3E518E13-88A7-4065-86D9-577C0037F1F2}" destId="{39B62D15-4092-4C06-8066-7F10CBD645EB}" srcOrd="0" destOrd="0" presId="urn:microsoft.com/office/officeart/2008/layout/LinedList"/>
    <dgm:cxn modelId="{2C3D051F-C81B-4A48-B632-B3318A683028}" type="presParOf" srcId="{3E518E13-88A7-4065-86D9-577C0037F1F2}" destId="{0C83BA3E-2BCE-4CE7-BB13-39F9F6718EE8}" srcOrd="1" destOrd="0" presId="urn:microsoft.com/office/officeart/2008/layout/LinedList"/>
    <dgm:cxn modelId="{3CE5301E-B73A-4BDC-8477-AE76C02A5A1F}" type="presParOf" srcId="{B640623A-2D1F-4720-A4FC-C1310A4E5CBD}" destId="{A480B676-6182-4138-A101-BDE2E4AEE97D}" srcOrd="2" destOrd="0" presId="urn:microsoft.com/office/officeart/2008/layout/LinedList"/>
    <dgm:cxn modelId="{3D1A94A4-9583-46E4-BA68-E8CED74C0B0F}" type="presParOf" srcId="{B640623A-2D1F-4720-A4FC-C1310A4E5CBD}" destId="{48E63E53-6821-4FA7-86BA-2386371CD4BD}" srcOrd="3" destOrd="0" presId="urn:microsoft.com/office/officeart/2008/layout/LinedList"/>
    <dgm:cxn modelId="{02E75E83-2221-4E26-AF25-18367CD584F1}" type="presParOf" srcId="{48E63E53-6821-4FA7-86BA-2386371CD4BD}" destId="{9A716216-994B-4AF5-AC7D-079559277E31}" srcOrd="0" destOrd="0" presId="urn:microsoft.com/office/officeart/2008/layout/LinedList"/>
    <dgm:cxn modelId="{4FB84AF7-23FE-49FA-957B-6DF0DE556C88}" type="presParOf" srcId="{48E63E53-6821-4FA7-86BA-2386371CD4BD}" destId="{10682BAE-2DA2-4157-933B-2037195AD8BA}" srcOrd="1" destOrd="0" presId="urn:microsoft.com/office/officeart/2008/layout/LinedList"/>
    <dgm:cxn modelId="{54FD466D-D5B1-43C7-BC9E-151F3EBABD05}" type="presParOf" srcId="{B640623A-2D1F-4720-A4FC-C1310A4E5CBD}" destId="{00391F2C-4C15-4859-91DD-719C7B43F58B}" srcOrd="4" destOrd="0" presId="urn:microsoft.com/office/officeart/2008/layout/LinedList"/>
    <dgm:cxn modelId="{63DFDE40-C880-4407-BC31-4C2B6232A2FE}" type="presParOf" srcId="{B640623A-2D1F-4720-A4FC-C1310A4E5CBD}" destId="{41FA328D-B1D3-41CB-8372-46F339EE4A87}" srcOrd="5" destOrd="0" presId="urn:microsoft.com/office/officeart/2008/layout/LinedList"/>
    <dgm:cxn modelId="{3A73E029-CB83-467A-8AC1-E6DFEC494F5D}" type="presParOf" srcId="{41FA328D-B1D3-41CB-8372-46F339EE4A87}" destId="{DBFDDACA-A584-4916-9B4C-68F298AE2444}" srcOrd="0" destOrd="0" presId="urn:microsoft.com/office/officeart/2008/layout/LinedList"/>
    <dgm:cxn modelId="{4A386420-1367-478E-A982-6CBC05253DC0}" type="presParOf" srcId="{41FA328D-B1D3-41CB-8372-46F339EE4A87}" destId="{DA06E4B3-C49E-4479-93A1-31AAE5A3F844}" srcOrd="1" destOrd="0" presId="urn:microsoft.com/office/officeart/2008/layout/LinedList"/>
    <dgm:cxn modelId="{B4E17DAC-B6CD-4593-B96D-26F02283CA9E}" type="presParOf" srcId="{B640623A-2D1F-4720-A4FC-C1310A4E5CBD}" destId="{59B91375-88CF-413D-A96D-AB03487373B0}" srcOrd="6" destOrd="0" presId="urn:microsoft.com/office/officeart/2008/layout/LinedList"/>
    <dgm:cxn modelId="{28D4EC52-35EB-41AC-A525-C0872C87ABCF}" type="presParOf" srcId="{B640623A-2D1F-4720-A4FC-C1310A4E5CBD}" destId="{DD3EBDB3-00BE-4305-ADDC-8F694C0813C8}" srcOrd="7" destOrd="0" presId="urn:microsoft.com/office/officeart/2008/layout/LinedList"/>
    <dgm:cxn modelId="{5190FB1B-2889-46E2-91DF-D172434A8F7B}" type="presParOf" srcId="{DD3EBDB3-00BE-4305-ADDC-8F694C0813C8}" destId="{17C5F7E9-220A-40CA-95D1-9E338D76EEE6}" srcOrd="0" destOrd="0" presId="urn:microsoft.com/office/officeart/2008/layout/LinedList"/>
    <dgm:cxn modelId="{A551603F-A150-44EE-A977-0361D558C377}" type="presParOf" srcId="{DD3EBDB3-00BE-4305-ADDC-8F694C0813C8}" destId="{08FA275E-2744-4D22-A48B-E14A44A21A4B}" srcOrd="1" destOrd="0" presId="urn:microsoft.com/office/officeart/2008/layout/LinedList"/>
    <dgm:cxn modelId="{4ECF7AD9-09C8-4153-AF6C-E90DC3ABEF7F}" type="presParOf" srcId="{B640623A-2D1F-4720-A4FC-C1310A4E5CBD}" destId="{D2EA28D9-07F8-4CB1-B81D-1CF69ADB1D43}" srcOrd="8" destOrd="0" presId="urn:microsoft.com/office/officeart/2008/layout/LinedList"/>
    <dgm:cxn modelId="{31739404-4E65-430A-940C-EE7C16418C0C}" type="presParOf" srcId="{B640623A-2D1F-4720-A4FC-C1310A4E5CBD}" destId="{DF645A6D-4BDD-4478-8FA9-9782EC8E2553}" srcOrd="9" destOrd="0" presId="urn:microsoft.com/office/officeart/2008/layout/LinedList"/>
    <dgm:cxn modelId="{E745ADFF-41C1-4AA2-8811-423C565B6AF2}" type="presParOf" srcId="{DF645A6D-4BDD-4478-8FA9-9782EC8E2553}" destId="{9D5B5233-56B6-4F09-A9F8-E5BF4FE37917}" srcOrd="0" destOrd="0" presId="urn:microsoft.com/office/officeart/2008/layout/LinedList"/>
    <dgm:cxn modelId="{538BFFA4-137F-4744-A6D7-80A0339926C0}" type="presParOf" srcId="{DF645A6D-4BDD-4478-8FA9-9782EC8E2553}" destId="{D43377B3-5676-492C-96A2-76085A915A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5DB165-D3FA-48F5-B897-6D11180F3A13}"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9C2F4BE-EB9B-4688-A872-ADD58D39D041}">
      <dgm:prSet custT="1"/>
      <dgm:spPr/>
      <dgm:t>
        <a:bodyPr/>
        <a:lstStyle/>
        <a:p>
          <a:pPr>
            <a:lnSpc>
              <a:spcPct val="100000"/>
            </a:lnSpc>
          </a:pPr>
          <a:r>
            <a:rPr lang="tr-TR" sz="2000" dirty="0"/>
            <a:t>Teknolojiden faydalanabilmek ve olumsuz etkilerini rahatlıkla yönetebilmek bir yeterlilik olduğundan, bir beceri olarak düşünülebilir.</a:t>
          </a:r>
          <a:endParaRPr lang="en-US" sz="2000" dirty="0">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custT="1"/>
      <dgm:spPr/>
      <dgm:t>
        <a:bodyPr/>
        <a:lstStyle/>
        <a:p>
          <a:pPr>
            <a:lnSpc>
              <a:spcPct val="100000"/>
            </a:lnSpc>
          </a:pPr>
          <a:r>
            <a:rPr lang="tr-TR" sz="2000" dirty="0"/>
            <a:t>Teknolojinin doğru ve yerinde kullanımının sonuçlarını (olumlu çağrışımlarla) yansıtması bakımından bir durum olarak düşünülebilir.</a:t>
          </a:r>
          <a:endParaRPr lang="en-US" sz="2000" dirty="0">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custT="1"/>
      <dgm:spPr/>
      <dgm:t>
        <a:bodyPr/>
        <a:lstStyle/>
        <a:p>
          <a:pPr>
            <a:lnSpc>
              <a:spcPct val="100000"/>
            </a:lnSpc>
          </a:pPr>
          <a:r>
            <a:rPr lang="tr-TR" sz="2000" noProof="0" dirty="0">
              <a:latin typeface="Aptos" panose="020B0004020202020204" pitchFamily="34" charset="0"/>
            </a:rPr>
            <a:t>İnsanların yaşamlarına katkı sağlayan potansiyel ve uygun yolların keşfi ile ilgili olduğu için, bir yol veya süreç olarak da düşünülebilir.</a:t>
          </a:r>
        </a:p>
      </dgm:t>
    </dgm:pt>
    <dgm:pt modelId="{A38A949D-1398-417C-9351-C1443C5193E1}" type="parTrans" cxnId="{86C0B731-A906-4687-BF9E-26F80F8A4B0F}">
      <dgm:prSet/>
      <dgm:spPr/>
      <dgm:t>
        <a:bodyPr/>
        <a:lstStyle/>
        <a:p>
          <a:endParaRPr lang="en-US"/>
        </a:p>
      </dgm:t>
    </dgm:pt>
    <dgm:pt modelId="{9DF25FDF-D115-4827-87D9-EA742B190B06}" type="sibTrans" cxnId="{86C0B731-A906-4687-BF9E-26F80F8A4B0F}">
      <dgm:prSet/>
      <dgm:spPr/>
      <dgm:t>
        <a:bodyPr/>
        <a:lstStyle/>
        <a:p>
          <a:endParaRPr lang="en-US"/>
        </a:p>
      </dgm:t>
    </dgm:pt>
    <dgm:pt modelId="{3D6586E9-DAD8-4FF9-A9F8-6ECE6D098BF1}" type="pres">
      <dgm:prSet presAssocID="{795DB165-D3FA-48F5-B897-6D11180F3A13}" presName="root" presStyleCnt="0">
        <dgm:presLayoutVars>
          <dgm:dir/>
          <dgm:resizeHandles val="exact"/>
        </dgm:presLayoutVars>
      </dgm:prSet>
      <dgm:spPr/>
      <dgm:t>
        <a:bodyPr/>
        <a:lstStyle/>
        <a:p>
          <a:endParaRPr lang="tr-TR"/>
        </a:p>
      </dgm:t>
    </dgm:pt>
    <dgm:pt modelId="{EB9EE116-6FBF-4F5B-B254-C02E10F9351E}" type="pres">
      <dgm:prSet presAssocID="{F9C2F4BE-EB9B-4688-A872-ADD58D39D041}" presName="compNode" presStyleCnt="0"/>
      <dgm:spPr/>
    </dgm:pt>
    <dgm:pt modelId="{01501B25-992C-428D-BC88-5BE162DC90C4}" type="pres">
      <dgm:prSet presAssocID="{F9C2F4BE-EB9B-4688-A872-ADD58D39D041}" presName="bgRect" presStyleLbl="bgShp" presStyleIdx="0" presStyleCnt="3"/>
      <dgm:spPr/>
    </dgm:pt>
    <dgm:pt modelId="{EBE6A6BB-A490-48D6-927D-A2E4AE497919}" type="pres">
      <dgm:prSet presAssocID="{F9C2F4BE-EB9B-4688-A872-ADD58D39D0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Light Bulb and Gear"/>
        </a:ext>
      </dgm:extLst>
    </dgm:pt>
    <dgm:pt modelId="{20B2E8CE-F129-4924-BE26-5E588B840AC3}" type="pres">
      <dgm:prSet presAssocID="{F9C2F4BE-EB9B-4688-A872-ADD58D39D041}" presName="spaceRect" presStyleCnt="0"/>
      <dgm:spPr/>
    </dgm:pt>
    <dgm:pt modelId="{DDDCAE08-0219-4A6A-823B-1BE2FD8D99F0}" type="pres">
      <dgm:prSet presAssocID="{F9C2F4BE-EB9B-4688-A872-ADD58D39D041}" presName="parTx" presStyleLbl="revTx" presStyleIdx="0" presStyleCnt="3">
        <dgm:presLayoutVars>
          <dgm:chMax val="0"/>
          <dgm:chPref val="0"/>
        </dgm:presLayoutVars>
      </dgm:prSet>
      <dgm:spPr/>
      <dgm:t>
        <a:bodyPr/>
        <a:lstStyle/>
        <a:p>
          <a:endParaRPr lang="tr-TR"/>
        </a:p>
      </dgm:t>
    </dgm:pt>
    <dgm:pt modelId="{246F4194-34C1-4674-A8B8-B458C70028B0}" type="pres">
      <dgm:prSet presAssocID="{97070667-920B-4A5C-879E-A0476EF7D076}" presName="sibTrans" presStyleCnt="0"/>
      <dgm:spPr/>
    </dgm:pt>
    <dgm:pt modelId="{163FD45F-56B6-417B-9F11-995B0B80338E}" type="pres">
      <dgm:prSet presAssocID="{F896F5E4-15BF-42B7-A51E-CA6559A2EC6C}" presName="compNode" presStyleCnt="0"/>
      <dgm:spPr/>
    </dgm:pt>
    <dgm:pt modelId="{6969EAE1-338E-4270-A363-8BDB06D9270B}" type="pres">
      <dgm:prSet presAssocID="{F896F5E4-15BF-42B7-A51E-CA6559A2EC6C}" presName="bgRect" presStyleLbl="bgShp" presStyleIdx="1" presStyleCnt="3"/>
      <dgm:spPr/>
    </dgm:pt>
    <dgm:pt modelId="{86AFC11D-B852-4C54-9CD8-71F36EDFF892}" type="pres">
      <dgm:prSet presAssocID="{F896F5E4-15BF-42B7-A51E-CA6559A2EC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id="0" name="" descr="Moustache Face with Solid Fill"/>
        </a:ext>
      </dgm:extLst>
    </dgm:pt>
    <dgm:pt modelId="{0ACE72F2-4716-47E4-9D97-2AE227448777}" type="pres">
      <dgm:prSet presAssocID="{F896F5E4-15BF-42B7-A51E-CA6559A2EC6C}" presName="spaceRect" presStyleCnt="0"/>
      <dgm:spPr/>
    </dgm:pt>
    <dgm:pt modelId="{A35EC939-0C9B-40DC-BF1F-CC1B41E157FC}" type="pres">
      <dgm:prSet presAssocID="{F896F5E4-15BF-42B7-A51E-CA6559A2EC6C}" presName="parTx" presStyleLbl="revTx" presStyleIdx="1" presStyleCnt="3">
        <dgm:presLayoutVars>
          <dgm:chMax val="0"/>
          <dgm:chPref val="0"/>
        </dgm:presLayoutVars>
      </dgm:prSet>
      <dgm:spPr/>
      <dgm:t>
        <a:bodyPr/>
        <a:lstStyle/>
        <a:p>
          <a:endParaRPr lang="tr-TR"/>
        </a:p>
      </dgm:t>
    </dgm:pt>
    <dgm:pt modelId="{9C58E640-E9DE-47FC-B3BF-85047234746D}" type="pres">
      <dgm:prSet presAssocID="{2A6D5719-2F96-47BE-B966-4671EADC725C}" presName="sibTrans" presStyleCnt="0"/>
      <dgm:spPr/>
    </dgm:pt>
    <dgm:pt modelId="{C6846443-9ACA-4BB7-A2CC-C599F7ABBC44}" type="pres">
      <dgm:prSet presAssocID="{2B8326B8-167C-472B-8A31-DD4D5FF85964}" presName="compNode" presStyleCnt="0"/>
      <dgm:spPr/>
    </dgm:pt>
    <dgm:pt modelId="{162359B9-1524-4653-A3F3-E044AA14C1F7}" type="pres">
      <dgm:prSet presAssocID="{2B8326B8-167C-472B-8A31-DD4D5FF85964}" presName="bgRect" presStyleLbl="bgShp" presStyleIdx="2" presStyleCnt="3"/>
      <dgm:spPr/>
    </dgm:pt>
    <dgm:pt modelId="{CD9BF04D-BAA2-44A8-A540-BF02871E2FCC}" type="pres">
      <dgm:prSet presAssocID="{2B8326B8-167C-472B-8A31-DD4D5FF859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tr-TR"/>
        </a:p>
      </dgm:t>
      <dgm:extLst>
        <a:ext uri="{E40237B7-FDA0-4F09-8148-C483321AD2D9}">
          <dgm14:cNvPr xmlns:dgm14="http://schemas.microsoft.com/office/drawing/2010/diagram" id="0" name="" descr="Branching Diagram"/>
        </a:ext>
      </dgm:extLst>
    </dgm:pt>
    <dgm:pt modelId="{4F770BE8-BE73-4824-8F39-6A51DBB3EC25}" type="pres">
      <dgm:prSet presAssocID="{2B8326B8-167C-472B-8A31-DD4D5FF85964}" presName="spaceRect" presStyleCnt="0"/>
      <dgm:spPr/>
    </dgm:pt>
    <dgm:pt modelId="{7044A1AB-ACD4-4F27-ACDD-8BA49208452D}" type="pres">
      <dgm:prSet presAssocID="{2B8326B8-167C-472B-8A31-DD4D5FF85964}" presName="parTx" presStyleLbl="revTx" presStyleIdx="2" presStyleCnt="3">
        <dgm:presLayoutVars>
          <dgm:chMax val="0"/>
          <dgm:chPref val="0"/>
        </dgm:presLayoutVars>
      </dgm:prSet>
      <dgm:spPr/>
      <dgm:t>
        <a:bodyPr/>
        <a:lstStyle/>
        <a:p>
          <a:endParaRPr lang="tr-TR"/>
        </a:p>
      </dgm:t>
    </dgm:pt>
  </dgm:ptLst>
  <dgm:cxnLst>
    <dgm:cxn modelId="{86C0B731-A906-4687-BF9E-26F80F8A4B0F}" srcId="{795DB165-D3FA-48F5-B897-6D11180F3A13}" destId="{2B8326B8-167C-472B-8A31-DD4D5FF85964}" srcOrd="2" destOrd="0" parTransId="{A38A949D-1398-417C-9351-C1443C5193E1}" sibTransId="{9DF25FDF-D115-4827-87D9-EA742B190B06}"/>
    <dgm:cxn modelId="{933932D0-D94F-4C1B-92EA-E8728AF7C70D}" type="presOf" srcId="{2B8326B8-167C-472B-8A31-DD4D5FF85964}" destId="{7044A1AB-ACD4-4F27-ACDD-8BA49208452D}" srcOrd="0" destOrd="0" presId="urn:microsoft.com/office/officeart/2018/2/layout/IconVerticalSolidList"/>
    <dgm:cxn modelId="{7EF4F4AC-7DFC-4C72-8FE2-F6BD790E15C1}" type="presOf" srcId="{795DB165-D3FA-48F5-B897-6D11180F3A13}" destId="{3D6586E9-DAD8-4FF9-A9F8-6ECE6D098BF1}" srcOrd="0" destOrd="0" presId="urn:microsoft.com/office/officeart/2018/2/layout/IconVerticalSolidList"/>
    <dgm:cxn modelId="{17AAF2C2-8BC9-4690-BAEF-073DE31BB216}" type="presOf" srcId="{F896F5E4-15BF-42B7-A51E-CA6559A2EC6C}" destId="{A35EC939-0C9B-40DC-BF1F-CC1B41E157FC}" srcOrd="0" destOrd="0" presId="urn:microsoft.com/office/officeart/2018/2/layout/IconVerticalSolidList"/>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CD040384-E0DA-472A-B35E-FF2E9814DA18}" type="presOf" srcId="{F9C2F4BE-EB9B-4688-A872-ADD58D39D041}" destId="{DDDCAE08-0219-4A6A-823B-1BE2FD8D99F0}" srcOrd="0" destOrd="0" presId="urn:microsoft.com/office/officeart/2018/2/layout/IconVerticalSolidList"/>
    <dgm:cxn modelId="{03378936-C748-4E7B-B643-063C7DFE611A}" type="presParOf" srcId="{3D6586E9-DAD8-4FF9-A9F8-6ECE6D098BF1}" destId="{EB9EE116-6FBF-4F5B-B254-C02E10F9351E}" srcOrd="0" destOrd="0" presId="urn:microsoft.com/office/officeart/2018/2/layout/IconVerticalSolidList"/>
    <dgm:cxn modelId="{E524F6C7-9086-4F21-8AAB-D374791A6CA2}" type="presParOf" srcId="{EB9EE116-6FBF-4F5B-B254-C02E10F9351E}" destId="{01501B25-992C-428D-BC88-5BE162DC90C4}" srcOrd="0" destOrd="0" presId="urn:microsoft.com/office/officeart/2018/2/layout/IconVerticalSolidList"/>
    <dgm:cxn modelId="{504E4429-A8B8-4997-A0A0-04C4B684AF2B}" type="presParOf" srcId="{EB9EE116-6FBF-4F5B-B254-C02E10F9351E}" destId="{EBE6A6BB-A490-48D6-927D-A2E4AE497919}" srcOrd="1" destOrd="0" presId="urn:microsoft.com/office/officeart/2018/2/layout/IconVerticalSolidList"/>
    <dgm:cxn modelId="{C3FDAA0B-9DDE-45E3-BF70-0E500EF679D2}" type="presParOf" srcId="{EB9EE116-6FBF-4F5B-B254-C02E10F9351E}" destId="{20B2E8CE-F129-4924-BE26-5E588B840AC3}" srcOrd="2" destOrd="0" presId="urn:microsoft.com/office/officeart/2018/2/layout/IconVerticalSolidList"/>
    <dgm:cxn modelId="{3C4550A4-1F57-4E05-9355-3FEDA181CED6}" type="presParOf" srcId="{EB9EE116-6FBF-4F5B-B254-C02E10F9351E}" destId="{DDDCAE08-0219-4A6A-823B-1BE2FD8D99F0}" srcOrd="3" destOrd="0" presId="urn:microsoft.com/office/officeart/2018/2/layout/IconVerticalSolidList"/>
    <dgm:cxn modelId="{48F395ED-DA5B-4BC2-8150-2E84F0F07A1D}" type="presParOf" srcId="{3D6586E9-DAD8-4FF9-A9F8-6ECE6D098BF1}" destId="{246F4194-34C1-4674-A8B8-B458C70028B0}" srcOrd="1" destOrd="0" presId="urn:microsoft.com/office/officeart/2018/2/layout/IconVerticalSolidList"/>
    <dgm:cxn modelId="{0D4C30FA-3E48-41E1-A647-8F6EDC38D860}" type="presParOf" srcId="{3D6586E9-DAD8-4FF9-A9F8-6ECE6D098BF1}" destId="{163FD45F-56B6-417B-9F11-995B0B80338E}" srcOrd="2" destOrd="0" presId="urn:microsoft.com/office/officeart/2018/2/layout/IconVerticalSolidList"/>
    <dgm:cxn modelId="{6E4ADB7F-3B8D-4668-86FB-0E1CCD4F03A2}" type="presParOf" srcId="{163FD45F-56B6-417B-9F11-995B0B80338E}" destId="{6969EAE1-338E-4270-A363-8BDB06D9270B}" srcOrd="0" destOrd="0" presId="urn:microsoft.com/office/officeart/2018/2/layout/IconVerticalSolidList"/>
    <dgm:cxn modelId="{C3E40B7E-2C93-4DA5-95A7-9D06D3F66117}" type="presParOf" srcId="{163FD45F-56B6-417B-9F11-995B0B80338E}" destId="{86AFC11D-B852-4C54-9CD8-71F36EDFF892}" srcOrd="1" destOrd="0" presId="urn:microsoft.com/office/officeart/2018/2/layout/IconVerticalSolidList"/>
    <dgm:cxn modelId="{D4325EFF-DDEF-4148-A8C8-2A0D9263BFCA}" type="presParOf" srcId="{163FD45F-56B6-417B-9F11-995B0B80338E}" destId="{0ACE72F2-4716-47E4-9D97-2AE227448777}" srcOrd="2" destOrd="0" presId="urn:microsoft.com/office/officeart/2018/2/layout/IconVerticalSolidList"/>
    <dgm:cxn modelId="{32A1524C-D199-4957-B6BA-2E6259A81B6B}" type="presParOf" srcId="{163FD45F-56B6-417B-9F11-995B0B80338E}" destId="{A35EC939-0C9B-40DC-BF1F-CC1B41E157FC}" srcOrd="3" destOrd="0" presId="urn:microsoft.com/office/officeart/2018/2/layout/IconVerticalSolidList"/>
    <dgm:cxn modelId="{0504DC99-83FA-45C5-9B85-CE780C2230E3}" type="presParOf" srcId="{3D6586E9-DAD8-4FF9-A9F8-6ECE6D098BF1}" destId="{9C58E640-E9DE-47FC-B3BF-85047234746D}" srcOrd="3" destOrd="0" presId="urn:microsoft.com/office/officeart/2018/2/layout/IconVerticalSolidList"/>
    <dgm:cxn modelId="{ECDF29E7-0625-4BF0-B414-9B8CF7BA8B60}" type="presParOf" srcId="{3D6586E9-DAD8-4FF9-A9F8-6ECE6D098BF1}" destId="{C6846443-9ACA-4BB7-A2CC-C599F7ABBC44}" srcOrd="4" destOrd="0" presId="urn:microsoft.com/office/officeart/2018/2/layout/IconVerticalSolidList"/>
    <dgm:cxn modelId="{604951BD-FF6F-4109-80DF-F8244748C003}" type="presParOf" srcId="{C6846443-9ACA-4BB7-A2CC-C599F7ABBC44}" destId="{162359B9-1524-4653-A3F3-E044AA14C1F7}" srcOrd="0" destOrd="0" presId="urn:microsoft.com/office/officeart/2018/2/layout/IconVerticalSolidList"/>
    <dgm:cxn modelId="{DF736154-4EAB-421B-8B14-5ED5D5B4DB64}" type="presParOf" srcId="{C6846443-9ACA-4BB7-A2CC-C599F7ABBC44}" destId="{CD9BF04D-BAA2-44A8-A540-BF02871E2FCC}" srcOrd="1" destOrd="0" presId="urn:microsoft.com/office/officeart/2018/2/layout/IconVerticalSolidList"/>
    <dgm:cxn modelId="{D6EE7B4D-B374-4D13-9C12-9F20D2EE1540}" type="presParOf" srcId="{C6846443-9ACA-4BB7-A2CC-C599F7ABBC44}" destId="{4F770BE8-BE73-4824-8F39-6A51DBB3EC25}" srcOrd="2" destOrd="0" presId="urn:microsoft.com/office/officeart/2018/2/layout/IconVerticalSolidList"/>
    <dgm:cxn modelId="{F51CF0F8-0945-4F1F-B190-9010255954A2}" type="presParOf" srcId="{C6846443-9ACA-4BB7-A2CC-C599F7ABBC44}" destId="{7044A1AB-ACD4-4F27-ACDD-8BA4920845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D70BEC-2D47-4C6C-A818-4A413083F1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46361D-D827-4D9A-AE71-37C293C5E5B7}">
      <dgm:prSet/>
      <dgm:spPr/>
      <dgm:t>
        <a:bodyPr/>
        <a:lstStyle/>
        <a:p>
          <a:pPr>
            <a:lnSpc>
              <a:spcPct val="100000"/>
            </a:lnSpc>
          </a:pPr>
          <a:r>
            <a:rPr lang="tr-TR" i="0" dirty="0"/>
            <a:t>Dijital esenlik, dengeli ve sağlıklı bir yaşam tarzına sahip olmak için teknolojiyle ilişkinin yönetilmesini içerir.</a:t>
          </a:r>
          <a:endParaRPr lang="en-US" dirty="0">
            <a:latin typeface="Aptos" panose="020B0004020202020204" pitchFamily="34" charset="0"/>
          </a:endParaRPr>
        </a:p>
      </dgm:t>
    </dgm:pt>
    <dgm:pt modelId="{911D6DA6-BB77-4080-8C4D-0C164CF88D7E}" type="parTrans" cxnId="{7D0A5063-64F4-4403-B500-B9562B13CCFF}">
      <dgm:prSet/>
      <dgm:spPr/>
      <dgm:t>
        <a:bodyPr/>
        <a:lstStyle/>
        <a:p>
          <a:endParaRPr lang="en-US"/>
        </a:p>
      </dgm:t>
    </dgm:pt>
    <dgm:pt modelId="{F441ABBE-4922-47E9-A2DB-24D3ACFD801B}" type="sibTrans" cxnId="{7D0A5063-64F4-4403-B500-B9562B13CCFF}">
      <dgm:prSet/>
      <dgm:spPr/>
      <dgm:t>
        <a:bodyPr/>
        <a:lstStyle/>
        <a:p>
          <a:endParaRPr lang="en-US"/>
        </a:p>
      </dgm:t>
    </dgm:pt>
    <dgm:pt modelId="{33E8A264-7B90-4960-B842-E823844511F5}">
      <dgm:prSet/>
      <dgm:spPr/>
      <dgm:t>
        <a:bodyPr/>
        <a:lstStyle/>
        <a:p>
          <a:pPr>
            <a:lnSpc>
              <a:spcPct val="100000"/>
            </a:lnSpc>
          </a:pPr>
          <a:r>
            <a:rPr lang="tr-TR" i="0" dirty="0"/>
            <a:t>Dijital esenlik, fiziksel sağlığa dikkat etmeyi ve ekran süresi ile diğer çevrimdışı etkinlikler arasında denge kurmayı gerektiren, teknolojiye bütünsel bir yaklaşımı teşvik eder.</a:t>
          </a:r>
          <a:endParaRPr lang="en-US" dirty="0">
            <a:latin typeface="Aptos" panose="020B0004020202020204" pitchFamily="34" charset="0"/>
          </a:endParaRPr>
        </a:p>
      </dgm:t>
    </dgm:pt>
    <dgm:pt modelId="{39E21A81-FC86-459F-97BB-BCD450640F23}" type="parTrans" cxnId="{21B80527-C840-4E6F-BD24-4A0A58091ADC}">
      <dgm:prSet/>
      <dgm:spPr/>
      <dgm:t>
        <a:bodyPr/>
        <a:lstStyle/>
        <a:p>
          <a:endParaRPr lang="en-US"/>
        </a:p>
      </dgm:t>
    </dgm:pt>
    <dgm:pt modelId="{AF9DEDC0-401E-40D8-B906-B9E6A2BB6BB3}" type="sibTrans" cxnId="{21B80527-C840-4E6F-BD24-4A0A58091ADC}">
      <dgm:prSet/>
      <dgm:spPr/>
      <dgm:t>
        <a:bodyPr/>
        <a:lstStyle/>
        <a:p>
          <a:endParaRPr lang="en-US"/>
        </a:p>
      </dgm:t>
    </dgm:pt>
    <dgm:pt modelId="{DA81646A-927E-4E9A-860D-84F5D76F2C78}">
      <dgm:prSet/>
      <dgm:spPr/>
      <dgm:t>
        <a:bodyPr/>
        <a:lstStyle/>
        <a:p>
          <a:pPr>
            <a:lnSpc>
              <a:spcPct val="100000"/>
            </a:lnSpc>
          </a:pPr>
          <a:r>
            <a:rPr lang="tr-TR" i="0" dirty="0"/>
            <a:t>Aşırı Ekran Süresi ve Teknolojiye Maruz Kalmanın fiziksel sağlık üzerindeki önemli etkileri şunlardır:</a:t>
          </a:r>
          <a:endParaRPr lang="en-US" dirty="0">
            <a:latin typeface="Aptos" panose="020B0004020202020204" pitchFamily="34" charset="0"/>
          </a:endParaRPr>
        </a:p>
      </dgm:t>
    </dgm:pt>
    <dgm:pt modelId="{0A33A938-8B5F-4560-A6D6-FEB43B20847D}" type="parTrans" cxnId="{5F4E5D4F-1E95-44E8-BB55-5F1DDEF9D5DD}">
      <dgm:prSet/>
      <dgm:spPr/>
      <dgm:t>
        <a:bodyPr/>
        <a:lstStyle/>
        <a:p>
          <a:endParaRPr lang="en-US"/>
        </a:p>
      </dgm:t>
    </dgm:pt>
    <dgm:pt modelId="{923EF13A-6E2C-4C24-968E-3729D528B2DE}" type="sibTrans" cxnId="{5F4E5D4F-1E95-44E8-BB55-5F1DDEF9D5DD}">
      <dgm:prSet/>
      <dgm:spPr/>
      <dgm:t>
        <a:bodyPr/>
        <a:lstStyle/>
        <a:p>
          <a:endParaRPr lang="en-US"/>
        </a:p>
      </dgm:t>
    </dgm:pt>
    <dgm:pt modelId="{65F0910B-CF03-42C1-A3B8-F510B4A2B072}" type="pres">
      <dgm:prSet presAssocID="{59D70BEC-2D47-4C6C-A818-4A413083F138}" presName="root" presStyleCnt="0">
        <dgm:presLayoutVars>
          <dgm:dir/>
          <dgm:resizeHandles val="exact"/>
        </dgm:presLayoutVars>
      </dgm:prSet>
      <dgm:spPr/>
      <dgm:t>
        <a:bodyPr/>
        <a:lstStyle/>
        <a:p>
          <a:endParaRPr lang="tr-TR"/>
        </a:p>
      </dgm:t>
    </dgm:pt>
    <dgm:pt modelId="{27D41760-BB84-47F8-AEF0-6B6CD5DE8B97}" type="pres">
      <dgm:prSet presAssocID="{E246361D-D827-4D9A-AE71-37C293C5E5B7}" presName="compNode" presStyleCnt="0"/>
      <dgm:spPr/>
    </dgm:pt>
    <dgm:pt modelId="{04F3F470-D20A-4E18-B77A-6D2BE809AD41}" type="pres">
      <dgm:prSet presAssocID="{E246361D-D827-4D9A-AE71-37C293C5E5B7}" presName="bgRect" presStyleLbl="bgShp" presStyleIdx="0" presStyleCnt="3"/>
      <dgm:spPr/>
    </dgm:pt>
    <dgm:pt modelId="{F8505731-0BD8-4FF8-AB95-6C87D6BEBBF0}" type="pres">
      <dgm:prSet presAssocID="{E246361D-D827-4D9A-AE71-37C293C5E5B7}"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Smart Phone"/>
        </a:ext>
      </dgm:extLst>
    </dgm:pt>
    <dgm:pt modelId="{056FFFD2-57A0-48BF-ACB6-71FFCB391115}" type="pres">
      <dgm:prSet presAssocID="{E246361D-D827-4D9A-AE71-37C293C5E5B7}" presName="spaceRect" presStyleCnt="0"/>
      <dgm:spPr/>
    </dgm:pt>
    <dgm:pt modelId="{501BA209-F0DB-4B1C-ADAB-84C2D57EF58B}" type="pres">
      <dgm:prSet presAssocID="{E246361D-D827-4D9A-AE71-37C293C5E5B7}" presName="parTx" presStyleLbl="revTx" presStyleIdx="0" presStyleCnt="3">
        <dgm:presLayoutVars>
          <dgm:chMax val="0"/>
          <dgm:chPref val="0"/>
        </dgm:presLayoutVars>
      </dgm:prSet>
      <dgm:spPr/>
      <dgm:t>
        <a:bodyPr/>
        <a:lstStyle/>
        <a:p>
          <a:endParaRPr lang="tr-TR"/>
        </a:p>
      </dgm:t>
    </dgm:pt>
    <dgm:pt modelId="{B80BF97D-3BA5-40AC-900C-7D866D9F70A3}" type="pres">
      <dgm:prSet presAssocID="{F441ABBE-4922-47E9-A2DB-24D3ACFD801B}" presName="sibTrans" presStyleCnt="0"/>
      <dgm:spPr/>
    </dgm:pt>
    <dgm:pt modelId="{E79D4F45-C387-4F99-954F-00E75D1C62FF}" type="pres">
      <dgm:prSet presAssocID="{33E8A264-7B90-4960-B842-E823844511F5}" presName="compNode" presStyleCnt="0"/>
      <dgm:spPr/>
    </dgm:pt>
    <dgm:pt modelId="{4FCC5805-1D5E-4118-8A20-7CB2BBB94A91}" type="pres">
      <dgm:prSet presAssocID="{33E8A264-7B90-4960-B842-E823844511F5}" presName="bgRect" presStyleLbl="bgShp" presStyleIdx="1" presStyleCnt="3"/>
      <dgm:spPr/>
    </dgm:pt>
    <dgm:pt modelId="{6BF5575A-9F68-473C-A138-C4A41C015692}" type="pres">
      <dgm:prSet presAssocID="{33E8A264-7B90-4960-B842-E823844511F5}"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id="0" name="" descr="Doktor"/>
        </a:ext>
      </dgm:extLst>
    </dgm:pt>
    <dgm:pt modelId="{58AA0264-FF4E-4BA2-8127-526E786FC54A}" type="pres">
      <dgm:prSet presAssocID="{33E8A264-7B90-4960-B842-E823844511F5}" presName="spaceRect" presStyleCnt="0"/>
      <dgm:spPr/>
    </dgm:pt>
    <dgm:pt modelId="{8A793EAC-6776-46F9-AFCE-B42E228C596F}" type="pres">
      <dgm:prSet presAssocID="{33E8A264-7B90-4960-B842-E823844511F5}" presName="parTx" presStyleLbl="revTx" presStyleIdx="1" presStyleCnt="3">
        <dgm:presLayoutVars>
          <dgm:chMax val="0"/>
          <dgm:chPref val="0"/>
        </dgm:presLayoutVars>
      </dgm:prSet>
      <dgm:spPr/>
      <dgm:t>
        <a:bodyPr/>
        <a:lstStyle/>
        <a:p>
          <a:endParaRPr lang="tr-TR"/>
        </a:p>
      </dgm:t>
    </dgm:pt>
    <dgm:pt modelId="{DB824AD7-02C5-4F14-9263-AE3F1FC0080A}" type="pres">
      <dgm:prSet presAssocID="{AF9DEDC0-401E-40D8-B906-B9E6A2BB6BB3}" presName="sibTrans" presStyleCnt="0"/>
      <dgm:spPr/>
    </dgm:pt>
    <dgm:pt modelId="{BD9DD401-96AD-4414-B8EA-7BEC63929A69}" type="pres">
      <dgm:prSet presAssocID="{DA81646A-927E-4E9A-860D-84F5D76F2C78}" presName="compNode" presStyleCnt="0"/>
      <dgm:spPr/>
    </dgm:pt>
    <dgm:pt modelId="{3A0671C2-90F0-488E-818B-FEE280CC57A6}" type="pres">
      <dgm:prSet presAssocID="{DA81646A-927E-4E9A-860D-84F5D76F2C78}" presName="bgRect" presStyleLbl="bgShp" presStyleIdx="2" presStyleCnt="3"/>
      <dgm:spPr/>
    </dgm:pt>
    <dgm:pt modelId="{5C13B0DA-174C-4365-8A77-F92BC43D2456}" type="pres">
      <dgm:prSet presAssocID="{DA81646A-927E-4E9A-860D-84F5D76F2C78}"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tr-TR"/>
        </a:p>
      </dgm:t>
      <dgm:extLst>
        <a:ext uri="{E40237B7-FDA0-4F09-8148-C483321AD2D9}">
          <dgm14:cNvPr xmlns:dgm14="http://schemas.microsoft.com/office/drawing/2010/diagram" id="0" name="" descr="Stetoskop"/>
        </a:ext>
      </dgm:extLst>
    </dgm:pt>
    <dgm:pt modelId="{AF5812F0-E6F6-45F8-B882-68851B12C521}" type="pres">
      <dgm:prSet presAssocID="{DA81646A-927E-4E9A-860D-84F5D76F2C78}" presName="spaceRect" presStyleCnt="0"/>
      <dgm:spPr/>
    </dgm:pt>
    <dgm:pt modelId="{44710137-4B6C-46AA-BEDA-133375372D35}" type="pres">
      <dgm:prSet presAssocID="{DA81646A-927E-4E9A-860D-84F5D76F2C78}" presName="parTx" presStyleLbl="revTx" presStyleIdx="2" presStyleCnt="3">
        <dgm:presLayoutVars>
          <dgm:chMax val="0"/>
          <dgm:chPref val="0"/>
        </dgm:presLayoutVars>
      </dgm:prSet>
      <dgm:spPr/>
      <dgm:t>
        <a:bodyPr/>
        <a:lstStyle/>
        <a:p>
          <a:endParaRPr lang="tr-TR"/>
        </a:p>
      </dgm:t>
    </dgm:pt>
  </dgm:ptLst>
  <dgm:cxnLst>
    <dgm:cxn modelId="{CF0B7730-FFAF-4C11-8623-D5A41A926600}" type="presOf" srcId="{59D70BEC-2D47-4C6C-A818-4A413083F138}" destId="{65F0910B-CF03-42C1-A3B8-F510B4A2B072}" srcOrd="0" destOrd="0" presId="urn:microsoft.com/office/officeart/2018/2/layout/IconVerticalSolidList"/>
    <dgm:cxn modelId="{5F4E5D4F-1E95-44E8-BB55-5F1DDEF9D5DD}" srcId="{59D70BEC-2D47-4C6C-A818-4A413083F138}" destId="{DA81646A-927E-4E9A-860D-84F5D76F2C78}" srcOrd="2" destOrd="0" parTransId="{0A33A938-8B5F-4560-A6D6-FEB43B20847D}" sibTransId="{923EF13A-6E2C-4C24-968E-3729D528B2DE}"/>
    <dgm:cxn modelId="{7D0A5063-64F4-4403-B500-B9562B13CCFF}" srcId="{59D70BEC-2D47-4C6C-A818-4A413083F138}" destId="{E246361D-D827-4D9A-AE71-37C293C5E5B7}" srcOrd="0" destOrd="0" parTransId="{911D6DA6-BB77-4080-8C4D-0C164CF88D7E}" sibTransId="{F441ABBE-4922-47E9-A2DB-24D3ACFD801B}"/>
    <dgm:cxn modelId="{747637C5-1E7A-49EC-A87B-C2C0FC7A65B5}" type="presOf" srcId="{DA81646A-927E-4E9A-860D-84F5D76F2C78}" destId="{44710137-4B6C-46AA-BEDA-133375372D35}" srcOrd="0" destOrd="0" presId="urn:microsoft.com/office/officeart/2018/2/layout/IconVerticalSolidList"/>
    <dgm:cxn modelId="{710DDC43-C3CE-4278-9D12-E237C3AE18C5}" type="presOf" srcId="{E246361D-D827-4D9A-AE71-37C293C5E5B7}" destId="{501BA209-F0DB-4B1C-ADAB-84C2D57EF58B}" srcOrd="0" destOrd="0" presId="urn:microsoft.com/office/officeart/2018/2/layout/IconVerticalSolidList"/>
    <dgm:cxn modelId="{21B80527-C840-4E6F-BD24-4A0A58091ADC}" srcId="{59D70BEC-2D47-4C6C-A818-4A413083F138}" destId="{33E8A264-7B90-4960-B842-E823844511F5}" srcOrd="1" destOrd="0" parTransId="{39E21A81-FC86-459F-97BB-BCD450640F23}" sibTransId="{AF9DEDC0-401E-40D8-B906-B9E6A2BB6BB3}"/>
    <dgm:cxn modelId="{C32724B7-1B30-412D-A7F5-FA3232864567}" type="presOf" srcId="{33E8A264-7B90-4960-B842-E823844511F5}" destId="{8A793EAC-6776-46F9-AFCE-B42E228C596F}" srcOrd="0" destOrd="0" presId="urn:microsoft.com/office/officeart/2018/2/layout/IconVerticalSolidList"/>
    <dgm:cxn modelId="{EA88B65A-4AE5-4F39-9E00-7A087EDA2847}" type="presParOf" srcId="{65F0910B-CF03-42C1-A3B8-F510B4A2B072}" destId="{27D41760-BB84-47F8-AEF0-6B6CD5DE8B97}" srcOrd="0" destOrd="0" presId="urn:microsoft.com/office/officeart/2018/2/layout/IconVerticalSolidList"/>
    <dgm:cxn modelId="{2A852415-2ED6-4D33-9BAD-2B481CB11473}" type="presParOf" srcId="{27D41760-BB84-47F8-AEF0-6B6CD5DE8B97}" destId="{04F3F470-D20A-4E18-B77A-6D2BE809AD41}" srcOrd="0" destOrd="0" presId="urn:microsoft.com/office/officeart/2018/2/layout/IconVerticalSolidList"/>
    <dgm:cxn modelId="{BFAC46EF-1D8B-4835-8E99-0EF922D2B91C}" type="presParOf" srcId="{27D41760-BB84-47F8-AEF0-6B6CD5DE8B97}" destId="{F8505731-0BD8-4FF8-AB95-6C87D6BEBBF0}" srcOrd="1" destOrd="0" presId="urn:microsoft.com/office/officeart/2018/2/layout/IconVerticalSolidList"/>
    <dgm:cxn modelId="{D264EEA9-9EA6-4EE2-A349-E167CFB50CA7}" type="presParOf" srcId="{27D41760-BB84-47F8-AEF0-6B6CD5DE8B97}" destId="{056FFFD2-57A0-48BF-ACB6-71FFCB391115}" srcOrd="2" destOrd="0" presId="urn:microsoft.com/office/officeart/2018/2/layout/IconVerticalSolidList"/>
    <dgm:cxn modelId="{ACF5EB50-4089-43BB-A337-F4C982818F0A}" type="presParOf" srcId="{27D41760-BB84-47F8-AEF0-6B6CD5DE8B97}" destId="{501BA209-F0DB-4B1C-ADAB-84C2D57EF58B}" srcOrd="3" destOrd="0" presId="urn:microsoft.com/office/officeart/2018/2/layout/IconVerticalSolidList"/>
    <dgm:cxn modelId="{AFB8ABD6-F998-4320-A5DA-9E6A6F323C71}" type="presParOf" srcId="{65F0910B-CF03-42C1-A3B8-F510B4A2B072}" destId="{B80BF97D-3BA5-40AC-900C-7D866D9F70A3}" srcOrd="1" destOrd="0" presId="urn:microsoft.com/office/officeart/2018/2/layout/IconVerticalSolidList"/>
    <dgm:cxn modelId="{3B4B19EA-F8C9-45FF-8D48-ADED8AAE69A9}" type="presParOf" srcId="{65F0910B-CF03-42C1-A3B8-F510B4A2B072}" destId="{E79D4F45-C387-4F99-954F-00E75D1C62FF}" srcOrd="2" destOrd="0" presId="urn:microsoft.com/office/officeart/2018/2/layout/IconVerticalSolidList"/>
    <dgm:cxn modelId="{2F953BE9-6DC4-48E9-84DB-C115246C2F20}" type="presParOf" srcId="{E79D4F45-C387-4F99-954F-00E75D1C62FF}" destId="{4FCC5805-1D5E-4118-8A20-7CB2BBB94A91}" srcOrd="0" destOrd="0" presId="urn:microsoft.com/office/officeart/2018/2/layout/IconVerticalSolidList"/>
    <dgm:cxn modelId="{3CB1182B-1E99-48CE-8832-4245C1BFB68E}" type="presParOf" srcId="{E79D4F45-C387-4F99-954F-00E75D1C62FF}" destId="{6BF5575A-9F68-473C-A138-C4A41C015692}" srcOrd="1" destOrd="0" presId="urn:microsoft.com/office/officeart/2018/2/layout/IconVerticalSolidList"/>
    <dgm:cxn modelId="{F6C5EA57-CA1C-4AF1-A3BB-E778579064DC}" type="presParOf" srcId="{E79D4F45-C387-4F99-954F-00E75D1C62FF}" destId="{58AA0264-FF4E-4BA2-8127-526E786FC54A}" srcOrd="2" destOrd="0" presId="urn:microsoft.com/office/officeart/2018/2/layout/IconVerticalSolidList"/>
    <dgm:cxn modelId="{98697862-7943-46EF-9093-3279C400F40B}" type="presParOf" srcId="{E79D4F45-C387-4F99-954F-00E75D1C62FF}" destId="{8A793EAC-6776-46F9-AFCE-B42E228C596F}" srcOrd="3" destOrd="0" presId="urn:microsoft.com/office/officeart/2018/2/layout/IconVerticalSolidList"/>
    <dgm:cxn modelId="{9FA45740-FF19-44F0-BCAC-99A7A1A83C21}" type="presParOf" srcId="{65F0910B-CF03-42C1-A3B8-F510B4A2B072}" destId="{DB824AD7-02C5-4F14-9263-AE3F1FC0080A}" srcOrd="3" destOrd="0" presId="urn:microsoft.com/office/officeart/2018/2/layout/IconVerticalSolidList"/>
    <dgm:cxn modelId="{19E5AB76-E81C-4800-9C6D-32763767CED7}" type="presParOf" srcId="{65F0910B-CF03-42C1-A3B8-F510B4A2B072}" destId="{BD9DD401-96AD-4414-B8EA-7BEC63929A69}" srcOrd="4" destOrd="0" presId="urn:microsoft.com/office/officeart/2018/2/layout/IconVerticalSolidList"/>
    <dgm:cxn modelId="{311A74C8-F00E-4ED0-9C45-4738D48B599F}" type="presParOf" srcId="{BD9DD401-96AD-4414-B8EA-7BEC63929A69}" destId="{3A0671C2-90F0-488E-818B-FEE280CC57A6}" srcOrd="0" destOrd="0" presId="urn:microsoft.com/office/officeart/2018/2/layout/IconVerticalSolidList"/>
    <dgm:cxn modelId="{2EFF3A04-2D96-4A63-AB3F-7135AB0C95A8}" type="presParOf" srcId="{BD9DD401-96AD-4414-B8EA-7BEC63929A69}" destId="{5C13B0DA-174C-4365-8A77-F92BC43D2456}" srcOrd="1" destOrd="0" presId="urn:microsoft.com/office/officeart/2018/2/layout/IconVerticalSolidList"/>
    <dgm:cxn modelId="{30F8C32E-CE90-4216-853E-6BD862688F8B}" type="presParOf" srcId="{BD9DD401-96AD-4414-B8EA-7BEC63929A69}" destId="{AF5812F0-E6F6-45F8-B882-68851B12C521}" srcOrd="2" destOrd="0" presId="urn:microsoft.com/office/officeart/2018/2/layout/IconVerticalSolidList"/>
    <dgm:cxn modelId="{3A0417E4-FC04-41C5-8A60-339057FA8F4F}" type="presParOf" srcId="{BD9DD401-96AD-4414-B8EA-7BEC63929A69}" destId="{44710137-4B6C-46AA-BEDA-133375372D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D70BEC-2D47-4C6C-A818-4A413083F1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46361D-D827-4D9A-AE71-37C293C5E5B7}">
      <dgm:prSet custT="1"/>
      <dgm:spPr/>
      <dgm:t>
        <a:bodyPr/>
        <a:lstStyle/>
        <a:p>
          <a:pPr>
            <a:lnSpc>
              <a:spcPct val="100000"/>
            </a:lnSpc>
          </a:pPr>
          <a:r>
            <a:rPr lang="tr-TR" sz="1800" i="0" dirty="0">
              <a:effectLst/>
            </a:rPr>
            <a:t>Dijital esenlik, sınırlar koymayı ve sağlıklı alışkanlıklar edinmeyi gerektirir. Bu sağlanmazsa, bireyler aşırı teknoloji kullanımıyla ilişkili zihinsel sağlık sorunları yaşayabilir.</a:t>
          </a:r>
          <a:endParaRPr lang="en-US" sz="1800" dirty="0">
            <a:latin typeface="Aptos" panose="020B0004020202020204" pitchFamily="34" charset="0"/>
          </a:endParaRPr>
        </a:p>
      </dgm:t>
    </dgm:pt>
    <dgm:pt modelId="{911D6DA6-BB77-4080-8C4D-0C164CF88D7E}" type="parTrans" cxnId="{7D0A5063-64F4-4403-B500-B9562B13CCFF}">
      <dgm:prSet/>
      <dgm:spPr/>
      <dgm:t>
        <a:bodyPr/>
        <a:lstStyle/>
        <a:p>
          <a:endParaRPr lang="en-US"/>
        </a:p>
      </dgm:t>
    </dgm:pt>
    <dgm:pt modelId="{F441ABBE-4922-47E9-A2DB-24D3ACFD801B}" type="sibTrans" cxnId="{7D0A5063-64F4-4403-B500-B9562B13CCFF}">
      <dgm:prSet/>
      <dgm:spPr/>
      <dgm:t>
        <a:bodyPr/>
        <a:lstStyle/>
        <a:p>
          <a:endParaRPr lang="en-US"/>
        </a:p>
      </dgm:t>
    </dgm:pt>
    <dgm:pt modelId="{33E8A264-7B90-4960-B842-E823844511F5}">
      <dgm:prSet custT="1"/>
      <dgm:spPr/>
      <dgm:t>
        <a:bodyPr/>
        <a:lstStyle/>
        <a:p>
          <a:pPr>
            <a:lnSpc>
              <a:spcPct val="100000"/>
            </a:lnSpc>
          </a:pPr>
          <a:r>
            <a:rPr lang="tr-TR" sz="1800" i="0" dirty="0"/>
            <a:t>Aşırı Ekran Süresi ve Teknolojiye Maruz Kalmanın zihinsel sağlık ve iyi oluş üzerindeki önemli etkileri şunlardır:</a:t>
          </a:r>
          <a:endParaRPr lang="en-US" sz="1800" dirty="0">
            <a:latin typeface="Aptos" panose="020B0004020202020204" pitchFamily="34" charset="0"/>
          </a:endParaRPr>
        </a:p>
      </dgm:t>
    </dgm:pt>
    <dgm:pt modelId="{39E21A81-FC86-459F-97BB-BCD450640F23}" type="parTrans" cxnId="{21B80527-C840-4E6F-BD24-4A0A58091ADC}">
      <dgm:prSet/>
      <dgm:spPr/>
      <dgm:t>
        <a:bodyPr/>
        <a:lstStyle/>
        <a:p>
          <a:endParaRPr lang="en-US"/>
        </a:p>
      </dgm:t>
    </dgm:pt>
    <dgm:pt modelId="{AF9DEDC0-401E-40D8-B906-B9E6A2BB6BB3}" type="sibTrans" cxnId="{21B80527-C840-4E6F-BD24-4A0A58091ADC}">
      <dgm:prSet/>
      <dgm:spPr/>
      <dgm:t>
        <a:bodyPr/>
        <a:lstStyle/>
        <a:p>
          <a:endParaRPr lang="en-US"/>
        </a:p>
      </dgm:t>
    </dgm:pt>
    <dgm:pt modelId="{65F0910B-CF03-42C1-A3B8-F510B4A2B072}" type="pres">
      <dgm:prSet presAssocID="{59D70BEC-2D47-4C6C-A818-4A413083F138}" presName="root" presStyleCnt="0">
        <dgm:presLayoutVars>
          <dgm:dir/>
          <dgm:resizeHandles val="exact"/>
        </dgm:presLayoutVars>
      </dgm:prSet>
      <dgm:spPr/>
      <dgm:t>
        <a:bodyPr/>
        <a:lstStyle/>
        <a:p>
          <a:endParaRPr lang="tr-TR"/>
        </a:p>
      </dgm:t>
    </dgm:pt>
    <dgm:pt modelId="{27D41760-BB84-47F8-AEF0-6B6CD5DE8B97}" type="pres">
      <dgm:prSet presAssocID="{E246361D-D827-4D9A-AE71-37C293C5E5B7}" presName="compNode" presStyleCnt="0"/>
      <dgm:spPr/>
    </dgm:pt>
    <dgm:pt modelId="{04F3F470-D20A-4E18-B77A-6D2BE809AD41}" type="pres">
      <dgm:prSet presAssocID="{E246361D-D827-4D9A-AE71-37C293C5E5B7}" presName="bgRect" presStyleLbl="bgShp" presStyleIdx="0" presStyleCnt="2"/>
      <dgm:spPr/>
    </dgm:pt>
    <dgm:pt modelId="{F8505731-0BD8-4FF8-AB95-6C87D6BEBBF0}" type="pres">
      <dgm:prSet presAssocID="{E246361D-D827-4D9A-AE71-37C293C5E5B7}" presName="iconRect" presStyleLbl="node1" presStyleIdx="0" presStyleCnt="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Smart Phone"/>
        </a:ext>
      </dgm:extLst>
    </dgm:pt>
    <dgm:pt modelId="{056FFFD2-57A0-48BF-ACB6-71FFCB391115}" type="pres">
      <dgm:prSet presAssocID="{E246361D-D827-4D9A-AE71-37C293C5E5B7}" presName="spaceRect" presStyleCnt="0"/>
      <dgm:spPr/>
    </dgm:pt>
    <dgm:pt modelId="{501BA209-F0DB-4B1C-ADAB-84C2D57EF58B}" type="pres">
      <dgm:prSet presAssocID="{E246361D-D827-4D9A-AE71-37C293C5E5B7}" presName="parTx" presStyleLbl="revTx" presStyleIdx="0" presStyleCnt="2">
        <dgm:presLayoutVars>
          <dgm:chMax val="0"/>
          <dgm:chPref val="0"/>
        </dgm:presLayoutVars>
      </dgm:prSet>
      <dgm:spPr/>
      <dgm:t>
        <a:bodyPr/>
        <a:lstStyle/>
        <a:p>
          <a:endParaRPr lang="tr-TR"/>
        </a:p>
      </dgm:t>
    </dgm:pt>
    <dgm:pt modelId="{B80BF97D-3BA5-40AC-900C-7D866D9F70A3}" type="pres">
      <dgm:prSet presAssocID="{F441ABBE-4922-47E9-A2DB-24D3ACFD801B}" presName="sibTrans" presStyleCnt="0"/>
      <dgm:spPr/>
    </dgm:pt>
    <dgm:pt modelId="{E79D4F45-C387-4F99-954F-00E75D1C62FF}" type="pres">
      <dgm:prSet presAssocID="{33E8A264-7B90-4960-B842-E823844511F5}" presName="compNode" presStyleCnt="0"/>
      <dgm:spPr/>
    </dgm:pt>
    <dgm:pt modelId="{4FCC5805-1D5E-4118-8A20-7CB2BBB94A91}" type="pres">
      <dgm:prSet presAssocID="{33E8A264-7B90-4960-B842-E823844511F5}" presName="bgRect" presStyleLbl="bgShp" presStyleIdx="1" presStyleCnt="2"/>
      <dgm:spPr/>
    </dgm:pt>
    <dgm:pt modelId="{6BF5575A-9F68-473C-A138-C4A41C015692}" type="pres">
      <dgm:prSet presAssocID="{33E8A264-7B90-4960-B842-E823844511F5}"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id="0" name="" descr="Doktor"/>
        </a:ext>
      </dgm:extLst>
    </dgm:pt>
    <dgm:pt modelId="{58AA0264-FF4E-4BA2-8127-526E786FC54A}" type="pres">
      <dgm:prSet presAssocID="{33E8A264-7B90-4960-B842-E823844511F5}" presName="spaceRect" presStyleCnt="0"/>
      <dgm:spPr/>
    </dgm:pt>
    <dgm:pt modelId="{8A793EAC-6776-46F9-AFCE-B42E228C596F}" type="pres">
      <dgm:prSet presAssocID="{33E8A264-7B90-4960-B842-E823844511F5}" presName="parTx" presStyleLbl="revTx" presStyleIdx="1" presStyleCnt="2">
        <dgm:presLayoutVars>
          <dgm:chMax val="0"/>
          <dgm:chPref val="0"/>
        </dgm:presLayoutVars>
      </dgm:prSet>
      <dgm:spPr/>
      <dgm:t>
        <a:bodyPr/>
        <a:lstStyle/>
        <a:p>
          <a:endParaRPr lang="tr-TR"/>
        </a:p>
      </dgm:t>
    </dgm:pt>
  </dgm:ptLst>
  <dgm:cxnLst>
    <dgm:cxn modelId="{C32724B7-1B30-412D-A7F5-FA3232864567}" type="presOf" srcId="{33E8A264-7B90-4960-B842-E823844511F5}" destId="{8A793EAC-6776-46F9-AFCE-B42E228C596F}" srcOrd="0" destOrd="0" presId="urn:microsoft.com/office/officeart/2018/2/layout/IconVerticalSolidList"/>
    <dgm:cxn modelId="{CF0B7730-FFAF-4C11-8623-D5A41A926600}" type="presOf" srcId="{59D70BEC-2D47-4C6C-A818-4A413083F138}" destId="{65F0910B-CF03-42C1-A3B8-F510B4A2B072}" srcOrd="0" destOrd="0" presId="urn:microsoft.com/office/officeart/2018/2/layout/IconVerticalSolidList"/>
    <dgm:cxn modelId="{7D0A5063-64F4-4403-B500-B9562B13CCFF}" srcId="{59D70BEC-2D47-4C6C-A818-4A413083F138}" destId="{E246361D-D827-4D9A-AE71-37C293C5E5B7}" srcOrd="0" destOrd="0" parTransId="{911D6DA6-BB77-4080-8C4D-0C164CF88D7E}" sibTransId="{F441ABBE-4922-47E9-A2DB-24D3ACFD801B}"/>
    <dgm:cxn modelId="{710DDC43-C3CE-4278-9D12-E237C3AE18C5}" type="presOf" srcId="{E246361D-D827-4D9A-AE71-37C293C5E5B7}" destId="{501BA209-F0DB-4B1C-ADAB-84C2D57EF58B}" srcOrd="0" destOrd="0" presId="urn:microsoft.com/office/officeart/2018/2/layout/IconVerticalSolidList"/>
    <dgm:cxn modelId="{21B80527-C840-4E6F-BD24-4A0A58091ADC}" srcId="{59D70BEC-2D47-4C6C-A818-4A413083F138}" destId="{33E8A264-7B90-4960-B842-E823844511F5}" srcOrd="1" destOrd="0" parTransId="{39E21A81-FC86-459F-97BB-BCD450640F23}" sibTransId="{AF9DEDC0-401E-40D8-B906-B9E6A2BB6BB3}"/>
    <dgm:cxn modelId="{EA88B65A-4AE5-4F39-9E00-7A087EDA2847}" type="presParOf" srcId="{65F0910B-CF03-42C1-A3B8-F510B4A2B072}" destId="{27D41760-BB84-47F8-AEF0-6B6CD5DE8B97}" srcOrd="0" destOrd="0" presId="urn:microsoft.com/office/officeart/2018/2/layout/IconVerticalSolidList"/>
    <dgm:cxn modelId="{2A852415-2ED6-4D33-9BAD-2B481CB11473}" type="presParOf" srcId="{27D41760-BB84-47F8-AEF0-6B6CD5DE8B97}" destId="{04F3F470-D20A-4E18-B77A-6D2BE809AD41}" srcOrd="0" destOrd="0" presId="urn:microsoft.com/office/officeart/2018/2/layout/IconVerticalSolidList"/>
    <dgm:cxn modelId="{BFAC46EF-1D8B-4835-8E99-0EF922D2B91C}" type="presParOf" srcId="{27D41760-BB84-47F8-AEF0-6B6CD5DE8B97}" destId="{F8505731-0BD8-4FF8-AB95-6C87D6BEBBF0}" srcOrd="1" destOrd="0" presId="urn:microsoft.com/office/officeart/2018/2/layout/IconVerticalSolidList"/>
    <dgm:cxn modelId="{D264EEA9-9EA6-4EE2-A349-E167CFB50CA7}" type="presParOf" srcId="{27D41760-BB84-47F8-AEF0-6B6CD5DE8B97}" destId="{056FFFD2-57A0-48BF-ACB6-71FFCB391115}" srcOrd="2" destOrd="0" presId="urn:microsoft.com/office/officeart/2018/2/layout/IconVerticalSolidList"/>
    <dgm:cxn modelId="{ACF5EB50-4089-43BB-A337-F4C982818F0A}" type="presParOf" srcId="{27D41760-BB84-47F8-AEF0-6B6CD5DE8B97}" destId="{501BA209-F0DB-4B1C-ADAB-84C2D57EF58B}" srcOrd="3" destOrd="0" presId="urn:microsoft.com/office/officeart/2018/2/layout/IconVerticalSolidList"/>
    <dgm:cxn modelId="{AFB8ABD6-F998-4320-A5DA-9E6A6F323C71}" type="presParOf" srcId="{65F0910B-CF03-42C1-A3B8-F510B4A2B072}" destId="{B80BF97D-3BA5-40AC-900C-7D866D9F70A3}" srcOrd="1" destOrd="0" presId="urn:microsoft.com/office/officeart/2018/2/layout/IconVerticalSolidList"/>
    <dgm:cxn modelId="{3B4B19EA-F8C9-45FF-8D48-ADED8AAE69A9}" type="presParOf" srcId="{65F0910B-CF03-42C1-A3B8-F510B4A2B072}" destId="{E79D4F45-C387-4F99-954F-00E75D1C62FF}" srcOrd="2" destOrd="0" presId="urn:microsoft.com/office/officeart/2018/2/layout/IconVerticalSolidList"/>
    <dgm:cxn modelId="{2F953BE9-6DC4-48E9-84DB-C115246C2F20}" type="presParOf" srcId="{E79D4F45-C387-4F99-954F-00E75D1C62FF}" destId="{4FCC5805-1D5E-4118-8A20-7CB2BBB94A91}" srcOrd="0" destOrd="0" presId="urn:microsoft.com/office/officeart/2018/2/layout/IconVerticalSolidList"/>
    <dgm:cxn modelId="{3CB1182B-1E99-48CE-8832-4245C1BFB68E}" type="presParOf" srcId="{E79D4F45-C387-4F99-954F-00E75D1C62FF}" destId="{6BF5575A-9F68-473C-A138-C4A41C015692}" srcOrd="1" destOrd="0" presId="urn:microsoft.com/office/officeart/2018/2/layout/IconVerticalSolidList"/>
    <dgm:cxn modelId="{F6C5EA57-CA1C-4AF1-A3BB-E778579064DC}" type="presParOf" srcId="{E79D4F45-C387-4F99-954F-00E75D1C62FF}" destId="{58AA0264-FF4E-4BA2-8127-526E786FC54A}" srcOrd="2" destOrd="0" presId="urn:microsoft.com/office/officeart/2018/2/layout/IconVerticalSolidList"/>
    <dgm:cxn modelId="{98697862-7943-46EF-9093-3279C400F40B}" type="presParOf" srcId="{E79D4F45-C387-4F99-954F-00E75D1C62FF}" destId="{8A793EAC-6776-46F9-AFCE-B42E228C596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D70BEC-2D47-4C6C-A818-4A413083F1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46361D-D827-4D9A-AE71-37C293C5E5B7}">
      <dgm:prSet custT="1"/>
      <dgm:spPr/>
      <dgm:t>
        <a:bodyPr/>
        <a:lstStyle/>
        <a:p>
          <a:pPr>
            <a:lnSpc>
              <a:spcPct val="100000"/>
            </a:lnSpc>
          </a:pPr>
          <a:r>
            <a:rPr lang="tr-TR" sz="2000" dirty="0"/>
            <a:t>Aşırı ekran süresi ve teknolojiye maruz kalmanın sosyal ilişkiler üzerinde olumsuz etkileri olabileceği gibi, etkileşimlerin kalitesini, iletişim becerilerini ve kişilerarası ilişkilerdeki bağlantı hissini de etkileyebiliyor.</a:t>
          </a:r>
          <a:endParaRPr lang="en-US" sz="2000" dirty="0">
            <a:latin typeface="Aptos" panose="020B0004020202020204" pitchFamily="34" charset="0"/>
          </a:endParaRPr>
        </a:p>
      </dgm:t>
    </dgm:pt>
    <dgm:pt modelId="{911D6DA6-BB77-4080-8C4D-0C164CF88D7E}" type="parTrans" cxnId="{7D0A5063-64F4-4403-B500-B9562B13CCFF}">
      <dgm:prSet/>
      <dgm:spPr/>
      <dgm:t>
        <a:bodyPr/>
        <a:lstStyle/>
        <a:p>
          <a:endParaRPr lang="en-US"/>
        </a:p>
      </dgm:t>
    </dgm:pt>
    <dgm:pt modelId="{F441ABBE-4922-47E9-A2DB-24D3ACFD801B}" type="sibTrans" cxnId="{7D0A5063-64F4-4403-B500-B9562B13CCFF}">
      <dgm:prSet/>
      <dgm:spPr/>
      <dgm:t>
        <a:bodyPr/>
        <a:lstStyle/>
        <a:p>
          <a:endParaRPr lang="en-US"/>
        </a:p>
      </dgm:t>
    </dgm:pt>
    <dgm:pt modelId="{65F0910B-CF03-42C1-A3B8-F510B4A2B072}" type="pres">
      <dgm:prSet presAssocID="{59D70BEC-2D47-4C6C-A818-4A413083F138}" presName="root" presStyleCnt="0">
        <dgm:presLayoutVars>
          <dgm:dir/>
          <dgm:resizeHandles val="exact"/>
        </dgm:presLayoutVars>
      </dgm:prSet>
      <dgm:spPr/>
      <dgm:t>
        <a:bodyPr/>
        <a:lstStyle/>
        <a:p>
          <a:endParaRPr lang="tr-TR"/>
        </a:p>
      </dgm:t>
    </dgm:pt>
    <dgm:pt modelId="{27D41760-BB84-47F8-AEF0-6B6CD5DE8B97}" type="pres">
      <dgm:prSet presAssocID="{E246361D-D827-4D9A-AE71-37C293C5E5B7}" presName="compNode" presStyleCnt="0"/>
      <dgm:spPr/>
    </dgm:pt>
    <dgm:pt modelId="{04F3F470-D20A-4E18-B77A-6D2BE809AD41}" type="pres">
      <dgm:prSet presAssocID="{E246361D-D827-4D9A-AE71-37C293C5E5B7}" presName="bgRect" presStyleLbl="bgShp" presStyleIdx="0" presStyleCnt="1"/>
      <dgm:spPr/>
    </dgm:pt>
    <dgm:pt modelId="{F8505731-0BD8-4FF8-AB95-6C87D6BEBBF0}" type="pres">
      <dgm:prSet presAssocID="{E246361D-D827-4D9A-AE71-37C293C5E5B7}" presName="iconRect" presStyleLbl="node1" presStyleIdx="0" presStyleCnt="1"/>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Smart Phone"/>
        </a:ext>
      </dgm:extLst>
    </dgm:pt>
    <dgm:pt modelId="{056FFFD2-57A0-48BF-ACB6-71FFCB391115}" type="pres">
      <dgm:prSet presAssocID="{E246361D-D827-4D9A-AE71-37C293C5E5B7}" presName="spaceRect" presStyleCnt="0"/>
      <dgm:spPr/>
    </dgm:pt>
    <dgm:pt modelId="{501BA209-F0DB-4B1C-ADAB-84C2D57EF58B}" type="pres">
      <dgm:prSet presAssocID="{E246361D-D827-4D9A-AE71-37C293C5E5B7}" presName="parTx" presStyleLbl="revTx" presStyleIdx="0" presStyleCnt="1">
        <dgm:presLayoutVars>
          <dgm:chMax val="0"/>
          <dgm:chPref val="0"/>
        </dgm:presLayoutVars>
      </dgm:prSet>
      <dgm:spPr/>
      <dgm:t>
        <a:bodyPr/>
        <a:lstStyle/>
        <a:p>
          <a:endParaRPr lang="tr-TR"/>
        </a:p>
      </dgm:t>
    </dgm:pt>
  </dgm:ptLst>
  <dgm:cxnLst>
    <dgm:cxn modelId="{710DDC43-C3CE-4278-9D12-E237C3AE18C5}" type="presOf" srcId="{E246361D-D827-4D9A-AE71-37C293C5E5B7}" destId="{501BA209-F0DB-4B1C-ADAB-84C2D57EF58B}" srcOrd="0" destOrd="0" presId="urn:microsoft.com/office/officeart/2018/2/layout/IconVerticalSolidList"/>
    <dgm:cxn modelId="{CF0B7730-FFAF-4C11-8623-D5A41A926600}" type="presOf" srcId="{59D70BEC-2D47-4C6C-A818-4A413083F138}" destId="{65F0910B-CF03-42C1-A3B8-F510B4A2B072}" srcOrd="0" destOrd="0" presId="urn:microsoft.com/office/officeart/2018/2/layout/IconVerticalSolidList"/>
    <dgm:cxn modelId="{7D0A5063-64F4-4403-B500-B9562B13CCFF}" srcId="{59D70BEC-2D47-4C6C-A818-4A413083F138}" destId="{E246361D-D827-4D9A-AE71-37C293C5E5B7}" srcOrd="0" destOrd="0" parTransId="{911D6DA6-BB77-4080-8C4D-0C164CF88D7E}" sibTransId="{F441ABBE-4922-47E9-A2DB-24D3ACFD801B}"/>
    <dgm:cxn modelId="{EA88B65A-4AE5-4F39-9E00-7A087EDA2847}" type="presParOf" srcId="{65F0910B-CF03-42C1-A3B8-F510B4A2B072}" destId="{27D41760-BB84-47F8-AEF0-6B6CD5DE8B97}" srcOrd="0" destOrd="0" presId="urn:microsoft.com/office/officeart/2018/2/layout/IconVerticalSolidList"/>
    <dgm:cxn modelId="{2A852415-2ED6-4D33-9BAD-2B481CB11473}" type="presParOf" srcId="{27D41760-BB84-47F8-AEF0-6B6CD5DE8B97}" destId="{04F3F470-D20A-4E18-B77A-6D2BE809AD41}" srcOrd="0" destOrd="0" presId="urn:microsoft.com/office/officeart/2018/2/layout/IconVerticalSolidList"/>
    <dgm:cxn modelId="{BFAC46EF-1D8B-4835-8E99-0EF922D2B91C}" type="presParOf" srcId="{27D41760-BB84-47F8-AEF0-6B6CD5DE8B97}" destId="{F8505731-0BD8-4FF8-AB95-6C87D6BEBBF0}" srcOrd="1" destOrd="0" presId="urn:microsoft.com/office/officeart/2018/2/layout/IconVerticalSolidList"/>
    <dgm:cxn modelId="{D264EEA9-9EA6-4EE2-A349-E167CFB50CA7}" type="presParOf" srcId="{27D41760-BB84-47F8-AEF0-6B6CD5DE8B97}" destId="{056FFFD2-57A0-48BF-ACB6-71FFCB391115}" srcOrd="2" destOrd="0" presId="urn:microsoft.com/office/officeart/2018/2/layout/IconVerticalSolidList"/>
    <dgm:cxn modelId="{ACF5EB50-4089-43BB-A337-F4C982818F0A}" type="presParOf" srcId="{27D41760-BB84-47F8-AEF0-6B6CD5DE8B97}" destId="{501BA209-F0DB-4B1C-ADAB-84C2D57EF5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D70BEC-2D47-4C6C-A818-4A413083F1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46361D-D827-4D9A-AE71-37C293C5E5B7}">
      <dgm:prSet custT="1"/>
      <dgm:spPr/>
      <dgm:t>
        <a:bodyPr/>
        <a:lstStyle/>
        <a:p>
          <a:pPr>
            <a:lnSpc>
              <a:spcPct val="100000"/>
            </a:lnSpc>
          </a:pPr>
          <a:r>
            <a:rPr lang="tr-TR" sz="2000" dirty="0"/>
            <a:t>Aşırı ekran süresi ve teknolojiye maruz kalmanın dikkat süresi ve yaratıcılık üzerinde de olumsuz etkileri olabilir; Dikkat dağınıklığına, görevlerle derinlemesine ilgilenme fırsatlarının azalmasına ve yaratıcı ifadeyi teşvik eden faaliyetlere maruz kalmanın sınırlanmasına yol açabilir.</a:t>
          </a:r>
          <a:endParaRPr lang="en-US" sz="2000" dirty="0">
            <a:latin typeface="Aptos" panose="020B0004020202020204" pitchFamily="34" charset="0"/>
          </a:endParaRPr>
        </a:p>
      </dgm:t>
    </dgm:pt>
    <dgm:pt modelId="{911D6DA6-BB77-4080-8C4D-0C164CF88D7E}" type="parTrans" cxnId="{7D0A5063-64F4-4403-B500-B9562B13CCFF}">
      <dgm:prSet/>
      <dgm:spPr/>
      <dgm:t>
        <a:bodyPr/>
        <a:lstStyle/>
        <a:p>
          <a:endParaRPr lang="en-US"/>
        </a:p>
      </dgm:t>
    </dgm:pt>
    <dgm:pt modelId="{F441ABBE-4922-47E9-A2DB-24D3ACFD801B}" type="sibTrans" cxnId="{7D0A5063-64F4-4403-B500-B9562B13CCFF}">
      <dgm:prSet/>
      <dgm:spPr/>
      <dgm:t>
        <a:bodyPr/>
        <a:lstStyle/>
        <a:p>
          <a:endParaRPr lang="en-US"/>
        </a:p>
      </dgm:t>
    </dgm:pt>
    <dgm:pt modelId="{65F0910B-CF03-42C1-A3B8-F510B4A2B072}" type="pres">
      <dgm:prSet presAssocID="{59D70BEC-2D47-4C6C-A818-4A413083F138}" presName="root" presStyleCnt="0">
        <dgm:presLayoutVars>
          <dgm:dir/>
          <dgm:resizeHandles val="exact"/>
        </dgm:presLayoutVars>
      </dgm:prSet>
      <dgm:spPr/>
      <dgm:t>
        <a:bodyPr/>
        <a:lstStyle/>
        <a:p>
          <a:endParaRPr lang="tr-TR"/>
        </a:p>
      </dgm:t>
    </dgm:pt>
    <dgm:pt modelId="{27D41760-BB84-47F8-AEF0-6B6CD5DE8B97}" type="pres">
      <dgm:prSet presAssocID="{E246361D-D827-4D9A-AE71-37C293C5E5B7}" presName="compNode" presStyleCnt="0"/>
      <dgm:spPr/>
    </dgm:pt>
    <dgm:pt modelId="{04F3F470-D20A-4E18-B77A-6D2BE809AD41}" type="pres">
      <dgm:prSet presAssocID="{E246361D-D827-4D9A-AE71-37C293C5E5B7}" presName="bgRect" presStyleLbl="bgShp" presStyleIdx="0" presStyleCnt="1"/>
      <dgm:spPr/>
    </dgm:pt>
    <dgm:pt modelId="{F8505731-0BD8-4FF8-AB95-6C87D6BEBBF0}" type="pres">
      <dgm:prSet presAssocID="{E246361D-D827-4D9A-AE71-37C293C5E5B7}" presName="iconRect" presStyleLbl="node1" presStyleIdx="0" presStyleCnt="1"/>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Smart Phone"/>
        </a:ext>
      </dgm:extLst>
    </dgm:pt>
    <dgm:pt modelId="{056FFFD2-57A0-48BF-ACB6-71FFCB391115}" type="pres">
      <dgm:prSet presAssocID="{E246361D-D827-4D9A-AE71-37C293C5E5B7}" presName="spaceRect" presStyleCnt="0"/>
      <dgm:spPr/>
    </dgm:pt>
    <dgm:pt modelId="{501BA209-F0DB-4B1C-ADAB-84C2D57EF58B}" type="pres">
      <dgm:prSet presAssocID="{E246361D-D827-4D9A-AE71-37C293C5E5B7}" presName="parTx" presStyleLbl="revTx" presStyleIdx="0" presStyleCnt="1">
        <dgm:presLayoutVars>
          <dgm:chMax val="0"/>
          <dgm:chPref val="0"/>
        </dgm:presLayoutVars>
      </dgm:prSet>
      <dgm:spPr/>
      <dgm:t>
        <a:bodyPr/>
        <a:lstStyle/>
        <a:p>
          <a:endParaRPr lang="tr-TR"/>
        </a:p>
      </dgm:t>
    </dgm:pt>
  </dgm:ptLst>
  <dgm:cxnLst>
    <dgm:cxn modelId="{710DDC43-C3CE-4278-9D12-E237C3AE18C5}" type="presOf" srcId="{E246361D-D827-4D9A-AE71-37C293C5E5B7}" destId="{501BA209-F0DB-4B1C-ADAB-84C2D57EF58B}" srcOrd="0" destOrd="0" presId="urn:microsoft.com/office/officeart/2018/2/layout/IconVerticalSolidList"/>
    <dgm:cxn modelId="{CF0B7730-FFAF-4C11-8623-D5A41A926600}" type="presOf" srcId="{59D70BEC-2D47-4C6C-A818-4A413083F138}" destId="{65F0910B-CF03-42C1-A3B8-F510B4A2B072}" srcOrd="0" destOrd="0" presId="urn:microsoft.com/office/officeart/2018/2/layout/IconVerticalSolidList"/>
    <dgm:cxn modelId="{7D0A5063-64F4-4403-B500-B9562B13CCFF}" srcId="{59D70BEC-2D47-4C6C-A818-4A413083F138}" destId="{E246361D-D827-4D9A-AE71-37C293C5E5B7}" srcOrd="0" destOrd="0" parTransId="{911D6DA6-BB77-4080-8C4D-0C164CF88D7E}" sibTransId="{F441ABBE-4922-47E9-A2DB-24D3ACFD801B}"/>
    <dgm:cxn modelId="{EA88B65A-4AE5-4F39-9E00-7A087EDA2847}" type="presParOf" srcId="{65F0910B-CF03-42C1-A3B8-F510B4A2B072}" destId="{27D41760-BB84-47F8-AEF0-6B6CD5DE8B97}" srcOrd="0" destOrd="0" presId="urn:microsoft.com/office/officeart/2018/2/layout/IconVerticalSolidList"/>
    <dgm:cxn modelId="{2A852415-2ED6-4D33-9BAD-2B481CB11473}" type="presParOf" srcId="{27D41760-BB84-47F8-AEF0-6B6CD5DE8B97}" destId="{04F3F470-D20A-4E18-B77A-6D2BE809AD41}" srcOrd="0" destOrd="0" presId="urn:microsoft.com/office/officeart/2018/2/layout/IconVerticalSolidList"/>
    <dgm:cxn modelId="{BFAC46EF-1D8B-4835-8E99-0EF922D2B91C}" type="presParOf" srcId="{27D41760-BB84-47F8-AEF0-6B6CD5DE8B97}" destId="{F8505731-0BD8-4FF8-AB95-6C87D6BEBBF0}" srcOrd="1" destOrd="0" presId="urn:microsoft.com/office/officeart/2018/2/layout/IconVerticalSolidList"/>
    <dgm:cxn modelId="{D264EEA9-9EA6-4EE2-A349-E167CFB50CA7}" type="presParOf" srcId="{27D41760-BB84-47F8-AEF0-6B6CD5DE8B97}" destId="{056FFFD2-57A0-48BF-ACB6-71FFCB391115}" srcOrd="2" destOrd="0" presId="urn:microsoft.com/office/officeart/2018/2/layout/IconVerticalSolidList"/>
    <dgm:cxn modelId="{ACF5EB50-4089-43BB-A337-F4C982818F0A}" type="presParOf" srcId="{27D41760-BB84-47F8-AEF0-6B6CD5DE8B97}" destId="{501BA209-F0DB-4B1C-ADAB-84C2D57EF5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E9A96B-465E-4752-BB59-FA581CCA542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9D72C62-3019-460A-B1C6-522686A68529}">
      <dgm:prSet custT="1"/>
      <dgm:spPr/>
      <dgm:t>
        <a:bodyPr/>
        <a:lstStyle/>
        <a:p>
          <a:r>
            <a:rPr lang="tr-TR" sz="1800" b="1" i="0" dirty="0">
              <a:solidFill>
                <a:srgbClr val="FFAA5A"/>
              </a:solidFill>
            </a:rPr>
            <a:t>Sosyal medya, bireylerin dijital esenliğini aşağıdaki şekillerde olumsuz etkileyebilir:</a:t>
          </a:r>
          <a:endParaRPr lang="en-US" sz="1800" b="1" dirty="0">
            <a:solidFill>
              <a:srgbClr val="FFAA5A"/>
            </a:solidFill>
            <a:latin typeface="Aptos" panose="020B0004020202020204" pitchFamily="34" charset="0"/>
          </a:endParaRPr>
        </a:p>
      </dgm:t>
    </dgm:pt>
    <dgm:pt modelId="{02F8849D-C346-4F88-A445-B11140DCFCD7}" type="parTrans" cxnId="{5CC29793-4C0C-468B-9397-BF2026B9CDF2}">
      <dgm:prSet/>
      <dgm:spPr/>
      <dgm:t>
        <a:bodyPr/>
        <a:lstStyle/>
        <a:p>
          <a:endParaRPr lang="en-US" sz="1600"/>
        </a:p>
      </dgm:t>
    </dgm:pt>
    <dgm:pt modelId="{FC1D5C1F-81B2-4989-96D6-24CBD1352710}" type="sibTrans" cxnId="{5CC29793-4C0C-468B-9397-BF2026B9CDF2}">
      <dgm:prSet/>
      <dgm:spPr/>
      <dgm:t>
        <a:bodyPr/>
        <a:lstStyle/>
        <a:p>
          <a:endParaRPr lang="en-US" sz="1600"/>
        </a:p>
      </dgm:t>
    </dgm:pt>
    <dgm:pt modelId="{538DE7E6-9724-4794-9074-259DBD12232C}">
      <dgm:prSet custT="1"/>
      <dgm:spPr/>
      <dgm:t>
        <a:bodyPr/>
        <a:lstStyle/>
        <a:p>
          <a:r>
            <a:rPr lang="tr-TR" sz="1800" b="1" i="0" dirty="0"/>
            <a:t>Bağımlılık: </a:t>
          </a:r>
          <a:r>
            <a:rPr lang="tr-TR" sz="1800" b="0" i="0" dirty="0"/>
            <a:t>Çevrimiçi olarak daha fazla zaman geçirme eğilimi ve yaşamdaki sorumlulukların ihmal edilmesi.</a:t>
          </a:r>
          <a:endParaRPr lang="en-US" sz="1800" b="0" dirty="0">
            <a:latin typeface="Aptos" panose="020B0004020202020204" pitchFamily="34" charset="0"/>
          </a:endParaRPr>
        </a:p>
      </dgm:t>
    </dgm:pt>
    <dgm:pt modelId="{D230F23C-0A0E-4BD1-AC79-2965B284F447}" type="parTrans" cxnId="{C7C149A0-7025-4922-8955-8EA30D1EBFD4}">
      <dgm:prSet/>
      <dgm:spPr/>
      <dgm:t>
        <a:bodyPr/>
        <a:lstStyle/>
        <a:p>
          <a:endParaRPr lang="en-US" sz="1600"/>
        </a:p>
      </dgm:t>
    </dgm:pt>
    <dgm:pt modelId="{8FD2DB18-7071-4037-9DBC-72F69E6FEE05}" type="sibTrans" cxnId="{C7C149A0-7025-4922-8955-8EA30D1EBFD4}">
      <dgm:prSet/>
      <dgm:spPr/>
      <dgm:t>
        <a:bodyPr/>
        <a:lstStyle/>
        <a:p>
          <a:endParaRPr lang="en-US" sz="1600"/>
        </a:p>
      </dgm:t>
    </dgm:pt>
    <dgm:pt modelId="{948F7CF0-BC47-4C91-A18E-E5F2E1153E39}">
      <dgm:prSet custT="1"/>
      <dgm:spPr/>
      <dgm:t>
        <a:bodyPr/>
        <a:lstStyle/>
        <a:p>
          <a:r>
            <a:rPr lang="tr-TR" sz="1800" b="1" dirty="0"/>
            <a:t>Zihinsel Sorunlar: </a:t>
          </a:r>
          <a:r>
            <a:rPr lang="tr-TR" sz="1800" b="0" dirty="0"/>
            <a:t>Başkalarıyla</a:t>
          </a:r>
          <a:r>
            <a:rPr lang="tr-TR" sz="1800" b="1" dirty="0"/>
            <a:t> </a:t>
          </a:r>
          <a:r>
            <a:rPr lang="tr-TR" sz="1800" b="0" dirty="0"/>
            <a:t>kıyaslanma nedeniyle kaygıya, depresyona, düşük öz saygıya yol açma potansiyeli.</a:t>
          </a:r>
          <a:endParaRPr lang="en-US" sz="1800" b="0" dirty="0">
            <a:latin typeface="Aptos" panose="020B0004020202020204" pitchFamily="34" charset="0"/>
          </a:endParaRPr>
        </a:p>
      </dgm:t>
    </dgm:pt>
    <dgm:pt modelId="{BDF00546-EDEB-4625-9D9C-B48C42C35883}" type="parTrans" cxnId="{E38FE1F8-C019-4B7D-A7FE-278A7D9A3494}">
      <dgm:prSet/>
      <dgm:spPr/>
      <dgm:t>
        <a:bodyPr/>
        <a:lstStyle/>
        <a:p>
          <a:endParaRPr lang="en-US" sz="1600"/>
        </a:p>
      </dgm:t>
    </dgm:pt>
    <dgm:pt modelId="{67625780-F7BB-41ED-A5B6-56D94BDF5354}" type="sibTrans" cxnId="{E38FE1F8-C019-4B7D-A7FE-278A7D9A3494}">
      <dgm:prSet/>
      <dgm:spPr/>
      <dgm:t>
        <a:bodyPr/>
        <a:lstStyle/>
        <a:p>
          <a:endParaRPr lang="en-US" sz="1600"/>
        </a:p>
      </dgm:t>
    </dgm:pt>
    <dgm:pt modelId="{B094AE62-B1C2-4112-A90E-EE8B82084459}">
      <dgm:prSet custT="1"/>
      <dgm:spPr/>
      <dgm:t>
        <a:bodyPr/>
        <a:lstStyle/>
        <a:p>
          <a:r>
            <a:rPr lang="tr-TR" sz="1800" b="1" dirty="0"/>
            <a:t>Siber zorbalık: </a:t>
          </a:r>
          <a:r>
            <a:rPr lang="tr-TR" sz="1800" b="0" dirty="0"/>
            <a:t>Duygusal ve psikolojik sonuçları olan potansiyel sanal şiddet.</a:t>
          </a:r>
          <a:endParaRPr lang="en-US" sz="1800" b="0" dirty="0">
            <a:latin typeface="Aptos" panose="020B0004020202020204" pitchFamily="34" charset="0"/>
          </a:endParaRPr>
        </a:p>
      </dgm:t>
    </dgm:pt>
    <dgm:pt modelId="{59E4F002-FA07-4335-B5B4-A406C6E64BE9}" type="parTrans" cxnId="{4B4A7EDD-E624-4005-AE91-093E3DFC167D}">
      <dgm:prSet/>
      <dgm:spPr/>
      <dgm:t>
        <a:bodyPr/>
        <a:lstStyle/>
        <a:p>
          <a:endParaRPr lang="en-US" sz="1600"/>
        </a:p>
      </dgm:t>
    </dgm:pt>
    <dgm:pt modelId="{AD779085-13BC-43B7-AA29-E64547A634D2}" type="sibTrans" cxnId="{4B4A7EDD-E624-4005-AE91-093E3DFC167D}">
      <dgm:prSet/>
      <dgm:spPr/>
      <dgm:t>
        <a:bodyPr/>
        <a:lstStyle/>
        <a:p>
          <a:endParaRPr lang="en-US" sz="1600"/>
        </a:p>
      </dgm:t>
    </dgm:pt>
    <dgm:pt modelId="{5B2CAE3D-1488-4CF2-8A49-F18F0D7DF3D4}">
      <dgm:prSet custT="1"/>
      <dgm:spPr/>
      <dgm:t>
        <a:bodyPr/>
        <a:lstStyle/>
        <a:p>
          <a:r>
            <a:rPr lang="tr-TR" sz="1800" b="1" dirty="0"/>
            <a:t>Gizlilik Sorunları: </a:t>
          </a:r>
          <a:r>
            <a:rPr lang="tr-TR" sz="1800" b="0" dirty="0"/>
            <a:t>Dijital güvenlik, kimlik ve/veya veri hırsızlığı riski.</a:t>
          </a:r>
          <a:endParaRPr lang="en-US" sz="1800" b="0" dirty="0">
            <a:latin typeface="Aptos" panose="020B0004020202020204" pitchFamily="34" charset="0"/>
          </a:endParaRPr>
        </a:p>
      </dgm:t>
    </dgm:pt>
    <dgm:pt modelId="{4B03A8B6-BD60-45A4-8D00-E1688BB316F8}" type="parTrans" cxnId="{66BB79B0-46E0-4954-A46A-2CBA364B3E93}">
      <dgm:prSet/>
      <dgm:spPr/>
      <dgm:t>
        <a:bodyPr/>
        <a:lstStyle/>
        <a:p>
          <a:endParaRPr lang="en-US" sz="1600"/>
        </a:p>
      </dgm:t>
    </dgm:pt>
    <dgm:pt modelId="{D6675FB4-C307-4795-97C8-2D9758354B33}" type="sibTrans" cxnId="{66BB79B0-46E0-4954-A46A-2CBA364B3E93}">
      <dgm:prSet/>
      <dgm:spPr/>
      <dgm:t>
        <a:bodyPr/>
        <a:lstStyle/>
        <a:p>
          <a:endParaRPr lang="en-US" sz="1600"/>
        </a:p>
      </dgm:t>
    </dgm:pt>
    <dgm:pt modelId="{AC01137C-C191-4847-A9B9-673FD2D21EED}">
      <dgm:prSet custT="1"/>
      <dgm:spPr/>
      <dgm:t>
        <a:bodyPr/>
        <a:lstStyle/>
        <a:p>
          <a:r>
            <a:rPr lang="tr-TR" sz="1800" b="1" dirty="0"/>
            <a:t>Aşırı bilgi yüklemesi: </a:t>
          </a:r>
          <a:r>
            <a:rPr lang="tr-TR" sz="1800" b="0" dirty="0"/>
            <a:t>Veri yoğunluğu olasılığı ve bunun gerekli bilgilerin aşırı yüklenmesine yol açması.</a:t>
          </a:r>
          <a:endParaRPr lang="en-US" sz="1800" b="0" dirty="0">
            <a:latin typeface="Aptos" panose="020B0004020202020204" pitchFamily="34" charset="0"/>
          </a:endParaRPr>
        </a:p>
      </dgm:t>
    </dgm:pt>
    <dgm:pt modelId="{4BC78CDB-F2EE-4CF2-A95B-79E77E9F9C2D}" type="parTrans" cxnId="{20A2FF3C-4292-415A-9238-DC70DBE1F95A}">
      <dgm:prSet/>
      <dgm:spPr/>
      <dgm:t>
        <a:bodyPr/>
        <a:lstStyle/>
        <a:p>
          <a:endParaRPr lang="en-US" sz="1600"/>
        </a:p>
      </dgm:t>
    </dgm:pt>
    <dgm:pt modelId="{149539AF-E144-4994-958E-C72E25206F48}" type="sibTrans" cxnId="{20A2FF3C-4292-415A-9238-DC70DBE1F95A}">
      <dgm:prSet/>
      <dgm:spPr/>
      <dgm:t>
        <a:bodyPr/>
        <a:lstStyle/>
        <a:p>
          <a:endParaRPr lang="en-US" sz="1600"/>
        </a:p>
      </dgm:t>
    </dgm:pt>
    <dgm:pt modelId="{FCE4FE8F-C669-47B3-8F4C-ECA1D8EAD471}">
      <dgm:prSet custT="1"/>
      <dgm:spPr/>
      <dgm:t>
        <a:bodyPr/>
        <a:lstStyle/>
        <a:p>
          <a:r>
            <a:rPr lang="tr-TR" sz="1800" b="1" dirty="0"/>
            <a:t>Geri Kalma Korkusu (FOMO): </a:t>
          </a:r>
          <a:r>
            <a:rPr lang="tr-TR" sz="1800" b="0" dirty="0"/>
            <a:t>Başkalarını takip etme eğilimi ve bağımlılığının artması, yetersizliğe yol açması.</a:t>
          </a:r>
          <a:endParaRPr lang="en-US" sz="1800" b="0" dirty="0">
            <a:latin typeface="Aptos" panose="020B0004020202020204" pitchFamily="34" charset="0"/>
          </a:endParaRPr>
        </a:p>
      </dgm:t>
    </dgm:pt>
    <dgm:pt modelId="{AD9BD882-3A36-47E3-9381-ECFA38DA801E}" type="parTrans" cxnId="{A49B246F-9F7E-44A5-9BA1-5B54E6C88359}">
      <dgm:prSet/>
      <dgm:spPr/>
      <dgm:t>
        <a:bodyPr/>
        <a:lstStyle/>
        <a:p>
          <a:endParaRPr lang="en-US" sz="1600"/>
        </a:p>
      </dgm:t>
    </dgm:pt>
    <dgm:pt modelId="{0267A968-3424-46B6-ACB4-7ADAD9BF10F3}" type="sibTrans" cxnId="{A49B246F-9F7E-44A5-9BA1-5B54E6C88359}">
      <dgm:prSet/>
      <dgm:spPr/>
      <dgm:t>
        <a:bodyPr/>
        <a:lstStyle/>
        <a:p>
          <a:endParaRPr lang="en-US" sz="1600"/>
        </a:p>
      </dgm:t>
    </dgm:pt>
    <dgm:pt modelId="{48267CAD-792A-4295-9932-1552BC9CF6E9}">
      <dgm:prSet custT="1"/>
      <dgm:spPr/>
      <dgm:t>
        <a:bodyPr/>
        <a:lstStyle/>
        <a:p>
          <a:r>
            <a:rPr lang="tr-TR" sz="1800" b="1" dirty="0"/>
            <a:t>Çevrimdışı Etkileşimin Azalması: </a:t>
          </a:r>
          <a:r>
            <a:rPr lang="tr-TR" sz="1800" b="0" dirty="0"/>
            <a:t>Yüz yüze bağlantıların azalması, izolasyona ve yalnızlığa yol açar.</a:t>
          </a:r>
          <a:endParaRPr lang="en-US" sz="1800" b="0" dirty="0">
            <a:latin typeface="Aptos" panose="020B0004020202020204" pitchFamily="34" charset="0"/>
          </a:endParaRPr>
        </a:p>
      </dgm:t>
    </dgm:pt>
    <dgm:pt modelId="{82046CF8-C768-4BAE-843D-D242EE949C3C}" type="parTrans" cxnId="{94BFA880-EC51-4676-87C1-9B2D18B0D18E}">
      <dgm:prSet/>
      <dgm:spPr/>
      <dgm:t>
        <a:bodyPr/>
        <a:lstStyle/>
        <a:p>
          <a:endParaRPr lang="en-US" sz="1600"/>
        </a:p>
      </dgm:t>
    </dgm:pt>
    <dgm:pt modelId="{F80043CC-BE2F-4D1D-B451-14B33C4BA400}" type="sibTrans" cxnId="{94BFA880-EC51-4676-87C1-9B2D18B0D18E}">
      <dgm:prSet/>
      <dgm:spPr/>
      <dgm:t>
        <a:bodyPr/>
        <a:lstStyle/>
        <a:p>
          <a:endParaRPr lang="en-US" sz="1600"/>
        </a:p>
      </dgm:t>
    </dgm:pt>
    <dgm:pt modelId="{53924EAA-9044-48C1-8A5A-21D15F0421F2}" type="pres">
      <dgm:prSet presAssocID="{06E9A96B-465E-4752-BB59-FA581CCA5422}" presName="vert0" presStyleCnt="0">
        <dgm:presLayoutVars>
          <dgm:dir/>
          <dgm:animOne val="branch"/>
          <dgm:animLvl val="lvl"/>
        </dgm:presLayoutVars>
      </dgm:prSet>
      <dgm:spPr/>
      <dgm:t>
        <a:bodyPr/>
        <a:lstStyle/>
        <a:p>
          <a:endParaRPr lang="tr-TR"/>
        </a:p>
      </dgm:t>
    </dgm:pt>
    <dgm:pt modelId="{9FC56526-4345-4E3B-9B09-32187F2989E0}" type="pres">
      <dgm:prSet presAssocID="{59D72C62-3019-460A-B1C6-522686A68529}" presName="thickLine" presStyleLbl="alignNode1" presStyleIdx="0" presStyleCnt="8"/>
      <dgm:spPr/>
    </dgm:pt>
    <dgm:pt modelId="{A4A84029-9C0B-4B5F-A06B-623A2AA4D30B}" type="pres">
      <dgm:prSet presAssocID="{59D72C62-3019-460A-B1C6-522686A68529}" presName="horz1" presStyleCnt="0"/>
      <dgm:spPr/>
    </dgm:pt>
    <dgm:pt modelId="{A5828E8C-7AC6-49EC-A101-FC62BF4746FA}" type="pres">
      <dgm:prSet presAssocID="{59D72C62-3019-460A-B1C6-522686A68529}" presName="tx1" presStyleLbl="revTx" presStyleIdx="0" presStyleCnt="8"/>
      <dgm:spPr/>
      <dgm:t>
        <a:bodyPr/>
        <a:lstStyle/>
        <a:p>
          <a:endParaRPr lang="tr-TR"/>
        </a:p>
      </dgm:t>
    </dgm:pt>
    <dgm:pt modelId="{A3BE59F4-4894-448F-BBCF-241413F96764}" type="pres">
      <dgm:prSet presAssocID="{59D72C62-3019-460A-B1C6-522686A68529}" presName="vert1" presStyleCnt="0"/>
      <dgm:spPr/>
    </dgm:pt>
    <dgm:pt modelId="{6A2FF18A-4AED-4E71-805B-67DC75F8F27E}" type="pres">
      <dgm:prSet presAssocID="{538DE7E6-9724-4794-9074-259DBD12232C}" presName="thickLine" presStyleLbl="alignNode1" presStyleIdx="1" presStyleCnt="8"/>
      <dgm:spPr/>
    </dgm:pt>
    <dgm:pt modelId="{6575F14B-2472-4E26-8FF2-5B87F2DC69AF}" type="pres">
      <dgm:prSet presAssocID="{538DE7E6-9724-4794-9074-259DBD12232C}" presName="horz1" presStyleCnt="0"/>
      <dgm:spPr/>
    </dgm:pt>
    <dgm:pt modelId="{FFFF0908-4B0C-48F6-8D5F-8847D49A900F}" type="pres">
      <dgm:prSet presAssocID="{538DE7E6-9724-4794-9074-259DBD12232C}" presName="tx1" presStyleLbl="revTx" presStyleIdx="1" presStyleCnt="8"/>
      <dgm:spPr/>
      <dgm:t>
        <a:bodyPr/>
        <a:lstStyle/>
        <a:p>
          <a:endParaRPr lang="tr-TR"/>
        </a:p>
      </dgm:t>
    </dgm:pt>
    <dgm:pt modelId="{9260C369-9508-4C95-A408-BDBFAB771240}" type="pres">
      <dgm:prSet presAssocID="{538DE7E6-9724-4794-9074-259DBD12232C}" presName="vert1" presStyleCnt="0"/>
      <dgm:spPr/>
    </dgm:pt>
    <dgm:pt modelId="{006F0F52-C8F2-44D9-95BE-3F19FD465C72}" type="pres">
      <dgm:prSet presAssocID="{948F7CF0-BC47-4C91-A18E-E5F2E1153E39}" presName="thickLine" presStyleLbl="alignNode1" presStyleIdx="2" presStyleCnt="8"/>
      <dgm:spPr/>
    </dgm:pt>
    <dgm:pt modelId="{AE1773BE-057C-4AFA-8763-651794F3EF0C}" type="pres">
      <dgm:prSet presAssocID="{948F7CF0-BC47-4C91-A18E-E5F2E1153E39}" presName="horz1" presStyleCnt="0"/>
      <dgm:spPr/>
    </dgm:pt>
    <dgm:pt modelId="{7741ECF8-25A7-42E8-A069-E3E379088CDC}" type="pres">
      <dgm:prSet presAssocID="{948F7CF0-BC47-4C91-A18E-E5F2E1153E39}" presName="tx1" presStyleLbl="revTx" presStyleIdx="2" presStyleCnt="8"/>
      <dgm:spPr/>
      <dgm:t>
        <a:bodyPr/>
        <a:lstStyle/>
        <a:p>
          <a:endParaRPr lang="tr-TR"/>
        </a:p>
      </dgm:t>
    </dgm:pt>
    <dgm:pt modelId="{988474AB-A492-42E1-848A-716FDA174D85}" type="pres">
      <dgm:prSet presAssocID="{948F7CF0-BC47-4C91-A18E-E5F2E1153E39}" presName="vert1" presStyleCnt="0"/>
      <dgm:spPr/>
    </dgm:pt>
    <dgm:pt modelId="{DE13AF36-B03F-47D6-9E1B-E60F681B5273}" type="pres">
      <dgm:prSet presAssocID="{B094AE62-B1C2-4112-A90E-EE8B82084459}" presName="thickLine" presStyleLbl="alignNode1" presStyleIdx="3" presStyleCnt="8"/>
      <dgm:spPr/>
    </dgm:pt>
    <dgm:pt modelId="{0ED0BCB3-DD0A-4862-B10E-AC9637C953A9}" type="pres">
      <dgm:prSet presAssocID="{B094AE62-B1C2-4112-A90E-EE8B82084459}" presName="horz1" presStyleCnt="0"/>
      <dgm:spPr/>
    </dgm:pt>
    <dgm:pt modelId="{F2FFFB80-697C-420D-8C55-744F3BB04000}" type="pres">
      <dgm:prSet presAssocID="{B094AE62-B1C2-4112-A90E-EE8B82084459}" presName="tx1" presStyleLbl="revTx" presStyleIdx="3" presStyleCnt="8"/>
      <dgm:spPr/>
      <dgm:t>
        <a:bodyPr/>
        <a:lstStyle/>
        <a:p>
          <a:endParaRPr lang="tr-TR"/>
        </a:p>
      </dgm:t>
    </dgm:pt>
    <dgm:pt modelId="{BB0996D9-34B1-42BB-A7E6-C4133EE3A3DB}" type="pres">
      <dgm:prSet presAssocID="{B094AE62-B1C2-4112-A90E-EE8B82084459}" presName="vert1" presStyleCnt="0"/>
      <dgm:spPr/>
    </dgm:pt>
    <dgm:pt modelId="{BD68388E-1BF3-4DB5-ABA2-11346311C4E2}" type="pres">
      <dgm:prSet presAssocID="{5B2CAE3D-1488-4CF2-8A49-F18F0D7DF3D4}" presName="thickLine" presStyleLbl="alignNode1" presStyleIdx="4" presStyleCnt="8"/>
      <dgm:spPr/>
    </dgm:pt>
    <dgm:pt modelId="{FC8A759D-20F5-42C2-80D5-190D1414FD43}" type="pres">
      <dgm:prSet presAssocID="{5B2CAE3D-1488-4CF2-8A49-F18F0D7DF3D4}" presName="horz1" presStyleCnt="0"/>
      <dgm:spPr/>
    </dgm:pt>
    <dgm:pt modelId="{98CC1BCC-564C-46BB-B252-AFF6A265C163}" type="pres">
      <dgm:prSet presAssocID="{5B2CAE3D-1488-4CF2-8A49-F18F0D7DF3D4}" presName="tx1" presStyleLbl="revTx" presStyleIdx="4" presStyleCnt="8"/>
      <dgm:spPr/>
      <dgm:t>
        <a:bodyPr/>
        <a:lstStyle/>
        <a:p>
          <a:endParaRPr lang="tr-TR"/>
        </a:p>
      </dgm:t>
    </dgm:pt>
    <dgm:pt modelId="{9B932CD7-BBEA-4CBF-88A2-391ECAEFC14E}" type="pres">
      <dgm:prSet presAssocID="{5B2CAE3D-1488-4CF2-8A49-F18F0D7DF3D4}" presName="vert1" presStyleCnt="0"/>
      <dgm:spPr/>
    </dgm:pt>
    <dgm:pt modelId="{ECB785B8-DE13-4F51-959A-620AC2ABB49B}" type="pres">
      <dgm:prSet presAssocID="{AC01137C-C191-4847-A9B9-673FD2D21EED}" presName="thickLine" presStyleLbl="alignNode1" presStyleIdx="5" presStyleCnt="8"/>
      <dgm:spPr/>
    </dgm:pt>
    <dgm:pt modelId="{C04D7306-A8D7-4335-9673-5F9E63E114CE}" type="pres">
      <dgm:prSet presAssocID="{AC01137C-C191-4847-A9B9-673FD2D21EED}" presName="horz1" presStyleCnt="0"/>
      <dgm:spPr/>
    </dgm:pt>
    <dgm:pt modelId="{808A7DDA-09EF-4FC0-895E-1769B3991552}" type="pres">
      <dgm:prSet presAssocID="{AC01137C-C191-4847-A9B9-673FD2D21EED}" presName="tx1" presStyleLbl="revTx" presStyleIdx="5" presStyleCnt="8"/>
      <dgm:spPr/>
      <dgm:t>
        <a:bodyPr/>
        <a:lstStyle/>
        <a:p>
          <a:endParaRPr lang="tr-TR"/>
        </a:p>
      </dgm:t>
    </dgm:pt>
    <dgm:pt modelId="{29D4C07C-8DB4-4724-AB24-CF4BB556D06F}" type="pres">
      <dgm:prSet presAssocID="{AC01137C-C191-4847-A9B9-673FD2D21EED}" presName="vert1" presStyleCnt="0"/>
      <dgm:spPr/>
    </dgm:pt>
    <dgm:pt modelId="{0E40E8B6-D48F-431E-ADC2-5DBB1A14E098}" type="pres">
      <dgm:prSet presAssocID="{FCE4FE8F-C669-47B3-8F4C-ECA1D8EAD471}" presName="thickLine" presStyleLbl="alignNode1" presStyleIdx="6" presStyleCnt="8"/>
      <dgm:spPr/>
    </dgm:pt>
    <dgm:pt modelId="{43306FA8-20B8-473F-AE91-3FB678393FBF}" type="pres">
      <dgm:prSet presAssocID="{FCE4FE8F-C669-47B3-8F4C-ECA1D8EAD471}" presName="horz1" presStyleCnt="0"/>
      <dgm:spPr/>
    </dgm:pt>
    <dgm:pt modelId="{A19EEC8F-D3D5-4DD3-8682-79BA789AC2C0}" type="pres">
      <dgm:prSet presAssocID="{FCE4FE8F-C669-47B3-8F4C-ECA1D8EAD471}" presName="tx1" presStyleLbl="revTx" presStyleIdx="6" presStyleCnt="8"/>
      <dgm:spPr/>
      <dgm:t>
        <a:bodyPr/>
        <a:lstStyle/>
        <a:p>
          <a:endParaRPr lang="tr-TR"/>
        </a:p>
      </dgm:t>
    </dgm:pt>
    <dgm:pt modelId="{B152CF7A-AC15-4FFC-AFB4-6D836FE9E8F1}" type="pres">
      <dgm:prSet presAssocID="{FCE4FE8F-C669-47B3-8F4C-ECA1D8EAD471}" presName="vert1" presStyleCnt="0"/>
      <dgm:spPr/>
    </dgm:pt>
    <dgm:pt modelId="{EC0C8B97-66AA-4A25-BB29-4EEC00C8EC11}" type="pres">
      <dgm:prSet presAssocID="{48267CAD-792A-4295-9932-1552BC9CF6E9}" presName="thickLine" presStyleLbl="alignNode1" presStyleIdx="7" presStyleCnt="8"/>
      <dgm:spPr/>
    </dgm:pt>
    <dgm:pt modelId="{05A4C16F-47FE-46E0-B3D7-44E62A01DCFE}" type="pres">
      <dgm:prSet presAssocID="{48267CAD-792A-4295-9932-1552BC9CF6E9}" presName="horz1" presStyleCnt="0"/>
      <dgm:spPr/>
    </dgm:pt>
    <dgm:pt modelId="{6E0B209C-10B6-4F4D-AE1B-6FCBCFD2E6A8}" type="pres">
      <dgm:prSet presAssocID="{48267CAD-792A-4295-9932-1552BC9CF6E9}" presName="tx1" presStyleLbl="revTx" presStyleIdx="7" presStyleCnt="8"/>
      <dgm:spPr/>
      <dgm:t>
        <a:bodyPr/>
        <a:lstStyle/>
        <a:p>
          <a:endParaRPr lang="tr-TR"/>
        </a:p>
      </dgm:t>
    </dgm:pt>
    <dgm:pt modelId="{1E704229-E53C-4856-8823-02C1BB2FE461}" type="pres">
      <dgm:prSet presAssocID="{48267CAD-792A-4295-9932-1552BC9CF6E9}" presName="vert1" presStyleCnt="0"/>
      <dgm:spPr/>
    </dgm:pt>
  </dgm:ptLst>
  <dgm:cxnLst>
    <dgm:cxn modelId="{6BFB08DF-969B-426C-B1D7-7502737CE0A7}" type="presOf" srcId="{48267CAD-792A-4295-9932-1552BC9CF6E9}" destId="{6E0B209C-10B6-4F4D-AE1B-6FCBCFD2E6A8}" srcOrd="0" destOrd="0" presId="urn:microsoft.com/office/officeart/2008/layout/LinedList"/>
    <dgm:cxn modelId="{C7C149A0-7025-4922-8955-8EA30D1EBFD4}" srcId="{06E9A96B-465E-4752-BB59-FA581CCA5422}" destId="{538DE7E6-9724-4794-9074-259DBD12232C}" srcOrd="1" destOrd="0" parTransId="{D230F23C-0A0E-4BD1-AC79-2965B284F447}" sibTransId="{8FD2DB18-7071-4037-9DBC-72F69E6FEE05}"/>
    <dgm:cxn modelId="{C03F007B-14DD-43CD-B6F8-DB7444646780}" type="presOf" srcId="{06E9A96B-465E-4752-BB59-FA581CCA5422}" destId="{53924EAA-9044-48C1-8A5A-21D15F0421F2}" srcOrd="0" destOrd="0" presId="urn:microsoft.com/office/officeart/2008/layout/LinedList"/>
    <dgm:cxn modelId="{E38FE1F8-C019-4B7D-A7FE-278A7D9A3494}" srcId="{06E9A96B-465E-4752-BB59-FA581CCA5422}" destId="{948F7CF0-BC47-4C91-A18E-E5F2E1153E39}" srcOrd="2" destOrd="0" parTransId="{BDF00546-EDEB-4625-9D9C-B48C42C35883}" sibTransId="{67625780-F7BB-41ED-A5B6-56D94BDF5354}"/>
    <dgm:cxn modelId="{20A2FF3C-4292-415A-9238-DC70DBE1F95A}" srcId="{06E9A96B-465E-4752-BB59-FA581CCA5422}" destId="{AC01137C-C191-4847-A9B9-673FD2D21EED}" srcOrd="5" destOrd="0" parTransId="{4BC78CDB-F2EE-4CF2-A95B-79E77E9F9C2D}" sibTransId="{149539AF-E144-4994-958E-C72E25206F48}"/>
    <dgm:cxn modelId="{21E8E46C-5500-46BE-B521-356C4A5A075F}" type="presOf" srcId="{948F7CF0-BC47-4C91-A18E-E5F2E1153E39}" destId="{7741ECF8-25A7-42E8-A069-E3E379088CDC}" srcOrd="0" destOrd="0" presId="urn:microsoft.com/office/officeart/2008/layout/LinedList"/>
    <dgm:cxn modelId="{8917ACA9-045A-440D-8B25-AC95626AD1FC}" type="presOf" srcId="{AC01137C-C191-4847-A9B9-673FD2D21EED}" destId="{808A7DDA-09EF-4FC0-895E-1769B3991552}" srcOrd="0" destOrd="0" presId="urn:microsoft.com/office/officeart/2008/layout/LinedList"/>
    <dgm:cxn modelId="{94BFA880-EC51-4676-87C1-9B2D18B0D18E}" srcId="{06E9A96B-465E-4752-BB59-FA581CCA5422}" destId="{48267CAD-792A-4295-9932-1552BC9CF6E9}" srcOrd="7" destOrd="0" parTransId="{82046CF8-C768-4BAE-843D-D242EE949C3C}" sibTransId="{F80043CC-BE2F-4D1D-B451-14B33C4BA400}"/>
    <dgm:cxn modelId="{43CE545F-317D-41EF-91BD-B43C9AC7F71F}" type="presOf" srcId="{B094AE62-B1C2-4112-A90E-EE8B82084459}" destId="{F2FFFB80-697C-420D-8C55-744F3BB04000}" srcOrd="0" destOrd="0" presId="urn:microsoft.com/office/officeart/2008/layout/LinedList"/>
    <dgm:cxn modelId="{28A20A05-876C-4C02-AE60-E962E02F1395}" type="presOf" srcId="{FCE4FE8F-C669-47B3-8F4C-ECA1D8EAD471}" destId="{A19EEC8F-D3D5-4DD3-8682-79BA789AC2C0}" srcOrd="0" destOrd="0" presId="urn:microsoft.com/office/officeart/2008/layout/LinedList"/>
    <dgm:cxn modelId="{4B4A7EDD-E624-4005-AE91-093E3DFC167D}" srcId="{06E9A96B-465E-4752-BB59-FA581CCA5422}" destId="{B094AE62-B1C2-4112-A90E-EE8B82084459}" srcOrd="3" destOrd="0" parTransId="{59E4F002-FA07-4335-B5B4-A406C6E64BE9}" sibTransId="{AD779085-13BC-43B7-AA29-E64547A634D2}"/>
    <dgm:cxn modelId="{5CC29793-4C0C-468B-9397-BF2026B9CDF2}" srcId="{06E9A96B-465E-4752-BB59-FA581CCA5422}" destId="{59D72C62-3019-460A-B1C6-522686A68529}" srcOrd="0" destOrd="0" parTransId="{02F8849D-C346-4F88-A445-B11140DCFCD7}" sibTransId="{FC1D5C1F-81B2-4989-96D6-24CBD1352710}"/>
    <dgm:cxn modelId="{0473A963-CC87-4EF2-B64E-B227D3235272}" type="presOf" srcId="{538DE7E6-9724-4794-9074-259DBD12232C}" destId="{FFFF0908-4B0C-48F6-8D5F-8847D49A900F}" srcOrd="0" destOrd="0" presId="urn:microsoft.com/office/officeart/2008/layout/LinedList"/>
    <dgm:cxn modelId="{A49B246F-9F7E-44A5-9BA1-5B54E6C88359}" srcId="{06E9A96B-465E-4752-BB59-FA581CCA5422}" destId="{FCE4FE8F-C669-47B3-8F4C-ECA1D8EAD471}" srcOrd="6" destOrd="0" parTransId="{AD9BD882-3A36-47E3-9381-ECFA38DA801E}" sibTransId="{0267A968-3424-46B6-ACB4-7ADAD9BF10F3}"/>
    <dgm:cxn modelId="{99496D84-9407-4DFA-A7F3-8E4CF368CFA9}" type="presOf" srcId="{59D72C62-3019-460A-B1C6-522686A68529}" destId="{A5828E8C-7AC6-49EC-A101-FC62BF4746FA}" srcOrd="0" destOrd="0" presId="urn:microsoft.com/office/officeart/2008/layout/LinedList"/>
    <dgm:cxn modelId="{66BB79B0-46E0-4954-A46A-2CBA364B3E93}" srcId="{06E9A96B-465E-4752-BB59-FA581CCA5422}" destId="{5B2CAE3D-1488-4CF2-8A49-F18F0D7DF3D4}" srcOrd="4" destOrd="0" parTransId="{4B03A8B6-BD60-45A4-8D00-E1688BB316F8}" sibTransId="{D6675FB4-C307-4795-97C8-2D9758354B33}"/>
    <dgm:cxn modelId="{E9F02C3D-47EA-4D3D-A025-73C56757A4EA}" type="presOf" srcId="{5B2CAE3D-1488-4CF2-8A49-F18F0D7DF3D4}" destId="{98CC1BCC-564C-46BB-B252-AFF6A265C163}" srcOrd="0" destOrd="0" presId="urn:microsoft.com/office/officeart/2008/layout/LinedList"/>
    <dgm:cxn modelId="{47C9763F-EB28-426C-B2D7-F4D84D4C345F}" type="presParOf" srcId="{53924EAA-9044-48C1-8A5A-21D15F0421F2}" destId="{9FC56526-4345-4E3B-9B09-32187F2989E0}" srcOrd="0" destOrd="0" presId="urn:microsoft.com/office/officeart/2008/layout/LinedList"/>
    <dgm:cxn modelId="{5B7F350C-7E86-4321-8542-4B3719E84914}" type="presParOf" srcId="{53924EAA-9044-48C1-8A5A-21D15F0421F2}" destId="{A4A84029-9C0B-4B5F-A06B-623A2AA4D30B}" srcOrd="1" destOrd="0" presId="urn:microsoft.com/office/officeart/2008/layout/LinedList"/>
    <dgm:cxn modelId="{250667DD-5CCE-4BB4-AD2E-88661712718E}" type="presParOf" srcId="{A4A84029-9C0B-4B5F-A06B-623A2AA4D30B}" destId="{A5828E8C-7AC6-49EC-A101-FC62BF4746FA}" srcOrd="0" destOrd="0" presId="urn:microsoft.com/office/officeart/2008/layout/LinedList"/>
    <dgm:cxn modelId="{5EAE164D-25FB-4783-A902-BD4CC8E9136D}" type="presParOf" srcId="{A4A84029-9C0B-4B5F-A06B-623A2AA4D30B}" destId="{A3BE59F4-4894-448F-BBCF-241413F96764}" srcOrd="1" destOrd="0" presId="urn:microsoft.com/office/officeart/2008/layout/LinedList"/>
    <dgm:cxn modelId="{FC7BBA77-9AEA-4A77-AD03-571B69DB9FFC}" type="presParOf" srcId="{53924EAA-9044-48C1-8A5A-21D15F0421F2}" destId="{6A2FF18A-4AED-4E71-805B-67DC75F8F27E}" srcOrd="2" destOrd="0" presId="urn:microsoft.com/office/officeart/2008/layout/LinedList"/>
    <dgm:cxn modelId="{F8BDE8D2-7E90-4F3B-B474-A33ADAC94FA0}" type="presParOf" srcId="{53924EAA-9044-48C1-8A5A-21D15F0421F2}" destId="{6575F14B-2472-4E26-8FF2-5B87F2DC69AF}" srcOrd="3" destOrd="0" presId="urn:microsoft.com/office/officeart/2008/layout/LinedList"/>
    <dgm:cxn modelId="{489EAF8F-F797-4070-9F70-419A39AFEE20}" type="presParOf" srcId="{6575F14B-2472-4E26-8FF2-5B87F2DC69AF}" destId="{FFFF0908-4B0C-48F6-8D5F-8847D49A900F}" srcOrd="0" destOrd="0" presId="urn:microsoft.com/office/officeart/2008/layout/LinedList"/>
    <dgm:cxn modelId="{CD55E8F5-9B55-4DC9-A6DE-739F86FA205E}" type="presParOf" srcId="{6575F14B-2472-4E26-8FF2-5B87F2DC69AF}" destId="{9260C369-9508-4C95-A408-BDBFAB771240}" srcOrd="1" destOrd="0" presId="urn:microsoft.com/office/officeart/2008/layout/LinedList"/>
    <dgm:cxn modelId="{C5F42019-3639-4E7F-A5A2-32173277178E}" type="presParOf" srcId="{53924EAA-9044-48C1-8A5A-21D15F0421F2}" destId="{006F0F52-C8F2-44D9-95BE-3F19FD465C72}" srcOrd="4" destOrd="0" presId="urn:microsoft.com/office/officeart/2008/layout/LinedList"/>
    <dgm:cxn modelId="{29F1B054-85E5-4866-A43E-DD73960EACA5}" type="presParOf" srcId="{53924EAA-9044-48C1-8A5A-21D15F0421F2}" destId="{AE1773BE-057C-4AFA-8763-651794F3EF0C}" srcOrd="5" destOrd="0" presId="urn:microsoft.com/office/officeart/2008/layout/LinedList"/>
    <dgm:cxn modelId="{EBB74A10-8FE9-4A5D-9D23-A16DBAFCDCBF}" type="presParOf" srcId="{AE1773BE-057C-4AFA-8763-651794F3EF0C}" destId="{7741ECF8-25A7-42E8-A069-E3E379088CDC}" srcOrd="0" destOrd="0" presId="urn:microsoft.com/office/officeart/2008/layout/LinedList"/>
    <dgm:cxn modelId="{D008CA26-4481-4AAA-B0F2-2586A3BE31AB}" type="presParOf" srcId="{AE1773BE-057C-4AFA-8763-651794F3EF0C}" destId="{988474AB-A492-42E1-848A-716FDA174D85}" srcOrd="1" destOrd="0" presId="urn:microsoft.com/office/officeart/2008/layout/LinedList"/>
    <dgm:cxn modelId="{21201E8C-76F2-45C5-AEA6-BBFB6F1BD8E6}" type="presParOf" srcId="{53924EAA-9044-48C1-8A5A-21D15F0421F2}" destId="{DE13AF36-B03F-47D6-9E1B-E60F681B5273}" srcOrd="6" destOrd="0" presId="urn:microsoft.com/office/officeart/2008/layout/LinedList"/>
    <dgm:cxn modelId="{50C3F739-AAB6-4625-822D-56F05C4DA7C8}" type="presParOf" srcId="{53924EAA-9044-48C1-8A5A-21D15F0421F2}" destId="{0ED0BCB3-DD0A-4862-B10E-AC9637C953A9}" srcOrd="7" destOrd="0" presId="urn:microsoft.com/office/officeart/2008/layout/LinedList"/>
    <dgm:cxn modelId="{4EDE172B-C3DB-44D2-8121-1D0383A7575B}" type="presParOf" srcId="{0ED0BCB3-DD0A-4862-B10E-AC9637C953A9}" destId="{F2FFFB80-697C-420D-8C55-744F3BB04000}" srcOrd="0" destOrd="0" presId="urn:microsoft.com/office/officeart/2008/layout/LinedList"/>
    <dgm:cxn modelId="{3B3F0515-077A-4D93-ACEA-4C7402137DC5}" type="presParOf" srcId="{0ED0BCB3-DD0A-4862-B10E-AC9637C953A9}" destId="{BB0996D9-34B1-42BB-A7E6-C4133EE3A3DB}" srcOrd="1" destOrd="0" presId="urn:microsoft.com/office/officeart/2008/layout/LinedList"/>
    <dgm:cxn modelId="{94C65168-7C79-487F-B506-7346977C27F9}" type="presParOf" srcId="{53924EAA-9044-48C1-8A5A-21D15F0421F2}" destId="{BD68388E-1BF3-4DB5-ABA2-11346311C4E2}" srcOrd="8" destOrd="0" presId="urn:microsoft.com/office/officeart/2008/layout/LinedList"/>
    <dgm:cxn modelId="{AB6C4FAC-0719-460C-AA56-7C752A8CC1C0}" type="presParOf" srcId="{53924EAA-9044-48C1-8A5A-21D15F0421F2}" destId="{FC8A759D-20F5-42C2-80D5-190D1414FD43}" srcOrd="9" destOrd="0" presId="urn:microsoft.com/office/officeart/2008/layout/LinedList"/>
    <dgm:cxn modelId="{E8DDB4D7-D3BC-4F37-A773-3B25CDBB87A3}" type="presParOf" srcId="{FC8A759D-20F5-42C2-80D5-190D1414FD43}" destId="{98CC1BCC-564C-46BB-B252-AFF6A265C163}" srcOrd="0" destOrd="0" presId="urn:microsoft.com/office/officeart/2008/layout/LinedList"/>
    <dgm:cxn modelId="{ABB1A585-3CC6-437B-8196-A18C56816D8B}" type="presParOf" srcId="{FC8A759D-20F5-42C2-80D5-190D1414FD43}" destId="{9B932CD7-BBEA-4CBF-88A2-391ECAEFC14E}" srcOrd="1" destOrd="0" presId="urn:microsoft.com/office/officeart/2008/layout/LinedList"/>
    <dgm:cxn modelId="{E8ED8EB1-218A-4598-A126-39495EA24998}" type="presParOf" srcId="{53924EAA-9044-48C1-8A5A-21D15F0421F2}" destId="{ECB785B8-DE13-4F51-959A-620AC2ABB49B}" srcOrd="10" destOrd="0" presId="urn:microsoft.com/office/officeart/2008/layout/LinedList"/>
    <dgm:cxn modelId="{C638A4C2-3BCC-41D3-9235-97ECE0DD6E5C}" type="presParOf" srcId="{53924EAA-9044-48C1-8A5A-21D15F0421F2}" destId="{C04D7306-A8D7-4335-9673-5F9E63E114CE}" srcOrd="11" destOrd="0" presId="urn:microsoft.com/office/officeart/2008/layout/LinedList"/>
    <dgm:cxn modelId="{AEC2A511-116B-454A-BA68-14E918821071}" type="presParOf" srcId="{C04D7306-A8D7-4335-9673-5F9E63E114CE}" destId="{808A7DDA-09EF-4FC0-895E-1769B3991552}" srcOrd="0" destOrd="0" presId="urn:microsoft.com/office/officeart/2008/layout/LinedList"/>
    <dgm:cxn modelId="{23955994-9F54-4FA0-992E-A41EBBB82D6D}" type="presParOf" srcId="{C04D7306-A8D7-4335-9673-5F9E63E114CE}" destId="{29D4C07C-8DB4-4724-AB24-CF4BB556D06F}" srcOrd="1" destOrd="0" presId="urn:microsoft.com/office/officeart/2008/layout/LinedList"/>
    <dgm:cxn modelId="{B639459B-4860-4E96-B8B4-2451FEB7BD10}" type="presParOf" srcId="{53924EAA-9044-48C1-8A5A-21D15F0421F2}" destId="{0E40E8B6-D48F-431E-ADC2-5DBB1A14E098}" srcOrd="12" destOrd="0" presId="urn:microsoft.com/office/officeart/2008/layout/LinedList"/>
    <dgm:cxn modelId="{A4DA229A-19C2-412D-973D-D290154226FF}" type="presParOf" srcId="{53924EAA-9044-48C1-8A5A-21D15F0421F2}" destId="{43306FA8-20B8-473F-AE91-3FB678393FBF}" srcOrd="13" destOrd="0" presId="urn:microsoft.com/office/officeart/2008/layout/LinedList"/>
    <dgm:cxn modelId="{DCEDA8CE-CA87-49BE-9940-33B384EB49EB}" type="presParOf" srcId="{43306FA8-20B8-473F-AE91-3FB678393FBF}" destId="{A19EEC8F-D3D5-4DD3-8682-79BA789AC2C0}" srcOrd="0" destOrd="0" presId="urn:microsoft.com/office/officeart/2008/layout/LinedList"/>
    <dgm:cxn modelId="{513384EC-F503-4D31-B4A2-C14E5FA2FE84}" type="presParOf" srcId="{43306FA8-20B8-473F-AE91-3FB678393FBF}" destId="{B152CF7A-AC15-4FFC-AFB4-6D836FE9E8F1}" srcOrd="1" destOrd="0" presId="urn:microsoft.com/office/officeart/2008/layout/LinedList"/>
    <dgm:cxn modelId="{E45C236A-4F5C-47FE-B9DC-E0DA0ECD10FC}" type="presParOf" srcId="{53924EAA-9044-48C1-8A5A-21D15F0421F2}" destId="{EC0C8B97-66AA-4A25-BB29-4EEC00C8EC11}" srcOrd="14" destOrd="0" presId="urn:microsoft.com/office/officeart/2008/layout/LinedList"/>
    <dgm:cxn modelId="{9E2E1718-7892-495D-A41A-174F66961A57}" type="presParOf" srcId="{53924EAA-9044-48C1-8A5A-21D15F0421F2}" destId="{05A4C16F-47FE-46E0-B3D7-44E62A01DCFE}" srcOrd="15" destOrd="0" presId="urn:microsoft.com/office/officeart/2008/layout/LinedList"/>
    <dgm:cxn modelId="{7614698C-5AC4-48A9-B67E-50253F37D212}" type="presParOf" srcId="{05A4C16F-47FE-46E0-B3D7-44E62A01DCFE}" destId="{6E0B209C-10B6-4F4D-AE1B-6FCBCFD2E6A8}" srcOrd="0" destOrd="0" presId="urn:microsoft.com/office/officeart/2008/layout/LinedList"/>
    <dgm:cxn modelId="{CA1DB83B-8E4A-4E37-9945-8170AF82AFAB}" type="presParOf" srcId="{05A4C16F-47FE-46E0-B3D7-44E62A01DCFE}" destId="{1E704229-E53C-4856-8823-02C1BB2FE461}"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5395CA-B4C7-4943-B982-A53B5B016DA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0F80E10-EC98-414E-A711-2E57978EF158}">
      <dgm:prSet custT="1"/>
      <dgm:spPr/>
      <dgm:t>
        <a:bodyPr/>
        <a:lstStyle/>
        <a:p>
          <a:pPr>
            <a:lnSpc>
              <a:spcPct val="100000"/>
            </a:lnSpc>
          </a:pPr>
          <a:r>
            <a:rPr lang="tr-TR" sz="1600" i="0" dirty="0"/>
            <a:t>İnternet ve sosyal medyanın insan yaşamı üzerindeki etkisi çoğunlukla olumsuz varsayımlara dayanarak değerlendirilir</a:t>
          </a:r>
          <a:r>
            <a:rPr lang="en-US" sz="1600" i="0" dirty="0">
              <a:latin typeface="Aptos" panose="020B0004020202020204" pitchFamily="34" charset="0"/>
            </a:rPr>
            <a:t>.</a:t>
          </a:r>
          <a:r>
            <a:rPr lang="en-US" sz="1600" baseline="30000" dirty="0">
              <a:latin typeface="Aptos" panose="020B0004020202020204" pitchFamily="34" charset="0"/>
            </a:rPr>
            <a:t>4 </a:t>
          </a:r>
          <a:r>
            <a:rPr lang="tr-TR" sz="1600" i="0" dirty="0"/>
            <a:t>Ancak bu teknolojileri doğru ve etkili bir şekilde kullanabilen yetişkinler, kişisel gelişim ve sürekli öğrenme dahil pek çok fırsata erişebilir ve yaşamlarını iyileştirecek fırsatlardan yararlanabilirler. Sosyal medyanın amacına uygun kullanımı Dijital Esenliğe katkıda bulunur. Aşağıda bu faydalardan bazıları yer almaktadır</a:t>
          </a:r>
          <a:r>
            <a:rPr lang="en-US" sz="1600" baseline="30000" dirty="0">
              <a:latin typeface="Aptos" panose="020B0004020202020204" pitchFamily="34" charset="0"/>
            </a:rPr>
            <a:t>4 </a:t>
          </a:r>
          <a:r>
            <a:rPr lang="en-US" sz="1600" i="0" dirty="0">
              <a:latin typeface="Aptos" panose="020B0004020202020204" pitchFamily="34" charset="0"/>
            </a:rPr>
            <a:t>: </a:t>
          </a:r>
          <a:endParaRPr lang="en-US" sz="1600" dirty="0">
            <a:latin typeface="Aptos" panose="020B0004020202020204" pitchFamily="34" charset="0"/>
          </a:endParaRPr>
        </a:p>
      </dgm:t>
    </dgm:pt>
    <dgm:pt modelId="{DA35BAA2-48DF-4DC9-BB0D-76566263D837}" type="parTrans" cxnId="{01567AD5-A437-4223-8B16-189DE94F9B2A}">
      <dgm:prSet/>
      <dgm:spPr/>
      <dgm:t>
        <a:bodyPr/>
        <a:lstStyle/>
        <a:p>
          <a:endParaRPr lang="en-US"/>
        </a:p>
      </dgm:t>
    </dgm:pt>
    <dgm:pt modelId="{91BA04AE-F406-443C-AEE3-42416514CE8A}" type="sibTrans" cxnId="{01567AD5-A437-4223-8B16-189DE94F9B2A}">
      <dgm:prSet/>
      <dgm:spPr/>
      <dgm:t>
        <a:bodyPr/>
        <a:lstStyle/>
        <a:p>
          <a:endParaRPr lang="en-US"/>
        </a:p>
      </dgm:t>
    </dgm:pt>
    <dgm:pt modelId="{D9029F21-7FA2-4094-9EB7-C5A59F0B6F2E}">
      <dgm:prSet custT="1"/>
      <dgm:spPr/>
      <dgm:t>
        <a:bodyPr/>
        <a:lstStyle/>
        <a:p>
          <a:pPr>
            <a:lnSpc>
              <a:spcPct val="100000"/>
            </a:lnSpc>
          </a:pPr>
          <a:r>
            <a:rPr lang="tr-TR" sz="1600" b="1" i="0" dirty="0"/>
            <a:t>Sosyal Bağlantıların Artması: </a:t>
          </a:r>
          <a:r>
            <a:rPr lang="tr-TR" sz="1600" b="0" i="0" dirty="0"/>
            <a:t>Sosyal medya, coğrafi engellere bakılmaksızın arkadaşlar, aileler ve topluluklarla olan bağlantıları güçlendirir.</a:t>
          </a:r>
          <a:endParaRPr lang="en-US" sz="1600" b="0" dirty="0">
            <a:latin typeface="Aptos" panose="020B0004020202020204" pitchFamily="34" charset="0"/>
          </a:endParaRPr>
        </a:p>
      </dgm:t>
    </dgm:pt>
    <dgm:pt modelId="{52AB5E27-9C88-4B4F-A90F-E53CE71F5229}" type="parTrans" cxnId="{8C11FFE9-4404-4749-8AAE-C149D02700F0}">
      <dgm:prSet/>
      <dgm:spPr/>
      <dgm:t>
        <a:bodyPr/>
        <a:lstStyle/>
        <a:p>
          <a:endParaRPr lang="en-US"/>
        </a:p>
      </dgm:t>
    </dgm:pt>
    <dgm:pt modelId="{C9A5B34D-53BD-4213-A780-A8518E899B9E}" type="sibTrans" cxnId="{8C11FFE9-4404-4749-8AAE-C149D02700F0}">
      <dgm:prSet/>
      <dgm:spPr/>
      <dgm:t>
        <a:bodyPr/>
        <a:lstStyle/>
        <a:p>
          <a:endParaRPr lang="en-US"/>
        </a:p>
      </dgm:t>
    </dgm:pt>
    <dgm:pt modelId="{2BE022A5-12A8-4E88-8960-80D4E8CDDD10}">
      <dgm:prSet custT="1"/>
      <dgm:spPr/>
      <dgm:t>
        <a:bodyPr/>
        <a:lstStyle/>
        <a:p>
          <a:pPr>
            <a:lnSpc>
              <a:spcPct val="100000"/>
            </a:lnSpc>
          </a:pPr>
          <a:r>
            <a:rPr lang="tr-TR" sz="1600" b="1" i="0" dirty="0"/>
            <a:t>Zihinsel Sağlık Desteği: </a:t>
          </a:r>
          <a:r>
            <a:rPr lang="tr-TR" sz="1600" b="0" i="0" dirty="0"/>
            <a:t>Sosyal medya farkındalığı artırır ve özellikle uzak bölgelerde terapi seçenekleri de dahil olmak üzere zihinsel sağlık kaynaklarına anında erişim sağlar. Ayrıca, bazı makine öğrenme tekniklerinin yardımıyla bazı zihinsel sağlık bozukluklarını taramak, tedavi etmek ve önlemek için bir araç olarak kullanılabilir.</a:t>
          </a:r>
          <a:endParaRPr lang="en-US" sz="1600" b="0" dirty="0">
            <a:latin typeface="Aptos" panose="020B0004020202020204" pitchFamily="34" charset="0"/>
          </a:endParaRPr>
        </a:p>
      </dgm:t>
    </dgm:pt>
    <dgm:pt modelId="{47B76F18-6980-47F5-A51B-269CD230E43B}" type="parTrans" cxnId="{5BF5526B-8B19-4E5C-A163-7C01E15ECD02}">
      <dgm:prSet/>
      <dgm:spPr/>
      <dgm:t>
        <a:bodyPr/>
        <a:lstStyle/>
        <a:p>
          <a:endParaRPr lang="en-US"/>
        </a:p>
      </dgm:t>
    </dgm:pt>
    <dgm:pt modelId="{2A03A15A-68C7-4AB6-81CD-E6FA1CD54BB6}" type="sibTrans" cxnId="{5BF5526B-8B19-4E5C-A163-7C01E15ECD02}">
      <dgm:prSet/>
      <dgm:spPr/>
      <dgm:t>
        <a:bodyPr/>
        <a:lstStyle/>
        <a:p>
          <a:endParaRPr lang="en-US"/>
        </a:p>
      </dgm:t>
    </dgm:pt>
    <dgm:pt modelId="{56F3FD17-CEDD-438B-A7BC-4991B3C49271}" type="pres">
      <dgm:prSet presAssocID="{D95395CA-B4C7-4943-B982-A53B5B016DA3}" presName="root" presStyleCnt="0">
        <dgm:presLayoutVars>
          <dgm:dir/>
          <dgm:resizeHandles val="exact"/>
        </dgm:presLayoutVars>
      </dgm:prSet>
      <dgm:spPr/>
      <dgm:t>
        <a:bodyPr/>
        <a:lstStyle/>
        <a:p>
          <a:endParaRPr lang="tr-TR"/>
        </a:p>
      </dgm:t>
    </dgm:pt>
    <dgm:pt modelId="{9D3DC7E2-B281-418D-A0D2-B542E9DC69A3}" type="pres">
      <dgm:prSet presAssocID="{10F80E10-EC98-414E-A711-2E57978EF158}" presName="compNode" presStyleCnt="0"/>
      <dgm:spPr/>
    </dgm:pt>
    <dgm:pt modelId="{B154DB43-79D3-4BA1-899A-0605D1394E63}" type="pres">
      <dgm:prSet presAssocID="{10F80E10-EC98-414E-A711-2E57978EF158}" presName="bgRect" presStyleLbl="bgShp" presStyleIdx="0" presStyleCnt="3"/>
      <dgm:spPr/>
    </dgm:pt>
    <dgm:pt modelId="{E7E003B2-F745-4E7D-9097-9EB3C6502AEB}" type="pres">
      <dgm:prSet presAssocID="{10F80E10-EC98-414E-A711-2E57978EF1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Pripojenia"/>
        </a:ext>
      </dgm:extLst>
    </dgm:pt>
    <dgm:pt modelId="{75A21C30-35A5-4260-BF91-33215C5BEFEE}" type="pres">
      <dgm:prSet presAssocID="{10F80E10-EC98-414E-A711-2E57978EF158}" presName="spaceRect" presStyleCnt="0"/>
      <dgm:spPr/>
    </dgm:pt>
    <dgm:pt modelId="{7CC51084-2ADD-412B-A578-CCC4FC957C08}" type="pres">
      <dgm:prSet presAssocID="{10F80E10-EC98-414E-A711-2E57978EF158}" presName="parTx" presStyleLbl="revTx" presStyleIdx="0" presStyleCnt="3">
        <dgm:presLayoutVars>
          <dgm:chMax val="0"/>
          <dgm:chPref val="0"/>
        </dgm:presLayoutVars>
      </dgm:prSet>
      <dgm:spPr/>
      <dgm:t>
        <a:bodyPr/>
        <a:lstStyle/>
        <a:p>
          <a:endParaRPr lang="tr-TR"/>
        </a:p>
      </dgm:t>
    </dgm:pt>
    <dgm:pt modelId="{AEF46185-E075-4277-9B33-AD1C5CA0F90D}" type="pres">
      <dgm:prSet presAssocID="{91BA04AE-F406-443C-AEE3-42416514CE8A}" presName="sibTrans" presStyleCnt="0"/>
      <dgm:spPr/>
    </dgm:pt>
    <dgm:pt modelId="{38BD9FC6-72B1-43A4-AF19-75CDF4CA97BF}" type="pres">
      <dgm:prSet presAssocID="{D9029F21-7FA2-4094-9EB7-C5A59F0B6F2E}" presName="compNode" presStyleCnt="0"/>
      <dgm:spPr/>
    </dgm:pt>
    <dgm:pt modelId="{3933DA12-C830-4F3E-9FBE-BFEA12D556BF}" type="pres">
      <dgm:prSet presAssocID="{D9029F21-7FA2-4094-9EB7-C5A59F0B6F2E}" presName="bgRect" presStyleLbl="bgShp" presStyleIdx="1" presStyleCnt="3"/>
      <dgm:spPr/>
    </dgm:pt>
    <dgm:pt modelId="{3C5FB2C5-3A3B-49AD-BC0D-A95EC743B9C3}" type="pres">
      <dgm:prSet presAssocID="{D9029F21-7FA2-4094-9EB7-C5A59F0B6F2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id="0" name="" descr="Social Network"/>
        </a:ext>
      </dgm:extLst>
    </dgm:pt>
    <dgm:pt modelId="{7A2A352D-F928-49BB-8D79-D23DF0A214CD}" type="pres">
      <dgm:prSet presAssocID="{D9029F21-7FA2-4094-9EB7-C5A59F0B6F2E}" presName="spaceRect" presStyleCnt="0"/>
      <dgm:spPr/>
    </dgm:pt>
    <dgm:pt modelId="{0113F7E2-DBA2-4DEF-9C8E-FD3771475361}" type="pres">
      <dgm:prSet presAssocID="{D9029F21-7FA2-4094-9EB7-C5A59F0B6F2E}" presName="parTx" presStyleLbl="revTx" presStyleIdx="1" presStyleCnt="3">
        <dgm:presLayoutVars>
          <dgm:chMax val="0"/>
          <dgm:chPref val="0"/>
        </dgm:presLayoutVars>
      </dgm:prSet>
      <dgm:spPr/>
      <dgm:t>
        <a:bodyPr/>
        <a:lstStyle/>
        <a:p>
          <a:endParaRPr lang="tr-TR"/>
        </a:p>
      </dgm:t>
    </dgm:pt>
    <dgm:pt modelId="{B4B7983C-7E4A-48AE-BA27-C059A8676C04}" type="pres">
      <dgm:prSet presAssocID="{C9A5B34D-53BD-4213-A780-A8518E899B9E}" presName="sibTrans" presStyleCnt="0"/>
      <dgm:spPr/>
    </dgm:pt>
    <dgm:pt modelId="{A2E09061-524D-4094-B3C0-5147C888D82C}" type="pres">
      <dgm:prSet presAssocID="{2BE022A5-12A8-4E88-8960-80D4E8CDDD10}" presName="compNode" presStyleCnt="0"/>
      <dgm:spPr/>
    </dgm:pt>
    <dgm:pt modelId="{43B0727E-7827-417F-9887-30618023789C}" type="pres">
      <dgm:prSet presAssocID="{2BE022A5-12A8-4E88-8960-80D4E8CDDD10}" presName="bgRect" presStyleLbl="bgShp" presStyleIdx="2" presStyleCnt="3"/>
      <dgm:spPr/>
    </dgm:pt>
    <dgm:pt modelId="{AEE03A71-A58C-4CB1-A95E-4E31E2F1906E}" type="pres">
      <dgm:prSet presAssocID="{2BE022A5-12A8-4E88-8960-80D4E8CDDD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tr-TR"/>
        </a:p>
      </dgm:t>
      <dgm:extLst>
        <a:ext uri="{E40237B7-FDA0-4F09-8148-C483321AD2D9}">
          <dgm14:cNvPr xmlns:dgm14="http://schemas.microsoft.com/office/drawing/2010/diagram" id="0" name="" descr="Internet"/>
        </a:ext>
      </dgm:extLst>
    </dgm:pt>
    <dgm:pt modelId="{ABC6A24F-E6FC-4355-B77D-903A52F68EE6}" type="pres">
      <dgm:prSet presAssocID="{2BE022A5-12A8-4E88-8960-80D4E8CDDD10}" presName="spaceRect" presStyleCnt="0"/>
      <dgm:spPr/>
    </dgm:pt>
    <dgm:pt modelId="{C9E2349E-4118-4267-8D42-B0B4982EB5BF}" type="pres">
      <dgm:prSet presAssocID="{2BE022A5-12A8-4E88-8960-80D4E8CDDD10}" presName="parTx" presStyleLbl="revTx" presStyleIdx="2" presStyleCnt="3">
        <dgm:presLayoutVars>
          <dgm:chMax val="0"/>
          <dgm:chPref val="0"/>
        </dgm:presLayoutVars>
      </dgm:prSet>
      <dgm:spPr/>
      <dgm:t>
        <a:bodyPr/>
        <a:lstStyle/>
        <a:p>
          <a:endParaRPr lang="tr-TR"/>
        </a:p>
      </dgm:t>
    </dgm:pt>
  </dgm:ptLst>
  <dgm:cxnLst>
    <dgm:cxn modelId="{5046BECC-E85D-4A37-AF1B-334BBBDA9876}" type="presOf" srcId="{2BE022A5-12A8-4E88-8960-80D4E8CDDD10}" destId="{C9E2349E-4118-4267-8D42-B0B4982EB5BF}" srcOrd="0" destOrd="0" presId="urn:microsoft.com/office/officeart/2018/2/layout/IconVerticalSolidList"/>
    <dgm:cxn modelId="{723F847E-9966-448E-995C-AC3F3F616704}" type="presOf" srcId="{D9029F21-7FA2-4094-9EB7-C5A59F0B6F2E}" destId="{0113F7E2-DBA2-4DEF-9C8E-FD3771475361}" srcOrd="0" destOrd="0" presId="urn:microsoft.com/office/officeart/2018/2/layout/IconVerticalSolidList"/>
    <dgm:cxn modelId="{351816AF-AE86-4681-BA90-A79117F0A45C}" type="presOf" srcId="{10F80E10-EC98-414E-A711-2E57978EF158}" destId="{7CC51084-2ADD-412B-A578-CCC4FC957C08}" srcOrd="0" destOrd="0" presId="urn:microsoft.com/office/officeart/2018/2/layout/IconVerticalSolidList"/>
    <dgm:cxn modelId="{8C11FFE9-4404-4749-8AAE-C149D02700F0}" srcId="{D95395CA-B4C7-4943-B982-A53B5B016DA3}" destId="{D9029F21-7FA2-4094-9EB7-C5A59F0B6F2E}" srcOrd="1" destOrd="0" parTransId="{52AB5E27-9C88-4B4F-A90F-E53CE71F5229}" sibTransId="{C9A5B34D-53BD-4213-A780-A8518E899B9E}"/>
    <dgm:cxn modelId="{CB169199-A293-4FF5-AF29-31A20549B397}" type="presOf" srcId="{D95395CA-B4C7-4943-B982-A53B5B016DA3}" destId="{56F3FD17-CEDD-438B-A7BC-4991B3C49271}" srcOrd="0" destOrd="0" presId="urn:microsoft.com/office/officeart/2018/2/layout/IconVerticalSolidList"/>
    <dgm:cxn modelId="{5BF5526B-8B19-4E5C-A163-7C01E15ECD02}" srcId="{D95395CA-B4C7-4943-B982-A53B5B016DA3}" destId="{2BE022A5-12A8-4E88-8960-80D4E8CDDD10}" srcOrd="2" destOrd="0" parTransId="{47B76F18-6980-47F5-A51B-269CD230E43B}" sibTransId="{2A03A15A-68C7-4AB6-81CD-E6FA1CD54BB6}"/>
    <dgm:cxn modelId="{01567AD5-A437-4223-8B16-189DE94F9B2A}" srcId="{D95395CA-B4C7-4943-B982-A53B5B016DA3}" destId="{10F80E10-EC98-414E-A711-2E57978EF158}" srcOrd="0" destOrd="0" parTransId="{DA35BAA2-48DF-4DC9-BB0D-76566263D837}" sibTransId="{91BA04AE-F406-443C-AEE3-42416514CE8A}"/>
    <dgm:cxn modelId="{0E04ED6F-3BFC-43C2-88CB-2830E299239F}" type="presParOf" srcId="{56F3FD17-CEDD-438B-A7BC-4991B3C49271}" destId="{9D3DC7E2-B281-418D-A0D2-B542E9DC69A3}" srcOrd="0" destOrd="0" presId="urn:microsoft.com/office/officeart/2018/2/layout/IconVerticalSolidList"/>
    <dgm:cxn modelId="{53D2BB65-B651-4D78-A2C8-948789B07644}" type="presParOf" srcId="{9D3DC7E2-B281-418D-A0D2-B542E9DC69A3}" destId="{B154DB43-79D3-4BA1-899A-0605D1394E63}" srcOrd="0" destOrd="0" presId="urn:microsoft.com/office/officeart/2018/2/layout/IconVerticalSolidList"/>
    <dgm:cxn modelId="{F2201A93-4321-4389-8886-9CC3FE81810F}" type="presParOf" srcId="{9D3DC7E2-B281-418D-A0D2-B542E9DC69A3}" destId="{E7E003B2-F745-4E7D-9097-9EB3C6502AEB}" srcOrd="1" destOrd="0" presId="urn:microsoft.com/office/officeart/2018/2/layout/IconVerticalSolidList"/>
    <dgm:cxn modelId="{7814EA08-E4F4-430F-AB8F-581A62154E56}" type="presParOf" srcId="{9D3DC7E2-B281-418D-A0D2-B542E9DC69A3}" destId="{75A21C30-35A5-4260-BF91-33215C5BEFEE}" srcOrd="2" destOrd="0" presId="urn:microsoft.com/office/officeart/2018/2/layout/IconVerticalSolidList"/>
    <dgm:cxn modelId="{60A348E2-A1E7-4B9E-B51B-5B590F422F16}" type="presParOf" srcId="{9D3DC7E2-B281-418D-A0D2-B542E9DC69A3}" destId="{7CC51084-2ADD-412B-A578-CCC4FC957C08}" srcOrd="3" destOrd="0" presId="urn:microsoft.com/office/officeart/2018/2/layout/IconVerticalSolidList"/>
    <dgm:cxn modelId="{13807399-D19F-4BDE-9F26-96A17278C751}" type="presParOf" srcId="{56F3FD17-CEDD-438B-A7BC-4991B3C49271}" destId="{AEF46185-E075-4277-9B33-AD1C5CA0F90D}" srcOrd="1" destOrd="0" presId="urn:microsoft.com/office/officeart/2018/2/layout/IconVerticalSolidList"/>
    <dgm:cxn modelId="{EFD08BE5-AB26-4FDE-8B3C-19C7FAB48899}" type="presParOf" srcId="{56F3FD17-CEDD-438B-A7BC-4991B3C49271}" destId="{38BD9FC6-72B1-43A4-AF19-75CDF4CA97BF}" srcOrd="2" destOrd="0" presId="urn:microsoft.com/office/officeart/2018/2/layout/IconVerticalSolidList"/>
    <dgm:cxn modelId="{EEC4AE61-B4BF-495F-8D09-CE44C245FB85}" type="presParOf" srcId="{38BD9FC6-72B1-43A4-AF19-75CDF4CA97BF}" destId="{3933DA12-C830-4F3E-9FBE-BFEA12D556BF}" srcOrd="0" destOrd="0" presId="urn:microsoft.com/office/officeart/2018/2/layout/IconVerticalSolidList"/>
    <dgm:cxn modelId="{0331DA9C-DF79-4033-A7A3-9C7C4A17216D}" type="presParOf" srcId="{38BD9FC6-72B1-43A4-AF19-75CDF4CA97BF}" destId="{3C5FB2C5-3A3B-49AD-BC0D-A95EC743B9C3}" srcOrd="1" destOrd="0" presId="urn:microsoft.com/office/officeart/2018/2/layout/IconVerticalSolidList"/>
    <dgm:cxn modelId="{3C5BDFF2-A958-485E-BEE9-9718C534D6F9}" type="presParOf" srcId="{38BD9FC6-72B1-43A4-AF19-75CDF4CA97BF}" destId="{7A2A352D-F928-49BB-8D79-D23DF0A214CD}" srcOrd="2" destOrd="0" presId="urn:microsoft.com/office/officeart/2018/2/layout/IconVerticalSolidList"/>
    <dgm:cxn modelId="{E1C3226E-825A-49D5-8C97-E3ACCEB4DA4D}" type="presParOf" srcId="{38BD9FC6-72B1-43A4-AF19-75CDF4CA97BF}" destId="{0113F7E2-DBA2-4DEF-9C8E-FD3771475361}" srcOrd="3" destOrd="0" presId="urn:microsoft.com/office/officeart/2018/2/layout/IconVerticalSolidList"/>
    <dgm:cxn modelId="{E175192C-B574-4CC8-A2DE-3CA3A5011F2F}" type="presParOf" srcId="{56F3FD17-CEDD-438B-A7BC-4991B3C49271}" destId="{B4B7983C-7E4A-48AE-BA27-C059A8676C04}" srcOrd="3" destOrd="0" presId="urn:microsoft.com/office/officeart/2018/2/layout/IconVerticalSolidList"/>
    <dgm:cxn modelId="{E4F99956-37AF-426A-B21F-16C0E34FDBBB}" type="presParOf" srcId="{56F3FD17-CEDD-438B-A7BC-4991B3C49271}" destId="{A2E09061-524D-4094-B3C0-5147C888D82C}" srcOrd="4" destOrd="0" presId="urn:microsoft.com/office/officeart/2018/2/layout/IconVerticalSolidList"/>
    <dgm:cxn modelId="{FA00FAAA-762D-4C5D-98D3-E299954AEA6F}" type="presParOf" srcId="{A2E09061-524D-4094-B3C0-5147C888D82C}" destId="{43B0727E-7827-417F-9887-30618023789C}" srcOrd="0" destOrd="0" presId="urn:microsoft.com/office/officeart/2018/2/layout/IconVerticalSolidList"/>
    <dgm:cxn modelId="{4E640928-032C-4910-8D9F-C03907C88CF7}" type="presParOf" srcId="{A2E09061-524D-4094-B3C0-5147C888D82C}" destId="{AEE03A71-A58C-4CB1-A95E-4E31E2F1906E}" srcOrd="1" destOrd="0" presId="urn:microsoft.com/office/officeart/2018/2/layout/IconVerticalSolidList"/>
    <dgm:cxn modelId="{7D6295F3-4A80-4FB7-857E-11355E7C430F}" type="presParOf" srcId="{A2E09061-524D-4094-B3C0-5147C888D82C}" destId="{ABC6A24F-E6FC-4355-B77D-903A52F68EE6}" srcOrd="2" destOrd="0" presId="urn:microsoft.com/office/officeart/2018/2/layout/IconVerticalSolidList"/>
    <dgm:cxn modelId="{B8FAD619-76A3-4BEA-AF18-C8339D5C1D84}" type="presParOf" srcId="{A2E09061-524D-4094-B3C0-5147C888D82C}" destId="{C9E2349E-4118-4267-8D42-B0B4982EB5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B4FAD1-F01A-45D0-9980-296507812121}" type="doc">
      <dgm:prSet loTypeId="urn:microsoft.com/office/officeart/2018/2/layout/IconVerticalSolidList" loCatId="icon" qsTypeId="urn:microsoft.com/office/officeart/2005/8/quickstyle/simple1" qsCatId="simple" csTypeId="urn:microsoft.com/office/officeart/2005/8/colors/accent5_1" csCatId="accent5" phldr="1"/>
      <dgm:spPr/>
      <dgm:t>
        <a:bodyPr/>
        <a:lstStyle/>
        <a:p>
          <a:endParaRPr lang="en-US"/>
        </a:p>
      </dgm:t>
    </dgm:pt>
    <dgm:pt modelId="{49A185E8-EFEE-44F5-AA73-11BF3E6CD0B2}">
      <dgm:prSet custT="1"/>
      <dgm:spPr/>
      <dgm:t>
        <a:bodyPr/>
        <a:lstStyle/>
        <a:p>
          <a:pPr>
            <a:lnSpc>
              <a:spcPct val="100000"/>
            </a:lnSpc>
          </a:pPr>
          <a:r>
            <a:rPr lang="en-US" sz="2400" b="1" i="0" dirty="0" err="1">
              <a:latin typeface="Aptos" panose="020B0004020202020204" pitchFamily="34" charset="0"/>
            </a:rPr>
            <a:t>Diğer</a:t>
          </a:r>
          <a:r>
            <a:rPr lang="en-US" sz="2400" b="1" i="0" dirty="0">
              <a:latin typeface="Aptos" panose="020B0004020202020204" pitchFamily="34" charset="0"/>
            </a:rPr>
            <a:t> </a:t>
          </a:r>
          <a:r>
            <a:rPr lang="en-US" sz="2400" b="1" i="0" dirty="0" err="1">
              <a:latin typeface="Aptos" panose="020B0004020202020204" pitchFamily="34" charset="0"/>
            </a:rPr>
            <a:t>Faydalar</a:t>
          </a:r>
          <a:endParaRPr lang="en-US" sz="2400" dirty="0">
            <a:latin typeface="Aptos" panose="020B0004020202020204" pitchFamily="34" charset="0"/>
          </a:endParaRPr>
        </a:p>
      </dgm:t>
    </dgm:pt>
    <dgm:pt modelId="{3C863F84-6F24-4283-83A1-4BD7CC92BCA7}" type="parTrans" cxnId="{9E8608A6-3344-4004-87F6-26BB21863B75}">
      <dgm:prSet/>
      <dgm:spPr/>
      <dgm:t>
        <a:bodyPr/>
        <a:lstStyle/>
        <a:p>
          <a:endParaRPr lang="en-US" sz="1600">
            <a:latin typeface="Aptos" panose="020B0004020202020204" pitchFamily="34" charset="0"/>
          </a:endParaRPr>
        </a:p>
      </dgm:t>
    </dgm:pt>
    <dgm:pt modelId="{684CCA59-FCDB-4415-A0B7-6C7F7B769322}" type="sibTrans" cxnId="{9E8608A6-3344-4004-87F6-26BB21863B75}">
      <dgm:prSet/>
      <dgm:spPr/>
      <dgm:t>
        <a:bodyPr/>
        <a:lstStyle/>
        <a:p>
          <a:endParaRPr lang="en-US" sz="1600">
            <a:latin typeface="Aptos" panose="020B0004020202020204" pitchFamily="34" charset="0"/>
          </a:endParaRPr>
        </a:p>
      </dgm:t>
    </dgm:pt>
    <dgm:pt modelId="{076F660D-B071-4169-879C-ADE9521B9033}">
      <dgm:prSet custT="1"/>
      <dgm:spPr/>
      <dgm:t>
        <a:bodyPr/>
        <a:lstStyle/>
        <a:p>
          <a:pPr>
            <a:lnSpc>
              <a:spcPct val="100000"/>
            </a:lnSpc>
          </a:pPr>
          <a:r>
            <a:rPr lang="tr-TR" sz="1600" b="1" i="0" dirty="0"/>
            <a:t>Eğitim: </a:t>
          </a:r>
          <a:r>
            <a:rPr lang="tr-TR" sz="1600" b="0" i="0" dirty="0"/>
            <a:t>Geleneksel öğrenmeyi destekleyici nitelikte olup birçok konuda kaynaklar, araçlar ve tartışmalar yoluyla eğitim amaçlı kullanılabilir.</a:t>
          </a:r>
          <a:endParaRPr lang="en-US" sz="1600" b="0" dirty="0">
            <a:latin typeface="Aptos" panose="020B0004020202020204" pitchFamily="34" charset="0"/>
          </a:endParaRPr>
        </a:p>
      </dgm:t>
    </dgm:pt>
    <dgm:pt modelId="{039CC391-2370-4282-BFE9-1D93B37B19E2}" type="parTrans" cxnId="{720C8E26-3CDC-4D90-A197-1F57AD5F09B4}">
      <dgm:prSet/>
      <dgm:spPr/>
      <dgm:t>
        <a:bodyPr/>
        <a:lstStyle/>
        <a:p>
          <a:endParaRPr lang="en-US" sz="1600">
            <a:latin typeface="Aptos" panose="020B0004020202020204" pitchFamily="34" charset="0"/>
          </a:endParaRPr>
        </a:p>
      </dgm:t>
    </dgm:pt>
    <dgm:pt modelId="{4A0D8D92-6645-4BFD-8938-292A5DBE86E4}" type="sibTrans" cxnId="{720C8E26-3CDC-4D90-A197-1F57AD5F09B4}">
      <dgm:prSet/>
      <dgm:spPr/>
      <dgm:t>
        <a:bodyPr/>
        <a:lstStyle/>
        <a:p>
          <a:endParaRPr lang="en-US" sz="1600">
            <a:latin typeface="Aptos" panose="020B0004020202020204" pitchFamily="34" charset="0"/>
          </a:endParaRPr>
        </a:p>
      </dgm:t>
    </dgm:pt>
    <dgm:pt modelId="{F6EBB7CE-1C27-4225-9DC4-D9F51DC8E5AF}">
      <dgm:prSet custT="1"/>
      <dgm:spPr/>
      <dgm:t>
        <a:bodyPr/>
        <a:lstStyle/>
        <a:p>
          <a:pPr>
            <a:lnSpc>
              <a:spcPct val="100000"/>
            </a:lnSpc>
          </a:pPr>
          <a:r>
            <a:rPr lang="tr-TR" sz="1600" b="1" i="0" dirty="0"/>
            <a:t>Kendini İfade Etme: </a:t>
          </a:r>
          <a:r>
            <a:rPr lang="tr-TR" sz="1600" b="0" i="0" dirty="0"/>
            <a:t>Kullanıcıların duygularını ve bakış açılarını ifade etmelerine olanak tanıyan fotoğrafçılık, video ve yazma araçları sunar.</a:t>
          </a:r>
          <a:endParaRPr lang="en-US" sz="1600" b="0" dirty="0">
            <a:latin typeface="Aptos" panose="020B0004020202020204" pitchFamily="34" charset="0"/>
          </a:endParaRPr>
        </a:p>
      </dgm:t>
    </dgm:pt>
    <dgm:pt modelId="{0876E564-9D94-4CE7-A88C-2187844307DA}" type="parTrans" cxnId="{3B294FE7-88CF-4841-BCCD-0451600D87F6}">
      <dgm:prSet/>
      <dgm:spPr/>
      <dgm:t>
        <a:bodyPr/>
        <a:lstStyle/>
        <a:p>
          <a:endParaRPr lang="en-US" sz="1600">
            <a:latin typeface="Aptos" panose="020B0004020202020204" pitchFamily="34" charset="0"/>
          </a:endParaRPr>
        </a:p>
      </dgm:t>
    </dgm:pt>
    <dgm:pt modelId="{75207335-7990-4027-8EAC-5BB2544FD1B3}" type="sibTrans" cxnId="{3B294FE7-88CF-4841-BCCD-0451600D87F6}">
      <dgm:prSet/>
      <dgm:spPr/>
      <dgm:t>
        <a:bodyPr/>
        <a:lstStyle/>
        <a:p>
          <a:endParaRPr lang="en-US" sz="1600">
            <a:latin typeface="Aptos" panose="020B0004020202020204" pitchFamily="34" charset="0"/>
          </a:endParaRPr>
        </a:p>
      </dgm:t>
    </dgm:pt>
    <dgm:pt modelId="{9DAC6B7C-0CF0-45C6-B7DD-FECB19A2BD38}">
      <dgm:prSet custT="1"/>
      <dgm:spPr/>
      <dgm:t>
        <a:bodyPr/>
        <a:lstStyle/>
        <a:p>
          <a:pPr>
            <a:lnSpc>
              <a:spcPct val="100000"/>
            </a:lnSpc>
          </a:pPr>
          <a:r>
            <a:rPr lang="tr-TR" sz="1600" b="1" i="0" dirty="0"/>
            <a:t>Ağ Geliştirme: </a:t>
          </a:r>
          <a:r>
            <a:rPr lang="tr-TR" sz="1600" b="0" i="0" dirty="0"/>
            <a:t>Bireylerin mesleki bağlantılar kurmasını ve iş fırsatları elde etmesini kolaylaştırır.</a:t>
          </a:r>
          <a:endParaRPr lang="en-US" sz="1600" b="0" dirty="0">
            <a:latin typeface="Aptos" panose="020B0004020202020204" pitchFamily="34" charset="0"/>
          </a:endParaRPr>
        </a:p>
      </dgm:t>
    </dgm:pt>
    <dgm:pt modelId="{46BE8520-4CB6-42D2-A089-8E496BB96BF7}" type="parTrans" cxnId="{E0A13EF0-CBD1-4576-A10E-A70A5C155D75}">
      <dgm:prSet/>
      <dgm:spPr/>
      <dgm:t>
        <a:bodyPr/>
        <a:lstStyle/>
        <a:p>
          <a:endParaRPr lang="en-US" sz="1600">
            <a:latin typeface="Aptos" panose="020B0004020202020204" pitchFamily="34" charset="0"/>
          </a:endParaRPr>
        </a:p>
      </dgm:t>
    </dgm:pt>
    <dgm:pt modelId="{2F0C105A-A16C-4791-B72F-C71A4AE5E6B2}" type="sibTrans" cxnId="{E0A13EF0-CBD1-4576-A10E-A70A5C155D75}">
      <dgm:prSet/>
      <dgm:spPr/>
      <dgm:t>
        <a:bodyPr/>
        <a:lstStyle/>
        <a:p>
          <a:endParaRPr lang="en-US" sz="1600">
            <a:latin typeface="Aptos" panose="020B0004020202020204" pitchFamily="34" charset="0"/>
          </a:endParaRPr>
        </a:p>
      </dgm:t>
    </dgm:pt>
    <dgm:pt modelId="{01754A67-25FB-4E18-9317-BD4A5345ABCE}">
      <dgm:prSet custT="1"/>
      <dgm:spPr/>
      <dgm:t>
        <a:bodyPr/>
        <a:lstStyle/>
        <a:p>
          <a:pPr>
            <a:lnSpc>
              <a:spcPct val="100000"/>
            </a:lnSpc>
          </a:pPr>
          <a:r>
            <a:rPr lang="tr-TR" sz="1600" b="1" dirty="0"/>
            <a:t>Yaygınlaştırma: </a:t>
          </a:r>
          <a:r>
            <a:rPr lang="tr-TR" sz="1600" b="0" dirty="0"/>
            <a:t>Haber ve bilgilerin paylaşılmasına yardımcı olur ve insanların bilgili ve güncel kalmasını sağlar.</a:t>
          </a:r>
          <a:endParaRPr lang="en-US" sz="1600" b="0" dirty="0">
            <a:latin typeface="Aptos" panose="020B0004020202020204" pitchFamily="34" charset="0"/>
          </a:endParaRPr>
        </a:p>
      </dgm:t>
    </dgm:pt>
    <dgm:pt modelId="{42F6A258-D149-4B26-9BAA-C447E8AA1B10}" type="parTrans" cxnId="{B3AEA752-27C1-4A8C-B969-556A1E4E469F}">
      <dgm:prSet/>
      <dgm:spPr/>
      <dgm:t>
        <a:bodyPr/>
        <a:lstStyle/>
        <a:p>
          <a:endParaRPr lang="en-US" sz="1600">
            <a:latin typeface="Aptos" panose="020B0004020202020204" pitchFamily="34" charset="0"/>
          </a:endParaRPr>
        </a:p>
      </dgm:t>
    </dgm:pt>
    <dgm:pt modelId="{3E3DB27F-F888-4BFE-8D5C-2D7452ACD787}" type="sibTrans" cxnId="{B3AEA752-27C1-4A8C-B969-556A1E4E469F}">
      <dgm:prSet/>
      <dgm:spPr/>
      <dgm:t>
        <a:bodyPr/>
        <a:lstStyle/>
        <a:p>
          <a:endParaRPr lang="en-US" sz="1600">
            <a:latin typeface="Aptos" panose="020B0004020202020204" pitchFamily="34" charset="0"/>
          </a:endParaRPr>
        </a:p>
      </dgm:t>
    </dgm:pt>
    <dgm:pt modelId="{3AE14F6F-B83A-458B-AFD2-DA7CCD1951B7}">
      <dgm:prSet custT="1"/>
      <dgm:spPr/>
      <dgm:t>
        <a:bodyPr/>
        <a:lstStyle/>
        <a:p>
          <a:pPr>
            <a:lnSpc>
              <a:spcPct val="100000"/>
            </a:lnSpc>
          </a:pPr>
          <a:r>
            <a:rPr lang="tr-TR" sz="1600" b="1" i="0" dirty="0"/>
            <a:t>Farkındalık </a:t>
          </a:r>
          <a:r>
            <a:rPr lang="tr-TR" sz="1600" b="0" i="0" dirty="0"/>
            <a:t>Yaratma: Toplumsal konularda farkındalığın artmasına ve seslerin duyulmasına yardımcı olur.</a:t>
          </a:r>
          <a:endParaRPr lang="en-US" sz="1600" b="0" dirty="0">
            <a:latin typeface="Aptos" panose="020B0004020202020204" pitchFamily="34" charset="0"/>
          </a:endParaRPr>
        </a:p>
      </dgm:t>
    </dgm:pt>
    <dgm:pt modelId="{D466549D-0904-41DF-8B39-5C123262379B}" type="parTrans" cxnId="{4EE9E98C-AE68-4E29-B6BA-88555ED192C1}">
      <dgm:prSet/>
      <dgm:spPr/>
      <dgm:t>
        <a:bodyPr/>
        <a:lstStyle/>
        <a:p>
          <a:endParaRPr lang="en-US" sz="1600">
            <a:latin typeface="Aptos" panose="020B0004020202020204" pitchFamily="34" charset="0"/>
          </a:endParaRPr>
        </a:p>
      </dgm:t>
    </dgm:pt>
    <dgm:pt modelId="{11AAC7A4-3035-4F3F-9537-E5DFE720BE32}" type="sibTrans" cxnId="{4EE9E98C-AE68-4E29-B6BA-88555ED192C1}">
      <dgm:prSet/>
      <dgm:spPr/>
      <dgm:t>
        <a:bodyPr/>
        <a:lstStyle/>
        <a:p>
          <a:endParaRPr lang="en-US" sz="1600">
            <a:latin typeface="Aptos" panose="020B0004020202020204" pitchFamily="34" charset="0"/>
          </a:endParaRPr>
        </a:p>
      </dgm:t>
    </dgm:pt>
    <dgm:pt modelId="{17E9923F-8A31-4C86-82ED-F8961DF7E8F9}" type="pres">
      <dgm:prSet presAssocID="{10B4FAD1-F01A-45D0-9980-296507812121}" presName="root" presStyleCnt="0">
        <dgm:presLayoutVars>
          <dgm:dir/>
          <dgm:resizeHandles val="exact"/>
        </dgm:presLayoutVars>
      </dgm:prSet>
      <dgm:spPr/>
      <dgm:t>
        <a:bodyPr/>
        <a:lstStyle/>
        <a:p>
          <a:endParaRPr lang="tr-TR"/>
        </a:p>
      </dgm:t>
    </dgm:pt>
    <dgm:pt modelId="{B30C6061-6F0E-44F3-9279-5A400C246A00}" type="pres">
      <dgm:prSet presAssocID="{49A185E8-EFEE-44F5-AA73-11BF3E6CD0B2}" presName="compNode" presStyleCnt="0"/>
      <dgm:spPr/>
    </dgm:pt>
    <dgm:pt modelId="{588628CF-FB44-405A-B071-8BF94613D907}" type="pres">
      <dgm:prSet presAssocID="{49A185E8-EFEE-44F5-AA73-11BF3E6CD0B2}" presName="bgRect" presStyleLbl="bgShp" presStyleIdx="0" presStyleCnt="6" custLinFactNeighborX="245" custLinFactNeighborY="-50235"/>
      <dgm:spPr>
        <a:solidFill>
          <a:srgbClr val="92BAB5"/>
        </a:solidFill>
      </dgm:spPr>
    </dgm:pt>
    <dgm:pt modelId="{AFB384EB-8023-4CC6-9AB7-52C4B6B7C1A0}" type="pres">
      <dgm:prSet presAssocID="{49A185E8-EFEE-44F5-AA73-11BF3E6CD0B2}"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tr-TR"/>
        </a:p>
      </dgm:t>
      <dgm:extLst>
        <a:ext uri="{E40237B7-FDA0-4F09-8148-C483321AD2D9}">
          <dgm14:cNvPr xmlns:dgm14="http://schemas.microsoft.com/office/drawing/2010/diagram" id="0" name="" descr="Upward trend"/>
        </a:ext>
      </dgm:extLst>
    </dgm:pt>
    <dgm:pt modelId="{C86E7432-6241-4BEC-8E84-0E9E1F03361C}" type="pres">
      <dgm:prSet presAssocID="{49A185E8-EFEE-44F5-AA73-11BF3E6CD0B2}" presName="spaceRect" presStyleCnt="0"/>
      <dgm:spPr/>
    </dgm:pt>
    <dgm:pt modelId="{406690D6-4A7D-4ED6-885F-136C62F1D830}" type="pres">
      <dgm:prSet presAssocID="{49A185E8-EFEE-44F5-AA73-11BF3E6CD0B2}" presName="parTx" presStyleLbl="revTx" presStyleIdx="0" presStyleCnt="6">
        <dgm:presLayoutVars>
          <dgm:chMax val="0"/>
          <dgm:chPref val="0"/>
        </dgm:presLayoutVars>
      </dgm:prSet>
      <dgm:spPr/>
      <dgm:t>
        <a:bodyPr/>
        <a:lstStyle/>
        <a:p>
          <a:endParaRPr lang="tr-TR"/>
        </a:p>
      </dgm:t>
    </dgm:pt>
    <dgm:pt modelId="{9865A8AB-C469-4D29-A5DA-2CE6FD247910}" type="pres">
      <dgm:prSet presAssocID="{684CCA59-FCDB-4415-A0B7-6C7F7B769322}" presName="sibTrans" presStyleCnt="0"/>
      <dgm:spPr/>
    </dgm:pt>
    <dgm:pt modelId="{555A4D19-27C0-4832-B7E8-C99CF1F8DE9A}" type="pres">
      <dgm:prSet presAssocID="{076F660D-B071-4169-879C-ADE9521B9033}" presName="compNode" presStyleCnt="0"/>
      <dgm:spPr/>
    </dgm:pt>
    <dgm:pt modelId="{E9B1ACA2-F456-4A02-8D7E-FA281AEFCC23}" type="pres">
      <dgm:prSet presAssocID="{076F660D-B071-4169-879C-ADE9521B9033}" presName="bgRect" presStyleLbl="bgShp" presStyleIdx="1" presStyleCnt="6"/>
      <dgm:spPr/>
    </dgm:pt>
    <dgm:pt modelId="{33706E04-C7E6-49F2-B65E-976D12A95063}" type="pres">
      <dgm:prSet presAssocID="{076F660D-B071-4169-879C-ADE9521B9033}"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id="0" name="" descr="Trieda"/>
        </a:ext>
      </dgm:extLst>
    </dgm:pt>
    <dgm:pt modelId="{4E3C8E20-752B-47CD-8962-4A0E4FF721CD}" type="pres">
      <dgm:prSet presAssocID="{076F660D-B071-4169-879C-ADE9521B9033}" presName="spaceRect" presStyleCnt="0"/>
      <dgm:spPr/>
    </dgm:pt>
    <dgm:pt modelId="{BC086E5D-42D4-4D2E-B543-402546958D34}" type="pres">
      <dgm:prSet presAssocID="{076F660D-B071-4169-879C-ADE9521B9033}" presName="parTx" presStyleLbl="revTx" presStyleIdx="1" presStyleCnt="6">
        <dgm:presLayoutVars>
          <dgm:chMax val="0"/>
          <dgm:chPref val="0"/>
        </dgm:presLayoutVars>
      </dgm:prSet>
      <dgm:spPr/>
      <dgm:t>
        <a:bodyPr/>
        <a:lstStyle/>
        <a:p>
          <a:endParaRPr lang="tr-TR"/>
        </a:p>
      </dgm:t>
    </dgm:pt>
    <dgm:pt modelId="{6075C73D-0BDC-4D4B-ABF8-DE098BBC099E}" type="pres">
      <dgm:prSet presAssocID="{4A0D8D92-6645-4BFD-8938-292A5DBE86E4}" presName="sibTrans" presStyleCnt="0"/>
      <dgm:spPr/>
    </dgm:pt>
    <dgm:pt modelId="{33A1007A-74AD-4520-B4B7-9456F90C59FC}" type="pres">
      <dgm:prSet presAssocID="{F6EBB7CE-1C27-4225-9DC4-D9F51DC8E5AF}" presName="compNode" presStyleCnt="0"/>
      <dgm:spPr/>
    </dgm:pt>
    <dgm:pt modelId="{244D7F3B-6135-4C17-BE6D-15B3A21A29FC}" type="pres">
      <dgm:prSet presAssocID="{F6EBB7CE-1C27-4225-9DC4-D9F51DC8E5AF}" presName="bgRect" presStyleLbl="bgShp" presStyleIdx="2" presStyleCnt="6"/>
      <dgm:spPr/>
    </dgm:pt>
    <dgm:pt modelId="{415EA54D-2151-4997-9CC3-BE2468E99CEB}" type="pres">
      <dgm:prSet presAssocID="{F6EBB7CE-1C27-4225-9DC4-D9F51DC8E5AF}"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tr-TR"/>
        </a:p>
      </dgm:t>
      <dgm:extLst>
        <a:ext uri="{E40237B7-FDA0-4F09-8148-C483321AD2D9}">
          <dgm14:cNvPr xmlns:dgm14="http://schemas.microsoft.com/office/drawing/2010/diagram" id="0" name="" descr="Obrázky"/>
        </a:ext>
      </dgm:extLst>
    </dgm:pt>
    <dgm:pt modelId="{8B4FDA23-E61A-4112-A846-A734AF1A7BEF}" type="pres">
      <dgm:prSet presAssocID="{F6EBB7CE-1C27-4225-9DC4-D9F51DC8E5AF}" presName="spaceRect" presStyleCnt="0"/>
      <dgm:spPr/>
    </dgm:pt>
    <dgm:pt modelId="{E6503FFD-F65E-48BA-A08F-F227839873DB}" type="pres">
      <dgm:prSet presAssocID="{F6EBB7CE-1C27-4225-9DC4-D9F51DC8E5AF}" presName="parTx" presStyleLbl="revTx" presStyleIdx="2" presStyleCnt="6">
        <dgm:presLayoutVars>
          <dgm:chMax val="0"/>
          <dgm:chPref val="0"/>
        </dgm:presLayoutVars>
      </dgm:prSet>
      <dgm:spPr/>
      <dgm:t>
        <a:bodyPr/>
        <a:lstStyle/>
        <a:p>
          <a:endParaRPr lang="tr-TR"/>
        </a:p>
      </dgm:t>
    </dgm:pt>
    <dgm:pt modelId="{B9BF965A-F528-4F75-B3FC-51FC5F8F71AE}" type="pres">
      <dgm:prSet presAssocID="{75207335-7990-4027-8EAC-5BB2544FD1B3}" presName="sibTrans" presStyleCnt="0"/>
      <dgm:spPr/>
    </dgm:pt>
    <dgm:pt modelId="{77FBF9E9-803C-4C05-860D-16ABE236D183}" type="pres">
      <dgm:prSet presAssocID="{9DAC6B7C-0CF0-45C6-B7DD-FECB19A2BD38}" presName="compNode" presStyleCnt="0"/>
      <dgm:spPr/>
    </dgm:pt>
    <dgm:pt modelId="{9CDB783E-7B6F-4B68-AE90-6D594A27C068}" type="pres">
      <dgm:prSet presAssocID="{9DAC6B7C-0CF0-45C6-B7DD-FECB19A2BD38}" presName="bgRect" presStyleLbl="bgShp" presStyleIdx="3" presStyleCnt="6"/>
      <dgm:spPr/>
    </dgm:pt>
    <dgm:pt modelId="{4B0599B3-9D5A-473F-AA74-9C346E6DB0EF}" type="pres">
      <dgm:prSet presAssocID="{9DAC6B7C-0CF0-45C6-B7DD-FECB19A2BD38}"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t>
        <a:bodyPr/>
        <a:lstStyle/>
        <a:p>
          <a:endParaRPr lang="tr-TR"/>
        </a:p>
      </dgm:t>
      <dgm:extLst>
        <a:ext uri="{E40237B7-FDA0-4F09-8148-C483321AD2D9}">
          <dgm14:cNvPr xmlns:dgm14="http://schemas.microsoft.com/office/drawing/2010/diagram" id="0" name="" descr="Pripojenia"/>
        </a:ext>
      </dgm:extLst>
    </dgm:pt>
    <dgm:pt modelId="{CBF18C41-C78B-4663-9A3F-38C660A06F40}" type="pres">
      <dgm:prSet presAssocID="{9DAC6B7C-0CF0-45C6-B7DD-FECB19A2BD38}" presName="spaceRect" presStyleCnt="0"/>
      <dgm:spPr/>
    </dgm:pt>
    <dgm:pt modelId="{0BEB8B17-C313-4E06-BD9A-4888AE6DBA88}" type="pres">
      <dgm:prSet presAssocID="{9DAC6B7C-0CF0-45C6-B7DD-FECB19A2BD38}" presName="parTx" presStyleLbl="revTx" presStyleIdx="3" presStyleCnt="6">
        <dgm:presLayoutVars>
          <dgm:chMax val="0"/>
          <dgm:chPref val="0"/>
        </dgm:presLayoutVars>
      </dgm:prSet>
      <dgm:spPr/>
      <dgm:t>
        <a:bodyPr/>
        <a:lstStyle/>
        <a:p>
          <a:endParaRPr lang="tr-TR"/>
        </a:p>
      </dgm:t>
    </dgm:pt>
    <dgm:pt modelId="{863DF6BC-1AD4-45EE-996E-B68D69311501}" type="pres">
      <dgm:prSet presAssocID="{2F0C105A-A16C-4791-B72F-C71A4AE5E6B2}" presName="sibTrans" presStyleCnt="0"/>
      <dgm:spPr/>
    </dgm:pt>
    <dgm:pt modelId="{33B89B72-3C93-4DA4-991A-197EB5A849EC}" type="pres">
      <dgm:prSet presAssocID="{01754A67-25FB-4E18-9317-BD4A5345ABCE}" presName="compNode" presStyleCnt="0"/>
      <dgm:spPr/>
    </dgm:pt>
    <dgm:pt modelId="{444686CF-51CC-483E-A655-1A06881C1611}" type="pres">
      <dgm:prSet presAssocID="{01754A67-25FB-4E18-9317-BD4A5345ABCE}" presName="bgRect" presStyleLbl="bgShp" presStyleIdx="4" presStyleCnt="6"/>
      <dgm:spPr/>
    </dgm:pt>
    <dgm:pt modelId="{67BA1CFB-D559-4A93-8048-B3DC5661EEC4}" type="pres">
      <dgm:prSet presAssocID="{01754A67-25FB-4E18-9317-BD4A5345ABCE}"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t>
        <a:bodyPr/>
        <a:lstStyle/>
        <a:p>
          <a:endParaRPr lang="tr-TR"/>
        </a:p>
      </dgm:t>
      <dgm:extLst>
        <a:ext uri="{E40237B7-FDA0-4F09-8148-C483321AD2D9}">
          <dgm14:cNvPr xmlns:dgm14="http://schemas.microsoft.com/office/drawing/2010/diagram" id="0" name="" descr="Noviny"/>
        </a:ext>
      </dgm:extLst>
    </dgm:pt>
    <dgm:pt modelId="{8A2AD4A5-1098-4B21-97FA-9C2B816A841B}" type="pres">
      <dgm:prSet presAssocID="{01754A67-25FB-4E18-9317-BD4A5345ABCE}" presName="spaceRect" presStyleCnt="0"/>
      <dgm:spPr/>
    </dgm:pt>
    <dgm:pt modelId="{2D2815C7-7997-40CB-90A5-405B3A31E8C5}" type="pres">
      <dgm:prSet presAssocID="{01754A67-25FB-4E18-9317-BD4A5345ABCE}" presName="parTx" presStyleLbl="revTx" presStyleIdx="4" presStyleCnt="6">
        <dgm:presLayoutVars>
          <dgm:chMax val="0"/>
          <dgm:chPref val="0"/>
        </dgm:presLayoutVars>
      </dgm:prSet>
      <dgm:spPr/>
      <dgm:t>
        <a:bodyPr/>
        <a:lstStyle/>
        <a:p>
          <a:endParaRPr lang="tr-TR"/>
        </a:p>
      </dgm:t>
    </dgm:pt>
    <dgm:pt modelId="{364D64BC-DDA6-49A5-B437-574307460EB8}" type="pres">
      <dgm:prSet presAssocID="{3E3DB27F-F888-4BFE-8D5C-2D7452ACD787}" presName="sibTrans" presStyleCnt="0"/>
      <dgm:spPr/>
    </dgm:pt>
    <dgm:pt modelId="{D3A1F25E-6E37-433A-BA2F-7BC8F044492E}" type="pres">
      <dgm:prSet presAssocID="{3AE14F6F-B83A-458B-AFD2-DA7CCD1951B7}" presName="compNode" presStyleCnt="0"/>
      <dgm:spPr/>
    </dgm:pt>
    <dgm:pt modelId="{D41F3908-D282-429D-A0FB-E82EF44044AD}" type="pres">
      <dgm:prSet presAssocID="{3AE14F6F-B83A-458B-AFD2-DA7CCD1951B7}" presName="bgRect" presStyleLbl="bgShp" presStyleIdx="5" presStyleCnt="6"/>
      <dgm:spPr/>
    </dgm:pt>
    <dgm:pt modelId="{D4248EA8-30D2-475A-B180-880E4B12A20C}" type="pres">
      <dgm:prSet presAssocID="{3AE14F6F-B83A-458B-AFD2-DA7CCD1951B7}"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dgm:spPr>
      <dgm:t>
        <a:bodyPr/>
        <a:lstStyle/>
        <a:p>
          <a:endParaRPr lang="tr-TR"/>
        </a:p>
      </dgm:t>
      <dgm:extLst>
        <a:ext uri="{E40237B7-FDA0-4F09-8148-C483321AD2D9}">
          <dgm14:cNvPr xmlns:dgm14="http://schemas.microsoft.com/office/drawing/2010/diagram" id="0" name="" descr="Marketing"/>
        </a:ext>
      </dgm:extLst>
    </dgm:pt>
    <dgm:pt modelId="{89332592-1F2D-4E35-B832-E1399EC46E4D}" type="pres">
      <dgm:prSet presAssocID="{3AE14F6F-B83A-458B-AFD2-DA7CCD1951B7}" presName="spaceRect" presStyleCnt="0"/>
      <dgm:spPr/>
    </dgm:pt>
    <dgm:pt modelId="{36FFC3D0-89CD-446B-8223-A970BB9A62A2}" type="pres">
      <dgm:prSet presAssocID="{3AE14F6F-B83A-458B-AFD2-DA7CCD1951B7}" presName="parTx" presStyleLbl="revTx" presStyleIdx="5" presStyleCnt="6">
        <dgm:presLayoutVars>
          <dgm:chMax val="0"/>
          <dgm:chPref val="0"/>
        </dgm:presLayoutVars>
      </dgm:prSet>
      <dgm:spPr/>
      <dgm:t>
        <a:bodyPr/>
        <a:lstStyle/>
        <a:p>
          <a:endParaRPr lang="tr-TR"/>
        </a:p>
      </dgm:t>
    </dgm:pt>
  </dgm:ptLst>
  <dgm:cxnLst>
    <dgm:cxn modelId="{3B294FE7-88CF-4841-BCCD-0451600D87F6}" srcId="{10B4FAD1-F01A-45D0-9980-296507812121}" destId="{F6EBB7CE-1C27-4225-9DC4-D9F51DC8E5AF}" srcOrd="2" destOrd="0" parTransId="{0876E564-9D94-4CE7-A88C-2187844307DA}" sibTransId="{75207335-7990-4027-8EAC-5BB2544FD1B3}"/>
    <dgm:cxn modelId="{56402EA3-E1F1-4CC8-9354-EDD3F83489E9}" type="presOf" srcId="{49A185E8-EFEE-44F5-AA73-11BF3E6CD0B2}" destId="{406690D6-4A7D-4ED6-885F-136C62F1D830}" srcOrd="0" destOrd="0" presId="urn:microsoft.com/office/officeart/2018/2/layout/IconVerticalSolidList"/>
    <dgm:cxn modelId="{720C8E26-3CDC-4D90-A197-1F57AD5F09B4}" srcId="{10B4FAD1-F01A-45D0-9980-296507812121}" destId="{076F660D-B071-4169-879C-ADE9521B9033}" srcOrd="1" destOrd="0" parTransId="{039CC391-2370-4282-BFE9-1D93B37B19E2}" sibTransId="{4A0D8D92-6645-4BFD-8938-292A5DBE86E4}"/>
    <dgm:cxn modelId="{07D9F96B-651D-4CFE-8A13-FFA563055455}" type="presOf" srcId="{076F660D-B071-4169-879C-ADE9521B9033}" destId="{BC086E5D-42D4-4D2E-B543-402546958D34}" srcOrd="0" destOrd="0" presId="urn:microsoft.com/office/officeart/2018/2/layout/IconVerticalSolidList"/>
    <dgm:cxn modelId="{D745F9D2-DE4A-40BC-8D79-F1952E7299EB}" type="presOf" srcId="{F6EBB7CE-1C27-4225-9DC4-D9F51DC8E5AF}" destId="{E6503FFD-F65E-48BA-A08F-F227839873DB}" srcOrd="0" destOrd="0" presId="urn:microsoft.com/office/officeart/2018/2/layout/IconVerticalSolidList"/>
    <dgm:cxn modelId="{805A6C6F-5241-40C9-A19E-15620302B434}" type="presOf" srcId="{01754A67-25FB-4E18-9317-BD4A5345ABCE}" destId="{2D2815C7-7997-40CB-90A5-405B3A31E8C5}" srcOrd="0" destOrd="0" presId="urn:microsoft.com/office/officeart/2018/2/layout/IconVerticalSolidList"/>
    <dgm:cxn modelId="{D1DB2558-F562-4CAE-8741-93DCE2B755DC}" type="presOf" srcId="{9DAC6B7C-0CF0-45C6-B7DD-FECB19A2BD38}" destId="{0BEB8B17-C313-4E06-BD9A-4888AE6DBA88}" srcOrd="0" destOrd="0" presId="urn:microsoft.com/office/officeart/2018/2/layout/IconVerticalSolidList"/>
    <dgm:cxn modelId="{4EE9E98C-AE68-4E29-B6BA-88555ED192C1}" srcId="{10B4FAD1-F01A-45D0-9980-296507812121}" destId="{3AE14F6F-B83A-458B-AFD2-DA7CCD1951B7}" srcOrd="5" destOrd="0" parTransId="{D466549D-0904-41DF-8B39-5C123262379B}" sibTransId="{11AAC7A4-3035-4F3F-9537-E5DFE720BE32}"/>
    <dgm:cxn modelId="{04CE8A50-317F-459E-A1D9-C7F115869FA7}" type="presOf" srcId="{10B4FAD1-F01A-45D0-9980-296507812121}" destId="{17E9923F-8A31-4C86-82ED-F8961DF7E8F9}" srcOrd="0" destOrd="0" presId="urn:microsoft.com/office/officeart/2018/2/layout/IconVerticalSolidList"/>
    <dgm:cxn modelId="{E0A13EF0-CBD1-4576-A10E-A70A5C155D75}" srcId="{10B4FAD1-F01A-45D0-9980-296507812121}" destId="{9DAC6B7C-0CF0-45C6-B7DD-FECB19A2BD38}" srcOrd="3" destOrd="0" parTransId="{46BE8520-4CB6-42D2-A089-8E496BB96BF7}" sibTransId="{2F0C105A-A16C-4791-B72F-C71A4AE5E6B2}"/>
    <dgm:cxn modelId="{562FEFC6-F638-4EE4-98DB-0C10BD50F2F9}" type="presOf" srcId="{3AE14F6F-B83A-458B-AFD2-DA7CCD1951B7}" destId="{36FFC3D0-89CD-446B-8223-A970BB9A62A2}" srcOrd="0" destOrd="0" presId="urn:microsoft.com/office/officeart/2018/2/layout/IconVerticalSolidList"/>
    <dgm:cxn modelId="{B3AEA752-27C1-4A8C-B969-556A1E4E469F}" srcId="{10B4FAD1-F01A-45D0-9980-296507812121}" destId="{01754A67-25FB-4E18-9317-BD4A5345ABCE}" srcOrd="4" destOrd="0" parTransId="{42F6A258-D149-4B26-9BAA-C447E8AA1B10}" sibTransId="{3E3DB27F-F888-4BFE-8D5C-2D7452ACD787}"/>
    <dgm:cxn modelId="{9E8608A6-3344-4004-87F6-26BB21863B75}" srcId="{10B4FAD1-F01A-45D0-9980-296507812121}" destId="{49A185E8-EFEE-44F5-AA73-11BF3E6CD0B2}" srcOrd="0" destOrd="0" parTransId="{3C863F84-6F24-4283-83A1-4BD7CC92BCA7}" sibTransId="{684CCA59-FCDB-4415-A0B7-6C7F7B769322}"/>
    <dgm:cxn modelId="{CF6F3CB6-2981-4FD9-AFFC-1A0857E3169A}" type="presParOf" srcId="{17E9923F-8A31-4C86-82ED-F8961DF7E8F9}" destId="{B30C6061-6F0E-44F3-9279-5A400C246A00}" srcOrd="0" destOrd="0" presId="urn:microsoft.com/office/officeart/2018/2/layout/IconVerticalSolidList"/>
    <dgm:cxn modelId="{B7220876-2ACD-4B94-B3A0-F70DF089E457}" type="presParOf" srcId="{B30C6061-6F0E-44F3-9279-5A400C246A00}" destId="{588628CF-FB44-405A-B071-8BF94613D907}" srcOrd="0" destOrd="0" presId="urn:microsoft.com/office/officeart/2018/2/layout/IconVerticalSolidList"/>
    <dgm:cxn modelId="{E13A29B7-99A0-4AFA-9760-95E90FE19372}" type="presParOf" srcId="{B30C6061-6F0E-44F3-9279-5A400C246A00}" destId="{AFB384EB-8023-4CC6-9AB7-52C4B6B7C1A0}" srcOrd="1" destOrd="0" presId="urn:microsoft.com/office/officeart/2018/2/layout/IconVerticalSolidList"/>
    <dgm:cxn modelId="{E49E5596-76E0-49C0-9FCD-0645E33DBA73}" type="presParOf" srcId="{B30C6061-6F0E-44F3-9279-5A400C246A00}" destId="{C86E7432-6241-4BEC-8E84-0E9E1F03361C}" srcOrd="2" destOrd="0" presId="urn:microsoft.com/office/officeart/2018/2/layout/IconVerticalSolidList"/>
    <dgm:cxn modelId="{0FCAB819-CA14-4DA2-A9FA-663D0A621A5E}" type="presParOf" srcId="{B30C6061-6F0E-44F3-9279-5A400C246A00}" destId="{406690D6-4A7D-4ED6-885F-136C62F1D830}" srcOrd="3" destOrd="0" presId="urn:microsoft.com/office/officeart/2018/2/layout/IconVerticalSolidList"/>
    <dgm:cxn modelId="{E2DD7F26-4ABF-421E-9CB3-505C33A7E637}" type="presParOf" srcId="{17E9923F-8A31-4C86-82ED-F8961DF7E8F9}" destId="{9865A8AB-C469-4D29-A5DA-2CE6FD247910}" srcOrd="1" destOrd="0" presId="urn:microsoft.com/office/officeart/2018/2/layout/IconVerticalSolidList"/>
    <dgm:cxn modelId="{87ADA441-C35D-4349-81CC-F494100132BA}" type="presParOf" srcId="{17E9923F-8A31-4C86-82ED-F8961DF7E8F9}" destId="{555A4D19-27C0-4832-B7E8-C99CF1F8DE9A}" srcOrd="2" destOrd="0" presId="urn:microsoft.com/office/officeart/2018/2/layout/IconVerticalSolidList"/>
    <dgm:cxn modelId="{66FE2831-DD57-4EE0-81FC-ED479669CC98}" type="presParOf" srcId="{555A4D19-27C0-4832-B7E8-C99CF1F8DE9A}" destId="{E9B1ACA2-F456-4A02-8D7E-FA281AEFCC23}" srcOrd="0" destOrd="0" presId="urn:microsoft.com/office/officeart/2018/2/layout/IconVerticalSolidList"/>
    <dgm:cxn modelId="{A29131DB-98B4-46A4-A8AF-2A837E10F7E2}" type="presParOf" srcId="{555A4D19-27C0-4832-B7E8-C99CF1F8DE9A}" destId="{33706E04-C7E6-49F2-B65E-976D12A95063}" srcOrd="1" destOrd="0" presId="urn:microsoft.com/office/officeart/2018/2/layout/IconVerticalSolidList"/>
    <dgm:cxn modelId="{07FF48E4-5236-44C3-BEAC-5B82249EE4E8}" type="presParOf" srcId="{555A4D19-27C0-4832-B7E8-C99CF1F8DE9A}" destId="{4E3C8E20-752B-47CD-8962-4A0E4FF721CD}" srcOrd="2" destOrd="0" presId="urn:microsoft.com/office/officeart/2018/2/layout/IconVerticalSolidList"/>
    <dgm:cxn modelId="{4D74A932-F279-4B79-935E-660E419F5719}" type="presParOf" srcId="{555A4D19-27C0-4832-B7E8-C99CF1F8DE9A}" destId="{BC086E5D-42D4-4D2E-B543-402546958D34}" srcOrd="3" destOrd="0" presId="urn:microsoft.com/office/officeart/2018/2/layout/IconVerticalSolidList"/>
    <dgm:cxn modelId="{E65C1455-7142-49E7-8D71-88263963C7F2}" type="presParOf" srcId="{17E9923F-8A31-4C86-82ED-F8961DF7E8F9}" destId="{6075C73D-0BDC-4D4B-ABF8-DE098BBC099E}" srcOrd="3" destOrd="0" presId="urn:microsoft.com/office/officeart/2018/2/layout/IconVerticalSolidList"/>
    <dgm:cxn modelId="{76AEE29C-9240-4F39-86CD-9C8004332E9B}" type="presParOf" srcId="{17E9923F-8A31-4C86-82ED-F8961DF7E8F9}" destId="{33A1007A-74AD-4520-B4B7-9456F90C59FC}" srcOrd="4" destOrd="0" presId="urn:microsoft.com/office/officeart/2018/2/layout/IconVerticalSolidList"/>
    <dgm:cxn modelId="{0B881C1A-E2B1-4CDD-9D54-CB137AED363A}" type="presParOf" srcId="{33A1007A-74AD-4520-B4B7-9456F90C59FC}" destId="{244D7F3B-6135-4C17-BE6D-15B3A21A29FC}" srcOrd="0" destOrd="0" presId="urn:microsoft.com/office/officeart/2018/2/layout/IconVerticalSolidList"/>
    <dgm:cxn modelId="{72F93CEB-4B77-4D00-8075-5E247A41952A}" type="presParOf" srcId="{33A1007A-74AD-4520-B4B7-9456F90C59FC}" destId="{415EA54D-2151-4997-9CC3-BE2468E99CEB}" srcOrd="1" destOrd="0" presId="urn:microsoft.com/office/officeart/2018/2/layout/IconVerticalSolidList"/>
    <dgm:cxn modelId="{A92F030F-6BEB-4398-9F84-4917D99F920C}" type="presParOf" srcId="{33A1007A-74AD-4520-B4B7-9456F90C59FC}" destId="{8B4FDA23-E61A-4112-A846-A734AF1A7BEF}" srcOrd="2" destOrd="0" presId="urn:microsoft.com/office/officeart/2018/2/layout/IconVerticalSolidList"/>
    <dgm:cxn modelId="{F78F8FF8-888A-469C-8C1F-DDB60B679B95}" type="presParOf" srcId="{33A1007A-74AD-4520-B4B7-9456F90C59FC}" destId="{E6503FFD-F65E-48BA-A08F-F227839873DB}" srcOrd="3" destOrd="0" presId="urn:microsoft.com/office/officeart/2018/2/layout/IconVerticalSolidList"/>
    <dgm:cxn modelId="{CFACA432-4707-4FE7-B894-61BDBBC4B9FB}" type="presParOf" srcId="{17E9923F-8A31-4C86-82ED-F8961DF7E8F9}" destId="{B9BF965A-F528-4F75-B3FC-51FC5F8F71AE}" srcOrd="5" destOrd="0" presId="urn:microsoft.com/office/officeart/2018/2/layout/IconVerticalSolidList"/>
    <dgm:cxn modelId="{4FE0C767-AFB9-4BF2-B29C-DEDC15E0CD72}" type="presParOf" srcId="{17E9923F-8A31-4C86-82ED-F8961DF7E8F9}" destId="{77FBF9E9-803C-4C05-860D-16ABE236D183}" srcOrd="6" destOrd="0" presId="urn:microsoft.com/office/officeart/2018/2/layout/IconVerticalSolidList"/>
    <dgm:cxn modelId="{0044E9AD-1D6E-4DF2-A1D6-B05C4A706E52}" type="presParOf" srcId="{77FBF9E9-803C-4C05-860D-16ABE236D183}" destId="{9CDB783E-7B6F-4B68-AE90-6D594A27C068}" srcOrd="0" destOrd="0" presId="urn:microsoft.com/office/officeart/2018/2/layout/IconVerticalSolidList"/>
    <dgm:cxn modelId="{FDB2C4F1-B43B-4D76-930B-1A3BD688C1DA}" type="presParOf" srcId="{77FBF9E9-803C-4C05-860D-16ABE236D183}" destId="{4B0599B3-9D5A-473F-AA74-9C346E6DB0EF}" srcOrd="1" destOrd="0" presId="urn:microsoft.com/office/officeart/2018/2/layout/IconVerticalSolidList"/>
    <dgm:cxn modelId="{765D5945-F474-442B-9521-1E255F20A2E7}" type="presParOf" srcId="{77FBF9E9-803C-4C05-860D-16ABE236D183}" destId="{CBF18C41-C78B-4663-9A3F-38C660A06F40}" srcOrd="2" destOrd="0" presId="urn:microsoft.com/office/officeart/2018/2/layout/IconVerticalSolidList"/>
    <dgm:cxn modelId="{D62235F0-3E4F-4651-8A0B-6165974BE837}" type="presParOf" srcId="{77FBF9E9-803C-4C05-860D-16ABE236D183}" destId="{0BEB8B17-C313-4E06-BD9A-4888AE6DBA88}" srcOrd="3" destOrd="0" presId="urn:microsoft.com/office/officeart/2018/2/layout/IconVerticalSolidList"/>
    <dgm:cxn modelId="{82055C55-0E19-465E-B147-FC9BB42EA753}" type="presParOf" srcId="{17E9923F-8A31-4C86-82ED-F8961DF7E8F9}" destId="{863DF6BC-1AD4-45EE-996E-B68D69311501}" srcOrd="7" destOrd="0" presId="urn:microsoft.com/office/officeart/2018/2/layout/IconVerticalSolidList"/>
    <dgm:cxn modelId="{621A3B61-02AF-4DCC-B052-DBFD29C3B4EB}" type="presParOf" srcId="{17E9923F-8A31-4C86-82ED-F8961DF7E8F9}" destId="{33B89B72-3C93-4DA4-991A-197EB5A849EC}" srcOrd="8" destOrd="0" presId="urn:microsoft.com/office/officeart/2018/2/layout/IconVerticalSolidList"/>
    <dgm:cxn modelId="{7746BBFB-833E-4911-8907-D60BE48E279C}" type="presParOf" srcId="{33B89B72-3C93-4DA4-991A-197EB5A849EC}" destId="{444686CF-51CC-483E-A655-1A06881C1611}" srcOrd="0" destOrd="0" presId="urn:microsoft.com/office/officeart/2018/2/layout/IconVerticalSolidList"/>
    <dgm:cxn modelId="{91084E39-1B78-4860-B612-23681212D643}" type="presParOf" srcId="{33B89B72-3C93-4DA4-991A-197EB5A849EC}" destId="{67BA1CFB-D559-4A93-8048-B3DC5661EEC4}" srcOrd="1" destOrd="0" presId="urn:microsoft.com/office/officeart/2018/2/layout/IconVerticalSolidList"/>
    <dgm:cxn modelId="{8328B2CC-6213-4858-B840-1C5FB4DA2F67}" type="presParOf" srcId="{33B89B72-3C93-4DA4-991A-197EB5A849EC}" destId="{8A2AD4A5-1098-4B21-97FA-9C2B816A841B}" srcOrd="2" destOrd="0" presId="urn:microsoft.com/office/officeart/2018/2/layout/IconVerticalSolidList"/>
    <dgm:cxn modelId="{95862E3B-4D9E-49FF-AC79-4225C44B7C7C}" type="presParOf" srcId="{33B89B72-3C93-4DA4-991A-197EB5A849EC}" destId="{2D2815C7-7997-40CB-90A5-405B3A31E8C5}" srcOrd="3" destOrd="0" presId="urn:microsoft.com/office/officeart/2018/2/layout/IconVerticalSolidList"/>
    <dgm:cxn modelId="{305145AC-668C-4CB5-8C44-98498F5FBB52}" type="presParOf" srcId="{17E9923F-8A31-4C86-82ED-F8961DF7E8F9}" destId="{364D64BC-DDA6-49A5-B437-574307460EB8}" srcOrd="9" destOrd="0" presId="urn:microsoft.com/office/officeart/2018/2/layout/IconVerticalSolidList"/>
    <dgm:cxn modelId="{4EC4F7ED-B38F-4BD4-A3E5-0FE4FB84EAC4}" type="presParOf" srcId="{17E9923F-8A31-4C86-82ED-F8961DF7E8F9}" destId="{D3A1F25E-6E37-433A-BA2F-7BC8F044492E}" srcOrd="10" destOrd="0" presId="urn:microsoft.com/office/officeart/2018/2/layout/IconVerticalSolidList"/>
    <dgm:cxn modelId="{8A740CC8-B940-460F-908F-AB591AC54E96}" type="presParOf" srcId="{D3A1F25E-6E37-433A-BA2F-7BC8F044492E}" destId="{D41F3908-D282-429D-A0FB-E82EF44044AD}" srcOrd="0" destOrd="0" presId="urn:microsoft.com/office/officeart/2018/2/layout/IconVerticalSolidList"/>
    <dgm:cxn modelId="{0B26EAEC-07A3-4CB7-821F-F9C704667E55}" type="presParOf" srcId="{D3A1F25E-6E37-433A-BA2F-7BC8F044492E}" destId="{D4248EA8-30D2-475A-B180-880E4B12A20C}" srcOrd="1" destOrd="0" presId="urn:microsoft.com/office/officeart/2018/2/layout/IconVerticalSolidList"/>
    <dgm:cxn modelId="{C31C8AD7-B982-4912-8E86-4299B6215588}" type="presParOf" srcId="{D3A1F25E-6E37-433A-BA2F-7BC8F044492E}" destId="{89332592-1F2D-4E35-B832-E1399EC46E4D}" srcOrd="2" destOrd="0" presId="urn:microsoft.com/office/officeart/2018/2/layout/IconVerticalSolidList"/>
    <dgm:cxn modelId="{447D3D4B-9993-4979-94E1-020275F67A6F}" type="presParOf" srcId="{D3A1F25E-6E37-433A-BA2F-7BC8F044492E}" destId="{36FFC3D0-89CD-446B-8223-A970BB9A62A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8C951-EFFD-4FFC-AF76-CDA07FA13611}">
      <dsp:nvSpPr>
        <dsp:cNvPr id="0" name=""/>
        <dsp:cNvSpPr/>
      </dsp:nvSpPr>
      <dsp:spPr>
        <a:xfrm>
          <a:off x="0" y="0"/>
          <a:ext cx="69729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7DFD6-E532-4C2F-8E0F-DDB6EB97F0A2}">
      <dsp:nvSpPr>
        <dsp:cNvPr id="0" name=""/>
        <dsp:cNvSpPr/>
      </dsp:nvSpPr>
      <dsp:spPr>
        <a:xfrm>
          <a:off x="0" y="0"/>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100000"/>
            </a:lnSpc>
            <a:spcBef>
              <a:spcPct val="0"/>
            </a:spcBef>
            <a:spcAft>
              <a:spcPct val="35000"/>
            </a:spcAft>
          </a:pPr>
          <a:r>
            <a:rPr lang="sk-SK" sz="3200" b="1" kern="1200" dirty="0">
              <a:latin typeface="Aptos" panose="020B0004020202020204" pitchFamily="34" charset="0"/>
            </a:rPr>
            <a:t>İÇERİK</a:t>
          </a:r>
          <a:endParaRPr lang="en-US" sz="3200" kern="1200" dirty="0">
            <a:latin typeface="Aptos" panose="020B0004020202020204" pitchFamily="34" charset="0"/>
          </a:endParaRPr>
        </a:p>
      </dsp:txBody>
      <dsp:txXfrm>
        <a:off x="0" y="0"/>
        <a:ext cx="6972975" cy="600527"/>
      </dsp:txXfrm>
    </dsp:sp>
    <dsp:sp modelId="{BA978681-798E-4E8B-9906-702C602C2001}">
      <dsp:nvSpPr>
        <dsp:cNvPr id="0" name=""/>
        <dsp:cNvSpPr/>
      </dsp:nvSpPr>
      <dsp:spPr>
        <a:xfrm>
          <a:off x="0" y="600527"/>
          <a:ext cx="69729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219AF-C8D7-4CA7-AF96-133CB193B538}">
      <dsp:nvSpPr>
        <dsp:cNvPr id="0" name=""/>
        <dsp:cNvSpPr/>
      </dsp:nvSpPr>
      <dsp:spPr>
        <a:xfrm>
          <a:off x="0" y="600527"/>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noProof="0" dirty="0">
              <a:latin typeface="Aptos" panose="020B0004020202020204" pitchFamily="34" charset="0"/>
              <a:ea typeface="+mn-ea"/>
              <a:cs typeface="+mn-cs"/>
            </a:rPr>
            <a:t>“Dijital Esenlik” Kavramı</a:t>
          </a:r>
        </a:p>
      </dsp:txBody>
      <dsp:txXfrm>
        <a:off x="0" y="600527"/>
        <a:ext cx="6972975" cy="600527"/>
      </dsp:txXfrm>
    </dsp:sp>
    <dsp:sp modelId="{9B43BAE5-18C7-477B-B28A-7E020CBF5F7B}">
      <dsp:nvSpPr>
        <dsp:cNvPr id="0" name=""/>
        <dsp:cNvSpPr/>
      </dsp:nvSpPr>
      <dsp:spPr>
        <a:xfrm>
          <a:off x="0" y="1201054"/>
          <a:ext cx="69729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58840-8C6C-481B-8684-6366253DF07C}">
      <dsp:nvSpPr>
        <dsp:cNvPr id="0" name=""/>
        <dsp:cNvSpPr/>
      </dsp:nvSpPr>
      <dsp:spPr>
        <a:xfrm>
          <a:off x="0" y="1201055"/>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noProof="0" dirty="0">
              <a:latin typeface="Aptos" panose="020B0004020202020204" pitchFamily="34" charset="0"/>
              <a:ea typeface="+mn-ea"/>
              <a:cs typeface="+mn-cs"/>
            </a:rPr>
            <a:t>Yetişkinler için Neden Önemli?</a:t>
          </a:r>
        </a:p>
      </dsp:txBody>
      <dsp:txXfrm>
        <a:off x="0" y="1201055"/>
        <a:ext cx="6972975" cy="600527"/>
      </dsp:txXfrm>
    </dsp:sp>
    <dsp:sp modelId="{FE5EB41F-DC81-47AF-8DFE-8B2FC44AE86B}">
      <dsp:nvSpPr>
        <dsp:cNvPr id="0" name=""/>
        <dsp:cNvSpPr/>
      </dsp:nvSpPr>
      <dsp:spPr>
        <a:xfrm>
          <a:off x="0" y="1801582"/>
          <a:ext cx="69729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E7B5F-1C43-410C-83C8-908BF621182B}">
      <dsp:nvSpPr>
        <dsp:cNvPr id="0" name=""/>
        <dsp:cNvSpPr/>
      </dsp:nvSpPr>
      <dsp:spPr>
        <a:xfrm>
          <a:off x="0" y="1801582"/>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noProof="0" dirty="0">
              <a:latin typeface="Aptos" panose="020B0004020202020204" pitchFamily="34" charset="0"/>
              <a:ea typeface="+mn-ea"/>
              <a:cs typeface="+mn-cs"/>
            </a:rPr>
            <a:t>Dijital Esenlik ve Teknoloji</a:t>
          </a:r>
        </a:p>
      </dsp:txBody>
      <dsp:txXfrm>
        <a:off x="0" y="1801582"/>
        <a:ext cx="6972975" cy="600527"/>
      </dsp:txXfrm>
    </dsp:sp>
    <dsp:sp modelId="{996B8815-0BC1-49F5-9553-1DBF6F5EA2EA}">
      <dsp:nvSpPr>
        <dsp:cNvPr id="0" name=""/>
        <dsp:cNvSpPr/>
      </dsp:nvSpPr>
      <dsp:spPr>
        <a:xfrm>
          <a:off x="0" y="2402109"/>
          <a:ext cx="69729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04FAA-CDBB-45AF-B0C2-49E51794CC51}">
      <dsp:nvSpPr>
        <dsp:cNvPr id="0" name=""/>
        <dsp:cNvSpPr/>
      </dsp:nvSpPr>
      <dsp:spPr>
        <a:xfrm>
          <a:off x="0" y="2402110"/>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dirty="0">
              <a:ea typeface="+mn-ea"/>
              <a:cs typeface="+mn-cs"/>
            </a:rPr>
            <a:t>Aşırı Ekran Süresi ve Teknolojiye Maruz Kalma</a:t>
          </a:r>
          <a:endParaRPr lang="en-US" sz="2400" kern="1200" dirty="0">
            <a:latin typeface="Aptos" panose="020B0004020202020204" pitchFamily="34" charset="0"/>
            <a:ea typeface="+mn-ea"/>
            <a:cs typeface="+mn-cs"/>
          </a:endParaRPr>
        </a:p>
      </dsp:txBody>
      <dsp:txXfrm>
        <a:off x="0" y="2402110"/>
        <a:ext cx="6972975" cy="600527"/>
      </dsp:txXfrm>
    </dsp:sp>
    <dsp:sp modelId="{34CE4033-56B9-4D93-B580-3B02DF1213DD}">
      <dsp:nvSpPr>
        <dsp:cNvPr id="0" name=""/>
        <dsp:cNvSpPr/>
      </dsp:nvSpPr>
      <dsp:spPr>
        <a:xfrm>
          <a:off x="0" y="3002637"/>
          <a:ext cx="69729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96AB2-6485-43F7-AF26-89A5A144D191}">
      <dsp:nvSpPr>
        <dsp:cNvPr id="0" name=""/>
        <dsp:cNvSpPr/>
      </dsp:nvSpPr>
      <dsp:spPr>
        <a:xfrm>
          <a:off x="0" y="3002637"/>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noProof="0" dirty="0">
              <a:latin typeface="Aptos" panose="020B0004020202020204" pitchFamily="34" charset="0"/>
              <a:ea typeface="+mn-ea"/>
              <a:cs typeface="+mn-cs"/>
            </a:rPr>
            <a:t>Sosyal Medya</a:t>
          </a:r>
        </a:p>
      </dsp:txBody>
      <dsp:txXfrm>
        <a:off x="0" y="3002637"/>
        <a:ext cx="6972975" cy="600527"/>
      </dsp:txXfrm>
    </dsp:sp>
    <dsp:sp modelId="{D03B7C6A-DC66-4E77-94E2-C0013AED3E75}">
      <dsp:nvSpPr>
        <dsp:cNvPr id="0" name=""/>
        <dsp:cNvSpPr/>
      </dsp:nvSpPr>
      <dsp:spPr>
        <a:xfrm>
          <a:off x="0" y="3603164"/>
          <a:ext cx="69729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6CBF4-97F8-4C80-9046-72D18605D41C}">
      <dsp:nvSpPr>
        <dsp:cNvPr id="0" name=""/>
        <dsp:cNvSpPr/>
      </dsp:nvSpPr>
      <dsp:spPr>
        <a:xfrm>
          <a:off x="0" y="3603165"/>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cs typeface="Calibri" panose="020F0502020204030204" pitchFamily="34" charset="0"/>
            </a:rPr>
            <a:t>Aşırı Bilgi Yükü ve Stres</a:t>
          </a:r>
          <a:endParaRPr lang="en-GB" sz="2400" kern="1200" dirty="0">
            <a:latin typeface="Aptos" panose="020B0004020202020204" pitchFamily="34" charset="0"/>
          </a:endParaRPr>
        </a:p>
      </dsp:txBody>
      <dsp:txXfrm>
        <a:off x="0" y="3603165"/>
        <a:ext cx="6972975" cy="600527"/>
      </dsp:txXfrm>
    </dsp:sp>
    <dsp:sp modelId="{18A69769-D611-49D6-BFBF-6354050A231C}">
      <dsp:nvSpPr>
        <dsp:cNvPr id="0" name=""/>
        <dsp:cNvSpPr/>
      </dsp:nvSpPr>
      <dsp:spPr>
        <a:xfrm>
          <a:off x="0" y="4203692"/>
          <a:ext cx="69729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71AF9-1970-4D3B-9943-52B1D48C20F1}">
      <dsp:nvSpPr>
        <dsp:cNvPr id="0" name=""/>
        <dsp:cNvSpPr/>
      </dsp:nvSpPr>
      <dsp:spPr>
        <a:xfrm>
          <a:off x="0" y="4203692"/>
          <a:ext cx="6972975" cy="600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100000"/>
            </a:lnSpc>
            <a:spcBef>
              <a:spcPct val="0"/>
            </a:spcBef>
            <a:spcAft>
              <a:spcPct val="35000"/>
            </a:spcAft>
          </a:pPr>
          <a:r>
            <a:rPr lang="tr-TR" sz="2400" kern="1200" noProof="0" dirty="0">
              <a:latin typeface="Aptos" panose="020B0004020202020204" pitchFamily="34" charset="0"/>
              <a:cs typeface="Calibri" panose="020F0502020204030204" pitchFamily="34" charset="0"/>
            </a:rPr>
            <a:t>Hatırlatma(</a:t>
          </a:r>
          <a:r>
            <a:rPr lang="tr-TR" sz="2400" kern="1200" noProof="0" dirty="0" err="1">
              <a:latin typeface="Aptos" panose="020B0004020202020204" pitchFamily="34" charset="0"/>
              <a:cs typeface="Calibri" panose="020F0502020204030204" pitchFamily="34" charset="0"/>
            </a:rPr>
            <a:t>lar</a:t>
          </a:r>
          <a:r>
            <a:rPr lang="tr-TR" sz="2400" kern="1200" noProof="0" dirty="0">
              <a:latin typeface="Aptos" panose="020B0004020202020204" pitchFamily="34" charset="0"/>
              <a:cs typeface="Calibri" panose="020F0502020204030204" pitchFamily="34" charset="0"/>
            </a:rPr>
            <a:t>)</a:t>
          </a:r>
          <a:endParaRPr lang="tr-TR" sz="2400" kern="1200" noProof="0" dirty="0">
            <a:latin typeface="Aptos" panose="020B0004020202020204" pitchFamily="34" charset="0"/>
          </a:endParaRPr>
        </a:p>
      </dsp:txBody>
      <dsp:txXfrm>
        <a:off x="0" y="4203692"/>
        <a:ext cx="6972975" cy="6005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5039A-A173-49DF-AA77-FE515BC33B90}">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62D15-4092-4C06-8066-7F10CBD645EB}">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tr-TR" sz="2000" b="1" kern="1200" noProof="0" dirty="0" smtClean="0">
              <a:latin typeface="Aptos" panose="020B0004020202020204" pitchFamily="34" charset="0"/>
            </a:rPr>
            <a:t>Aşırı Bilgi Yükü ve Stres yetişkinlerin esenliği ve dijital esenliği üzerinde aşağıdaki diğer olumsuz etkilere de yol açabilir:</a:t>
          </a:r>
          <a:endParaRPr lang="tr-TR" sz="2000" b="1" kern="1200" noProof="0" dirty="0">
            <a:latin typeface="Aptos" panose="020B0004020202020204" pitchFamily="34" charset="0"/>
          </a:endParaRPr>
        </a:p>
      </dsp:txBody>
      <dsp:txXfrm>
        <a:off x="0" y="675"/>
        <a:ext cx="6900512" cy="1106957"/>
      </dsp:txXfrm>
    </dsp:sp>
    <dsp:sp modelId="{A480B676-6182-4138-A101-BDE2E4AEE97D}">
      <dsp:nvSpPr>
        <dsp:cNvPr id="0" name=""/>
        <dsp:cNvSpPr/>
      </dsp:nvSpPr>
      <dsp:spPr>
        <a:xfrm>
          <a:off x="0" y="1107633"/>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716216-994B-4AF5-AC7D-079559277E31}">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tr-TR" sz="1800" b="1" i="0" kern="1200" dirty="0">
              <a:solidFill>
                <a:srgbClr val="FFAA5A"/>
              </a:solidFill>
              <a:latin typeface="Aptos" panose="020B0004020202020204" pitchFamily="34" charset="0"/>
              <a:ea typeface="+mn-ea"/>
              <a:cs typeface="+mn-cs"/>
            </a:rPr>
            <a:t>Karar Vermede Zorlanma: </a:t>
          </a:r>
          <a:r>
            <a:rPr lang="tr-TR" sz="1800" b="0" i="0" kern="1200" dirty="0">
              <a:solidFill>
                <a:schemeClr val="tx1"/>
              </a:solidFill>
              <a:latin typeface="Aptos" panose="020B0004020202020204" pitchFamily="34" charset="0"/>
              <a:ea typeface="+mn-ea"/>
              <a:cs typeface="+mn-cs"/>
            </a:rPr>
            <a:t>Bu durum, yetişkinlerin bilinçli karar alma olasılıkları zayıflatabilir ve iş ve sosyal ilişkiler gibi yaşamın farklı alanlarında sorunlara yol açabilir.</a:t>
          </a:r>
          <a:endParaRPr lang="en-US" sz="1800" b="0" i="0" kern="1200" dirty="0">
            <a:solidFill>
              <a:schemeClr val="tx1"/>
            </a:solidFill>
            <a:latin typeface="Aptos" panose="020B0004020202020204" pitchFamily="34" charset="0"/>
            <a:ea typeface="+mn-ea"/>
            <a:cs typeface="+mn-cs"/>
          </a:endParaRPr>
        </a:p>
      </dsp:txBody>
      <dsp:txXfrm>
        <a:off x="0" y="1107633"/>
        <a:ext cx="6900512" cy="1106957"/>
      </dsp:txXfrm>
    </dsp:sp>
    <dsp:sp modelId="{00391F2C-4C15-4859-91DD-719C7B43F58B}">
      <dsp:nvSpPr>
        <dsp:cNvPr id="0" name=""/>
        <dsp:cNvSpPr/>
      </dsp:nvSpPr>
      <dsp:spPr>
        <a:xfrm>
          <a:off x="0" y="221459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DDACA-A584-4916-9B4C-68F298AE2444}">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i="0" kern="1200" dirty="0">
              <a:solidFill>
                <a:srgbClr val="FFAA5A"/>
              </a:solidFill>
            </a:rPr>
            <a:t>Düşük Verimlilik: </a:t>
          </a:r>
          <a:r>
            <a:rPr lang="tr-TR" sz="1800" b="0" i="0" kern="1200" dirty="0">
              <a:solidFill>
                <a:schemeClr val="tx1"/>
              </a:solidFill>
            </a:rPr>
            <a:t>Karar vermede zorluk ve odaklanma kaybı, düşük verimliliğe yol açarak kişisel ve profesyonel yaşamı etkileyebilir.</a:t>
          </a:r>
          <a:endParaRPr lang="en-US" sz="1800" b="0" kern="1200" dirty="0">
            <a:solidFill>
              <a:schemeClr val="tx1"/>
            </a:solidFill>
          </a:endParaRPr>
        </a:p>
      </dsp:txBody>
      <dsp:txXfrm>
        <a:off x="0" y="2214591"/>
        <a:ext cx="6900512" cy="1106957"/>
      </dsp:txXfrm>
    </dsp:sp>
    <dsp:sp modelId="{59B91375-88CF-413D-A96D-AB03487373B0}">
      <dsp:nvSpPr>
        <dsp:cNvPr id="0" name=""/>
        <dsp:cNvSpPr/>
      </dsp:nvSpPr>
      <dsp:spPr>
        <a:xfrm>
          <a:off x="0" y="3321549"/>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C5F7E9-220A-40CA-95D1-9E338D76EEE6}">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i="0" kern="1200" dirty="0">
              <a:solidFill>
                <a:srgbClr val="FFAA5A"/>
              </a:solidFill>
              <a:latin typeface="Calibri" panose="020F0502020204030204"/>
              <a:ea typeface="+mn-ea"/>
              <a:cs typeface="+mn-cs"/>
            </a:rPr>
            <a:t>Zihinsel ve Fiziksel Sağlık Sorunları: </a:t>
          </a:r>
          <a:r>
            <a:rPr lang="tr-TR" sz="1800" b="0" i="0" kern="1200" dirty="0">
              <a:solidFill>
                <a:schemeClr val="tx1"/>
              </a:solidFill>
            </a:rPr>
            <a:t>Kaygıya, depresyona, yaşam doyumunun azalmasına ve hatta tükenmişliğe neden olabilir ve bu da fiziksel sağlık sorunlarına da yol açabilir.</a:t>
          </a:r>
          <a:endParaRPr lang="en-US" sz="1800" b="0" kern="1200" dirty="0">
            <a:solidFill>
              <a:schemeClr val="tx1"/>
            </a:solidFill>
          </a:endParaRPr>
        </a:p>
      </dsp:txBody>
      <dsp:txXfrm>
        <a:off x="0" y="3321549"/>
        <a:ext cx="6900512" cy="1106957"/>
      </dsp:txXfrm>
    </dsp:sp>
    <dsp:sp modelId="{D2EA28D9-07F8-4CB1-B81D-1CF69ADB1D43}">
      <dsp:nvSpPr>
        <dsp:cNvPr id="0" name=""/>
        <dsp:cNvSpPr/>
      </dsp:nvSpPr>
      <dsp:spPr>
        <a:xfrm>
          <a:off x="0" y="4428507"/>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B5233-56B6-4F09-A9F8-E5BF4FE3791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i="0" kern="1200" dirty="0">
              <a:solidFill>
                <a:srgbClr val="FFAA5A"/>
              </a:solidFill>
            </a:rPr>
            <a:t>Dijital Tükenmişlik: </a:t>
          </a:r>
          <a:r>
            <a:rPr lang="tr-TR" sz="1800" b="0" i="0" kern="1200" dirty="0">
              <a:solidFill>
                <a:schemeClr val="tx1"/>
              </a:solidFill>
            </a:rPr>
            <a:t>Sürekli olarak aşırı bilgi yüküne ve strese maruz kalmak, tükenmeye ve duyarsızlaşmaya yol açabilir, bu da esenliği ve dijital esenliği bozar.</a:t>
          </a:r>
          <a:endParaRPr lang="en-US" sz="1800" b="0" kern="1200" dirty="0">
            <a:solidFill>
              <a:schemeClr val="tx1"/>
            </a:solidFill>
            <a:latin typeface="Aptos" panose="020B0004020202020204" pitchFamily="34" charset="0"/>
          </a:endParaRPr>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01B25-992C-428D-BC88-5BE162DC90C4}">
      <dsp:nvSpPr>
        <dsp:cNvPr id="0" name=""/>
        <dsp:cNvSpPr/>
      </dsp:nvSpPr>
      <dsp:spPr>
        <a:xfrm>
          <a:off x="0" y="548"/>
          <a:ext cx="7317316" cy="1282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6A6BB-A490-48D6-927D-A2E4AE497919}">
      <dsp:nvSpPr>
        <dsp:cNvPr id="0" name=""/>
        <dsp:cNvSpPr/>
      </dsp:nvSpPr>
      <dsp:spPr>
        <a:xfrm>
          <a:off x="388102" y="289219"/>
          <a:ext cx="705640" cy="7056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CAE08-0219-4A6A-823B-1BE2FD8D99F0}">
      <dsp:nvSpPr>
        <dsp:cNvPr id="0" name=""/>
        <dsp:cNvSpPr/>
      </dsp:nvSpPr>
      <dsp:spPr>
        <a:xfrm>
          <a:off x="1481844" y="548"/>
          <a:ext cx="5835471" cy="1282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82" tIns="135782" rIns="135782" bIns="135782" numCol="1" spcCol="1270" anchor="ctr" anchorCtr="0">
          <a:noAutofit/>
        </a:bodyPr>
        <a:lstStyle/>
        <a:p>
          <a:pPr lvl="0" algn="l" defTabSz="889000">
            <a:lnSpc>
              <a:spcPct val="100000"/>
            </a:lnSpc>
            <a:spcBef>
              <a:spcPct val="0"/>
            </a:spcBef>
            <a:spcAft>
              <a:spcPct val="35000"/>
            </a:spcAft>
          </a:pPr>
          <a:r>
            <a:rPr lang="tr-TR" sz="2000" kern="1200" dirty="0"/>
            <a:t>Teknolojiden faydalanabilmek ve olumsuz etkilerini rahatlıkla yönetebilmek bir yeterlilik olduğundan, bir beceri olarak düşünülebilir.</a:t>
          </a:r>
          <a:endParaRPr lang="en-US" sz="2000" kern="1200" dirty="0">
            <a:latin typeface="Aptos" panose="020B0004020202020204" pitchFamily="34" charset="0"/>
          </a:endParaRPr>
        </a:p>
      </dsp:txBody>
      <dsp:txXfrm>
        <a:off x="1481844" y="548"/>
        <a:ext cx="5835471" cy="1282982"/>
      </dsp:txXfrm>
    </dsp:sp>
    <dsp:sp modelId="{6969EAE1-338E-4270-A363-8BDB06D9270B}">
      <dsp:nvSpPr>
        <dsp:cNvPr id="0" name=""/>
        <dsp:cNvSpPr/>
      </dsp:nvSpPr>
      <dsp:spPr>
        <a:xfrm>
          <a:off x="0" y="1604275"/>
          <a:ext cx="7317316" cy="1282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FC11D-B852-4C54-9CD8-71F36EDFF892}">
      <dsp:nvSpPr>
        <dsp:cNvPr id="0" name=""/>
        <dsp:cNvSpPr/>
      </dsp:nvSpPr>
      <dsp:spPr>
        <a:xfrm>
          <a:off x="388102" y="1892946"/>
          <a:ext cx="705640" cy="7056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EC939-0C9B-40DC-BF1F-CC1B41E157FC}">
      <dsp:nvSpPr>
        <dsp:cNvPr id="0" name=""/>
        <dsp:cNvSpPr/>
      </dsp:nvSpPr>
      <dsp:spPr>
        <a:xfrm>
          <a:off x="1481844" y="1604275"/>
          <a:ext cx="5835471" cy="1282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82" tIns="135782" rIns="135782" bIns="135782" numCol="1" spcCol="1270" anchor="ctr" anchorCtr="0">
          <a:noAutofit/>
        </a:bodyPr>
        <a:lstStyle/>
        <a:p>
          <a:pPr lvl="0" algn="l" defTabSz="889000">
            <a:lnSpc>
              <a:spcPct val="100000"/>
            </a:lnSpc>
            <a:spcBef>
              <a:spcPct val="0"/>
            </a:spcBef>
            <a:spcAft>
              <a:spcPct val="35000"/>
            </a:spcAft>
          </a:pPr>
          <a:r>
            <a:rPr lang="tr-TR" sz="2000" kern="1200" dirty="0"/>
            <a:t>Teknolojinin doğru ve yerinde kullanımının sonuçlarını (olumlu çağrışımlarla) yansıtması bakımından bir durum olarak düşünülebilir.</a:t>
          </a:r>
          <a:endParaRPr lang="en-US" sz="2000" kern="1200" dirty="0">
            <a:latin typeface="Aptos" panose="020B0004020202020204" pitchFamily="34" charset="0"/>
          </a:endParaRPr>
        </a:p>
      </dsp:txBody>
      <dsp:txXfrm>
        <a:off x="1481844" y="1604275"/>
        <a:ext cx="5835471" cy="1282982"/>
      </dsp:txXfrm>
    </dsp:sp>
    <dsp:sp modelId="{162359B9-1524-4653-A3F3-E044AA14C1F7}">
      <dsp:nvSpPr>
        <dsp:cNvPr id="0" name=""/>
        <dsp:cNvSpPr/>
      </dsp:nvSpPr>
      <dsp:spPr>
        <a:xfrm>
          <a:off x="0" y="3208003"/>
          <a:ext cx="7317316" cy="12829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BF04D-BAA2-44A8-A540-BF02871E2FCC}">
      <dsp:nvSpPr>
        <dsp:cNvPr id="0" name=""/>
        <dsp:cNvSpPr/>
      </dsp:nvSpPr>
      <dsp:spPr>
        <a:xfrm>
          <a:off x="388102" y="3496674"/>
          <a:ext cx="705640" cy="7056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4A1AB-ACD4-4F27-ACDD-8BA49208452D}">
      <dsp:nvSpPr>
        <dsp:cNvPr id="0" name=""/>
        <dsp:cNvSpPr/>
      </dsp:nvSpPr>
      <dsp:spPr>
        <a:xfrm>
          <a:off x="1481844" y="3208003"/>
          <a:ext cx="5835471" cy="1282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782" tIns="135782" rIns="135782" bIns="135782" numCol="1" spcCol="1270" anchor="ctr" anchorCtr="0">
          <a:noAutofit/>
        </a:bodyPr>
        <a:lstStyle/>
        <a:p>
          <a:pPr lvl="0" algn="l" defTabSz="889000">
            <a:lnSpc>
              <a:spcPct val="100000"/>
            </a:lnSpc>
            <a:spcBef>
              <a:spcPct val="0"/>
            </a:spcBef>
            <a:spcAft>
              <a:spcPct val="35000"/>
            </a:spcAft>
          </a:pPr>
          <a:r>
            <a:rPr lang="tr-TR" sz="2000" kern="1200" noProof="0" dirty="0">
              <a:latin typeface="Aptos" panose="020B0004020202020204" pitchFamily="34" charset="0"/>
            </a:rPr>
            <a:t>İnsanların yaşamlarına katkı sağlayan potansiyel ve uygun yolların keşfi ile ilgili olduğu için, bir yol veya süreç olarak da düşünülebilir.</a:t>
          </a:r>
        </a:p>
      </dsp:txBody>
      <dsp:txXfrm>
        <a:off x="1481844" y="3208003"/>
        <a:ext cx="5835471" cy="1282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F470-D20A-4E18-B77A-6D2BE809AD41}">
      <dsp:nvSpPr>
        <dsp:cNvPr id="0" name=""/>
        <dsp:cNvSpPr/>
      </dsp:nvSpPr>
      <dsp:spPr>
        <a:xfrm>
          <a:off x="0" y="355"/>
          <a:ext cx="10927927" cy="8325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05731-0BD8-4FF8-AB95-6C87D6BEBBF0}">
      <dsp:nvSpPr>
        <dsp:cNvPr id="0" name=""/>
        <dsp:cNvSpPr/>
      </dsp:nvSpPr>
      <dsp:spPr>
        <a:xfrm>
          <a:off x="251847" y="187680"/>
          <a:ext cx="457904" cy="45790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BA209-F0DB-4B1C-ADAB-84C2D57EF58B}">
      <dsp:nvSpPr>
        <dsp:cNvPr id="0" name=""/>
        <dsp:cNvSpPr/>
      </dsp:nvSpPr>
      <dsp:spPr>
        <a:xfrm>
          <a:off x="961599" y="355"/>
          <a:ext cx="9966327" cy="832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112" tIns="88112" rIns="88112" bIns="88112" numCol="1" spcCol="1270" anchor="ctr" anchorCtr="0">
          <a:noAutofit/>
        </a:bodyPr>
        <a:lstStyle/>
        <a:p>
          <a:pPr lvl="0" algn="l" defTabSz="933450">
            <a:lnSpc>
              <a:spcPct val="100000"/>
            </a:lnSpc>
            <a:spcBef>
              <a:spcPct val="0"/>
            </a:spcBef>
            <a:spcAft>
              <a:spcPct val="35000"/>
            </a:spcAft>
          </a:pPr>
          <a:r>
            <a:rPr lang="tr-TR" sz="2100" i="0" kern="1200" dirty="0"/>
            <a:t>Dijital esenlik, dengeli ve sağlıklı bir yaşam tarzına sahip olmak için teknolojiyle ilişkinin yönetilmesini içerir.</a:t>
          </a:r>
          <a:endParaRPr lang="en-US" sz="2100" kern="1200" dirty="0">
            <a:latin typeface="Aptos" panose="020B0004020202020204" pitchFamily="34" charset="0"/>
          </a:endParaRPr>
        </a:p>
      </dsp:txBody>
      <dsp:txXfrm>
        <a:off x="961599" y="355"/>
        <a:ext cx="9966327" cy="832553"/>
      </dsp:txXfrm>
    </dsp:sp>
    <dsp:sp modelId="{4FCC5805-1D5E-4118-8A20-7CB2BBB94A91}">
      <dsp:nvSpPr>
        <dsp:cNvPr id="0" name=""/>
        <dsp:cNvSpPr/>
      </dsp:nvSpPr>
      <dsp:spPr>
        <a:xfrm>
          <a:off x="0" y="1041048"/>
          <a:ext cx="10927927" cy="8325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F5575A-9F68-473C-A138-C4A41C015692}">
      <dsp:nvSpPr>
        <dsp:cNvPr id="0" name=""/>
        <dsp:cNvSpPr/>
      </dsp:nvSpPr>
      <dsp:spPr>
        <a:xfrm>
          <a:off x="251847" y="1228372"/>
          <a:ext cx="457904" cy="45790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93EAC-6776-46F9-AFCE-B42E228C596F}">
      <dsp:nvSpPr>
        <dsp:cNvPr id="0" name=""/>
        <dsp:cNvSpPr/>
      </dsp:nvSpPr>
      <dsp:spPr>
        <a:xfrm>
          <a:off x="961599" y="1041048"/>
          <a:ext cx="9966327" cy="832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112" tIns="88112" rIns="88112" bIns="88112" numCol="1" spcCol="1270" anchor="ctr" anchorCtr="0">
          <a:noAutofit/>
        </a:bodyPr>
        <a:lstStyle/>
        <a:p>
          <a:pPr lvl="0" algn="l" defTabSz="933450">
            <a:lnSpc>
              <a:spcPct val="100000"/>
            </a:lnSpc>
            <a:spcBef>
              <a:spcPct val="0"/>
            </a:spcBef>
            <a:spcAft>
              <a:spcPct val="35000"/>
            </a:spcAft>
          </a:pPr>
          <a:r>
            <a:rPr lang="tr-TR" sz="2100" i="0" kern="1200" dirty="0"/>
            <a:t>Dijital esenlik, fiziksel sağlığa dikkat etmeyi ve ekran süresi ile diğer çevrimdışı etkinlikler arasında denge kurmayı gerektiren, teknolojiye bütünsel bir yaklaşımı teşvik eder.</a:t>
          </a:r>
          <a:endParaRPr lang="en-US" sz="2100" kern="1200" dirty="0">
            <a:latin typeface="Aptos" panose="020B0004020202020204" pitchFamily="34" charset="0"/>
          </a:endParaRPr>
        </a:p>
      </dsp:txBody>
      <dsp:txXfrm>
        <a:off x="961599" y="1041048"/>
        <a:ext cx="9966327" cy="832553"/>
      </dsp:txXfrm>
    </dsp:sp>
    <dsp:sp modelId="{3A0671C2-90F0-488E-818B-FEE280CC57A6}">
      <dsp:nvSpPr>
        <dsp:cNvPr id="0" name=""/>
        <dsp:cNvSpPr/>
      </dsp:nvSpPr>
      <dsp:spPr>
        <a:xfrm>
          <a:off x="0" y="2081740"/>
          <a:ext cx="10927927" cy="8325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13B0DA-174C-4365-8A77-F92BC43D2456}">
      <dsp:nvSpPr>
        <dsp:cNvPr id="0" name=""/>
        <dsp:cNvSpPr/>
      </dsp:nvSpPr>
      <dsp:spPr>
        <a:xfrm>
          <a:off x="251847" y="2269064"/>
          <a:ext cx="457904" cy="45790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710137-4B6C-46AA-BEDA-133375372D35}">
      <dsp:nvSpPr>
        <dsp:cNvPr id="0" name=""/>
        <dsp:cNvSpPr/>
      </dsp:nvSpPr>
      <dsp:spPr>
        <a:xfrm>
          <a:off x="961599" y="2081740"/>
          <a:ext cx="9966327" cy="832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112" tIns="88112" rIns="88112" bIns="88112" numCol="1" spcCol="1270" anchor="ctr" anchorCtr="0">
          <a:noAutofit/>
        </a:bodyPr>
        <a:lstStyle/>
        <a:p>
          <a:pPr lvl="0" algn="l" defTabSz="933450">
            <a:lnSpc>
              <a:spcPct val="100000"/>
            </a:lnSpc>
            <a:spcBef>
              <a:spcPct val="0"/>
            </a:spcBef>
            <a:spcAft>
              <a:spcPct val="35000"/>
            </a:spcAft>
          </a:pPr>
          <a:r>
            <a:rPr lang="tr-TR" sz="2100" i="0" kern="1200" dirty="0"/>
            <a:t>Aşırı Ekran Süresi ve Teknolojiye Maruz Kalmanın fiziksel sağlık üzerindeki önemli etkileri şunlardır:</a:t>
          </a:r>
          <a:endParaRPr lang="en-US" sz="2100" kern="1200" dirty="0">
            <a:latin typeface="Aptos" panose="020B0004020202020204" pitchFamily="34" charset="0"/>
          </a:endParaRPr>
        </a:p>
      </dsp:txBody>
      <dsp:txXfrm>
        <a:off x="961599" y="2081740"/>
        <a:ext cx="9966327" cy="832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F470-D20A-4E18-B77A-6D2BE809AD41}">
      <dsp:nvSpPr>
        <dsp:cNvPr id="0" name=""/>
        <dsp:cNvSpPr/>
      </dsp:nvSpPr>
      <dsp:spPr>
        <a:xfrm>
          <a:off x="0" y="473630"/>
          <a:ext cx="10927927" cy="874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05731-0BD8-4FF8-AB95-6C87D6BEBBF0}">
      <dsp:nvSpPr>
        <dsp:cNvPr id="0" name=""/>
        <dsp:cNvSpPr/>
      </dsp:nvSpPr>
      <dsp:spPr>
        <a:xfrm>
          <a:off x="264504" y="670369"/>
          <a:ext cx="480917" cy="48091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BA209-F0DB-4B1C-ADAB-84C2D57EF58B}">
      <dsp:nvSpPr>
        <dsp:cNvPr id="0" name=""/>
        <dsp:cNvSpPr/>
      </dsp:nvSpPr>
      <dsp:spPr>
        <a:xfrm>
          <a:off x="1009926" y="473630"/>
          <a:ext cx="9918000" cy="874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40" tIns="92540" rIns="92540" bIns="92540" numCol="1" spcCol="1270" anchor="ctr" anchorCtr="0">
          <a:noAutofit/>
        </a:bodyPr>
        <a:lstStyle/>
        <a:p>
          <a:pPr lvl="0" algn="l" defTabSz="800100">
            <a:lnSpc>
              <a:spcPct val="100000"/>
            </a:lnSpc>
            <a:spcBef>
              <a:spcPct val="0"/>
            </a:spcBef>
            <a:spcAft>
              <a:spcPct val="35000"/>
            </a:spcAft>
          </a:pPr>
          <a:r>
            <a:rPr lang="tr-TR" sz="1800" i="0" kern="1200" dirty="0">
              <a:effectLst/>
            </a:rPr>
            <a:t>Dijital esenlik, sınırlar koymayı ve sağlıklı alışkanlıklar edinmeyi gerektirir. Bu sağlanmazsa, bireyler aşırı teknoloji kullanımıyla ilişkili zihinsel sağlık sorunları yaşayabilir.</a:t>
          </a:r>
          <a:endParaRPr lang="en-US" sz="1800" kern="1200" dirty="0">
            <a:latin typeface="Aptos" panose="020B0004020202020204" pitchFamily="34" charset="0"/>
          </a:endParaRPr>
        </a:p>
      </dsp:txBody>
      <dsp:txXfrm>
        <a:off x="1009926" y="473630"/>
        <a:ext cx="9918000" cy="874395"/>
      </dsp:txXfrm>
    </dsp:sp>
    <dsp:sp modelId="{4FCC5805-1D5E-4118-8A20-7CB2BBB94A91}">
      <dsp:nvSpPr>
        <dsp:cNvPr id="0" name=""/>
        <dsp:cNvSpPr/>
      </dsp:nvSpPr>
      <dsp:spPr>
        <a:xfrm>
          <a:off x="0" y="1566624"/>
          <a:ext cx="10927927" cy="874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F5575A-9F68-473C-A138-C4A41C015692}">
      <dsp:nvSpPr>
        <dsp:cNvPr id="0" name=""/>
        <dsp:cNvSpPr/>
      </dsp:nvSpPr>
      <dsp:spPr>
        <a:xfrm>
          <a:off x="264504" y="1763363"/>
          <a:ext cx="480917" cy="480917"/>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93EAC-6776-46F9-AFCE-B42E228C596F}">
      <dsp:nvSpPr>
        <dsp:cNvPr id="0" name=""/>
        <dsp:cNvSpPr/>
      </dsp:nvSpPr>
      <dsp:spPr>
        <a:xfrm>
          <a:off x="1009926" y="1566624"/>
          <a:ext cx="9918000" cy="874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40" tIns="92540" rIns="92540" bIns="92540" numCol="1" spcCol="1270" anchor="ctr" anchorCtr="0">
          <a:noAutofit/>
        </a:bodyPr>
        <a:lstStyle/>
        <a:p>
          <a:pPr lvl="0" algn="l" defTabSz="800100">
            <a:lnSpc>
              <a:spcPct val="100000"/>
            </a:lnSpc>
            <a:spcBef>
              <a:spcPct val="0"/>
            </a:spcBef>
            <a:spcAft>
              <a:spcPct val="35000"/>
            </a:spcAft>
          </a:pPr>
          <a:r>
            <a:rPr lang="tr-TR" sz="1800" i="0" kern="1200" dirty="0"/>
            <a:t>Aşırı Ekran Süresi ve Teknolojiye Maruz Kalmanın zihinsel sağlık ve iyi oluş üzerindeki önemli etkileri şunlardır:</a:t>
          </a:r>
          <a:endParaRPr lang="en-US" sz="1800" kern="1200" dirty="0">
            <a:latin typeface="Aptos" panose="020B0004020202020204" pitchFamily="34" charset="0"/>
          </a:endParaRPr>
        </a:p>
      </dsp:txBody>
      <dsp:txXfrm>
        <a:off x="1009926" y="1566624"/>
        <a:ext cx="9918000" cy="874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F470-D20A-4E18-B77A-6D2BE809AD41}">
      <dsp:nvSpPr>
        <dsp:cNvPr id="0" name=""/>
        <dsp:cNvSpPr/>
      </dsp:nvSpPr>
      <dsp:spPr>
        <a:xfrm>
          <a:off x="0" y="603012"/>
          <a:ext cx="10927927" cy="1191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05731-0BD8-4FF8-AB95-6C87D6BEBBF0}">
      <dsp:nvSpPr>
        <dsp:cNvPr id="0" name=""/>
        <dsp:cNvSpPr/>
      </dsp:nvSpPr>
      <dsp:spPr>
        <a:xfrm>
          <a:off x="360290" y="870997"/>
          <a:ext cx="655073" cy="655073"/>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BA209-F0DB-4B1C-ADAB-84C2D57EF58B}">
      <dsp:nvSpPr>
        <dsp:cNvPr id="0" name=""/>
        <dsp:cNvSpPr/>
      </dsp:nvSpPr>
      <dsp:spPr>
        <a:xfrm>
          <a:off x="1375654" y="603012"/>
          <a:ext cx="9552272" cy="119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052" tIns="126052" rIns="126052" bIns="126052" numCol="1" spcCol="1270" anchor="ctr" anchorCtr="0">
          <a:noAutofit/>
        </a:bodyPr>
        <a:lstStyle/>
        <a:p>
          <a:pPr lvl="0" algn="l" defTabSz="889000">
            <a:lnSpc>
              <a:spcPct val="100000"/>
            </a:lnSpc>
            <a:spcBef>
              <a:spcPct val="0"/>
            </a:spcBef>
            <a:spcAft>
              <a:spcPct val="35000"/>
            </a:spcAft>
          </a:pPr>
          <a:r>
            <a:rPr lang="tr-TR" sz="2000" kern="1200" dirty="0"/>
            <a:t>Aşırı ekran süresi ve teknolojiye maruz kalmanın sosyal ilişkiler üzerinde olumsuz etkileri olabileceği gibi, etkileşimlerin kalitesini, iletişim becerilerini ve kişilerarası ilişkilerdeki bağlantı hissini de etkileyebiliyor.</a:t>
          </a:r>
          <a:endParaRPr lang="en-US" sz="2000" kern="1200" dirty="0">
            <a:latin typeface="Aptos" panose="020B0004020202020204" pitchFamily="34" charset="0"/>
          </a:endParaRPr>
        </a:p>
      </dsp:txBody>
      <dsp:txXfrm>
        <a:off x="1375654" y="603012"/>
        <a:ext cx="9552272" cy="11910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F470-D20A-4E18-B77A-6D2BE809AD41}">
      <dsp:nvSpPr>
        <dsp:cNvPr id="0" name=""/>
        <dsp:cNvSpPr/>
      </dsp:nvSpPr>
      <dsp:spPr>
        <a:xfrm>
          <a:off x="0" y="411996"/>
          <a:ext cx="10927927" cy="15730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05731-0BD8-4FF8-AB95-6C87D6BEBBF0}">
      <dsp:nvSpPr>
        <dsp:cNvPr id="0" name=""/>
        <dsp:cNvSpPr/>
      </dsp:nvSpPr>
      <dsp:spPr>
        <a:xfrm>
          <a:off x="475855" y="765938"/>
          <a:ext cx="865191" cy="865191"/>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BA209-F0DB-4B1C-ADAB-84C2D57EF58B}">
      <dsp:nvSpPr>
        <dsp:cNvPr id="0" name=""/>
        <dsp:cNvSpPr/>
      </dsp:nvSpPr>
      <dsp:spPr>
        <a:xfrm>
          <a:off x="1816902" y="411996"/>
          <a:ext cx="9111024" cy="1573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84" tIns="166484" rIns="166484" bIns="166484" numCol="1" spcCol="1270" anchor="ctr" anchorCtr="0">
          <a:noAutofit/>
        </a:bodyPr>
        <a:lstStyle/>
        <a:p>
          <a:pPr lvl="0" algn="l" defTabSz="889000">
            <a:lnSpc>
              <a:spcPct val="100000"/>
            </a:lnSpc>
            <a:spcBef>
              <a:spcPct val="0"/>
            </a:spcBef>
            <a:spcAft>
              <a:spcPct val="35000"/>
            </a:spcAft>
          </a:pPr>
          <a:r>
            <a:rPr lang="tr-TR" sz="2000" kern="1200" dirty="0"/>
            <a:t>Aşırı ekran süresi ve teknolojiye maruz kalmanın dikkat süresi ve yaratıcılık üzerinde de olumsuz etkileri olabilir; Dikkat dağınıklığına, görevlerle derinlemesine ilgilenme fırsatlarının azalmasına ve yaratıcı ifadeyi teşvik eden faaliyetlere maruz kalmanın sınırlanmasına yol açabilir.</a:t>
          </a:r>
          <a:endParaRPr lang="en-US" sz="2000" kern="1200" dirty="0">
            <a:latin typeface="Aptos" panose="020B0004020202020204" pitchFamily="34" charset="0"/>
          </a:endParaRPr>
        </a:p>
      </dsp:txBody>
      <dsp:txXfrm>
        <a:off x="1816902" y="411996"/>
        <a:ext cx="9111024" cy="1573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56526-4345-4E3B-9B09-32187F2989E0}">
      <dsp:nvSpPr>
        <dsp:cNvPr id="0" name=""/>
        <dsp:cNvSpPr/>
      </dsp:nvSpPr>
      <dsp:spPr>
        <a:xfrm>
          <a:off x="0" y="0"/>
          <a:ext cx="110246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828E8C-7AC6-49EC-A101-FC62BF4746FA}">
      <dsp:nvSpPr>
        <dsp:cNvPr id="0" name=""/>
        <dsp:cNvSpPr/>
      </dsp:nvSpPr>
      <dsp:spPr>
        <a:xfrm>
          <a:off x="0" y="0"/>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i="0" kern="1200" dirty="0">
              <a:solidFill>
                <a:srgbClr val="FFAA5A"/>
              </a:solidFill>
            </a:rPr>
            <a:t>Sosyal medya, bireylerin dijital esenliğini aşağıdaki şekillerde olumsuz etkileyebilir:</a:t>
          </a:r>
          <a:endParaRPr lang="en-US" sz="1800" b="1" kern="1200" dirty="0">
            <a:solidFill>
              <a:srgbClr val="FFAA5A"/>
            </a:solidFill>
            <a:latin typeface="Aptos" panose="020B0004020202020204" pitchFamily="34" charset="0"/>
          </a:endParaRPr>
        </a:p>
      </dsp:txBody>
      <dsp:txXfrm>
        <a:off x="0" y="0"/>
        <a:ext cx="11024635" cy="640817"/>
      </dsp:txXfrm>
    </dsp:sp>
    <dsp:sp modelId="{6A2FF18A-4AED-4E71-805B-67DC75F8F27E}">
      <dsp:nvSpPr>
        <dsp:cNvPr id="0" name=""/>
        <dsp:cNvSpPr/>
      </dsp:nvSpPr>
      <dsp:spPr>
        <a:xfrm>
          <a:off x="0" y="640817"/>
          <a:ext cx="11024635"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F0908-4B0C-48F6-8D5F-8847D49A900F}">
      <dsp:nvSpPr>
        <dsp:cNvPr id="0" name=""/>
        <dsp:cNvSpPr/>
      </dsp:nvSpPr>
      <dsp:spPr>
        <a:xfrm>
          <a:off x="0" y="640817"/>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i="0" kern="1200" dirty="0"/>
            <a:t>Bağımlılık: </a:t>
          </a:r>
          <a:r>
            <a:rPr lang="tr-TR" sz="1800" b="0" i="0" kern="1200" dirty="0"/>
            <a:t>Çevrimiçi olarak daha fazla zaman geçirme eğilimi ve yaşamdaki sorumlulukların ihmal edilmesi.</a:t>
          </a:r>
          <a:endParaRPr lang="en-US" sz="1800" b="0" kern="1200" dirty="0">
            <a:latin typeface="Aptos" panose="020B0004020202020204" pitchFamily="34" charset="0"/>
          </a:endParaRPr>
        </a:p>
      </dsp:txBody>
      <dsp:txXfrm>
        <a:off x="0" y="640817"/>
        <a:ext cx="11024635" cy="640817"/>
      </dsp:txXfrm>
    </dsp:sp>
    <dsp:sp modelId="{006F0F52-C8F2-44D9-95BE-3F19FD465C72}">
      <dsp:nvSpPr>
        <dsp:cNvPr id="0" name=""/>
        <dsp:cNvSpPr/>
      </dsp:nvSpPr>
      <dsp:spPr>
        <a:xfrm>
          <a:off x="0" y="1281634"/>
          <a:ext cx="11024635"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1ECF8-25A7-42E8-A069-E3E379088CDC}">
      <dsp:nvSpPr>
        <dsp:cNvPr id="0" name=""/>
        <dsp:cNvSpPr/>
      </dsp:nvSpPr>
      <dsp:spPr>
        <a:xfrm>
          <a:off x="0" y="1281634"/>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Zihinsel Sorunlar: </a:t>
          </a:r>
          <a:r>
            <a:rPr lang="tr-TR" sz="1800" b="0" kern="1200" dirty="0"/>
            <a:t>Başkalarıyla</a:t>
          </a:r>
          <a:r>
            <a:rPr lang="tr-TR" sz="1800" b="1" kern="1200" dirty="0"/>
            <a:t> </a:t>
          </a:r>
          <a:r>
            <a:rPr lang="tr-TR" sz="1800" b="0" kern="1200" dirty="0"/>
            <a:t>kıyaslanma nedeniyle kaygıya, depresyona, düşük öz saygıya yol açma potansiyeli.</a:t>
          </a:r>
          <a:endParaRPr lang="en-US" sz="1800" b="0" kern="1200" dirty="0">
            <a:latin typeface="Aptos" panose="020B0004020202020204" pitchFamily="34" charset="0"/>
          </a:endParaRPr>
        </a:p>
      </dsp:txBody>
      <dsp:txXfrm>
        <a:off x="0" y="1281634"/>
        <a:ext cx="11024635" cy="640817"/>
      </dsp:txXfrm>
    </dsp:sp>
    <dsp:sp modelId="{DE13AF36-B03F-47D6-9E1B-E60F681B5273}">
      <dsp:nvSpPr>
        <dsp:cNvPr id="0" name=""/>
        <dsp:cNvSpPr/>
      </dsp:nvSpPr>
      <dsp:spPr>
        <a:xfrm>
          <a:off x="0" y="1922450"/>
          <a:ext cx="11024635"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FFB80-697C-420D-8C55-744F3BB04000}">
      <dsp:nvSpPr>
        <dsp:cNvPr id="0" name=""/>
        <dsp:cNvSpPr/>
      </dsp:nvSpPr>
      <dsp:spPr>
        <a:xfrm>
          <a:off x="0" y="1922451"/>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Siber zorbalık: </a:t>
          </a:r>
          <a:r>
            <a:rPr lang="tr-TR" sz="1800" b="0" kern="1200" dirty="0"/>
            <a:t>Duygusal ve psikolojik sonuçları olan potansiyel sanal şiddet.</a:t>
          </a:r>
          <a:endParaRPr lang="en-US" sz="1800" b="0" kern="1200" dirty="0">
            <a:latin typeface="Aptos" panose="020B0004020202020204" pitchFamily="34" charset="0"/>
          </a:endParaRPr>
        </a:p>
      </dsp:txBody>
      <dsp:txXfrm>
        <a:off x="0" y="1922451"/>
        <a:ext cx="11024635" cy="640817"/>
      </dsp:txXfrm>
    </dsp:sp>
    <dsp:sp modelId="{BD68388E-1BF3-4DB5-ABA2-11346311C4E2}">
      <dsp:nvSpPr>
        <dsp:cNvPr id="0" name=""/>
        <dsp:cNvSpPr/>
      </dsp:nvSpPr>
      <dsp:spPr>
        <a:xfrm>
          <a:off x="0" y="2563268"/>
          <a:ext cx="11024635"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CC1BCC-564C-46BB-B252-AFF6A265C163}">
      <dsp:nvSpPr>
        <dsp:cNvPr id="0" name=""/>
        <dsp:cNvSpPr/>
      </dsp:nvSpPr>
      <dsp:spPr>
        <a:xfrm>
          <a:off x="0" y="2563268"/>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Gizlilik Sorunları: </a:t>
          </a:r>
          <a:r>
            <a:rPr lang="tr-TR" sz="1800" b="0" kern="1200" dirty="0"/>
            <a:t>Dijital güvenlik, kimlik ve/veya veri hırsızlığı riski.</a:t>
          </a:r>
          <a:endParaRPr lang="en-US" sz="1800" b="0" kern="1200" dirty="0">
            <a:latin typeface="Aptos" panose="020B0004020202020204" pitchFamily="34" charset="0"/>
          </a:endParaRPr>
        </a:p>
      </dsp:txBody>
      <dsp:txXfrm>
        <a:off x="0" y="2563268"/>
        <a:ext cx="11024635" cy="640817"/>
      </dsp:txXfrm>
    </dsp:sp>
    <dsp:sp modelId="{ECB785B8-DE13-4F51-959A-620AC2ABB49B}">
      <dsp:nvSpPr>
        <dsp:cNvPr id="0" name=""/>
        <dsp:cNvSpPr/>
      </dsp:nvSpPr>
      <dsp:spPr>
        <a:xfrm>
          <a:off x="0" y="3204084"/>
          <a:ext cx="11024635"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A7DDA-09EF-4FC0-895E-1769B3991552}">
      <dsp:nvSpPr>
        <dsp:cNvPr id="0" name=""/>
        <dsp:cNvSpPr/>
      </dsp:nvSpPr>
      <dsp:spPr>
        <a:xfrm>
          <a:off x="0" y="3204085"/>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Aşırı bilgi yüklemesi: </a:t>
          </a:r>
          <a:r>
            <a:rPr lang="tr-TR" sz="1800" b="0" kern="1200" dirty="0"/>
            <a:t>Veri yoğunluğu olasılığı ve bunun gerekli bilgilerin aşırı yüklenmesine yol açması.</a:t>
          </a:r>
          <a:endParaRPr lang="en-US" sz="1800" b="0" kern="1200" dirty="0">
            <a:latin typeface="Aptos" panose="020B0004020202020204" pitchFamily="34" charset="0"/>
          </a:endParaRPr>
        </a:p>
      </dsp:txBody>
      <dsp:txXfrm>
        <a:off x="0" y="3204085"/>
        <a:ext cx="11024635" cy="640817"/>
      </dsp:txXfrm>
    </dsp:sp>
    <dsp:sp modelId="{0E40E8B6-D48F-431E-ADC2-5DBB1A14E098}">
      <dsp:nvSpPr>
        <dsp:cNvPr id="0" name=""/>
        <dsp:cNvSpPr/>
      </dsp:nvSpPr>
      <dsp:spPr>
        <a:xfrm>
          <a:off x="0" y="3844901"/>
          <a:ext cx="11024635"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EEC8F-D3D5-4DD3-8682-79BA789AC2C0}">
      <dsp:nvSpPr>
        <dsp:cNvPr id="0" name=""/>
        <dsp:cNvSpPr/>
      </dsp:nvSpPr>
      <dsp:spPr>
        <a:xfrm>
          <a:off x="0" y="3844902"/>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Geri Kalma Korkusu (FOMO): </a:t>
          </a:r>
          <a:r>
            <a:rPr lang="tr-TR" sz="1800" b="0" kern="1200" dirty="0"/>
            <a:t>Başkalarını takip etme eğilimi ve bağımlılığının artması, yetersizliğe yol açması.</a:t>
          </a:r>
          <a:endParaRPr lang="en-US" sz="1800" b="0" kern="1200" dirty="0">
            <a:latin typeface="Aptos" panose="020B0004020202020204" pitchFamily="34" charset="0"/>
          </a:endParaRPr>
        </a:p>
      </dsp:txBody>
      <dsp:txXfrm>
        <a:off x="0" y="3844902"/>
        <a:ext cx="11024635" cy="640817"/>
      </dsp:txXfrm>
    </dsp:sp>
    <dsp:sp modelId="{EC0C8B97-66AA-4A25-BB29-4EEC00C8EC11}">
      <dsp:nvSpPr>
        <dsp:cNvPr id="0" name=""/>
        <dsp:cNvSpPr/>
      </dsp:nvSpPr>
      <dsp:spPr>
        <a:xfrm>
          <a:off x="0" y="4485719"/>
          <a:ext cx="1102463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B209C-10B6-4F4D-AE1B-6FCBCFD2E6A8}">
      <dsp:nvSpPr>
        <dsp:cNvPr id="0" name=""/>
        <dsp:cNvSpPr/>
      </dsp:nvSpPr>
      <dsp:spPr>
        <a:xfrm>
          <a:off x="0" y="4485719"/>
          <a:ext cx="11024635" cy="640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a:t>Çevrimdışı Etkileşimin Azalması: </a:t>
          </a:r>
          <a:r>
            <a:rPr lang="tr-TR" sz="1800" b="0" kern="1200" dirty="0"/>
            <a:t>Yüz yüze bağlantıların azalması, izolasyona ve yalnızlığa yol açar.</a:t>
          </a:r>
          <a:endParaRPr lang="en-US" sz="1800" b="0" kern="1200" dirty="0">
            <a:latin typeface="Aptos" panose="020B0004020202020204" pitchFamily="34" charset="0"/>
          </a:endParaRPr>
        </a:p>
      </dsp:txBody>
      <dsp:txXfrm>
        <a:off x="0" y="4485719"/>
        <a:ext cx="11024635" cy="6408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4DB43-79D3-4BA1-899A-0605D1394E63}">
      <dsp:nvSpPr>
        <dsp:cNvPr id="0" name=""/>
        <dsp:cNvSpPr/>
      </dsp:nvSpPr>
      <dsp:spPr>
        <a:xfrm>
          <a:off x="0" y="4615"/>
          <a:ext cx="10662685" cy="14554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E003B2-F745-4E7D-9097-9EB3C6502AEB}">
      <dsp:nvSpPr>
        <dsp:cNvPr id="0" name=""/>
        <dsp:cNvSpPr/>
      </dsp:nvSpPr>
      <dsp:spPr>
        <a:xfrm>
          <a:off x="440285" y="332100"/>
          <a:ext cx="801301" cy="8005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51084-2ADD-412B-A578-CCC4FC957C08}">
      <dsp:nvSpPr>
        <dsp:cNvPr id="0" name=""/>
        <dsp:cNvSpPr/>
      </dsp:nvSpPr>
      <dsp:spPr>
        <a:xfrm>
          <a:off x="1681872" y="4615"/>
          <a:ext cx="8914917" cy="145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90" tIns="154190" rIns="154190" bIns="154190" numCol="1" spcCol="1270" anchor="ctr" anchorCtr="0">
          <a:noAutofit/>
        </a:bodyPr>
        <a:lstStyle/>
        <a:p>
          <a:pPr lvl="0" algn="l" defTabSz="711200">
            <a:lnSpc>
              <a:spcPct val="100000"/>
            </a:lnSpc>
            <a:spcBef>
              <a:spcPct val="0"/>
            </a:spcBef>
            <a:spcAft>
              <a:spcPct val="35000"/>
            </a:spcAft>
          </a:pPr>
          <a:r>
            <a:rPr lang="tr-TR" sz="1600" i="0" kern="1200" dirty="0"/>
            <a:t>İnternet ve sosyal medyanın insan yaşamı üzerindeki etkisi çoğunlukla olumsuz varsayımlara dayanarak değerlendirilir</a:t>
          </a:r>
          <a:r>
            <a:rPr lang="en-US" sz="1600" i="0" kern="1200" dirty="0">
              <a:latin typeface="Aptos" panose="020B0004020202020204" pitchFamily="34" charset="0"/>
            </a:rPr>
            <a:t>.</a:t>
          </a:r>
          <a:r>
            <a:rPr lang="en-US" sz="1600" kern="1200" baseline="30000" dirty="0">
              <a:latin typeface="Aptos" panose="020B0004020202020204" pitchFamily="34" charset="0"/>
            </a:rPr>
            <a:t>4 </a:t>
          </a:r>
          <a:r>
            <a:rPr lang="tr-TR" sz="1600" i="0" kern="1200" dirty="0"/>
            <a:t>Ancak bu teknolojileri doğru ve etkili bir şekilde kullanabilen yetişkinler, kişisel gelişim ve sürekli öğrenme dahil pek çok fırsata erişebilir ve yaşamlarını iyileştirecek fırsatlardan yararlanabilirler. Sosyal medyanın amacına uygun kullanımı Dijital Esenliğe katkıda bulunur. Aşağıda bu faydalardan bazıları yer almaktadır</a:t>
          </a:r>
          <a:r>
            <a:rPr lang="en-US" sz="1600" kern="1200" baseline="30000" dirty="0">
              <a:latin typeface="Aptos" panose="020B0004020202020204" pitchFamily="34" charset="0"/>
            </a:rPr>
            <a:t>4 </a:t>
          </a:r>
          <a:r>
            <a:rPr lang="en-US" sz="1600" i="0" kern="1200" dirty="0">
              <a:latin typeface="Aptos" panose="020B0004020202020204" pitchFamily="34" charset="0"/>
            </a:rPr>
            <a:t>: </a:t>
          </a:r>
          <a:endParaRPr lang="en-US" sz="1600" kern="1200" dirty="0">
            <a:latin typeface="Aptos" panose="020B0004020202020204" pitchFamily="34" charset="0"/>
          </a:endParaRPr>
        </a:p>
      </dsp:txBody>
      <dsp:txXfrm>
        <a:off x="1681872" y="4615"/>
        <a:ext cx="8914917" cy="1456912"/>
      </dsp:txXfrm>
    </dsp:sp>
    <dsp:sp modelId="{3933DA12-C830-4F3E-9FBE-BFEA12D556BF}">
      <dsp:nvSpPr>
        <dsp:cNvPr id="0" name=""/>
        <dsp:cNvSpPr/>
      </dsp:nvSpPr>
      <dsp:spPr>
        <a:xfrm>
          <a:off x="0" y="1814718"/>
          <a:ext cx="10662685" cy="14554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5FB2C5-3A3B-49AD-BC0D-A95EC743B9C3}">
      <dsp:nvSpPr>
        <dsp:cNvPr id="0" name=""/>
        <dsp:cNvSpPr/>
      </dsp:nvSpPr>
      <dsp:spPr>
        <a:xfrm>
          <a:off x="440285" y="2142204"/>
          <a:ext cx="801301" cy="8005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3F7E2-DBA2-4DEF-9C8E-FD3771475361}">
      <dsp:nvSpPr>
        <dsp:cNvPr id="0" name=""/>
        <dsp:cNvSpPr/>
      </dsp:nvSpPr>
      <dsp:spPr>
        <a:xfrm>
          <a:off x="1681872" y="1814718"/>
          <a:ext cx="8914917" cy="145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90" tIns="154190" rIns="154190" bIns="154190" numCol="1" spcCol="1270" anchor="ctr" anchorCtr="0">
          <a:noAutofit/>
        </a:bodyPr>
        <a:lstStyle/>
        <a:p>
          <a:pPr lvl="0" algn="l" defTabSz="711200">
            <a:lnSpc>
              <a:spcPct val="100000"/>
            </a:lnSpc>
            <a:spcBef>
              <a:spcPct val="0"/>
            </a:spcBef>
            <a:spcAft>
              <a:spcPct val="35000"/>
            </a:spcAft>
          </a:pPr>
          <a:r>
            <a:rPr lang="tr-TR" sz="1600" b="1" i="0" kern="1200" dirty="0"/>
            <a:t>Sosyal Bağlantıların Artması: </a:t>
          </a:r>
          <a:r>
            <a:rPr lang="tr-TR" sz="1600" b="0" i="0" kern="1200" dirty="0"/>
            <a:t>Sosyal medya, coğrafi engellere bakılmaksızın arkadaşlar, aileler ve topluluklarla olan bağlantıları güçlendirir.</a:t>
          </a:r>
          <a:endParaRPr lang="en-US" sz="1600" b="0" kern="1200" dirty="0">
            <a:latin typeface="Aptos" panose="020B0004020202020204" pitchFamily="34" charset="0"/>
          </a:endParaRPr>
        </a:p>
      </dsp:txBody>
      <dsp:txXfrm>
        <a:off x="1681872" y="1814718"/>
        <a:ext cx="8914917" cy="1456912"/>
      </dsp:txXfrm>
    </dsp:sp>
    <dsp:sp modelId="{43B0727E-7827-417F-9887-30618023789C}">
      <dsp:nvSpPr>
        <dsp:cNvPr id="0" name=""/>
        <dsp:cNvSpPr/>
      </dsp:nvSpPr>
      <dsp:spPr>
        <a:xfrm>
          <a:off x="0" y="3624821"/>
          <a:ext cx="10662685" cy="14554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03A71-A58C-4CB1-A95E-4E31E2F1906E}">
      <dsp:nvSpPr>
        <dsp:cNvPr id="0" name=""/>
        <dsp:cNvSpPr/>
      </dsp:nvSpPr>
      <dsp:spPr>
        <a:xfrm>
          <a:off x="440285" y="3952307"/>
          <a:ext cx="801301" cy="8005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2349E-4118-4267-8D42-B0B4982EB5BF}">
      <dsp:nvSpPr>
        <dsp:cNvPr id="0" name=""/>
        <dsp:cNvSpPr/>
      </dsp:nvSpPr>
      <dsp:spPr>
        <a:xfrm>
          <a:off x="1681872" y="3624821"/>
          <a:ext cx="8914917" cy="145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90" tIns="154190" rIns="154190" bIns="154190" numCol="1" spcCol="1270" anchor="ctr" anchorCtr="0">
          <a:noAutofit/>
        </a:bodyPr>
        <a:lstStyle/>
        <a:p>
          <a:pPr lvl="0" algn="l" defTabSz="711200">
            <a:lnSpc>
              <a:spcPct val="100000"/>
            </a:lnSpc>
            <a:spcBef>
              <a:spcPct val="0"/>
            </a:spcBef>
            <a:spcAft>
              <a:spcPct val="35000"/>
            </a:spcAft>
          </a:pPr>
          <a:r>
            <a:rPr lang="tr-TR" sz="1600" b="1" i="0" kern="1200" dirty="0"/>
            <a:t>Zihinsel Sağlık Desteği: </a:t>
          </a:r>
          <a:r>
            <a:rPr lang="tr-TR" sz="1600" b="0" i="0" kern="1200" dirty="0"/>
            <a:t>Sosyal medya farkındalığı artırır ve özellikle uzak bölgelerde terapi seçenekleri de dahil olmak üzere zihinsel sağlık kaynaklarına anında erişim sağlar. Ayrıca, bazı makine öğrenme tekniklerinin yardımıyla bazı zihinsel sağlık bozukluklarını taramak, tedavi etmek ve önlemek için bir araç olarak kullanılabilir.</a:t>
          </a:r>
          <a:endParaRPr lang="en-US" sz="1600" b="0" kern="1200" dirty="0">
            <a:latin typeface="Aptos" panose="020B0004020202020204" pitchFamily="34" charset="0"/>
          </a:endParaRPr>
        </a:p>
      </dsp:txBody>
      <dsp:txXfrm>
        <a:off x="1681872" y="3624821"/>
        <a:ext cx="8914917" cy="14569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628CF-FB44-405A-B071-8BF94613D907}">
      <dsp:nvSpPr>
        <dsp:cNvPr id="0" name=""/>
        <dsp:cNvSpPr/>
      </dsp:nvSpPr>
      <dsp:spPr>
        <a:xfrm>
          <a:off x="0" y="0"/>
          <a:ext cx="8136759" cy="770445"/>
        </a:xfrm>
        <a:prstGeom prst="roundRect">
          <a:avLst>
            <a:gd name="adj" fmla="val 10000"/>
          </a:avLst>
        </a:prstGeom>
        <a:solidFill>
          <a:srgbClr val="92BAB5"/>
        </a:solidFill>
        <a:ln>
          <a:noFill/>
        </a:ln>
        <a:effectLst/>
      </dsp:spPr>
      <dsp:style>
        <a:lnRef idx="0">
          <a:scrgbClr r="0" g="0" b="0"/>
        </a:lnRef>
        <a:fillRef idx="1">
          <a:scrgbClr r="0" g="0" b="0"/>
        </a:fillRef>
        <a:effectRef idx="0">
          <a:scrgbClr r="0" g="0" b="0"/>
        </a:effectRef>
        <a:fontRef idx="minor"/>
      </dsp:style>
    </dsp:sp>
    <dsp:sp modelId="{AFB384EB-8023-4CC6-9AB7-52C4B6B7C1A0}">
      <dsp:nvSpPr>
        <dsp:cNvPr id="0" name=""/>
        <dsp:cNvSpPr/>
      </dsp:nvSpPr>
      <dsp:spPr>
        <a:xfrm>
          <a:off x="233059" y="175158"/>
          <a:ext cx="423745" cy="42374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690D6-4A7D-4ED6-885F-136C62F1D830}">
      <dsp:nvSpPr>
        <dsp:cNvPr id="0" name=""/>
        <dsp:cNvSpPr/>
      </dsp:nvSpPr>
      <dsp:spPr>
        <a:xfrm>
          <a:off x="889864" y="1808"/>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1066800">
            <a:lnSpc>
              <a:spcPct val="100000"/>
            </a:lnSpc>
            <a:spcBef>
              <a:spcPct val="0"/>
            </a:spcBef>
            <a:spcAft>
              <a:spcPct val="35000"/>
            </a:spcAft>
          </a:pPr>
          <a:r>
            <a:rPr lang="en-US" sz="2400" b="1" i="0" kern="1200" dirty="0" err="1">
              <a:latin typeface="Aptos" panose="020B0004020202020204" pitchFamily="34" charset="0"/>
            </a:rPr>
            <a:t>Diğer</a:t>
          </a:r>
          <a:r>
            <a:rPr lang="en-US" sz="2400" b="1" i="0" kern="1200" dirty="0">
              <a:latin typeface="Aptos" panose="020B0004020202020204" pitchFamily="34" charset="0"/>
            </a:rPr>
            <a:t> </a:t>
          </a:r>
          <a:r>
            <a:rPr lang="en-US" sz="2400" b="1" i="0" kern="1200" dirty="0" err="1">
              <a:latin typeface="Aptos" panose="020B0004020202020204" pitchFamily="34" charset="0"/>
            </a:rPr>
            <a:t>Faydalar</a:t>
          </a:r>
          <a:endParaRPr lang="en-US" sz="2400" kern="1200" dirty="0">
            <a:latin typeface="Aptos" panose="020B0004020202020204" pitchFamily="34" charset="0"/>
          </a:endParaRPr>
        </a:p>
      </dsp:txBody>
      <dsp:txXfrm>
        <a:off x="889864" y="1808"/>
        <a:ext cx="7246894" cy="770445"/>
      </dsp:txXfrm>
    </dsp:sp>
    <dsp:sp modelId="{E9B1ACA2-F456-4A02-8D7E-FA281AEFCC23}">
      <dsp:nvSpPr>
        <dsp:cNvPr id="0" name=""/>
        <dsp:cNvSpPr/>
      </dsp:nvSpPr>
      <dsp:spPr>
        <a:xfrm>
          <a:off x="0" y="964865"/>
          <a:ext cx="8136759" cy="77044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06E04-C7E6-49F2-B65E-976D12A95063}">
      <dsp:nvSpPr>
        <dsp:cNvPr id="0" name=""/>
        <dsp:cNvSpPr/>
      </dsp:nvSpPr>
      <dsp:spPr>
        <a:xfrm>
          <a:off x="233059" y="1138215"/>
          <a:ext cx="423745" cy="423745"/>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86E5D-42D4-4D2E-B543-402546958D34}">
      <dsp:nvSpPr>
        <dsp:cNvPr id="0" name=""/>
        <dsp:cNvSpPr/>
      </dsp:nvSpPr>
      <dsp:spPr>
        <a:xfrm>
          <a:off x="889864" y="964865"/>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711200">
            <a:lnSpc>
              <a:spcPct val="100000"/>
            </a:lnSpc>
            <a:spcBef>
              <a:spcPct val="0"/>
            </a:spcBef>
            <a:spcAft>
              <a:spcPct val="35000"/>
            </a:spcAft>
          </a:pPr>
          <a:r>
            <a:rPr lang="tr-TR" sz="1600" b="1" i="0" kern="1200" dirty="0"/>
            <a:t>Eğitim: </a:t>
          </a:r>
          <a:r>
            <a:rPr lang="tr-TR" sz="1600" b="0" i="0" kern="1200" dirty="0"/>
            <a:t>Geleneksel öğrenmeyi destekleyici nitelikte olup birçok konuda kaynaklar, araçlar ve tartışmalar yoluyla eğitim amaçlı kullanılabilir.</a:t>
          </a:r>
          <a:endParaRPr lang="en-US" sz="1600" b="0" kern="1200" dirty="0">
            <a:latin typeface="Aptos" panose="020B0004020202020204" pitchFamily="34" charset="0"/>
          </a:endParaRPr>
        </a:p>
      </dsp:txBody>
      <dsp:txXfrm>
        <a:off x="889864" y="964865"/>
        <a:ext cx="7246894" cy="770445"/>
      </dsp:txXfrm>
    </dsp:sp>
    <dsp:sp modelId="{244D7F3B-6135-4C17-BE6D-15B3A21A29FC}">
      <dsp:nvSpPr>
        <dsp:cNvPr id="0" name=""/>
        <dsp:cNvSpPr/>
      </dsp:nvSpPr>
      <dsp:spPr>
        <a:xfrm>
          <a:off x="0" y="1927922"/>
          <a:ext cx="8136759" cy="77044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EA54D-2151-4997-9CC3-BE2468E99CEB}">
      <dsp:nvSpPr>
        <dsp:cNvPr id="0" name=""/>
        <dsp:cNvSpPr/>
      </dsp:nvSpPr>
      <dsp:spPr>
        <a:xfrm>
          <a:off x="233059" y="2101272"/>
          <a:ext cx="423745" cy="423745"/>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03FFD-F65E-48BA-A08F-F227839873DB}">
      <dsp:nvSpPr>
        <dsp:cNvPr id="0" name=""/>
        <dsp:cNvSpPr/>
      </dsp:nvSpPr>
      <dsp:spPr>
        <a:xfrm>
          <a:off x="889864" y="1927922"/>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711200">
            <a:lnSpc>
              <a:spcPct val="100000"/>
            </a:lnSpc>
            <a:spcBef>
              <a:spcPct val="0"/>
            </a:spcBef>
            <a:spcAft>
              <a:spcPct val="35000"/>
            </a:spcAft>
          </a:pPr>
          <a:r>
            <a:rPr lang="tr-TR" sz="1600" b="1" i="0" kern="1200" dirty="0"/>
            <a:t>Kendini İfade Etme: </a:t>
          </a:r>
          <a:r>
            <a:rPr lang="tr-TR" sz="1600" b="0" i="0" kern="1200" dirty="0"/>
            <a:t>Kullanıcıların duygularını ve bakış açılarını ifade etmelerine olanak tanıyan fotoğrafçılık, video ve yazma araçları sunar.</a:t>
          </a:r>
          <a:endParaRPr lang="en-US" sz="1600" b="0" kern="1200" dirty="0">
            <a:latin typeface="Aptos" panose="020B0004020202020204" pitchFamily="34" charset="0"/>
          </a:endParaRPr>
        </a:p>
      </dsp:txBody>
      <dsp:txXfrm>
        <a:off x="889864" y="1927922"/>
        <a:ext cx="7246894" cy="770445"/>
      </dsp:txXfrm>
    </dsp:sp>
    <dsp:sp modelId="{9CDB783E-7B6F-4B68-AE90-6D594A27C068}">
      <dsp:nvSpPr>
        <dsp:cNvPr id="0" name=""/>
        <dsp:cNvSpPr/>
      </dsp:nvSpPr>
      <dsp:spPr>
        <a:xfrm>
          <a:off x="0" y="2890979"/>
          <a:ext cx="8136759" cy="77044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599B3-9D5A-473F-AA74-9C346E6DB0EF}">
      <dsp:nvSpPr>
        <dsp:cNvPr id="0" name=""/>
        <dsp:cNvSpPr/>
      </dsp:nvSpPr>
      <dsp:spPr>
        <a:xfrm>
          <a:off x="233059" y="3064329"/>
          <a:ext cx="423745" cy="423745"/>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B8B17-C313-4E06-BD9A-4888AE6DBA88}">
      <dsp:nvSpPr>
        <dsp:cNvPr id="0" name=""/>
        <dsp:cNvSpPr/>
      </dsp:nvSpPr>
      <dsp:spPr>
        <a:xfrm>
          <a:off x="889864" y="2890979"/>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711200">
            <a:lnSpc>
              <a:spcPct val="100000"/>
            </a:lnSpc>
            <a:spcBef>
              <a:spcPct val="0"/>
            </a:spcBef>
            <a:spcAft>
              <a:spcPct val="35000"/>
            </a:spcAft>
          </a:pPr>
          <a:r>
            <a:rPr lang="tr-TR" sz="1600" b="1" i="0" kern="1200" dirty="0"/>
            <a:t>Ağ Geliştirme: </a:t>
          </a:r>
          <a:r>
            <a:rPr lang="tr-TR" sz="1600" b="0" i="0" kern="1200" dirty="0"/>
            <a:t>Bireylerin mesleki bağlantılar kurmasını ve iş fırsatları elde etmesini kolaylaştırır.</a:t>
          </a:r>
          <a:endParaRPr lang="en-US" sz="1600" b="0" kern="1200" dirty="0">
            <a:latin typeface="Aptos" panose="020B0004020202020204" pitchFamily="34" charset="0"/>
          </a:endParaRPr>
        </a:p>
      </dsp:txBody>
      <dsp:txXfrm>
        <a:off x="889864" y="2890979"/>
        <a:ext cx="7246894" cy="770445"/>
      </dsp:txXfrm>
    </dsp:sp>
    <dsp:sp modelId="{444686CF-51CC-483E-A655-1A06881C1611}">
      <dsp:nvSpPr>
        <dsp:cNvPr id="0" name=""/>
        <dsp:cNvSpPr/>
      </dsp:nvSpPr>
      <dsp:spPr>
        <a:xfrm>
          <a:off x="0" y="3854036"/>
          <a:ext cx="8136759" cy="77044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A1CFB-D559-4A93-8048-B3DC5661EEC4}">
      <dsp:nvSpPr>
        <dsp:cNvPr id="0" name=""/>
        <dsp:cNvSpPr/>
      </dsp:nvSpPr>
      <dsp:spPr>
        <a:xfrm>
          <a:off x="233059" y="4027386"/>
          <a:ext cx="423745" cy="423745"/>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815C7-7997-40CB-90A5-405B3A31E8C5}">
      <dsp:nvSpPr>
        <dsp:cNvPr id="0" name=""/>
        <dsp:cNvSpPr/>
      </dsp:nvSpPr>
      <dsp:spPr>
        <a:xfrm>
          <a:off x="889864" y="3854036"/>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711200">
            <a:lnSpc>
              <a:spcPct val="100000"/>
            </a:lnSpc>
            <a:spcBef>
              <a:spcPct val="0"/>
            </a:spcBef>
            <a:spcAft>
              <a:spcPct val="35000"/>
            </a:spcAft>
          </a:pPr>
          <a:r>
            <a:rPr lang="tr-TR" sz="1600" b="1" kern="1200" dirty="0"/>
            <a:t>Yaygınlaştırma: </a:t>
          </a:r>
          <a:r>
            <a:rPr lang="tr-TR" sz="1600" b="0" kern="1200" dirty="0"/>
            <a:t>Haber ve bilgilerin paylaşılmasına yardımcı olur ve insanların bilgili ve güncel kalmasını sağlar.</a:t>
          </a:r>
          <a:endParaRPr lang="en-US" sz="1600" b="0" kern="1200" dirty="0">
            <a:latin typeface="Aptos" panose="020B0004020202020204" pitchFamily="34" charset="0"/>
          </a:endParaRPr>
        </a:p>
      </dsp:txBody>
      <dsp:txXfrm>
        <a:off x="889864" y="3854036"/>
        <a:ext cx="7246894" cy="770445"/>
      </dsp:txXfrm>
    </dsp:sp>
    <dsp:sp modelId="{D41F3908-D282-429D-A0FB-E82EF44044AD}">
      <dsp:nvSpPr>
        <dsp:cNvPr id="0" name=""/>
        <dsp:cNvSpPr/>
      </dsp:nvSpPr>
      <dsp:spPr>
        <a:xfrm>
          <a:off x="0" y="4817093"/>
          <a:ext cx="8136759" cy="77044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48EA8-30D2-475A-B180-880E4B12A20C}">
      <dsp:nvSpPr>
        <dsp:cNvPr id="0" name=""/>
        <dsp:cNvSpPr/>
      </dsp:nvSpPr>
      <dsp:spPr>
        <a:xfrm>
          <a:off x="233059" y="4990443"/>
          <a:ext cx="423745" cy="423745"/>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FC3D0-89CD-446B-8223-A970BB9A62A2}">
      <dsp:nvSpPr>
        <dsp:cNvPr id="0" name=""/>
        <dsp:cNvSpPr/>
      </dsp:nvSpPr>
      <dsp:spPr>
        <a:xfrm>
          <a:off x="889864" y="4817093"/>
          <a:ext cx="7246894"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711200">
            <a:lnSpc>
              <a:spcPct val="100000"/>
            </a:lnSpc>
            <a:spcBef>
              <a:spcPct val="0"/>
            </a:spcBef>
            <a:spcAft>
              <a:spcPct val="35000"/>
            </a:spcAft>
          </a:pPr>
          <a:r>
            <a:rPr lang="tr-TR" sz="1600" b="1" i="0" kern="1200" dirty="0"/>
            <a:t>Farkındalık </a:t>
          </a:r>
          <a:r>
            <a:rPr lang="tr-TR" sz="1600" b="0" i="0" kern="1200" dirty="0"/>
            <a:t>Yaratma: Toplumsal konularda farkındalığın artmasına ve seslerin duyulmasına yardımcı olur.</a:t>
          </a:r>
          <a:endParaRPr lang="en-US" sz="1600" b="0" kern="1200" dirty="0">
            <a:latin typeface="Aptos" panose="020B0004020202020204" pitchFamily="34" charset="0"/>
          </a:endParaRPr>
        </a:p>
      </dsp:txBody>
      <dsp:txXfrm>
        <a:off x="889864" y="4817093"/>
        <a:ext cx="7246894" cy="7704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E1BEA-F70C-4AFF-A133-4D3A22394798}" type="datetimeFigureOut">
              <a:rPr lang="en-GB" smtClean="0"/>
              <a:t>30/09/2024</a:t>
            </a:fld>
            <a:endParaRPr lang="en-GB"/>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055D9-B580-43E4-B07F-E535618EA544}" type="slidenum">
              <a:rPr lang="en-GB" smtClean="0"/>
              <a:t>‹#›</a:t>
            </a:fld>
            <a:endParaRPr lang="en-GB"/>
          </a:p>
        </p:txBody>
      </p:sp>
    </p:spTree>
    <p:extLst>
      <p:ext uri="{BB962C8B-B14F-4D97-AF65-F5344CB8AC3E}">
        <p14:creationId xmlns:p14="http://schemas.microsoft.com/office/powerpoint/2010/main" val="330882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780055D9-B580-43E4-B07F-E535618EA544}" type="slidenum">
              <a:rPr lang="en-GB" smtClean="0"/>
              <a:t>15</a:t>
            </a:fld>
            <a:endParaRPr lang="en-GB"/>
          </a:p>
        </p:txBody>
      </p:sp>
    </p:spTree>
    <p:extLst>
      <p:ext uri="{BB962C8B-B14F-4D97-AF65-F5344CB8AC3E}">
        <p14:creationId xmlns:p14="http://schemas.microsoft.com/office/powerpoint/2010/main" val="418313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780055D9-B580-43E4-B07F-E535618EA544}" type="slidenum">
              <a:rPr lang="en-GB" smtClean="0"/>
              <a:t>16</a:t>
            </a:fld>
            <a:endParaRPr lang="en-GB"/>
          </a:p>
        </p:txBody>
      </p:sp>
    </p:spTree>
    <p:extLst>
      <p:ext uri="{BB962C8B-B14F-4D97-AF65-F5344CB8AC3E}">
        <p14:creationId xmlns:p14="http://schemas.microsoft.com/office/powerpoint/2010/main" val="360173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780055D9-B580-43E4-B07F-E535618EA544}" type="slidenum">
              <a:rPr lang="en-GB" smtClean="0"/>
              <a:t>17</a:t>
            </a:fld>
            <a:endParaRPr lang="en-GB"/>
          </a:p>
        </p:txBody>
      </p:sp>
    </p:spTree>
    <p:extLst>
      <p:ext uri="{BB962C8B-B14F-4D97-AF65-F5344CB8AC3E}">
        <p14:creationId xmlns:p14="http://schemas.microsoft.com/office/powerpoint/2010/main" val="165744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780055D9-B580-43E4-B07F-E535618EA544}" type="slidenum">
              <a:rPr lang="en-GB" smtClean="0"/>
              <a:t>18</a:t>
            </a:fld>
            <a:endParaRPr lang="en-GB"/>
          </a:p>
        </p:txBody>
      </p:sp>
    </p:spTree>
    <p:extLst>
      <p:ext uri="{BB962C8B-B14F-4D97-AF65-F5344CB8AC3E}">
        <p14:creationId xmlns:p14="http://schemas.microsoft.com/office/powerpoint/2010/main" val="314493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fld id="{780055D9-B580-43E4-B07F-E535618EA544}" type="slidenum">
              <a:rPr lang="en-GB" smtClean="0"/>
              <a:t>20</a:t>
            </a:fld>
            <a:endParaRPr lang="en-GB"/>
          </a:p>
        </p:txBody>
      </p:sp>
    </p:spTree>
    <p:extLst>
      <p:ext uri="{BB962C8B-B14F-4D97-AF65-F5344CB8AC3E}">
        <p14:creationId xmlns:p14="http://schemas.microsoft.com/office/powerpoint/2010/main" val="14254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26</a:t>
            </a:fld>
            <a:endParaRPr lang="sk-SK"/>
          </a:p>
        </p:txBody>
      </p:sp>
    </p:spTree>
    <p:extLst>
      <p:ext uri="{BB962C8B-B14F-4D97-AF65-F5344CB8AC3E}">
        <p14:creationId xmlns:p14="http://schemas.microsoft.com/office/powerpoint/2010/main" val="21344768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mbria" panose="02040503050406030204" pitchFamily="18" charset="0"/>
                <a:ea typeface="Cambria" panose="02040503050406030204" pitchFamily="18" charset="0"/>
              </a:rPr>
              <a:t>ERASMUS+KA220-ADU - </a:t>
            </a:r>
            <a:r>
              <a:rPr lang="en-US" sz="2000" dirty="0">
                <a:solidFill>
                  <a:srgbClr val="FFAA5A"/>
                </a:solidFill>
                <a:latin typeface="Cambria" panose="02040503050406030204" pitchFamily="18" charset="0"/>
                <a:ea typeface="Cambria" panose="02040503050406030204" pitchFamily="18" charset="0"/>
              </a:rPr>
              <a:t>Cooperation partnerships in adult education</a:t>
            </a:r>
            <a:endParaRPr lang="sk-SK" sz="2000" dirty="0">
              <a:solidFill>
                <a:srgbClr val="FFAA5A"/>
              </a:solidFill>
              <a:latin typeface="Cambria" panose="02040503050406030204" pitchFamily="18" charset="0"/>
              <a:ea typeface="Cambria" panose="02040503050406030204" pitchFamily="18" charset="0"/>
            </a:endParaRPr>
          </a:p>
          <a:p>
            <a:r>
              <a:rPr lang="sk-SK" sz="2000" dirty="0">
                <a:solidFill>
                  <a:srgbClr val="FFAA5A"/>
                </a:solidFill>
                <a:latin typeface="Cambria" panose="02040503050406030204" pitchFamily="18" charset="0"/>
                <a:ea typeface="Cambria" panose="02040503050406030204" pitchFamily="18" charset="0"/>
              </a:rPr>
              <a:t>KA220-ADU-2BF13E10 </a:t>
            </a:r>
            <a:endParaRPr lang="en-GB" sz="2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2600" dirty="0"/>
          </a:p>
        </p:txBody>
      </p:sp>
      <p:grpSp>
        <p:nvGrpSpPr>
          <p:cNvPr id="2" name="Skupina 6">
            <a:extLst>
              <a:ext uri="{FF2B5EF4-FFF2-40B4-BE49-F238E27FC236}">
                <a16:creationId xmlns:a16="http://schemas.microsoft.com/office/drawing/2014/main" id="{7742E34A-6003-4057-7109-B4DCB96D35A2}"/>
              </a:ext>
            </a:extLst>
          </p:cNvPr>
          <p:cNvGrpSpPr/>
          <p:nvPr userDrawn="1"/>
        </p:nvGrpSpPr>
        <p:grpSpPr>
          <a:xfrm>
            <a:off x="404037" y="5915131"/>
            <a:ext cx="11602577" cy="790052"/>
            <a:chOff x="435935" y="5851336"/>
            <a:chExt cx="11602577" cy="790052"/>
          </a:xfrm>
        </p:grpSpPr>
        <p:pic>
          <p:nvPicPr>
            <p:cNvPr id="3" name="Obrázok 7" descr="Obrázok, na ktorom je text">
              <a:extLst>
                <a:ext uri="{FF2B5EF4-FFF2-40B4-BE49-F238E27FC236}">
                  <a16:creationId xmlns:a16="http://schemas.microsoft.com/office/drawing/2014/main" id="{B188D6EE-9640-2F18-BB35-B6223AACBA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935" y="5963498"/>
              <a:ext cx="2290456" cy="529376"/>
            </a:xfrm>
            <a:prstGeom prst="rect">
              <a:avLst/>
            </a:prstGeom>
          </p:spPr>
        </p:pic>
        <p:pic>
          <p:nvPicPr>
            <p:cNvPr id="4" name="Obrázok 8">
              <a:extLst>
                <a:ext uri="{FF2B5EF4-FFF2-40B4-BE49-F238E27FC236}">
                  <a16:creationId xmlns:a16="http://schemas.microsoft.com/office/drawing/2014/main" id="{94663C1E-6A81-5255-6A8A-1BA39AA9AE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2223" y="5851336"/>
              <a:ext cx="1826289" cy="737473"/>
            </a:xfrm>
            <a:prstGeom prst="rect">
              <a:avLst/>
            </a:prstGeom>
          </p:spPr>
        </p:pic>
        <p:pic>
          <p:nvPicPr>
            <p:cNvPr id="5" name="Obrázok 9">
              <a:extLst>
                <a:ext uri="{FF2B5EF4-FFF2-40B4-BE49-F238E27FC236}">
                  <a16:creationId xmlns:a16="http://schemas.microsoft.com/office/drawing/2014/main" id="{3B80CD3C-F3EB-86BE-9402-CCA53F62F2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26391" y="5863719"/>
              <a:ext cx="777669" cy="777669"/>
            </a:xfrm>
            <a:prstGeom prst="rect">
              <a:avLst/>
            </a:prstGeom>
          </p:spPr>
        </p:pic>
        <p:pic>
          <p:nvPicPr>
            <p:cNvPr id="6" name="Picture 2" descr="Slovenská poľnohospodárska univerzita v Nitre">
              <a:extLst>
                <a:ext uri="{FF2B5EF4-FFF2-40B4-BE49-F238E27FC236}">
                  <a16:creationId xmlns:a16="http://schemas.microsoft.com/office/drawing/2014/main" id="{18C12442-9888-DF01-0D04-E54CFC51996F}"/>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3589235" y="5963498"/>
              <a:ext cx="1128044" cy="50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A12653CD-F652-4955-2DF8-1F145D4874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17279"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C24E57-7917-345F-39EB-C946DC59954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85578" y="5945929"/>
              <a:ext cx="1156727" cy="564513"/>
            </a:xfrm>
            <a:prstGeom prst="rect">
              <a:avLst/>
            </a:prstGeom>
          </p:spPr>
        </p:pic>
        <p:pic>
          <p:nvPicPr>
            <p:cNvPr id="10" name="Picture 9" descr="AIFED - Formación, cultura y empleo en Granada">
              <a:extLst>
                <a:ext uri="{FF2B5EF4-FFF2-40B4-BE49-F238E27FC236}">
                  <a16:creationId xmlns:a16="http://schemas.microsoft.com/office/drawing/2014/main" id="{2A4BD905-BF5D-7F6B-DC78-E8B21C77798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98797" y="5968999"/>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E1F00A-E68C-4D66-6740-C74D4C1A96A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66511" y="594592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yzygia Foundation">
              <a:extLst>
                <a:ext uri="{FF2B5EF4-FFF2-40B4-BE49-F238E27FC236}">
                  <a16:creationId xmlns:a16="http://schemas.microsoft.com/office/drawing/2014/main" id="{641A6490-CDF8-6265-0143-32A2FCE4E69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606409" y="6252553"/>
              <a:ext cx="1419225" cy="282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609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41560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976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4640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62741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6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30/09/2024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40270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30/09/2024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55605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42646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jpeg"/><Relationship Id="rId18" Type="http://schemas.openxmlformats.org/officeDocument/2006/relationships/image" Target="../media/image15.png"/><Relationship Id="rId3" Type="http://schemas.openxmlformats.org/officeDocument/2006/relationships/hyperlink" Target="https://www.flickr.com/photos/rodeime/15116947119" TargetMode="External"/><Relationship Id="rId7" Type="http://schemas.openxmlformats.org/officeDocument/2006/relationships/image" Target="../media/image14.svg"/><Relationship Id="rId12" Type="http://schemas.openxmlformats.org/officeDocument/2006/relationships/image" Target="../media/image5.png"/><Relationship Id="rId17" Type="http://schemas.openxmlformats.org/officeDocument/2006/relationships/image" Target="../media/image14.tiff"/><Relationship Id="rId2" Type="http://schemas.openxmlformats.org/officeDocument/2006/relationships/image" Target="../media/image10.jp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png"/><Relationship Id="rId5" Type="http://schemas.openxmlformats.org/officeDocument/2006/relationships/image" Target="../media/image12.sv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s/10250536" TargetMode="External"/><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hyperlink" Target="https://assets.cureus.com/uploads/review_article/pdf/109723/20221109-8938-qzuyg1.pdf"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digiwell.sk/digital-resilience-building-manual-methodolog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atareportal.com/reports/digital-2024-global-overview-repo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5639" y="2080884"/>
            <a:ext cx="5334930" cy="1477510"/>
          </a:xfrm>
        </p:spPr>
        <p:txBody>
          <a:bodyPr vert="horz" lIns="91440" tIns="45720" rIns="91440" bIns="45720" rtlCol="0" anchor="b">
            <a:normAutofit fontScale="90000"/>
          </a:bodyPr>
          <a:lstStyle/>
          <a:p>
            <a:pP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Esenlik - Teknolojinin Dijital Esenliğe Etkisi</a:t>
            </a:r>
          </a:p>
        </p:txBody>
      </p:sp>
      <p:pic>
        <p:nvPicPr>
          <p:cNvPr id="7" name="Picture 12" descr="Obrázok, na ktorom je nebo, voda, exteriér, osoba&#10;&#10;Automaticky generovaný popis">
            <a:extLst>
              <a:ext uri="{FF2B5EF4-FFF2-40B4-BE49-F238E27FC236}">
                <a16:creationId xmlns:a16="http://schemas.microsoft.com/office/drawing/2014/main" id="{4895F832-F23A-EB44-A8CF-F6C9E1155710}"/>
              </a:ext>
            </a:extLst>
          </p:cNvPr>
          <p:cNvPicPr>
            <a:picLocks noChangeAspect="1"/>
          </p:cNvPicPr>
          <p:nvPr/>
        </p:nvPicPr>
        <p:blipFill>
          <a:blip r:embed="rId2">
            <a:alphaModFix amt="7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12" name="Grafický objekt 11" descr="Smartfón obrys">
            <a:extLst>
              <a:ext uri="{FF2B5EF4-FFF2-40B4-BE49-F238E27FC236}">
                <a16:creationId xmlns:a16="http://schemas.microsoft.com/office/drawing/2014/main" id="{BAFE05D7-1248-91EA-E195-9AA5B45250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65805">
            <a:off x="1685671" y="1534886"/>
            <a:ext cx="914400" cy="914400"/>
          </a:xfrm>
          <a:prstGeom prst="rect">
            <a:avLst/>
          </a:prstGeom>
        </p:spPr>
      </p:pic>
      <p:pic>
        <p:nvPicPr>
          <p:cNvPr id="14" name="Grafický objekt 13" descr="Internet obrys">
            <a:extLst>
              <a:ext uri="{FF2B5EF4-FFF2-40B4-BE49-F238E27FC236}">
                <a16:creationId xmlns:a16="http://schemas.microsoft.com/office/drawing/2014/main" id="{C6FB75F4-E4BA-75A9-910F-FD8D43EBC69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28057" y="2772394"/>
            <a:ext cx="914400" cy="914400"/>
          </a:xfrm>
          <a:prstGeom prst="rect">
            <a:avLst/>
          </a:prstGeom>
        </p:spPr>
      </p:pic>
      <p:pic>
        <p:nvPicPr>
          <p:cNvPr id="17" name="Grafický objekt 16" descr="Wi-Fi obrys">
            <a:extLst>
              <a:ext uri="{FF2B5EF4-FFF2-40B4-BE49-F238E27FC236}">
                <a16:creationId xmlns:a16="http://schemas.microsoft.com/office/drawing/2014/main" id="{182B619F-6959-7F39-3BA3-193DB245857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785257" y="3979506"/>
            <a:ext cx="914400" cy="914400"/>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622067"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mn-lt"/>
              </a:rPr>
              <a:t>Dijital Esenlik ve Güvenliği Herkes için Erişilebilir Hale Getirerek Dijital Yılmazlığın İnşası</a:t>
            </a:r>
            <a:br>
              <a:rPr lang="tr-TR" sz="1400" dirty="0">
                <a:latin typeface="+mn-lt"/>
              </a:rPr>
            </a:br>
            <a:r>
              <a:rPr lang="tr-TR" sz="1100" dirty="0">
                <a:latin typeface="+mn-lt"/>
              </a:rPr>
              <a:t>2022-2-SK01-KA220-ADU-000096888</a:t>
            </a:r>
            <a:endParaRPr lang="tr-TR" sz="1400" dirty="0">
              <a:latin typeface="+mn-lt"/>
            </a:endParaRPr>
          </a:p>
        </p:txBody>
      </p:sp>
      <p:pic>
        <p:nvPicPr>
          <p:cNvPr id="3" name="Resim 2">
            <a:extLst>
              <a:ext uri="{FF2B5EF4-FFF2-40B4-BE49-F238E27FC236}">
                <a16:creationId xmlns:a16="http://schemas.microsoft.com/office/drawing/2014/main" id="{364620D8-8311-FF4B-8DC0-182A18262134}"/>
              </a:ext>
            </a:extLst>
          </p:cNvPr>
          <p:cNvPicPr>
            <a:picLocks noChangeAspect="1"/>
          </p:cNvPicPr>
          <p:nvPr/>
        </p:nvPicPr>
        <p:blipFill>
          <a:blip r:embed="rId17"/>
          <a:stretch>
            <a:fillRect/>
          </a:stretch>
        </p:blipFill>
        <p:spPr>
          <a:xfrm>
            <a:off x="8810772" y="501835"/>
            <a:ext cx="3141946" cy="583280"/>
          </a:xfrm>
          <a:prstGeom prst="rect">
            <a:avLst/>
          </a:prstGeom>
        </p:spPr>
      </p:pic>
      <p:pic>
        <p:nvPicPr>
          <p:cNvPr id="18" name="Obrázok 13">
            <a:extLst>
              <a:ext uri="{FF2B5EF4-FFF2-40B4-BE49-F238E27FC236}">
                <a16:creationId xmlns:a16="http://schemas.microsoft.com/office/drawing/2014/main" id="{148A5F54-A485-3C47-B3D1-35BE11380A7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7936" t="2924" r="10220" b="5199"/>
          <a:stretch/>
        </p:blipFill>
        <p:spPr>
          <a:xfrm>
            <a:off x="8120727" y="5272445"/>
            <a:ext cx="632666" cy="933484"/>
          </a:xfrm>
          <a:prstGeom prst="rect">
            <a:avLst/>
          </a:prstGeom>
        </p:spPr>
      </p:pic>
    </p:spTree>
    <p:extLst>
      <p:ext uri="{BB962C8B-B14F-4D97-AF65-F5344CB8AC3E}">
        <p14:creationId xmlns:p14="http://schemas.microsoft.com/office/powerpoint/2010/main" val="355620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390064" y="250031"/>
            <a:ext cx="9706135" cy="1055875"/>
          </a:xfrm>
        </p:spPr>
        <p:txBody>
          <a:bodyPr>
            <a:normAutofit/>
          </a:bodyPr>
          <a:lstStyle/>
          <a:p>
            <a:pPr>
              <a:spcAft>
                <a:spcPts val="600"/>
              </a:spcAft>
            </a:pPr>
            <a:r>
              <a:rPr lang="tr-TR" sz="4000" dirty="0">
                <a:latin typeface="Aptos" panose="020B0004020202020204" pitchFamily="34" charset="0"/>
                <a:cs typeface="Calibri" panose="020F0502020204030204" pitchFamily="34" charset="0"/>
              </a:rPr>
              <a:t>Teknolojinin Dijital Esenlik Üzerindeki Etkisi</a:t>
            </a:r>
          </a:p>
        </p:txBody>
      </p:sp>
      <p:sp>
        <p:nvSpPr>
          <p:cNvPr id="3" name="Content Placeholder 2"/>
          <p:cNvSpPr>
            <a:spLocks noGrp="1"/>
          </p:cNvSpPr>
          <p:nvPr>
            <p:ph idx="1"/>
          </p:nvPr>
        </p:nvSpPr>
        <p:spPr>
          <a:xfrm>
            <a:off x="480060" y="1305906"/>
            <a:ext cx="7291281" cy="5159673"/>
          </a:xfrm>
        </p:spPr>
        <p:txBody>
          <a:bodyPr>
            <a:normAutofit/>
          </a:bodyPr>
          <a:lstStyle/>
          <a:p>
            <a:pPr>
              <a:spcAft>
                <a:spcPts val="600"/>
              </a:spcAft>
            </a:pPr>
            <a:r>
              <a:rPr lang="tr-TR" sz="2600" dirty="0">
                <a:latin typeface="Aptos" panose="020B0004020202020204" pitchFamily="34" charset="0"/>
              </a:rPr>
              <a:t>Teknoloji kullanımının insanlar üzerinde sadece olumlu değil, aynı zamanda olumsuz etkileri de olduğu açıktır.</a:t>
            </a:r>
          </a:p>
          <a:p>
            <a:pPr>
              <a:spcAft>
                <a:spcPts val="600"/>
              </a:spcAft>
            </a:pPr>
            <a:r>
              <a:rPr lang="tr-TR" sz="2600" i="0" dirty="0">
                <a:effectLst/>
                <a:latin typeface="Aptos" panose="020B0004020202020204" pitchFamily="34" charset="0"/>
              </a:rPr>
              <a:t>Teknolojiden olumlu veya olumsuz etkilenme arasındaki fark, bireylerin aşağıdakilere ne ölçüde sahip olduklarına bağlıdır:</a:t>
            </a:r>
          </a:p>
          <a:p>
            <a:pPr marL="914400" lvl="1" indent="-457200">
              <a:spcAft>
                <a:spcPts val="600"/>
              </a:spcAft>
              <a:buClr>
                <a:srgbClr val="FFAA5A"/>
              </a:buClr>
              <a:buFont typeface="+mj-lt"/>
              <a:buAutoNum type="arabicParenR"/>
            </a:pPr>
            <a:r>
              <a:rPr lang="tr-TR" i="0" dirty="0">
                <a:effectLst/>
                <a:latin typeface="Aptos" panose="020B0004020202020204" pitchFamily="34" charset="0"/>
              </a:rPr>
              <a:t>Dijital esenlik konusunda farkındalığa sahip olma,</a:t>
            </a:r>
          </a:p>
          <a:p>
            <a:pPr marL="914400" lvl="1" indent="-457200">
              <a:spcAft>
                <a:spcPts val="600"/>
              </a:spcAft>
              <a:buClr>
                <a:srgbClr val="FFAA5A"/>
              </a:buClr>
              <a:buFont typeface="+mj-lt"/>
              <a:buAutoNum type="arabicParenR"/>
            </a:pPr>
            <a:r>
              <a:rPr lang="tr-TR" i="0" dirty="0">
                <a:effectLst/>
                <a:latin typeface="Aptos" panose="020B0004020202020204" pitchFamily="34" charset="0"/>
              </a:rPr>
              <a:t>Bu etkiler hakkında genel bir anlayışa sahip olma</a:t>
            </a:r>
            <a:r>
              <a:rPr lang="tr-TR" dirty="0">
                <a:latin typeface="Aptos" panose="020B0004020202020204" pitchFamily="34" charset="0"/>
              </a:rPr>
              <a:t>,</a:t>
            </a:r>
            <a:endParaRPr lang="tr-TR" i="0" dirty="0">
              <a:effectLst/>
              <a:latin typeface="Aptos" panose="020B0004020202020204" pitchFamily="34" charset="0"/>
            </a:endParaRPr>
          </a:p>
          <a:p>
            <a:pPr marL="914400" lvl="1" indent="-457200">
              <a:spcAft>
                <a:spcPts val="600"/>
              </a:spcAft>
              <a:buClr>
                <a:srgbClr val="FFAA5A"/>
              </a:buClr>
              <a:buFont typeface="+mj-lt"/>
              <a:buAutoNum type="arabicParenR"/>
            </a:pPr>
            <a:r>
              <a:rPr lang="tr-TR" dirty="0">
                <a:latin typeface="Aptos" panose="020B0004020202020204" pitchFamily="34" charset="0"/>
              </a:rPr>
              <a:t>T</a:t>
            </a:r>
            <a:r>
              <a:rPr lang="tr-TR" i="0" dirty="0">
                <a:effectLst/>
                <a:latin typeface="Aptos" panose="020B0004020202020204" pitchFamily="34" charset="0"/>
              </a:rPr>
              <a:t>eknolojiyi kullanırken sağlıklı alışkanlıklar edinebilme ve bilinçli ve sorumlu davranışlar geliştirebilme</a:t>
            </a:r>
          </a:p>
        </p:txBody>
      </p:sp>
      <p:pic>
        <p:nvPicPr>
          <p:cNvPr id="4" name="Resim 3">
            <a:extLst>
              <a:ext uri="{FF2B5EF4-FFF2-40B4-BE49-F238E27FC236}">
                <a16:creationId xmlns:a16="http://schemas.microsoft.com/office/drawing/2014/main" id="{D9BA3EE6-9EB3-CD4B-9B04-BB1FDFB629DE}"/>
              </a:ext>
            </a:extLst>
          </p:cNvPr>
          <p:cNvPicPr>
            <a:picLocks noChangeAspect="1"/>
          </p:cNvPicPr>
          <p:nvPr/>
        </p:nvPicPr>
        <p:blipFill rotWithShape="1">
          <a:blip r:embed="rId2"/>
          <a:srcRect r="3" b="3"/>
          <a:stretch/>
        </p:blipFill>
        <p:spPr>
          <a:xfrm>
            <a:off x="7923702" y="1305906"/>
            <a:ext cx="3676326" cy="367632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31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730" y="1153572"/>
            <a:ext cx="3761504" cy="4461163"/>
          </a:xfrm>
        </p:spPr>
        <p:txBody>
          <a:bodyPr>
            <a:normAutofit/>
          </a:bodyPr>
          <a:lstStyle/>
          <a:p>
            <a:pPr>
              <a:spcAft>
                <a:spcPts val="600"/>
              </a:spcAft>
            </a:pPr>
            <a:r>
              <a:rPr lang="tr-TR" sz="4400" dirty="0">
                <a:solidFill>
                  <a:srgbClr val="FFFFFF"/>
                </a:solidFill>
                <a:latin typeface="Aptos" panose="020B0004020202020204" pitchFamily="34" charset="0"/>
                <a:cs typeface="Calibri" panose="020F0502020204030204" pitchFamily="34" charset="0"/>
              </a:rPr>
              <a:t>Teknolojinin Dijital Esenlik Üzerindeki Etkisi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167272" y="320040"/>
            <a:ext cx="7439892" cy="6219824"/>
          </a:xfrm>
        </p:spPr>
        <p:txBody>
          <a:bodyPr anchor="ctr">
            <a:normAutofit/>
          </a:bodyPr>
          <a:lstStyle/>
          <a:p>
            <a:pPr marL="0" indent="0">
              <a:spcAft>
                <a:spcPts val="600"/>
              </a:spcAft>
              <a:buNone/>
            </a:pPr>
            <a:r>
              <a:rPr lang="tr-TR" sz="2400" b="1" dirty="0">
                <a:solidFill>
                  <a:srgbClr val="92BAB5"/>
                </a:solidFill>
                <a:latin typeface="Aptos" panose="020B0004020202020204" pitchFamily="34" charset="0"/>
              </a:rPr>
              <a:t>Teknolojinin Başlıca Olumlu Etkileri</a:t>
            </a:r>
          </a:p>
          <a:p>
            <a:pPr>
              <a:spcAft>
                <a:spcPts val="600"/>
              </a:spcAft>
            </a:pPr>
            <a:r>
              <a:rPr lang="tr-TR" sz="2400" dirty="0">
                <a:latin typeface="Aptos" panose="020B0004020202020204" pitchFamily="34" charset="0"/>
              </a:rPr>
              <a:t>Bilgiye Erişim: Bilgiye ve kaynaklara hızlı erişimi sağlayarak, insanların karar almalarına ve sorun çözmelerine yardımcı olur.</a:t>
            </a:r>
          </a:p>
          <a:p>
            <a:pPr>
              <a:spcAft>
                <a:spcPts val="600"/>
              </a:spcAft>
            </a:pPr>
            <a:r>
              <a:rPr lang="tr-TR" sz="2400" dirty="0">
                <a:latin typeface="Aptos" panose="020B0004020202020204" pitchFamily="34" charset="0"/>
              </a:rPr>
              <a:t>Temel Görevlerin Basitleştirilmesi: Alışveriş ve bankacılık gibi çeşitli alanlarda temel günlük görevleri basitleştirecek araçlar sunar.</a:t>
            </a:r>
          </a:p>
          <a:p>
            <a:pPr>
              <a:spcAft>
                <a:spcPts val="600"/>
              </a:spcAft>
            </a:pPr>
            <a:r>
              <a:rPr lang="tr-TR" sz="2400" dirty="0">
                <a:latin typeface="Aptos" panose="020B0004020202020204" pitchFamily="34" charset="0"/>
              </a:rPr>
              <a:t>Daha Fazla Bağlantı: İnsanların mesafeye bakmaksızın çevrimiçi olarak birbirleriyle bağlantı kurmasına yardımcı olur.</a:t>
            </a:r>
          </a:p>
          <a:p>
            <a:pPr>
              <a:spcAft>
                <a:spcPts val="600"/>
              </a:spcAft>
            </a:pPr>
            <a:r>
              <a:rPr lang="tr-TR" sz="2400" dirty="0">
                <a:latin typeface="Aptos" panose="020B0004020202020204" pitchFamily="34" charset="0"/>
              </a:rPr>
              <a:t>Ağ Geliştirme: Reklam, eğitim ve öğrenme, iş arama veya bilgi paylaşımı gibi çeşitli amaçlarla ağ kurulmasına katkı sağlar.</a:t>
            </a:r>
            <a:endParaRPr lang="tr-TR" sz="2400" i="0" dirty="0">
              <a:effectLst/>
              <a:latin typeface="Aptos" panose="020B0004020202020204" pitchFamily="34" charset="0"/>
            </a:endParaRPr>
          </a:p>
        </p:txBody>
      </p:sp>
    </p:spTree>
    <p:extLst>
      <p:ext uri="{BB962C8B-B14F-4D97-AF65-F5344CB8AC3E}">
        <p14:creationId xmlns:p14="http://schemas.microsoft.com/office/powerpoint/2010/main" val="2339486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263390" y="422910"/>
            <a:ext cx="6949440" cy="6012180"/>
          </a:xfrm>
        </p:spPr>
        <p:txBody>
          <a:bodyPr anchor="ctr">
            <a:normAutofit/>
          </a:bodyPr>
          <a:lstStyle/>
          <a:p>
            <a:pPr marL="0" indent="0">
              <a:spcAft>
                <a:spcPts val="600"/>
              </a:spcAft>
              <a:buNone/>
            </a:pPr>
            <a:r>
              <a:rPr lang="tr-TR" sz="2400" b="1">
                <a:solidFill>
                  <a:srgbClr val="92BAB5"/>
                </a:solidFill>
                <a:latin typeface="Aptos" panose="020B0004020202020204" pitchFamily="34" charset="0"/>
              </a:rPr>
              <a:t>Teknolojinin Başlıca Olumlu Etkileri</a:t>
            </a:r>
          </a:p>
          <a:p>
            <a:pPr>
              <a:spcAft>
                <a:spcPts val="600"/>
              </a:spcAft>
            </a:pPr>
            <a:r>
              <a:rPr lang="tr-TR" sz="2400">
                <a:latin typeface="Aptos" panose="020B0004020202020204" pitchFamily="34" charset="0"/>
              </a:rPr>
              <a:t>İfade: Fikirleri ifade etmek ve öz değerlendirme yapmak için platformlar sağlar.</a:t>
            </a:r>
          </a:p>
          <a:p>
            <a:pPr>
              <a:spcAft>
                <a:spcPts val="600"/>
              </a:spcAft>
            </a:pPr>
            <a:r>
              <a:rPr lang="tr-TR" sz="2400">
                <a:latin typeface="Aptos" panose="020B0004020202020204" pitchFamily="34" charset="0"/>
              </a:rPr>
              <a:t>Eğitim ve Öğrenmeye Katkı: Yüz yüze eğitimi destekleyerek ve kendi kendine öğrenmeyi sağlayarak eğitim ve öğretimin sağlanmasına yardımcı olur.</a:t>
            </a:r>
          </a:p>
          <a:p>
            <a:pPr>
              <a:spcAft>
                <a:spcPts val="600"/>
              </a:spcAft>
            </a:pPr>
            <a:r>
              <a:rPr lang="tr-TR" sz="2400">
                <a:latin typeface="Aptos" panose="020B0004020202020204" pitchFamily="34" charset="0"/>
              </a:rPr>
              <a:t>Sağlık ve İyi Oluş: Sağlık hizmetleri hakkında bilgi sunar ve sağlık izleyicileri veya sağlık ve zindeliğe katkıda bulunan uygulamalar gibi araçlar sağlar.</a:t>
            </a:r>
          </a:p>
          <a:p>
            <a:pPr>
              <a:spcAft>
                <a:spcPts val="600"/>
              </a:spcAft>
            </a:pPr>
            <a:r>
              <a:rPr lang="tr-TR" sz="2400">
                <a:latin typeface="Aptos" panose="020B0004020202020204" pitchFamily="34" charset="0"/>
              </a:rPr>
              <a:t>Rahatlama: Eğlence seçenekleri ve aynı zamanda stresi ve kaygıyı azaltan araçlar sunar.</a:t>
            </a:r>
            <a:endParaRPr lang="tr-TR" sz="2400" i="0">
              <a:effectLst/>
              <a:latin typeface="Aptos" panose="020B0004020202020204" pitchFamily="34" charset="0"/>
            </a:endParaRPr>
          </a:p>
        </p:txBody>
      </p:sp>
      <p:sp>
        <p:nvSpPr>
          <p:cNvPr id="9" name="Title 1">
            <a:extLst>
              <a:ext uri="{FF2B5EF4-FFF2-40B4-BE49-F238E27FC236}">
                <a16:creationId xmlns:a16="http://schemas.microsoft.com/office/drawing/2014/main" id="{90E32B52-B3EB-6644-9EC6-A38D4DF6B48C}"/>
              </a:ext>
            </a:extLst>
          </p:cNvPr>
          <p:cNvSpPr txBox="1">
            <a:spLocks/>
          </p:cNvSpPr>
          <p:nvPr/>
        </p:nvSpPr>
        <p:spPr>
          <a:xfrm>
            <a:off x="125730" y="1153572"/>
            <a:ext cx="3761504" cy="44611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spcAft>
                <a:spcPts val="600"/>
              </a:spcAft>
            </a:pPr>
            <a:r>
              <a:rPr lang="tr-TR" sz="4400">
                <a:solidFill>
                  <a:srgbClr val="FFFFFF"/>
                </a:solidFill>
                <a:latin typeface="Aptos" panose="020B0004020202020204" pitchFamily="34" charset="0"/>
                <a:cs typeface="Calibri" panose="020F0502020204030204" pitchFamily="34" charset="0"/>
              </a:rPr>
              <a:t>Teknolojinin Dijital Esenlik Üzerindeki Etkisi</a:t>
            </a:r>
            <a:endParaRPr lang="tr-TR" sz="4400" dirty="0">
              <a:solidFill>
                <a:srgbClr val="FFFFFF"/>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15006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263390" y="319088"/>
            <a:ext cx="6949440" cy="5590222"/>
          </a:xfrm>
        </p:spPr>
        <p:txBody>
          <a:bodyPr anchor="ctr">
            <a:normAutofit/>
          </a:bodyPr>
          <a:lstStyle/>
          <a:p>
            <a:pPr>
              <a:spcAft>
                <a:spcPts val="600"/>
              </a:spcAft>
            </a:pPr>
            <a:r>
              <a:rPr lang="tr-TR" sz="2400" dirty="0">
                <a:latin typeface="Aptos" panose="020B0004020202020204" pitchFamily="34" charset="0"/>
              </a:rPr>
              <a:t>Teknolojinin yetişkinler üzerinde pek çok olumlu etkisinin yanında, karmaşık olumsuz etkileri de bulunmaktadır.</a:t>
            </a:r>
          </a:p>
          <a:p>
            <a:pPr>
              <a:spcAft>
                <a:spcPts val="600"/>
              </a:spcAft>
            </a:pPr>
            <a:r>
              <a:rPr lang="tr-TR" sz="2400" dirty="0">
                <a:latin typeface="Aptos" panose="020B0004020202020204" pitchFamily="34" charset="0"/>
              </a:rPr>
              <a:t>Teknolojinin etkilerini somut bir şekilde göstermenin bir yolu, aşağıdaki temel faktörleri bir mercek olarak kullanmak olabilir:</a:t>
            </a:r>
          </a:p>
          <a:p>
            <a:pPr marL="914400" lvl="1" indent="-457200">
              <a:spcAft>
                <a:spcPts val="600"/>
              </a:spcAft>
              <a:buClr>
                <a:srgbClr val="FFAA5A"/>
              </a:buClr>
              <a:buFont typeface="+mj-lt"/>
              <a:buAutoNum type="arabicParenR"/>
            </a:pPr>
            <a:r>
              <a:rPr lang="tr-TR" dirty="0">
                <a:latin typeface="Aptos" panose="020B0004020202020204" pitchFamily="34" charset="0"/>
              </a:rPr>
              <a:t>Aşırı Ekran Süresi ve Teknolojiye Maruz Kalma</a:t>
            </a:r>
          </a:p>
          <a:p>
            <a:pPr marL="914400" lvl="1" indent="-457200">
              <a:spcAft>
                <a:spcPts val="600"/>
              </a:spcAft>
              <a:buClr>
                <a:srgbClr val="FFAA5A"/>
              </a:buClr>
              <a:buFont typeface="+mj-lt"/>
              <a:buAutoNum type="arabicParenR"/>
            </a:pPr>
            <a:r>
              <a:rPr lang="tr-TR" dirty="0">
                <a:latin typeface="Aptos" panose="020B0004020202020204" pitchFamily="34" charset="0"/>
              </a:rPr>
              <a:t>Sosyal Medya</a:t>
            </a:r>
          </a:p>
          <a:p>
            <a:pPr marL="914400" lvl="1" indent="-457200">
              <a:spcAft>
                <a:spcPts val="600"/>
              </a:spcAft>
              <a:buClr>
                <a:srgbClr val="FFAA5A"/>
              </a:buClr>
              <a:buFont typeface="+mj-lt"/>
              <a:buAutoNum type="arabicParenR"/>
            </a:pPr>
            <a:r>
              <a:rPr lang="tr-TR" dirty="0">
                <a:latin typeface="Aptos" panose="020B0004020202020204" pitchFamily="34" charset="0"/>
              </a:rPr>
              <a:t>Aşırı Bilgi Yükü ve Stres</a:t>
            </a:r>
          </a:p>
          <a:p>
            <a:pPr marL="0" indent="0">
              <a:spcAft>
                <a:spcPts val="600"/>
              </a:spcAft>
              <a:buNone/>
            </a:pPr>
            <a:endParaRPr lang="tr-TR" sz="2400" i="0" dirty="0">
              <a:effectLst/>
              <a:latin typeface="Aptos" panose="020B0004020202020204" pitchFamily="34" charset="0"/>
            </a:endParaRPr>
          </a:p>
        </p:txBody>
      </p:sp>
      <p:sp>
        <p:nvSpPr>
          <p:cNvPr id="4" name="Metin kutusu 5">
            <a:extLst>
              <a:ext uri="{FF2B5EF4-FFF2-40B4-BE49-F238E27FC236}">
                <a16:creationId xmlns:a16="http://schemas.microsoft.com/office/drawing/2014/main" id="{5C2BBAC0-0342-2864-D463-7FD3E3709578}"/>
              </a:ext>
            </a:extLst>
          </p:cNvPr>
          <p:cNvSpPr txBox="1"/>
          <p:nvPr/>
        </p:nvSpPr>
        <p:spPr>
          <a:xfrm>
            <a:off x="3832879" y="5218784"/>
            <a:ext cx="7208501" cy="1164871"/>
          </a:xfrm>
          <a:prstGeom prst="rect">
            <a:avLst/>
          </a:prstGeom>
          <a:noFill/>
        </p:spPr>
        <p:txBody>
          <a:bodyPr wrap="square">
            <a:spAutoFit/>
          </a:bodyPr>
          <a:lstStyle/>
          <a:p>
            <a:pPr marL="0" indent="0" algn="just">
              <a:lnSpc>
                <a:spcPct val="150000"/>
              </a:lnSpc>
              <a:spcAft>
                <a:spcPts val="600"/>
              </a:spcAft>
              <a:buNone/>
            </a:pPr>
            <a:r>
              <a:rPr lang="en-US" sz="1600" dirty="0">
                <a:solidFill>
                  <a:schemeClr val="accent2"/>
                </a:solidFill>
                <a:latin typeface="Aptos" panose="020B0004020202020204" pitchFamily="34" charset="0"/>
              </a:rPr>
              <a:t>Not: </a:t>
            </a:r>
            <a:r>
              <a:rPr lang="tr-TR" sz="1600" dirty="0">
                <a:latin typeface="Aptos" panose="020B0004020202020204" pitchFamily="34" charset="0"/>
              </a:rPr>
              <a:t>Teknolojinin etkilerini farklı bakış açılarından ele almak da mümkündür. Bu slaydın aşağıdaki bölümleri, teknolojinin bireylerin hayatlarını ve genel refahlarını nasıl etkileyebileceğine dair bir örnek sunmayı amaçlamaktadır.</a:t>
            </a:r>
          </a:p>
        </p:txBody>
      </p:sp>
      <p:sp>
        <p:nvSpPr>
          <p:cNvPr id="11" name="Title 1">
            <a:extLst>
              <a:ext uri="{FF2B5EF4-FFF2-40B4-BE49-F238E27FC236}">
                <a16:creationId xmlns:a16="http://schemas.microsoft.com/office/drawing/2014/main" id="{07A6C94C-E319-B44A-B940-B12484D8B5CC}"/>
              </a:ext>
            </a:extLst>
          </p:cNvPr>
          <p:cNvSpPr txBox="1">
            <a:spLocks/>
          </p:cNvSpPr>
          <p:nvPr/>
        </p:nvSpPr>
        <p:spPr>
          <a:xfrm>
            <a:off x="125730" y="1153572"/>
            <a:ext cx="3761504" cy="44611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spcAft>
                <a:spcPts val="600"/>
              </a:spcAft>
            </a:pPr>
            <a:r>
              <a:rPr lang="tr-TR" sz="4400">
                <a:solidFill>
                  <a:srgbClr val="FFFFFF"/>
                </a:solidFill>
                <a:latin typeface="Aptos" panose="020B0004020202020204" pitchFamily="34" charset="0"/>
                <a:cs typeface="Calibri" panose="020F0502020204030204" pitchFamily="34" charset="0"/>
              </a:rPr>
              <a:t>Teknolojinin Dijital Esenlik Üzerindeki Etkisi</a:t>
            </a:r>
            <a:endParaRPr lang="tr-TR" sz="4400" dirty="0">
              <a:solidFill>
                <a:srgbClr val="FFFFFF"/>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428994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0F001E23-6AB2-1847-BC37-451A72DC21E6}"/>
              </a:ext>
            </a:extLst>
          </p:cNvPr>
          <p:cNvSpPr>
            <a:spLocks noGrp="1"/>
          </p:cNvSpPr>
          <p:nvPr>
            <p:ph type="title"/>
          </p:nvPr>
        </p:nvSpPr>
        <p:spPr>
          <a:xfrm>
            <a:off x="91444" y="83151"/>
            <a:ext cx="9699541" cy="1096671"/>
          </a:xfrm>
        </p:spPr>
        <p:txBody>
          <a:bodyPr>
            <a:normAutofit/>
          </a:bodyPr>
          <a:lstStyle/>
          <a:p>
            <a:pPr>
              <a:spcAft>
                <a:spcPts val="600"/>
              </a:spcAft>
            </a:pPr>
            <a:r>
              <a:rPr lang="tr-TR" sz="3200" dirty="0">
                <a:latin typeface="Aptos" panose="020B0004020202020204" pitchFamily="34" charset="0"/>
                <a:cs typeface="Calibri" panose="020F0502020204030204" pitchFamily="34" charset="0"/>
              </a:rPr>
              <a:t>Aşırı Ekran Süresi ve Teknolojiye Maruz Kalma</a:t>
            </a:r>
          </a:p>
        </p:txBody>
      </p:sp>
      <p:sp>
        <p:nvSpPr>
          <p:cNvPr id="3" name="Content Placeholder 2"/>
          <p:cNvSpPr>
            <a:spLocks noGrp="1"/>
          </p:cNvSpPr>
          <p:nvPr>
            <p:ph idx="1"/>
          </p:nvPr>
        </p:nvSpPr>
        <p:spPr>
          <a:xfrm>
            <a:off x="445770" y="1690688"/>
            <a:ext cx="5785791" cy="4160061"/>
          </a:xfrm>
        </p:spPr>
        <p:txBody>
          <a:bodyPr>
            <a:normAutofit/>
          </a:bodyPr>
          <a:lstStyle/>
          <a:p>
            <a:pPr marL="0" indent="0">
              <a:spcAft>
                <a:spcPts val="600"/>
              </a:spcAft>
              <a:buNone/>
            </a:pPr>
            <a:r>
              <a:rPr lang="tr-TR" b="1" i="0" dirty="0">
                <a:effectLst/>
                <a:latin typeface="Aptos" panose="020B0004020202020204" pitchFamily="34" charset="0"/>
              </a:rPr>
              <a:t>Uzun Süreli Ekran Kullanımı ve Teknolojiye Maruz Kalma; </a:t>
            </a:r>
            <a:r>
              <a:rPr lang="tr-TR" i="0" dirty="0">
                <a:effectLst/>
                <a:latin typeface="Aptos" panose="020B0004020202020204" pitchFamily="34" charset="0"/>
              </a:rPr>
              <a:t>Fiziksel Sağlık, Ruh Sağlığı ve Esenlik, Sosyal Bağlantılar, Dikkat Süresi ve Üretkenlik üzerinde olumsuz etkilere sahiptir</a:t>
            </a:r>
            <a:r>
              <a:rPr lang="tr-TR" baseline="30000" dirty="0">
                <a:latin typeface="Aptos" panose="020B0004020202020204" pitchFamily="34" charset="0"/>
                <a:cs typeface="Calibri" panose="020F0502020204030204" pitchFamily="34" charset="0"/>
              </a:rPr>
              <a:t>3</a:t>
            </a:r>
            <a:r>
              <a:rPr lang="tr-TR" i="0" dirty="0">
                <a:effectLst/>
                <a:latin typeface="Aptos" panose="020B0004020202020204" pitchFamily="34" charset="0"/>
              </a:rPr>
              <a:t>. </a:t>
            </a:r>
          </a:p>
          <a:p>
            <a:pPr marL="0" indent="0">
              <a:spcAft>
                <a:spcPts val="600"/>
              </a:spcAft>
              <a:buNone/>
            </a:pPr>
            <a:r>
              <a:rPr lang="tr-TR" dirty="0">
                <a:latin typeface="Aptos" panose="020B0004020202020204" pitchFamily="34" charset="0"/>
              </a:rPr>
              <a:t>Genel sonuçları, esenliği ve dijital esenliği zayıflatmaktadır.</a:t>
            </a:r>
            <a:endParaRPr lang="tr-TR" i="0" dirty="0">
              <a:effectLst/>
              <a:latin typeface="Aptos" panose="020B0004020202020204" pitchFamily="34" charset="0"/>
            </a:endParaRPr>
          </a:p>
        </p:txBody>
      </p:sp>
      <p:pic>
        <p:nvPicPr>
          <p:cNvPr id="2" name="Resim 1">
            <a:extLst>
              <a:ext uri="{FF2B5EF4-FFF2-40B4-BE49-F238E27FC236}">
                <a16:creationId xmlns:a16="http://schemas.microsoft.com/office/drawing/2014/main" id="{C5B66A19-B62C-FE40-B0EF-5AA15A7EF1ED}"/>
              </a:ext>
            </a:extLst>
          </p:cNvPr>
          <p:cNvPicPr>
            <a:picLocks noChangeAspect="1"/>
          </p:cNvPicPr>
          <p:nvPr/>
        </p:nvPicPr>
        <p:blipFill>
          <a:blip r:embed="rId2"/>
          <a:srcRect r="3" b="3"/>
          <a:stretch/>
        </p:blipFill>
        <p:spPr>
          <a:xfrm>
            <a:off x="6835140" y="1218734"/>
            <a:ext cx="4662018" cy="466201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Metin kutusu 4">
            <a:extLst>
              <a:ext uri="{FF2B5EF4-FFF2-40B4-BE49-F238E27FC236}">
                <a16:creationId xmlns:a16="http://schemas.microsoft.com/office/drawing/2014/main" id="{A5296DA7-1AC4-4B0A-9A3C-2C4346BD816F}"/>
              </a:ext>
            </a:extLst>
          </p:cNvPr>
          <p:cNvSpPr txBox="1"/>
          <p:nvPr/>
        </p:nvSpPr>
        <p:spPr>
          <a:xfrm>
            <a:off x="545111" y="6314365"/>
            <a:ext cx="10515600" cy="307777"/>
          </a:xfrm>
          <a:prstGeom prst="rect">
            <a:avLst/>
          </a:prstGeom>
          <a:noFill/>
        </p:spPr>
        <p:txBody>
          <a:bodyPr wrap="square" rtlCol="0">
            <a:spAutoFit/>
          </a:bodyPr>
          <a:lstStyle/>
          <a:p>
            <a:pPr>
              <a:spcAft>
                <a:spcPts val="600"/>
              </a:spcAft>
            </a:pPr>
            <a:r>
              <a:rPr lang="en-US" sz="1400" dirty="0">
                <a:latin typeface="Aptos" panose="020B0004020202020204" pitchFamily="34" charset="0"/>
              </a:rPr>
              <a:t>3. Screens Steal Time: How Excessive Screen Use Impacts the Lives of Young People. </a:t>
            </a:r>
            <a:r>
              <a:rPr lang="en-US" sz="1400" dirty="0">
                <a:latin typeface="Aptos" panose="020B0004020202020204" pitchFamily="34" charset="0"/>
                <a:hlinkClick r:id="rId3"/>
              </a:rPr>
              <a:t>https://zenodo.org/records/10250536</a:t>
            </a:r>
            <a:endParaRPr lang="en-US" sz="1400" dirty="0">
              <a:latin typeface="Aptos" panose="020B0004020202020204" pitchFamily="34" charset="0"/>
            </a:endParaRPr>
          </a:p>
        </p:txBody>
      </p:sp>
    </p:spTree>
    <p:extLst>
      <p:ext uri="{BB962C8B-B14F-4D97-AF65-F5344CB8AC3E}">
        <p14:creationId xmlns:p14="http://schemas.microsoft.com/office/powerpoint/2010/main" val="78240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FC7FF854-A3A2-93B7-C9A2-A30E89A93DD1}"/>
              </a:ext>
            </a:extLst>
          </p:cNvPr>
          <p:cNvGraphicFramePr>
            <a:graphicFrameLocks noGrp="1"/>
          </p:cNvGraphicFramePr>
          <p:nvPr>
            <p:ph idx="1"/>
            <p:extLst>
              <p:ext uri="{D42A27DB-BD31-4B8C-83A1-F6EECF244321}">
                <p14:modId xmlns:p14="http://schemas.microsoft.com/office/powerpoint/2010/main" val="1745029574"/>
              </p:ext>
            </p:extLst>
          </p:nvPr>
        </p:nvGraphicFramePr>
        <p:xfrm>
          <a:off x="773536" y="1223010"/>
          <a:ext cx="10927927" cy="291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D058785-2A19-49A8-B3FC-A8C28297B1D9}"/>
              </a:ext>
            </a:extLst>
          </p:cNvPr>
          <p:cNvSpPr txBox="1"/>
          <p:nvPr/>
        </p:nvSpPr>
        <p:spPr>
          <a:xfrm>
            <a:off x="691115" y="5132144"/>
            <a:ext cx="3271390" cy="464871"/>
          </a:xfrm>
          <a:prstGeom prst="rect">
            <a:avLst/>
          </a:prstGeom>
          <a:noFill/>
        </p:spPr>
        <p:txBody>
          <a:bodyPr wrap="square">
            <a:spAutoFit/>
          </a:bodyPr>
          <a:lstStyle/>
          <a:p>
            <a:pPr marL="0" indent="0">
              <a:lnSpc>
                <a:spcPct val="150000"/>
              </a:lnSpc>
              <a:spcAft>
                <a:spcPts val="600"/>
              </a:spcAft>
              <a:buNone/>
            </a:pPr>
            <a:r>
              <a:rPr lang="tr-TR" sz="1800" b="1" dirty="0">
                <a:solidFill>
                  <a:schemeClr val="accent2"/>
                </a:solidFill>
                <a:latin typeface="Aptos" panose="020B0004020202020204" pitchFamily="34" charset="0"/>
                <a:cs typeface="Calibri" panose="020F0502020204030204" pitchFamily="34" charset="0"/>
              </a:rPr>
              <a:t>Fiziksel Sağlığa Etkileri </a:t>
            </a:r>
          </a:p>
        </p:txBody>
      </p:sp>
      <p:sp>
        <p:nvSpPr>
          <p:cNvPr id="8" name="TextBox 7">
            <a:extLst>
              <a:ext uri="{FF2B5EF4-FFF2-40B4-BE49-F238E27FC236}">
                <a16:creationId xmlns:a16="http://schemas.microsoft.com/office/drawing/2014/main" id="{CFDBD366-8A8E-444A-80C5-70ED2B599F60}"/>
              </a:ext>
            </a:extLst>
          </p:cNvPr>
          <p:cNvSpPr txBox="1"/>
          <p:nvPr/>
        </p:nvSpPr>
        <p:spPr>
          <a:xfrm>
            <a:off x="3962505" y="4296201"/>
            <a:ext cx="4015634" cy="2357697"/>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sz="1800" dirty="0" err="1">
                <a:latin typeface="Aptos" panose="020B0004020202020204" pitchFamily="34" charset="0"/>
                <a:cs typeface="Calibri" panose="020F0502020204030204" pitchFamily="34" charset="0"/>
              </a:rPr>
              <a:t>Obezite</a:t>
            </a:r>
            <a:r>
              <a:rPr lang="tr-TR" sz="1800" dirty="0">
                <a:latin typeface="Aptos" panose="020B0004020202020204" pitchFamily="34" charset="0"/>
                <a:cs typeface="Calibri" panose="020F0502020204030204" pitchFamily="34" charset="0"/>
              </a:rPr>
              <a:t> ve Hareketsiz Yaşam Tarzı</a:t>
            </a: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Duruş Sorunları</a:t>
            </a:r>
          </a:p>
          <a:p>
            <a:pPr>
              <a:lnSpc>
                <a:spcPct val="150000"/>
              </a:lnSpc>
              <a:spcAft>
                <a:spcPts val="600"/>
              </a:spcAft>
              <a:buClr>
                <a:srgbClr val="FFAA5A"/>
              </a:buClr>
            </a:pPr>
            <a:endParaRPr lang="tr-TR"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Görme Bozukluğu</a:t>
            </a: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Uyku Bozuklukları</a:t>
            </a:r>
            <a:endParaRPr lang="tr-TR" b="1" dirty="0">
              <a:latin typeface="Aptos" panose="020B000402020202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E369110-DC83-9A4A-A4CA-E5A704132495}"/>
              </a:ext>
            </a:extLst>
          </p:cNvPr>
          <p:cNvSpPr>
            <a:spLocks noGrp="1"/>
          </p:cNvSpPr>
          <p:nvPr>
            <p:ph type="title"/>
          </p:nvPr>
        </p:nvSpPr>
        <p:spPr>
          <a:xfrm>
            <a:off x="719691" y="167864"/>
            <a:ext cx="11238947" cy="857250"/>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Aşırı Ekran Süresi ve Teknolojiye Maruz Kalma</a:t>
            </a:r>
            <a:endParaRPr lang="tr-TR" sz="4000" dirty="0">
              <a:solidFill>
                <a:srgbClr val="FFAA5A"/>
              </a:solidFill>
              <a:latin typeface="Aptos" panose="020B0004020202020204" pitchFamily="34" charset="0"/>
              <a:cs typeface="Calibri" panose="020F0502020204030204" pitchFamily="34" charset="0"/>
            </a:endParaRPr>
          </a:p>
        </p:txBody>
      </p:sp>
      <p:sp>
        <p:nvSpPr>
          <p:cNvPr id="2" name="TextBox 7">
            <a:extLst>
              <a:ext uri="{FF2B5EF4-FFF2-40B4-BE49-F238E27FC236}">
                <a16:creationId xmlns:a16="http://schemas.microsoft.com/office/drawing/2014/main" id="{718468AC-22E5-407B-F5F6-586754CABDA8}"/>
              </a:ext>
            </a:extLst>
          </p:cNvPr>
          <p:cNvSpPr txBox="1"/>
          <p:nvPr/>
        </p:nvSpPr>
        <p:spPr>
          <a:xfrm>
            <a:off x="7978139" y="4296201"/>
            <a:ext cx="3723323" cy="2246769"/>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Kaygı ve Depresyonla İlgili </a:t>
            </a:r>
            <a:r>
              <a:rPr lang="tr-TR" dirty="0" err="1">
                <a:latin typeface="Aptos" panose="020B0004020202020204" pitchFamily="34" charset="0"/>
                <a:cs typeface="Calibri"/>
              </a:rPr>
              <a:t>Metabolik</a:t>
            </a:r>
            <a:r>
              <a:rPr lang="tr-TR" dirty="0">
                <a:latin typeface="Aptos" panose="020B0004020202020204" pitchFamily="34" charset="0"/>
                <a:cs typeface="Calibri"/>
              </a:rPr>
              <a:t> İşlev Bozuklukları</a:t>
            </a:r>
          </a:p>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Radyasyon </a:t>
            </a:r>
            <a:r>
              <a:rPr lang="tr-TR" dirty="0" err="1">
                <a:latin typeface="Aptos" panose="020B0004020202020204" pitchFamily="34" charset="0"/>
                <a:cs typeface="Calibri"/>
              </a:rPr>
              <a:t>Maruziyeti</a:t>
            </a:r>
            <a:endParaRPr lang="tr-TR" b="1"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91109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FC7FF854-A3A2-93B7-C9A2-A30E89A93DD1}"/>
              </a:ext>
            </a:extLst>
          </p:cNvPr>
          <p:cNvGraphicFramePr>
            <a:graphicFrameLocks noGrp="1"/>
          </p:cNvGraphicFramePr>
          <p:nvPr>
            <p:ph idx="1"/>
            <p:extLst>
              <p:ext uri="{D42A27DB-BD31-4B8C-83A1-F6EECF244321}">
                <p14:modId xmlns:p14="http://schemas.microsoft.com/office/powerpoint/2010/main" val="2038198711"/>
              </p:ext>
            </p:extLst>
          </p:nvPr>
        </p:nvGraphicFramePr>
        <p:xfrm>
          <a:off x="773535" y="803332"/>
          <a:ext cx="10927927" cy="2914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D058785-2A19-49A8-B3FC-A8C28297B1D9}"/>
              </a:ext>
            </a:extLst>
          </p:cNvPr>
          <p:cNvSpPr txBox="1"/>
          <p:nvPr/>
        </p:nvSpPr>
        <p:spPr>
          <a:xfrm>
            <a:off x="873995" y="4812104"/>
            <a:ext cx="3271390" cy="880369"/>
          </a:xfrm>
          <a:prstGeom prst="rect">
            <a:avLst/>
          </a:prstGeom>
          <a:noFill/>
        </p:spPr>
        <p:txBody>
          <a:bodyPr wrap="square">
            <a:spAutoFit/>
          </a:bodyPr>
          <a:lstStyle/>
          <a:p>
            <a:pPr marL="0" indent="0">
              <a:lnSpc>
                <a:spcPct val="150000"/>
              </a:lnSpc>
              <a:spcAft>
                <a:spcPts val="600"/>
              </a:spcAft>
              <a:buNone/>
            </a:pPr>
            <a:r>
              <a:rPr lang="tr-TR" sz="1800" b="1" dirty="0">
                <a:solidFill>
                  <a:schemeClr val="accent2"/>
                </a:solidFill>
                <a:latin typeface="Aptos" panose="020B0004020202020204" pitchFamily="34" charset="0"/>
                <a:cs typeface="Calibri" panose="020F0502020204030204" pitchFamily="34" charset="0"/>
              </a:rPr>
              <a:t>Zihinsel Sağlık ve İyi </a:t>
            </a:r>
            <a:r>
              <a:rPr lang="tr-TR" b="1" dirty="0">
                <a:solidFill>
                  <a:schemeClr val="accent2"/>
                </a:solidFill>
                <a:latin typeface="Aptos" panose="020B0004020202020204" pitchFamily="34" charset="0"/>
                <a:cs typeface="Calibri" panose="020F0502020204030204" pitchFamily="34" charset="0"/>
              </a:rPr>
              <a:t>O</a:t>
            </a:r>
            <a:r>
              <a:rPr lang="tr-TR" sz="1800" b="1" dirty="0">
                <a:solidFill>
                  <a:schemeClr val="accent2"/>
                </a:solidFill>
                <a:latin typeface="Aptos" panose="020B0004020202020204" pitchFamily="34" charset="0"/>
                <a:cs typeface="Calibri" panose="020F0502020204030204" pitchFamily="34" charset="0"/>
              </a:rPr>
              <a:t>luşa Etkileri</a:t>
            </a:r>
          </a:p>
        </p:txBody>
      </p:sp>
      <p:sp>
        <p:nvSpPr>
          <p:cNvPr id="8" name="TextBox 7">
            <a:extLst>
              <a:ext uri="{FF2B5EF4-FFF2-40B4-BE49-F238E27FC236}">
                <a16:creationId xmlns:a16="http://schemas.microsoft.com/office/drawing/2014/main" id="{CFDBD366-8A8E-444A-80C5-70ED2B599F60}"/>
              </a:ext>
            </a:extLst>
          </p:cNvPr>
          <p:cNvSpPr txBox="1"/>
          <p:nvPr/>
        </p:nvSpPr>
        <p:spPr>
          <a:xfrm>
            <a:off x="3962505" y="4296201"/>
            <a:ext cx="4084112" cy="1999715"/>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en-GB" sz="1800" dirty="0" err="1">
                <a:latin typeface="Aptos" panose="020B0004020202020204" pitchFamily="34" charset="0"/>
                <a:cs typeface="Calibri" panose="020F0502020204030204" pitchFamily="34" charset="0"/>
              </a:rPr>
              <a:t>Depresyon</a:t>
            </a:r>
            <a:endParaRPr lang="en-GB"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en-GB" sz="1800" dirty="0" err="1">
                <a:latin typeface="Aptos" panose="020B0004020202020204" pitchFamily="34" charset="0"/>
                <a:cs typeface="Calibri" panose="020F0502020204030204" pitchFamily="34" charset="0"/>
              </a:rPr>
              <a:t>Kaygı</a:t>
            </a:r>
            <a:endParaRPr lang="en-GB"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en-GB" sz="1800" dirty="0" err="1">
                <a:latin typeface="Aptos" panose="020B0004020202020204" pitchFamily="34" charset="0"/>
                <a:cs typeface="Calibri" panose="020F0502020204030204" pitchFamily="34" charset="0"/>
              </a:rPr>
              <a:t>Uyku</a:t>
            </a:r>
            <a:r>
              <a:rPr lang="en-GB" sz="1800" dirty="0">
                <a:latin typeface="Aptos" panose="020B0004020202020204" pitchFamily="34" charset="0"/>
                <a:cs typeface="Calibri" panose="020F0502020204030204" pitchFamily="34" charset="0"/>
              </a:rPr>
              <a:t> </a:t>
            </a:r>
            <a:r>
              <a:rPr lang="en-GB" sz="1800" dirty="0" err="1">
                <a:latin typeface="Aptos" panose="020B0004020202020204" pitchFamily="34" charset="0"/>
                <a:cs typeface="Calibri" panose="020F0502020204030204" pitchFamily="34" charset="0"/>
              </a:rPr>
              <a:t>Bozuklukları</a:t>
            </a:r>
            <a:endParaRPr lang="en-GB"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endParaRPr lang="en-GB"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en-GB" sz="1800" dirty="0" err="1">
                <a:latin typeface="Aptos" panose="020B0004020202020204" pitchFamily="34" charset="0"/>
                <a:cs typeface="Calibri" panose="020F0502020204030204" pitchFamily="34" charset="0"/>
              </a:rPr>
              <a:t>Kendine</a:t>
            </a:r>
            <a:r>
              <a:rPr lang="en-GB" sz="1800" dirty="0">
                <a:latin typeface="Aptos" panose="020B0004020202020204" pitchFamily="34" charset="0"/>
                <a:cs typeface="Calibri" panose="020F0502020204030204" pitchFamily="34" charset="0"/>
              </a:rPr>
              <a:t> </a:t>
            </a:r>
            <a:r>
              <a:rPr lang="en-GB" sz="1800" dirty="0" err="1">
                <a:latin typeface="Aptos" panose="020B0004020202020204" pitchFamily="34" charset="0"/>
                <a:cs typeface="Calibri" panose="020F0502020204030204" pitchFamily="34" charset="0"/>
              </a:rPr>
              <a:t>Zarar</a:t>
            </a:r>
            <a:r>
              <a:rPr lang="en-GB" sz="1800" dirty="0">
                <a:latin typeface="Aptos" panose="020B0004020202020204" pitchFamily="34" charset="0"/>
                <a:cs typeface="Calibri" panose="020F0502020204030204" pitchFamily="34" charset="0"/>
              </a:rPr>
              <a:t> Verme </a:t>
            </a:r>
            <a:r>
              <a:rPr lang="en-GB" sz="1800" dirty="0" err="1">
                <a:latin typeface="Aptos" panose="020B0004020202020204" pitchFamily="34" charset="0"/>
                <a:cs typeface="Calibri" panose="020F0502020204030204" pitchFamily="34" charset="0"/>
              </a:rPr>
              <a:t>ve</a:t>
            </a:r>
            <a:r>
              <a:rPr lang="en-GB" sz="1800" dirty="0">
                <a:latin typeface="Aptos" panose="020B0004020202020204" pitchFamily="34" charset="0"/>
                <a:cs typeface="Calibri" panose="020F0502020204030204" pitchFamily="34" charset="0"/>
              </a:rPr>
              <a:t> </a:t>
            </a:r>
            <a:r>
              <a:rPr lang="en-GB" sz="1800" dirty="0" err="1">
                <a:latin typeface="Aptos" panose="020B0004020202020204" pitchFamily="34" charset="0"/>
                <a:cs typeface="Calibri" panose="020F0502020204030204" pitchFamily="34" charset="0"/>
              </a:rPr>
              <a:t>Saldırganlık</a:t>
            </a:r>
            <a:endParaRPr lang="en-GB" sz="1800" dirty="0">
              <a:latin typeface="Aptos" panose="020B0004020202020204" pitchFamily="34" charset="0"/>
              <a:cs typeface="Calibri" panose="020F0502020204030204" pitchFamily="34" charset="0"/>
            </a:endParaRPr>
          </a:p>
        </p:txBody>
      </p:sp>
      <p:sp>
        <p:nvSpPr>
          <p:cNvPr id="2" name="TextBox 7">
            <a:extLst>
              <a:ext uri="{FF2B5EF4-FFF2-40B4-BE49-F238E27FC236}">
                <a16:creationId xmlns:a16="http://schemas.microsoft.com/office/drawing/2014/main" id="{718468AC-22E5-407B-F5F6-586754CABDA8}"/>
              </a:ext>
            </a:extLst>
          </p:cNvPr>
          <p:cNvSpPr txBox="1"/>
          <p:nvPr/>
        </p:nvSpPr>
        <p:spPr>
          <a:xfrm>
            <a:off x="7772401" y="4296201"/>
            <a:ext cx="3929062" cy="1908215"/>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en-GB" dirty="0" err="1">
                <a:latin typeface="Aptos" panose="020B0004020202020204" pitchFamily="34" charset="0"/>
                <a:cs typeface="Calibri"/>
              </a:rPr>
              <a:t>Olumsuz</a:t>
            </a:r>
            <a:r>
              <a:rPr lang="en-GB" dirty="0">
                <a:latin typeface="Aptos" panose="020B0004020202020204" pitchFamily="34" charset="0"/>
                <a:cs typeface="Calibri"/>
              </a:rPr>
              <a:t> </a:t>
            </a:r>
            <a:r>
              <a:rPr lang="en-GB" dirty="0" err="1">
                <a:latin typeface="Aptos" panose="020B0004020202020204" pitchFamily="34" charset="0"/>
                <a:cs typeface="Calibri"/>
              </a:rPr>
              <a:t>Beden</a:t>
            </a:r>
            <a:r>
              <a:rPr lang="en-GB" dirty="0">
                <a:latin typeface="Aptos" panose="020B0004020202020204" pitchFamily="34" charset="0"/>
                <a:cs typeface="Calibri"/>
              </a:rPr>
              <a:t> </a:t>
            </a:r>
            <a:r>
              <a:rPr lang="en-GB" dirty="0" err="1">
                <a:latin typeface="Aptos" panose="020B0004020202020204" pitchFamily="34" charset="0"/>
                <a:cs typeface="Calibri"/>
              </a:rPr>
              <a:t>İmajı</a:t>
            </a:r>
            <a:r>
              <a:rPr lang="en-GB" dirty="0">
                <a:latin typeface="Aptos" panose="020B0004020202020204" pitchFamily="34" charset="0"/>
                <a:cs typeface="Calibri"/>
              </a:rPr>
              <a:t> </a:t>
            </a:r>
            <a:r>
              <a:rPr lang="en-GB" dirty="0" err="1">
                <a:latin typeface="Aptos" panose="020B0004020202020204" pitchFamily="34" charset="0"/>
                <a:cs typeface="Calibri"/>
              </a:rPr>
              <a:t>ve</a:t>
            </a:r>
            <a:r>
              <a:rPr lang="en-GB" dirty="0">
                <a:latin typeface="Aptos" panose="020B0004020202020204" pitchFamily="34" charset="0"/>
                <a:cs typeface="Calibri"/>
              </a:rPr>
              <a:t> </a:t>
            </a:r>
            <a:r>
              <a:rPr lang="en-GB" dirty="0" err="1">
                <a:latin typeface="Aptos" panose="020B0004020202020204" pitchFamily="34" charset="0"/>
                <a:cs typeface="Calibri"/>
              </a:rPr>
              <a:t>Düşük</a:t>
            </a:r>
            <a:r>
              <a:rPr lang="en-GB" dirty="0">
                <a:latin typeface="Aptos" panose="020B0004020202020204" pitchFamily="34" charset="0"/>
                <a:cs typeface="Calibri"/>
              </a:rPr>
              <a:t> </a:t>
            </a:r>
            <a:r>
              <a:rPr lang="en-GB" dirty="0" err="1">
                <a:latin typeface="Aptos" panose="020B0004020202020204" pitchFamily="34" charset="0"/>
                <a:cs typeface="Calibri"/>
              </a:rPr>
              <a:t>Öz</a:t>
            </a:r>
            <a:r>
              <a:rPr lang="en-GB" dirty="0">
                <a:latin typeface="Aptos" panose="020B0004020202020204" pitchFamily="34" charset="0"/>
                <a:cs typeface="Calibri"/>
              </a:rPr>
              <a:t> </a:t>
            </a:r>
            <a:r>
              <a:rPr lang="en-GB" dirty="0" err="1">
                <a:latin typeface="Aptos" panose="020B0004020202020204" pitchFamily="34" charset="0"/>
                <a:cs typeface="Calibri"/>
              </a:rPr>
              <a:t>Saygı</a:t>
            </a:r>
            <a:endParaRPr lang="en-GB" dirty="0">
              <a:latin typeface="Aptos" panose="020B0004020202020204" pitchFamily="34" charset="0"/>
              <a:cs typeface="Calibri"/>
            </a:endParaRPr>
          </a:p>
          <a:p>
            <a:pPr marL="285750" indent="-285750">
              <a:lnSpc>
                <a:spcPct val="150000"/>
              </a:lnSpc>
              <a:spcAft>
                <a:spcPts val="600"/>
              </a:spcAft>
              <a:buClr>
                <a:srgbClr val="FFAA5A"/>
              </a:buClr>
              <a:buFont typeface="Wingdings" panose="05000000000000000000" pitchFamily="2" charset="2"/>
              <a:buChar char="§"/>
            </a:pPr>
            <a:endParaRPr lang="en-GB" dirty="0">
              <a:latin typeface="Aptos" panose="020B0004020202020204" pitchFamily="34" charset="0"/>
              <a:cs typeface="Calibri"/>
            </a:endParaRPr>
          </a:p>
          <a:p>
            <a:pPr marL="285750" indent="-285750">
              <a:lnSpc>
                <a:spcPct val="150000"/>
              </a:lnSpc>
              <a:spcAft>
                <a:spcPts val="600"/>
              </a:spcAft>
              <a:buClr>
                <a:srgbClr val="FFAA5A"/>
              </a:buClr>
              <a:buFont typeface="Wingdings" panose="05000000000000000000" pitchFamily="2" charset="2"/>
              <a:buChar char="§"/>
            </a:pPr>
            <a:r>
              <a:rPr lang="en-GB" dirty="0" err="1">
                <a:latin typeface="Aptos" panose="020B0004020202020204" pitchFamily="34" charset="0"/>
                <a:cs typeface="Calibri"/>
              </a:rPr>
              <a:t>Gerçek</a:t>
            </a:r>
            <a:r>
              <a:rPr lang="en-GB" dirty="0">
                <a:latin typeface="Aptos" panose="020B0004020202020204" pitchFamily="34" charset="0"/>
                <a:cs typeface="Calibri"/>
              </a:rPr>
              <a:t> </a:t>
            </a:r>
            <a:r>
              <a:rPr lang="en-GB" dirty="0" err="1">
                <a:latin typeface="Aptos" panose="020B0004020202020204" pitchFamily="34" charset="0"/>
                <a:cs typeface="Calibri"/>
              </a:rPr>
              <a:t>Yaşam</a:t>
            </a:r>
            <a:r>
              <a:rPr lang="en-GB" dirty="0">
                <a:latin typeface="Aptos" panose="020B0004020202020204" pitchFamily="34" charset="0"/>
                <a:cs typeface="Calibri"/>
              </a:rPr>
              <a:t> </a:t>
            </a:r>
            <a:r>
              <a:rPr lang="en-GB" dirty="0" err="1">
                <a:latin typeface="Aptos" panose="020B0004020202020204" pitchFamily="34" charset="0"/>
                <a:cs typeface="Calibri"/>
              </a:rPr>
              <a:t>Sorunlarından</a:t>
            </a:r>
            <a:r>
              <a:rPr lang="en-GB" dirty="0">
                <a:latin typeface="Aptos" panose="020B0004020202020204" pitchFamily="34" charset="0"/>
                <a:cs typeface="Calibri"/>
              </a:rPr>
              <a:t> </a:t>
            </a:r>
            <a:r>
              <a:rPr lang="en-GB" dirty="0" err="1">
                <a:latin typeface="Aptos" panose="020B0004020202020204" pitchFamily="34" charset="0"/>
                <a:cs typeface="Calibri"/>
              </a:rPr>
              <a:t>Kaçınma</a:t>
            </a:r>
            <a:r>
              <a:rPr lang="en-GB" dirty="0">
                <a:latin typeface="Aptos" panose="020B0004020202020204" pitchFamily="34" charset="0"/>
                <a:cs typeface="Calibri"/>
              </a:rPr>
              <a:t>)</a:t>
            </a:r>
            <a:endParaRPr lang="en-US" b="1" dirty="0">
              <a:latin typeface="Aptos" panose="020B0004020202020204" pitchFamily="34" charset="0"/>
              <a:cs typeface="Calibri" panose="020F0502020204030204" pitchFamily="34" charset="0"/>
            </a:endParaRPr>
          </a:p>
        </p:txBody>
      </p:sp>
      <p:sp>
        <p:nvSpPr>
          <p:cNvPr id="7" name="Title 1">
            <a:extLst>
              <a:ext uri="{FF2B5EF4-FFF2-40B4-BE49-F238E27FC236}">
                <a16:creationId xmlns:a16="http://schemas.microsoft.com/office/drawing/2014/main" id="{1CFFDCD2-9EE9-0B41-8134-B59854781C04}"/>
              </a:ext>
            </a:extLst>
          </p:cNvPr>
          <p:cNvSpPr txBox="1">
            <a:spLocks/>
          </p:cNvSpPr>
          <p:nvPr/>
        </p:nvSpPr>
        <p:spPr>
          <a:xfrm>
            <a:off x="843515" y="234536"/>
            <a:ext cx="11238947" cy="857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tr-TR" sz="4000" dirty="0">
                <a:latin typeface="Aptos" panose="020B0004020202020204" pitchFamily="34" charset="0"/>
                <a:cs typeface="Calibri" panose="020F0502020204030204" pitchFamily="34" charset="0"/>
              </a:rPr>
              <a:t>Aşırı Ekran Süresi ve Teknolojiye Maruz Kalma</a:t>
            </a:r>
            <a:endParaRPr lang="tr-TR" sz="4000" dirty="0">
              <a:solidFill>
                <a:srgbClr val="FFAA5A"/>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852269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FC7FF854-A3A2-93B7-C9A2-A30E89A93DD1}"/>
              </a:ext>
            </a:extLst>
          </p:cNvPr>
          <p:cNvGraphicFramePr>
            <a:graphicFrameLocks noGrp="1"/>
          </p:cNvGraphicFramePr>
          <p:nvPr>
            <p:ph idx="1"/>
            <p:extLst>
              <p:ext uri="{D42A27DB-BD31-4B8C-83A1-F6EECF244321}">
                <p14:modId xmlns:p14="http://schemas.microsoft.com/office/powerpoint/2010/main" val="173199071"/>
              </p:ext>
            </p:extLst>
          </p:nvPr>
        </p:nvGraphicFramePr>
        <p:xfrm>
          <a:off x="773535" y="803332"/>
          <a:ext cx="10927927" cy="2397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D058785-2A19-49A8-B3FC-A8C28297B1D9}"/>
              </a:ext>
            </a:extLst>
          </p:cNvPr>
          <p:cNvSpPr txBox="1"/>
          <p:nvPr/>
        </p:nvSpPr>
        <p:spPr>
          <a:xfrm>
            <a:off x="773535" y="4536202"/>
            <a:ext cx="3271390" cy="464871"/>
          </a:xfrm>
          <a:prstGeom prst="rect">
            <a:avLst/>
          </a:prstGeom>
          <a:noFill/>
        </p:spPr>
        <p:txBody>
          <a:bodyPr wrap="square">
            <a:spAutoFit/>
          </a:bodyPr>
          <a:lstStyle/>
          <a:p>
            <a:pPr marL="0" indent="0">
              <a:lnSpc>
                <a:spcPct val="150000"/>
              </a:lnSpc>
              <a:spcAft>
                <a:spcPts val="600"/>
              </a:spcAft>
              <a:buNone/>
            </a:pPr>
            <a:r>
              <a:rPr lang="tr-TR" sz="1800" b="1" dirty="0">
                <a:solidFill>
                  <a:schemeClr val="accent2"/>
                </a:solidFill>
                <a:latin typeface="Aptos" panose="020B0004020202020204" pitchFamily="34" charset="0"/>
                <a:cs typeface="Calibri" panose="020F0502020204030204" pitchFamily="34" charset="0"/>
              </a:rPr>
              <a:t>Sosyal İlişkilere Etkileri:</a:t>
            </a:r>
          </a:p>
        </p:txBody>
      </p:sp>
      <p:sp>
        <p:nvSpPr>
          <p:cNvPr id="8" name="TextBox 7">
            <a:extLst>
              <a:ext uri="{FF2B5EF4-FFF2-40B4-BE49-F238E27FC236}">
                <a16:creationId xmlns:a16="http://schemas.microsoft.com/office/drawing/2014/main" id="{CFDBD366-8A8E-444A-80C5-70ED2B599F60}"/>
              </a:ext>
            </a:extLst>
          </p:cNvPr>
          <p:cNvSpPr txBox="1"/>
          <p:nvPr/>
        </p:nvSpPr>
        <p:spPr>
          <a:xfrm>
            <a:off x="3089367" y="3823731"/>
            <a:ext cx="4084112" cy="3191708"/>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Aile Zamanının Azalması</a:t>
            </a: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Yüz Yüze Etkileşimin / Göz Temasının Azalması</a:t>
            </a:r>
          </a:p>
          <a:p>
            <a:pPr marL="285750" indent="-285750">
              <a:lnSpc>
                <a:spcPct val="150000"/>
              </a:lnSpc>
              <a:spcAft>
                <a:spcPts val="600"/>
              </a:spcAft>
              <a:buClr>
                <a:srgbClr val="FFAA5A"/>
              </a:buClr>
              <a:buFont typeface="Wingdings" panose="05000000000000000000" pitchFamily="2" charset="2"/>
              <a:buChar char="§"/>
            </a:pPr>
            <a:endParaRPr lang="tr-TR"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Gerçek Hayattaki İletişim Becerilerinde Azalma</a:t>
            </a: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Empati Kurmada Zayıflama</a:t>
            </a:r>
            <a:endParaRPr lang="tr-TR" b="1" dirty="0">
              <a:latin typeface="Aptos" panose="020B0004020202020204" pitchFamily="34" charset="0"/>
              <a:cs typeface="Calibri" panose="020F0502020204030204" pitchFamily="34" charset="0"/>
            </a:endParaRPr>
          </a:p>
        </p:txBody>
      </p:sp>
      <p:sp>
        <p:nvSpPr>
          <p:cNvPr id="2" name="TextBox 7">
            <a:extLst>
              <a:ext uri="{FF2B5EF4-FFF2-40B4-BE49-F238E27FC236}">
                <a16:creationId xmlns:a16="http://schemas.microsoft.com/office/drawing/2014/main" id="{718468AC-22E5-407B-F5F6-586754CABDA8}"/>
              </a:ext>
            </a:extLst>
          </p:cNvPr>
          <p:cNvSpPr txBox="1"/>
          <p:nvPr/>
        </p:nvSpPr>
        <p:spPr>
          <a:xfrm>
            <a:off x="7524780" y="3823731"/>
            <a:ext cx="3929062" cy="2830711"/>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Sosyal İpuçlarını Yorumlamada Zorluk</a:t>
            </a:r>
          </a:p>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Sosyal izolasyon</a:t>
            </a:r>
          </a:p>
          <a:p>
            <a:pPr marL="285750" indent="-285750">
              <a:lnSpc>
                <a:spcPct val="150000"/>
              </a:lnSpc>
              <a:spcAft>
                <a:spcPts val="600"/>
              </a:spcAft>
              <a:buClr>
                <a:srgbClr val="FFAA5A"/>
              </a:buClr>
              <a:buFont typeface="Wingdings" panose="05000000000000000000" pitchFamily="2" charset="2"/>
              <a:buChar char="§"/>
            </a:pPr>
            <a:endParaRPr lang="tr-TR" dirty="0">
              <a:latin typeface="Aptos" panose="020B0004020202020204" pitchFamily="34" charset="0"/>
              <a:cs typeface="Calibri"/>
            </a:endParaRPr>
          </a:p>
          <a:p>
            <a:pPr marL="285750" indent="-285750">
              <a:lnSpc>
                <a:spcPct val="150000"/>
              </a:lnSpc>
              <a:spcAft>
                <a:spcPts val="600"/>
              </a:spcAft>
              <a:buClr>
                <a:srgbClr val="FFAA5A"/>
              </a:buClr>
              <a:buFont typeface="Wingdings" panose="05000000000000000000" pitchFamily="2" charset="2"/>
              <a:buChar char="§"/>
            </a:pPr>
            <a:endParaRPr lang="tr-TR" dirty="0">
              <a:latin typeface="Aptos" panose="020B0004020202020204" pitchFamily="34" charset="0"/>
              <a:cs typeface="Calibri"/>
            </a:endParaRPr>
          </a:p>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Sanal Bağlantılara Bağımlılık</a:t>
            </a:r>
          </a:p>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Öz Düzenleme Becerilerinde Zayıflama</a:t>
            </a:r>
            <a:endParaRPr lang="tr-TR" b="1" dirty="0">
              <a:latin typeface="Aptos" panose="020B0004020202020204" pitchFamily="34" charset="0"/>
              <a:cs typeface="Calibri" panose="020F0502020204030204" pitchFamily="34" charset="0"/>
            </a:endParaRPr>
          </a:p>
        </p:txBody>
      </p:sp>
      <p:sp>
        <p:nvSpPr>
          <p:cNvPr id="9" name="Title 1">
            <a:extLst>
              <a:ext uri="{FF2B5EF4-FFF2-40B4-BE49-F238E27FC236}">
                <a16:creationId xmlns:a16="http://schemas.microsoft.com/office/drawing/2014/main" id="{21FB06A9-6BDD-5E43-BE32-85D7BB7050DD}"/>
              </a:ext>
            </a:extLst>
          </p:cNvPr>
          <p:cNvSpPr txBox="1">
            <a:spLocks/>
          </p:cNvSpPr>
          <p:nvPr/>
        </p:nvSpPr>
        <p:spPr>
          <a:xfrm>
            <a:off x="843515" y="234536"/>
            <a:ext cx="11238947" cy="857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tr-TR" sz="4000" dirty="0">
                <a:latin typeface="Aptos" panose="020B0004020202020204" pitchFamily="34" charset="0"/>
                <a:cs typeface="Calibri" panose="020F0502020204030204" pitchFamily="34" charset="0"/>
              </a:rPr>
              <a:t>Aşırı Ekran Süresi ve Teknolojiye Maruz Kalma</a:t>
            </a:r>
            <a:endParaRPr lang="tr-TR" sz="4000" dirty="0">
              <a:solidFill>
                <a:srgbClr val="FFAA5A"/>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376934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FC7FF854-A3A2-93B7-C9A2-A30E89A93DD1}"/>
              </a:ext>
            </a:extLst>
          </p:cNvPr>
          <p:cNvGraphicFramePr>
            <a:graphicFrameLocks noGrp="1"/>
          </p:cNvGraphicFramePr>
          <p:nvPr>
            <p:ph idx="1"/>
            <p:extLst>
              <p:ext uri="{D42A27DB-BD31-4B8C-83A1-F6EECF244321}">
                <p14:modId xmlns:p14="http://schemas.microsoft.com/office/powerpoint/2010/main" val="2329634328"/>
              </p:ext>
            </p:extLst>
          </p:nvPr>
        </p:nvGraphicFramePr>
        <p:xfrm>
          <a:off x="773535" y="803332"/>
          <a:ext cx="10927927" cy="2397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D058785-2A19-49A8-B3FC-A8C28297B1D9}"/>
              </a:ext>
            </a:extLst>
          </p:cNvPr>
          <p:cNvSpPr txBox="1"/>
          <p:nvPr/>
        </p:nvSpPr>
        <p:spPr>
          <a:xfrm>
            <a:off x="430635" y="4536202"/>
            <a:ext cx="3271390" cy="883383"/>
          </a:xfrm>
          <a:prstGeom prst="rect">
            <a:avLst/>
          </a:prstGeom>
          <a:noFill/>
        </p:spPr>
        <p:txBody>
          <a:bodyPr wrap="square">
            <a:spAutoFit/>
          </a:bodyPr>
          <a:lstStyle/>
          <a:p>
            <a:pPr marL="0" indent="0">
              <a:lnSpc>
                <a:spcPct val="150000"/>
              </a:lnSpc>
              <a:spcAft>
                <a:spcPts val="600"/>
              </a:spcAft>
              <a:buNone/>
            </a:pPr>
            <a:r>
              <a:rPr lang="tr-TR" b="1" dirty="0">
                <a:solidFill>
                  <a:schemeClr val="accent2"/>
                </a:solidFill>
                <a:latin typeface="Aptos" panose="020B0004020202020204" pitchFamily="34" charset="0"/>
                <a:cs typeface="Calibri" panose="020F0502020204030204" pitchFamily="34" charset="0"/>
              </a:rPr>
              <a:t>Dikkat Süresi ve Yaratıcılığa Etkileri</a:t>
            </a:r>
          </a:p>
        </p:txBody>
      </p:sp>
      <p:sp>
        <p:nvSpPr>
          <p:cNvPr id="8" name="TextBox 7">
            <a:extLst>
              <a:ext uri="{FF2B5EF4-FFF2-40B4-BE49-F238E27FC236}">
                <a16:creationId xmlns:a16="http://schemas.microsoft.com/office/drawing/2014/main" id="{CFDBD366-8A8E-444A-80C5-70ED2B599F60}"/>
              </a:ext>
            </a:extLst>
          </p:cNvPr>
          <p:cNvSpPr txBox="1"/>
          <p:nvPr/>
        </p:nvSpPr>
        <p:spPr>
          <a:xfrm>
            <a:off x="3089367" y="3823731"/>
            <a:ext cx="4084112" cy="2773195"/>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Odaklanma Becerisinin Zayıflaması</a:t>
            </a: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Dikkat Dağılması</a:t>
            </a:r>
          </a:p>
          <a:p>
            <a:pPr marL="285750" indent="-285750">
              <a:lnSpc>
                <a:spcPct val="150000"/>
              </a:lnSpc>
              <a:spcAft>
                <a:spcPts val="600"/>
              </a:spcAft>
              <a:buClr>
                <a:srgbClr val="FFAA5A"/>
              </a:buClr>
              <a:buFont typeface="Wingdings" panose="05000000000000000000" pitchFamily="2" charset="2"/>
              <a:buChar char="§"/>
            </a:pPr>
            <a:endParaRPr lang="tr-TR"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Bilgi </a:t>
            </a:r>
            <a:r>
              <a:rPr lang="tr-TR" dirty="0">
                <a:latin typeface="Aptos" panose="020B0004020202020204" pitchFamily="34" charset="0"/>
                <a:cs typeface="Calibri" panose="020F0502020204030204" pitchFamily="34" charset="0"/>
              </a:rPr>
              <a:t>İşleme Becerilerinde Zayıflama</a:t>
            </a:r>
            <a:endParaRPr lang="tr-TR" sz="1800" dirty="0">
              <a:latin typeface="Aptos" panose="020B0004020202020204" pitchFamily="34" charset="0"/>
              <a:cs typeface="Calibri" panose="020F0502020204030204" pitchFamily="34" charset="0"/>
            </a:endParaRPr>
          </a:p>
          <a:p>
            <a:pPr marL="285750" indent="-285750">
              <a:lnSpc>
                <a:spcPct val="150000"/>
              </a:lnSpc>
              <a:spcAft>
                <a:spcPts val="600"/>
              </a:spcAft>
              <a:buClr>
                <a:srgbClr val="FFAA5A"/>
              </a:buClr>
              <a:buFont typeface="Wingdings" panose="05000000000000000000" pitchFamily="2" charset="2"/>
              <a:buChar char="§"/>
            </a:pPr>
            <a:r>
              <a:rPr lang="tr-TR" sz="1800" dirty="0">
                <a:latin typeface="Aptos" panose="020B0004020202020204" pitchFamily="34" charset="0"/>
                <a:cs typeface="Calibri" panose="020F0502020204030204" pitchFamily="34" charset="0"/>
              </a:rPr>
              <a:t>Derin Düşünme Becerisini</a:t>
            </a:r>
            <a:r>
              <a:rPr lang="tr-TR" dirty="0">
                <a:latin typeface="Aptos" panose="020B0004020202020204" pitchFamily="34" charset="0"/>
                <a:cs typeface="Calibri" panose="020F0502020204030204" pitchFamily="34" charset="0"/>
              </a:rPr>
              <a:t>n Zayıflaması</a:t>
            </a:r>
            <a:endParaRPr lang="tr-TR" b="1" dirty="0">
              <a:latin typeface="Aptos" panose="020B0004020202020204" pitchFamily="34" charset="0"/>
              <a:cs typeface="Calibri" panose="020F0502020204030204" pitchFamily="34" charset="0"/>
            </a:endParaRPr>
          </a:p>
        </p:txBody>
      </p:sp>
      <p:sp>
        <p:nvSpPr>
          <p:cNvPr id="2" name="TextBox 7">
            <a:extLst>
              <a:ext uri="{FF2B5EF4-FFF2-40B4-BE49-F238E27FC236}">
                <a16:creationId xmlns:a16="http://schemas.microsoft.com/office/drawing/2014/main" id="{718468AC-22E5-407B-F5F6-586754CABDA8}"/>
              </a:ext>
            </a:extLst>
          </p:cNvPr>
          <p:cNvSpPr txBox="1"/>
          <p:nvPr/>
        </p:nvSpPr>
        <p:spPr>
          <a:xfrm>
            <a:off x="7524780" y="3823731"/>
            <a:ext cx="3929062" cy="2323713"/>
          </a:xfrm>
          <a:prstGeom prst="rect">
            <a:avLst/>
          </a:prstGeom>
          <a:noFill/>
        </p:spPr>
        <p:txBody>
          <a:bodyPr wrap="square" lIns="91440" tIns="45720" rIns="91440" bIns="45720" numCol="2" anchor="t">
            <a:spAutoFit/>
          </a:bodyPr>
          <a:lstStyle/>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Sanal Ortam Bağımlılığı ve Buna Bağlı Azalan Yaratıcılık</a:t>
            </a:r>
          </a:p>
          <a:p>
            <a:pPr marL="285750" indent="-285750">
              <a:lnSpc>
                <a:spcPct val="150000"/>
              </a:lnSpc>
              <a:spcAft>
                <a:spcPts val="600"/>
              </a:spcAft>
              <a:buClr>
                <a:srgbClr val="FFAA5A"/>
              </a:buClr>
              <a:buFont typeface="Wingdings" panose="05000000000000000000" pitchFamily="2" charset="2"/>
              <a:buChar char="§"/>
            </a:pPr>
            <a:endParaRPr lang="tr-TR" dirty="0">
              <a:latin typeface="Aptos" panose="020B0004020202020204" pitchFamily="34" charset="0"/>
              <a:cs typeface="Calibri"/>
            </a:endParaRPr>
          </a:p>
          <a:p>
            <a:pPr marL="285750" indent="-285750">
              <a:lnSpc>
                <a:spcPct val="150000"/>
              </a:lnSpc>
              <a:spcAft>
                <a:spcPts val="600"/>
              </a:spcAft>
              <a:buClr>
                <a:srgbClr val="FFAA5A"/>
              </a:buClr>
              <a:buFont typeface="Wingdings" panose="05000000000000000000" pitchFamily="2" charset="2"/>
              <a:buChar char="§"/>
            </a:pPr>
            <a:r>
              <a:rPr lang="tr-TR" dirty="0">
                <a:latin typeface="Aptos" panose="020B0004020202020204" pitchFamily="34" charset="0"/>
                <a:cs typeface="Calibri"/>
              </a:rPr>
              <a:t>Dış Uyaranlara Bağımlılık</a:t>
            </a:r>
            <a:endParaRPr lang="tr-TR" b="1" dirty="0">
              <a:latin typeface="Aptos" panose="020B0004020202020204" pitchFamily="34" charset="0"/>
              <a:cs typeface="Calibri" panose="020F0502020204030204" pitchFamily="34" charset="0"/>
            </a:endParaRPr>
          </a:p>
        </p:txBody>
      </p:sp>
      <p:sp>
        <p:nvSpPr>
          <p:cNvPr id="9" name="Title 1">
            <a:extLst>
              <a:ext uri="{FF2B5EF4-FFF2-40B4-BE49-F238E27FC236}">
                <a16:creationId xmlns:a16="http://schemas.microsoft.com/office/drawing/2014/main" id="{20CB19CE-C021-5E40-91EB-BA84EBF2AA5E}"/>
              </a:ext>
            </a:extLst>
          </p:cNvPr>
          <p:cNvSpPr txBox="1">
            <a:spLocks/>
          </p:cNvSpPr>
          <p:nvPr/>
        </p:nvSpPr>
        <p:spPr>
          <a:xfrm>
            <a:off x="843515" y="234536"/>
            <a:ext cx="11238947" cy="857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tr-TR" sz="4000" dirty="0">
                <a:latin typeface="Aptos" panose="020B0004020202020204" pitchFamily="34" charset="0"/>
                <a:cs typeface="Calibri" panose="020F0502020204030204" pitchFamily="34" charset="0"/>
              </a:rPr>
              <a:t>Aşırı Ekran Süresi ve Teknolojiye Maruz Kalma</a:t>
            </a:r>
            <a:endParaRPr lang="tr-TR" sz="4000" dirty="0">
              <a:solidFill>
                <a:srgbClr val="FFAA5A"/>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45551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21EA7FA8-6652-4CC5-90F4-3D48CAC0C2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3692C05-4093-1243-85F1-BC82CC341A3E}"/>
              </a:ext>
            </a:extLst>
          </p:cNvPr>
          <p:cNvSpPr>
            <a:spLocks noGrp="1"/>
          </p:cNvSpPr>
          <p:nvPr>
            <p:ph type="title"/>
          </p:nvPr>
        </p:nvSpPr>
        <p:spPr>
          <a:xfrm>
            <a:off x="836676" y="365125"/>
            <a:ext cx="10515600" cy="902424"/>
          </a:xfrm>
        </p:spPr>
        <p:txBody>
          <a:bodyPr>
            <a:normAutofit/>
          </a:bodyPr>
          <a:lstStyle/>
          <a:p>
            <a:pPr algn="l">
              <a:spcAft>
                <a:spcPts val="600"/>
              </a:spcAft>
            </a:pPr>
            <a:r>
              <a:rPr lang="tr-TR" dirty="0">
                <a:latin typeface="Aptos" panose="020B0004020202020204" pitchFamily="34" charset="0"/>
                <a:cs typeface="Calibri" panose="020F0502020204030204" pitchFamily="34" charset="0"/>
              </a:rPr>
              <a:t>Sosyal Medya</a:t>
            </a:r>
          </a:p>
        </p:txBody>
      </p:sp>
      <p:sp>
        <p:nvSpPr>
          <p:cNvPr id="3" name="Content Placeholder 2"/>
          <p:cNvSpPr>
            <a:spLocks noGrp="1"/>
          </p:cNvSpPr>
          <p:nvPr>
            <p:ph idx="1"/>
          </p:nvPr>
        </p:nvSpPr>
        <p:spPr>
          <a:xfrm>
            <a:off x="628650" y="1417321"/>
            <a:ext cx="6445986" cy="4759642"/>
          </a:xfrm>
        </p:spPr>
        <p:txBody>
          <a:bodyPr>
            <a:normAutofit/>
          </a:bodyPr>
          <a:lstStyle/>
          <a:p>
            <a:pPr>
              <a:spcAft>
                <a:spcPts val="600"/>
              </a:spcAft>
            </a:pPr>
            <a:r>
              <a:rPr lang="tr-TR" i="0" dirty="0">
                <a:effectLst/>
                <a:latin typeface="Aptos" panose="020B0004020202020204" pitchFamily="34" charset="0"/>
              </a:rPr>
              <a:t>Sosyal medyanın yaygın kullanımı yetişkinlerin yönetmesi gereken karmaşık bir ortam yaratmıştır. Bu durum, bir yandan birçok fırsat sunarken, diğer yandan yetişkinlerin esenliği için ciddi riskler, tehlikeler veya endişeler yaratmaktadır.</a:t>
            </a:r>
          </a:p>
          <a:p>
            <a:pPr>
              <a:spcAft>
                <a:spcPts val="600"/>
              </a:spcAft>
            </a:pPr>
            <a:r>
              <a:rPr lang="tr-TR" b="1" dirty="0">
                <a:latin typeface="Aptos" panose="020B0004020202020204" pitchFamily="34" charset="0"/>
              </a:rPr>
              <a:t>Bireyin dijital esenliğini sağlamak, sosyal medyanın insanların esenliği ve dijital esenliği üzerindeki olumsuz etkilerinin net bir şekilde anlaşılmasını ve potansiyel faydalarının göz önünde bulundurulmasını gerektirir.</a:t>
            </a:r>
          </a:p>
        </p:txBody>
      </p:sp>
      <p:pic>
        <p:nvPicPr>
          <p:cNvPr id="2" name="Resim 1">
            <a:extLst>
              <a:ext uri="{FF2B5EF4-FFF2-40B4-BE49-F238E27FC236}">
                <a16:creationId xmlns:a16="http://schemas.microsoft.com/office/drawing/2014/main" id="{899691CC-E4B9-CD4D-B56E-EFC1A830BEBA}"/>
              </a:ext>
            </a:extLst>
          </p:cNvPr>
          <p:cNvPicPr>
            <a:picLocks noChangeAspect="1"/>
          </p:cNvPicPr>
          <p:nvPr/>
        </p:nvPicPr>
        <p:blipFill>
          <a:blip r:embed="rId2"/>
          <a:srcRect l="232" r="1" b="1"/>
          <a:stretch/>
        </p:blipFill>
        <p:spPr>
          <a:xfrm>
            <a:off x="7074636" y="2008729"/>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150934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94" y="773620"/>
            <a:ext cx="4058316" cy="5583126"/>
          </a:xfrm>
        </p:spPr>
        <p:txBody>
          <a:bodyPr>
            <a:normAutofit/>
          </a:bodyPr>
          <a:lstStyle/>
          <a:p>
            <a:pPr algn="r"/>
            <a:r>
              <a:rPr lang="tr-TR" dirty="0">
                <a:solidFill>
                  <a:srgbClr val="FFAA5A"/>
                </a:solidFill>
                <a:latin typeface="Aptos" panose="020B0004020202020204" pitchFamily="34" charset="0"/>
                <a:cs typeface="Calibri Light" panose="020F0302020204030204" pitchFamily="34" charset="0"/>
              </a:rPr>
              <a:t>DİJİTAL ESENLİK: </a:t>
            </a:r>
            <a:r>
              <a:rPr lang="tr-TR" dirty="0">
                <a:latin typeface="Aptos" panose="020B0004020202020204" pitchFamily="34" charset="0"/>
                <a:cs typeface="Calibri Light" panose="020F0302020204030204" pitchFamily="34" charset="0"/>
              </a:rPr>
              <a:t/>
            </a:r>
            <a:br>
              <a:rPr lang="tr-TR" dirty="0">
                <a:latin typeface="Aptos" panose="020B0004020202020204" pitchFamily="34" charset="0"/>
                <a:cs typeface="Calibri Light" panose="020F0302020204030204" pitchFamily="34" charset="0"/>
              </a:rPr>
            </a:br>
            <a:r>
              <a:rPr lang="tr-TR" dirty="0">
                <a:latin typeface="Aptos" panose="020B0004020202020204" pitchFamily="34" charset="0"/>
                <a:cs typeface="Calibri Light" panose="020F0302020204030204" pitchFamily="34" charset="0"/>
              </a:rPr>
              <a:t>Teknolojinin Dijital Esenliğe Etkisi</a:t>
            </a:r>
          </a:p>
        </p:txBody>
      </p:sp>
      <p:graphicFrame>
        <p:nvGraphicFramePr>
          <p:cNvPr id="5" name="Content Placeholder 2">
            <a:extLst>
              <a:ext uri="{FF2B5EF4-FFF2-40B4-BE49-F238E27FC236}">
                <a16:creationId xmlns:a16="http://schemas.microsoft.com/office/drawing/2014/main" id="{DEFD9242-E62D-2E9A-A16F-757E78B1BF90}"/>
              </a:ext>
            </a:extLst>
          </p:cNvPr>
          <p:cNvGraphicFramePr>
            <a:graphicFrameLocks noGrp="1"/>
          </p:cNvGraphicFramePr>
          <p:nvPr>
            <p:ph idx="1"/>
            <p:extLst>
              <p:ext uri="{D42A27DB-BD31-4B8C-83A1-F6EECF244321}">
                <p14:modId xmlns:p14="http://schemas.microsoft.com/office/powerpoint/2010/main" val="2245444610"/>
              </p:ext>
            </p:extLst>
          </p:nvPr>
        </p:nvGraphicFramePr>
        <p:xfrm>
          <a:off x="4747253" y="1173671"/>
          <a:ext cx="6972975" cy="480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9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6C3A51AC-AA67-043D-DB6A-0CE4D4A485CB}"/>
              </a:ext>
            </a:extLst>
          </p:cNvPr>
          <p:cNvGraphicFramePr>
            <a:graphicFrameLocks noGrp="1"/>
          </p:cNvGraphicFramePr>
          <p:nvPr>
            <p:ph idx="1"/>
            <p:extLst>
              <p:ext uri="{D42A27DB-BD31-4B8C-83A1-F6EECF244321}">
                <p14:modId xmlns:p14="http://schemas.microsoft.com/office/powerpoint/2010/main" val="3639192024"/>
              </p:ext>
            </p:extLst>
          </p:nvPr>
        </p:nvGraphicFramePr>
        <p:xfrm>
          <a:off x="691115" y="1366338"/>
          <a:ext cx="11024635" cy="5126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53692C05-4093-1243-85F1-BC82CC341A3E}"/>
              </a:ext>
            </a:extLst>
          </p:cNvPr>
          <p:cNvSpPr>
            <a:spLocks noGrp="1"/>
          </p:cNvSpPr>
          <p:nvPr>
            <p:ph type="title"/>
          </p:nvPr>
        </p:nvSpPr>
        <p:spPr>
          <a:xfrm>
            <a:off x="691115" y="365126"/>
            <a:ext cx="11238947" cy="1058364"/>
          </a:xfrm>
        </p:spPr>
        <p:txBody>
          <a:bodyPr>
            <a:normAutofit/>
          </a:bodyPr>
          <a:lstStyle/>
          <a:p>
            <a:pPr algn="l">
              <a:spcAft>
                <a:spcPts val="600"/>
              </a:spcAft>
            </a:pPr>
            <a:r>
              <a:rPr lang="tr-TR" sz="4000" dirty="0">
                <a:latin typeface="Aptos" panose="020B0004020202020204" pitchFamily="34" charset="0"/>
                <a:cs typeface="Calibri" panose="020F0502020204030204" pitchFamily="34" charset="0"/>
              </a:rPr>
              <a:t>Sosyal Medya</a:t>
            </a:r>
            <a:endParaRPr lang="en-US" sz="3800"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43990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56BC36D5-C2F0-3BC2-9373-0881C726A3B7}"/>
              </a:ext>
            </a:extLst>
          </p:cNvPr>
          <p:cNvGraphicFramePr>
            <a:graphicFrameLocks noGrp="1"/>
          </p:cNvGraphicFramePr>
          <p:nvPr>
            <p:ph idx="1"/>
            <p:extLst>
              <p:ext uri="{D42A27DB-BD31-4B8C-83A1-F6EECF244321}">
                <p14:modId xmlns:p14="http://schemas.microsoft.com/office/powerpoint/2010/main" val="2499672427"/>
              </p:ext>
            </p:extLst>
          </p:nvPr>
        </p:nvGraphicFramePr>
        <p:xfrm>
          <a:off x="691114" y="885826"/>
          <a:ext cx="10662685" cy="508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etin kutusu 4">
            <a:extLst>
              <a:ext uri="{FF2B5EF4-FFF2-40B4-BE49-F238E27FC236}">
                <a16:creationId xmlns:a16="http://schemas.microsoft.com/office/drawing/2014/main" id="{A5296DA7-1AC4-4B0A-9A3C-2C4346BD816F}"/>
              </a:ext>
            </a:extLst>
          </p:cNvPr>
          <p:cNvSpPr txBox="1"/>
          <p:nvPr/>
        </p:nvSpPr>
        <p:spPr>
          <a:xfrm>
            <a:off x="738184" y="6215875"/>
            <a:ext cx="10515600" cy="461665"/>
          </a:xfrm>
          <a:prstGeom prst="rect">
            <a:avLst/>
          </a:prstGeom>
          <a:noFill/>
        </p:spPr>
        <p:txBody>
          <a:bodyPr wrap="square" lIns="91440" tIns="45720" rIns="91440" bIns="45720" rtlCol="0" anchor="t">
            <a:spAutoFit/>
          </a:bodyPr>
          <a:lstStyle/>
          <a:p>
            <a:r>
              <a:rPr lang="en-US" sz="1200" dirty="0">
                <a:latin typeface="Aptos" panose="020B0004020202020204" pitchFamily="34" charset="0"/>
                <a:hlinkClick r:id="rId7"/>
              </a:rPr>
              <a:t>4. </a:t>
            </a:r>
            <a:r>
              <a:rPr lang="tr-TR" sz="1200" dirty="0">
                <a:latin typeface="Aptos" panose="020B0004020202020204" pitchFamily="34" charset="0"/>
                <a:hlinkClick r:id="rId7"/>
              </a:rPr>
              <a:t>Gupta, C., Jogdand, S., &amp; Kumar, M., (2022). Reviewing the impact of social media on the mental health of adolescents and young adults. </a:t>
            </a:r>
            <a:r>
              <a:rPr lang="tr-TR" sz="1200" i="1" dirty="0">
                <a:latin typeface="Aptos" panose="020B0004020202020204" pitchFamily="34" charset="0"/>
                <a:hlinkClick r:id="rId7"/>
              </a:rPr>
              <a:t>Cureus, 14</a:t>
            </a:r>
            <a:r>
              <a:rPr lang="tr-TR" sz="1200" dirty="0">
                <a:latin typeface="Aptos" panose="020B0004020202020204" pitchFamily="34" charset="0"/>
                <a:hlinkClick r:id="rId7"/>
              </a:rPr>
              <a:t>(10), e30143.</a:t>
            </a:r>
          </a:p>
        </p:txBody>
      </p:sp>
      <p:sp>
        <p:nvSpPr>
          <p:cNvPr id="7" name="Title 1">
            <a:extLst>
              <a:ext uri="{FF2B5EF4-FFF2-40B4-BE49-F238E27FC236}">
                <a16:creationId xmlns:a16="http://schemas.microsoft.com/office/drawing/2014/main" id="{53692C05-4093-1243-85F1-BC82CC341A3E}"/>
              </a:ext>
            </a:extLst>
          </p:cNvPr>
          <p:cNvSpPr>
            <a:spLocks noGrp="1"/>
          </p:cNvSpPr>
          <p:nvPr>
            <p:ph type="title"/>
          </p:nvPr>
        </p:nvSpPr>
        <p:spPr>
          <a:xfrm>
            <a:off x="691114" y="176531"/>
            <a:ext cx="4566685" cy="709294"/>
          </a:xfrm>
        </p:spPr>
        <p:txBody>
          <a:bodyPr>
            <a:normAutofit/>
          </a:bodyPr>
          <a:lstStyle/>
          <a:p>
            <a:pPr algn="l">
              <a:spcAft>
                <a:spcPts val="600"/>
              </a:spcAft>
            </a:pPr>
            <a:r>
              <a:rPr lang="en-US" sz="3800" dirty="0" err="1">
                <a:latin typeface="Aptos" panose="020B0004020202020204" pitchFamily="34" charset="0"/>
                <a:cs typeface="Calibri" panose="020F0502020204030204" pitchFamily="34" charset="0"/>
              </a:rPr>
              <a:t>Sosyal</a:t>
            </a:r>
            <a:r>
              <a:rPr lang="en-US" sz="3800" dirty="0">
                <a:latin typeface="Aptos" panose="020B0004020202020204" pitchFamily="34" charset="0"/>
                <a:cs typeface="Calibri" panose="020F0502020204030204" pitchFamily="34" charset="0"/>
              </a:rPr>
              <a:t> </a:t>
            </a:r>
            <a:r>
              <a:rPr lang="en-US" sz="3800" dirty="0" err="1">
                <a:latin typeface="Aptos" panose="020B0004020202020204" pitchFamily="34" charset="0"/>
                <a:cs typeface="Calibri" panose="020F0502020204030204" pitchFamily="34" charset="0"/>
              </a:rPr>
              <a:t>Medya</a:t>
            </a:r>
            <a:endParaRPr lang="en-US" sz="3800" dirty="0">
              <a:solidFill>
                <a:srgbClr val="FFAA5A"/>
              </a:solidFill>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66417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1">
            <a:extLst>
              <a:ext uri="{FF2B5EF4-FFF2-40B4-BE49-F238E27FC236}">
                <a16:creationId xmlns:a16="http://schemas.microsoft.com/office/drawing/2014/main" id="{53692C05-4093-1243-85F1-BC82CC341A3E}"/>
              </a:ext>
            </a:extLst>
          </p:cNvPr>
          <p:cNvSpPr>
            <a:spLocks noGrp="1"/>
          </p:cNvSpPr>
          <p:nvPr>
            <p:ph type="title"/>
          </p:nvPr>
        </p:nvSpPr>
        <p:spPr>
          <a:xfrm>
            <a:off x="479394" y="1070800"/>
            <a:ext cx="2298096" cy="5583126"/>
          </a:xfrm>
        </p:spPr>
        <p:txBody>
          <a:bodyPr>
            <a:normAutofit/>
          </a:bodyPr>
          <a:lstStyle/>
          <a:p>
            <a:pPr algn="r">
              <a:spcAft>
                <a:spcPts val="600"/>
              </a:spcAft>
            </a:pPr>
            <a:r>
              <a:rPr lang="en-US" sz="5400" dirty="0" err="1">
                <a:solidFill>
                  <a:srgbClr val="FFAA5A"/>
                </a:solidFill>
                <a:latin typeface="Aptos" panose="020B0004020202020204" pitchFamily="34" charset="0"/>
                <a:cs typeface="Calibri" panose="020F0502020204030204" pitchFamily="34" charset="0"/>
              </a:rPr>
              <a:t>Sosyal</a:t>
            </a:r>
            <a:r>
              <a:rPr lang="en-US" sz="5400" dirty="0">
                <a:solidFill>
                  <a:srgbClr val="FFAA5A"/>
                </a:solidFill>
                <a:latin typeface="Aptos" panose="020B0004020202020204" pitchFamily="34" charset="0"/>
                <a:cs typeface="Calibri" panose="020F0502020204030204" pitchFamily="34" charset="0"/>
              </a:rPr>
              <a:t> </a:t>
            </a:r>
            <a:r>
              <a:rPr lang="en-US" sz="5400" dirty="0" err="1">
                <a:solidFill>
                  <a:srgbClr val="FFAA5A"/>
                </a:solidFill>
                <a:latin typeface="Aptos" panose="020B0004020202020204" pitchFamily="34" charset="0"/>
                <a:cs typeface="Calibri" panose="020F0502020204030204" pitchFamily="34" charset="0"/>
              </a:rPr>
              <a:t>Medya</a:t>
            </a:r>
            <a:endParaRPr lang="en-US" sz="5400" dirty="0">
              <a:solidFill>
                <a:srgbClr val="FFAA5A"/>
              </a:solidFill>
              <a:latin typeface="Aptos" panose="020B000402020202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2">
            <a:extLst>
              <a:ext uri="{FF2B5EF4-FFF2-40B4-BE49-F238E27FC236}">
                <a16:creationId xmlns:a16="http://schemas.microsoft.com/office/drawing/2014/main" id="{2C3383F7-7AD7-2DF6-D582-B423A22AA0F8}"/>
              </a:ext>
            </a:extLst>
          </p:cNvPr>
          <p:cNvGraphicFramePr>
            <a:graphicFrameLocks noGrp="1"/>
          </p:cNvGraphicFramePr>
          <p:nvPr>
            <p:ph idx="1"/>
            <p:extLst>
              <p:ext uri="{D42A27DB-BD31-4B8C-83A1-F6EECF244321}">
                <p14:modId xmlns:p14="http://schemas.microsoft.com/office/powerpoint/2010/main" val="1344983638"/>
              </p:ext>
            </p:extLst>
          </p:nvPr>
        </p:nvGraphicFramePr>
        <p:xfrm>
          <a:off x="3575842" y="634326"/>
          <a:ext cx="813675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046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690" y="1423490"/>
            <a:ext cx="10662685" cy="4548685"/>
          </a:xfrm>
        </p:spPr>
        <p:txBody>
          <a:bodyPr>
            <a:noAutofit/>
          </a:bodyPr>
          <a:lstStyle/>
          <a:p>
            <a:pPr marL="0" indent="0">
              <a:lnSpc>
                <a:spcPct val="150000"/>
              </a:lnSpc>
              <a:spcAft>
                <a:spcPts val="600"/>
              </a:spcAft>
              <a:buNone/>
            </a:pPr>
            <a:r>
              <a:rPr lang="en-US" sz="1800" b="1" i="0" dirty="0">
                <a:effectLst/>
                <a:latin typeface="+mj-lt"/>
              </a:rPr>
              <a:t/>
            </a:r>
            <a:br>
              <a:rPr lang="en-US" sz="1800" b="1" i="0" dirty="0">
                <a:effectLst/>
                <a:latin typeface="+mj-lt"/>
              </a:rPr>
            </a:br>
            <a:endParaRPr lang="en-US" sz="1800" b="1" i="0" dirty="0">
              <a:effectLst/>
              <a:latin typeface="+mj-lt"/>
            </a:endParaRPr>
          </a:p>
          <a:p>
            <a:pPr marL="0" indent="0">
              <a:lnSpc>
                <a:spcPct val="150000"/>
              </a:lnSpc>
              <a:spcAft>
                <a:spcPts val="600"/>
              </a:spcAft>
              <a:buNone/>
            </a:pPr>
            <a:r>
              <a:rPr lang="en-US" sz="1800" b="1" i="0" dirty="0">
                <a:effectLst/>
                <a:latin typeface="+mj-lt"/>
              </a:rPr>
              <a:t/>
            </a:r>
            <a:br>
              <a:rPr lang="en-US" sz="1800" b="1" i="0" dirty="0">
                <a:effectLst/>
                <a:latin typeface="+mj-lt"/>
              </a:rPr>
            </a:br>
            <a:endParaRPr lang="en-US" sz="1800" b="1" i="0" dirty="0">
              <a:effectLst/>
              <a:latin typeface="+mj-lt"/>
            </a:endParaRPr>
          </a:p>
          <a:p>
            <a:pPr marL="0" indent="0">
              <a:lnSpc>
                <a:spcPct val="150000"/>
              </a:lnSpc>
              <a:spcAft>
                <a:spcPts val="600"/>
              </a:spcAft>
              <a:buNone/>
            </a:pPr>
            <a:endParaRPr lang="en-US" sz="1800" b="1" i="0" dirty="0">
              <a:effectLst/>
              <a:latin typeface="+mj-lt"/>
            </a:endParaRPr>
          </a:p>
        </p:txBody>
      </p:sp>
      <p:sp>
        <p:nvSpPr>
          <p:cNvPr id="7" name="Title 1">
            <a:extLst>
              <a:ext uri="{FF2B5EF4-FFF2-40B4-BE49-F238E27FC236}">
                <a16:creationId xmlns:a16="http://schemas.microsoft.com/office/drawing/2014/main" id="{53692C05-4093-1243-85F1-BC82CC341A3E}"/>
              </a:ext>
            </a:extLst>
          </p:cNvPr>
          <p:cNvSpPr>
            <a:spLocks noGrp="1"/>
          </p:cNvSpPr>
          <p:nvPr>
            <p:ph type="title"/>
          </p:nvPr>
        </p:nvSpPr>
        <p:spPr>
          <a:xfrm>
            <a:off x="691115" y="365126"/>
            <a:ext cx="11238947" cy="1058364"/>
          </a:xfrm>
        </p:spPr>
        <p:txBody>
          <a:bodyPr>
            <a:normAutofit/>
          </a:bodyPr>
          <a:lstStyle/>
          <a:p>
            <a:pPr lvl="0" algn="l"/>
            <a:r>
              <a:rPr lang="tr-TR" sz="4000" dirty="0">
                <a:cs typeface="Calibri" panose="020F0502020204030204" pitchFamily="34" charset="0"/>
              </a:rPr>
              <a:t>Aşırı Bilgi Yükü ve Stres</a:t>
            </a:r>
            <a:endParaRPr lang="en-GB" sz="4000" dirty="0">
              <a:latin typeface="Aptos" panose="020B0004020202020204" pitchFamily="34" charset="0"/>
            </a:endParaRPr>
          </a:p>
        </p:txBody>
      </p:sp>
      <p:sp>
        <p:nvSpPr>
          <p:cNvPr id="5" name="Metin kutusu 4">
            <a:extLst>
              <a:ext uri="{FF2B5EF4-FFF2-40B4-BE49-F238E27FC236}">
                <a16:creationId xmlns:a16="http://schemas.microsoft.com/office/drawing/2014/main" id="{74E2F1B5-EC65-224F-8B17-07D0DDBEB523}"/>
              </a:ext>
            </a:extLst>
          </p:cNvPr>
          <p:cNvSpPr txBox="1"/>
          <p:nvPr/>
        </p:nvSpPr>
        <p:spPr>
          <a:xfrm>
            <a:off x="762552" y="1371503"/>
            <a:ext cx="7432757" cy="4507388"/>
          </a:xfrm>
          <a:prstGeom prst="rect">
            <a:avLst/>
          </a:prstGeom>
          <a:noFill/>
        </p:spPr>
        <p:txBody>
          <a:bodyPr wrap="square" lIns="91440" tIns="45720" rIns="91440" bIns="45720" anchor="t">
            <a:spAutoFit/>
          </a:bodyPr>
          <a:lstStyle/>
          <a:p>
            <a:r>
              <a:rPr lang="tr-TR" sz="2000" dirty="0">
                <a:solidFill>
                  <a:srgbClr val="404040"/>
                </a:solidFill>
                <a:latin typeface="Aptos" panose="020B0004020202020204" pitchFamily="34" charset="0"/>
              </a:rPr>
              <a:t>Dijital dünyadaki </a:t>
            </a:r>
            <a:r>
              <a:rPr lang="tr-TR" sz="2000" dirty="0">
                <a:solidFill>
                  <a:schemeClr val="accent2"/>
                </a:solidFill>
              </a:rPr>
              <a:t>Aşırı Bilgi Yükü (ABY), </a:t>
            </a:r>
            <a:r>
              <a:rPr lang="tr-TR" sz="2000" dirty="0">
                <a:solidFill>
                  <a:srgbClr val="404040"/>
                </a:solidFill>
                <a:latin typeface="Aptos" panose="020B0004020202020204" pitchFamily="34" charset="0"/>
              </a:rPr>
              <a:t>çeşitli çevrimiçi platformlarda bol miktarda bilgi bulunmasının ve yüksek hızlı bilgi dağıtımının sonucudur. Çevrimiçi araç ve kaynakların sayısının hızla artması nedeniyle, çevrimiçi olarak mevcut bilgi miktarı her geçen gün artmaktadır.</a:t>
            </a:r>
          </a:p>
          <a:p>
            <a:endParaRPr lang="tr-TR" sz="2000" dirty="0">
              <a:solidFill>
                <a:srgbClr val="404040"/>
              </a:solidFill>
              <a:latin typeface="Aptos" panose="020B0004020202020204" pitchFamily="34" charset="0"/>
            </a:endParaRPr>
          </a:p>
          <a:p>
            <a:r>
              <a:rPr lang="tr-TR" sz="2000" dirty="0">
                <a:solidFill>
                  <a:srgbClr val="404040"/>
                </a:solidFill>
                <a:latin typeface="Aptos" panose="020B0004020202020204" pitchFamily="34" charset="0"/>
              </a:rPr>
              <a:t>ABY yetişkinlerde aşağıdaki nedenlerden dolayı </a:t>
            </a:r>
            <a:r>
              <a:rPr lang="tr-TR" sz="2000" dirty="0">
                <a:solidFill>
                  <a:schemeClr val="accent2"/>
                </a:solidFill>
              </a:rPr>
              <a:t>strese</a:t>
            </a:r>
            <a:r>
              <a:rPr lang="tr-TR" sz="2000" dirty="0">
                <a:solidFill>
                  <a:srgbClr val="404040"/>
                </a:solidFill>
                <a:latin typeface="Aptos" panose="020B0004020202020204" pitchFamily="34" charset="0"/>
              </a:rPr>
              <a:t> yol açabilir:</a:t>
            </a:r>
          </a:p>
          <a:p>
            <a:pPr marL="742950" lvl="1" indent="-285750">
              <a:lnSpc>
                <a:spcPct val="150000"/>
              </a:lnSpc>
              <a:buClr>
                <a:srgbClr val="FFAA5A"/>
              </a:buClr>
              <a:buFont typeface="Wingdings" pitchFamily="2" charset="2"/>
              <a:buChar char="§"/>
            </a:pPr>
            <a:r>
              <a:rPr lang="tr-TR" sz="2000" dirty="0">
                <a:solidFill>
                  <a:srgbClr val="404040"/>
                </a:solidFill>
                <a:latin typeface="Aptos" panose="020B0004020202020204" pitchFamily="34" charset="0"/>
              </a:rPr>
              <a:t>ABY</a:t>
            </a:r>
            <a:r>
              <a:rPr lang="tr-TR" sz="2000" dirty="0">
                <a:latin typeface="Aptos" panose="020B0004020202020204" pitchFamily="34" charset="0"/>
              </a:rPr>
              <a:t> karar vermeyi zorlaştırabilir.</a:t>
            </a:r>
          </a:p>
          <a:p>
            <a:pPr marL="742950" lvl="1" indent="-285750">
              <a:lnSpc>
                <a:spcPct val="150000"/>
              </a:lnSpc>
              <a:buClr>
                <a:srgbClr val="FFAA5A"/>
              </a:buClr>
              <a:buFont typeface="Wingdings" pitchFamily="2" charset="2"/>
              <a:buChar char="§"/>
            </a:pPr>
            <a:r>
              <a:rPr lang="tr-TR" sz="2000" dirty="0">
                <a:solidFill>
                  <a:srgbClr val="404040"/>
                </a:solidFill>
                <a:latin typeface="Aptos" panose="020B0004020202020204" pitchFamily="34" charset="0"/>
              </a:rPr>
              <a:t>ABY</a:t>
            </a:r>
            <a:r>
              <a:rPr lang="tr-TR" sz="2000" dirty="0">
                <a:latin typeface="Aptos" panose="020B0004020202020204" pitchFamily="34" charset="0"/>
              </a:rPr>
              <a:t> bilginin kontrolünü güçlendirebilir.</a:t>
            </a:r>
          </a:p>
          <a:p>
            <a:pPr marL="742950" lvl="1" indent="-285750">
              <a:lnSpc>
                <a:spcPct val="150000"/>
              </a:lnSpc>
              <a:buClr>
                <a:srgbClr val="FFAA5A"/>
              </a:buClr>
              <a:buFont typeface="Wingdings" pitchFamily="2" charset="2"/>
              <a:buChar char="§"/>
            </a:pPr>
            <a:r>
              <a:rPr lang="tr-TR" sz="2000" dirty="0">
                <a:solidFill>
                  <a:srgbClr val="404040"/>
                </a:solidFill>
                <a:latin typeface="Aptos" panose="020B0004020202020204" pitchFamily="34" charset="0"/>
              </a:rPr>
              <a:t>ABY</a:t>
            </a:r>
            <a:r>
              <a:rPr lang="tr-TR" sz="2000" dirty="0">
                <a:latin typeface="Aptos" panose="020B0004020202020204" pitchFamily="34" charset="0"/>
              </a:rPr>
              <a:t> dikkat süresinin ve odaklanmanın bozulmasına yol açabilir.</a:t>
            </a:r>
          </a:p>
          <a:p>
            <a:pPr marL="742950" lvl="1" indent="-285750">
              <a:lnSpc>
                <a:spcPct val="150000"/>
              </a:lnSpc>
              <a:buClr>
                <a:srgbClr val="FFAA5A"/>
              </a:buClr>
              <a:buFont typeface="Wingdings" pitchFamily="2" charset="2"/>
              <a:buChar char="§"/>
            </a:pPr>
            <a:r>
              <a:rPr lang="tr-TR" sz="2000" dirty="0">
                <a:solidFill>
                  <a:srgbClr val="404040"/>
                </a:solidFill>
                <a:latin typeface="Aptos" panose="020B0004020202020204" pitchFamily="34" charset="0"/>
              </a:rPr>
              <a:t>ABY</a:t>
            </a:r>
            <a:r>
              <a:rPr lang="tr-TR" sz="2000" dirty="0">
                <a:latin typeface="Aptos" panose="020B0004020202020204" pitchFamily="34" charset="0"/>
              </a:rPr>
              <a:t> bir şeyleri kaçırma korkusunu tetikleyebilir.</a:t>
            </a:r>
          </a:p>
          <a:p>
            <a:pPr marL="742950" lvl="1" indent="-285750">
              <a:lnSpc>
                <a:spcPct val="150000"/>
              </a:lnSpc>
              <a:buClr>
                <a:srgbClr val="FFAA5A"/>
              </a:buClr>
              <a:buFont typeface="Wingdings" pitchFamily="2" charset="2"/>
              <a:buChar char="§"/>
            </a:pPr>
            <a:r>
              <a:rPr lang="tr-TR" sz="2000" dirty="0">
                <a:solidFill>
                  <a:srgbClr val="404040"/>
                </a:solidFill>
                <a:latin typeface="Aptos" panose="020B0004020202020204" pitchFamily="34" charset="0"/>
              </a:rPr>
              <a:t>ABY</a:t>
            </a:r>
            <a:r>
              <a:rPr lang="tr-TR" sz="2000" dirty="0">
                <a:latin typeface="Aptos" panose="020B0004020202020204" pitchFamily="34" charset="0"/>
              </a:rPr>
              <a:t> zaman baskısını artırabilir.</a:t>
            </a:r>
          </a:p>
        </p:txBody>
      </p:sp>
      <p:pic>
        <p:nvPicPr>
          <p:cNvPr id="2" name="Resim 1">
            <a:extLst>
              <a:ext uri="{FF2B5EF4-FFF2-40B4-BE49-F238E27FC236}">
                <a16:creationId xmlns:a16="http://schemas.microsoft.com/office/drawing/2014/main" id="{0C0DF74A-5A3C-BD4C-A84B-0604F9576AF4}"/>
              </a:ext>
            </a:extLst>
          </p:cNvPr>
          <p:cNvPicPr>
            <a:picLocks noChangeAspect="1"/>
          </p:cNvPicPr>
          <p:nvPr/>
        </p:nvPicPr>
        <p:blipFill>
          <a:blip r:embed="rId2"/>
          <a:stretch>
            <a:fillRect/>
          </a:stretch>
        </p:blipFill>
        <p:spPr>
          <a:xfrm>
            <a:off x="8330618" y="1475477"/>
            <a:ext cx="3599443" cy="3599443"/>
          </a:xfrm>
          <a:prstGeom prst="rect">
            <a:avLst/>
          </a:prstGeom>
        </p:spPr>
      </p:pic>
    </p:spTree>
    <p:extLst>
      <p:ext uri="{BB962C8B-B14F-4D97-AF65-F5344CB8AC3E}">
        <p14:creationId xmlns:p14="http://schemas.microsoft.com/office/powerpoint/2010/main" val="65895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pPr>
              <a:spcAft>
                <a:spcPts val="600"/>
              </a:spcAft>
            </a:pPr>
            <a:r>
              <a:rPr lang="tr-TR" sz="4800" dirty="0">
                <a:cs typeface="Calibri" panose="020F0502020204030204" pitchFamily="34" charset="0"/>
              </a:rPr>
              <a:t>Aşırı Bilgi Yükü ve Stres</a:t>
            </a:r>
            <a:endParaRPr lang="en-US" sz="4600" dirty="0">
              <a:latin typeface="Aptos" panose="020B0004020202020204" pitchFamily="34" charset="0"/>
              <a:cs typeface="Calibri" panose="020F0502020204030204" pitchFamily="34" charset="0"/>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2C65A4E-BBEF-43AE-34B7-B66715365F75}"/>
              </a:ext>
            </a:extLst>
          </p:cNvPr>
          <p:cNvGraphicFramePr>
            <a:graphicFrameLocks noGrp="1"/>
          </p:cNvGraphicFramePr>
          <p:nvPr>
            <p:ph idx="1"/>
            <p:extLst>
              <p:ext uri="{D42A27DB-BD31-4B8C-83A1-F6EECF244321}">
                <p14:modId xmlns:p14="http://schemas.microsoft.com/office/powerpoint/2010/main" val="181783729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517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5" y="148158"/>
            <a:ext cx="5393360" cy="927081"/>
          </a:xfrm>
        </p:spPr>
        <p:txBody>
          <a:bodyPr>
            <a:normAutofit/>
          </a:bodyPr>
          <a:lstStyle/>
          <a:p>
            <a:pPr algn="l"/>
            <a:r>
              <a:rPr lang="en-US" sz="4400" dirty="0">
                <a:latin typeface="Aptos" panose="020B0004020202020204" pitchFamily="34" charset="0"/>
              </a:rPr>
              <a:t>HATIRLATMALAR</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5920139" cy="4851083"/>
          </a:xfrm>
        </p:spPr>
        <p:txBody>
          <a:bodyPr>
            <a:normAutofit/>
          </a:bodyPr>
          <a:lstStyle/>
          <a:p>
            <a:pPr>
              <a:spcAft>
                <a:spcPts val="600"/>
              </a:spcAft>
            </a:pPr>
            <a:r>
              <a:rPr lang="tr-TR" dirty="0">
                <a:latin typeface="Aptos" panose="020B0004020202020204" pitchFamily="34" charset="0"/>
              </a:rPr>
              <a:t>Dijital Esenlik, bireylerin teknolojiyle sağlıklı ilişkiler kurma çabalarını ve bu çabalarının sonuçlarını (durumlarını) kapsayan bütünsel bir konudur.</a:t>
            </a:r>
          </a:p>
          <a:p>
            <a:pPr>
              <a:spcAft>
                <a:spcPts val="600"/>
              </a:spcAft>
            </a:pPr>
            <a:r>
              <a:rPr lang="tr-TR" dirty="0">
                <a:latin typeface="Aptos" panose="020B0004020202020204" pitchFamily="34" charset="0"/>
              </a:rPr>
              <a:t>Yetişkinlerin dijital esenlikle ilgili farkındalık, anlayış ve uygulamaları arttıkça, teknolojiden gerçek anlamda faydalanma ve olumsuz etkilerini ortadan kaldırma olasılıkları da o kadar artmaktadır.</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5" name="Resim 4">
            <a:extLst>
              <a:ext uri="{FF2B5EF4-FFF2-40B4-BE49-F238E27FC236}">
                <a16:creationId xmlns:a16="http://schemas.microsoft.com/office/drawing/2014/main" id="{BB5D2F0A-3C14-8B4B-A8B2-6DBCCD66CAF9}"/>
              </a:ext>
            </a:extLst>
          </p:cNvPr>
          <p:cNvPicPr>
            <a:picLocks noChangeAspect="1"/>
          </p:cNvPicPr>
          <p:nvPr/>
        </p:nvPicPr>
        <p:blipFill>
          <a:blip r:embed="rId2"/>
          <a:srcRect r="2"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432895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707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2000" b="1" dirty="0">
                <a:solidFill>
                  <a:srgbClr val="92BAB5"/>
                </a:solidFill>
                <a:latin typeface="Aptos" panose="020B0004020202020204" pitchFamily="34" charset="0"/>
                <a:ea typeface="Inter"/>
                <a:cs typeface="Inter"/>
                <a:sym typeface="Inter"/>
              </a:rPr>
              <a:t>Açık Lisans</a:t>
            </a:r>
          </a:p>
          <a:p>
            <a:pPr algn="just">
              <a:spcBef>
                <a:spcPct val="0"/>
              </a:spcBef>
            </a:pPr>
            <a:r>
              <a:rPr lang="tr-TR" sz="1800" dirty="0">
                <a:latin typeface="Aptos" panose="020B0004020202020204" pitchFamily="34" charset="0"/>
                <a:ea typeface="Inter"/>
                <a:cs typeface="Inter"/>
                <a:sym typeface="Inter"/>
              </a:rPr>
              <a:t> </a:t>
            </a:r>
          </a:p>
          <a:p>
            <a:pPr algn="just">
              <a:spcBef>
                <a:spcPct val="0"/>
              </a:spcBef>
            </a:pPr>
            <a:r>
              <a:rPr lang="tr-TR" sz="1800" dirty="0">
                <a:latin typeface="Aptos" panose="020B0004020202020204" pitchFamily="34" charset="0"/>
                <a:ea typeface="Inter"/>
                <a:cs typeface="Inter"/>
                <a:sym typeface="Inter"/>
              </a:rPr>
              <a:t>"Dijital Esenlik ve Güvenliği Herkes için Erişilebilir Hale Getirerek Dijital Yılmazlığın İnşası” (Proje </a:t>
            </a:r>
            <a:r>
              <a:rPr lang="tr-TR" sz="1800" dirty="0" err="1">
                <a:latin typeface="Aptos" panose="020B0004020202020204" pitchFamily="34" charset="0"/>
                <a:ea typeface="Inter"/>
                <a:cs typeface="Inter"/>
                <a:sym typeface="Inter"/>
              </a:rPr>
              <a:t>no</a:t>
            </a:r>
            <a:r>
              <a:rPr lang="tr-TR" sz="1800"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800" dirty="0" err="1">
                <a:latin typeface="Aptos" panose="020B0004020202020204" pitchFamily="34" charset="0"/>
                <a:ea typeface="Inter"/>
                <a:cs typeface="Inter"/>
                <a:sym typeface="Inter"/>
              </a:rPr>
              <a:t>lar</a:t>
            </a:r>
            <a:r>
              <a:rPr lang="tr-TR" sz="1800" dirty="0">
                <a:latin typeface="Aptos" panose="020B0004020202020204" pitchFamily="34" charset="0"/>
                <a:ea typeface="Inter"/>
                <a:cs typeface="Inter"/>
                <a:sym typeface="Inter"/>
              </a:rPr>
              <a:t>)</a:t>
            </a:r>
            <a:r>
              <a:rPr lang="tr-TR" sz="1800" dirty="0" err="1">
                <a:latin typeface="Aptos" panose="020B0004020202020204" pitchFamily="34" charset="0"/>
                <a:ea typeface="Inter"/>
                <a:cs typeface="Inter"/>
                <a:sym typeface="Inter"/>
              </a:rPr>
              <a:t>ının</a:t>
            </a:r>
            <a:r>
              <a:rPr lang="tr-TR" sz="1800"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800" dirty="0">
              <a:latin typeface="Aptos" panose="020B0004020202020204" pitchFamily="34" charset="0"/>
              <a:ea typeface="Inter"/>
              <a:cs typeface="Inter"/>
              <a:sym typeface="Inter"/>
            </a:endParaRPr>
          </a:p>
          <a:p>
            <a:pPr algn="just">
              <a:spcBef>
                <a:spcPct val="0"/>
              </a:spcBef>
            </a:pPr>
            <a:r>
              <a:rPr lang="tr-TR" sz="1800" dirty="0">
                <a:latin typeface="Aptos" panose="020B0004020202020204" pitchFamily="34" charset="0"/>
                <a:ea typeface="Inter"/>
                <a:cs typeface="Inter"/>
                <a:sym typeface="Inter"/>
              </a:rPr>
              <a:t>Bu yayın, CC-BY-NC-SA Creative Commons lisansına sahiptir.</a:t>
            </a:r>
          </a:p>
          <a:p>
            <a:pPr algn="just">
              <a:spcBef>
                <a:spcPct val="0"/>
              </a:spcBef>
            </a:pPr>
            <a:r>
              <a:rPr lang="tr-TR" sz="1800" dirty="0">
                <a:latin typeface="Aptos" panose="020B0004020202020204" pitchFamily="34" charset="0"/>
                <a:ea typeface="Inter"/>
                <a:cs typeface="Inter"/>
                <a:sym typeface="Inter"/>
              </a:rPr>
              <a:t/>
            </a:r>
            <a:br>
              <a:rPr lang="tr-TR" sz="1800" dirty="0">
                <a:latin typeface="Aptos" panose="020B0004020202020204" pitchFamily="34" charset="0"/>
                <a:ea typeface="Inter"/>
                <a:cs typeface="Inter"/>
                <a:sym typeface="Inter"/>
              </a:rPr>
            </a:br>
            <a:endParaRPr lang="tr-TR" sz="1800" dirty="0">
              <a:latin typeface="Aptos" panose="020B0004020202020204" pitchFamily="34" charset="0"/>
              <a:ea typeface="Inter"/>
              <a:cs typeface="Inter"/>
              <a:sym typeface="Inter"/>
            </a:endParaRPr>
          </a:p>
          <a:p>
            <a:pPr algn="just">
              <a:spcBef>
                <a:spcPct val="0"/>
              </a:spcBef>
            </a:pPr>
            <a:endParaRPr lang="tr-TR" sz="1800" dirty="0">
              <a:latin typeface="Aptos" panose="020B0004020202020204" pitchFamily="34" charset="0"/>
              <a:ea typeface="Inter"/>
              <a:cs typeface="Inter"/>
              <a:sym typeface="Inter"/>
            </a:endParaRPr>
          </a:p>
          <a:p>
            <a:pPr marR="0" lvl="0" indent="0" algn="just" fontAlgn="auto">
              <a:spcBef>
                <a:spcPct val="0"/>
              </a:spcBef>
              <a:spcAft>
                <a:spcPts val="0"/>
              </a:spcAft>
              <a:buClrTx/>
              <a:buSzTx/>
              <a:buFontTx/>
              <a:buNone/>
              <a:tabLst/>
              <a:defRPr/>
            </a:pPr>
            <a:r>
              <a:rPr lang="tr-TR" sz="1800" dirty="0">
                <a:ea typeface="Inter"/>
              </a:rPr>
              <a:t>Bu lisans, ticari olmayan amaçlar için eserin kopyalanmasına, dağıtılmasına, uyarlanmasına ve işlenmesine izin verir. Eseri kullanırken ve eserden alıntı yaparken:</a:t>
            </a:r>
          </a:p>
          <a:p>
            <a:pPr marR="0" lvl="0" indent="0" algn="just" fontAlgn="auto">
              <a:spcBef>
                <a:spcPct val="0"/>
              </a:spcBef>
              <a:spcAft>
                <a:spcPts val="0"/>
              </a:spcAft>
              <a:buClrTx/>
              <a:buSzTx/>
              <a:buFontTx/>
              <a:buNone/>
              <a:tabLst/>
              <a:defRPr/>
            </a:pPr>
            <a:r>
              <a:rPr lang="tr-TR" sz="1800" dirty="0">
                <a:ea typeface="Inter"/>
              </a:rPr>
              <a:t>1. uygun atıf yapılmalı, lisans kullanılmalı ve değişiklik yapıldıysa bu belirtilmelidir. Telif hakları, eser sahiplerine ait kalacaktır.</a:t>
            </a:r>
          </a:p>
          <a:p>
            <a:pPr marR="0" lvl="0" indent="0" algn="just" fontAlgn="auto">
              <a:spcBef>
                <a:spcPct val="0"/>
              </a:spcBef>
              <a:spcAft>
                <a:spcPts val="0"/>
              </a:spcAft>
              <a:buClrTx/>
              <a:buSzTx/>
              <a:buFontTx/>
              <a:buNone/>
              <a:tabLst/>
              <a:defRPr/>
            </a:pPr>
            <a:r>
              <a:rPr lang="tr-TR" sz="1800" dirty="0">
                <a:ea typeface="Inter"/>
              </a:rPr>
              <a:t>2. eser ticari amaçlarla kullanılamaz.</a:t>
            </a:r>
          </a:p>
          <a:p>
            <a:pPr marR="0" lvl="0" indent="0" algn="just" fontAlgn="auto">
              <a:spcBef>
                <a:spcPct val="0"/>
              </a:spcBef>
              <a:spcAft>
                <a:spcPts val="0"/>
              </a:spcAft>
              <a:buClrTx/>
              <a:buSzTx/>
              <a:buFontTx/>
              <a:buNone/>
              <a:tabLst/>
              <a:defRPr/>
            </a:pPr>
            <a:r>
              <a:rPr lang="tr-TR" sz="1800" dirty="0">
                <a:ea typeface="Inter"/>
              </a:rPr>
              <a:t>3. eseri değiştirdiğinizde, dönüştürdüğünüzde veya işlediğinizde, ortaya çıkan eseri aynı lisansla lisanslamalısınız. </a:t>
            </a:r>
          </a:p>
          <a:p>
            <a:pPr marR="0" lvl="0" indent="0" algn="just" fontAlgn="auto">
              <a:spcBef>
                <a:spcPct val="0"/>
              </a:spcBef>
              <a:spcAft>
                <a:spcPts val="0"/>
              </a:spcAft>
              <a:buClrTx/>
              <a:buSzTx/>
              <a:buFontTx/>
              <a:buNone/>
              <a:tabLst/>
              <a:defRPr/>
            </a:pPr>
            <a:endParaRPr lang="tr-TR" sz="1800" b="1" dirty="0">
              <a:solidFill>
                <a:srgbClr val="FFAA5A"/>
              </a:solidFill>
              <a:latin typeface="Aptos" panose="020B0004020202020204" pitchFamily="34" charset="0"/>
              <a:ea typeface="Inter"/>
              <a:cs typeface="Inter"/>
              <a:sym typeface="Inter"/>
            </a:endParaRPr>
          </a:p>
          <a:p>
            <a:pPr algn="just">
              <a:spcBef>
                <a:spcPct val="0"/>
              </a:spcBef>
            </a:pPr>
            <a:r>
              <a:rPr lang="tr-TR" sz="1800"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800" dirty="0">
                <a:ea typeface="Inter"/>
              </a:rPr>
              <a:t>Avrupa Birliği tarafından ortak finanse edilmiştir. Ancak ifade edilen görüşler ve fikirler yalnızca yazar(</a:t>
            </a:r>
            <a:r>
              <a:rPr lang="tr-TR" sz="1800" dirty="0" err="1">
                <a:ea typeface="Inter"/>
              </a:rPr>
              <a:t>lar</a:t>
            </a:r>
            <a:r>
              <a:rPr lang="tr-TR" sz="1800" dirty="0">
                <a:ea typeface="Inter"/>
              </a:rPr>
              <a:t>)a aittir ve Avrupa Birliği veya Avrupa Eğitim ve Kültür Yürütme Ajansı'nın (EACEA) görüşlerini yansıtmaz. Ne Avrupa Birliği ne de EACEA bunlardan sorumlu tutulamaz.</a:t>
            </a:r>
            <a:r>
              <a:rPr lang="tr-TR" sz="1800" dirty="0">
                <a:latin typeface="Aptos" panose="020B0004020202020204" pitchFamily="34" charset="0"/>
                <a:ea typeface="Inter"/>
                <a:cs typeface="Inter"/>
                <a:sym typeface="Inter"/>
              </a:rPr>
              <a:t> </a:t>
            </a:r>
          </a:p>
        </p:txBody>
      </p:sp>
      <p:sp>
        <p:nvSpPr>
          <p:cNvPr id="4" name="Freeform 4"/>
          <p:cNvSpPr/>
          <p:nvPr/>
        </p:nvSpPr>
        <p:spPr>
          <a:xfrm>
            <a:off x="312298" y="2710543"/>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55180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tr-TR" dirty="0">
                <a:latin typeface="Aptos" panose="020B0004020202020204" pitchFamily="34" charset="0"/>
                <a:cs typeface="Calibri Light" panose="020F0302020204030204" pitchFamily="34" charset="0"/>
              </a:rPr>
              <a:t>“Dijital Esenlik” Kavramı</a:t>
            </a:r>
          </a:p>
        </p:txBody>
      </p:sp>
      <p:sp>
        <p:nvSpPr>
          <p:cNvPr id="3" name="Content Placeholder 2"/>
          <p:cNvSpPr>
            <a:spLocks noGrp="1"/>
          </p:cNvSpPr>
          <p:nvPr>
            <p:ph idx="1"/>
          </p:nvPr>
        </p:nvSpPr>
        <p:spPr>
          <a:xfrm>
            <a:off x="838200" y="1423490"/>
            <a:ext cx="10662684" cy="4662990"/>
          </a:xfrm>
        </p:spPr>
        <p:txBody>
          <a:bodyPr>
            <a:normAutofit/>
          </a:bodyPr>
          <a:lstStyle/>
          <a:p>
            <a:pPr marL="0" indent="0" algn="just">
              <a:buNone/>
            </a:pPr>
            <a:r>
              <a:rPr lang="tr-TR" dirty="0">
                <a:latin typeface="Aptos" panose="020B0004020202020204" pitchFamily="34" charset="0"/>
                <a:ea typeface="Times New Roman" panose="02020603050405020304" pitchFamily="18" charset="0"/>
              </a:rPr>
              <a:t>Aşağıdaki </a:t>
            </a:r>
            <a:r>
              <a:rPr lang="tr-TR" dirty="0">
                <a:solidFill>
                  <a:srgbClr val="FFAA5A"/>
                </a:solidFill>
                <a:latin typeface="Aptos" panose="020B0004020202020204" pitchFamily="34" charset="0"/>
                <a:ea typeface="Times New Roman" panose="02020603050405020304" pitchFamily="18" charset="0"/>
              </a:rPr>
              <a:t>üç tanım</a:t>
            </a:r>
            <a:r>
              <a:rPr lang="tr-TR" baseline="30000" dirty="0">
                <a:latin typeface="Aptos" panose="020B0004020202020204" pitchFamily="34" charset="0"/>
                <a:ea typeface="Times New Roman" panose="02020603050405020304" pitchFamily="18" charset="0"/>
              </a:rPr>
              <a:t>1</a:t>
            </a:r>
            <a:r>
              <a:rPr lang="tr-TR" dirty="0">
                <a:latin typeface="Aptos" panose="020B0004020202020204" pitchFamily="34" charset="0"/>
                <a:ea typeface="Times New Roman" panose="02020603050405020304" pitchFamily="18" charset="0"/>
              </a:rPr>
              <a:t> birbirini tamamlamaktadır:</a:t>
            </a:r>
          </a:p>
          <a:p>
            <a:pPr algn="just">
              <a:buFont typeface="Wingdings" pitchFamily="2" charset="2"/>
              <a:buChar char="§"/>
            </a:pPr>
            <a:r>
              <a:rPr lang="tr-TR" dirty="0">
                <a:latin typeface="Aptos" panose="020B0004020202020204" pitchFamily="34" charset="0"/>
                <a:cs typeface="Calibri" panose="020F0502020204030204" pitchFamily="34" charset="0"/>
              </a:rPr>
              <a:t>Teknolojinin mesleki ve kişisel yaşama yönelik olumsuz etkilerini etkili bir şekilde yönetebilme </a:t>
            </a:r>
            <a:r>
              <a:rPr lang="tr-TR" dirty="0">
                <a:solidFill>
                  <a:srgbClr val="FFAA5A"/>
                </a:solidFill>
                <a:latin typeface="Aptos" panose="020B0004020202020204" pitchFamily="34" charset="0"/>
                <a:cs typeface="Calibri" panose="020F0502020204030204" pitchFamily="34" charset="0"/>
              </a:rPr>
              <a:t>becerisidir</a:t>
            </a:r>
            <a:r>
              <a:rPr lang="tr-TR" dirty="0">
                <a:latin typeface="Aptos" panose="020B0004020202020204" pitchFamily="34" charset="0"/>
                <a:cs typeface="Calibri" panose="020F0502020204030204" pitchFamily="34" charset="0"/>
              </a:rPr>
              <a:t>.</a:t>
            </a:r>
          </a:p>
          <a:p>
            <a:pPr algn="just">
              <a:spcAft>
                <a:spcPts val="600"/>
              </a:spcAft>
              <a:buFont typeface="Wingdings" pitchFamily="2" charset="2"/>
              <a:buChar char="§"/>
            </a:pPr>
            <a:r>
              <a:rPr lang="tr-TR" dirty="0">
                <a:latin typeface="Aptos" panose="020B0004020202020204" pitchFamily="34" charset="0"/>
                <a:cs typeface="Calibri" panose="020F0502020204030204" pitchFamily="34" charset="0"/>
              </a:rPr>
              <a:t>Dijital teknolojinin sağlıklı kullanımıyla deneyimlenen kişisel olarak </a:t>
            </a:r>
            <a:r>
              <a:rPr lang="tr-TR" dirty="0">
                <a:solidFill>
                  <a:srgbClr val="FFAA5A"/>
                </a:solidFill>
                <a:latin typeface="Aptos" panose="020B0004020202020204" pitchFamily="34" charset="0"/>
                <a:cs typeface="Calibri" panose="020F0502020204030204" pitchFamily="34" charset="0"/>
              </a:rPr>
              <a:t>iyi durumda</a:t>
            </a:r>
            <a:r>
              <a:rPr lang="tr-TR" dirty="0">
                <a:latin typeface="Aptos" panose="020B0004020202020204" pitchFamily="34" charset="0"/>
                <a:cs typeface="Calibri" panose="020F0502020204030204" pitchFamily="34" charset="0"/>
              </a:rPr>
              <a:t> olma halidir.</a:t>
            </a:r>
          </a:p>
          <a:p>
            <a:pPr algn="just">
              <a:spcAft>
                <a:spcPts val="600"/>
              </a:spcAft>
              <a:buFont typeface="Wingdings" pitchFamily="2" charset="2"/>
              <a:buChar char="§"/>
            </a:pPr>
            <a:r>
              <a:rPr lang="tr-TR" dirty="0">
                <a:latin typeface="Aptos" panose="020B0004020202020204" pitchFamily="34" charset="0"/>
                <a:cs typeface="Calibri" panose="020F0502020204030204" pitchFamily="34" charset="0"/>
              </a:rPr>
              <a:t>Teknolojinin insanların sağlıklı bir yaşam sürmesine yardımcı olma </a:t>
            </a:r>
            <a:r>
              <a:rPr lang="tr-TR" dirty="0">
                <a:solidFill>
                  <a:srgbClr val="FFAA5A"/>
                </a:solidFill>
                <a:latin typeface="Aptos" panose="020B0004020202020204" pitchFamily="34" charset="0"/>
                <a:cs typeface="Calibri" panose="020F0502020204030204" pitchFamily="34" charset="0"/>
              </a:rPr>
              <a:t>yoludur</a:t>
            </a:r>
            <a:r>
              <a:rPr lang="tr-TR" dirty="0">
                <a:latin typeface="Aptos" panose="020B0004020202020204" pitchFamily="34" charset="0"/>
                <a:cs typeface="Calibri" panose="020F0502020204030204" pitchFamily="34" charset="0"/>
              </a:rPr>
              <a:t>.</a:t>
            </a:r>
          </a:p>
          <a:p>
            <a:pPr algn="just">
              <a:spcAft>
                <a:spcPts val="600"/>
              </a:spcAft>
              <a:buFont typeface="Wingdings" pitchFamily="2" charset="2"/>
              <a:buChar char="§"/>
            </a:pPr>
            <a:r>
              <a:rPr lang="tr-TR" dirty="0">
                <a:latin typeface="Aptos" panose="020B0004020202020204" pitchFamily="34" charset="0"/>
                <a:cs typeface="Calibri" panose="020F0502020204030204" pitchFamily="34" charset="0"/>
              </a:rPr>
              <a:t>Görüldüğü üzere Dijital Esenlik, bir yetenek, bir durum veya bir yol olarak düşünülebilir; bunların hepsi, insanların teknolojiyle ilişkilerinde olumlu bir durumda olmalarını veya olumlu yolda ilerlemelerini ifade eder.</a:t>
            </a:r>
          </a:p>
        </p:txBody>
      </p:sp>
      <p:sp>
        <p:nvSpPr>
          <p:cNvPr id="4" name="Metin kutusu 3">
            <a:extLst>
              <a:ext uri="{FF2B5EF4-FFF2-40B4-BE49-F238E27FC236}">
                <a16:creationId xmlns:a16="http://schemas.microsoft.com/office/drawing/2014/main" id="{02FAE662-F63A-E14C-BB7D-242F3BBF27DB}"/>
              </a:ext>
            </a:extLst>
          </p:cNvPr>
          <p:cNvSpPr txBox="1"/>
          <p:nvPr/>
        </p:nvSpPr>
        <p:spPr>
          <a:xfrm>
            <a:off x="838200" y="6215875"/>
            <a:ext cx="10515600" cy="276999"/>
          </a:xfrm>
          <a:prstGeom prst="rect">
            <a:avLst/>
          </a:prstGeom>
          <a:noFill/>
        </p:spPr>
        <p:txBody>
          <a:bodyPr wrap="square" lIns="91440" tIns="45720" rIns="91440" bIns="45720" rtlCol="0" anchor="t">
            <a:spAutoFit/>
          </a:bodyPr>
          <a:lstStyle/>
          <a:p>
            <a:pPr marL="228600" indent="-228600">
              <a:buAutoNum type="arabicPeriod"/>
            </a:pPr>
            <a:r>
              <a:rPr lang="en-US" sz="1200" dirty="0">
                <a:latin typeface="+mj-lt"/>
                <a:hlinkClick r:id="rId2"/>
              </a:rPr>
              <a:t>DigiWELL Project Output: Digital Resilience Building Manual &amp; Methodology</a:t>
            </a:r>
            <a:endParaRPr lang="en-US" sz="1200" dirty="0">
              <a:latin typeface="+mj-lt"/>
              <a:cs typeface="Calibri Light"/>
              <a:hlinkClick r:id="rId2"/>
            </a:endParaRPr>
          </a:p>
        </p:txBody>
      </p:sp>
    </p:spTree>
    <p:extLst>
      <p:ext uri="{BB962C8B-B14F-4D97-AF65-F5344CB8AC3E}">
        <p14:creationId xmlns:p14="http://schemas.microsoft.com/office/powerpoint/2010/main" val="64290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3003326791"/>
              </p:ext>
            </p:extLst>
          </p:nvPr>
        </p:nvGraphicFramePr>
        <p:xfrm>
          <a:off x="838200" y="1676218"/>
          <a:ext cx="7317316" cy="4491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91BD0601-E156-6041-9EF7-7FDDB3596BCA}"/>
              </a:ext>
            </a:extLst>
          </p:cNvPr>
          <p:cNvPicPr>
            <a:picLocks noChangeAspect="1"/>
          </p:cNvPicPr>
          <p:nvPr/>
        </p:nvPicPr>
        <p:blipFill>
          <a:blip r:embed="rId7"/>
          <a:stretch>
            <a:fillRect/>
          </a:stretch>
        </p:blipFill>
        <p:spPr>
          <a:xfrm>
            <a:off x="8155516" y="1746250"/>
            <a:ext cx="3365500" cy="3365500"/>
          </a:xfrm>
          <a:prstGeom prst="rect">
            <a:avLst/>
          </a:prstGeom>
          <a:ln>
            <a:noFill/>
          </a:ln>
          <a:effectLst>
            <a:softEdge rad="112500"/>
          </a:effectLst>
        </p:spPr>
      </p:pic>
      <p:sp>
        <p:nvSpPr>
          <p:cNvPr id="8" name="Title 1">
            <a:extLst>
              <a:ext uri="{FF2B5EF4-FFF2-40B4-BE49-F238E27FC236}">
                <a16:creationId xmlns:a16="http://schemas.microsoft.com/office/drawing/2014/main" id="{0FFB75EE-6F89-7741-A6C0-00DF2E688104}"/>
              </a:ext>
            </a:extLst>
          </p:cNvPr>
          <p:cNvSpPr txBox="1">
            <a:spLocks/>
          </p:cNvSpPr>
          <p:nvPr/>
        </p:nvSpPr>
        <p:spPr>
          <a:xfrm>
            <a:off x="843516" y="517526"/>
            <a:ext cx="10662684" cy="10583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r>
              <a:rPr lang="tr-TR">
                <a:latin typeface="Aptos" panose="020B0004020202020204" pitchFamily="34" charset="0"/>
                <a:cs typeface="Calibri Light" panose="020F0302020204030204" pitchFamily="34" charset="0"/>
              </a:rPr>
              <a:t>“Dijital Esenlik” Kavramı</a:t>
            </a:r>
            <a:endParaRPr lang="tr-TR" dirty="0">
              <a:latin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336109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3302213" y="479493"/>
            <a:ext cx="8051587" cy="937827"/>
          </a:xfrm>
        </p:spPr>
        <p:txBody>
          <a:bodyPr>
            <a:normAutofit/>
          </a:bodyPr>
          <a:lstStyle/>
          <a:p>
            <a:r>
              <a:rPr lang="tr-TR" sz="4400" dirty="0">
                <a:latin typeface="Aptos" panose="020B0004020202020204" pitchFamily="34" charset="0"/>
                <a:ea typeface="Cambria"/>
              </a:rPr>
              <a:t>Dijital Esenlik Yolculuğu</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giyim, dizüstü, bilgisayar, mobilya içeren bir resim&#10;&#10;Açıklama otomatik olarak oluşturuldu">
            <a:extLst>
              <a:ext uri="{FF2B5EF4-FFF2-40B4-BE49-F238E27FC236}">
                <a16:creationId xmlns:a16="http://schemas.microsoft.com/office/drawing/2014/main" id="{FBCBAA80-6BEF-4E0E-25B6-990A722BFD79}"/>
              </a:ext>
            </a:extLst>
          </p:cNvPr>
          <p:cNvPicPr>
            <a:picLocks noChangeAspect="1"/>
          </p:cNvPicPr>
          <p:nvPr/>
        </p:nvPicPr>
        <p:blipFill>
          <a:blip r:embed="rId2"/>
          <a:stretch>
            <a:fillRect/>
          </a:stretch>
        </p:blipFill>
        <p:spPr>
          <a:xfrm>
            <a:off x="332550" y="506530"/>
            <a:ext cx="2873333" cy="422549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3538433" y="1805055"/>
            <a:ext cx="8417347" cy="4858635"/>
          </a:xfrm>
        </p:spPr>
        <p:txBody>
          <a:bodyPr vert="horz" lIns="91440" tIns="45720" rIns="91440" bIns="45720" rtlCol="0">
            <a:normAutofit/>
          </a:bodyPr>
          <a:lstStyle/>
          <a:p>
            <a:pPr algn="just"/>
            <a:r>
              <a:rPr lang="tr-TR" sz="2000" dirty="0">
                <a:latin typeface="Aptos" panose="020B0004020202020204" pitchFamily="34" charset="0"/>
                <a:ea typeface="Cambria"/>
              </a:rPr>
              <a:t>Canlı </a:t>
            </a:r>
            <a:r>
              <a:rPr lang="tr-TR" sz="2000" dirty="0" err="1">
                <a:latin typeface="Aptos" panose="020B0004020202020204" pitchFamily="34" charset="0"/>
                <a:ea typeface="Cambria"/>
              </a:rPr>
              <a:t>Digiton</a:t>
            </a:r>
            <a:r>
              <a:rPr lang="tr-TR" sz="2000" dirty="0">
                <a:latin typeface="Aptos" panose="020B0004020202020204" pitchFamily="34" charset="0"/>
                <a:ea typeface="Cambria"/>
              </a:rPr>
              <a:t> şehrinde, grafik tasarımcı Ava, dijital cihazlarla sürekli meşgul olması nedeniyle kendini bunalmış buldu. Üretkenliği ve yaratıcılığı başlangıçta yükseldi, ancak kısa süre sonra bitmeyen bildirimler ve ekran süresi sağlığını ve mutluluğunu etkilemeye başladı.</a:t>
            </a:r>
          </a:p>
          <a:p>
            <a:pPr algn="just"/>
            <a:r>
              <a:rPr lang="tr-TR" sz="2000" dirty="0">
                <a:latin typeface="Aptos" panose="020B0004020202020204" pitchFamily="34" charset="0"/>
                <a:ea typeface="Cambria"/>
              </a:rPr>
              <a:t>Değişime gereksinimi olduğunu fark eden Ava, dijital esenlik kursuna kaydoldu. Dijital esenliğin, teknolojinin olumsuz etkilerini yönetmeyi, cihazlarla sağlıklı bir ilişki sürdürmeyi ve bunları hayatını kötüleştirmek için değil, iyileştirmek için kullanmayı içerdiğini öğrendi.</a:t>
            </a:r>
          </a:p>
          <a:p>
            <a:pPr algn="just"/>
            <a:r>
              <a:rPr lang="tr-TR" sz="2000" dirty="0">
                <a:latin typeface="Aptos" panose="020B0004020202020204" pitchFamily="34" charset="0"/>
                <a:ea typeface="Cambria"/>
              </a:rPr>
              <a:t>Ava öğrendiklerini uyguladı: Ekran süresi için sınırlar koydu, daha sağlıklı alışkanlıkları teşvik etmek için uygulamalar kullandı ve düzenli dijital detokslar planladı. Yavaş yavaş dengeyi yeniden kazandı ve teknolojiyle ilişkisini, esenliğini ve profesyonel gelişimini destekleyen bir ilişkiye dönüştürdü.</a:t>
            </a:r>
          </a:p>
          <a:p>
            <a:pPr algn="just"/>
            <a:r>
              <a:rPr lang="tr-TR" sz="2000" dirty="0" err="1">
                <a:latin typeface="Aptos" panose="020B0004020202020204" pitchFamily="34" charset="0"/>
                <a:ea typeface="Cambria"/>
              </a:rPr>
              <a:t>Ava'nın</a:t>
            </a:r>
            <a:r>
              <a:rPr lang="tr-TR" sz="2000" dirty="0">
                <a:latin typeface="Aptos" panose="020B0004020202020204" pitchFamily="34" charset="0"/>
                <a:ea typeface="Cambria"/>
              </a:rPr>
              <a:t> hikayesi aracılığıyla, dijital esenliği teknolojiyi yönetme yeteneği, kişisel sağlık durumu ve teknolojinin hayatımıza olumlu katkılarını keşfetme yolu olarak görüyoruz. </a:t>
            </a:r>
            <a:r>
              <a:rPr lang="tr-TR" sz="2000" dirty="0" err="1">
                <a:latin typeface="Aptos" panose="020B0004020202020204" pitchFamily="34" charset="0"/>
                <a:ea typeface="Cambria"/>
              </a:rPr>
              <a:t>Ava'nın</a:t>
            </a:r>
            <a:r>
              <a:rPr lang="tr-TR" sz="2000" dirty="0">
                <a:latin typeface="Aptos" panose="020B0004020202020204" pitchFamily="34" charset="0"/>
                <a:ea typeface="Cambria"/>
              </a:rPr>
              <a:t> yolculuğu, dijital araçlarla olan ilişkimizde olumlu bir koşul sağlayarak teknolojiyi kendimiz için kullanmamız için bize ilham veriyor.</a:t>
            </a:r>
            <a:endParaRPr lang="tr-TR" sz="2000" dirty="0">
              <a:latin typeface="Aptos" panose="020B0004020202020204" pitchFamily="34" charset="0"/>
            </a:endParaRPr>
          </a:p>
        </p:txBody>
      </p:sp>
    </p:spTree>
    <p:extLst>
      <p:ext uri="{BB962C8B-B14F-4D97-AF65-F5344CB8AC3E}">
        <p14:creationId xmlns:p14="http://schemas.microsoft.com/office/powerpoint/2010/main" val="266174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tr-TR" dirty="0">
                <a:solidFill>
                  <a:srgbClr val="FFFFFF"/>
                </a:solidFill>
                <a:latin typeface="Aptos" panose="020B0004020202020204" pitchFamily="34" charset="0"/>
                <a:cs typeface="Calibri Light" panose="020F0302020204030204" pitchFamily="34" charset="0"/>
              </a:rPr>
              <a:t>Dijital Esenlik: Yetişkinler için Neden Önemli?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7417032" cy="5695156"/>
          </a:xfrm>
        </p:spPr>
        <p:txBody>
          <a:bodyPr anchor="ctr">
            <a:normAutofit/>
          </a:bodyPr>
          <a:lstStyle/>
          <a:p>
            <a:pPr marL="0" indent="0">
              <a:spcAft>
                <a:spcPts val="600"/>
              </a:spcAft>
              <a:buNone/>
            </a:pPr>
            <a:r>
              <a:rPr lang="tr-TR" sz="2400" dirty="0">
                <a:latin typeface="Aptos" panose="020B0004020202020204" pitchFamily="34" charset="0"/>
                <a:cs typeface="Calibri" panose="020F0502020204030204" pitchFamily="34" charset="0"/>
              </a:rPr>
              <a:t>Dijital dünyada yetişkinlerin sağlıklı, dengeli, doyurucu ve sürdürülebilir bir yaşam tarzına sahip olması esastır. Dijital Esenlik;</a:t>
            </a:r>
          </a:p>
          <a:p>
            <a:pPr>
              <a:spcAft>
                <a:spcPts val="600"/>
              </a:spcAft>
            </a:pPr>
            <a:r>
              <a:rPr lang="tr-TR" sz="2400" dirty="0">
                <a:latin typeface="Aptos" panose="020B0004020202020204" pitchFamily="34" charset="0"/>
                <a:cs typeface="Calibri" panose="020F0502020204030204" pitchFamily="34" charset="0"/>
              </a:rPr>
              <a:t>Dijital çağda önemli bir insan ihtiyacıdır.</a:t>
            </a:r>
          </a:p>
          <a:p>
            <a:pPr>
              <a:spcAft>
                <a:spcPts val="600"/>
              </a:spcAft>
            </a:pPr>
            <a:r>
              <a:rPr lang="tr-TR" sz="2400" dirty="0">
                <a:latin typeface="Aptos" panose="020B0004020202020204" pitchFamily="34" charset="0"/>
                <a:cs typeface="Calibri" panose="020F0502020204030204" pitchFamily="34" charset="0"/>
              </a:rPr>
              <a:t>İnsanların fiziksel, psikolojik ve sosyal sağlık ve iyi oluşuna katkıda bulunur.</a:t>
            </a:r>
          </a:p>
          <a:p>
            <a:pPr>
              <a:spcAft>
                <a:spcPts val="600"/>
              </a:spcAft>
            </a:pPr>
            <a:r>
              <a:rPr lang="tr-TR" sz="2400" dirty="0">
                <a:latin typeface="Aptos" panose="020B0004020202020204" pitchFamily="34" charset="0"/>
                <a:cs typeface="Calibri" panose="020F0502020204030204" pitchFamily="34" charset="0"/>
              </a:rPr>
              <a:t>İnsanların kendi yaşamları üzerinde kontrol sahibi olmalarını ifade eder.</a:t>
            </a:r>
          </a:p>
          <a:p>
            <a:pPr>
              <a:spcAft>
                <a:spcPts val="600"/>
              </a:spcAft>
            </a:pPr>
            <a:r>
              <a:rPr lang="tr-TR" sz="2400" dirty="0">
                <a:latin typeface="Aptos" panose="020B0004020202020204" pitchFamily="34" charset="0"/>
                <a:cs typeface="Calibri" panose="020F0502020204030204" pitchFamily="34" charset="0"/>
              </a:rPr>
              <a:t>Dijital dünyada sağlıklı alışkanlıklar edinmeyi teşvik eder.</a:t>
            </a:r>
          </a:p>
          <a:p>
            <a:pPr>
              <a:spcAft>
                <a:spcPts val="600"/>
              </a:spcAft>
            </a:pPr>
            <a:r>
              <a:rPr lang="tr-TR" sz="2400" dirty="0">
                <a:latin typeface="Aptos" panose="020B0004020202020204" pitchFamily="34" charset="0"/>
                <a:cs typeface="Calibri" panose="020F0502020204030204" pitchFamily="34" charset="0"/>
              </a:rPr>
              <a:t>Dijital ortamlarda bilinçli ve sorumlu bir tavır geliştirme sürecidir.</a:t>
            </a:r>
          </a:p>
          <a:p>
            <a:pPr>
              <a:spcAft>
                <a:spcPts val="600"/>
              </a:spcAft>
            </a:pPr>
            <a:r>
              <a:rPr lang="tr-TR" sz="2400" dirty="0">
                <a:latin typeface="Aptos" panose="020B0004020202020204" pitchFamily="34" charset="0"/>
                <a:cs typeface="Calibri" panose="020F0502020204030204" pitchFamily="34" charset="0"/>
              </a:rPr>
              <a:t>Dijital yılmazlık oluşturulmasının temel bileşenidir.</a:t>
            </a:r>
            <a:endParaRPr lang="tr-TR"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9289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BE27E721-AF77-4034-76E7-B653B6962007}"/>
              </a:ext>
            </a:extLst>
          </p:cNvPr>
          <p:cNvSpPr>
            <a:spLocks noGrp="1"/>
          </p:cNvSpPr>
          <p:nvPr>
            <p:ph type="title"/>
          </p:nvPr>
        </p:nvSpPr>
        <p:spPr>
          <a:xfrm>
            <a:off x="838200" y="365125"/>
            <a:ext cx="10515600" cy="857885"/>
          </a:xfrm>
        </p:spPr>
        <p:txBody>
          <a:bodyPr>
            <a:normAutofit/>
          </a:bodyPr>
          <a:lstStyle/>
          <a:p>
            <a:r>
              <a:rPr lang="tr-TR" dirty="0">
                <a:latin typeface="Aptos" panose="020B0004020202020204" pitchFamily="34" charset="0"/>
                <a:ea typeface="Cambria"/>
              </a:rPr>
              <a:t>Bağlantıyı Keselim – Yaşama Bağlanalım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29B82E99-8401-914C-FF78-385CEA300671}"/>
              </a:ext>
            </a:extLst>
          </p:cNvPr>
          <p:cNvSpPr>
            <a:spLocks noGrp="1"/>
          </p:cNvSpPr>
          <p:nvPr>
            <p:ph idx="1"/>
          </p:nvPr>
        </p:nvSpPr>
        <p:spPr>
          <a:xfrm>
            <a:off x="838200" y="1323910"/>
            <a:ext cx="11140440" cy="5054665"/>
          </a:xfrm>
        </p:spPr>
        <p:txBody>
          <a:bodyPr vert="horz" lIns="91440" tIns="45720" rIns="91440" bIns="45720" rtlCol="0">
            <a:normAutofit lnSpcReduction="10000"/>
          </a:bodyPr>
          <a:lstStyle/>
          <a:p>
            <a:pPr marL="0" indent="0" algn="just">
              <a:buNone/>
            </a:pPr>
            <a:r>
              <a:rPr lang="tr-TR" sz="2000" dirty="0" err="1">
                <a:latin typeface="Aptos" panose="020B0004020202020204" pitchFamily="34" charset="0"/>
                <a:ea typeface="Cambria"/>
              </a:rPr>
              <a:t>Tom</a:t>
            </a:r>
            <a:r>
              <a:rPr lang="tr-TR" sz="2000" dirty="0">
                <a:latin typeface="Aptos" panose="020B0004020202020204" pitchFamily="34" charset="0"/>
                <a:ea typeface="Cambria"/>
              </a:rPr>
              <a:t>, bir sabah, hiç de alışık olmadığı şekilde anonim bir kullanıcı tarafından gelen “kontrolü üstlen” başlıklı bir mail aldı. Meraklı bir şekilde postayı açan </a:t>
            </a:r>
            <a:r>
              <a:rPr lang="tr-TR" sz="2000" dirty="0" err="1">
                <a:latin typeface="Aptos" panose="020B0004020202020204" pitchFamily="34" charset="0"/>
                <a:ea typeface="Cambria"/>
              </a:rPr>
              <a:t>Tom’un</a:t>
            </a:r>
            <a:r>
              <a:rPr lang="tr-TR" sz="2000" dirty="0">
                <a:latin typeface="Aptos" panose="020B0004020202020204" pitchFamily="34" charset="0"/>
                <a:ea typeface="Cambria"/>
              </a:rPr>
              <a:t> bulduğu şey şuydu: “Neyin önemli olduğunun farkına var ve bağlanmak için bağlantıdan kop.” Mesajdan sonra hem şaşkın hem de meraklı olan </a:t>
            </a:r>
            <a:r>
              <a:rPr lang="tr-TR" sz="2000" dirty="0" err="1">
                <a:latin typeface="Aptos" panose="020B0004020202020204" pitchFamily="34" charset="0"/>
                <a:ea typeface="Cambria"/>
              </a:rPr>
              <a:t>Tom</a:t>
            </a:r>
            <a:r>
              <a:rPr lang="tr-TR" sz="2000" dirty="0">
                <a:latin typeface="Aptos" panose="020B0004020202020204" pitchFamily="34" charset="0"/>
                <a:ea typeface="Cambria"/>
              </a:rPr>
              <a:t>, meydan okumaya karar verdi. Meydan okumanın ilk aşamasında, parkta yürüyüş yaparken telefonu yanına almamaya başladı. Bu süreçte yeşillikler arasında yürürken, parkta oynayan çocukların kahkahalarını ve yakındaki bir çeşmenin dingin sesini fark etti; bunlar genellikle kaçırdığı sesler ve görüntülerdi.</a:t>
            </a:r>
          </a:p>
          <a:p>
            <a:pPr marL="0" indent="0" algn="just">
              <a:buNone/>
            </a:pPr>
            <a:endParaRPr lang="tr-TR" sz="2000" dirty="0">
              <a:latin typeface="Aptos" panose="020B0004020202020204" pitchFamily="34" charset="0"/>
              <a:ea typeface="Cambria"/>
            </a:endParaRPr>
          </a:p>
          <a:p>
            <a:pPr marL="0" indent="0" algn="just">
              <a:buNone/>
            </a:pPr>
            <a:r>
              <a:rPr lang="tr-TR" sz="2000" dirty="0">
                <a:latin typeface="Aptos" panose="020B0004020202020204" pitchFamily="34" charset="0"/>
                <a:ea typeface="Cambria"/>
              </a:rPr>
              <a:t>Böylesi bir deneyimden sonra </a:t>
            </a:r>
            <a:r>
              <a:rPr lang="tr-TR" sz="2000" dirty="0" err="1">
                <a:latin typeface="Aptos" panose="020B0004020202020204" pitchFamily="34" charset="0"/>
                <a:ea typeface="Cambria"/>
              </a:rPr>
              <a:t>Tom</a:t>
            </a:r>
            <a:r>
              <a:rPr lang="tr-TR" sz="2000" dirty="0">
                <a:latin typeface="Aptos" panose="020B0004020202020204" pitchFamily="34" charset="0"/>
                <a:ea typeface="Cambria"/>
              </a:rPr>
              <a:t>, hem yaşadığı şehri hem de kendini yeniden keşfetmek için bir maceraya atıldı, müzeleri, pazarları ve kafeleri ziyaret etti, tüm bunları telefonundan sürekli gelen uyarıcı sesler olmadan yaptı. </a:t>
            </a:r>
            <a:r>
              <a:rPr lang="tr-TR" sz="2000" dirty="0" err="1">
                <a:latin typeface="Aptos" panose="020B0004020202020204" pitchFamily="34" charset="0"/>
                <a:ea typeface="Cambria"/>
              </a:rPr>
              <a:t>Bü</a:t>
            </a:r>
            <a:r>
              <a:rPr lang="tr-TR" sz="2000" dirty="0">
                <a:latin typeface="Aptos" panose="020B0004020202020204" pitchFamily="34" charset="0"/>
                <a:ea typeface="Cambria"/>
              </a:rPr>
              <a:t> süreçte kütüphanelerin kuytu köşelerinde kitap okumaya, yabancılarla sohbet etmeye ve toplu etkinliklere katılmaya başladı, gerçek ve doğal deneyimlerle neşesi yerine geldi. Günler haftalara dönüşürken </a:t>
            </a:r>
            <a:r>
              <a:rPr lang="tr-TR" sz="2000" dirty="0" err="1">
                <a:latin typeface="Aptos" panose="020B0004020202020204" pitchFamily="34" charset="0"/>
                <a:ea typeface="Cambria"/>
              </a:rPr>
              <a:t>Tom</a:t>
            </a:r>
            <a:r>
              <a:rPr lang="tr-TR" sz="2000" dirty="0">
                <a:latin typeface="Aptos" panose="020B0004020202020204" pitchFamily="34" charset="0"/>
                <a:ea typeface="Cambria"/>
              </a:rPr>
              <a:t>, dijital alışkanlıklarının onu kontrol ettiğini ve bunu tersine çevirmenin zamanı geldiğinin farkına vardı. </a:t>
            </a:r>
          </a:p>
          <a:p>
            <a:pPr marL="0" indent="0" algn="just">
              <a:buNone/>
            </a:pPr>
            <a:endParaRPr lang="tr-TR" sz="2000" dirty="0">
              <a:latin typeface="Aptos" panose="020B0004020202020204" pitchFamily="34" charset="0"/>
              <a:ea typeface="Cambria"/>
            </a:endParaRPr>
          </a:p>
          <a:p>
            <a:pPr marL="0" indent="0" algn="just">
              <a:buNone/>
            </a:pPr>
            <a:r>
              <a:rPr lang="tr-TR" sz="2000" dirty="0">
                <a:latin typeface="Aptos" panose="020B0004020202020204" pitchFamily="34" charset="0"/>
                <a:ea typeface="Cambria"/>
              </a:rPr>
              <a:t>Bu deneyimden sonra kendisi için kurallar koydu, ekran süresini sınırlandırdı, işten çıktıktan sonra bildirimleri kapattı ve insani etkileşimlere daha fazla katıldı. Yavaş yavaş dijital hayatı üzerinde kontrolü yeniden ele aldı, sanal aleme ne zaman ve nasıl bağlanacağına kendisi karar verdi. Sonunda </a:t>
            </a:r>
            <a:r>
              <a:rPr lang="tr-TR" sz="2000" dirty="0" err="1">
                <a:latin typeface="Aptos" panose="020B0004020202020204" pitchFamily="34" charset="0"/>
                <a:ea typeface="Cambria"/>
              </a:rPr>
              <a:t>Tom'un</a:t>
            </a:r>
            <a:r>
              <a:rPr lang="tr-TR" sz="2000" dirty="0">
                <a:latin typeface="Aptos" panose="020B0004020202020204" pitchFamily="34" charset="0"/>
                <a:ea typeface="Cambria"/>
              </a:rPr>
              <a:t> hayatı bambaşka bir boyuta </a:t>
            </a:r>
            <a:r>
              <a:rPr lang="tr-TR" sz="2000" dirty="0" err="1">
                <a:latin typeface="Aptos" panose="020B0004020202020204" pitchFamily="34" charset="0"/>
                <a:ea typeface="Cambria"/>
              </a:rPr>
              <a:t>evrildi</a:t>
            </a:r>
            <a:r>
              <a:rPr lang="tr-TR" sz="2000" dirty="0">
                <a:latin typeface="Aptos" panose="020B0004020202020204" pitchFamily="34" charset="0"/>
                <a:ea typeface="Cambria"/>
              </a:rPr>
              <a:t>. Başta küçük bir olay gibi görünen o e-posta, onu teknolojinin kısıtlayan bir zorba olduğu kanısından, önemli bir araç olduğu bir hayattaki bir değişim süreci olduğu kanısına vardırdı. Teknolojinin hayatını zenginleştirmesini ve kolaylaştırmasını sağlayarak kontrol etmesini öğrendi. Gizemli bir e-postayla başlayan </a:t>
            </a:r>
            <a:r>
              <a:rPr lang="tr-TR" sz="2000" dirty="0" err="1">
                <a:latin typeface="Aptos" panose="020B0004020202020204" pitchFamily="34" charset="0"/>
                <a:ea typeface="Cambria"/>
              </a:rPr>
              <a:t>Tom'un</a:t>
            </a:r>
            <a:r>
              <a:rPr lang="tr-TR" sz="2000" dirty="0">
                <a:latin typeface="Aptos" panose="020B0004020202020204" pitchFamily="34" charset="0"/>
                <a:ea typeface="Cambria"/>
              </a:rPr>
              <a:t> süreci, ona anda bulunmanın ve dijital dünyada kontrolü ele alıp ustalaşmasın paha biçilmez bir şey olduğunu öğretti.</a:t>
            </a:r>
          </a:p>
        </p:txBody>
      </p:sp>
    </p:spTree>
    <p:extLst>
      <p:ext uri="{BB962C8B-B14F-4D97-AF65-F5344CB8AC3E}">
        <p14:creationId xmlns:p14="http://schemas.microsoft.com/office/powerpoint/2010/main" val="2348543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latin typeface="Aptos" panose="020B0004020202020204" pitchFamily="34" charset="0"/>
                <a:cs typeface="Calibri Light" panose="020F0302020204030204" pitchFamily="34" charset="0"/>
              </a:rPr>
              <a:t>Dijital Esenlik ve Teknoloji</a:t>
            </a:r>
          </a:p>
        </p:txBody>
      </p:sp>
      <p:sp>
        <p:nvSpPr>
          <p:cNvPr id="3" name="Content Placeholder 2"/>
          <p:cNvSpPr>
            <a:spLocks noGrp="1"/>
          </p:cNvSpPr>
          <p:nvPr>
            <p:ph idx="1"/>
          </p:nvPr>
        </p:nvSpPr>
        <p:spPr>
          <a:xfrm>
            <a:off x="838200" y="1423490"/>
            <a:ext cx="10911840" cy="4645840"/>
          </a:xfrm>
        </p:spPr>
        <p:txBody>
          <a:bodyPr>
            <a:normAutofit/>
          </a:bodyPr>
          <a:lstStyle/>
          <a:p>
            <a:pPr algn="just">
              <a:spcAft>
                <a:spcPts val="600"/>
              </a:spcAft>
            </a:pPr>
            <a:r>
              <a:rPr lang="tr-TR" sz="2400" dirty="0">
                <a:latin typeface="Aptos" panose="020B0004020202020204" pitchFamily="34" charset="0"/>
                <a:cs typeface="Calibri" panose="020F0502020204030204" pitchFamily="34" charset="0"/>
              </a:rPr>
              <a:t>Teknoloji, istesek de istemesek de, artık yaşamımızın büyük bir bölümünü oluşturuyor. Çoğunlukla iş yaşamımızın, öğretim ve öğrenme deneyimlerimizin ve/veya günlük sosyal etkileşimlerimizin ve iletişimlerimizin kaçınılmaz bir parçası durumundadır Teknoloji; donanım (örneğin, bilgisayar, tabletler, akıllı telefonlar…) veya web araçları, sosyal medya, uygulamalar vb. aracılığıyla birçok insanla bağlantıya geçmenin yoludur.</a:t>
            </a:r>
          </a:p>
          <a:p>
            <a:pPr algn="just">
              <a:spcAft>
                <a:spcPts val="600"/>
              </a:spcAft>
            </a:pPr>
            <a:r>
              <a:rPr lang="tr-TR" sz="2400" dirty="0">
                <a:latin typeface="Aptos" panose="020B0004020202020204" pitchFamily="34" charset="0"/>
                <a:cs typeface="Calibri" panose="020F0502020204030204" pitchFamily="34" charset="0"/>
              </a:rPr>
              <a:t>Teknolojinin insanlarla daha derin bir bağlantı kurduğu ve kuracağı açıktır. Bağlantılı Cihaz ve Hizmetlerin kullanımındaki Dijital Büyüme, Ocak 2024 verilerine göre aşağıdaki şekilde değişti</a:t>
            </a:r>
            <a:r>
              <a:rPr lang="tr-TR" sz="2400" baseline="30000" dirty="0">
                <a:latin typeface="Aptos" panose="020B0004020202020204" pitchFamily="34" charset="0"/>
                <a:cs typeface="Calibri" panose="020F0502020204030204" pitchFamily="34" charset="0"/>
              </a:rPr>
              <a:t>2</a:t>
            </a:r>
            <a:r>
              <a:rPr lang="tr-TR" sz="2400" dirty="0">
                <a:latin typeface="Aptos" panose="020B0004020202020204" pitchFamily="34" charset="0"/>
                <a:cs typeface="Calibri" panose="020F0502020204030204" pitchFamily="34" charset="0"/>
              </a:rPr>
              <a:t>: </a:t>
            </a:r>
          </a:p>
          <a:p>
            <a:pPr lvl="1">
              <a:spcAft>
                <a:spcPts val="600"/>
              </a:spcAft>
              <a:buFont typeface="Wingdings" pitchFamily="2" charset="2"/>
              <a:buChar char="§"/>
            </a:pPr>
            <a:r>
              <a:rPr lang="tr-TR" sz="2000" dirty="0">
                <a:latin typeface="Aptos" panose="020B0004020202020204" pitchFamily="34" charset="0"/>
                <a:cs typeface="Calibri" panose="020F0502020204030204" pitchFamily="34" charset="0"/>
              </a:rPr>
              <a:t>+ 0,9 % Toplam Nüfusun Teknoloji Katılımı (Yıllık Değişim + 74 Milyon Kişi)</a:t>
            </a:r>
          </a:p>
          <a:p>
            <a:pPr lvl="1">
              <a:spcAft>
                <a:spcPts val="600"/>
              </a:spcAft>
              <a:buFont typeface="Wingdings" pitchFamily="2" charset="2"/>
              <a:buChar char="§"/>
            </a:pPr>
            <a:r>
              <a:rPr lang="tr-TR" sz="2000" dirty="0">
                <a:latin typeface="Aptos" panose="020B0004020202020204" pitchFamily="34" charset="0"/>
                <a:cs typeface="Calibri" panose="020F0502020204030204" pitchFamily="34" charset="0"/>
              </a:rPr>
              <a:t>+ %2,5 Benzersiz Mobil Telefon Abone Sayısı (Yıllık Değişim + 138 Milyon Kişi)</a:t>
            </a:r>
          </a:p>
          <a:p>
            <a:pPr lvl="1">
              <a:spcAft>
                <a:spcPts val="600"/>
              </a:spcAft>
              <a:buFont typeface="Wingdings" pitchFamily="2" charset="2"/>
              <a:buChar char="§"/>
            </a:pPr>
            <a:r>
              <a:rPr lang="tr-TR" sz="2000" dirty="0">
                <a:latin typeface="Aptos" panose="020B0004020202020204" pitchFamily="34" charset="0"/>
                <a:cs typeface="Calibri" panose="020F0502020204030204" pitchFamily="34" charset="0"/>
              </a:rPr>
              <a:t>+ %1,8 İnternet Kullanan Kişi (Yıllık Değişim + 97 Milyon Kişi)</a:t>
            </a:r>
          </a:p>
          <a:p>
            <a:pPr lvl="1">
              <a:spcAft>
                <a:spcPts val="600"/>
              </a:spcAft>
              <a:buFont typeface="Wingdings" pitchFamily="2" charset="2"/>
              <a:buChar char="§"/>
            </a:pPr>
            <a:r>
              <a:rPr lang="tr-TR" sz="2000" dirty="0">
                <a:latin typeface="Aptos" panose="020B0004020202020204" pitchFamily="34" charset="0"/>
                <a:cs typeface="Calibri" panose="020F0502020204030204" pitchFamily="34" charset="0"/>
              </a:rPr>
              <a:t>+ %5,6 Sosyal Medya Kullanıcı Kimlikleri (Yıllık Değişim + 266 Milyon Kişi)</a:t>
            </a:r>
          </a:p>
          <a:p>
            <a:pPr lvl="1">
              <a:spcAft>
                <a:spcPts val="600"/>
              </a:spcAft>
              <a:buFont typeface="Wingdings" pitchFamily="2" charset="2"/>
              <a:buChar char="§"/>
            </a:pPr>
            <a:endParaRPr lang="tr-TR" sz="2000" dirty="0">
              <a:latin typeface="Aptos" panose="020B0004020202020204" pitchFamily="34" charset="0"/>
              <a:cs typeface="Calibri" panose="020F0502020204030204" pitchFamily="34" charset="0"/>
            </a:endParaRPr>
          </a:p>
        </p:txBody>
      </p:sp>
      <p:sp>
        <p:nvSpPr>
          <p:cNvPr id="5" name="Metin kutusu 4">
            <a:extLst>
              <a:ext uri="{FF2B5EF4-FFF2-40B4-BE49-F238E27FC236}">
                <a16:creationId xmlns:a16="http://schemas.microsoft.com/office/drawing/2014/main" id="{AED7DE07-AC62-E24A-92FA-84DE6E131D19}"/>
              </a:ext>
            </a:extLst>
          </p:cNvPr>
          <p:cNvSpPr txBox="1"/>
          <p:nvPr/>
        </p:nvSpPr>
        <p:spPr>
          <a:xfrm>
            <a:off x="838200" y="6215875"/>
            <a:ext cx="10515600" cy="276999"/>
          </a:xfrm>
          <a:prstGeom prst="rect">
            <a:avLst/>
          </a:prstGeom>
          <a:noFill/>
        </p:spPr>
        <p:txBody>
          <a:bodyPr wrap="square" rtlCol="0">
            <a:spAutoFit/>
          </a:bodyPr>
          <a:lstStyle/>
          <a:p>
            <a:r>
              <a:rPr lang="en-US" sz="1200" dirty="0">
                <a:latin typeface="+mj-lt"/>
              </a:rPr>
              <a:t>2. Digital 2024: Global Overview Report. DATAREPORTAL.  </a:t>
            </a:r>
            <a:r>
              <a:rPr lang="en-US" sz="1200" dirty="0">
                <a:latin typeface="+mj-lt"/>
                <a:hlinkClick r:id="rId2"/>
              </a:rPr>
              <a:t>https://datareportal.com/reports/digital-2024-global-overview-report</a:t>
            </a:r>
            <a:endParaRPr lang="en-US" sz="1200" dirty="0">
              <a:latin typeface="+mj-lt"/>
            </a:endParaRPr>
          </a:p>
        </p:txBody>
      </p:sp>
    </p:spTree>
    <p:extLst>
      <p:ext uri="{BB962C8B-B14F-4D97-AF65-F5344CB8AC3E}">
        <p14:creationId xmlns:p14="http://schemas.microsoft.com/office/powerpoint/2010/main" val="66634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tr-TR" sz="5400" dirty="0">
                <a:latin typeface="Aptos" panose="020B0004020202020204" pitchFamily="34" charset="0"/>
                <a:cs typeface="Calibri Light" panose="020F0302020204030204" pitchFamily="34" charset="0"/>
              </a:rPr>
              <a:t>Dijital Esenlik ve Teknoloji</a:t>
            </a:r>
            <a:endParaRPr lang="en-US" sz="5400" dirty="0">
              <a:latin typeface="Aptos" panose="020B0004020202020204" pitchFamily="34" charset="0"/>
              <a:cs typeface="Calibri Light" panose="020F0302020204030204" pitchFamily="34"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853928" cy="4545202"/>
          </a:xfrm>
        </p:spPr>
        <p:txBody>
          <a:bodyPr>
            <a:normAutofit/>
          </a:bodyPr>
          <a:lstStyle/>
          <a:p>
            <a:pPr algn="just">
              <a:spcAft>
                <a:spcPts val="600"/>
              </a:spcAft>
            </a:pPr>
            <a:r>
              <a:rPr lang="tr-TR" sz="2400" dirty="0">
                <a:latin typeface="Aptos" panose="020B0004020202020204" pitchFamily="34" charset="0"/>
                <a:cs typeface="Calibri" panose="020F0502020204030204" pitchFamily="34" charset="0"/>
              </a:rPr>
              <a:t>Teknoloji kullanımının artması ve bunun potansiyel sonuçları göz önüne alındığında, teknolojinin etkilerinin anlaşılması ve genel esenlik (iyi oluş) ve dijital esenlik üzerindeki etkisinin yönetilmesi gerekmektedir.</a:t>
            </a:r>
          </a:p>
          <a:p>
            <a:pPr algn="just">
              <a:spcAft>
                <a:spcPts val="600"/>
              </a:spcAft>
            </a:pPr>
            <a:r>
              <a:rPr lang="tr-TR" sz="2400" dirty="0">
                <a:latin typeface="Aptos" panose="020B0004020202020204" pitchFamily="34" charset="0"/>
                <a:cs typeface="Calibri" panose="020F0502020204030204" pitchFamily="34" charset="0"/>
              </a:rPr>
              <a:t>Dijital Esenlik üç ana bileşenden oluşur:</a:t>
            </a:r>
          </a:p>
          <a:p>
            <a:pPr marL="800100" lvl="1" indent="-342900">
              <a:spcAft>
                <a:spcPts val="600"/>
              </a:spcAft>
              <a:buClr>
                <a:schemeClr val="accent2"/>
              </a:buClr>
              <a:buFont typeface="+mj-lt"/>
              <a:buAutoNum type="alphaLcParenR"/>
            </a:pPr>
            <a:r>
              <a:rPr lang="tr-TR" dirty="0">
                <a:latin typeface="Aptos" panose="020B0004020202020204" pitchFamily="34" charset="0"/>
                <a:cs typeface="Calibri" panose="020F0502020204030204" pitchFamily="34" charset="0"/>
              </a:rPr>
              <a:t>Teknolojinin etkisini anlamak ve tanımak. </a:t>
            </a:r>
            <a:br>
              <a:rPr lang="tr-TR" dirty="0">
                <a:latin typeface="Aptos" panose="020B0004020202020204" pitchFamily="34" charset="0"/>
                <a:cs typeface="Calibri" panose="020F0502020204030204" pitchFamily="34" charset="0"/>
              </a:rPr>
            </a:br>
            <a:r>
              <a:rPr lang="tr-TR" i="1" dirty="0">
                <a:latin typeface="Aptos" panose="020B0004020202020204" pitchFamily="34" charset="0"/>
                <a:cs typeface="Calibri" panose="020F0502020204030204" pitchFamily="34" charset="0"/>
              </a:rPr>
              <a:t>(Bunu bu bölümde keşfedeceksiniz)</a:t>
            </a:r>
          </a:p>
          <a:p>
            <a:pPr marL="800100" lvl="1" indent="-342900">
              <a:spcAft>
                <a:spcPts val="600"/>
              </a:spcAft>
              <a:buClr>
                <a:schemeClr val="accent2"/>
              </a:buClr>
              <a:buFont typeface="+mj-lt"/>
              <a:buAutoNum type="alphaLcParenR"/>
            </a:pPr>
            <a:r>
              <a:rPr lang="tr-TR" dirty="0">
                <a:latin typeface="Aptos" panose="020B0004020202020204" pitchFamily="34" charset="0"/>
                <a:cs typeface="Calibri" panose="020F0502020204030204" pitchFamily="34" charset="0"/>
              </a:rPr>
              <a:t>Sağlıklı dijital alışkanlıklar oluşturarak teknolojiyle olumlu ilişki kurmak. </a:t>
            </a:r>
            <a:br>
              <a:rPr lang="tr-TR" dirty="0">
                <a:latin typeface="Aptos" panose="020B0004020202020204" pitchFamily="34" charset="0"/>
                <a:cs typeface="Calibri" panose="020F0502020204030204" pitchFamily="34" charset="0"/>
              </a:rPr>
            </a:br>
            <a:r>
              <a:rPr lang="tr-TR" i="1" dirty="0">
                <a:latin typeface="Aptos" panose="020B0004020202020204" pitchFamily="34" charset="0"/>
                <a:cs typeface="Calibri" panose="020F0502020204030204" pitchFamily="34" charset="0"/>
              </a:rPr>
              <a:t>(Bunu sonraki bölümlerde keşfedeceksiniz)</a:t>
            </a:r>
          </a:p>
          <a:p>
            <a:pPr marL="800100" lvl="1" indent="-342900">
              <a:spcAft>
                <a:spcPts val="600"/>
              </a:spcAft>
              <a:buClr>
                <a:schemeClr val="accent2"/>
              </a:buClr>
              <a:buFont typeface="+mj-lt"/>
              <a:buAutoNum type="alphaLcParenR"/>
            </a:pPr>
            <a:r>
              <a:rPr lang="tr-TR" dirty="0">
                <a:latin typeface="Aptos" panose="020B0004020202020204" pitchFamily="34" charset="0"/>
                <a:cs typeface="Calibri" panose="020F0502020204030204" pitchFamily="34" charset="0"/>
              </a:rPr>
              <a:t>Genel refahı sağlamak için en iyi uygulamaları hayata geçirmek. </a:t>
            </a:r>
            <a:br>
              <a:rPr lang="tr-TR" dirty="0">
                <a:latin typeface="Aptos" panose="020B0004020202020204" pitchFamily="34" charset="0"/>
                <a:cs typeface="Calibri" panose="020F0502020204030204" pitchFamily="34" charset="0"/>
              </a:rPr>
            </a:br>
            <a:r>
              <a:rPr lang="tr-TR" i="1" dirty="0">
                <a:latin typeface="Aptos" panose="020B0004020202020204" pitchFamily="34" charset="0"/>
                <a:cs typeface="Calibri" panose="020F0502020204030204" pitchFamily="34" charset="0"/>
              </a:rPr>
              <a:t>(Bunu sonraki bölümlerde keşfedeceksiniz)</a:t>
            </a:r>
          </a:p>
        </p:txBody>
      </p:sp>
    </p:spTree>
    <p:extLst>
      <p:ext uri="{BB962C8B-B14F-4D97-AF65-F5344CB8AC3E}">
        <p14:creationId xmlns:p14="http://schemas.microsoft.com/office/powerpoint/2010/main" val="3481741769"/>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557700-BF94-4680-92FD-E43F96F05782}"/>
</file>

<file path=customXml/itemProps2.xml><?xml version="1.0" encoding="utf-8"?>
<ds:datastoreItem xmlns:ds="http://schemas.openxmlformats.org/officeDocument/2006/customXml" ds:itemID="{FE9F8ED1-FF98-4C1E-A78A-36B5A4DB3248}">
  <ds:schemaRefs>
    <ds:schemaRef ds:uri="http://schemas.microsoft.com/office/2006/documentManagement/types"/>
    <ds:schemaRef ds:uri="http://schemas.microsoft.com/office/2006/metadata/properties"/>
    <ds:schemaRef ds:uri="48bc9dea-9bf6-49de-a95a-f1fa7fcbbbfa"/>
    <ds:schemaRef ds:uri="http://purl.org/dc/terms/"/>
    <ds:schemaRef ds:uri="http://www.w3.org/XML/1998/namespace"/>
    <ds:schemaRef ds:uri="86c132ca-d2ce-4f1f-9992-28ad6e1060fc"/>
    <ds:schemaRef ds:uri="http://purl.org/dc/dcmitype/"/>
    <ds:schemaRef ds:uri="http://schemas.openxmlformats.org/package/2006/metadata/core-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BDCFBBB3-BF06-496B-A145-2D9F6AF3C6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3738</TotalTime>
  <Words>2396</Words>
  <Application>Microsoft Office PowerPoint</Application>
  <PresentationFormat>Geniş ekran</PresentationFormat>
  <Paragraphs>197</Paragraphs>
  <Slides>26</Slides>
  <Notes>6</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26</vt:i4>
      </vt:variant>
    </vt:vector>
  </HeadingPairs>
  <TitlesOfParts>
    <vt:vector size="35" baseType="lpstr">
      <vt:lpstr>Aptos</vt:lpstr>
      <vt:lpstr>Arial</vt:lpstr>
      <vt:lpstr>Calibri</vt:lpstr>
      <vt:lpstr>Calibri Light</vt:lpstr>
      <vt:lpstr>Cambria</vt:lpstr>
      <vt:lpstr>Inter</vt:lpstr>
      <vt:lpstr>Times New Roman</vt:lpstr>
      <vt:lpstr>Wingdings</vt:lpstr>
      <vt:lpstr>Motív Office</vt:lpstr>
      <vt:lpstr>Dijital Esenlik - Teknolojinin Dijital Esenliğe Etkisi</vt:lpstr>
      <vt:lpstr>DİJİTAL ESENLİK:  Teknolojinin Dijital Esenliğe Etkisi</vt:lpstr>
      <vt:lpstr>“Dijital Esenlik” Kavramı</vt:lpstr>
      <vt:lpstr>PowerPoint Sunusu</vt:lpstr>
      <vt:lpstr>Dijital Esenlik Yolculuğu</vt:lpstr>
      <vt:lpstr>Dijital Esenlik: Yetişkinler için Neden Önemli?</vt:lpstr>
      <vt:lpstr>Bağlantıyı Keselim – Yaşama Bağlanalım</vt:lpstr>
      <vt:lpstr>Dijital Esenlik ve Teknoloji</vt:lpstr>
      <vt:lpstr>Dijital Esenlik ve Teknoloji</vt:lpstr>
      <vt:lpstr>Teknolojinin Dijital Esenlik Üzerindeki Etkisi</vt:lpstr>
      <vt:lpstr>Teknolojinin Dijital Esenlik Üzerindeki Etkisi</vt:lpstr>
      <vt:lpstr>PowerPoint Sunusu</vt:lpstr>
      <vt:lpstr>PowerPoint Sunusu</vt:lpstr>
      <vt:lpstr>Aşırı Ekran Süresi ve Teknolojiye Maruz Kalma</vt:lpstr>
      <vt:lpstr>Aşırı Ekran Süresi ve Teknolojiye Maruz Kalma</vt:lpstr>
      <vt:lpstr>PowerPoint Sunusu</vt:lpstr>
      <vt:lpstr>PowerPoint Sunusu</vt:lpstr>
      <vt:lpstr>PowerPoint Sunusu</vt:lpstr>
      <vt:lpstr>Sosyal Medya</vt:lpstr>
      <vt:lpstr>Sosyal Medya</vt:lpstr>
      <vt:lpstr>Sosyal Medya</vt:lpstr>
      <vt:lpstr>Sosyal Medya</vt:lpstr>
      <vt:lpstr>Aşırı Bilgi Yükü ve Stres</vt:lpstr>
      <vt:lpstr>Aşırı Bilgi Yükü ve Stres</vt:lpstr>
      <vt:lpstr>HATIRLATMALAR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Hanova Martina</dc:creator>
  <cp:lastModifiedBy>1</cp:lastModifiedBy>
  <cp:revision>213</cp:revision>
  <dcterms:created xsi:type="dcterms:W3CDTF">2023-02-23T17:03:29Z</dcterms:created>
  <dcterms:modified xsi:type="dcterms:W3CDTF">2024-09-30T09:23:25Z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