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95" r:id="rId5"/>
    <p:sldId id="257" r:id="rId6"/>
    <p:sldId id="259" r:id="rId7"/>
    <p:sldId id="278" r:id="rId8"/>
    <p:sldId id="276" r:id="rId9"/>
    <p:sldId id="260" r:id="rId10"/>
    <p:sldId id="261" r:id="rId11"/>
    <p:sldId id="279" r:id="rId12"/>
    <p:sldId id="296" r:id="rId13"/>
    <p:sldId id="297" r:id="rId14"/>
    <p:sldId id="298" r:id="rId15"/>
    <p:sldId id="262" r:id="rId16"/>
    <p:sldId id="263" r:id="rId17"/>
    <p:sldId id="264" r:id="rId18"/>
    <p:sldId id="277" r:id="rId19"/>
    <p:sldId id="299" r:id="rId20"/>
    <p:sldId id="300" r:id="rId21"/>
    <p:sldId id="301" r:id="rId22"/>
    <p:sldId id="302" r:id="rId23"/>
    <p:sldId id="267" r:id="rId24"/>
    <p:sldId id="265" r:id="rId25"/>
    <p:sldId id="266" r:id="rId26"/>
    <p:sldId id="268" r:id="rId27"/>
    <p:sldId id="269" r:id="rId28"/>
    <p:sldId id="303" r:id="rId29"/>
    <p:sldId id="304" r:id="rId30"/>
    <p:sldId id="272" r:id="rId31"/>
    <p:sldId id="273" r:id="rId32"/>
    <p:sldId id="274" r:id="rId3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AB5"/>
    <a:srgbClr val="FFAA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9" autoAdjust="0"/>
    <p:restoredTop sz="84740" autoAdjust="0"/>
  </p:normalViewPr>
  <p:slideViewPr>
    <p:cSldViewPr snapToGrid="0">
      <p:cViewPr varScale="1">
        <p:scale>
          <a:sx n="80" d="100"/>
          <a:sy n="80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cs-CZ" sz="2000" b="1" dirty="0">
              <a:latin typeface="Aptos" panose="020B0004020202020204" pitchFamily="34" charset="0"/>
            </a:rPr>
            <a:t>Reflektujte </a:t>
          </a:r>
          <a:endParaRPr lang="en-US" sz="2000" b="1" dirty="0"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r>
            <a:rPr lang="cs-CZ" sz="1500" b="1" dirty="0">
              <a:latin typeface="Aptos" panose="020B0004020202020204" pitchFamily="34" charset="0"/>
            </a:rPr>
            <a:t>Zamyslete se nad svými osobními cíli</a:t>
          </a:r>
          <a:r>
            <a:rPr lang="en-US" sz="1500" b="1" dirty="0">
              <a:latin typeface="Aptos" panose="020B0004020202020204" pitchFamily="34" charset="0"/>
            </a:rPr>
            <a:t>:</a:t>
          </a: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cs-CZ" sz="3200" b="1" dirty="0">
              <a:latin typeface="Aptos" panose="020B0004020202020204" pitchFamily="34" charset="0"/>
            </a:rPr>
            <a:t>Nechat </a:t>
          </a:r>
          <a:endParaRPr lang="en-US" sz="3200" b="1" dirty="0"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r>
            <a:rPr lang="cs-CZ" sz="1500" b="1" i="0" dirty="0"/>
            <a:t>Veďte si digitální deník:</a:t>
          </a:r>
          <a:endParaRPr lang="en-US" sz="1500" b="1" dirty="0">
            <a:latin typeface="Aptos" panose="020B0004020202020204" pitchFamily="34" charset="0"/>
          </a:endParaRP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r>
            <a:rPr lang="cs-CZ" sz="1500" b="0" i="0" dirty="0"/>
            <a:t>Zaznamenávejte své digitální aktivity po celý den.</a:t>
          </a:r>
          <a:endParaRPr lang="en-US" sz="1500" dirty="0">
            <a:latin typeface="Aptos" panose="020B0004020202020204" pitchFamily="34" charset="0"/>
          </a:endParaRP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2382CB6A-E5BA-4A74-AD0D-4FFC019B06E2}">
      <dgm:prSet custT="1"/>
      <dgm:spPr/>
      <dgm:t>
        <a:bodyPr/>
        <a:lstStyle/>
        <a:p>
          <a:r>
            <a:rPr lang="en-US" sz="3200" b="1" dirty="0">
              <a:latin typeface="Aptos" panose="020B0004020202020204" pitchFamily="34" charset="0"/>
            </a:rPr>
            <a:t>Set</a:t>
          </a:r>
        </a:p>
      </dgm:t>
    </dgm:pt>
    <dgm:pt modelId="{F3F164A5-5CF7-41A8-9651-3296BABB722E}" type="parTrans" cxnId="{79677873-1DFD-4C3D-B480-F64F11C112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37891FBD-618F-4724-8E8F-7BCC23CC567F}" type="sibTrans" cxnId="{79677873-1DFD-4C3D-B480-F64F11C112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EBF4AC32-85AF-4D14-9ABE-969A39CB1C96}">
      <dgm:prSet custT="1"/>
      <dgm:spPr/>
      <dgm:t>
        <a:bodyPr/>
        <a:lstStyle/>
        <a:p>
          <a:r>
            <a:rPr lang="cs-CZ" sz="1500" b="1" i="0" dirty="0"/>
            <a:t>Stanovte si konkrétní cíle:</a:t>
          </a:r>
          <a:endParaRPr lang="en-US" sz="1500" b="1" dirty="0">
            <a:latin typeface="Aptos" panose="020B0004020202020204" pitchFamily="34" charset="0"/>
          </a:endParaRPr>
        </a:p>
      </dgm:t>
    </dgm:pt>
    <dgm:pt modelId="{2676EC25-8AA2-449C-8869-782B5BAF2480}" type="parTrans" cxnId="{2AF501FF-904D-4EA7-AC02-188351842269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B663AF6-F34C-4CFA-BC5B-2C0FE22FFA73}" type="sibTrans" cxnId="{2AF501FF-904D-4EA7-AC02-188351842269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E1975F7-4AFB-43E7-8A06-AE9B287DBE85}">
      <dgm:prSet custT="1"/>
      <dgm:spPr/>
      <dgm:t>
        <a:bodyPr/>
        <a:lstStyle/>
        <a:p>
          <a:r>
            <a:rPr lang="cs-CZ" sz="1500" b="0" i="0" dirty="0"/>
            <a:t>Definujte jasné cíle pro vaše digitální využití. </a:t>
          </a:r>
          <a:endParaRPr lang="en-US" sz="1500" dirty="0">
            <a:latin typeface="Aptos" panose="020B0004020202020204" pitchFamily="34" charset="0"/>
          </a:endParaRPr>
        </a:p>
      </dgm:t>
    </dgm:pt>
    <dgm:pt modelId="{1F733BBA-7A2B-495E-BBE8-D5D88F0BCB0D}" type="parTrans" cxnId="{9AAC6591-000B-43FD-8815-7DE0CB8089AE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B3B488A-3F22-4CC8-B000-278251442731}" type="sibTrans" cxnId="{9AAC6591-000B-43FD-8815-7DE0CB8089AE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8FE25B81-AFD6-4D33-A983-2B74D96139C0}">
      <dgm:prSet custT="1"/>
      <dgm:spPr/>
      <dgm:t>
        <a:bodyPr/>
        <a:lstStyle/>
        <a:p>
          <a:endParaRPr lang="en-US" sz="1500" dirty="0">
            <a:latin typeface="Aptos" panose="020B0004020202020204" pitchFamily="34" charset="0"/>
          </a:endParaRPr>
        </a:p>
      </dgm:t>
    </dgm:pt>
    <dgm:pt modelId="{3D1C0899-8AA4-49C4-BCFE-FF3415DDFDBA}" type="parTrans" cxnId="{FCCAD8B9-50EF-4DDA-B2A7-E4D5F7D96551}">
      <dgm:prSet/>
      <dgm:spPr/>
      <dgm:t>
        <a:bodyPr/>
        <a:lstStyle/>
        <a:p>
          <a:endParaRPr lang="cs-CZ"/>
        </a:p>
      </dgm:t>
    </dgm:pt>
    <dgm:pt modelId="{5080D2C2-6933-40EB-A697-4F7719DFB783}" type="sibTrans" cxnId="{FCCAD8B9-50EF-4DDA-B2A7-E4D5F7D96551}">
      <dgm:prSet/>
      <dgm:spPr/>
      <dgm:t>
        <a:bodyPr/>
        <a:lstStyle/>
        <a:p>
          <a:endParaRPr lang="cs-CZ"/>
        </a:p>
      </dgm:t>
    </dgm:pt>
    <dgm:pt modelId="{6DD15A38-5200-4D16-8D31-407266537776}">
      <dgm:prSet custT="1"/>
      <dgm:spPr/>
      <dgm:t>
        <a:bodyPr/>
        <a:lstStyle/>
        <a:p>
          <a:r>
            <a:rPr lang="cs-CZ" sz="1500" b="0" i="0" dirty="0"/>
            <a:t>Zvažte své osobní a profesní cíle. </a:t>
          </a:r>
          <a:endParaRPr lang="en-US" sz="1500" dirty="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A4FA372-77D2-40A9-AC02-0360700EAE44}">
      <dgm:prSet custT="1"/>
      <dgm:spPr/>
      <dgm:t>
        <a:bodyPr/>
        <a:lstStyle/>
        <a:p>
          <a:r>
            <a:rPr lang="cs-CZ" sz="1500" b="0" i="0" dirty="0"/>
            <a:t>Zamyslete se nad tím, jak jsou vaše digitální návyky v souladu s těmito cíli. </a:t>
          </a:r>
          <a:endParaRPr lang="en-US" sz="1500" dirty="0">
            <a:latin typeface="Aptos" panose="020B0004020202020204" pitchFamily="34" charset="0"/>
          </a:endParaRPr>
        </a:p>
      </dgm:t>
    </dgm:pt>
    <dgm:pt modelId="{C23E840F-06D8-405E-A5DF-68E80A0D6F71}" type="parTrans" cxnId="{F89BA3EE-9D4A-4719-B4E7-3CEA44294CB7}">
      <dgm:prSet/>
      <dgm:spPr/>
      <dgm:t>
        <a:bodyPr/>
        <a:lstStyle/>
        <a:p>
          <a:endParaRPr lang="cs-CZ"/>
        </a:p>
      </dgm:t>
    </dgm:pt>
    <dgm:pt modelId="{D8377FFB-0DB0-48EB-83A8-CA314EF67594}" type="sibTrans" cxnId="{F89BA3EE-9D4A-4719-B4E7-3CEA44294CB7}">
      <dgm:prSet/>
      <dgm:spPr/>
      <dgm:t>
        <a:bodyPr/>
        <a:lstStyle/>
        <a:p>
          <a:endParaRPr lang="cs-CZ"/>
        </a:p>
      </dgm:t>
    </dgm:pt>
    <dgm:pt modelId="{CE219362-C6F2-46DD-B38C-68F7C1468304}">
      <dgm:prSet custT="1"/>
      <dgm:spPr/>
      <dgm:t>
        <a:bodyPr/>
        <a:lstStyle/>
        <a:p>
          <a:r>
            <a:rPr lang="cs-CZ" sz="1500" b="0" i="0" dirty="0"/>
            <a:t>Identifikujte všechny návyky, které mohou bránit vašemu pokroku.</a:t>
          </a:r>
          <a:endParaRPr lang="en-US" sz="1500" dirty="0">
            <a:latin typeface="Aptos" panose="020B0004020202020204" pitchFamily="34" charset="0"/>
          </a:endParaRPr>
        </a:p>
      </dgm:t>
    </dgm:pt>
    <dgm:pt modelId="{F87122FF-2063-4738-AEDB-373367EF811B}" type="parTrans" cxnId="{2678CB80-8171-4566-A858-1354637A4DC1}">
      <dgm:prSet/>
      <dgm:spPr/>
      <dgm:t>
        <a:bodyPr/>
        <a:lstStyle/>
        <a:p>
          <a:endParaRPr lang="cs-CZ"/>
        </a:p>
      </dgm:t>
    </dgm:pt>
    <dgm:pt modelId="{7485C4DB-F60E-44B1-8C30-31B74973717D}" type="sibTrans" cxnId="{2678CB80-8171-4566-A858-1354637A4DC1}">
      <dgm:prSet/>
      <dgm:spPr/>
      <dgm:t>
        <a:bodyPr/>
        <a:lstStyle/>
        <a:p>
          <a:endParaRPr lang="cs-CZ"/>
        </a:p>
      </dgm:t>
    </dgm:pt>
    <dgm:pt modelId="{3A3DFCF4-73AF-4716-ADA7-F5F987A646B6}">
      <dgm:prSet custT="1"/>
      <dgm:spPr/>
      <dgm:t>
        <a:bodyPr/>
        <a:lstStyle/>
        <a:p>
          <a:r>
            <a:rPr lang="cs-CZ" sz="1500" b="0" i="0" dirty="0"/>
            <a:t> Všimněte si času stráveného na různých platformách a účelu každé interakce. </a:t>
          </a:r>
          <a:endParaRPr lang="en-US" sz="1500" dirty="0">
            <a:latin typeface="Aptos" panose="020B0004020202020204" pitchFamily="34" charset="0"/>
          </a:endParaRPr>
        </a:p>
      </dgm:t>
    </dgm:pt>
    <dgm:pt modelId="{5C64C0C9-2A38-4B7C-8A7B-52FD96C8C560}" type="parTrans" cxnId="{AA40A7B0-AE46-4685-B5CD-5A2F5A928688}">
      <dgm:prSet/>
      <dgm:spPr/>
    </dgm:pt>
    <dgm:pt modelId="{14260D23-2F36-4848-B9A2-2E146414D993}" type="sibTrans" cxnId="{AA40A7B0-AE46-4685-B5CD-5A2F5A928688}">
      <dgm:prSet/>
      <dgm:spPr/>
    </dgm:pt>
    <dgm:pt modelId="{1DFE7D35-4BF9-40AA-ABE2-54852BF8C78E}">
      <dgm:prSet custT="1"/>
      <dgm:spPr/>
      <dgm:t>
        <a:bodyPr/>
        <a:lstStyle/>
        <a:p>
          <a:r>
            <a:rPr lang="cs-CZ" sz="1500" b="0" i="0" dirty="0"/>
            <a:t>Pravidelně kontrolujte svůj deník, abyste identifikovali vzory a trendy.</a:t>
          </a:r>
          <a:endParaRPr lang="en-US" sz="1500" dirty="0">
            <a:latin typeface="Aptos" panose="020B0004020202020204" pitchFamily="34" charset="0"/>
          </a:endParaRPr>
        </a:p>
      </dgm:t>
    </dgm:pt>
    <dgm:pt modelId="{B11F9C41-6C32-4A1B-A671-DC10251FFE09}" type="parTrans" cxnId="{BCD17326-964F-43DF-9E8B-9DD5FBE4F0FF}">
      <dgm:prSet/>
      <dgm:spPr/>
    </dgm:pt>
    <dgm:pt modelId="{4007C2E0-5906-4EBD-B7C2-2C4485EE72C1}" type="sibTrans" cxnId="{BCD17326-964F-43DF-9E8B-9DD5FBE4F0FF}">
      <dgm:prSet/>
      <dgm:spPr/>
    </dgm:pt>
    <dgm:pt modelId="{07361DDE-E9D9-41D9-B2B1-6B9FD0EFD593}">
      <dgm:prSet custT="1"/>
      <dgm:spPr/>
      <dgm:t>
        <a:bodyPr/>
        <a:lstStyle/>
        <a:p>
          <a:r>
            <a:rPr lang="cs-CZ" sz="1500" b="0" i="0" dirty="0"/>
            <a:t>Stanovte konkrétní limity času stráveného na sociálních sítích, e-mailu nebo jiných online aktivitách. </a:t>
          </a:r>
          <a:endParaRPr lang="en-US" sz="1500" dirty="0">
            <a:latin typeface="Aptos" panose="020B0004020202020204" pitchFamily="34" charset="0"/>
          </a:endParaRPr>
        </a:p>
      </dgm:t>
    </dgm:pt>
    <dgm:pt modelId="{E63E1B18-74C9-44D8-AB4C-07003BE2FB56}" type="parTrans" cxnId="{133B1388-43CB-4C91-B679-BB9EF668ED2C}">
      <dgm:prSet/>
      <dgm:spPr/>
    </dgm:pt>
    <dgm:pt modelId="{4202D0D7-5E0F-47BC-8056-5747E636C58B}" type="sibTrans" cxnId="{133B1388-43CB-4C91-B679-BB9EF668ED2C}">
      <dgm:prSet/>
      <dgm:spPr/>
    </dgm:pt>
    <dgm:pt modelId="{EDF8543E-A240-4971-8EAD-7B5EAABD01AF}">
      <dgm:prSet custT="1"/>
      <dgm:spPr/>
      <dgm:t>
        <a:bodyPr/>
        <a:lstStyle/>
        <a:p>
          <a:r>
            <a:rPr lang="cs-CZ" sz="1500" b="0" i="0" dirty="0"/>
            <a:t>Pravidelně vyhodnocujte svůj pokrok směrem k těmto cílům.</a:t>
          </a:r>
          <a:endParaRPr lang="en-US" sz="1500" dirty="0">
            <a:latin typeface="Aptos" panose="020B0004020202020204" pitchFamily="34" charset="0"/>
          </a:endParaRPr>
        </a:p>
      </dgm:t>
    </dgm:pt>
    <dgm:pt modelId="{608425E1-6FA7-492D-B47B-E4362C6407C5}" type="parTrans" cxnId="{0B977824-E411-412B-9DA1-CAA463147C22}">
      <dgm:prSet/>
      <dgm:spPr/>
    </dgm:pt>
    <dgm:pt modelId="{74E30113-1871-4F87-BBDA-57BCE84F51EC}" type="sibTrans" cxnId="{0B977824-E411-412B-9DA1-CAA463147C22}">
      <dgm:prSet/>
      <dgm:spPr/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60F9F7F5-3C82-4B76-B75C-6BE983AA9091}" type="pres">
      <dgm:prSet presAssocID="{2382CB6A-E5BA-4A74-AD0D-4FFC019B06E2}" presName="boxAndChildren" presStyleCnt="0"/>
      <dgm:spPr/>
    </dgm:pt>
    <dgm:pt modelId="{3FD1AAE4-2147-4F43-B51C-F7A9B41988CB}" type="pres">
      <dgm:prSet presAssocID="{2382CB6A-E5BA-4A74-AD0D-4FFC019B06E2}" presName="parentTextBox" presStyleLbl="alignNode1" presStyleIdx="0" presStyleCnt="3"/>
      <dgm:spPr/>
    </dgm:pt>
    <dgm:pt modelId="{D9AA57FC-7850-4763-A33C-24E164D786E6}" type="pres">
      <dgm:prSet presAssocID="{2382CB6A-E5BA-4A74-AD0D-4FFC019B06E2}" presName="descendantBox" presStyleLbl="bgAccFollowNode1" presStyleIdx="0" presStyleCnt="3"/>
      <dgm:spPr/>
    </dgm:pt>
    <dgm:pt modelId="{063FEA6F-86FA-4652-8C57-F0EB5615EF64}" type="pres">
      <dgm:prSet presAssocID="{B32A7F5A-982F-4816-9680-81AD1CC0486B}" presName="sp" presStyleCnt="0"/>
      <dgm:spPr/>
    </dgm:pt>
    <dgm:pt modelId="{3EF0A11B-1526-408E-A856-EEAD0315EE99}" type="pres">
      <dgm:prSet presAssocID="{D33853CC-10A8-40DB-9679-0A44F5D30BAD}" presName="arrowAndChildren" presStyleCnt="0"/>
      <dgm:spPr/>
    </dgm:pt>
    <dgm:pt modelId="{846755D9-72B9-4C23-8058-B4CB53930CEA}" type="pres">
      <dgm:prSet presAssocID="{D33853CC-10A8-40DB-9679-0A44F5D30BAD}" presName="parentTextArrow" presStyleLbl="node1" presStyleIdx="0" presStyleCnt="0"/>
      <dgm:spPr/>
    </dgm:pt>
    <dgm:pt modelId="{846DEF95-4593-4A6B-8DA3-A84293342813}" type="pres">
      <dgm:prSet presAssocID="{D33853CC-10A8-40DB-9679-0A44F5D30BAD}" presName="arrow" presStyleLbl="alignNode1" presStyleIdx="1" presStyleCnt="3" custLinFactNeighborX="-6123" custLinFactNeighborY="-888"/>
      <dgm:spPr/>
    </dgm:pt>
    <dgm:pt modelId="{7F9CEDC4-3EEC-441E-A47E-5882A69B7A5C}" type="pres">
      <dgm:prSet presAssocID="{D33853CC-10A8-40DB-9679-0A44F5D30BAD}" presName="descendantArrow" presStyleLbl="bgAccFollowNode1" presStyleIdx="1" presStyleCnt="3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2" presStyleCnt="3"/>
      <dgm:spPr/>
    </dgm:pt>
    <dgm:pt modelId="{A48D032F-D944-4708-BDDF-4172EE8BC8DF}" type="pres">
      <dgm:prSet presAssocID="{86AEBB6B-3196-47EA-8C61-FE41993AB8E6}" presName="descendantArrow" presStyleLbl="bgAccFollowNode1" presStyleIdx="2" presStyleCnt="3"/>
      <dgm:spPr/>
    </dgm:pt>
  </dgm:ptLst>
  <dgm:cxnLst>
    <dgm:cxn modelId="{9F8EF108-D4C7-4065-A681-549B2629F089}" type="presOf" srcId="{D33853CC-10A8-40DB-9679-0A44F5D30BAD}" destId="{846DEF95-4593-4A6B-8DA3-A84293342813}" srcOrd="1" destOrd="0" presId="urn:microsoft.com/office/officeart/2016/7/layout/VerticalDownArrowProcess"/>
    <dgm:cxn modelId="{48C4110E-AB0E-4E88-ACA0-25FB44B16022}" type="presOf" srcId="{8FE25B81-AFD6-4D33-A983-2B74D96139C0}" destId="{A48D032F-D944-4708-BDDF-4172EE8BC8DF}" srcOrd="0" destOrd="4" presId="urn:microsoft.com/office/officeart/2016/7/layout/VerticalDownArrowProcess"/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296DAF15-CF58-4768-85FA-6319A7A9D62A}" type="presOf" srcId="{EBF4AC32-85AF-4D14-9ABE-969A39CB1C96}" destId="{D9AA57FC-7850-4763-A33C-24E164D786E6}" srcOrd="0" destOrd="0" presId="urn:microsoft.com/office/officeart/2016/7/layout/VerticalDownArrowProcess"/>
    <dgm:cxn modelId="{37AD211B-01E4-4D39-9A1C-5CEAA4179698}" type="presOf" srcId="{07361DDE-E9D9-41D9-B2B1-6B9FD0EFD593}" destId="{D9AA57FC-7850-4763-A33C-24E164D786E6}" srcOrd="0" destOrd="2" presId="urn:microsoft.com/office/officeart/2016/7/layout/VerticalDownArrowProcess"/>
    <dgm:cxn modelId="{0B977824-E411-412B-9DA1-CAA463147C22}" srcId="{EBF4AC32-85AF-4D14-9ABE-969A39CB1C96}" destId="{EDF8543E-A240-4971-8EAD-7B5EAABD01AF}" srcOrd="2" destOrd="0" parTransId="{608425E1-6FA7-492D-B47B-E4362C6407C5}" sibTransId="{74E30113-1871-4F87-BBDA-57BCE84F51EC}"/>
    <dgm:cxn modelId="{BCD17326-964F-43DF-9E8B-9DD5FBE4F0FF}" srcId="{D1AC7E66-997F-495D-B417-E8CB9F8F8E59}" destId="{1DFE7D35-4BF9-40AA-ABE2-54852BF8C78E}" srcOrd="2" destOrd="0" parTransId="{B11F9C41-6C32-4A1B-A671-DC10251FFE09}" sibTransId="{4007C2E0-5906-4EBD-B7C2-2C4485EE72C1}"/>
    <dgm:cxn modelId="{2B6E5128-F0CC-4F8F-B3F4-1FE157FEA753}" type="presOf" srcId="{CE1975F7-4AFB-43E7-8A06-AE9B287DBE85}" destId="{D9AA57FC-7850-4763-A33C-24E164D786E6}" srcOrd="0" destOrd="1" presId="urn:microsoft.com/office/officeart/2016/7/layout/VerticalDownArrowProcess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7FBEE72F-8DBD-42B6-A152-09857660DB0F}" type="presOf" srcId="{3A3DFCF4-73AF-4716-ADA7-F5F987A646B6}" destId="{7F9CEDC4-3EEC-441E-A47E-5882A69B7A5C}" srcOrd="0" destOrd="2" presId="urn:microsoft.com/office/officeart/2016/7/layout/VerticalDownArrowProcess"/>
    <dgm:cxn modelId="{45FA5E4F-31E9-41C4-841E-8D80EDFC54C2}" type="presOf" srcId="{D33853CC-10A8-40DB-9679-0A44F5D30BAD}" destId="{846755D9-72B9-4C23-8058-B4CB53930CEA}" srcOrd="0" destOrd="0" presId="urn:microsoft.com/office/officeart/2016/7/layout/VerticalDownArrowProcess"/>
    <dgm:cxn modelId="{56147859-74C0-40F5-B3E4-E660CF4B7539}" type="presOf" srcId="{1DFE7D35-4BF9-40AA-ABE2-54852BF8C78E}" destId="{7F9CEDC4-3EEC-441E-A47E-5882A69B7A5C}" srcOrd="0" destOrd="3" presId="urn:microsoft.com/office/officeart/2016/7/layout/VerticalDownArrowProcess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79677873-1DFD-4C3D-B480-F64F11C112D6}" srcId="{25579BEE-8CBB-417A-B285-8FA47EF32191}" destId="{2382CB6A-E5BA-4A74-AD0D-4FFC019B06E2}" srcOrd="2" destOrd="0" parTransId="{F3F164A5-5CF7-41A8-9651-3296BABB722E}" sibTransId="{37891FBD-618F-4724-8E8F-7BCC23CC567F}"/>
    <dgm:cxn modelId="{2678CB80-8171-4566-A858-1354637A4DC1}" srcId="{9B92C939-E6DD-415E-BFD4-E9175480F314}" destId="{CE219362-C6F2-46DD-B38C-68F7C1468304}" srcOrd="2" destOrd="0" parTransId="{F87122FF-2063-4738-AEDB-373367EF811B}" sibTransId="{7485C4DB-F60E-44B1-8C30-31B74973717D}"/>
    <dgm:cxn modelId="{133B1388-43CB-4C91-B679-BB9EF668ED2C}" srcId="{EBF4AC32-85AF-4D14-9ABE-969A39CB1C96}" destId="{07361DDE-E9D9-41D9-B2B1-6B9FD0EFD593}" srcOrd="1" destOrd="0" parTransId="{E63E1B18-74C9-44D8-AB4C-07003BE2FB56}" sibTransId="{4202D0D7-5E0F-47BC-8056-5747E636C58B}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9AAC6591-000B-43FD-8815-7DE0CB8089AE}" srcId="{EBF4AC32-85AF-4D14-9ABE-969A39CB1C96}" destId="{CE1975F7-4AFB-43E7-8A06-AE9B287DBE85}" srcOrd="0" destOrd="0" parTransId="{1F733BBA-7A2B-495E-BBE8-D5D88F0BCB0D}" sibTransId="{5B3B488A-3F22-4CC8-B000-278251442731}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AA40A7B0-AE46-4685-B5CD-5A2F5A928688}" srcId="{D1AC7E66-997F-495D-B417-E8CB9F8F8E59}" destId="{3A3DFCF4-73AF-4716-ADA7-F5F987A646B6}" srcOrd="1" destOrd="0" parTransId="{5C64C0C9-2A38-4B7C-8A7B-52FD96C8C560}" sibTransId="{14260D23-2F36-4848-B9A2-2E146414D993}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FCCAD8B9-50EF-4DDA-B2A7-E4D5F7D96551}" srcId="{9B92C939-E6DD-415E-BFD4-E9175480F314}" destId="{8FE25B81-AFD6-4D33-A983-2B74D96139C0}" srcOrd="3" destOrd="0" parTransId="{3D1C0899-8AA4-49C4-BCFE-FF3415DDFDBA}" sibTransId="{5080D2C2-6933-40EB-A697-4F7719DFB783}"/>
    <dgm:cxn modelId="{4A44CDC3-19A4-4FE2-934A-A67ACEC8822E}" type="presOf" srcId="{1FE5E83B-8C16-4597-BA67-D2B57DF2338E}" destId="{7F9CEDC4-3EEC-441E-A47E-5882A69B7A5C}" srcOrd="0" destOrd="1" presId="urn:microsoft.com/office/officeart/2016/7/layout/VerticalDownArrowProcess"/>
    <dgm:cxn modelId="{0764CFC3-6A62-4B1D-9EC0-7EAC6706CB54}" type="presOf" srcId="{D1AC7E66-997F-495D-B417-E8CB9F8F8E59}" destId="{7F9CEDC4-3EEC-441E-A47E-5882A69B7A5C}" srcOrd="0" destOrd="0" presId="urn:microsoft.com/office/officeart/2016/7/layout/VerticalDownArrowProcess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B33AE8C5-AEA1-4479-BE0E-92DCA93283D7}" type="presOf" srcId="{CE219362-C6F2-46DD-B38C-68F7C1468304}" destId="{A48D032F-D944-4708-BDDF-4172EE8BC8DF}" srcOrd="0" destOrd="3" presId="urn:microsoft.com/office/officeart/2016/7/layout/VerticalDownArrowProcess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A13B59DA-C442-4C93-B971-C92DCCB97F1D}" type="presOf" srcId="{2382CB6A-E5BA-4A74-AD0D-4FFC019B06E2}" destId="{3FD1AAE4-2147-4F43-B51C-F7A9B41988CB}" srcOrd="0" destOrd="0" presId="urn:microsoft.com/office/officeart/2016/7/layout/VerticalDownArrowProcess"/>
    <dgm:cxn modelId="{F89BA3EE-9D4A-4719-B4E7-3CEA44294CB7}" srcId="{9B92C939-E6DD-415E-BFD4-E9175480F314}" destId="{9A4FA372-77D2-40A9-AC02-0360700EAE44}" srcOrd="1" destOrd="0" parTransId="{C23E840F-06D8-405E-A5DF-68E80A0D6F71}" sibTransId="{D8377FFB-0DB0-48EB-83A8-CA314EF67594}"/>
    <dgm:cxn modelId="{CAF8C5F8-3DA0-4C6D-831A-0E6B092B046A}" type="presOf" srcId="{9A4FA372-77D2-40A9-AC02-0360700EAE44}" destId="{A48D032F-D944-4708-BDDF-4172EE8BC8DF}" srcOrd="0" destOrd="2" presId="urn:microsoft.com/office/officeart/2016/7/layout/VerticalDownArrowProcess"/>
    <dgm:cxn modelId="{466DB4FA-8908-4313-85E5-5863A4FF03A4}" type="presOf" srcId="{EDF8543E-A240-4971-8EAD-7B5EAABD01AF}" destId="{D9AA57FC-7850-4763-A33C-24E164D786E6}" srcOrd="0" destOrd="3" presId="urn:microsoft.com/office/officeart/2016/7/layout/VerticalDownArrowProcess"/>
    <dgm:cxn modelId="{2AF501FF-904D-4EA7-AC02-188351842269}" srcId="{2382CB6A-E5BA-4A74-AD0D-4FFC019B06E2}" destId="{EBF4AC32-85AF-4D14-9ABE-969A39CB1C96}" srcOrd="0" destOrd="0" parTransId="{2676EC25-8AA2-449C-8869-782B5BAF2480}" sibTransId="{6B663AF6-F34C-4CFA-BC5B-2C0FE22FFA73}"/>
    <dgm:cxn modelId="{A9D7B93E-166D-4507-9B3C-05B2B5442332}" type="presParOf" srcId="{73E97435-185A-49DC-83FB-A12C29CB44FE}" destId="{60F9F7F5-3C82-4B76-B75C-6BE983AA9091}" srcOrd="0" destOrd="0" presId="urn:microsoft.com/office/officeart/2016/7/layout/VerticalDownArrowProcess"/>
    <dgm:cxn modelId="{204CE529-4A66-4E7A-944F-D7C2FB8C27DA}" type="presParOf" srcId="{60F9F7F5-3C82-4B76-B75C-6BE983AA9091}" destId="{3FD1AAE4-2147-4F43-B51C-F7A9B41988CB}" srcOrd="0" destOrd="0" presId="urn:microsoft.com/office/officeart/2016/7/layout/VerticalDownArrowProcess"/>
    <dgm:cxn modelId="{FF1EACDE-82C6-471D-BE66-36824E122FC6}" type="presParOf" srcId="{60F9F7F5-3C82-4B76-B75C-6BE983AA9091}" destId="{D9AA57FC-7850-4763-A33C-24E164D786E6}" srcOrd="1" destOrd="0" presId="urn:microsoft.com/office/officeart/2016/7/layout/VerticalDownArrowProcess"/>
    <dgm:cxn modelId="{DB55790E-5AFC-4052-B5A1-983471339BFF}" type="presParOf" srcId="{73E97435-185A-49DC-83FB-A12C29CB44FE}" destId="{063FEA6F-86FA-4652-8C57-F0EB5615EF64}" srcOrd="1" destOrd="0" presId="urn:microsoft.com/office/officeart/2016/7/layout/VerticalDownArrowProcess"/>
    <dgm:cxn modelId="{9919EDE0-8A79-4E93-94A7-E862CC4655C1}" type="presParOf" srcId="{73E97435-185A-49DC-83FB-A12C29CB44FE}" destId="{3EF0A11B-1526-408E-A856-EEAD0315EE99}" srcOrd="2" destOrd="0" presId="urn:microsoft.com/office/officeart/2016/7/layout/VerticalDownArrowProcess"/>
    <dgm:cxn modelId="{D56956A5-F36C-43E0-B69C-74CF0824C118}" type="presParOf" srcId="{3EF0A11B-1526-408E-A856-EEAD0315EE99}" destId="{846755D9-72B9-4C23-8058-B4CB53930CEA}" srcOrd="0" destOrd="0" presId="urn:microsoft.com/office/officeart/2016/7/layout/VerticalDownArrowProcess"/>
    <dgm:cxn modelId="{CFFCBAE7-BEAB-43BB-ADF4-C313D4121B1B}" type="presParOf" srcId="{3EF0A11B-1526-408E-A856-EEAD0315EE99}" destId="{846DEF95-4593-4A6B-8DA3-A84293342813}" srcOrd="1" destOrd="0" presId="urn:microsoft.com/office/officeart/2016/7/layout/VerticalDownArrowProcess"/>
    <dgm:cxn modelId="{4DAA11F7-A0DD-4968-AD98-D4797AC72BA9}" type="presParOf" srcId="{3EF0A11B-1526-408E-A856-EEAD0315EE99}" destId="{7F9CEDC4-3EEC-441E-A47E-5882A69B7A5C}" srcOrd="2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3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4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09A455-B98F-4D60-8454-B24B6570BB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D05A591-4EC0-4749-BE1D-704A8D5E4C88}">
      <dgm:prSet/>
      <dgm:spPr/>
      <dgm:t>
        <a:bodyPr/>
        <a:lstStyle/>
        <a:p>
          <a:r>
            <a:rPr lang="cs-CZ" b="0" i="0" dirty="0"/>
            <a:t>Vyhněte se nadměrné stimulaci a přetížení informacemi, které může způsobit stres, úzkost a únavu.</a:t>
          </a:r>
          <a:endParaRPr lang="en-US" dirty="0">
            <a:latin typeface="Aptos" panose="020B0004020202020204" pitchFamily="34" charset="0"/>
          </a:endParaRPr>
        </a:p>
      </dgm:t>
    </dgm:pt>
    <dgm:pt modelId="{6751FBA7-17A3-4441-8AC8-BECDAC7B1500}" type="parTrans" cxnId="{08DA8991-689B-4E54-9119-2FDDEF727189}">
      <dgm:prSet/>
      <dgm:spPr/>
      <dgm:t>
        <a:bodyPr/>
        <a:lstStyle/>
        <a:p>
          <a:endParaRPr lang="en-US"/>
        </a:p>
      </dgm:t>
    </dgm:pt>
    <dgm:pt modelId="{F79B8EB0-6940-4974-962C-4E78273E8181}" type="sibTrans" cxnId="{08DA8991-689B-4E54-9119-2FDDEF727189}">
      <dgm:prSet/>
      <dgm:spPr/>
      <dgm:t>
        <a:bodyPr/>
        <a:lstStyle/>
        <a:p>
          <a:endParaRPr lang="en-US"/>
        </a:p>
      </dgm:t>
    </dgm:pt>
    <dgm:pt modelId="{1EF5F5C7-B54E-49FE-8BDB-A68E5AAA6DF0}">
      <dgm:prSet/>
      <dgm:spPr/>
      <dgm:t>
        <a:bodyPr/>
        <a:lstStyle/>
        <a:p>
          <a:r>
            <a:rPr lang="cs-CZ" b="0" i="0" dirty="0"/>
            <a:t>Chraňte naši osobní a profesní identitu, která může být ohrožena nadměrným sdílením, kyberšikanou nebo krádeží identity.</a:t>
          </a:r>
          <a:endParaRPr lang="en-US" dirty="0">
            <a:latin typeface="Aptos" panose="020B0004020202020204" pitchFamily="34" charset="0"/>
          </a:endParaRPr>
        </a:p>
      </dgm:t>
    </dgm:pt>
    <dgm:pt modelId="{0C47991C-3023-4585-8DF2-DA032B60A742}" type="parTrans" cxnId="{162FDA61-2CDD-4713-AF17-318D6C5CF8AF}">
      <dgm:prSet/>
      <dgm:spPr/>
      <dgm:t>
        <a:bodyPr/>
        <a:lstStyle/>
        <a:p>
          <a:endParaRPr lang="en-US"/>
        </a:p>
      </dgm:t>
    </dgm:pt>
    <dgm:pt modelId="{CB9BE78C-4AD3-4D62-8331-0F02B462465C}" type="sibTrans" cxnId="{162FDA61-2CDD-4713-AF17-318D6C5CF8AF}">
      <dgm:prSet/>
      <dgm:spPr/>
      <dgm:t>
        <a:bodyPr/>
        <a:lstStyle/>
        <a:p>
          <a:endParaRPr lang="en-US"/>
        </a:p>
      </dgm:t>
    </dgm:pt>
    <dgm:pt modelId="{F6D89A3D-F1A3-4402-B73B-EA48160608C6}">
      <dgm:prSet/>
      <dgm:spPr/>
      <dgm:t>
        <a:bodyPr/>
        <a:lstStyle/>
        <a:p>
          <a:r>
            <a:rPr lang="cs-CZ" b="0" i="0" dirty="0"/>
            <a:t>Vylepšete sociální a emocionální dovednosti, které mohou být narušeny nadměrným nebo nevhodným používáním technologií, jako jsou textové zprávy, hraní her nebo sociální média.</a:t>
          </a:r>
          <a:endParaRPr lang="en-US" dirty="0">
            <a:latin typeface="Aptos" panose="020B0004020202020204" pitchFamily="34" charset="0"/>
          </a:endParaRPr>
        </a:p>
      </dgm:t>
    </dgm:pt>
    <dgm:pt modelId="{19584BCA-3F37-4996-9D53-5CF138C6BB90}" type="parTrans" cxnId="{B391B803-0331-40FD-B3C4-B956EBD274D2}">
      <dgm:prSet/>
      <dgm:spPr/>
      <dgm:t>
        <a:bodyPr/>
        <a:lstStyle/>
        <a:p>
          <a:endParaRPr lang="en-US"/>
        </a:p>
      </dgm:t>
    </dgm:pt>
    <dgm:pt modelId="{8ECE732F-282D-44DF-A13B-A3D2CCB7FECC}" type="sibTrans" cxnId="{B391B803-0331-40FD-B3C4-B956EBD274D2}">
      <dgm:prSet/>
      <dgm:spPr/>
      <dgm:t>
        <a:bodyPr/>
        <a:lstStyle/>
        <a:p>
          <a:endParaRPr lang="en-US"/>
        </a:p>
      </dgm:t>
    </dgm:pt>
    <dgm:pt modelId="{F018F00D-6D86-465E-8C05-5D938B96B18C}" type="pres">
      <dgm:prSet presAssocID="{B509A455-B98F-4D60-8454-B24B6570BBA7}" presName="root" presStyleCnt="0">
        <dgm:presLayoutVars>
          <dgm:dir/>
          <dgm:resizeHandles val="exact"/>
        </dgm:presLayoutVars>
      </dgm:prSet>
      <dgm:spPr/>
    </dgm:pt>
    <dgm:pt modelId="{2CD2C088-B055-4F4A-9201-E5ED45F90176}" type="pres">
      <dgm:prSet presAssocID="{0D05A591-4EC0-4749-BE1D-704A8D5E4C88}" presName="compNode" presStyleCnt="0"/>
      <dgm:spPr/>
    </dgm:pt>
    <dgm:pt modelId="{136F92C7-6901-4B68-8250-FEF483E03F42}" type="pres">
      <dgm:prSet presAssocID="{0D05A591-4EC0-4749-BE1D-704A8D5E4C88}" presName="bgRect" presStyleLbl="bgShp" presStyleIdx="0" presStyleCnt="3"/>
      <dgm:spPr/>
    </dgm:pt>
    <dgm:pt modelId="{7532EFFB-A31D-4054-B33C-5A0885E3A7E7}" type="pres">
      <dgm:prSet presAssocID="{0D05A591-4EC0-4749-BE1D-704A8D5E4C8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9F16C4F2-DEC2-4DB0-975B-886C04FFED3C}" type="pres">
      <dgm:prSet presAssocID="{0D05A591-4EC0-4749-BE1D-704A8D5E4C88}" presName="spaceRect" presStyleCnt="0"/>
      <dgm:spPr/>
    </dgm:pt>
    <dgm:pt modelId="{64504445-2464-4C3E-B944-5E189AF561FA}" type="pres">
      <dgm:prSet presAssocID="{0D05A591-4EC0-4749-BE1D-704A8D5E4C88}" presName="parTx" presStyleLbl="revTx" presStyleIdx="0" presStyleCnt="3">
        <dgm:presLayoutVars>
          <dgm:chMax val="0"/>
          <dgm:chPref val="0"/>
        </dgm:presLayoutVars>
      </dgm:prSet>
      <dgm:spPr/>
    </dgm:pt>
    <dgm:pt modelId="{CBE915CF-92DA-4970-B0D3-4E0797F0C08D}" type="pres">
      <dgm:prSet presAssocID="{F79B8EB0-6940-4974-962C-4E78273E8181}" presName="sibTrans" presStyleCnt="0"/>
      <dgm:spPr/>
    </dgm:pt>
    <dgm:pt modelId="{6FA0C8AD-D7F8-41B0-9C8B-28CBC6428BED}" type="pres">
      <dgm:prSet presAssocID="{1EF5F5C7-B54E-49FE-8BDB-A68E5AAA6DF0}" presName="compNode" presStyleCnt="0"/>
      <dgm:spPr/>
    </dgm:pt>
    <dgm:pt modelId="{1F167B94-7E66-465A-909B-6F09537E12F5}" type="pres">
      <dgm:prSet presAssocID="{1EF5F5C7-B54E-49FE-8BDB-A68E5AAA6DF0}" presName="bgRect" presStyleLbl="bgShp" presStyleIdx="1" presStyleCnt="3"/>
      <dgm:spPr>
        <a:solidFill>
          <a:srgbClr val="92BAB5"/>
        </a:solidFill>
      </dgm:spPr>
    </dgm:pt>
    <dgm:pt modelId="{2C29F425-BA56-47C7-83F4-1EA17D4D4CEA}" type="pres">
      <dgm:prSet presAssocID="{1EF5F5C7-B54E-49FE-8BDB-A68E5AAA6DF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lodej"/>
        </a:ext>
      </dgm:extLst>
    </dgm:pt>
    <dgm:pt modelId="{3AC40415-F62D-4E36-97BB-EA998689BEA8}" type="pres">
      <dgm:prSet presAssocID="{1EF5F5C7-B54E-49FE-8BDB-A68E5AAA6DF0}" presName="spaceRect" presStyleCnt="0"/>
      <dgm:spPr/>
    </dgm:pt>
    <dgm:pt modelId="{8F47C407-14CC-4727-8E5B-59D3DA5858E0}" type="pres">
      <dgm:prSet presAssocID="{1EF5F5C7-B54E-49FE-8BDB-A68E5AAA6DF0}" presName="parTx" presStyleLbl="revTx" presStyleIdx="1" presStyleCnt="3">
        <dgm:presLayoutVars>
          <dgm:chMax val="0"/>
          <dgm:chPref val="0"/>
        </dgm:presLayoutVars>
      </dgm:prSet>
      <dgm:spPr/>
    </dgm:pt>
    <dgm:pt modelId="{D3A5A91B-0CEA-4F57-A460-5A608C298B24}" type="pres">
      <dgm:prSet presAssocID="{CB9BE78C-4AD3-4D62-8331-0F02B462465C}" presName="sibTrans" presStyleCnt="0"/>
      <dgm:spPr/>
    </dgm:pt>
    <dgm:pt modelId="{0896CFE2-E26C-47D6-9B7D-B853412554DC}" type="pres">
      <dgm:prSet presAssocID="{F6D89A3D-F1A3-4402-B73B-EA48160608C6}" presName="compNode" presStyleCnt="0"/>
      <dgm:spPr/>
    </dgm:pt>
    <dgm:pt modelId="{BAEF986C-9C4E-4AFD-8216-3535779F7FEF}" type="pres">
      <dgm:prSet presAssocID="{F6D89A3D-F1A3-4402-B73B-EA48160608C6}" presName="bgRect" presStyleLbl="bgShp" presStyleIdx="2" presStyleCnt="3"/>
      <dgm:spPr/>
    </dgm:pt>
    <dgm:pt modelId="{4BA42D3C-7F3D-44C6-9A69-14AD391C03C6}" type="pres">
      <dgm:prSet presAssocID="{F6D89A3D-F1A3-4402-B73B-EA48160608C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zog"/>
        </a:ext>
      </dgm:extLst>
    </dgm:pt>
    <dgm:pt modelId="{F12A7B2B-AFD6-4BD2-AB5F-563E158801B4}" type="pres">
      <dgm:prSet presAssocID="{F6D89A3D-F1A3-4402-B73B-EA48160608C6}" presName="spaceRect" presStyleCnt="0"/>
      <dgm:spPr/>
    </dgm:pt>
    <dgm:pt modelId="{E0AC58ED-6FAF-42A3-84F0-A00A2B403183}" type="pres">
      <dgm:prSet presAssocID="{F6D89A3D-F1A3-4402-B73B-EA48160608C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391B803-0331-40FD-B3C4-B956EBD274D2}" srcId="{B509A455-B98F-4D60-8454-B24B6570BBA7}" destId="{F6D89A3D-F1A3-4402-B73B-EA48160608C6}" srcOrd="2" destOrd="0" parTransId="{19584BCA-3F37-4996-9D53-5CF138C6BB90}" sibTransId="{8ECE732F-282D-44DF-A13B-A3D2CCB7FECC}"/>
    <dgm:cxn modelId="{BCCA5053-04F0-4ADC-A79D-83FEE9117317}" type="presOf" srcId="{F6D89A3D-F1A3-4402-B73B-EA48160608C6}" destId="{E0AC58ED-6FAF-42A3-84F0-A00A2B403183}" srcOrd="0" destOrd="0" presId="urn:microsoft.com/office/officeart/2018/2/layout/IconVerticalSolidList"/>
    <dgm:cxn modelId="{162FDA61-2CDD-4713-AF17-318D6C5CF8AF}" srcId="{B509A455-B98F-4D60-8454-B24B6570BBA7}" destId="{1EF5F5C7-B54E-49FE-8BDB-A68E5AAA6DF0}" srcOrd="1" destOrd="0" parTransId="{0C47991C-3023-4585-8DF2-DA032B60A742}" sibTransId="{CB9BE78C-4AD3-4D62-8331-0F02B462465C}"/>
    <dgm:cxn modelId="{2C949273-86B3-49E5-A4D1-139F85E20E38}" type="presOf" srcId="{0D05A591-4EC0-4749-BE1D-704A8D5E4C88}" destId="{64504445-2464-4C3E-B944-5E189AF561FA}" srcOrd="0" destOrd="0" presId="urn:microsoft.com/office/officeart/2018/2/layout/IconVerticalSolidList"/>
    <dgm:cxn modelId="{F7C7007A-74BE-4F22-9DE2-6401ED15CF6F}" type="presOf" srcId="{B509A455-B98F-4D60-8454-B24B6570BBA7}" destId="{F018F00D-6D86-465E-8C05-5D938B96B18C}" srcOrd="0" destOrd="0" presId="urn:microsoft.com/office/officeart/2018/2/layout/IconVerticalSolidList"/>
    <dgm:cxn modelId="{08DA8991-689B-4E54-9119-2FDDEF727189}" srcId="{B509A455-B98F-4D60-8454-B24B6570BBA7}" destId="{0D05A591-4EC0-4749-BE1D-704A8D5E4C88}" srcOrd="0" destOrd="0" parTransId="{6751FBA7-17A3-4441-8AC8-BECDAC7B1500}" sibTransId="{F79B8EB0-6940-4974-962C-4E78273E8181}"/>
    <dgm:cxn modelId="{EF14B6EF-6E84-487A-B6F2-82B2260CBF09}" type="presOf" srcId="{1EF5F5C7-B54E-49FE-8BDB-A68E5AAA6DF0}" destId="{8F47C407-14CC-4727-8E5B-59D3DA5858E0}" srcOrd="0" destOrd="0" presId="urn:microsoft.com/office/officeart/2018/2/layout/IconVerticalSolidList"/>
    <dgm:cxn modelId="{9185B067-5D5E-4C71-96B6-D7BA796605F7}" type="presParOf" srcId="{F018F00D-6D86-465E-8C05-5D938B96B18C}" destId="{2CD2C088-B055-4F4A-9201-E5ED45F90176}" srcOrd="0" destOrd="0" presId="urn:microsoft.com/office/officeart/2018/2/layout/IconVerticalSolidList"/>
    <dgm:cxn modelId="{1BC59DF8-C27E-4DC4-84AE-41E65EB0B3CC}" type="presParOf" srcId="{2CD2C088-B055-4F4A-9201-E5ED45F90176}" destId="{136F92C7-6901-4B68-8250-FEF483E03F42}" srcOrd="0" destOrd="0" presId="urn:microsoft.com/office/officeart/2018/2/layout/IconVerticalSolidList"/>
    <dgm:cxn modelId="{F7B33C7C-DD87-4F5C-8C24-484529485189}" type="presParOf" srcId="{2CD2C088-B055-4F4A-9201-E5ED45F90176}" destId="{7532EFFB-A31D-4054-B33C-5A0885E3A7E7}" srcOrd="1" destOrd="0" presId="urn:microsoft.com/office/officeart/2018/2/layout/IconVerticalSolidList"/>
    <dgm:cxn modelId="{B926E64E-6EEF-472A-97BD-C4088BA780B5}" type="presParOf" srcId="{2CD2C088-B055-4F4A-9201-E5ED45F90176}" destId="{9F16C4F2-DEC2-4DB0-975B-886C04FFED3C}" srcOrd="2" destOrd="0" presId="urn:microsoft.com/office/officeart/2018/2/layout/IconVerticalSolidList"/>
    <dgm:cxn modelId="{01FAFC37-D77F-4AA7-BC49-7C377C073881}" type="presParOf" srcId="{2CD2C088-B055-4F4A-9201-E5ED45F90176}" destId="{64504445-2464-4C3E-B944-5E189AF561FA}" srcOrd="3" destOrd="0" presId="urn:microsoft.com/office/officeart/2018/2/layout/IconVerticalSolidList"/>
    <dgm:cxn modelId="{A3B621A7-FD79-42E0-858E-F38F245EC8C5}" type="presParOf" srcId="{F018F00D-6D86-465E-8C05-5D938B96B18C}" destId="{CBE915CF-92DA-4970-B0D3-4E0797F0C08D}" srcOrd="1" destOrd="0" presId="urn:microsoft.com/office/officeart/2018/2/layout/IconVerticalSolidList"/>
    <dgm:cxn modelId="{3BF4BDC0-9797-4694-A20F-F0B9064A542E}" type="presParOf" srcId="{F018F00D-6D86-465E-8C05-5D938B96B18C}" destId="{6FA0C8AD-D7F8-41B0-9C8B-28CBC6428BED}" srcOrd="2" destOrd="0" presId="urn:microsoft.com/office/officeart/2018/2/layout/IconVerticalSolidList"/>
    <dgm:cxn modelId="{499B65C0-10F8-4483-899E-F7789EB089E2}" type="presParOf" srcId="{6FA0C8AD-D7F8-41B0-9C8B-28CBC6428BED}" destId="{1F167B94-7E66-465A-909B-6F09537E12F5}" srcOrd="0" destOrd="0" presId="urn:microsoft.com/office/officeart/2018/2/layout/IconVerticalSolidList"/>
    <dgm:cxn modelId="{55F23D14-1E5C-45BD-B3D2-88525F983AE1}" type="presParOf" srcId="{6FA0C8AD-D7F8-41B0-9C8B-28CBC6428BED}" destId="{2C29F425-BA56-47C7-83F4-1EA17D4D4CEA}" srcOrd="1" destOrd="0" presId="urn:microsoft.com/office/officeart/2018/2/layout/IconVerticalSolidList"/>
    <dgm:cxn modelId="{9E4470BD-7F42-4C1B-A849-37EF24CA6D15}" type="presParOf" srcId="{6FA0C8AD-D7F8-41B0-9C8B-28CBC6428BED}" destId="{3AC40415-F62D-4E36-97BB-EA998689BEA8}" srcOrd="2" destOrd="0" presId="urn:microsoft.com/office/officeart/2018/2/layout/IconVerticalSolidList"/>
    <dgm:cxn modelId="{05F7F776-49F6-4037-BEAD-74FB2CAD34A6}" type="presParOf" srcId="{6FA0C8AD-D7F8-41B0-9C8B-28CBC6428BED}" destId="{8F47C407-14CC-4727-8E5B-59D3DA5858E0}" srcOrd="3" destOrd="0" presId="urn:microsoft.com/office/officeart/2018/2/layout/IconVerticalSolidList"/>
    <dgm:cxn modelId="{34C8AB41-08DB-4C82-A6E0-26F90A24633E}" type="presParOf" srcId="{F018F00D-6D86-465E-8C05-5D938B96B18C}" destId="{D3A5A91B-0CEA-4F57-A460-5A608C298B24}" srcOrd="3" destOrd="0" presId="urn:microsoft.com/office/officeart/2018/2/layout/IconVerticalSolidList"/>
    <dgm:cxn modelId="{26958E0F-8667-44CE-89E9-58233F2CB241}" type="presParOf" srcId="{F018F00D-6D86-465E-8C05-5D938B96B18C}" destId="{0896CFE2-E26C-47D6-9B7D-B853412554DC}" srcOrd="4" destOrd="0" presId="urn:microsoft.com/office/officeart/2018/2/layout/IconVerticalSolidList"/>
    <dgm:cxn modelId="{8450C407-420A-4FC3-8D9A-318CFBA433DE}" type="presParOf" srcId="{0896CFE2-E26C-47D6-9B7D-B853412554DC}" destId="{BAEF986C-9C4E-4AFD-8216-3535779F7FEF}" srcOrd="0" destOrd="0" presId="urn:microsoft.com/office/officeart/2018/2/layout/IconVerticalSolidList"/>
    <dgm:cxn modelId="{B6251B26-6418-42B8-984B-152397CA4165}" type="presParOf" srcId="{0896CFE2-E26C-47D6-9B7D-B853412554DC}" destId="{4BA42D3C-7F3D-44C6-9A69-14AD391C03C6}" srcOrd="1" destOrd="0" presId="urn:microsoft.com/office/officeart/2018/2/layout/IconVerticalSolidList"/>
    <dgm:cxn modelId="{FC115217-E5EC-4873-9496-EA047F4FB1CF}" type="presParOf" srcId="{0896CFE2-E26C-47D6-9B7D-B853412554DC}" destId="{F12A7B2B-AFD6-4BD2-AB5F-563E158801B4}" srcOrd="2" destOrd="0" presId="urn:microsoft.com/office/officeart/2018/2/layout/IconVerticalSolidList"/>
    <dgm:cxn modelId="{CDBD9B4A-A934-4B29-8DCF-B2A47884259B}" type="presParOf" srcId="{0896CFE2-E26C-47D6-9B7D-B853412554DC}" destId="{E0AC58ED-6FAF-42A3-84F0-A00A2B4031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2BB5F1-5FF9-4791-A652-96369B7AB90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02F2FDA-3B55-40EB-892B-236742C1D32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Snížení stresu a úzkosti snížením našeho vystavení negativním nebo ohromujícím podnětům.</a:t>
          </a:r>
          <a:endParaRPr lang="en-US" dirty="0">
            <a:latin typeface="Aptos" panose="020B0004020202020204" pitchFamily="34" charset="0"/>
          </a:endParaRPr>
        </a:p>
      </dgm:t>
    </dgm:pt>
    <dgm:pt modelId="{0AABBF1E-0F78-4F57-A74D-B6046C9F2EE3}" type="parTrans" cxnId="{C2B8FF68-3FD7-4158-8CB1-D9DD581B3484}">
      <dgm:prSet/>
      <dgm:spPr/>
      <dgm:t>
        <a:bodyPr/>
        <a:lstStyle/>
        <a:p>
          <a:endParaRPr lang="en-US"/>
        </a:p>
      </dgm:t>
    </dgm:pt>
    <dgm:pt modelId="{4586FAB1-E479-4623-B7E7-8929029DFFA2}" type="sibTrans" cxnId="{C2B8FF68-3FD7-4158-8CB1-D9DD581B3484}">
      <dgm:prSet/>
      <dgm:spPr/>
      <dgm:t>
        <a:bodyPr/>
        <a:lstStyle/>
        <a:p>
          <a:endParaRPr lang="en-US"/>
        </a:p>
      </dgm:t>
    </dgm:pt>
    <dgm:pt modelId="{88094836-1E20-4A65-8D84-BD0D72166EC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Zlepšení kvality a kvantity spánku tím, že se vyhnete modrému světlu a stimulaci před spaním.</a:t>
          </a:r>
          <a:endParaRPr lang="en-US" dirty="0">
            <a:latin typeface="Aptos" panose="020B0004020202020204" pitchFamily="34" charset="0"/>
          </a:endParaRPr>
        </a:p>
      </dgm:t>
    </dgm:pt>
    <dgm:pt modelId="{74001AA1-B7EC-4123-9BD7-305B936316E5}" type="parTrans" cxnId="{3EA6F75C-4766-49D9-8442-9255ACCBE9D1}">
      <dgm:prSet/>
      <dgm:spPr/>
      <dgm:t>
        <a:bodyPr/>
        <a:lstStyle/>
        <a:p>
          <a:endParaRPr lang="en-US"/>
        </a:p>
      </dgm:t>
    </dgm:pt>
    <dgm:pt modelId="{2D747D73-5A12-431C-A3F7-26F02FD84CB8}" type="sibTrans" cxnId="{3EA6F75C-4766-49D9-8442-9255ACCBE9D1}">
      <dgm:prSet/>
      <dgm:spPr/>
      <dgm:t>
        <a:bodyPr/>
        <a:lstStyle/>
        <a:p>
          <a:endParaRPr lang="en-US"/>
        </a:p>
      </dgm:t>
    </dgm:pt>
    <dgm:pt modelId="{1EDD004D-EB7B-48AD-8BAD-E7CCA2DF0D9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Posílení kreativity a řešení problémů tím, že dovolíme našemu mozku odpočinout si a nabít se.</a:t>
          </a:r>
          <a:endParaRPr lang="en-US" dirty="0">
            <a:latin typeface="Aptos" panose="020B0004020202020204" pitchFamily="34" charset="0"/>
          </a:endParaRPr>
        </a:p>
      </dgm:t>
    </dgm:pt>
    <dgm:pt modelId="{DB36070B-1393-41A1-966A-95AA3C040E17}" type="parTrans" cxnId="{23F4466B-53D0-4687-BF9E-D3DFD7961F2B}">
      <dgm:prSet/>
      <dgm:spPr/>
      <dgm:t>
        <a:bodyPr/>
        <a:lstStyle/>
        <a:p>
          <a:endParaRPr lang="en-US"/>
        </a:p>
      </dgm:t>
    </dgm:pt>
    <dgm:pt modelId="{90F17E67-C293-40C8-9232-E8907342F018}" type="sibTrans" cxnId="{23F4466B-53D0-4687-BF9E-D3DFD7961F2B}">
      <dgm:prSet/>
      <dgm:spPr/>
      <dgm:t>
        <a:bodyPr/>
        <a:lstStyle/>
        <a:p>
          <a:endParaRPr lang="en-US"/>
        </a:p>
      </dgm:t>
    </dgm:pt>
    <dgm:pt modelId="{A4A258A3-9AB2-41DC-B0A7-D2654A5A5EB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Posílení nálady a štěstí zvýšením naší vděčnosti a uznání za přítomný okamžik.</a:t>
          </a:r>
          <a:endParaRPr lang="en-US" dirty="0">
            <a:latin typeface="Aptos" panose="020B0004020202020204" pitchFamily="34" charset="0"/>
          </a:endParaRPr>
        </a:p>
      </dgm:t>
    </dgm:pt>
    <dgm:pt modelId="{115BA971-8E29-4C78-9601-92565AE19857}" type="parTrans" cxnId="{76179E2D-AC68-41AD-9215-A070494A171E}">
      <dgm:prSet/>
      <dgm:spPr/>
      <dgm:t>
        <a:bodyPr/>
        <a:lstStyle/>
        <a:p>
          <a:endParaRPr lang="en-US"/>
        </a:p>
      </dgm:t>
    </dgm:pt>
    <dgm:pt modelId="{3B328B9C-F30F-495E-8FC9-2920E4D8AA69}" type="sibTrans" cxnId="{76179E2D-AC68-41AD-9215-A070494A171E}">
      <dgm:prSet/>
      <dgm:spPr/>
      <dgm:t>
        <a:bodyPr/>
        <a:lstStyle/>
        <a:p>
          <a:endParaRPr lang="en-US"/>
        </a:p>
      </dgm:t>
    </dgm:pt>
    <dgm:pt modelId="{6CE715D8-AB08-4848-BAFF-BFCD11842585}" type="pres">
      <dgm:prSet presAssocID="{0C2BB5F1-5FF9-4791-A652-96369B7AB90E}" presName="root" presStyleCnt="0">
        <dgm:presLayoutVars>
          <dgm:dir/>
          <dgm:resizeHandles val="exact"/>
        </dgm:presLayoutVars>
      </dgm:prSet>
      <dgm:spPr/>
    </dgm:pt>
    <dgm:pt modelId="{3ECDCF57-D79F-4FC5-9D22-D9F0324375F5}" type="pres">
      <dgm:prSet presAssocID="{802F2FDA-3B55-40EB-892B-236742C1D324}" presName="compNode" presStyleCnt="0"/>
      <dgm:spPr/>
    </dgm:pt>
    <dgm:pt modelId="{70037762-15CB-4A46-983F-152B32B7B01B}" type="pres">
      <dgm:prSet presAssocID="{802F2FDA-3B55-40EB-892B-236742C1D324}" presName="bgRect" presStyleLbl="bgShp" presStyleIdx="0" presStyleCnt="4"/>
      <dgm:spPr/>
    </dgm:pt>
    <dgm:pt modelId="{3C0111AC-6988-4865-A891-11A46F888A46}" type="pres">
      <dgm:prSet presAssocID="{802F2FDA-3B55-40EB-892B-236742C1D32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E900ECC-5435-46FC-961A-10F97E745AE7}" type="pres">
      <dgm:prSet presAssocID="{802F2FDA-3B55-40EB-892B-236742C1D324}" presName="spaceRect" presStyleCnt="0"/>
      <dgm:spPr/>
    </dgm:pt>
    <dgm:pt modelId="{4127666E-C5E5-45F4-BDBC-0C1CE7EEDC93}" type="pres">
      <dgm:prSet presAssocID="{802F2FDA-3B55-40EB-892B-236742C1D324}" presName="parTx" presStyleLbl="revTx" presStyleIdx="0" presStyleCnt="4">
        <dgm:presLayoutVars>
          <dgm:chMax val="0"/>
          <dgm:chPref val="0"/>
        </dgm:presLayoutVars>
      </dgm:prSet>
      <dgm:spPr/>
    </dgm:pt>
    <dgm:pt modelId="{BC0CDA36-8C9F-45F4-B74E-5C363645252F}" type="pres">
      <dgm:prSet presAssocID="{4586FAB1-E479-4623-B7E7-8929029DFFA2}" presName="sibTrans" presStyleCnt="0"/>
      <dgm:spPr/>
    </dgm:pt>
    <dgm:pt modelId="{59CE6B1F-A43D-4B98-9B9E-05B41AB66CD2}" type="pres">
      <dgm:prSet presAssocID="{88094836-1E20-4A65-8D84-BD0D72166EC4}" presName="compNode" presStyleCnt="0"/>
      <dgm:spPr/>
    </dgm:pt>
    <dgm:pt modelId="{B7A2CE57-0DA5-4BA3-B351-2CFE2E31331B}" type="pres">
      <dgm:prSet presAssocID="{88094836-1E20-4A65-8D84-BD0D72166EC4}" presName="bgRect" presStyleLbl="bgShp" presStyleIdx="1" presStyleCnt="4"/>
      <dgm:spPr/>
    </dgm:pt>
    <dgm:pt modelId="{C2CD0474-83D2-4DE7-8B9B-33F85A13619B}" type="pres">
      <dgm:prSet presAssocID="{88094836-1E20-4A65-8D84-BD0D72166EC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steľ"/>
        </a:ext>
      </dgm:extLst>
    </dgm:pt>
    <dgm:pt modelId="{84C1C8DD-C027-4E90-AAC5-18F13A776EB5}" type="pres">
      <dgm:prSet presAssocID="{88094836-1E20-4A65-8D84-BD0D72166EC4}" presName="spaceRect" presStyleCnt="0"/>
      <dgm:spPr/>
    </dgm:pt>
    <dgm:pt modelId="{31A309EA-B220-43DA-BF57-F2214C382A76}" type="pres">
      <dgm:prSet presAssocID="{88094836-1E20-4A65-8D84-BD0D72166EC4}" presName="parTx" presStyleLbl="revTx" presStyleIdx="1" presStyleCnt="4">
        <dgm:presLayoutVars>
          <dgm:chMax val="0"/>
          <dgm:chPref val="0"/>
        </dgm:presLayoutVars>
      </dgm:prSet>
      <dgm:spPr/>
    </dgm:pt>
    <dgm:pt modelId="{DD23A5F6-0105-465B-B72F-83AF008A15DB}" type="pres">
      <dgm:prSet presAssocID="{2D747D73-5A12-431C-A3F7-26F02FD84CB8}" presName="sibTrans" presStyleCnt="0"/>
      <dgm:spPr/>
    </dgm:pt>
    <dgm:pt modelId="{B18C0B7D-C153-4000-80CC-45E38456F510}" type="pres">
      <dgm:prSet presAssocID="{1EDD004D-EB7B-48AD-8BAD-E7CCA2DF0D9A}" presName="compNode" presStyleCnt="0"/>
      <dgm:spPr/>
    </dgm:pt>
    <dgm:pt modelId="{979BD23C-1592-4CD1-8386-31E88CF46677}" type="pres">
      <dgm:prSet presAssocID="{1EDD004D-EB7B-48AD-8BAD-E7CCA2DF0D9A}" presName="bgRect" presStyleLbl="bgShp" presStyleIdx="2" presStyleCnt="4"/>
      <dgm:spPr/>
    </dgm:pt>
    <dgm:pt modelId="{F7A84823-CDDD-44C5-88CF-89807056D31A}" type="pres">
      <dgm:prSet presAssocID="{1EDD004D-EB7B-48AD-8BAD-E7CCA2DF0D9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zog"/>
        </a:ext>
      </dgm:extLst>
    </dgm:pt>
    <dgm:pt modelId="{6F8A94DA-6714-442A-9AAE-2961FE1231E8}" type="pres">
      <dgm:prSet presAssocID="{1EDD004D-EB7B-48AD-8BAD-E7CCA2DF0D9A}" presName="spaceRect" presStyleCnt="0"/>
      <dgm:spPr/>
    </dgm:pt>
    <dgm:pt modelId="{78E59FEE-DFC5-4A36-A334-0326A41F55BE}" type="pres">
      <dgm:prSet presAssocID="{1EDD004D-EB7B-48AD-8BAD-E7CCA2DF0D9A}" presName="parTx" presStyleLbl="revTx" presStyleIdx="2" presStyleCnt="4">
        <dgm:presLayoutVars>
          <dgm:chMax val="0"/>
          <dgm:chPref val="0"/>
        </dgm:presLayoutVars>
      </dgm:prSet>
      <dgm:spPr/>
    </dgm:pt>
    <dgm:pt modelId="{DCE29FD7-758D-438D-B515-930689DCD2E4}" type="pres">
      <dgm:prSet presAssocID="{90F17E67-C293-40C8-9232-E8907342F018}" presName="sibTrans" presStyleCnt="0"/>
      <dgm:spPr/>
    </dgm:pt>
    <dgm:pt modelId="{BB3814FC-FE58-441B-AD1E-C984C22C00F6}" type="pres">
      <dgm:prSet presAssocID="{A4A258A3-9AB2-41DC-B0A7-D2654A5A5EB8}" presName="compNode" presStyleCnt="0"/>
      <dgm:spPr/>
    </dgm:pt>
    <dgm:pt modelId="{3F996D5C-2413-40DF-85ED-3A286FB8398D}" type="pres">
      <dgm:prSet presAssocID="{A4A258A3-9AB2-41DC-B0A7-D2654A5A5EB8}" presName="bgRect" presStyleLbl="bgShp" presStyleIdx="3" presStyleCnt="4"/>
      <dgm:spPr/>
    </dgm:pt>
    <dgm:pt modelId="{22D07255-A91E-4194-9181-6ADE67A8F6C9}" type="pres">
      <dgm:prSet presAssocID="{A4A258A3-9AB2-41DC-B0A7-D2654A5A5EB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9D3FD644-7623-4AE7-BCAB-59DD03583612}" type="pres">
      <dgm:prSet presAssocID="{A4A258A3-9AB2-41DC-B0A7-D2654A5A5EB8}" presName="spaceRect" presStyleCnt="0"/>
      <dgm:spPr/>
    </dgm:pt>
    <dgm:pt modelId="{8721054D-F195-4F22-8BDD-5F7F14992CD8}" type="pres">
      <dgm:prSet presAssocID="{A4A258A3-9AB2-41DC-B0A7-D2654A5A5EB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6179E2D-AC68-41AD-9215-A070494A171E}" srcId="{0C2BB5F1-5FF9-4791-A652-96369B7AB90E}" destId="{A4A258A3-9AB2-41DC-B0A7-D2654A5A5EB8}" srcOrd="3" destOrd="0" parTransId="{115BA971-8E29-4C78-9601-92565AE19857}" sibTransId="{3B328B9C-F30F-495E-8FC9-2920E4D8AA69}"/>
    <dgm:cxn modelId="{92464E30-BE8E-41DC-AD94-3CC454679059}" type="presOf" srcId="{0C2BB5F1-5FF9-4791-A652-96369B7AB90E}" destId="{6CE715D8-AB08-4848-BAFF-BFCD11842585}" srcOrd="0" destOrd="0" presId="urn:microsoft.com/office/officeart/2018/2/layout/IconVerticalSolidList"/>
    <dgm:cxn modelId="{3EA6F75C-4766-49D9-8442-9255ACCBE9D1}" srcId="{0C2BB5F1-5FF9-4791-A652-96369B7AB90E}" destId="{88094836-1E20-4A65-8D84-BD0D72166EC4}" srcOrd="1" destOrd="0" parTransId="{74001AA1-B7EC-4123-9BD7-305B936316E5}" sibTransId="{2D747D73-5A12-431C-A3F7-26F02FD84CB8}"/>
    <dgm:cxn modelId="{CAFD4D5D-9FB4-4201-A5AD-086709E0E892}" type="presOf" srcId="{802F2FDA-3B55-40EB-892B-236742C1D324}" destId="{4127666E-C5E5-45F4-BDBC-0C1CE7EEDC93}" srcOrd="0" destOrd="0" presId="urn:microsoft.com/office/officeart/2018/2/layout/IconVerticalSolidList"/>
    <dgm:cxn modelId="{C2B8FF68-3FD7-4158-8CB1-D9DD581B3484}" srcId="{0C2BB5F1-5FF9-4791-A652-96369B7AB90E}" destId="{802F2FDA-3B55-40EB-892B-236742C1D324}" srcOrd="0" destOrd="0" parTransId="{0AABBF1E-0F78-4F57-A74D-B6046C9F2EE3}" sibTransId="{4586FAB1-E479-4623-B7E7-8929029DFFA2}"/>
    <dgm:cxn modelId="{23F4466B-53D0-4687-BF9E-D3DFD7961F2B}" srcId="{0C2BB5F1-5FF9-4791-A652-96369B7AB90E}" destId="{1EDD004D-EB7B-48AD-8BAD-E7CCA2DF0D9A}" srcOrd="2" destOrd="0" parTransId="{DB36070B-1393-41A1-966A-95AA3C040E17}" sibTransId="{90F17E67-C293-40C8-9232-E8907342F018}"/>
    <dgm:cxn modelId="{40830BCD-0B4F-45FB-8B94-214644E1C53C}" type="presOf" srcId="{88094836-1E20-4A65-8D84-BD0D72166EC4}" destId="{31A309EA-B220-43DA-BF57-F2214C382A76}" srcOrd="0" destOrd="0" presId="urn:microsoft.com/office/officeart/2018/2/layout/IconVerticalSolidList"/>
    <dgm:cxn modelId="{CEE51EDC-9B82-49D6-80F8-E322FC0B2A8F}" type="presOf" srcId="{A4A258A3-9AB2-41DC-B0A7-D2654A5A5EB8}" destId="{8721054D-F195-4F22-8BDD-5F7F14992CD8}" srcOrd="0" destOrd="0" presId="urn:microsoft.com/office/officeart/2018/2/layout/IconVerticalSolidList"/>
    <dgm:cxn modelId="{71AD2BF8-819D-4B81-B0A2-D84163F93FB3}" type="presOf" srcId="{1EDD004D-EB7B-48AD-8BAD-E7CCA2DF0D9A}" destId="{78E59FEE-DFC5-4A36-A334-0326A41F55BE}" srcOrd="0" destOrd="0" presId="urn:microsoft.com/office/officeart/2018/2/layout/IconVerticalSolidList"/>
    <dgm:cxn modelId="{A45199EE-B4BD-4417-832F-7A64152C9173}" type="presParOf" srcId="{6CE715D8-AB08-4848-BAFF-BFCD11842585}" destId="{3ECDCF57-D79F-4FC5-9D22-D9F0324375F5}" srcOrd="0" destOrd="0" presId="urn:microsoft.com/office/officeart/2018/2/layout/IconVerticalSolidList"/>
    <dgm:cxn modelId="{D5D2463F-AD78-4A51-AA4C-43FD9DFE6F7B}" type="presParOf" srcId="{3ECDCF57-D79F-4FC5-9D22-D9F0324375F5}" destId="{70037762-15CB-4A46-983F-152B32B7B01B}" srcOrd="0" destOrd="0" presId="urn:microsoft.com/office/officeart/2018/2/layout/IconVerticalSolidList"/>
    <dgm:cxn modelId="{2B1A2422-D818-46F9-A00D-55FF4E35CDD6}" type="presParOf" srcId="{3ECDCF57-D79F-4FC5-9D22-D9F0324375F5}" destId="{3C0111AC-6988-4865-A891-11A46F888A46}" srcOrd="1" destOrd="0" presId="urn:microsoft.com/office/officeart/2018/2/layout/IconVerticalSolidList"/>
    <dgm:cxn modelId="{40F4D465-4651-4695-9C1C-F054A80C4FDB}" type="presParOf" srcId="{3ECDCF57-D79F-4FC5-9D22-D9F0324375F5}" destId="{9E900ECC-5435-46FC-961A-10F97E745AE7}" srcOrd="2" destOrd="0" presId="urn:microsoft.com/office/officeart/2018/2/layout/IconVerticalSolidList"/>
    <dgm:cxn modelId="{AD2BBDB9-CC3F-4DB7-9803-8D7E791FB512}" type="presParOf" srcId="{3ECDCF57-D79F-4FC5-9D22-D9F0324375F5}" destId="{4127666E-C5E5-45F4-BDBC-0C1CE7EEDC93}" srcOrd="3" destOrd="0" presId="urn:microsoft.com/office/officeart/2018/2/layout/IconVerticalSolidList"/>
    <dgm:cxn modelId="{7618E9A3-9C2C-4DFD-B39C-B3F475458E65}" type="presParOf" srcId="{6CE715D8-AB08-4848-BAFF-BFCD11842585}" destId="{BC0CDA36-8C9F-45F4-B74E-5C363645252F}" srcOrd="1" destOrd="0" presId="urn:microsoft.com/office/officeart/2018/2/layout/IconVerticalSolidList"/>
    <dgm:cxn modelId="{98A9ADE8-D50A-4C82-BDE1-A24F887751E8}" type="presParOf" srcId="{6CE715D8-AB08-4848-BAFF-BFCD11842585}" destId="{59CE6B1F-A43D-4B98-9B9E-05B41AB66CD2}" srcOrd="2" destOrd="0" presId="urn:microsoft.com/office/officeart/2018/2/layout/IconVerticalSolidList"/>
    <dgm:cxn modelId="{BD65EA98-4A50-48B7-9A69-0AB34AAA57DC}" type="presParOf" srcId="{59CE6B1F-A43D-4B98-9B9E-05B41AB66CD2}" destId="{B7A2CE57-0DA5-4BA3-B351-2CFE2E31331B}" srcOrd="0" destOrd="0" presId="urn:microsoft.com/office/officeart/2018/2/layout/IconVerticalSolidList"/>
    <dgm:cxn modelId="{3F68CBEA-0B10-47E3-AAF2-0F05D9BA57F2}" type="presParOf" srcId="{59CE6B1F-A43D-4B98-9B9E-05B41AB66CD2}" destId="{C2CD0474-83D2-4DE7-8B9B-33F85A13619B}" srcOrd="1" destOrd="0" presId="urn:microsoft.com/office/officeart/2018/2/layout/IconVerticalSolidList"/>
    <dgm:cxn modelId="{F28C9EDE-457B-427C-ADB8-6D4C23FBE3F7}" type="presParOf" srcId="{59CE6B1F-A43D-4B98-9B9E-05B41AB66CD2}" destId="{84C1C8DD-C027-4E90-AAC5-18F13A776EB5}" srcOrd="2" destOrd="0" presId="urn:microsoft.com/office/officeart/2018/2/layout/IconVerticalSolidList"/>
    <dgm:cxn modelId="{E447846D-3964-429C-8BCA-D7F230C51733}" type="presParOf" srcId="{59CE6B1F-A43D-4B98-9B9E-05B41AB66CD2}" destId="{31A309EA-B220-43DA-BF57-F2214C382A76}" srcOrd="3" destOrd="0" presId="urn:microsoft.com/office/officeart/2018/2/layout/IconVerticalSolidList"/>
    <dgm:cxn modelId="{850929F5-8931-418F-A1A1-6756440AB012}" type="presParOf" srcId="{6CE715D8-AB08-4848-BAFF-BFCD11842585}" destId="{DD23A5F6-0105-465B-B72F-83AF008A15DB}" srcOrd="3" destOrd="0" presId="urn:microsoft.com/office/officeart/2018/2/layout/IconVerticalSolidList"/>
    <dgm:cxn modelId="{600CE52F-0FFE-42B2-8E27-F3A62F375ACA}" type="presParOf" srcId="{6CE715D8-AB08-4848-BAFF-BFCD11842585}" destId="{B18C0B7D-C153-4000-80CC-45E38456F510}" srcOrd="4" destOrd="0" presId="urn:microsoft.com/office/officeart/2018/2/layout/IconVerticalSolidList"/>
    <dgm:cxn modelId="{A1F8E278-19E6-4A15-9203-E40CCAC9387A}" type="presParOf" srcId="{B18C0B7D-C153-4000-80CC-45E38456F510}" destId="{979BD23C-1592-4CD1-8386-31E88CF46677}" srcOrd="0" destOrd="0" presId="urn:microsoft.com/office/officeart/2018/2/layout/IconVerticalSolidList"/>
    <dgm:cxn modelId="{8990AB8B-6642-49AB-9D29-D2A419F8B09D}" type="presParOf" srcId="{B18C0B7D-C153-4000-80CC-45E38456F510}" destId="{F7A84823-CDDD-44C5-88CF-89807056D31A}" srcOrd="1" destOrd="0" presId="urn:microsoft.com/office/officeart/2018/2/layout/IconVerticalSolidList"/>
    <dgm:cxn modelId="{25C9F47A-7646-4BDF-B450-466C2AC2A6B3}" type="presParOf" srcId="{B18C0B7D-C153-4000-80CC-45E38456F510}" destId="{6F8A94DA-6714-442A-9AAE-2961FE1231E8}" srcOrd="2" destOrd="0" presId="urn:microsoft.com/office/officeart/2018/2/layout/IconVerticalSolidList"/>
    <dgm:cxn modelId="{B1B4E198-D050-4EF5-97D0-834F8D1517C1}" type="presParOf" srcId="{B18C0B7D-C153-4000-80CC-45E38456F510}" destId="{78E59FEE-DFC5-4A36-A334-0326A41F55BE}" srcOrd="3" destOrd="0" presId="urn:microsoft.com/office/officeart/2018/2/layout/IconVerticalSolidList"/>
    <dgm:cxn modelId="{1A6AB618-C2F3-466E-9E0F-2EB4D15D08ED}" type="presParOf" srcId="{6CE715D8-AB08-4848-BAFF-BFCD11842585}" destId="{DCE29FD7-758D-438D-B515-930689DCD2E4}" srcOrd="5" destOrd="0" presId="urn:microsoft.com/office/officeart/2018/2/layout/IconVerticalSolidList"/>
    <dgm:cxn modelId="{EEAC3FA9-F759-4FFF-A7FA-B3B2A2DE5C6E}" type="presParOf" srcId="{6CE715D8-AB08-4848-BAFF-BFCD11842585}" destId="{BB3814FC-FE58-441B-AD1E-C984C22C00F6}" srcOrd="6" destOrd="0" presId="urn:microsoft.com/office/officeart/2018/2/layout/IconVerticalSolidList"/>
    <dgm:cxn modelId="{CCC0D5A7-8289-4D28-8DD6-CFABC9449B4B}" type="presParOf" srcId="{BB3814FC-FE58-441B-AD1E-C984C22C00F6}" destId="{3F996D5C-2413-40DF-85ED-3A286FB8398D}" srcOrd="0" destOrd="0" presId="urn:microsoft.com/office/officeart/2018/2/layout/IconVerticalSolidList"/>
    <dgm:cxn modelId="{1135E85B-3A0C-4D6F-9ACA-2277D618B1C9}" type="presParOf" srcId="{BB3814FC-FE58-441B-AD1E-C984C22C00F6}" destId="{22D07255-A91E-4194-9181-6ADE67A8F6C9}" srcOrd="1" destOrd="0" presId="urn:microsoft.com/office/officeart/2018/2/layout/IconVerticalSolidList"/>
    <dgm:cxn modelId="{A7EDD5DF-E6D0-40A6-A44F-7C0D1277554C}" type="presParOf" srcId="{BB3814FC-FE58-441B-AD1E-C984C22C00F6}" destId="{9D3FD644-7623-4AE7-BCAB-59DD03583612}" srcOrd="2" destOrd="0" presId="urn:microsoft.com/office/officeart/2018/2/layout/IconVerticalSolidList"/>
    <dgm:cxn modelId="{A3C89C39-8C78-48CA-BBDA-113AAE82C84D}" type="presParOf" srcId="{BB3814FC-FE58-441B-AD1E-C984C22C00F6}" destId="{8721054D-F195-4F22-8BDD-5F7F14992C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D98D9F-2B34-417A-B8BB-2AB3362105B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097F582-DFB6-4A46-894A-197BE18411CA}">
      <dgm:prSet custT="1"/>
      <dgm:spPr>
        <a:solidFill>
          <a:srgbClr val="92BAB5"/>
        </a:solidFill>
      </dgm:spPr>
      <dgm:t>
        <a:bodyPr/>
        <a:lstStyle/>
        <a:p>
          <a:r>
            <a:rPr lang="cs-CZ" sz="1600" b="0" i="0" dirty="0"/>
            <a:t>V tomto modulu jsme diskutovali o konceptu digitálních návyků a o tom, jak ovlivňují naši pohodu, produktivitu a vztahy.</a:t>
          </a:r>
          <a:endParaRPr lang="en-US" sz="1600" dirty="0">
            <a:latin typeface="Aptos" panose="020B0004020202020204" pitchFamily="34" charset="0"/>
          </a:endParaRPr>
        </a:p>
      </dgm:t>
    </dgm:pt>
    <dgm:pt modelId="{D3FB42ED-98D2-47CB-AB22-3DBB511E4A20}" type="parTrans" cxnId="{61BDBB6A-5C9E-4B3E-BD96-DAF82D66FACB}">
      <dgm:prSet/>
      <dgm:spPr/>
      <dgm:t>
        <a:bodyPr/>
        <a:lstStyle/>
        <a:p>
          <a:endParaRPr lang="en-US"/>
        </a:p>
      </dgm:t>
    </dgm:pt>
    <dgm:pt modelId="{BEB8D66F-7084-440D-9F5E-AACAFD5E7191}" type="sibTrans" cxnId="{61BDBB6A-5C9E-4B3E-BD96-DAF82D66FACB}">
      <dgm:prSet/>
      <dgm:spPr/>
      <dgm:t>
        <a:bodyPr/>
        <a:lstStyle/>
        <a:p>
          <a:endParaRPr lang="en-US"/>
        </a:p>
      </dgm:t>
    </dgm:pt>
    <dgm:pt modelId="{6D3E8B7C-773F-4B4A-A7DD-4B103ED05CFB}">
      <dgm:prSet custT="1"/>
      <dgm:spPr>
        <a:solidFill>
          <a:srgbClr val="92BAB5"/>
        </a:solidFill>
      </dgm:spPr>
      <dgm:t>
        <a:bodyPr/>
        <a:lstStyle/>
        <a:p>
          <a:r>
            <a:rPr lang="cs-CZ" sz="1600" b="0" i="0" dirty="0"/>
            <a:t>Také jsme se naučili několik praktických strategií pro správu našich digitálních návyků:</a:t>
          </a:r>
          <a:endParaRPr lang="en-US" sz="1600" dirty="0">
            <a:latin typeface="Aptos" panose="020B0004020202020204" pitchFamily="34" charset="0"/>
          </a:endParaRPr>
        </a:p>
      </dgm:t>
    </dgm:pt>
    <dgm:pt modelId="{65FE1808-1C68-4A75-BFC2-78537F638596}" type="parTrans" cxnId="{59E428B0-F566-470C-BD14-608CD8174580}">
      <dgm:prSet/>
      <dgm:spPr/>
      <dgm:t>
        <a:bodyPr/>
        <a:lstStyle/>
        <a:p>
          <a:endParaRPr lang="en-US"/>
        </a:p>
      </dgm:t>
    </dgm:pt>
    <dgm:pt modelId="{7B4DD789-FBFC-44FE-A6F6-AE0DA4537CC4}" type="sibTrans" cxnId="{59E428B0-F566-470C-BD14-608CD8174580}">
      <dgm:prSet/>
      <dgm:spPr/>
      <dgm:t>
        <a:bodyPr/>
        <a:lstStyle/>
        <a:p>
          <a:endParaRPr lang="en-US"/>
        </a:p>
      </dgm:t>
    </dgm:pt>
    <dgm:pt modelId="{C276933F-E132-44F2-9C89-FBE031A73627}">
      <dgm:prSet custT="1"/>
      <dgm:spPr/>
      <dgm:t>
        <a:bodyPr/>
        <a:lstStyle/>
        <a:p>
          <a:endParaRPr lang="cs-CZ" sz="1600" b="0" i="0" dirty="0"/>
        </a:p>
        <a:p>
          <a:r>
            <a:rPr lang="cs-CZ" sz="1600" dirty="0"/>
            <a:t>Být více sebevědomý a vědom si používání našich technologií</a:t>
          </a:r>
          <a:r>
            <a:rPr lang="en-US" sz="1600" dirty="0">
              <a:latin typeface="Aptos" panose="020B0004020202020204" pitchFamily="34" charset="0"/>
            </a:rPr>
            <a:t>.</a:t>
          </a:r>
        </a:p>
      </dgm:t>
    </dgm:pt>
    <dgm:pt modelId="{8058CC5E-316E-437D-B0F9-C8A7A5FA51F2}" type="parTrans" cxnId="{19FD558F-C7D8-4981-A072-645CE6FB3DD3}">
      <dgm:prSet/>
      <dgm:spPr/>
      <dgm:t>
        <a:bodyPr/>
        <a:lstStyle/>
        <a:p>
          <a:endParaRPr lang="en-US"/>
        </a:p>
      </dgm:t>
    </dgm:pt>
    <dgm:pt modelId="{1514F81D-8375-46BE-8C42-4920EE30965E}" type="sibTrans" cxnId="{19FD558F-C7D8-4981-A072-645CE6FB3DD3}">
      <dgm:prSet/>
      <dgm:spPr/>
      <dgm:t>
        <a:bodyPr/>
        <a:lstStyle/>
        <a:p>
          <a:endParaRPr lang="en-US"/>
        </a:p>
      </dgm:t>
    </dgm:pt>
    <dgm:pt modelId="{3C178BE0-FC3A-4724-A8F7-851800AE05F6}">
      <dgm:prSet custT="1"/>
      <dgm:spPr/>
      <dgm:t>
        <a:bodyPr/>
        <a:lstStyle/>
        <a:p>
          <a:endParaRPr lang="cs-CZ" sz="1600" b="0" i="0" dirty="0"/>
        </a:p>
        <a:p>
          <a:r>
            <a:rPr lang="cs-CZ" sz="1600" dirty="0"/>
            <a:t>Vyvážení času stráveného na obrazovce a produktivity pomocí technik řízení času</a:t>
          </a:r>
          <a:endParaRPr lang="en-US" sz="1600" dirty="0">
            <a:latin typeface="Aptos" panose="020B0004020202020204" pitchFamily="34" charset="0"/>
          </a:endParaRPr>
        </a:p>
      </dgm:t>
    </dgm:pt>
    <dgm:pt modelId="{DB0E508A-3912-4AD3-B56E-FD1CA1674F19}" type="parTrans" cxnId="{E474881C-30E3-4069-8867-986E0903088F}">
      <dgm:prSet/>
      <dgm:spPr/>
      <dgm:t>
        <a:bodyPr/>
        <a:lstStyle/>
        <a:p>
          <a:endParaRPr lang="en-US"/>
        </a:p>
      </dgm:t>
    </dgm:pt>
    <dgm:pt modelId="{51A55CA9-BF50-4C70-A8AB-D9F7BC4129A2}" type="sibTrans" cxnId="{E474881C-30E3-4069-8867-986E0903088F}">
      <dgm:prSet/>
      <dgm:spPr/>
      <dgm:t>
        <a:bodyPr/>
        <a:lstStyle/>
        <a:p>
          <a:endParaRPr lang="en-US"/>
        </a:p>
      </dgm:t>
    </dgm:pt>
    <dgm:pt modelId="{51B0DFFF-69A8-43D8-98DF-B44385F959AB}">
      <dgm:prSet custT="1"/>
      <dgm:spPr/>
      <dgm:t>
        <a:bodyPr/>
        <a:lstStyle/>
        <a:p>
          <a:r>
            <a:rPr lang="cs-CZ" sz="1600" b="0" i="0" dirty="0"/>
            <a:t>Vyvážení času stráveného na obrazovce a produktivity pomocí technik řízení času</a:t>
          </a:r>
          <a:endParaRPr lang="en-US" sz="1600" dirty="0">
            <a:latin typeface="Aptos" panose="020B0004020202020204" pitchFamily="34" charset="0"/>
          </a:endParaRPr>
        </a:p>
      </dgm:t>
    </dgm:pt>
    <dgm:pt modelId="{CC186C8B-A6AF-4646-9D13-9FCCF0A537BA}" type="parTrans" cxnId="{5E6C6B16-D8EC-46A2-9BC6-2DC242075E9A}">
      <dgm:prSet/>
      <dgm:spPr/>
      <dgm:t>
        <a:bodyPr/>
        <a:lstStyle/>
        <a:p>
          <a:endParaRPr lang="en-US"/>
        </a:p>
      </dgm:t>
    </dgm:pt>
    <dgm:pt modelId="{B8EA8303-5C2E-440C-982F-C333F4CE380C}" type="sibTrans" cxnId="{5E6C6B16-D8EC-46A2-9BC6-2DC242075E9A}">
      <dgm:prSet/>
      <dgm:spPr/>
      <dgm:t>
        <a:bodyPr/>
        <a:lstStyle/>
        <a:p>
          <a:endParaRPr lang="en-US"/>
        </a:p>
      </dgm:t>
    </dgm:pt>
    <dgm:pt modelId="{70FF2BDD-120C-4A9D-BA30-FFDD00882761}">
      <dgm:prSet custT="1"/>
      <dgm:spPr/>
      <dgm:t>
        <a:bodyPr/>
        <a:lstStyle/>
        <a:p>
          <a:r>
            <a:rPr lang="cs-CZ" sz="1600" b="0" i="0" dirty="0"/>
            <a:t>Pravidelné a záměrné odpojování od technologie.</a:t>
          </a:r>
          <a:endParaRPr lang="en-US" sz="1600" dirty="0">
            <a:latin typeface="Aptos" panose="020B0004020202020204" pitchFamily="34" charset="0"/>
          </a:endParaRPr>
        </a:p>
      </dgm:t>
    </dgm:pt>
    <dgm:pt modelId="{F3395AF0-6947-4830-8975-72760BFBD6D5}" type="parTrans" cxnId="{DEB3FD4E-8D18-4E1C-AA33-A18722BF0EAA}">
      <dgm:prSet/>
      <dgm:spPr/>
      <dgm:t>
        <a:bodyPr/>
        <a:lstStyle/>
        <a:p>
          <a:endParaRPr lang="en-US"/>
        </a:p>
      </dgm:t>
    </dgm:pt>
    <dgm:pt modelId="{5AF533A4-C79A-4CF8-9986-029A9D5B462E}" type="sibTrans" cxnId="{DEB3FD4E-8D18-4E1C-AA33-A18722BF0EAA}">
      <dgm:prSet/>
      <dgm:spPr/>
      <dgm:t>
        <a:bodyPr/>
        <a:lstStyle/>
        <a:p>
          <a:endParaRPr lang="en-US"/>
        </a:p>
      </dgm:t>
    </dgm:pt>
    <dgm:pt modelId="{D55DAA58-A320-4CC9-AC9D-F9E4F37FA87F}">
      <dgm:prSet custT="1"/>
      <dgm:spPr/>
      <dgm:t>
        <a:bodyPr/>
        <a:lstStyle/>
        <a:p>
          <a:r>
            <a:rPr lang="cs-CZ" sz="1600" dirty="0"/>
            <a:t>Všímejte si všímavosti v digitálním věku pozorností a zvědavostí.</a:t>
          </a:r>
          <a:endParaRPr lang="en-US" sz="1600" dirty="0">
            <a:latin typeface="Aptos" panose="020B0004020202020204" pitchFamily="34" charset="0"/>
          </a:endParaRPr>
        </a:p>
      </dgm:t>
    </dgm:pt>
    <dgm:pt modelId="{DBFFF982-A589-41C6-809D-6113046EE830}" type="parTrans" cxnId="{28681C46-2520-4B93-87E3-D4EB1A6E27FC}">
      <dgm:prSet/>
      <dgm:spPr/>
      <dgm:t>
        <a:bodyPr/>
        <a:lstStyle/>
        <a:p>
          <a:endParaRPr lang="en-US"/>
        </a:p>
      </dgm:t>
    </dgm:pt>
    <dgm:pt modelId="{048FAD40-B1A0-4A9A-89BE-1766D2CEFDA3}" type="sibTrans" cxnId="{28681C46-2520-4B93-87E3-D4EB1A6E27FC}">
      <dgm:prSet/>
      <dgm:spPr/>
      <dgm:t>
        <a:bodyPr/>
        <a:lstStyle/>
        <a:p>
          <a:endParaRPr lang="en-US"/>
        </a:p>
      </dgm:t>
    </dgm:pt>
    <dgm:pt modelId="{850D3775-D276-4C88-BC03-DEF8E70EC021}" type="pres">
      <dgm:prSet presAssocID="{1AD98D9F-2B34-417A-B8BB-2AB3362105B2}" presName="Name0" presStyleCnt="0">
        <dgm:presLayoutVars>
          <dgm:dir/>
          <dgm:resizeHandles val="exact"/>
        </dgm:presLayoutVars>
      </dgm:prSet>
      <dgm:spPr/>
    </dgm:pt>
    <dgm:pt modelId="{DABBAA5A-B336-43AC-AA3B-D8D925F00E52}" type="pres">
      <dgm:prSet presAssocID="{1097F582-DFB6-4A46-894A-197BE18411CA}" presName="node" presStyleLbl="node1" presStyleIdx="0" presStyleCnt="7">
        <dgm:presLayoutVars>
          <dgm:bulletEnabled val="1"/>
        </dgm:presLayoutVars>
      </dgm:prSet>
      <dgm:spPr/>
    </dgm:pt>
    <dgm:pt modelId="{618C87F8-E34B-493B-B14C-5DAFD369DBB4}" type="pres">
      <dgm:prSet presAssocID="{BEB8D66F-7084-440D-9F5E-AACAFD5E7191}" presName="sibTrans" presStyleLbl="sibTrans1D1" presStyleIdx="0" presStyleCnt="6"/>
      <dgm:spPr/>
    </dgm:pt>
    <dgm:pt modelId="{EB4FF34C-D41C-43B1-9263-C0E3A395B536}" type="pres">
      <dgm:prSet presAssocID="{BEB8D66F-7084-440D-9F5E-AACAFD5E7191}" presName="connectorText" presStyleLbl="sibTrans1D1" presStyleIdx="0" presStyleCnt="6"/>
      <dgm:spPr/>
    </dgm:pt>
    <dgm:pt modelId="{44BA803C-5B6C-41D3-BE0B-153E8ACD1F8D}" type="pres">
      <dgm:prSet presAssocID="{6D3E8B7C-773F-4B4A-A7DD-4B103ED05CFB}" presName="node" presStyleLbl="node1" presStyleIdx="1" presStyleCnt="7">
        <dgm:presLayoutVars>
          <dgm:bulletEnabled val="1"/>
        </dgm:presLayoutVars>
      </dgm:prSet>
      <dgm:spPr/>
    </dgm:pt>
    <dgm:pt modelId="{6D5C30AD-6758-4B5F-94F1-08E42ADDAE40}" type="pres">
      <dgm:prSet presAssocID="{7B4DD789-FBFC-44FE-A6F6-AE0DA4537CC4}" presName="sibTrans" presStyleLbl="sibTrans1D1" presStyleIdx="1" presStyleCnt="6"/>
      <dgm:spPr/>
    </dgm:pt>
    <dgm:pt modelId="{070B9F79-FEF1-430E-8A19-741F5BF13833}" type="pres">
      <dgm:prSet presAssocID="{7B4DD789-FBFC-44FE-A6F6-AE0DA4537CC4}" presName="connectorText" presStyleLbl="sibTrans1D1" presStyleIdx="1" presStyleCnt="6"/>
      <dgm:spPr/>
    </dgm:pt>
    <dgm:pt modelId="{FD49040A-B539-45A2-9497-64B7A14EBE78}" type="pres">
      <dgm:prSet presAssocID="{C276933F-E132-44F2-9C89-FBE031A73627}" presName="node" presStyleLbl="node1" presStyleIdx="2" presStyleCnt="7">
        <dgm:presLayoutVars>
          <dgm:bulletEnabled val="1"/>
        </dgm:presLayoutVars>
      </dgm:prSet>
      <dgm:spPr/>
    </dgm:pt>
    <dgm:pt modelId="{500CF179-EFB6-4CAA-9870-40D47A4E4D46}" type="pres">
      <dgm:prSet presAssocID="{1514F81D-8375-46BE-8C42-4920EE30965E}" presName="sibTrans" presStyleLbl="sibTrans1D1" presStyleIdx="2" presStyleCnt="6"/>
      <dgm:spPr/>
    </dgm:pt>
    <dgm:pt modelId="{A3AF6EB9-3348-4F9D-B139-E3AF200F24B5}" type="pres">
      <dgm:prSet presAssocID="{1514F81D-8375-46BE-8C42-4920EE30965E}" presName="connectorText" presStyleLbl="sibTrans1D1" presStyleIdx="2" presStyleCnt="6"/>
      <dgm:spPr/>
    </dgm:pt>
    <dgm:pt modelId="{454DC9F7-EB7B-44BD-A92A-69DE6149ADA6}" type="pres">
      <dgm:prSet presAssocID="{3C178BE0-FC3A-4724-A8F7-851800AE05F6}" presName="node" presStyleLbl="node1" presStyleIdx="3" presStyleCnt="7">
        <dgm:presLayoutVars>
          <dgm:bulletEnabled val="1"/>
        </dgm:presLayoutVars>
      </dgm:prSet>
      <dgm:spPr/>
    </dgm:pt>
    <dgm:pt modelId="{81220622-D1F0-42D2-B6A0-A57122D9B60F}" type="pres">
      <dgm:prSet presAssocID="{51A55CA9-BF50-4C70-A8AB-D9F7BC4129A2}" presName="sibTrans" presStyleLbl="sibTrans1D1" presStyleIdx="3" presStyleCnt="6"/>
      <dgm:spPr/>
    </dgm:pt>
    <dgm:pt modelId="{CB271BF9-3266-45EA-94C0-30441A4F432D}" type="pres">
      <dgm:prSet presAssocID="{51A55CA9-BF50-4C70-A8AB-D9F7BC4129A2}" presName="connectorText" presStyleLbl="sibTrans1D1" presStyleIdx="3" presStyleCnt="6"/>
      <dgm:spPr/>
    </dgm:pt>
    <dgm:pt modelId="{38B0E415-320C-494E-A5A2-3F6B29BA1F30}" type="pres">
      <dgm:prSet presAssocID="{51B0DFFF-69A8-43D8-98DF-B44385F959AB}" presName="node" presStyleLbl="node1" presStyleIdx="4" presStyleCnt="7">
        <dgm:presLayoutVars>
          <dgm:bulletEnabled val="1"/>
        </dgm:presLayoutVars>
      </dgm:prSet>
      <dgm:spPr/>
    </dgm:pt>
    <dgm:pt modelId="{5DFFDE08-392C-4861-A536-6B0E6CC0CD98}" type="pres">
      <dgm:prSet presAssocID="{B8EA8303-5C2E-440C-982F-C333F4CE380C}" presName="sibTrans" presStyleLbl="sibTrans1D1" presStyleIdx="4" presStyleCnt="6"/>
      <dgm:spPr/>
    </dgm:pt>
    <dgm:pt modelId="{792FCBE3-3DB2-41B7-A1B6-C85DC447A27E}" type="pres">
      <dgm:prSet presAssocID="{B8EA8303-5C2E-440C-982F-C333F4CE380C}" presName="connectorText" presStyleLbl="sibTrans1D1" presStyleIdx="4" presStyleCnt="6"/>
      <dgm:spPr/>
    </dgm:pt>
    <dgm:pt modelId="{D5BE9F65-F865-4764-8060-8CDC8475A760}" type="pres">
      <dgm:prSet presAssocID="{70FF2BDD-120C-4A9D-BA30-FFDD00882761}" presName="node" presStyleLbl="node1" presStyleIdx="5" presStyleCnt="7">
        <dgm:presLayoutVars>
          <dgm:bulletEnabled val="1"/>
        </dgm:presLayoutVars>
      </dgm:prSet>
      <dgm:spPr/>
    </dgm:pt>
    <dgm:pt modelId="{50101211-3554-4DD1-AC75-596750FE9FC3}" type="pres">
      <dgm:prSet presAssocID="{5AF533A4-C79A-4CF8-9986-029A9D5B462E}" presName="sibTrans" presStyleLbl="sibTrans1D1" presStyleIdx="5" presStyleCnt="6"/>
      <dgm:spPr/>
    </dgm:pt>
    <dgm:pt modelId="{2D59A151-FB4F-4F79-9F9D-B86949CDDE43}" type="pres">
      <dgm:prSet presAssocID="{5AF533A4-C79A-4CF8-9986-029A9D5B462E}" presName="connectorText" presStyleLbl="sibTrans1D1" presStyleIdx="5" presStyleCnt="6"/>
      <dgm:spPr/>
    </dgm:pt>
    <dgm:pt modelId="{937EE8DE-36B1-4001-99F3-AA2618C4FC02}" type="pres">
      <dgm:prSet presAssocID="{D55DAA58-A320-4CC9-AC9D-F9E4F37FA87F}" presName="node" presStyleLbl="node1" presStyleIdx="6" presStyleCnt="7">
        <dgm:presLayoutVars>
          <dgm:bulletEnabled val="1"/>
        </dgm:presLayoutVars>
      </dgm:prSet>
      <dgm:spPr/>
    </dgm:pt>
  </dgm:ptLst>
  <dgm:cxnLst>
    <dgm:cxn modelId="{06F05A05-F533-495D-8215-9698DD2F55DD}" type="presOf" srcId="{C276933F-E132-44F2-9C89-FBE031A73627}" destId="{FD49040A-B539-45A2-9497-64B7A14EBE78}" srcOrd="0" destOrd="0" presId="urn:microsoft.com/office/officeart/2016/7/layout/RepeatingBendingProcessNew"/>
    <dgm:cxn modelId="{402C0F06-8FE2-4D8C-8F42-0FE2FE88B743}" type="presOf" srcId="{7B4DD789-FBFC-44FE-A6F6-AE0DA4537CC4}" destId="{070B9F79-FEF1-430E-8A19-741F5BF13833}" srcOrd="1" destOrd="0" presId="urn:microsoft.com/office/officeart/2016/7/layout/RepeatingBendingProcessNew"/>
    <dgm:cxn modelId="{08E7BC0E-3B75-4F45-B480-BCF711961D08}" type="presOf" srcId="{1097F582-DFB6-4A46-894A-197BE18411CA}" destId="{DABBAA5A-B336-43AC-AA3B-D8D925F00E52}" srcOrd="0" destOrd="0" presId="urn:microsoft.com/office/officeart/2016/7/layout/RepeatingBendingProcessNew"/>
    <dgm:cxn modelId="{A9CFA013-855A-43E6-930E-2DB89AA4BAAD}" type="presOf" srcId="{1514F81D-8375-46BE-8C42-4920EE30965E}" destId="{A3AF6EB9-3348-4F9D-B139-E3AF200F24B5}" srcOrd="1" destOrd="0" presId="urn:microsoft.com/office/officeart/2016/7/layout/RepeatingBendingProcessNew"/>
    <dgm:cxn modelId="{5E6C6B16-D8EC-46A2-9BC6-2DC242075E9A}" srcId="{1AD98D9F-2B34-417A-B8BB-2AB3362105B2}" destId="{51B0DFFF-69A8-43D8-98DF-B44385F959AB}" srcOrd="4" destOrd="0" parTransId="{CC186C8B-A6AF-4646-9D13-9FCCF0A537BA}" sibTransId="{B8EA8303-5C2E-440C-982F-C333F4CE380C}"/>
    <dgm:cxn modelId="{E474881C-30E3-4069-8867-986E0903088F}" srcId="{1AD98D9F-2B34-417A-B8BB-2AB3362105B2}" destId="{3C178BE0-FC3A-4724-A8F7-851800AE05F6}" srcOrd="3" destOrd="0" parTransId="{DB0E508A-3912-4AD3-B56E-FD1CA1674F19}" sibTransId="{51A55CA9-BF50-4C70-A8AB-D9F7BC4129A2}"/>
    <dgm:cxn modelId="{4CAFF822-B282-461D-8399-3254D414F02A}" type="presOf" srcId="{B8EA8303-5C2E-440C-982F-C333F4CE380C}" destId="{5DFFDE08-392C-4861-A536-6B0E6CC0CD98}" srcOrd="0" destOrd="0" presId="urn:microsoft.com/office/officeart/2016/7/layout/RepeatingBendingProcessNew"/>
    <dgm:cxn modelId="{A6DA9A3B-5804-417A-A203-1F8A84BF1C4E}" type="presOf" srcId="{5AF533A4-C79A-4CF8-9986-029A9D5B462E}" destId="{2D59A151-FB4F-4F79-9F9D-B86949CDDE43}" srcOrd="1" destOrd="0" presId="urn:microsoft.com/office/officeart/2016/7/layout/RepeatingBendingProcessNew"/>
    <dgm:cxn modelId="{28681C46-2520-4B93-87E3-D4EB1A6E27FC}" srcId="{1AD98D9F-2B34-417A-B8BB-2AB3362105B2}" destId="{D55DAA58-A320-4CC9-AC9D-F9E4F37FA87F}" srcOrd="6" destOrd="0" parTransId="{DBFFF982-A589-41C6-809D-6113046EE830}" sibTransId="{048FAD40-B1A0-4A9A-89BE-1766D2CEFDA3}"/>
    <dgm:cxn modelId="{DEB3FD4E-8D18-4E1C-AA33-A18722BF0EAA}" srcId="{1AD98D9F-2B34-417A-B8BB-2AB3362105B2}" destId="{70FF2BDD-120C-4A9D-BA30-FFDD00882761}" srcOrd="5" destOrd="0" parTransId="{F3395AF0-6947-4830-8975-72760BFBD6D5}" sibTransId="{5AF533A4-C79A-4CF8-9986-029A9D5B462E}"/>
    <dgm:cxn modelId="{9B49A153-B200-41D7-B906-B1F49B105453}" type="presOf" srcId="{7B4DD789-FBFC-44FE-A6F6-AE0DA4537CC4}" destId="{6D5C30AD-6758-4B5F-94F1-08E42ADDAE40}" srcOrd="0" destOrd="0" presId="urn:microsoft.com/office/officeart/2016/7/layout/RepeatingBendingProcessNew"/>
    <dgm:cxn modelId="{561FC155-30EA-46BB-9AF2-7ED5B56B353A}" type="presOf" srcId="{51A55CA9-BF50-4C70-A8AB-D9F7BC4129A2}" destId="{CB271BF9-3266-45EA-94C0-30441A4F432D}" srcOrd="1" destOrd="0" presId="urn:microsoft.com/office/officeart/2016/7/layout/RepeatingBendingProcessNew"/>
    <dgm:cxn modelId="{8DE3CD5C-BD58-44D9-B212-EE2C1DD60EDB}" type="presOf" srcId="{6D3E8B7C-773F-4B4A-A7DD-4B103ED05CFB}" destId="{44BA803C-5B6C-41D3-BE0B-153E8ACD1F8D}" srcOrd="0" destOrd="0" presId="urn:microsoft.com/office/officeart/2016/7/layout/RepeatingBendingProcessNew"/>
    <dgm:cxn modelId="{D9102561-F330-4E5E-918E-87FBE66EF040}" type="presOf" srcId="{1AD98D9F-2B34-417A-B8BB-2AB3362105B2}" destId="{850D3775-D276-4C88-BC03-DEF8E70EC021}" srcOrd="0" destOrd="0" presId="urn:microsoft.com/office/officeart/2016/7/layout/RepeatingBendingProcessNew"/>
    <dgm:cxn modelId="{DF5A8668-6546-4FFA-9401-FDD1ECD4432C}" type="presOf" srcId="{BEB8D66F-7084-440D-9F5E-AACAFD5E7191}" destId="{618C87F8-E34B-493B-B14C-5DAFD369DBB4}" srcOrd="0" destOrd="0" presId="urn:microsoft.com/office/officeart/2016/7/layout/RepeatingBendingProcessNew"/>
    <dgm:cxn modelId="{61BDBB6A-5C9E-4B3E-BD96-DAF82D66FACB}" srcId="{1AD98D9F-2B34-417A-B8BB-2AB3362105B2}" destId="{1097F582-DFB6-4A46-894A-197BE18411CA}" srcOrd="0" destOrd="0" parTransId="{D3FB42ED-98D2-47CB-AB22-3DBB511E4A20}" sibTransId="{BEB8D66F-7084-440D-9F5E-AACAFD5E7191}"/>
    <dgm:cxn modelId="{BD708F73-D48F-4048-AF4E-EA4376779B4B}" type="presOf" srcId="{70FF2BDD-120C-4A9D-BA30-FFDD00882761}" destId="{D5BE9F65-F865-4764-8060-8CDC8475A760}" srcOrd="0" destOrd="0" presId="urn:microsoft.com/office/officeart/2016/7/layout/RepeatingBendingProcessNew"/>
    <dgm:cxn modelId="{19FD558F-C7D8-4981-A072-645CE6FB3DD3}" srcId="{1AD98D9F-2B34-417A-B8BB-2AB3362105B2}" destId="{C276933F-E132-44F2-9C89-FBE031A73627}" srcOrd="2" destOrd="0" parTransId="{8058CC5E-316E-437D-B0F9-C8A7A5FA51F2}" sibTransId="{1514F81D-8375-46BE-8C42-4920EE30965E}"/>
    <dgm:cxn modelId="{4ED595A6-B366-4EBB-B8E8-BC978C6224D2}" type="presOf" srcId="{51B0DFFF-69A8-43D8-98DF-B44385F959AB}" destId="{38B0E415-320C-494E-A5A2-3F6B29BA1F30}" srcOrd="0" destOrd="0" presId="urn:microsoft.com/office/officeart/2016/7/layout/RepeatingBendingProcessNew"/>
    <dgm:cxn modelId="{59E428B0-F566-470C-BD14-608CD8174580}" srcId="{1AD98D9F-2B34-417A-B8BB-2AB3362105B2}" destId="{6D3E8B7C-773F-4B4A-A7DD-4B103ED05CFB}" srcOrd="1" destOrd="0" parTransId="{65FE1808-1C68-4A75-BFC2-78537F638596}" sibTransId="{7B4DD789-FBFC-44FE-A6F6-AE0DA4537CC4}"/>
    <dgm:cxn modelId="{594B83B6-5508-4734-90BF-8557C24315CE}" type="presOf" srcId="{3C178BE0-FC3A-4724-A8F7-851800AE05F6}" destId="{454DC9F7-EB7B-44BD-A92A-69DE6149ADA6}" srcOrd="0" destOrd="0" presId="urn:microsoft.com/office/officeart/2016/7/layout/RepeatingBendingProcessNew"/>
    <dgm:cxn modelId="{4C0D23BC-35E2-4CB1-8646-138A3D7BA160}" type="presOf" srcId="{5AF533A4-C79A-4CF8-9986-029A9D5B462E}" destId="{50101211-3554-4DD1-AC75-596750FE9FC3}" srcOrd="0" destOrd="0" presId="urn:microsoft.com/office/officeart/2016/7/layout/RepeatingBendingProcessNew"/>
    <dgm:cxn modelId="{B9AF26E4-1DA8-4145-BF0F-85712AF16FB4}" type="presOf" srcId="{D55DAA58-A320-4CC9-AC9D-F9E4F37FA87F}" destId="{937EE8DE-36B1-4001-99F3-AA2618C4FC02}" srcOrd="0" destOrd="0" presId="urn:microsoft.com/office/officeart/2016/7/layout/RepeatingBendingProcessNew"/>
    <dgm:cxn modelId="{2B4C9AE6-614E-4129-B60C-ACF888DFB78B}" type="presOf" srcId="{51A55CA9-BF50-4C70-A8AB-D9F7BC4129A2}" destId="{81220622-D1F0-42D2-B6A0-A57122D9B60F}" srcOrd="0" destOrd="0" presId="urn:microsoft.com/office/officeart/2016/7/layout/RepeatingBendingProcessNew"/>
    <dgm:cxn modelId="{6039D0EB-C795-415C-BB3A-1F10B9CCFE90}" type="presOf" srcId="{BEB8D66F-7084-440D-9F5E-AACAFD5E7191}" destId="{EB4FF34C-D41C-43B1-9263-C0E3A395B536}" srcOrd="1" destOrd="0" presId="urn:microsoft.com/office/officeart/2016/7/layout/RepeatingBendingProcessNew"/>
    <dgm:cxn modelId="{B70E77F0-DA64-42C5-86BB-186D2E432F56}" type="presOf" srcId="{1514F81D-8375-46BE-8C42-4920EE30965E}" destId="{500CF179-EFB6-4CAA-9870-40D47A4E4D46}" srcOrd="0" destOrd="0" presId="urn:microsoft.com/office/officeart/2016/7/layout/RepeatingBendingProcessNew"/>
    <dgm:cxn modelId="{A3B67DF1-998D-4E88-A4F4-F992536BCA39}" type="presOf" srcId="{B8EA8303-5C2E-440C-982F-C333F4CE380C}" destId="{792FCBE3-3DB2-41B7-A1B6-C85DC447A27E}" srcOrd="1" destOrd="0" presId="urn:microsoft.com/office/officeart/2016/7/layout/RepeatingBendingProcessNew"/>
    <dgm:cxn modelId="{1D5C4911-D23A-4AF8-90B0-6D524B31C8D7}" type="presParOf" srcId="{850D3775-D276-4C88-BC03-DEF8E70EC021}" destId="{DABBAA5A-B336-43AC-AA3B-D8D925F00E52}" srcOrd="0" destOrd="0" presId="urn:microsoft.com/office/officeart/2016/7/layout/RepeatingBendingProcessNew"/>
    <dgm:cxn modelId="{596D04F8-77EE-4422-9C4F-BD64FFD703DD}" type="presParOf" srcId="{850D3775-D276-4C88-BC03-DEF8E70EC021}" destId="{618C87F8-E34B-493B-B14C-5DAFD369DBB4}" srcOrd="1" destOrd="0" presId="urn:microsoft.com/office/officeart/2016/7/layout/RepeatingBendingProcessNew"/>
    <dgm:cxn modelId="{0E51C4F5-F23C-4B10-9336-D2ECE342963A}" type="presParOf" srcId="{618C87F8-E34B-493B-B14C-5DAFD369DBB4}" destId="{EB4FF34C-D41C-43B1-9263-C0E3A395B536}" srcOrd="0" destOrd="0" presId="urn:microsoft.com/office/officeart/2016/7/layout/RepeatingBendingProcessNew"/>
    <dgm:cxn modelId="{1B203A00-AECC-42AF-AB2C-05DEC334608E}" type="presParOf" srcId="{850D3775-D276-4C88-BC03-DEF8E70EC021}" destId="{44BA803C-5B6C-41D3-BE0B-153E8ACD1F8D}" srcOrd="2" destOrd="0" presId="urn:microsoft.com/office/officeart/2016/7/layout/RepeatingBendingProcessNew"/>
    <dgm:cxn modelId="{AA61C711-3CF4-4C7A-8799-9BF252FDA48C}" type="presParOf" srcId="{850D3775-D276-4C88-BC03-DEF8E70EC021}" destId="{6D5C30AD-6758-4B5F-94F1-08E42ADDAE40}" srcOrd="3" destOrd="0" presId="urn:microsoft.com/office/officeart/2016/7/layout/RepeatingBendingProcessNew"/>
    <dgm:cxn modelId="{98AF8FC6-C7C6-417F-85F6-4828F636FDEB}" type="presParOf" srcId="{6D5C30AD-6758-4B5F-94F1-08E42ADDAE40}" destId="{070B9F79-FEF1-430E-8A19-741F5BF13833}" srcOrd="0" destOrd="0" presId="urn:microsoft.com/office/officeart/2016/7/layout/RepeatingBendingProcessNew"/>
    <dgm:cxn modelId="{9BBB0F47-367E-4AB7-ACFC-56C94905D334}" type="presParOf" srcId="{850D3775-D276-4C88-BC03-DEF8E70EC021}" destId="{FD49040A-B539-45A2-9497-64B7A14EBE78}" srcOrd="4" destOrd="0" presId="urn:microsoft.com/office/officeart/2016/7/layout/RepeatingBendingProcessNew"/>
    <dgm:cxn modelId="{623FE2CE-8404-46E9-A309-7D7270AFE497}" type="presParOf" srcId="{850D3775-D276-4C88-BC03-DEF8E70EC021}" destId="{500CF179-EFB6-4CAA-9870-40D47A4E4D46}" srcOrd="5" destOrd="0" presId="urn:microsoft.com/office/officeart/2016/7/layout/RepeatingBendingProcessNew"/>
    <dgm:cxn modelId="{48BA31CB-C3A3-4425-AEBB-BD4087D98AED}" type="presParOf" srcId="{500CF179-EFB6-4CAA-9870-40D47A4E4D46}" destId="{A3AF6EB9-3348-4F9D-B139-E3AF200F24B5}" srcOrd="0" destOrd="0" presId="urn:microsoft.com/office/officeart/2016/7/layout/RepeatingBendingProcessNew"/>
    <dgm:cxn modelId="{6B5F24F7-FE50-4B53-B759-F9490B688EDA}" type="presParOf" srcId="{850D3775-D276-4C88-BC03-DEF8E70EC021}" destId="{454DC9F7-EB7B-44BD-A92A-69DE6149ADA6}" srcOrd="6" destOrd="0" presId="urn:microsoft.com/office/officeart/2016/7/layout/RepeatingBendingProcessNew"/>
    <dgm:cxn modelId="{93FD8273-2D12-4F38-9D1C-4DA84438A5EF}" type="presParOf" srcId="{850D3775-D276-4C88-BC03-DEF8E70EC021}" destId="{81220622-D1F0-42D2-B6A0-A57122D9B60F}" srcOrd="7" destOrd="0" presId="urn:microsoft.com/office/officeart/2016/7/layout/RepeatingBendingProcessNew"/>
    <dgm:cxn modelId="{BE002492-C585-4E18-A71E-6B182A989FD3}" type="presParOf" srcId="{81220622-D1F0-42D2-B6A0-A57122D9B60F}" destId="{CB271BF9-3266-45EA-94C0-30441A4F432D}" srcOrd="0" destOrd="0" presId="urn:microsoft.com/office/officeart/2016/7/layout/RepeatingBendingProcessNew"/>
    <dgm:cxn modelId="{5634972F-5B8E-40DC-80C8-34E3942BD596}" type="presParOf" srcId="{850D3775-D276-4C88-BC03-DEF8E70EC021}" destId="{38B0E415-320C-494E-A5A2-3F6B29BA1F30}" srcOrd="8" destOrd="0" presId="urn:microsoft.com/office/officeart/2016/7/layout/RepeatingBendingProcessNew"/>
    <dgm:cxn modelId="{8C76B559-D359-4169-B7AB-31362C5B73EC}" type="presParOf" srcId="{850D3775-D276-4C88-BC03-DEF8E70EC021}" destId="{5DFFDE08-392C-4861-A536-6B0E6CC0CD98}" srcOrd="9" destOrd="0" presId="urn:microsoft.com/office/officeart/2016/7/layout/RepeatingBendingProcessNew"/>
    <dgm:cxn modelId="{040F428C-6A62-40D1-AB6D-7F8D88684E7C}" type="presParOf" srcId="{5DFFDE08-392C-4861-A536-6B0E6CC0CD98}" destId="{792FCBE3-3DB2-41B7-A1B6-C85DC447A27E}" srcOrd="0" destOrd="0" presId="urn:microsoft.com/office/officeart/2016/7/layout/RepeatingBendingProcessNew"/>
    <dgm:cxn modelId="{D817F8DC-6938-411D-96E0-EE44A3DAEBE0}" type="presParOf" srcId="{850D3775-D276-4C88-BC03-DEF8E70EC021}" destId="{D5BE9F65-F865-4764-8060-8CDC8475A760}" srcOrd="10" destOrd="0" presId="urn:microsoft.com/office/officeart/2016/7/layout/RepeatingBendingProcessNew"/>
    <dgm:cxn modelId="{5918D006-7683-4ABE-9D51-6845CF81DAC2}" type="presParOf" srcId="{850D3775-D276-4C88-BC03-DEF8E70EC021}" destId="{50101211-3554-4DD1-AC75-596750FE9FC3}" srcOrd="11" destOrd="0" presId="urn:microsoft.com/office/officeart/2016/7/layout/RepeatingBendingProcessNew"/>
    <dgm:cxn modelId="{BF5CAF08-74E1-4F84-8BDE-E6DB525504B7}" type="presParOf" srcId="{50101211-3554-4DD1-AC75-596750FE9FC3}" destId="{2D59A151-FB4F-4F79-9F9D-B86949CDDE43}" srcOrd="0" destOrd="0" presId="urn:microsoft.com/office/officeart/2016/7/layout/RepeatingBendingProcessNew"/>
    <dgm:cxn modelId="{F6291F9D-3BC9-4CE3-A8CE-523F1AC40D91}" type="presParOf" srcId="{850D3775-D276-4C88-BC03-DEF8E70EC021}" destId="{937EE8DE-36B1-4001-99F3-AA2618C4FC02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sk-SK" sz="2800" b="1" dirty="0" err="1">
              <a:latin typeface="Aptos" panose="020B0004020202020204" pitchFamily="34" charset="0"/>
            </a:rPr>
            <a:t>Využívej</a:t>
          </a:r>
          <a:r>
            <a:rPr lang="sk-SK" sz="2800" b="1" dirty="0">
              <a:latin typeface="Aptos" panose="020B0004020202020204" pitchFamily="34" charset="0"/>
            </a:rPr>
            <a:t> </a:t>
          </a:r>
          <a:endParaRPr lang="en-US" sz="2800" b="1" dirty="0"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Používejte aplikace pro produktivitu: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sk-SK" sz="2000" b="1" dirty="0" err="1">
              <a:latin typeface="Aptos" panose="020B0004020202020204" pitchFamily="34" charset="0"/>
            </a:rPr>
            <a:t>Provádějte</a:t>
          </a:r>
          <a:r>
            <a:rPr lang="sk-SK" sz="2800" b="1" dirty="0">
              <a:latin typeface="Aptos" panose="020B0004020202020204" pitchFamily="34" charset="0"/>
            </a:rPr>
            <a:t> </a:t>
          </a:r>
          <a:endParaRPr lang="en-US" sz="2800" b="1" dirty="0"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Provádějte digitální detox období: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600" b="0" i="0" kern="1200" dirty="0"/>
            <a:t>Zaznamenávejte své digitální aktivity po celý den.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213E5E1-9294-4378-BCA7-AB0743AFD8EB}">
      <dgm:prSet/>
      <dgm:spPr/>
      <dgm:t>
        <a:bodyPr/>
        <a:lstStyle/>
        <a:p>
          <a:r>
            <a:rPr lang="sk-SK" b="1" dirty="0"/>
            <a:t>Cvičte</a:t>
          </a:r>
          <a:endParaRPr lang="en-GB" b="1" dirty="0"/>
        </a:p>
      </dgm:t>
    </dgm:pt>
    <dgm:pt modelId="{5B5F442F-A98E-45A1-8E0F-68A65D0D7BBE}" type="parTrans" cxnId="{0E47AE15-2062-4797-A4C4-BE3C0388EC44}">
      <dgm:prSet/>
      <dgm:spPr/>
      <dgm:t>
        <a:bodyPr/>
        <a:lstStyle/>
        <a:p>
          <a:endParaRPr lang="en-GB"/>
        </a:p>
      </dgm:t>
    </dgm:pt>
    <dgm:pt modelId="{3843269B-4C72-4C26-99B4-526BBC805E93}" type="sibTrans" cxnId="{0E47AE15-2062-4797-A4C4-BE3C0388EC44}">
      <dgm:prSet/>
      <dgm:spPr/>
      <dgm:t>
        <a:bodyPr/>
        <a:lstStyle/>
        <a:p>
          <a:endParaRPr lang="en-GB"/>
        </a:p>
      </dgm:t>
    </dgm:pt>
    <dgm:pt modelId="{E51309FC-4053-41ED-8F9B-3DDC15ED953B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Cvičte všímavost:</a:t>
          </a:r>
          <a:endParaRPr lang="en-GB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A70C338C-D1A1-45E2-A068-2D549043FA4F}" type="parTrans" cxnId="{5C203D32-B740-4004-A30B-143258B27028}">
      <dgm:prSet/>
      <dgm:spPr/>
      <dgm:t>
        <a:bodyPr/>
        <a:lstStyle/>
        <a:p>
          <a:endParaRPr lang="en-GB"/>
        </a:p>
      </dgm:t>
    </dgm:pt>
    <dgm:pt modelId="{736E1274-4C5D-4518-86CB-147AEF5A8D4F}" type="sibTrans" cxnId="{5C203D32-B740-4004-A30B-143258B27028}">
      <dgm:prSet/>
      <dgm:spPr/>
      <dgm:t>
        <a:bodyPr/>
        <a:lstStyle/>
        <a:p>
          <a:endParaRPr lang="en-GB"/>
        </a:p>
      </dgm:t>
    </dgm:pt>
    <dgm:pt modelId="{76CD7C12-128F-44B6-81A1-45DAFDDBA885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600" b="0" i="0" kern="1200" dirty="0"/>
            <a:t>Integrujte techniky všímavosti do své digitální rutiny. 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7569590B-A08E-4F36-8BA3-FC16EDDDE38C}" type="parTrans" cxnId="{5BCA3B53-EFC6-4949-982A-88760596E2A5}">
      <dgm:prSet/>
      <dgm:spPr/>
      <dgm:t>
        <a:bodyPr/>
        <a:lstStyle/>
        <a:p>
          <a:endParaRPr lang="en-GB"/>
        </a:p>
      </dgm:t>
    </dgm:pt>
    <dgm:pt modelId="{EB460D17-AECA-43CB-992D-92B22EBB57C7}" type="sibTrans" cxnId="{5BCA3B53-EFC6-4949-982A-88760596E2A5}">
      <dgm:prSet/>
      <dgm:spPr/>
      <dgm:t>
        <a:bodyPr/>
        <a:lstStyle/>
        <a:p>
          <a:endParaRPr lang="en-GB"/>
        </a:p>
      </dgm:t>
    </dgm:pt>
    <dgm:pt modelId="{4149AF08-C538-46E8-8124-1DB16C5DE988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600" kern="1200" dirty="0">
            <a:latin typeface="Aptos" panose="020B0004020202020204" pitchFamily="34" charset="0"/>
          </a:endParaRPr>
        </a:p>
      </dgm:t>
    </dgm:pt>
    <dgm:pt modelId="{D7A215C8-B367-4FB4-8BBB-1284AF0F50BE}" type="sibTrans" cxnId="{5205F926-1ACC-4EE1-9E91-220CFC516D6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6B4BDE5-BFB3-4655-936A-14201D22C03A}" type="parTrans" cxnId="{5205F926-1ACC-4EE1-9E91-220CFC516D6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EF31C63F-AB3A-4BF8-A8FB-77714ECDE60C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Zvažte své osobní a profesní cíle. </a:t>
          </a:r>
        </a:p>
      </dgm:t>
    </dgm:pt>
    <dgm:pt modelId="{F815DE23-A9CD-4DF9-80CE-DD262CE98205}" type="parTrans" cxnId="{7D11D229-CA61-458B-B696-8AA3FF222DC8}">
      <dgm:prSet/>
      <dgm:spPr/>
      <dgm:t>
        <a:bodyPr/>
        <a:lstStyle/>
        <a:p>
          <a:endParaRPr lang="cs-CZ"/>
        </a:p>
      </dgm:t>
    </dgm:pt>
    <dgm:pt modelId="{B6A67643-48E6-40A8-A734-96D01E9D2493}" type="sibTrans" cxnId="{7D11D229-CA61-458B-B696-8AA3FF222DC8}">
      <dgm:prSet/>
      <dgm:spPr/>
      <dgm:t>
        <a:bodyPr/>
        <a:lstStyle/>
        <a:p>
          <a:endParaRPr lang="cs-CZ"/>
        </a:p>
      </dgm:t>
    </dgm:pt>
    <dgm:pt modelId="{30E8C9DA-8FF1-4EBD-9219-E2F6106BF237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Zamyslete se nad tím, jak jsou vaše digitální návyky v souladu s těmito cíli. </a:t>
          </a:r>
        </a:p>
      </dgm:t>
    </dgm:pt>
    <dgm:pt modelId="{39FECAAA-FEA4-4069-83E0-33F541DC6158}" type="parTrans" cxnId="{074D0228-9A6F-46D2-BD3D-6515C7AA03BF}">
      <dgm:prSet/>
      <dgm:spPr/>
    </dgm:pt>
    <dgm:pt modelId="{23A6C3E6-8F24-4B28-AEDF-3F4BEED71404}" type="sibTrans" cxnId="{074D0228-9A6F-46D2-BD3D-6515C7AA03BF}">
      <dgm:prSet/>
      <dgm:spPr/>
    </dgm:pt>
    <dgm:pt modelId="{883F2D22-8D9E-48CD-9800-C4D4777BF9DB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Identifikujte všechny návyky, které mohou bránit vašemu pokroku.</a:t>
          </a:r>
        </a:p>
      </dgm:t>
    </dgm:pt>
    <dgm:pt modelId="{54710DEC-2FF7-45F5-A3FD-60E418D8B747}" type="parTrans" cxnId="{183060EB-1954-47BD-8F60-E75C29F158EB}">
      <dgm:prSet/>
      <dgm:spPr/>
    </dgm:pt>
    <dgm:pt modelId="{654AE0FE-3713-48A1-9AD8-C0F0EBFAA505}" type="sibTrans" cxnId="{183060EB-1954-47BD-8F60-E75C29F158EB}">
      <dgm:prSet/>
      <dgm:spPr/>
    </dgm:pt>
    <dgm:pt modelId="{321AB918-4451-4094-801B-E217F444D6D0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600" b="0" i="0" kern="1200" dirty="0"/>
            <a:t> Všimněte si času stráveného na různých platformách a účelu každé interakce. 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8212BE77-5387-40DE-97F3-032028B769C5}" type="parTrans" cxnId="{F3309E44-A841-42B6-B090-F0532D21491A}">
      <dgm:prSet/>
      <dgm:spPr/>
    </dgm:pt>
    <dgm:pt modelId="{79EB0549-3A05-4270-926F-A185CF726782}" type="sibTrans" cxnId="{F3309E44-A841-42B6-B090-F0532D21491A}">
      <dgm:prSet/>
      <dgm:spPr/>
    </dgm:pt>
    <dgm:pt modelId="{AB0AE2AD-A212-45EC-953A-9951E172322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600" b="0" i="0" kern="1200" dirty="0"/>
            <a:t>Pravidelně kontrolujte svůj deník, abyste identifikovali vzory a trendy.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558CE4FA-FD0A-4E46-953B-8BBE8DA9C585}" type="parTrans" cxnId="{9CE4BE32-9714-4CD9-8134-1F0544249EFF}">
      <dgm:prSet/>
      <dgm:spPr/>
    </dgm:pt>
    <dgm:pt modelId="{236D0908-142A-4E5F-B1E0-97CF87711FC5}" type="sibTrans" cxnId="{9CE4BE32-9714-4CD9-8134-1F0544249EFF}">
      <dgm:prSet/>
      <dgm:spPr/>
    </dgm:pt>
    <dgm:pt modelId="{635A3F87-8EF8-41B5-B8DE-3EFF60EF39C0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600" b="0" i="0" kern="1200" dirty="0"/>
            <a:t>Buďte přítomní a plně zapojení do online aktivit. 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622203A7-557A-468C-B0B0-E6D265282207}" type="parTrans" cxnId="{A523B415-6FA9-4C38-8980-1E6B8D3F74F0}">
      <dgm:prSet/>
      <dgm:spPr/>
    </dgm:pt>
    <dgm:pt modelId="{FAC34B28-0602-45CC-A6C6-68BB8A12DCB1}" type="sibTrans" cxnId="{A523B415-6FA9-4C38-8980-1E6B8D3F74F0}">
      <dgm:prSet/>
      <dgm:spPr/>
    </dgm:pt>
    <dgm:pt modelId="{B86FFE86-1D37-4018-A9A8-ACA3BEB8C1B8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600" b="0" i="0" kern="1200" dirty="0"/>
            <a:t>Vnímejte své emoce a reakce na digitální podněty bez posuzování.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770A4BEA-2C55-4B15-820C-F6174C4BA125}" type="parTrans" cxnId="{8189B6F1-68C1-43D3-BEC2-1471BB860647}">
      <dgm:prSet/>
      <dgm:spPr/>
    </dgm:pt>
    <dgm:pt modelId="{08604DF2-67B6-4F9D-ABA3-90E6ADEB1973}" type="sibTrans" cxnId="{8189B6F1-68C1-43D3-BEC2-1471BB860647}">
      <dgm:prSet/>
      <dgm:spPr/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748E5150-F249-4E8C-90D9-D641BA64C32B}" type="pres">
      <dgm:prSet presAssocID="{0213E5E1-9294-4378-BCA7-AB0743AFD8EB}" presName="boxAndChildren" presStyleCnt="0"/>
      <dgm:spPr/>
    </dgm:pt>
    <dgm:pt modelId="{0F454DF5-464C-4FAC-B56C-073C36B2D661}" type="pres">
      <dgm:prSet presAssocID="{0213E5E1-9294-4378-BCA7-AB0743AFD8EB}" presName="parentTextBox" presStyleLbl="alignNode1" presStyleIdx="0" presStyleCnt="3" custScaleY="143904"/>
      <dgm:spPr/>
    </dgm:pt>
    <dgm:pt modelId="{B9572833-CD38-4EC5-88BE-FA77C068C507}" type="pres">
      <dgm:prSet presAssocID="{0213E5E1-9294-4378-BCA7-AB0743AFD8EB}" presName="descendantBox" presStyleLbl="bgAccFollowNode1" presStyleIdx="0" presStyleCnt="3" custScaleY="143455"/>
      <dgm:spPr/>
    </dgm:pt>
    <dgm:pt modelId="{02CC5B5A-AEA1-45F1-87DA-BEB1DD2FC5DB}" type="pres">
      <dgm:prSet presAssocID="{B32A7F5A-982F-4816-9680-81AD1CC0486B}" presName="sp" presStyleCnt="0"/>
      <dgm:spPr/>
    </dgm:pt>
    <dgm:pt modelId="{A63FA2C5-5D6D-45F4-9B9A-CDE1935D3EB0}" type="pres">
      <dgm:prSet presAssocID="{D33853CC-10A8-40DB-9679-0A44F5D30BAD}" presName="arrowAndChildren" presStyleCnt="0"/>
      <dgm:spPr/>
    </dgm:pt>
    <dgm:pt modelId="{C7ADD9DE-A3F4-43F3-BF28-ABE9DD55AFA2}" type="pres">
      <dgm:prSet presAssocID="{D33853CC-10A8-40DB-9679-0A44F5D30BAD}" presName="parentTextArrow" presStyleLbl="node1" presStyleIdx="0" presStyleCnt="0"/>
      <dgm:spPr/>
    </dgm:pt>
    <dgm:pt modelId="{6AF268E8-B875-46F2-8D21-1D60E0A45471}" type="pres">
      <dgm:prSet presAssocID="{D33853CC-10A8-40DB-9679-0A44F5D30BAD}" presName="arrow" presStyleLbl="alignNode1" presStyleIdx="1" presStyleCnt="3" custScaleY="118194"/>
      <dgm:spPr/>
    </dgm:pt>
    <dgm:pt modelId="{DE36DDCD-1CF6-4DCA-B372-AE3708F152E9}" type="pres">
      <dgm:prSet presAssocID="{D33853CC-10A8-40DB-9679-0A44F5D30BAD}" presName="descendantArrow" presStyleLbl="bgAccFollowNode1" presStyleIdx="1" presStyleCnt="3" custScaleX="101873" custScaleY="147979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2" presStyleCnt="3" custScaleX="108803" custScaleY="108107" custLinFactNeighborX="-675" custLinFactNeighborY="5525"/>
      <dgm:spPr/>
    </dgm:pt>
    <dgm:pt modelId="{A48D032F-D944-4708-BDDF-4172EE8BC8DF}" type="pres">
      <dgm:prSet presAssocID="{86AEBB6B-3196-47EA-8C61-FE41993AB8E6}" presName="descendantArrow" presStyleLbl="bgAccFollowNode1" presStyleIdx="2" presStyleCnt="3" custScaleX="103556" custScaleY="136823"/>
      <dgm:spPr/>
    </dgm:pt>
  </dgm:ptLst>
  <dgm:cxnLst>
    <dgm:cxn modelId="{C918A009-C349-4E43-841E-DD376586E3B7}" type="presOf" srcId="{883F2D22-8D9E-48CD-9800-C4D4777BF9DB}" destId="{A48D032F-D944-4708-BDDF-4172EE8BC8DF}" srcOrd="0" destOrd="3" presId="urn:microsoft.com/office/officeart/2016/7/layout/VerticalDownArrowProcess"/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0E47AE15-2062-4797-A4C4-BE3C0388EC44}" srcId="{25579BEE-8CBB-417A-B285-8FA47EF32191}" destId="{0213E5E1-9294-4378-BCA7-AB0743AFD8EB}" srcOrd="2" destOrd="0" parTransId="{5B5F442F-A98E-45A1-8E0F-68A65D0D7BBE}" sibTransId="{3843269B-4C72-4C26-99B4-526BBC805E93}"/>
    <dgm:cxn modelId="{A523B415-6FA9-4C38-8980-1E6B8D3F74F0}" srcId="{E51309FC-4053-41ED-8F9B-3DDC15ED953B}" destId="{635A3F87-8EF8-41B5-B8DE-3EFF60EF39C0}" srcOrd="1" destOrd="0" parTransId="{622203A7-557A-468C-B0B0-E6D265282207}" sibTransId="{FAC34B28-0602-45CC-A6C6-68BB8A12DCB1}"/>
    <dgm:cxn modelId="{003D7C19-9634-42B8-817C-7269040644A4}" type="presOf" srcId="{D33853CC-10A8-40DB-9679-0A44F5D30BAD}" destId="{C7ADD9DE-A3F4-43F3-BF28-ABE9DD55AFA2}" srcOrd="0" destOrd="0" presId="urn:microsoft.com/office/officeart/2016/7/layout/VerticalDownArrowProcess"/>
    <dgm:cxn modelId="{89F0A81F-6B7D-4654-BA26-1AFF0966667D}" type="presOf" srcId="{D33853CC-10A8-40DB-9679-0A44F5D30BAD}" destId="{6AF268E8-B875-46F2-8D21-1D60E0A45471}" srcOrd="1" destOrd="0" presId="urn:microsoft.com/office/officeart/2016/7/layout/VerticalDownArrowProcess"/>
    <dgm:cxn modelId="{5205F926-1ACC-4EE1-9E91-220CFC516D6A}" srcId="{86AEBB6B-3196-47EA-8C61-FE41993AB8E6}" destId="{4149AF08-C538-46E8-8124-1DB16C5DE988}" srcOrd="1" destOrd="0" parTransId="{C6B4BDE5-BFB3-4655-936A-14201D22C03A}" sibTransId="{D7A215C8-B367-4FB4-8BBB-1284AF0F50BE}"/>
    <dgm:cxn modelId="{074D0228-9A6F-46D2-BD3D-6515C7AA03BF}" srcId="{9B92C939-E6DD-415E-BFD4-E9175480F314}" destId="{30E8C9DA-8FF1-4EBD-9219-E2F6106BF237}" srcOrd="1" destOrd="0" parTransId="{39FECAAA-FEA4-4069-83E0-33F541DC6158}" sibTransId="{23A6C3E6-8F24-4B28-AEDF-3F4BEED71404}"/>
    <dgm:cxn modelId="{7D11D229-CA61-458B-B696-8AA3FF222DC8}" srcId="{9B92C939-E6DD-415E-BFD4-E9175480F314}" destId="{EF31C63F-AB3A-4BF8-A8FB-77714ECDE60C}" srcOrd="0" destOrd="0" parTransId="{F815DE23-A9CD-4DF9-80CE-DD262CE98205}" sibTransId="{B6A67643-48E6-40A8-A734-96D01E9D2493}"/>
    <dgm:cxn modelId="{5C203D32-B740-4004-A30B-143258B27028}" srcId="{0213E5E1-9294-4378-BCA7-AB0743AFD8EB}" destId="{E51309FC-4053-41ED-8F9B-3DDC15ED953B}" srcOrd="0" destOrd="0" parTransId="{A70C338C-D1A1-45E2-A068-2D549043FA4F}" sibTransId="{736E1274-4C5D-4518-86CB-147AEF5A8D4F}"/>
    <dgm:cxn modelId="{9CE4BE32-9714-4CD9-8134-1F0544249EFF}" srcId="{D1AC7E66-997F-495D-B417-E8CB9F8F8E59}" destId="{AB0AE2AD-A212-45EC-953A-9951E172322E}" srcOrd="2" destOrd="0" parTransId="{558CE4FA-FD0A-4E46-953B-8BBE8DA9C585}" sibTransId="{236D0908-142A-4E5F-B1E0-97CF87711FC5}"/>
    <dgm:cxn modelId="{EAD20C34-E27F-4AD7-ABEC-2B13F95AF3EB}" type="presOf" srcId="{30E8C9DA-8FF1-4EBD-9219-E2F6106BF237}" destId="{A48D032F-D944-4708-BDDF-4172EE8BC8DF}" srcOrd="0" destOrd="2" presId="urn:microsoft.com/office/officeart/2016/7/layout/VerticalDownArrowProcess"/>
    <dgm:cxn modelId="{5BB04F34-E1D9-4EEA-A2EE-79965A30306D}" type="presOf" srcId="{B86FFE86-1D37-4018-A9A8-ACA3BEB8C1B8}" destId="{B9572833-CD38-4EC5-88BE-FA77C068C507}" srcOrd="0" destOrd="3" presId="urn:microsoft.com/office/officeart/2016/7/layout/VerticalDownArrowProcess"/>
    <dgm:cxn modelId="{CCAF4F36-369D-4BA6-910E-FB1A1CBC5E94}" type="presOf" srcId="{4149AF08-C538-46E8-8124-1DB16C5DE988}" destId="{A48D032F-D944-4708-BDDF-4172EE8BC8DF}" srcOrd="0" destOrd="4" presId="urn:microsoft.com/office/officeart/2016/7/layout/VerticalDownArrowProcess"/>
    <dgm:cxn modelId="{F3309E44-A841-42B6-B090-F0532D21491A}" srcId="{D1AC7E66-997F-495D-B417-E8CB9F8F8E59}" destId="{321AB918-4451-4094-801B-E217F444D6D0}" srcOrd="1" destOrd="0" parTransId="{8212BE77-5387-40DE-97F3-032028B769C5}" sibTransId="{79EB0549-3A05-4270-926F-A185CF726782}"/>
    <dgm:cxn modelId="{5BCA3B53-EFC6-4949-982A-88760596E2A5}" srcId="{E51309FC-4053-41ED-8F9B-3DDC15ED953B}" destId="{76CD7C12-128F-44B6-81A1-45DAFDDBA885}" srcOrd="0" destOrd="0" parTransId="{7569590B-A08E-4F36-8BA3-FC16EDDDE38C}" sibTransId="{EB460D17-AECA-43CB-992D-92B22EBB57C7}"/>
    <dgm:cxn modelId="{0D501F71-353C-4E99-BF58-317768108CE0}" type="presOf" srcId="{EF31C63F-AB3A-4BF8-A8FB-77714ECDE60C}" destId="{A48D032F-D944-4708-BDDF-4172EE8BC8DF}" srcOrd="0" destOrd="1" presId="urn:microsoft.com/office/officeart/2016/7/layout/VerticalDownArrowProcess"/>
    <dgm:cxn modelId="{81896679-B271-4856-9DF4-8B07F95536BD}" type="presOf" srcId="{76CD7C12-128F-44B6-81A1-45DAFDDBA885}" destId="{B9572833-CD38-4EC5-88BE-FA77C068C507}" srcOrd="0" destOrd="1" presId="urn:microsoft.com/office/officeart/2016/7/layout/VerticalDownArrowProcess"/>
    <dgm:cxn modelId="{9F5B2080-1771-4733-B584-82308E9EEFB0}" type="presOf" srcId="{AB0AE2AD-A212-45EC-953A-9951E172322E}" destId="{DE36DDCD-1CF6-4DCA-B372-AE3708F152E9}" srcOrd="0" destOrd="3" presId="urn:microsoft.com/office/officeart/2016/7/layout/VerticalDownArrowProcess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B12BFA94-7A38-4CD9-88E3-D98062E9B167}" type="presOf" srcId="{1FE5E83B-8C16-4597-BA67-D2B57DF2338E}" destId="{DE36DDCD-1CF6-4DCA-B372-AE3708F152E9}" srcOrd="0" destOrd="1" presId="urn:microsoft.com/office/officeart/2016/7/layout/VerticalDownArrowProcess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48DE6FAD-6E04-47AB-8D9E-D40534D6290E}" type="presOf" srcId="{321AB918-4451-4094-801B-E217F444D6D0}" destId="{DE36DDCD-1CF6-4DCA-B372-AE3708F152E9}" srcOrd="0" destOrd="2" presId="urn:microsoft.com/office/officeart/2016/7/layout/VerticalDownArrowProcess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7818D5DB-1F9B-46EF-854A-E4B63F9D9738}" type="presOf" srcId="{635A3F87-8EF8-41B5-B8DE-3EFF60EF39C0}" destId="{B9572833-CD38-4EC5-88BE-FA77C068C507}" srcOrd="0" destOrd="2" presId="urn:microsoft.com/office/officeart/2016/7/layout/VerticalDownArrowProcess"/>
    <dgm:cxn modelId="{26A35CE2-A41B-4B3A-8668-D0C3B257EE22}" type="presOf" srcId="{D1AC7E66-997F-495D-B417-E8CB9F8F8E59}" destId="{DE36DDCD-1CF6-4DCA-B372-AE3708F152E9}" srcOrd="0" destOrd="0" presId="urn:microsoft.com/office/officeart/2016/7/layout/VerticalDownArrowProcess"/>
    <dgm:cxn modelId="{6AEEF7E7-FADB-4E91-882B-B209721350EA}" type="presOf" srcId="{0213E5E1-9294-4378-BCA7-AB0743AFD8EB}" destId="{0F454DF5-464C-4FAC-B56C-073C36B2D661}" srcOrd="0" destOrd="0" presId="urn:microsoft.com/office/officeart/2016/7/layout/VerticalDownArrowProcess"/>
    <dgm:cxn modelId="{183060EB-1954-47BD-8F60-E75C29F158EB}" srcId="{9B92C939-E6DD-415E-BFD4-E9175480F314}" destId="{883F2D22-8D9E-48CD-9800-C4D4777BF9DB}" srcOrd="2" destOrd="0" parTransId="{54710DEC-2FF7-45F5-A3FD-60E418D8B747}" sibTransId="{654AE0FE-3713-48A1-9AD8-C0F0EBFAA505}"/>
    <dgm:cxn modelId="{8189B6F1-68C1-43D3-BEC2-1471BB860647}" srcId="{E51309FC-4053-41ED-8F9B-3DDC15ED953B}" destId="{B86FFE86-1D37-4018-A9A8-ACA3BEB8C1B8}" srcOrd="2" destOrd="0" parTransId="{770A4BEA-2C55-4B15-820C-F6174C4BA125}" sibTransId="{08604DF2-67B6-4F9D-ABA3-90E6ADEB1973}"/>
    <dgm:cxn modelId="{41AB3FF5-FAB5-47B0-8C16-AF3822F40A0A}" type="presOf" srcId="{E51309FC-4053-41ED-8F9B-3DDC15ED953B}" destId="{B9572833-CD38-4EC5-88BE-FA77C068C507}" srcOrd="0" destOrd="0" presId="urn:microsoft.com/office/officeart/2016/7/layout/VerticalDownArrowProcess"/>
    <dgm:cxn modelId="{BF57593A-AB1A-4478-A1BA-13ABB5D6C209}" type="presParOf" srcId="{73E97435-185A-49DC-83FB-A12C29CB44FE}" destId="{748E5150-F249-4E8C-90D9-D641BA64C32B}" srcOrd="0" destOrd="0" presId="urn:microsoft.com/office/officeart/2016/7/layout/VerticalDownArrowProcess"/>
    <dgm:cxn modelId="{B867D9A6-4E52-4E79-BA09-68917C04155A}" type="presParOf" srcId="{748E5150-F249-4E8C-90D9-D641BA64C32B}" destId="{0F454DF5-464C-4FAC-B56C-073C36B2D661}" srcOrd="0" destOrd="0" presId="urn:microsoft.com/office/officeart/2016/7/layout/VerticalDownArrowProcess"/>
    <dgm:cxn modelId="{7560FCA7-6FB0-4E2F-87DC-DC58A039EAD8}" type="presParOf" srcId="{748E5150-F249-4E8C-90D9-D641BA64C32B}" destId="{B9572833-CD38-4EC5-88BE-FA77C068C507}" srcOrd="1" destOrd="0" presId="urn:microsoft.com/office/officeart/2016/7/layout/VerticalDownArrowProcess"/>
    <dgm:cxn modelId="{9DE0841B-CE58-43AB-B7B6-E92CA5BAB74D}" type="presParOf" srcId="{73E97435-185A-49DC-83FB-A12C29CB44FE}" destId="{02CC5B5A-AEA1-45F1-87DA-BEB1DD2FC5DB}" srcOrd="1" destOrd="0" presId="urn:microsoft.com/office/officeart/2016/7/layout/VerticalDownArrowProcess"/>
    <dgm:cxn modelId="{14285A8E-4AFA-4AD2-9292-4BDEA61C8FBC}" type="presParOf" srcId="{73E97435-185A-49DC-83FB-A12C29CB44FE}" destId="{A63FA2C5-5D6D-45F4-9B9A-CDE1935D3EB0}" srcOrd="2" destOrd="0" presId="urn:microsoft.com/office/officeart/2016/7/layout/VerticalDownArrowProcess"/>
    <dgm:cxn modelId="{DD4071E6-5DB5-4AB5-A021-1FDA9B2DC7CA}" type="presParOf" srcId="{A63FA2C5-5D6D-45F4-9B9A-CDE1935D3EB0}" destId="{C7ADD9DE-A3F4-43F3-BF28-ABE9DD55AFA2}" srcOrd="0" destOrd="0" presId="urn:microsoft.com/office/officeart/2016/7/layout/VerticalDownArrowProcess"/>
    <dgm:cxn modelId="{D4179058-C46F-45BB-AFD7-49C5C0E86B9F}" type="presParOf" srcId="{A63FA2C5-5D6D-45F4-9B9A-CDE1935D3EB0}" destId="{6AF268E8-B875-46F2-8D21-1D60E0A45471}" srcOrd="1" destOrd="0" presId="urn:microsoft.com/office/officeart/2016/7/layout/VerticalDownArrowProcess"/>
    <dgm:cxn modelId="{4ED79619-3EA1-4585-A8B5-2E84E822CA30}" type="presParOf" srcId="{A63FA2C5-5D6D-45F4-9B9A-CDE1935D3EB0}" destId="{DE36DDCD-1CF6-4DCA-B372-AE3708F152E9}" srcOrd="2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3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4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sk-SK" sz="2800" b="1" dirty="0">
              <a:latin typeface="Aptos" panose="020B0004020202020204" pitchFamily="34" charset="0"/>
            </a:rPr>
            <a:t>Audit</a:t>
          </a:r>
          <a:endParaRPr lang="en-US" sz="2800" b="1" dirty="0"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b="1" dirty="0"/>
            <a:t>Audit vašich účtů na sociálních sítích: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800" b="0" i="0" kern="1200" dirty="0"/>
            <a:t>Zkontrolujte své účty na sociálních sítích a obsah, který sledujete. </a:t>
          </a:r>
          <a:endParaRPr lang="en-US" sz="1800" kern="1200" dirty="0">
            <a:latin typeface="Aptos" panose="020B0004020202020204" pitchFamily="34" charset="0"/>
          </a:endParaRP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sk-SK" sz="2800" b="1" dirty="0">
              <a:latin typeface="Aptos" panose="020B0004020202020204" pitchFamily="34" charset="0"/>
            </a:rPr>
            <a:t>Plán </a:t>
          </a:r>
          <a:endParaRPr lang="en-US" sz="2800" b="1" dirty="0"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Naplánujte si čas bez techniky:</a:t>
          </a:r>
          <a:endParaRPr lang="en-US" sz="1800" b="1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800" b="0" i="0" kern="1200" dirty="0"/>
            <a:t>Přidělte si konkrétní časy během dne, kdy budete bez techniky. </a:t>
          </a:r>
          <a:endParaRPr lang="en-US" sz="1800" kern="1200" dirty="0">
            <a:latin typeface="Aptos" panose="020B0004020202020204" pitchFamily="34" charset="0"/>
          </a:endParaRP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FD5976A0-0C33-412F-97FA-4810DAE4702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800" b="0" i="0" kern="1200" dirty="0"/>
            <a:t>Přestaňte sledovat účty, které přispívají k negativním pocitům nebo odvádějí vaši pozornost od vašich cílů. </a:t>
          </a:r>
          <a:endParaRPr lang="en-US" sz="1800" kern="1200" dirty="0">
            <a:latin typeface="Aptos" panose="020B0004020202020204" pitchFamily="34" charset="0"/>
          </a:endParaRPr>
        </a:p>
      </dgm:t>
    </dgm:pt>
    <dgm:pt modelId="{952F4395-39B7-434A-92D3-01633362577F}" type="parTrans" cxnId="{54BEFCCC-D810-45B7-B1E8-91E0B4A17E87}">
      <dgm:prSet/>
      <dgm:spPr/>
    </dgm:pt>
    <dgm:pt modelId="{A2DDBB35-45E4-472A-A21E-5C0EC6BC0396}" type="sibTrans" cxnId="{54BEFCCC-D810-45B7-B1E8-91E0B4A17E87}">
      <dgm:prSet/>
      <dgm:spPr/>
    </dgm:pt>
    <dgm:pt modelId="{97333546-042F-432E-A331-92DD06E9F287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800" b="0" i="0" kern="1200" dirty="0"/>
            <a:t>Upravte své online prostředí tak, aby bylo pozitivnější a cílevědomější.</a:t>
          </a:r>
          <a:endParaRPr lang="en-US" sz="1800" kern="1200" dirty="0">
            <a:latin typeface="Aptos" panose="020B0004020202020204" pitchFamily="34" charset="0"/>
          </a:endParaRPr>
        </a:p>
      </dgm:t>
    </dgm:pt>
    <dgm:pt modelId="{35C9869A-5F1D-40A8-A429-45F0ECD9D130}" type="parTrans" cxnId="{02A98B80-B5AC-4770-AC0E-3422E1E89305}">
      <dgm:prSet/>
      <dgm:spPr/>
    </dgm:pt>
    <dgm:pt modelId="{9D49C0A7-EC9E-4717-A143-1FBDFA56BFB7}" type="sibTrans" cxnId="{02A98B80-B5AC-4770-AC0E-3422E1E89305}">
      <dgm:prSet/>
      <dgm:spPr/>
    </dgm:pt>
    <dgm:pt modelId="{23D5BC21-A648-4C96-8E98-ACDF96BCC9AC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800" b="0" i="0" kern="1200" dirty="0"/>
            <a:t>Využijte tento čas pro soustředěnou práci, cvičení nebo jiné nedigitální aktivity. </a:t>
          </a:r>
          <a:endParaRPr lang="en-US" sz="1800" kern="1200" dirty="0">
            <a:latin typeface="Aptos" panose="020B0004020202020204" pitchFamily="34" charset="0"/>
          </a:endParaRPr>
        </a:p>
      </dgm:t>
    </dgm:pt>
    <dgm:pt modelId="{47CC349A-8F4A-44D2-8550-8092B5DBB49F}" type="parTrans" cxnId="{21AEFC4C-ACC1-4924-AF42-27D4004F784E}">
      <dgm:prSet/>
      <dgm:spPr/>
    </dgm:pt>
    <dgm:pt modelId="{EF556241-39B8-40EB-81E1-2B83A38D7C44}" type="sibTrans" cxnId="{21AEFC4C-ACC1-4924-AF42-27D4004F784E}">
      <dgm:prSet/>
      <dgm:spPr/>
    </dgm:pt>
    <dgm:pt modelId="{51FEDE0D-59E5-4D2D-9FDD-448F62F8463F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800" b="0" i="0" kern="1200" dirty="0"/>
            <a:t>Vytvořte zóny bez technologií v konkrétních oblastech vašeho domova.</a:t>
          </a:r>
          <a:endParaRPr lang="en-US" sz="1800" kern="1200" dirty="0">
            <a:latin typeface="Aptos" panose="020B0004020202020204" pitchFamily="34" charset="0"/>
          </a:endParaRPr>
        </a:p>
      </dgm:t>
    </dgm:pt>
    <dgm:pt modelId="{F17193B5-B911-4444-94E2-83E6FA562DC2}" type="parTrans" cxnId="{ED465FAE-C3A3-4A8B-B0CB-F49E71F57F84}">
      <dgm:prSet/>
      <dgm:spPr/>
    </dgm:pt>
    <dgm:pt modelId="{E0D698ED-0BF9-405D-A61B-02EA08FDD017}" type="sibTrans" cxnId="{ED465FAE-C3A3-4A8B-B0CB-F49E71F57F84}">
      <dgm:prSet/>
      <dgm:spPr/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4543BF8E-4A7B-41B2-9308-90A028E88A4E}" type="pres">
      <dgm:prSet presAssocID="{D33853CC-10A8-40DB-9679-0A44F5D30BAD}" presName="boxAndChildren" presStyleCnt="0"/>
      <dgm:spPr/>
    </dgm:pt>
    <dgm:pt modelId="{546ABC6E-1457-4A19-8266-AF7811CE7CE8}" type="pres">
      <dgm:prSet presAssocID="{D33853CC-10A8-40DB-9679-0A44F5D30BAD}" presName="parentTextBox" presStyleLbl="alignNode1" presStyleIdx="0" presStyleCnt="2"/>
      <dgm:spPr/>
    </dgm:pt>
    <dgm:pt modelId="{8C888701-C90D-4442-B844-F85D57948822}" type="pres">
      <dgm:prSet presAssocID="{D33853CC-10A8-40DB-9679-0A44F5D30BAD}" presName="descendantBox" presStyleLbl="bgAccFollowNode1" presStyleIdx="0" presStyleCnt="2" custLinFactNeighborX="970" custLinFactNeighborY="5200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1" presStyleCnt="2" custScaleX="108803" custScaleY="108107"/>
      <dgm:spPr/>
    </dgm:pt>
    <dgm:pt modelId="{A48D032F-D944-4708-BDDF-4172EE8BC8DF}" type="pres">
      <dgm:prSet presAssocID="{86AEBB6B-3196-47EA-8C61-FE41993AB8E6}" presName="descendantArrow" presStyleLbl="bgAccFollowNode1" presStyleIdx="1" presStyleCnt="2" custScaleY="111439"/>
      <dgm:spPr/>
    </dgm:pt>
  </dgm:ptLst>
  <dgm:cxnLst>
    <dgm:cxn modelId="{35F5F20E-5EF4-4347-9741-7D06883BEFB0}" type="presOf" srcId="{23D5BC21-A648-4C96-8E98-ACDF96BCC9AC}" destId="{8C888701-C90D-4442-B844-F85D57948822}" srcOrd="0" destOrd="2" presId="urn:microsoft.com/office/officeart/2016/7/layout/VerticalDownArrowProcess"/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21AEFC4C-ACC1-4924-AF42-27D4004F784E}" srcId="{D1AC7E66-997F-495D-B417-E8CB9F8F8E59}" destId="{23D5BC21-A648-4C96-8E98-ACDF96BCC9AC}" srcOrd="1" destOrd="0" parTransId="{47CC349A-8F4A-44D2-8550-8092B5DBB49F}" sibTransId="{EF556241-39B8-40EB-81E1-2B83A38D7C44}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02A98B80-B5AC-4770-AC0E-3422E1E89305}" srcId="{9B92C939-E6DD-415E-BFD4-E9175480F314}" destId="{97333546-042F-432E-A331-92DD06E9F287}" srcOrd="2" destOrd="0" parTransId="{35C9869A-5F1D-40A8-A429-45F0ECD9D130}" sibTransId="{9D49C0A7-EC9E-4717-A143-1FBDFA56BFB7}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FB1A218E-05DD-4A68-B336-BD73D25D74EE}" type="presOf" srcId="{51FEDE0D-59E5-4D2D-9FDD-448F62F8463F}" destId="{8C888701-C90D-4442-B844-F85D57948822}" srcOrd="0" destOrd="3" presId="urn:microsoft.com/office/officeart/2016/7/layout/VerticalDownArrowProcess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ED465FAE-C3A3-4A8B-B0CB-F49E71F57F84}" srcId="{D1AC7E66-997F-495D-B417-E8CB9F8F8E59}" destId="{51FEDE0D-59E5-4D2D-9FDD-448F62F8463F}" srcOrd="2" destOrd="0" parTransId="{F17193B5-B911-4444-94E2-83E6FA562DC2}" sibTransId="{E0D698ED-0BF9-405D-A61B-02EA08FDD017}"/>
    <dgm:cxn modelId="{CD3BBBAF-79EA-45F0-B92D-4759A78B65E3}" type="presOf" srcId="{97333546-042F-432E-A331-92DD06E9F287}" destId="{A48D032F-D944-4708-BDDF-4172EE8BC8DF}" srcOrd="0" destOrd="3" presId="urn:microsoft.com/office/officeart/2016/7/layout/VerticalDownArrowProcess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54BEFCCC-D810-45B7-B1E8-91E0B4A17E87}" srcId="{9B92C939-E6DD-415E-BFD4-E9175480F314}" destId="{FD5976A0-0C33-412F-97FA-4810DAE47026}" srcOrd="1" destOrd="0" parTransId="{952F4395-39B7-434A-92D3-01633362577F}" sibTransId="{A2DDBB35-45E4-472A-A21E-5C0EC6BC0396}"/>
    <dgm:cxn modelId="{097EF9CE-C43D-4510-A5C9-0E6219ED6EF7}" type="presOf" srcId="{D33853CC-10A8-40DB-9679-0A44F5D30BAD}" destId="{546ABC6E-1457-4A19-8266-AF7811CE7CE8}" srcOrd="0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6E58F3CF-7AFD-40B7-8987-CAF434B79192}" type="presOf" srcId="{1FE5E83B-8C16-4597-BA67-D2B57DF2338E}" destId="{8C888701-C90D-4442-B844-F85D57948822}" srcOrd="0" destOrd="1" presId="urn:microsoft.com/office/officeart/2016/7/layout/VerticalDownArrowProcess"/>
    <dgm:cxn modelId="{8A59DDD0-4F2A-4C3E-908D-9527F19208D0}" type="presOf" srcId="{D1AC7E66-997F-495D-B417-E8CB9F8F8E59}" destId="{8C888701-C90D-4442-B844-F85D57948822}" srcOrd="0" destOrd="0" presId="urn:microsoft.com/office/officeart/2016/7/layout/VerticalDownArrowProcess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CA0CEBD2-7FB3-4744-98E3-E04100811CBE}" type="presOf" srcId="{FD5976A0-0C33-412F-97FA-4810DAE47026}" destId="{A48D032F-D944-4708-BDDF-4172EE8BC8DF}" srcOrd="0" destOrd="2" presId="urn:microsoft.com/office/officeart/2016/7/layout/VerticalDownArrowProcess"/>
    <dgm:cxn modelId="{77571421-8207-4482-BC70-633882039D46}" type="presParOf" srcId="{73E97435-185A-49DC-83FB-A12C29CB44FE}" destId="{4543BF8E-4A7B-41B2-9308-90A028E88A4E}" srcOrd="0" destOrd="0" presId="urn:microsoft.com/office/officeart/2016/7/layout/VerticalDownArrowProcess"/>
    <dgm:cxn modelId="{5A537FAD-DE16-40DF-A4B6-C24580CA0415}" type="presParOf" srcId="{4543BF8E-4A7B-41B2-9308-90A028E88A4E}" destId="{546ABC6E-1457-4A19-8266-AF7811CE7CE8}" srcOrd="0" destOrd="0" presId="urn:microsoft.com/office/officeart/2016/7/layout/VerticalDownArrowProcess"/>
    <dgm:cxn modelId="{A660D214-54F8-41DA-B9C6-DAE1179D0519}" type="presParOf" srcId="{4543BF8E-4A7B-41B2-9308-90A028E88A4E}" destId="{8C888701-C90D-4442-B844-F85D57948822}" srcOrd="1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1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2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sk-SK" sz="2800" b="1" dirty="0" err="1">
              <a:latin typeface="Aptos" panose="020B0004020202020204" pitchFamily="34" charset="0"/>
            </a:rPr>
            <a:t>Požádejte</a:t>
          </a:r>
          <a:endParaRPr lang="en-US" sz="2800" b="1" dirty="0"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dirty="0"/>
            <a:t>Vyžádejte si zpětnou vazbu: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sk-SK" sz="2400" b="1" dirty="0" err="1">
              <a:latin typeface="Aptos" panose="020B0004020202020204" pitchFamily="34" charset="0"/>
            </a:rPr>
            <a:t>Vzdělávej</a:t>
          </a:r>
          <a:r>
            <a:rPr lang="sk-SK" sz="2400" b="1" dirty="0">
              <a:latin typeface="Aptos" panose="020B0004020202020204" pitchFamily="34" charset="0"/>
            </a:rPr>
            <a:t> </a:t>
          </a:r>
          <a:r>
            <a:rPr lang="sk-SK" sz="2400" b="1" dirty="0" err="1">
              <a:latin typeface="Aptos" panose="020B0004020202020204" pitchFamily="34" charset="0"/>
            </a:rPr>
            <a:t>se</a:t>
          </a:r>
          <a:r>
            <a:rPr lang="sk-SK" sz="2400" b="1" dirty="0">
              <a:latin typeface="Aptos" panose="020B0004020202020204" pitchFamily="34" charset="0"/>
            </a:rPr>
            <a:t> </a:t>
          </a:r>
          <a:endParaRPr lang="en-US" sz="2400" b="1" dirty="0"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Vzdělávej se 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800" b="0" i="0" kern="1200" dirty="0"/>
            <a:t>Zůstaňte informováni o dopadu nadměrného digitálního používání na duševní a fyzické zdraví. </a:t>
          </a:r>
          <a:endParaRPr lang="en-US" sz="1800" kern="1200" dirty="0">
            <a:latin typeface="Aptos" panose="020B0004020202020204" pitchFamily="34" charset="0"/>
          </a:endParaRP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800" b="0" i="0" kern="1200" dirty="0"/>
            <a:t>Požádejte přátele, rodinu nebo kolegy o zpětnou vazbu ohledně vašich digitálních návyků. </a:t>
          </a:r>
          <a:endParaRPr lang="en-US" sz="1800" kern="1200" dirty="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4FC0C1B-C2E0-4B89-9A6C-0CB8B8ED4DE5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800" b="0" i="0" kern="1200" dirty="0"/>
            <a:t>Mohou poskytnout cenné poznatky o vzorcích, které jste si možná nevšimli. </a:t>
          </a:r>
          <a:endParaRPr lang="en-US" sz="1800" kern="1200" dirty="0">
            <a:latin typeface="Aptos" panose="020B0004020202020204" pitchFamily="34" charset="0"/>
          </a:endParaRPr>
        </a:p>
      </dgm:t>
    </dgm:pt>
    <dgm:pt modelId="{73545BDE-BE8F-4DCD-91BF-75ED9A52E7DE}" type="parTrans" cxnId="{45B65D4F-654C-4BE3-9129-837463189F70}">
      <dgm:prSet/>
      <dgm:spPr/>
    </dgm:pt>
    <dgm:pt modelId="{85EC4F18-4A3C-4D39-9696-05E3E391351F}" type="sibTrans" cxnId="{45B65D4F-654C-4BE3-9129-837463189F70}">
      <dgm:prSet/>
      <dgm:spPr/>
    </dgm:pt>
    <dgm:pt modelId="{FF667CCD-C4FA-4504-824F-3D07D66A04CD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800" b="0" i="0" kern="1200" dirty="0"/>
            <a:t>Buďte otevření konstruktivní kritice a proveďte odpovídající úpravy.</a:t>
          </a:r>
          <a:endParaRPr lang="en-US" sz="1800" kern="1200" dirty="0">
            <a:latin typeface="Aptos" panose="020B0004020202020204" pitchFamily="34" charset="0"/>
          </a:endParaRPr>
        </a:p>
      </dgm:t>
    </dgm:pt>
    <dgm:pt modelId="{044E6D0D-ADB3-4F3F-A713-501CF8A576DF}" type="parTrans" cxnId="{14F87072-242B-42B3-A288-82B32BEE40C3}">
      <dgm:prSet/>
      <dgm:spPr/>
    </dgm:pt>
    <dgm:pt modelId="{5062E5CD-4496-4317-ADA3-BDCD7F294D10}" type="sibTrans" cxnId="{14F87072-242B-42B3-A288-82B32BEE40C3}">
      <dgm:prSet/>
      <dgm:spPr/>
    </dgm:pt>
    <dgm:pt modelId="{449A3CCF-8DB3-43CC-8D3B-377B1E273134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800" b="0" i="0" kern="1200" dirty="0"/>
            <a:t>Čtěte knihy, články nebo navštěvujte workshopy o digitální pohodě. </a:t>
          </a:r>
          <a:endParaRPr lang="en-US" sz="1800" kern="1200" dirty="0">
            <a:latin typeface="Aptos" panose="020B0004020202020204" pitchFamily="34" charset="0"/>
          </a:endParaRPr>
        </a:p>
      </dgm:t>
    </dgm:pt>
    <dgm:pt modelId="{55B62D5D-F7B5-4414-A8E7-7D281A11F803}" type="parTrans" cxnId="{D6B01A99-2E22-41FC-8432-B4E9AE0FA797}">
      <dgm:prSet/>
      <dgm:spPr/>
    </dgm:pt>
    <dgm:pt modelId="{9584B08D-3E89-45F8-9A0B-88974DBAEF7D}" type="sibTrans" cxnId="{D6B01A99-2E22-41FC-8432-B4E9AE0FA797}">
      <dgm:prSet/>
      <dgm:spPr/>
    </dgm:pt>
    <dgm:pt modelId="{E70F8CA4-53A8-4219-BC49-8692928F1C40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800" b="0" i="0" kern="1200" dirty="0"/>
            <a:t>Pochopte potenciální výhody a nevýhody různých online platforem.</a:t>
          </a:r>
          <a:endParaRPr lang="en-US" sz="1800" kern="1200" dirty="0">
            <a:latin typeface="Aptos" panose="020B0004020202020204" pitchFamily="34" charset="0"/>
          </a:endParaRPr>
        </a:p>
      </dgm:t>
    </dgm:pt>
    <dgm:pt modelId="{5E321197-351B-48BC-870F-1DEB3DC014C4}" type="parTrans" cxnId="{32F8C816-8979-4C0C-A5A2-D518EB53A521}">
      <dgm:prSet/>
      <dgm:spPr/>
    </dgm:pt>
    <dgm:pt modelId="{BB5BEFBF-E762-48A3-88C4-D2D0612FBA0A}" type="sibTrans" cxnId="{32F8C816-8979-4C0C-A5A2-D518EB53A521}">
      <dgm:prSet/>
      <dgm:spPr/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4543BF8E-4A7B-41B2-9308-90A028E88A4E}" type="pres">
      <dgm:prSet presAssocID="{D33853CC-10A8-40DB-9679-0A44F5D30BAD}" presName="boxAndChildren" presStyleCnt="0"/>
      <dgm:spPr/>
    </dgm:pt>
    <dgm:pt modelId="{546ABC6E-1457-4A19-8266-AF7811CE7CE8}" type="pres">
      <dgm:prSet presAssocID="{D33853CC-10A8-40DB-9679-0A44F5D30BAD}" presName="parentTextBox" presStyleLbl="alignNode1" presStyleIdx="0" presStyleCnt="2"/>
      <dgm:spPr/>
    </dgm:pt>
    <dgm:pt modelId="{8C888701-C90D-4442-B844-F85D57948822}" type="pres">
      <dgm:prSet presAssocID="{D33853CC-10A8-40DB-9679-0A44F5D30BAD}" presName="descendantBox" presStyleLbl="bgAccFollowNode1" presStyleIdx="0" presStyleCnt="2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1" presStyleCnt="2" custScaleX="108803" custScaleY="108107" custLinFactNeighborX="-24004" custLinFactNeighborY="-2002"/>
      <dgm:spPr/>
    </dgm:pt>
    <dgm:pt modelId="{A48D032F-D944-4708-BDDF-4172EE8BC8DF}" type="pres">
      <dgm:prSet presAssocID="{86AEBB6B-3196-47EA-8C61-FE41993AB8E6}" presName="descendantArrow" presStyleLbl="bgAccFollowNode1" presStyleIdx="1" presStyleCnt="2" custScaleY="111439"/>
      <dgm:spPr/>
    </dgm:pt>
  </dgm:ptLst>
  <dgm:cxnLst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32F8C816-8979-4C0C-A5A2-D518EB53A521}" srcId="{D1AC7E66-997F-495D-B417-E8CB9F8F8E59}" destId="{E70F8CA4-53A8-4219-BC49-8692928F1C40}" srcOrd="2" destOrd="0" parTransId="{5E321197-351B-48BC-870F-1DEB3DC014C4}" sibTransId="{BB5BEFBF-E762-48A3-88C4-D2D0612FBA0A}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45B65D4F-654C-4BE3-9129-837463189F70}" srcId="{9B92C939-E6DD-415E-BFD4-E9175480F314}" destId="{94FC0C1B-C2E0-4B89-9A6C-0CB8B8ED4DE5}" srcOrd="1" destOrd="0" parTransId="{73545BDE-BE8F-4DCD-91BF-75ED9A52E7DE}" sibTransId="{85EC4F18-4A3C-4D39-9696-05E3E391351F}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3631406E-8279-4732-89FC-01F4BDD376A5}" type="presOf" srcId="{94FC0C1B-C2E0-4B89-9A6C-0CB8B8ED4DE5}" destId="{A48D032F-D944-4708-BDDF-4172EE8BC8DF}" srcOrd="0" destOrd="2" presId="urn:microsoft.com/office/officeart/2016/7/layout/VerticalDownArrowProcess"/>
    <dgm:cxn modelId="{60353A72-C279-40AF-9DF0-7D15F7F734D5}" type="presOf" srcId="{449A3CCF-8DB3-43CC-8D3B-377B1E273134}" destId="{8C888701-C90D-4442-B844-F85D57948822}" srcOrd="0" destOrd="2" presId="urn:microsoft.com/office/officeart/2016/7/layout/VerticalDownArrowProcess"/>
    <dgm:cxn modelId="{14F87072-242B-42B3-A288-82B32BEE40C3}" srcId="{9B92C939-E6DD-415E-BFD4-E9175480F314}" destId="{FF667CCD-C4FA-4504-824F-3D07D66A04CD}" srcOrd="2" destOrd="0" parTransId="{044E6D0D-ADB3-4F3F-A713-501CF8A576DF}" sibTransId="{5062E5CD-4496-4317-ADA3-BDCD7F294D10}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36165C96-7A79-423E-996C-2ED78F54AF0C}" type="presOf" srcId="{E70F8CA4-53A8-4219-BC49-8692928F1C40}" destId="{8C888701-C90D-4442-B844-F85D57948822}" srcOrd="0" destOrd="3" presId="urn:microsoft.com/office/officeart/2016/7/layout/VerticalDownArrowProcess"/>
    <dgm:cxn modelId="{D6B01A99-2E22-41FC-8432-B4E9AE0FA797}" srcId="{D1AC7E66-997F-495D-B417-E8CB9F8F8E59}" destId="{449A3CCF-8DB3-43CC-8D3B-377B1E273134}" srcOrd="1" destOrd="0" parTransId="{55B62D5D-F7B5-4414-A8E7-7D281A11F803}" sibTransId="{9584B08D-3E89-45F8-9A0B-88974DBAEF7D}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20B6BECE-4B03-431A-9DDF-F5F002876C16}" type="presOf" srcId="{FF667CCD-C4FA-4504-824F-3D07D66A04CD}" destId="{A48D032F-D944-4708-BDDF-4172EE8BC8DF}" srcOrd="0" destOrd="3" presId="urn:microsoft.com/office/officeart/2016/7/layout/VerticalDownArrowProcess"/>
    <dgm:cxn modelId="{097EF9CE-C43D-4510-A5C9-0E6219ED6EF7}" type="presOf" srcId="{D33853CC-10A8-40DB-9679-0A44F5D30BAD}" destId="{546ABC6E-1457-4A19-8266-AF7811CE7CE8}" srcOrd="0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6E58F3CF-7AFD-40B7-8987-CAF434B79192}" type="presOf" srcId="{1FE5E83B-8C16-4597-BA67-D2B57DF2338E}" destId="{8C888701-C90D-4442-B844-F85D57948822}" srcOrd="0" destOrd="1" presId="urn:microsoft.com/office/officeart/2016/7/layout/VerticalDownArrowProcess"/>
    <dgm:cxn modelId="{8A59DDD0-4F2A-4C3E-908D-9527F19208D0}" type="presOf" srcId="{D1AC7E66-997F-495D-B417-E8CB9F8F8E59}" destId="{8C888701-C90D-4442-B844-F85D57948822}" srcOrd="0" destOrd="0" presId="urn:microsoft.com/office/officeart/2016/7/layout/VerticalDownArrowProcess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77571421-8207-4482-BC70-633882039D46}" type="presParOf" srcId="{73E97435-185A-49DC-83FB-A12C29CB44FE}" destId="{4543BF8E-4A7B-41B2-9308-90A028E88A4E}" srcOrd="0" destOrd="0" presId="urn:microsoft.com/office/officeart/2016/7/layout/VerticalDownArrowProcess"/>
    <dgm:cxn modelId="{5A537FAD-DE16-40DF-A4B6-C24580CA0415}" type="presParOf" srcId="{4543BF8E-4A7B-41B2-9308-90A028E88A4E}" destId="{546ABC6E-1457-4A19-8266-AF7811CE7CE8}" srcOrd="0" destOrd="0" presId="urn:microsoft.com/office/officeart/2016/7/layout/VerticalDownArrowProcess"/>
    <dgm:cxn modelId="{A660D214-54F8-41DA-B9C6-DAE1179D0519}" type="presParOf" srcId="{4543BF8E-4A7B-41B2-9308-90A028E88A4E}" destId="{8C888701-C90D-4442-B844-F85D57948822}" srcOrd="1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1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2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9AB9F9-6726-4229-87FB-002961C4318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E674044-17B6-422D-A26C-2A731766CFB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Výhodný čas strávený u obrazovky </a:t>
          </a:r>
          <a:r>
            <a:rPr lang="cs-CZ" dirty="0"/>
            <a:t>je, když technologii používáme ke konkrétnímu účelu, jako je práce, vzdělávání nebo volný čas, a když skončíme, můžeme vypnout.</a:t>
          </a:r>
          <a:endParaRPr lang="en-US" dirty="0">
            <a:latin typeface="Aptos" panose="020B0004020202020204" pitchFamily="34" charset="0"/>
          </a:endParaRPr>
        </a:p>
      </dgm:t>
    </dgm:pt>
    <dgm:pt modelId="{78E37AE6-19C8-4182-AA19-D83D2D5325BB}" type="parTrans" cxnId="{1A77DBCE-13BA-405F-B3BF-9D0990746931}">
      <dgm:prSet/>
      <dgm:spPr/>
      <dgm:t>
        <a:bodyPr/>
        <a:lstStyle/>
        <a:p>
          <a:endParaRPr lang="en-US"/>
        </a:p>
      </dgm:t>
    </dgm:pt>
    <dgm:pt modelId="{D798E0A2-1A45-439A-A5B4-349B88F26745}" type="sibTrans" cxnId="{1A77DBCE-13BA-405F-B3BF-9D0990746931}">
      <dgm:prSet/>
      <dgm:spPr/>
      <dgm:t>
        <a:bodyPr/>
        <a:lstStyle/>
        <a:p>
          <a:endParaRPr lang="en-US"/>
        </a:p>
      </dgm:t>
    </dgm:pt>
    <dgm:pt modelId="{C76729B9-2707-412D-BB84-F6ECFCCA6B9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/>
            <a:t>Škodlivý čas strávený u obrazovky </a:t>
          </a:r>
          <a:r>
            <a:rPr lang="cs-CZ" b="0" i="0" dirty="0"/>
            <a:t>je, když používáme technologii bez jasného důvodu nebo když ztrácíme pojem o čase a zanedbáváme své další úkoly a povinnosti.</a:t>
          </a:r>
          <a:endParaRPr lang="en-US" dirty="0">
            <a:latin typeface="Aptos" panose="020B0004020202020204" pitchFamily="34" charset="0"/>
          </a:endParaRPr>
        </a:p>
      </dgm:t>
    </dgm:pt>
    <dgm:pt modelId="{57D73076-302E-4B36-82AE-AC2D5145A15A}" type="parTrans" cxnId="{6056E0D9-0BCC-44A5-AE20-F1EFA4E253FE}">
      <dgm:prSet/>
      <dgm:spPr/>
      <dgm:t>
        <a:bodyPr/>
        <a:lstStyle/>
        <a:p>
          <a:endParaRPr lang="en-US"/>
        </a:p>
      </dgm:t>
    </dgm:pt>
    <dgm:pt modelId="{983F39C4-290F-453A-A397-092399ABD7F7}" type="sibTrans" cxnId="{6056E0D9-0BCC-44A5-AE20-F1EFA4E253FE}">
      <dgm:prSet/>
      <dgm:spPr/>
      <dgm:t>
        <a:bodyPr/>
        <a:lstStyle/>
        <a:p>
          <a:endParaRPr lang="en-US"/>
        </a:p>
      </dgm:t>
    </dgm:pt>
    <dgm:pt modelId="{00609D0A-545B-48AB-B451-DA933E789DF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Abychom vyvážili čas strávený na obrazovce a produktivitu, musíme použít některé techniky řízení času</a:t>
          </a:r>
          <a:endParaRPr lang="en-US" dirty="0">
            <a:latin typeface="Aptos" panose="020B0004020202020204" pitchFamily="34" charset="0"/>
          </a:endParaRPr>
        </a:p>
      </dgm:t>
    </dgm:pt>
    <dgm:pt modelId="{AD809BAC-DC8B-4A96-8644-9D57E6C058C4}" type="parTrans" cxnId="{C6261076-1724-4BB5-8EC4-97333FBFB1A8}">
      <dgm:prSet/>
      <dgm:spPr/>
      <dgm:t>
        <a:bodyPr/>
        <a:lstStyle/>
        <a:p>
          <a:endParaRPr lang="en-US"/>
        </a:p>
      </dgm:t>
    </dgm:pt>
    <dgm:pt modelId="{824A26D9-B2D9-4AB9-8528-FE4FA929B83F}" type="sibTrans" cxnId="{C6261076-1724-4BB5-8EC4-97333FBFB1A8}">
      <dgm:prSet/>
      <dgm:spPr/>
      <dgm:t>
        <a:bodyPr/>
        <a:lstStyle/>
        <a:p>
          <a:endParaRPr lang="en-US"/>
        </a:p>
      </dgm:t>
    </dgm:pt>
    <dgm:pt modelId="{DDA37509-EA6F-40A0-945D-780FAB85D034}" type="pres">
      <dgm:prSet presAssocID="{B49AB9F9-6726-4229-87FB-002961C43185}" presName="root" presStyleCnt="0">
        <dgm:presLayoutVars>
          <dgm:dir/>
          <dgm:resizeHandles val="exact"/>
        </dgm:presLayoutVars>
      </dgm:prSet>
      <dgm:spPr/>
    </dgm:pt>
    <dgm:pt modelId="{467FD889-0282-4A85-9237-CE5B8433B96B}" type="pres">
      <dgm:prSet presAssocID="{0E674044-17B6-422D-A26C-2A731766CFB4}" presName="compNode" presStyleCnt="0"/>
      <dgm:spPr/>
    </dgm:pt>
    <dgm:pt modelId="{5E9F7883-A472-4B18-A41A-57CB3ED18924}" type="pres">
      <dgm:prSet presAssocID="{0E674044-17B6-422D-A26C-2A731766CFB4}" presName="bgRect" presStyleLbl="bgShp" presStyleIdx="0" presStyleCnt="3"/>
      <dgm:spPr/>
    </dgm:pt>
    <dgm:pt modelId="{BD8171E7-F136-401B-A1FD-A04157B4C1B6}" type="pres">
      <dgm:prSet presAssocID="{0E674044-17B6-422D-A26C-2A731766CFB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tebook"/>
        </a:ext>
      </dgm:extLst>
    </dgm:pt>
    <dgm:pt modelId="{A6C7C9B5-24C2-4108-A19E-41E54EDF155D}" type="pres">
      <dgm:prSet presAssocID="{0E674044-17B6-422D-A26C-2A731766CFB4}" presName="spaceRect" presStyleCnt="0"/>
      <dgm:spPr/>
    </dgm:pt>
    <dgm:pt modelId="{13448ACE-0205-44E4-9DD1-6E1BA7DBD2B7}" type="pres">
      <dgm:prSet presAssocID="{0E674044-17B6-422D-A26C-2A731766CFB4}" presName="parTx" presStyleLbl="revTx" presStyleIdx="0" presStyleCnt="3">
        <dgm:presLayoutVars>
          <dgm:chMax val="0"/>
          <dgm:chPref val="0"/>
        </dgm:presLayoutVars>
      </dgm:prSet>
      <dgm:spPr/>
    </dgm:pt>
    <dgm:pt modelId="{35E677BD-5D14-4703-8690-E7FFE8E83F24}" type="pres">
      <dgm:prSet presAssocID="{D798E0A2-1A45-439A-A5B4-349B88F26745}" presName="sibTrans" presStyleCnt="0"/>
      <dgm:spPr/>
    </dgm:pt>
    <dgm:pt modelId="{D490DED8-4ACB-4F0A-8804-89DDCDE7EE1A}" type="pres">
      <dgm:prSet presAssocID="{C76729B9-2707-412D-BB84-F6ECFCCA6B9E}" presName="compNode" presStyleCnt="0"/>
      <dgm:spPr/>
    </dgm:pt>
    <dgm:pt modelId="{23AF48E9-D6CF-476F-8CE9-D856FDD3993F}" type="pres">
      <dgm:prSet presAssocID="{C76729B9-2707-412D-BB84-F6ECFCCA6B9E}" presName="bgRect" presStyleLbl="bgShp" presStyleIdx="1" presStyleCnt="3"/>
      <dgm:spPr/>
    </dgm:pt>
    <dgm:pt modelId="{A9AA9F8B-EDF2-4D44-86FE-E2D6862E40FC}" type="pres">
      <dgm:prSet presAssocID="{C76729B9-2707-412D-BB84-F6ECFCCA6B9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áždidlo"/>
        </a:ext>
      </dgm:extLst>
    </dgm:pt>
    <dgm:pt modelId="{5A4897A4-B5F7-4294-B098-6780ECA9C065}" type="pres">
      <dgm:prSet presAssocID="{C76729B9-2707-412D-BB84-F6ECFCCA6B9E}" presName="spaceRect" presStyleCnt="0"/>
      <dgm:spPr/>
    </dgm:pt>
    <dgm:pt modelId="{41F73914-924C-46C2-9E84-A85299765A9E}" type="pres">
      <dgm:prSet presAssocID="{C76729B9-2707-412D-BB84-F6ECFCCA6B9E}" presName="parTx" presStyleLbl="revTx" presStyleIdx="1" presStyleCnt="3">
        <dgm:presLayoutVars>
          <dgm:chMax val="0"/>
          <dgm:chPref val="0"/>
        </dgm:presLayoutVars>
      </dgm:prSet>
      <dgm:spPr/>
    </dgm:pt>
    <dgm:pt modelId="{16AEA5E0-23A6-4033-A8FA-7F2FB6834749}" type="pres">
      <dgm:prSet presAssocID="{983F39C4-290F-453A-A397-092399ABD7F7}" presName="sibTrans" presStyleCnt="0"/>
      <dgm:spPr/>
    </dgm:pt>
    <dgm:pt modelId="{8D4A5FE9-26AC-4A9B-8DFF-8CF52C3E40A0}" type="pres">
      <dgm:prSet presAssocID="{00609D0A-545B-48AB-B451-DA933E789DF4}" presName="compNode" presStyleCnt="0"/>
      <dgm:spPr/>
    </dgm:pt>
    <dgm:pt modelId="{16129DBC-3A95-496B-ADC1-32AB361B331E}" type="pres">
      <dgm:prSet presAssocID="{00609D0A-545B-48AB-B451-DA933E789DF4}" presName="bgRect" presStyleLbl="bgShp" presStyleIdx="2" presStyleCnt="3"/>
      <dgm:spPr/>
    </dgm:pt>
    <dgm:pt modelId="{E0153F4F-99AE-47B1-84F9-94C9978924E9}" type="pres">
      <dgm:prSet presAssocID="{00609D0A-545B-48AB-B451-DA933E789D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ky"/>
        </a:ext>
      </dgm:extLst>
    </dgm:pt>
    <dgm:pt modelId="{F7583899-FB9E-4C11-BD28-061DBFA0834B}" type="pres">
      <dgm:prSet presAssocID="{00609D0A-545B-48AB-B451-DA933E789DF4}" presName="spaceRect" presStyleCnt="0"/>
      <dgm:spPr/>
    </dgm:pt>
    <dgm:pt modelId="{37CAA1EE-A6E6-47AC-9211-50375973B6BA}" type="pres">
      <dgm:prSet presAssocID="{00609D0A-545B-48AB-B451-DA933E789DF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0B9BD22-7662-4E2B-B074-E1A4384B9358}" type="presOf" srcId="{B49AB9F9-6726-4229-87FB-002961C43185}" destId="{DDA37509-EA6F-40A0-945D-780FAB85D034}" srcOrd="0" destOrd="0" presId="urn:microsoft.com/office/officeart/2018/2/layout/IconVerticalSolidList"/>
    <dgm:cxn modelId="{C6261076-1724-4BB5-8EC4-97333FBFB1A8}" srcId="{B49AB9F9-6726-4229-87FB-002961C43185}" destId="{00609D0A-545B-48AB-B451-DA933E789DF4}" srcOrd="2" destOrd="0" parTransId="{AD809BAC-DC8B-4A96-8644-9D57E6C058C4}" sibTransId="{824A26D9-B2D9-4AB9-8528-FE4FA929B83F}"/>
    <dgm:cxn modelId="{D47A6577-C91A-49A0-8A47-C4196B806259}" type="presOf" srcId="{00609D0A-545B-48AB-B451-DA933E789DF4}" destId="{37CAA1EE-A6E6-47AC-9211-50375973B6BA}" srcOrd="0" destOrd="0" presId="urn:microsoft.com/office/officeart/2018/2/layout/IconVerticalSolidList"/>
    <dgm:cxn modelId="{2392E4A8-28EF-41D0-A8BD-85426955F0CB}" type="presOf" srcId="{0E674044-17B6-422D-A26C-2A731766CFB4}" destId="{13448ACE-0205-44E4-9DD1-6E1BA7DBD2B7}" srcOrd="0" destOrd="0" presId="urn:microsoft.com/office/officeart/2018/2/layout/IconVerticalSolidList"/>
    <dgm:cxn modelId="{4BD471BB-3667-45A6-A412-4F0EDAA0E009}" type="presOf" srcId="{C76729B9-2707-412D-BB84-F6ECFCCA6B9E}" destId="{41F73914-924C-46C2-9E84-A85299765A9E}" srcOrd="0" destOrd="0" presId="urn:microsoft.com/office/officeart/2018/2/layout/IconVerticalSolidList"/>
    <dgm:cxn modelId="{1A77DBCE-13BA-405F-B3BF-9D0990746931}" srcId="{B49AB9F9-6726-4229-87FB-002961C43185}" destId="{0E674044-17B6-422D-A26C-2A731766CFB4}" srcOrd="0" destOrd="0" parTransId="{78E37AE6-19C8-4182-AA19-D83D2D5325BB}" sibTransId="{D798E0A2-1A45-439A-A5B4-349B88F26745}"/>
    <dgm:cxn modelId="{6056E0D9-0BCC-44A5-AE20-F1EFA4E253FE}" srcId="{B49AB9F9-6726-4229-87FB-002961C43185}" destId="{C76729B9-2707-412D-BB84-F6ECFCCA6B9E}" srcOrd="1" destOrd="0" parTransId="{57D73076-302E-4B36-82AE-AC2D5145A15A}" sibTransId="{983F39C4-290F-453A-A397-092399ABD7F7}"/>
    <dgm:cxn modelId="{1D019112-778C-4058-9D99-178F7012134D}" type="presParOf" srcId="{DDA37509-EA6F-40A0-945D-780FAB85D034}" destId="{467FD889-0282-4A85-9237-CE5B8433B96B}" srcOrd="0" destOrd="0" presId="urn:microsoft.com/office/officeart/2018/2/layout/IconVerticalSolidList"/>
    <dgm:cxn modelId="{36EED9EA-7015-4A88-9D3A-49ADC2170185}" type="presParOf" srcId="{467FD889-0282-4A85-9237-CE5B8433B96B}" destId="{5E9F7883-A472-4B18-A41A-57CB3ED18924}" srcOrd="0" destOrd="0" presId="urn:microsoft.com/office/officeart/2018/2/layout/IconVerticalSolidList"/>
    <dgm:cxn modelId="{28AAAC1D-4A83-452B-9E05-8214F5B041D1}" type="presParOf" srcId="{467FD889-0282-4A85-9237-CE5B8433B96B}" destId="{BD8171E7-F136-401B-A1FD-A04157B4C1B6}" srcOrd="1" destOrd="0" presId="urn:microsoft.com/office/officeart/2018/2/layout/IconVerticalSolidList"/>
    <dgm:cxn modelId="{47F3E4DD-0BF5-4EC5-A12E-929A972EE603}" type="presParOf" srcId="{467FD889-0282-4A85-9237-CE5B8433B96B}" destId="{A6C7C9B5-24C2-4108-A19E-41E54EDF155D}" srcOrd="2" destOrd="0" presId="urn:microsoft.com/office/officeart/2018/2/layout/IconVerticalSolidList"/>
    <dgm:cxn modelId="{FA371AFF-5884-4717-8563-5E58ED3AA958}" type="presParOf" srcId="{467FD889-0282-4A85-9237-CE5B8433B96B}" destId="{13448ACE-0205-44E4-9DD1-6E1BA7DBD2B7}" srcOrd="3" destOrd="0" presId="urn:microsoft.com/office/officeart/2018/2/layout/IconVerticalSolidList"/>
    <dgm:cxn modelId="{40220176-5008-4BDE-B0B8-A5A85FC92462}" type="presParOf" srcId="{DDA37509-EA6F-40A0-945D-780FAB85D034}" destId="{35E677BD-5D14-4703-8690-E7FFE8E83F24}" srcOrd="1" destOrd="0" presId="urn:microsoft.com/office/officeart/2018/2/layout/IconVerticalSolidList"/>
    <dgm:cxn modelId="{F29D0479-23CC-4F66-A721-5477E27762F8}" type="presParOf" srcId="{DDA37509-EA6F-40A0-945D-780FAB85D034}" destId="{D490DED8-4ACB-4F0A-8804-89DDCDE7EE1A}" srcOrd="2" destOrd="0" presId="urn:microsoft.com/office/officeart/2018/2/layout/IconVerticalSolidList"/>
    <dgm:cxn modelId="{E7D78794-65FD-4911-81D3-E4A45C34BD5E}" type="presParOf" srcId="{D490DED8-4ACB-4F0A-8804-89DDCDE7EE1A}" destId="{23AF48E9-D6CF-476F-8CE9-D856FDD3993F}" srcOrd="0" destOrd="0" presId="urn:microsoft.com/office/officeart/2018/2/layout/IconVerticalSolidList"/>
    <dgm:cxn modelId="{FBA77AA0-701A-4698-8120-BA97C8788D6C}" type="presParOf" srcId="{D490DED8-4ACB-4F0A-8804-89DDCDE7EE1A}" destId="{A9AA9F8B-EDF2-4D44-86FE-E2D6862E40FC}" srcOrd="1" destOrd="0" presId="urn:microsoft.com/office/officeart/2018/2/layout/IconVerticalSolidList"/>
    <dgm:cxn modelId="{827C43A9-2047-4743-998B-8C0A642EA996}" type="presParOf" srcId="{D490DED8-4ACB-4F0A-8804-89DDCDE7EE1A}" destId="{5A4897A4-B5F7-4294-B098-6780ECA9C065}" srcOrd="2" destOrd="0" presId="urn:microsoft.com/office/officeart/2018/2/layout/IconVerticalSolidList"/>
    <dgm:cxn modelId="{CC0010AC-6842-4E07-A26F-C8F0BB70699D}" type="presParOf" srcId="{D490DED8-4ACB-4F0A-8804-89DDCDE7EE1A}" destId="{41F73914-924C-46C2-9E84-A85299765A9E}" srcOrd="3" destOrd="0" presId="urn:microsoft.com/office/officeart/2018/2/layout/IconVerticalSolidList"/>
    <dgm:cxn modelId="{D37BD594-37CA-4AF8-AD8A-0288B4EC1142}" type="presParOf" srcId="{DDA37509-EA6F-40A0-945D-780FAB85D034}" destId="{16AEA5E0-23A6-4033-A8FA-7F2FB6834749}" srcOrd="3" destOrd="0" presId="urn:microsoft.com/office/officeart/2018/2/layout/IconVerticalSolidList"/>
    <dgm:cxn modelId="{54101DF7-1FB6-47E7-AFB2-5A88C036D01A}" type="presParOf" srcId="{DDA37509-EA6F-40A0-945D-780FAB85D034}" destId="{8D4A5FE9-26AC-4A9B-8DFF-8CF52C3E40A0}" srcOrd="4" destOrd="0" presId="urn:microsoft.com/office/officeart/2018/2/layout/IconVerticalSolidList"/>
    <dgm:cxn modelId="{BFDC524B-7AC9-4BAF-B303-8CFBD7F02A9E}" type="presParOf" srcId="{8D4A5FE9-26AC-4A9B-8DFF-8CF52C3E40A0}" destId="{16129DBC-3A95-496B-ADC1-32AB361B331E}" srcOrd="0" destOrd="0" presId="urn:microsoft.com/office/officeart/2018/2/layout/IconVerticalSolidList"/>
    <dgm:cxn modelId="{F88E03E9-E87E-40F2-8089-8EBAEB8821FC}" type="presParOf" srcId="{8D4A5FE9-26AC-4A9B-8DFF-8CF52C3E40A0}" destId="{E0153F4F-99AE-47B1-84F9-94C9978924E9}" srcOrd="1" destOrd="0" presId="urn:microsoft.com/office/officeart/2018/2/layout/IconVerticalSolidList"/>
    <dgm:cxn modelId="{CFE33AAB-4A50-44A3-BCE9-4BE239A6B60A}" type="presParOf" srcId="{8D4A5FE9-26AC-4A9B-8DFF-8CF52C3E40A0}" destId="{F7583899-FB9E-4C11-BD28-061DBFA0834B}" srcOrd="2" destOrd="0" presId="urn:microsoft.com/office/officeart/2018/2/layout/IconVerticalSolidList"/>
    <dgm:cxn modelId="{74AE84B0-3196-4337-8962-F813A2E2BBCD}" type="presParOf" srcId="{8D4A5FE9-26AC-4A9B-8DFF-8CF52C3E40A0}" destId="{37CAA1EE-A6E6-47AC-9211-50375973B6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sk-SK" sz="2000" b="1" dirty="0">
              <a:latin typeface="Aptos" panose="020B0004020202020204" pitchFamily="34" charset="0"/>
            </a:rPr>
            <a:t>Stanovení </a:t>
          </a:r>
          <a:r>
            <a:rPr lang="sk-SK" sz="2000" b="1" dirty="0" err="1">
              <a:latin typeface="Aptos" panose="020B0004020202020204" pitchFamily="34" charset="0"/>
            </a:rPr>
            <a:t>priorit</a:t>
          </a:r>
          <a:r>
            <a:rPr lang="sk-SK" sz="2000" b="1" dirty="0">
              <a:latin typeface="Aptos" panose="020B0004020202020204" pitchFamily="34" charset="0"/>
            </a:rPr>
            <a:t> </a:t>
          </a:r>
          <a:endParaRPr lang="en-US" sz="2000" b="1" dirty="0"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Stanovení priorit : 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600" b="0" i="0" kern="1200" dirty="0"/>
            <a:t>Využijte </a:t>
          </a:r>
          <a:r>
            <a:rPr lang="cs-CZ" sz="1600" b="0" i="0" kern="1200" dirty="0" err="1"/>
            <a:t>Eisenhowerovu</a:t>
          </a:r>
          <a:r>
            <a:rPr lang="cs-CZ" sz="1600" b="0" i="0" kern="1200" dirty="0"/>
            <a:t> matici k upřednostňování úkolů podle naléhavosti a důležitosti. 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cs-CZ" sz="2400" b="1" dirty="0">
              <a:latin typeface="Aptos" panose="020B0004020202020204" pitchFamily="34" charset="0"/>
            </a:rPr>
            <a:t>Denní plánování  </a:t>
          </a:r>
          <a:endParaRPr lang="en-US" sz="3200" b="1" dirty="0"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Denní plánování: 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600" b="0" i="0" kern="1200" dirty="0"/>
            <a:t>Vytvořte strukturovaný denní rozvrh, který přiděluje konkrétní časové bloky pro různé digitální aktivity.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2382CB6A-E5BA-4A74-AD0D-4FFC019B06E2}">
      <dgm:prSet custT="1"/>
      <dgm:spPr/>
      <dgm:t>
        <a:bodyPr/>
        <a:lstStyle/>
        <a:p>
          <a:r>
            <a:rPr lang="en-US" sz="22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Pomodoro </a:t>
          </a:r>
          <a:r>
            <a:rPr lang="cs-CZ" sz="22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Technika</a:t>
          </a:r>
          <a:endParaRPr lang="en-US" sz="22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F3F164A5-5CF7-41A8-9651-3296BABB722E}" type="parTrans" cxnId="{79677873-1DFD-4C3D-B480-F64F11C112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37891FBD-618F-4724-8E8F-7BCC23CC567F}" type="sibTrans" cxnId="{79677873-1DFD-4C3D-B480-F64F11C112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EBF4AC32-85AF-4D14-9ABE-969A39CB1C96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Pomodoro</a:t>
          </a:r>
          <a:r>
            <a:rPr lang="cs-CZ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 Technika </a:t>
          </a: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</dgm:t>
    </dgm:pt>
    <dgm:pt modelId="{2676EC25-8AA2-449C-8869-782B5BAF2480}" type="parTrans" cxnId="{2AF501FF-904D-4EA7-AC02-188351842269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B663AF6-F34C-4CFA-BC5B-2C0FE22FFA73}" type="sibTrans" cxnId="{2AF501FF-904D-4EA7-AC02-188351842269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E1975F7-4AFB-43E7-8A06-AE9B287DBE85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600" b="0" i="0" kern="1200" dirty="0"/>
            <a:t>Osvojte si techniku ​​</a:t>
          </a:r>
          <a:r>
            <a:rPr lang="cs-CZ" sz="1600" b="0" i="0" kern="1200" dirty="0" err="1"/>
            <a:t>Pomodoro</a:t>
          </a:r>
          <a:r>
            <a:rPr lang="cs-CZ" sz="1600" b="0" i="0" kern="1200" dirty="0"/>
            <a:t> s 25minutovými soustředěnými pracovními intervaly následovanými krátkými přestávkami. 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1F733BBA-7A2B-495E-BBE8-D5D88F0BCB0D}" type="parTrans" cxnId="{9AAC6591-000B-43FD-8815-7DE0CB8089AE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B3B488A-3F22-4CC8-B000-278251442731}" type="sibTrans" cxnId="{9AAC6591-000B-43FD-8815-7DE0CB8089AE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7DFA204-0D96-40F4-8CF2-15164BED6083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600" b="0" i="0" kern="1200" dirty="0"/>
            <a:t>Zajistěte jasné pochopení toho, co vyžaduje okamžitou pozornost a co lze odložit.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2E35B385-A235-4E81-9466-867E2364316B}" type="parTrans" cxnId="{30E969B8-CC5B-4C46-9293-8C6493503F58}">
      <dgm:prSet/>
      <dgm:spPr/>
    </dgm:pt>
    <dgm:pt modelId="{D1A85C56-1B60-41D6-9494-A55674758A32}" type="sibTrans" cxnId="{30E969B8-CC5B-4C46-9293-8C6493503F58}">
      <dgm:prSet/>
      <dgm:spPr/>
    </dgm:pt>
    <dgm:pt modelId="{4648FEB2-4E81-4D19-9224-1A1D6E122030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60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49B62DE6-AD64-476E-AF89-D29C599263E3}" type="parTrans" cxnId="{3C34E0CE-663D-43E8-80F5-DDCC5223D16C}">
      <dgm:prSet/>
      <dgm:spPr/>
    </dgm:pt>
    <dgm:pt modelId="{3F955BF7-AD2A-4D17-BD00-2868F267C8C0}" type="sibTrans" cxnId="{3C34E0CE-663D-43E8-80F5-DDCC5223D16C}">
      <dgm:prSet/>
      <dgm:spPr/>
    </dgm:pt>
    <dgm:pt modelId="{FCAA3810-CEB6-4ACB-A8E9-74B5B07E35C7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600" b="0" i="0" kern="1200" dirty="0"/>
            <a:t> Jasně definujte, kdy se budete věnovat úkolům, jako jsou e-maily, práce na projektu a přestávky.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6298600F-B954-4C26-A29C-7E6FD6D4DDC8}" type="parTrans" cxnId="{A08380B7-05B2-4C6A-8003-D1DBA34175F2}">
      <dgm:prSet/>
      <dgm:spPr/>
    </dgm:pt>
    <dgm:pt modelId="{F3445C6C-C23F-41F8-90B3-12CC6C737167}" type="sibTrans" cxnId="{A08380B7-05B2-4C6A-8003-D1DBA34175F2}">
      <dgm:prSet/>
      <dgm:spPr/>
    </dgm:pt>
    <dgm:pt modelId="{4219D205-E3C3-4C1D-8B1B-F9220F1E63DF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600" b="0" i="0" kern="1200" dirty="0"/>
            <a:t>Využijte tento přístup k udržení koncentrace a zabránění vyhoření během digitální práce.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8E3DA2C1-827A-443A-BF7A-AC385B788F99}" type="parTrans" cxnId="{E1CF1D0E-535F-470D-A5F3-B68AAD1E625C}">
      <dgm:prSet/>
      <dgm:spPr/>
    </dgm:pt>
    <dgm:pt modelId="{A0137E1D-1181-4C84-8101-63F0729B90DE}" type="sibTrans" cxnId="{E1CF1D0E-535F-470D-A5F3-B68AAD1E625C}">
      <dgm:prSet/>
      <dgm:spPr/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60F9F7F5-3C82-4B76-B75C-6BE983AA9091}" type="pres">
      <dgm:prSet presAssocID="{2382CB6A-E5BA-4A74-AD0D-4FFC019B06E2}" presName="boxAndChildren" presStyleCnt="0"/>
      <dgm:spPr/>
    </dgm:pt>
    <dgm:pt modelId="{3FD1AAE4-2147-4F43-B51C-F7A9B41988CB}" type="pres">
      <dgm:prSet presAssocID="{2382CB6A-E5BA-4A74-AD0D-4FFC019B06E2}" presName="parentTextBox" presStyleLbl="alignNode1" presStyleIdx="0" presStyleCnt="3"/>
      <dgm:spPr/>
    </dgm:pt>
    <dgm:pt modelId="{D9AA57FC-7850-4763-A33C-24E164D786E6}" type="pres">
      <dgm:prSet presAssocID="{2382CB6A-E5BA-4A74-AD0D-4FFC019B06E2}" presName="descendantBox" presStyleLbl="bgAccFollowNode1" presStyleIdx="0" presStyleCnt="3"/>
      <dgm:spPr/>
    </dgm:pt>
    <dgm:pt modelId="{063FEA6F-86FA-4652-8C57-F0EB5615EF64}" type="pres">
      <dgm:prSet presAssocID="{B32A7F5A-982F-4816-9680-81AD1CC0486B}" presName="sp" presStyleCnt="0"/>
      <dgm:spPr/>
    </dgm:pt>
    <dgm:pt modelId="{3EF0A11B-1526-408E-A856-EEAD0315EE99}" type="pres">
      <dgm:prSet presAssocID="{D33853CC-10A8-40DB-9679-0A44F5D30BAD}" presName="arrowAndChildren" presStyleCnt="0"/>
      <dgm:spPr/>
    </dgm:pt>
    <dgm:pt modelId="{846755D9-72B9-4C23-8058-B4CB53930CEA}" type="pres">
      <dgm:prSet presAssocID="{D33853CC-10A8-40DB-9679-0A44F5D30BAD}" presName="parentTextArrow" presStyleLbl="node1" presStyleIdx="0" presStyleCnt="0"/>
      <dgm:spPr/>
    </dgm:pt>
    <dgm:pt modelId="{846DEF95-4593-4A6B-8DA3-A84293342813}" type="pres">
      <dgm:prSet presAssocID="{D33853CC-10A8-40DB-9679-0A44F5D30BAD}" presName="arrow" presStyleLbl="alignNode1" presStyleIdx="1" presStyleCnt="3"/>
      <dgm:spPr/>
    </dgm:pt>
    <dgm:pt modelId="{7F9CEDC4-3EEC-441E-A47E-5882A69B7A5C}" type="pres">
      <dgm:prSet presAssocID="{D33853CC-10A8-40DB-9679-0A44F5D30BAD}" presName="descendantArrow" presStyleLbl="bgAccFollowNode1" presStyleIdx="1" presStyleCnt="3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2" presStyleCnt="3"/>
      <dgm:spPr/>
    </dgm:pt>
    <dgm:pt modelId="{A48D032F-D944-4708-BDDF-4172EE8BC8DF}" type="pres">
      <dgm:prSet presAssocID="{86AEBB6B-3196-47EA-8C61-FE41993AB8E6}" presName="descendantArrow" presStyleLbl="bgAccFollowNode1" presStyleIdx="2" presStyleCnt="3"/>
      <dgm:spPr/>
    </dgm:pt>
  </dgm:ptLst>
  <dgm:cxnLst>
    <dgm:cxn modelId="{9F8EF108-D4C7-4065-A681-549B2629F089}" type="presOf" srcId="{D33853CC-10A8-40DB-9679-0A44F5D30BAD}" destId="{846DEF95-4593-4A6B-8DA3-A84293342813}" srcOrd="1" destOrd="0" presId="urn:microsoft.com/office/officeart/2016/7/layout/VerticalDownArrowProcess"/>
    <dgm:cxn modelId="{E1CF1D0E-535F-470D-A5F3-B68AAD1E625C}" srcId="{EBF4AC32-85AF-4D14-9ABE-969A39CB1C96}" destId="{4219D205-E3C3-4C1D-8B1B-F9220F1E63DF}" srcOrd="1" destOrd="0" parTransId="{8E3DA2C1-827A-443A-BF7A-AC385B788F99}" sibTransId="{A0137E1D-1181-4C84-8101-63F0729B90DE}"/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296DAF15-CF58-4768-85FA-6319A7A9D62A}" type="presOf" srcId="{EBF4AC32-85AF-4D14-9ABE-969A39CB1C96}" destId="{D9AA57FC-7850-4763-A33C-24E164D786E6}" srcOrd="0" destOrd="0" presId="urn:microsoft.com/office/officeart/2016/7/layout/VerticalDownArrowProcess"/>
    <dgm:cxn modelId="{2B6E5128-F0CC-4F8F-B3F4-1FE157FEA753}" type="presOf" srcId="{CE1975F7-4AFB-43E7-8A06-AE9B287DBE85}" destId="{D9AA57FC-7850-4763-A33C-24E164D786E6}" srcOrd="0" destOrd="1" presId="urn:microsoft.com/office/officeart/2016/7/layout/VerticalDownArrowProcess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45FA5E4F-31E9-41C4-841E-8D80EDFC54C2}" type="presOf" srcId="{D33853CC-10A8-40DB-9679-0A44F5D30BAD}" destId="{846755D9-72B9-4C23-8058-B4CB53930CEA}" srcOrd="0" destOrd="0" presId="urn:microsoft.com/office/officeart/2016/7/layout/VerticalDownArrowProcess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79677873-1DFD-4C3D-B480-F64F11C112D6}" srcId="{25579BEE-8CBB-417A-B285-8FA47EF32191}" destId="{2382CB6A-E5BA-4A74-AD0D-4FFC019B06E2}" srcOrd="2" destOrd="0" parTransId="{F3F164A5-5CF7-41A8-9651-3296BABB722E}" sibTransId="{37891FBD-618F-4724-8E8F-7BCC23CC567F}"/>
    <dgm:cxn modelId="{4B707975-867C-4E94-8B63-A7F4780E86BE}" type="presOf" srcId="{C7DFA204-0D96-40F4-8CF2-15164BED6083}" destId="{A48D032F-D944-4708-BDDF-4172EE8BC8DF}" srcOrd="0" destOrd="2" presId="urn:microsoft.com/office/officeart/2016/7/layout/VerticalDownArrowProcess"/>
    <dgm:cxn modelId="{040B168A-D997-4C5E-BAD8-5D6298F12A7D}" type="presOf" srcId="{4219D205-E3C3-4C1D-8B1B-F9220F1E63DF}" destId="{D9AA57FC-7850-4763-A33C-24E164D786E6}" srcOrd="0" destOrd="2" presId="urn:microsoft.com/office/officeart/2016/7/layout/VerticalDownArrowProcess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9AAC6591-000B-43FD-8815-7DE0CB8089AE}" srcId="{EBF4AC32-85AF-4D14-9ABE-969A39CB1C96}" destId="{CE1975F7-4AFB-43E7-8A06-AE9B287DBE85}" srcOrd="0" destOrd="0" parTransId="{1F733BBA-7A2B-495E-BBE8-D5D88F0BCB0D}" sibTransId="{5B3B488A-3F22-4CC8-B000-278251442731}"/>
    <dgm:cxn modelId="{F003989F-0FFF-4237-9A14-A2E9C90880DA}" type="presOf" srcId="{FCAA3810-CEB6-4ACB-A8E9-74B5B07E35C7}" destId="{7F9CEDC4-3EEC-441E-A47E-5882A69B7A5C}" srcOrd="0" destOrd="2" presId="urn:microsoft.com/office/officeart/2016/7/layout/VerticalDownArrowProcess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A08380B7-05B2-4C6A-8003-D1DBA34175F2}" srcId="{D1AC7E66-997F-495D-B417-E8CB9F8F8E59}" destId="{FCAA3810-CEB6-4ACB-A8E9-74B5B07E35C7}" srcOrd="1" destOrd="0" parTransId="{6298600F-B954-4C26-A29C-7E6FD6D4DDC8}" sibTransId="{F3445C6C-C23F-41F8-90B3-12CC6C737167}"/>
    <dgm:cxn modelId="{30E969B8-CC5B-4C46-9293-8C6493503F58}" srcId="{9B92C939-E6DD-415E-BFD4-E9175480F314}" destId="{C7DFA204-0D96-40F4-8CF2-15164BED6083}" srcOrd="1" destOrd="0" parTransId="{2E35B385-A235-4E81-9466-867E2364316B}" sibTransId="{D1A85C56-1B60-41D6-9494-A55674758A32}"/>
    <dgm:cxn modelId="{4A44CDC3-19A4-4FE2-934A-A67ACEC8822E}" type="presOf" srcId="{1FE5E83B-8C16-4597-BA67-D2B57DF2338E}" destId="{7F9CEDC4-3EEC-441E-A47E-5882A69B7A5C}" srcOrd="0" destOrd="1" presId="urn:microsoft.com/office/officeart/2016/7/layout/VerticalDownArrowProcess"/>
    <dgm:cxn modelId="{0764CFC3-6A62-4B1D-9EC0-7EAC6706CB54}" type="presOf" srcId="{D1AC7E66-997F-495D-B417-E8CB9F8F8E59}" destId="{7F9CEDC4-3EEC-441E-A47E-5882A69B7A5C}" srcOrd="0" destOrd="0" presId="urn:microsoft.com/office/officeart/2016/7/layout/VerticalDownArrowProcess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3C34E0CE-663D-43E8-80F5-DDCC5223D16C}" srcId="{D33853CC-10A8-40DB-9679-0A44F5D30BAD}" destId="{4648FEB2-4E81-4D19-9224-1A1D6E122030}" srcOrd="1" destOrd="0" parTransId="{49B62DE6-AD64-476E-AF89-D29C599263E3}" sibTransId="{3F955BF7-AD2A-4D17-BD00-2868F267C8C0}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A13B59DA-C442-4C93-B971-C92DCCB97F1D}" type="presOf" srcId="{2382CB6A-E5BA-4A74-AD0D-4FFC019B06E2}" destId="{3FD1AAE4-2147-4F43-B51C-F7A9B41988CB}" srcOrd="0" destOrd="0" presId="urn:microsoft.com/office/officeart/2016/7/layout/VerticalDownArrowProcess"/>
    <dgm:cxn modelId="{66684AEE-C14C-4C96-8D24-BE3E41B2DDAA}" type="presOf" srcId="{4648FEB2-4E81-4D19-9224-1A1D6E122030}" destId="{7F9CEDC4-3EEC-441E-A47E-5882A69B7A5C}" srcOrd="0" destOrd="3" presId="urn:microsoft.com/office/officeart/2016/7/layout/VerticalDownArrowProcess"/>
    <dgm:cxn modelId="{2AF501FF-904D-4EA7-AC02-188351842269}" srcId="{2382CB6A-E5BA-4A74-AD0D-4FFC019B06E2}" destId="{EBF4AC32-85AF-4D14-9ABE-969A39CB1C96}" srcOrd="0" destOrd="0" parTransId="{2676EC25-8AA2-449C-8869-782B5BAF2480}" sibTransId="{6B663AF6-F34C-4CFA-BC5B-2C0FE22FFA73}"/>
    <dgm:cxn modelId="{A9D7B93E-166D-4507-9B3C-05B2B5442332}" type="presParOf" srcId="{73E97435-185A-49DC-83FB-A12C29CB44FE}" destId="{60F9F7F5-3C82-4B76-B75C-6BE983AA9091}" srcOrd="0" destOrd="0" presId="urn:microsoft.com/office/officeart/2016/7/layout/VerticalDownArrowProcess"/>
    <dgm:cxn modelId="{204CE529-4A66-4E7A-944F-D7C2FB8C27DA}" type="presParOf" srcId="{60F9F7F5-3C82-4B76-B75C-6BE983AA9091}" destId="{3FD1AAE4-2147-4F43-B51C-F7A9B41988CB}" srcOrd="0" destOrd="0" presId="urn:microsoft.com/office/officeart/2016/7/layout/VerticalDownArrowProcess"/>
    <dgm:cxn modelId="{FF1EACDE-82C6-471D-BE66-36824E122FC6}" type="presParOf" srcId="{60F9F7F5-3C82-4B76-B75C-6BE983AA9091}" destId="{D9AA57FC-7850-4763-A33C-24E164D786E6}" srcOrd="1" destOrd="0" presId="urn:microsoft.com/office/officeart/2016/7/layout/VerticalDownArrowProcess"/>
    <dgm:cxn modelId="{DB55790E-5AFC-4052-B5A1-983471339BFF}" type="presParOf" srcId="{73E97435-185A-49DC-83FB-A12C29CB44FE}" destId="{063FEA6F-86FA-4652-8C57-F0EB5615EF64}" srcOrd="1" destOrd="0" presId="urn:microsoft.com/office/officeart/2016/7/layout/VerticalDownArrowProcess"/>
    <dgm:cxn modelId="{9919EDE0-8A79-4E93-94A7-E862CC4655C1}" type="presParOf" srcId="{73E97435-185A-49DC-83FB-A12C29CB44FE}" destId="{3EF0A11B-1526-408E-A856-EEAD0315EE99}" srcOrd="2" destOrd="0" presId="urn:microsoft.com/office/officeart/2016/7/layout/VerticalDownArrowProcess"/>
    <dgm:cxn modelId="{D56956A5-F36C-43E0-B69C-74CF0824C118}" type="presParOf" srcId="{3EF0A11B-1526-408E-A856-EEAD0315EE99}" destId="{846755D9-72B9-4C23-8058-B4CB53930CEA}" srcOrd="0" destOrd="0" presId="urn:microsoft.com/office/officeart/2016/7/layout/VerticalDownArrowProcess"/>
    <dgm:cxn modelId="{CFFCBAE7-BEAB-43BB-ADF4-C313D4121B1B}" type="presParOf" srcId="{3EF0A11B-1526-408E-A856-EEAD0315EE99}" destId="{846DEF95-4593-4A6B-8DA3-A84293342813}" srcOrd="1" destOrd="0" presId="urn:microsoft.com/office/officeart/2016/7/layout/VerticalDownArrowProcess"/>
    <dgm:cxn modelId="{4DAA11F7-A0DD-4968-AD98-D4797AC72BA9}" type="presParOf" srcId="{3EF0A11B-1526-408E-A856-EEAD0315EE99}" destId="{7F9CEDC4-3EEC-441E-A47E-5882A69B7A5C}" srcOrd="2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3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4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cs-CZ" sz="18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Omezení</a:t>
          </a:r>
          <a:r>
            <a:rPr lang="en-US" sz="18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 Multitasking</a:t>
          </a:r>
          <a:endParaRPr lang="en-US" sz="18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Omezení </a:t>
          </a: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Multitasking</a:t>
          </a:r>
          <a:r>
            <a:rPr lang="cs-CZ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u</a:t>
          </a: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600" b="0" i="0" kern="1200" dirty="0"/>
            <a:t>Zvyšte efektivitu tím, že se zaměříte na jeden úkol najednou, spíše než se pokoušejte o multitasking.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cs-CZ" sz="18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Hranice s upozorněními </a:t>
          </a:r>
          <a:endParaRPr lang="en-US" sz="24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Hranice s upozorněními: 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Zlepšete koncentraci a minimalizujte vyrušování vypnutím nepodstatných oznámení. 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Naplánujte si konkrétní časy pro kontrolu zpráv a aktualizací, abyste se vyhnuli neustálému rozptylování.</a:t>
          </a:r>
          <a:endParaRPr lang="en-US" sz="16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2382CB6A-E5BA-4A74-AD0D-4FFC019B06E2}">
      <dgm:prSet custT="1"/>
      <dgm:spPr/>
      <dgm:t>
        <a:bodyPr/>
        <a:lstStyle/>
        <a:p>
          <a:r>
            <a:rPr lang="cs-CZ" sz="18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Dávkování podobných úkolů </a:t>
          </a:r>
          <a:endParaRPr lang="en-US" sz="18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F3F164A5-5CF7-41A8-9651-3296BABB722E}" type="parTrans" cxnId="{79677873-1DFD-4C3D-B480-F64F11C112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37891FBD-618F-4724-8E8F-7BCC23CC567F}" type="sibTrans" cxnId="{79677873-1DFD-4C3D-B480-F64F11C112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EBF4AC32-85AF-4D14-9ABE-969A39CB1C96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i="0" dirty="0"/>
            <a:t>Dávkové podobné úkoly: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2676EC25-8AA2-449C-8869-782B5BAF2480}" type="parTrans" cxnId="{2AF501FF-904D-4EA7-AC02-188351842269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B663AF6-F34C-4CFA-BC5B-2C0FE22FFA73}" type="sibTrans" cxnId="{2AF501FF-904D-4EA7-AC02-188351842269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6635D8D-85D9-49EF-9BAE-3D513F6F1F5A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600" b="0" i="0" kern="1200" dirty="0"/>
            <a:t> Tento přístup pomáhá zlepšit kvalitu vaší práce a snižuje psychickou zátěž.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1754FD72-7706-4D70-82DC-A6FB9B85DC37}" type="parTrans" cxnId="{2A65965F-7A3A-4C62-90C1-801BBBD8D794}">
      <dgm:prSet/>
      <dgm:spPr/>
      <dgm:t>
        <a:bodyPr/>
        <a:lstStyle/>
        <a:p>
          <a:endParaRPr lang="cs-CZ"/>
        </a:p>
      </dgm:t>
    </dgm:pt>
    <dgm:pt modelId="{F3D5EFAB-79CC-4AD3-97C1-A2B6BC3891E0}" type="sibTrans" cxnId="{2A65965F-7A3A-4C62-90C1-801BBBD8D794}">
      <dgm:prSet/>
      <dgm:spPr/>
      <dgm:t>
        <a:bodyPr/>
        <a:lstStyle/>
        <a:p>
          <a:endParaRPr lang="cs-CZ"/>
        </a:p>
      </dgm:t>
    </dgm:pt>
    <dgm:pt modelId="{BA008628-3200-48F3-A6DF-B2054D032C85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600" b="0" i="0" dirty="0"/>
            <a:t>Minimalizujte přerušení a zefektivněte pracovní postup seskupením podobných digitálních úkolů. </a:t>
          </a:r>
          <a:endParaRPr lang="en-US" sz="1600" dirty="0">
            <a:latin typeface="Aptos" panose="020B0004020202020204" pitchFamily="34" charset="0"/>
          </a:endParaRPr>
        </a:p>
      </dgm:t>
    </dgm:pt>
    <dgm:pt modelId="{85C0A5A9-6521-4360-BFBC-14B6CCFA63A4}" type="parTrans" cxnId="{012B65E6-2111-4B2A-AD72-2A921A0D793E}">
      <dgm:prSet/>
      <dgm:spPr/>
    </dgm:pt>
    <dgm:pt modelId="{F58F98E6-50C5-4513-8495-B64538370E18}" type="sibTrans" cxnId="{012B65E6-2111-4B2A-AD72-2A921A0D793E}">
      <dgm:prSet/>
      <dgm:spPr/>
    </dgm:pt>
    <dgm:pt modelId="{F16F66A5-ACA0-40E0-9BD6-7F5422A489C0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600" b="0" i="0" dirty="0"/>
            <a:t>To snižuje kognitivní zátěž spojenou s častým přepínáním kontextu.</a:t>
          </a:r>
          <a:endParaRPr lang="en-US" sz="1600" dirty="0">
            <a:latin typeface="Aptos" panose="020B0004020202020204" pitchFamily="34" charset="0"/>
          </a:endParaRPr>
        </a:p>
      </dgm:t>
    </dgm:pt>
    <dgm:pt modelId="{836769F5-DDAB-47BC-8DE5-3FE09B22FF0D}" type="parTrans" cxnId="{9DE681C7-53A1-4528-92A0-85645776D7FB}">
      <dgm:prSet/>
      <dgm:spPr/>
    </dgm:pt>
    <dgm:pt modelId="{82711B1D-0141-4C7A-9C21-14C67DAB4A92}" type="sibTrans" cxnId="{9DE681C7-53A1-4528-92A0-85645776D7FB}">
      <dgm:prSet/>
      <dgm:spPr/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60F9F7F5-3C82-4B76-B75C-6BE983AA9091}" type="pres">
      <dgm:prSet presAssocID="{2382CB6A-E5BA-4A74-AD0D-4FFC019B06E2}" presName="boxAndChildren" presStyleCnt="0"/>
      <dgm:spPr/>
    </dgm:pt>
    <dgm:pt modelId="{3FD1AAE4-2147-4F43-B51C-F7A9B41988CB}" type="pres">
      <dgm:prSet presAssocID="{2382CB6A-E5BA-4A74-AD0D-4FFC019B06E2}" presName="parentTextBox" presStyleLbl="alignNode1" presStyleIdx="0" presStyleCnt="3"/>
      <dgm:spPr/>
    </dgm:pt>
    <dgm:pt modelId="{D9AA57FC-7850-4763-A33C-24E164D786E6}" type="pres">
      <dgm:prSet presAssocID="{2382CB6A-E5BA-4A74-AD0D-4FFC019B06E2}" presName="descendantBox" presStyleLbl="bgAccFollowNode1" presStyleIdx="0" presStyleCnt="3" custScaleY="83199" custLinFactNeighborX="-272" custLinFactNeighborY="1668"/>
      <dgm:spPr/>
    </dgm:pt>
    <dgm:pt modelId="{063FEA6F-86FA-4652-8C57-F0EB5615EF64}" type="pres">
      <dgm:prSet presAssocID="{B32A7F5A-982F-4816-9680-81AD1CC0486B}" presName="sp" presStyleCnt="0"/>
      <dgm:spPr/>
    </dgm:pt>
    <dgm:pt modelId="{3EF0A11B-1526-408E-A856-EEAD0315EE99}" type="pres">
      <dgm:prSet presAssocID="{D33853CC-10A8-40DB-9679-0A44F5D30BAD}" presName="arrowAndChildren" presStyleCnt="0"/>
      <dgm:spPr/>
    </dgm:pt>
    <dgm:pt modelId="{846755D9-72B9-4C23-8058-B4CB53930CEA}" type="pres">
      <dgm:prSet presAssocID="{D33853CC-10A8-40DB-9679-0A44F5D30BAD}" presName="parentTextArrow" presStyleLbl="node1" presStyleIdx="0" presStyleCnt="0"/>
      <dgm:spPr/>
    </dgm:pt>
    <dgm:pt modelId="{846DEF95-4593-4A6B-8DA3-A84293342813}" type="pres">
      <dgm:prSet presAssocID="{D33853CC-10A8-40DB-9679-0A44F5D30BAD}" presName="arrow" presStyleLbl="alignNode1" presStyleIdx="1" presStyleCnt="3"/>
      <dgm:spPr/>
    </dgm:pt>
    <dgm:pt modelId="{7F9CEDC4-3EEC-441E-A47E-5882A69B7A5C}" type="pres">
      <dgm:prSet presAssocID="{D33853CC-10A8-40DB-9679-0A44F5D30BAD}" presName="descendantArrow" presStyleLbl="bgAccFollowNode1" presStyleIdx="1" presStyleCnt="3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2" presStyleCnt="3"/>
      <dgm:spPr/>
    </dgm:pt>
    <dgm:pt modelId="{A48D032F-D944-4708-BDDF-4172EE8BC8DF}" type="pres">
      <dgm:prSet presAssocID="{86AEBB6B-3196-47EA-8C61-FE41993AB8E6}" presName="descendantArrow" presStyleLbl="bgAccFollowNode1" presStyleIdx="2" presStyleCnt="3"/>
      <dgm:spPr/>
    </dgm:pt>
  </dgm:ptLst>
  <dgm:cxnLst>
    <dgm:cxn modelId="{9F8EF108-D4C7-4065-A681-549B2629F089}" type="presOf" srcId="{D33853CC-10A8-40DB-9679-0A44F5D30BAD}" destId="{846DEF95-4593-4A6B-8DA3-A84293342813}" srcOrd="1" destOrd="0" presId="urn:microsoft.com/office/officeart/2016/7/layout/VerticalDownArrowProcess"/>
    <dgm:cxn modelId="{A686150D-0D4C-4B09-B25E-C6DEB93E67D4}" type="presOf" srcId="{BA008628-3200-48F3-A6DF-B2054D032C85}" destId="{D9AA57FC-7850-4763-A33C-24E164D786E6}" srcOrd="0" destOrd="1" presId="urn:microsoft.com/office/officeart/2016/7/layout/VerticalDownArrowProcess"/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296DAF15-CF58-4768-85FA-6319A7A9D62A}" type="presOf" srcId="{EBF4AC32-85AF-4D14-9ABE-969A39CB1C96}" destId="{D9AA57FC-7850-4763-A33C-24E164D786E6}" srcOrd="0" destOrd="0" presId="urn:microsoft.com/office/officeart/2016/7/layout/VerticalDownArrowProcess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45FA5E4F-31E9-41C4-841E-8D80EDFC54C2}" type="presOf" srcId="{D33853CC-10A8-40DB-9679-0A44F5D30BAD}" destId="{846755D9-72B9-4C23-8058-B4CB53930CEA}" srcOrd="0" destOrd="0" presId="urn:microsoft.com/office/officeart/2016/7/layout/VerticalDownArrowProcess"/>
    <dgm:cxn modelId="{2A65965F-7A3A-4C62-90C1-801BBBD8D794}" srcId="{9B92C939-E6DD-415E-BFD4-E9175480F314}" destId="{66635D8D-85D9-49EF-9BAE-3D513F6F1F5A}" srcOrd="1" destOrd="0" parTransId="{1754FD72-7706-4D70-82DC-A6FB9B85DC37}" sibTransId="{F3D5EFAB-79CC-4AD3-97C1-A2B6BC3891E0}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79677873-1DFD-4C3D-B480-F64F11C112D6}" srcId="{25579BEE-8CBB-417A-B285-8FA47EF32191}" destId="{2382CB6A-E5BA-4A74-AD0D-4FFC019B06E2}" srcOrd="2" destOrd="0" parTransId="{F3F164A5-5CF7-41A8-9651-3296BABB722E}" sibTransId="{37891FBD-618F-4724-8E8F-7BCC23CC567F}"/>
    <dgm:cxn modelId="{2120627E-1009-497D-978A-35A50B8AAD56}" type="presOf" srcId="{66635D8D-85D9-49EF-9BAE-3D513F6F1F5A}" destId="{A48D032F-D944-4708-BDDF-4172EE8BC8DF}" srcOrd="0" destOrd="2" presId="urn:microsoft.com/office/officeart/2016/7/layout/VerticalDownArrowProcess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0764CFC3-6A62-4B1D-9EC0-7EAC6706CB54}" type="presOf" srcId="{D1AC7E66-997F-495D-B417-E8CB9F8F8E59}" destId="{7F9CEDC4-3EEC-441E-A47E-5882A69B7A5C}" srcOrd="0" destOrd="0" presId="urn:microsoft.com/office/officeart/2016/7/layout/VerticalDownArrowProcess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9DE681C7-53A1-4528-92A0-85645776D7FB}" srcId="{EBF4AC32-85AF-4D14-9ABE-969A39CB1C96}" destId="{F16F66A5-ACA0-40E0-9BD6-7F5422A489C0}" srcOrd="1" destOrd="0" parTransId="{836769F5-DDAB-47BC-8DE5-3FE09B22FF0D}" sibTransId="{82711B1D-0141-4C7A-9C21-14C67DAB4A92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A13B59DA-C442-4C93-B971-C92DCCB97F1D}" type="presOf" srcId="{2382CB6A-E5BA-4A74-AD0D-4FFC019B06E2}" destId="{3FD1AAE4-2147-4F43-B51C-F7A9B41988CB}" srcOrd="0" destOrd="0" presId="urn:microsoft.com/office/officeart/2016/7/layout/VerticalDownArrowProcess"/>
    <dgm:cxn modelId="{012B65E6-2111-4B2A-AD72-2A921A0D793E}" srcId="{EBF4AC32-85AF-4D14-9ABE-969A39CB1C96}" destId="{BA008628-3200-48F3-A6DF-B2054D032C85}" srcOrd="0" destOrd="0" parTransId="{85C0A5A9-6521-4360-BFBC-14B6CCFA63A4}" sibTransId="{F58F98E6-50C5-4513-8495-B64538370E18}"/>
    <dgm:cxn modelId="{0B4243EA-81A2-41B8-A105-C2B243619B64}" type="presOf" srcId="{F16F66A5-ACA0-40E0-9BD6-7F5422A489C0}" destId="{D9AA57FC-7850-4763-A33C-24E164D786E6}" srcOrd="0" destOrd="2" presId="urn:microsoft.com/office/officeart/2016/7/layout/VerticalDownArrowProcess"/>
    <dgm:cxn modelId="{2AF501FF-904D-4EA7-AC02-188351842269}" srcId="{2382CB6A-E5BA-4A74-AD0D-4FFC019B06E2}" destId="{EBF4AC32-85AF-4D14-9ABE-969A39CB1C96}" srcOrd="0" destOrd="0" parTransId="{2676EC25-8AA2-449C-8869-782B5BAF2480}" sibTransId="{6B663AF6-F34C-4CFA-BC5B-2C0FE22FFA73}"/>
    <dgm:cxn modelId="{A9D7B93E-166D-4507-9B3C-05B2B5442332}" type="presParOf" srcId="{73E97435-185A-49DC-83FB-A12C29CB44FE}" destId="{60F9F7F5-3C82-4B76-B75C-6BE983AA9091}" srcOrd="0" destOrd="0" presId="urn:microsoft.com/office/officeart/2016/7/layout/VerticalDownArrowProcess"/>
    <dgm:cxn modelId="{204CE529-4A66-4E7A-944F-D7C2FB8C27DA}" type="presParOf" srcId="{60F9F7F5-3C82-4B76-B75C-6BE983AA9091}" destId="{3FD1AAE4-2147-4F43-B51C-F7A9B41988CB}" srcOrd="0" destOrd="0" presId="urn:microsoft.com/office/officeart/2016/7/layout/VerticalDownArrowProcess"/>
    <dgm:cxn modelId="{FF1EACDE-82C6-471D-BE66-36824E122FC6}" type="presParOf" srcId="{60F9F7F5-3C82-4B76-B75C-6BE983AA9091}" destId="{D9AA57FC-7850-4763-A33C-24E164D786E6}" srcOrd="1" destOrd="0" presId="urn:microsoft.com/office/officeart/2016/7/layout/VerticalDownArrowProcess"/>
    <dgm:cxn modelId="{DB55790E-5AFC-4052-B5A1-983471339BFF}" type="presParOf" srcId="{73E97435-185A-49DC-83FB-A12C29CB44FE}" destId="{063FEA6F-86FA-4652-8C57-F0EB5615EF64}" srcOrd="1" destOrd="0" presId="urn:microsoft.com/office/officeart/2016/7/layout/VerticalDownArrowProcess"/>
    <dgm:cxn modelId="{9919EDE0-8A79-4E93-94A7-E862CC4655C1}" type="presParOf" srcId="{73E97435-185A-49DC-83FB-A12C29CB44FE}" destId="{3EF0A11B-1526-408E-A856-EEAD0315EE99}" srcOrd="2" destOrd="0" presId="urn:microsoft.com/office/officeart/2016/7/layout/VerticalDownArrowProcess"/>
    <dgm:cxn modelId="{D56956A5-F36C-43E0-B69C-74CF0824C118}" type="presParOf" srcId="{3EF0A11B-1526-408E-A856-EEAD0315EE99}" destId="{846755D9-72B9-4C23-8058-B4CB53930CEA}" srcOrd="0" destOrd="0" presId="urn:microsoft.com/office/officeart/2016/7/layout/VerticalDownArrowProcess"/>
    <dgm:cxn modelId="{CFFCBAE7-BEAB-43BB-ADF4-C313D4121B1B}" type="presParOf" srcId="{3EF0A11B-1526-408E-A856-EEAD0315EE99}" destId="{846DEF95-4593-4A6B-8DA3-A84293342813}" srcOrd="1" destOrd="0" presId="urn:microsoft.com/office/officeart/2016/7/layout/VerticalDownArrowProcess"/>
    <dgm:cxn modelId="{4DAA11F7-A0DD-4968-AD98-D4797AC72BA9}" type="presParOf" srcId="{3EF0A11B-1526-408E-A856-EEAD0315EE99}" destId="{7F9CEDC4-3EEC-441E-A47E-5882A69B7A5C}" srcOrd="2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3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4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cs-CZ" sz="24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Zóny bez digitálního vysílání </a:t>
          </a:r>
          <a:endParaRPr lang="en-US" sz="24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dirty="0"/>
            <a:t>Zóny bez digitálního vysílání: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Označte konkrétní oblasti nebo časy jako zóny bez digitálních technologií, abyste podpořili zdravější rovnováhu mezi pracovním a soukromým životem.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 Vytvořte fyzické prostory nebo konkrétní hodiny, kde se záměrně nepoužívají digitální zařízení.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cs-CZ" sz="24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Zkontrolujte a upravte </a:t>
          </a:r>
          <a:endParaRPr lang="en-US" sz="24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Zkontrolujte a upravte: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A7B6A15-AF9C-4E60-BB19-E4B0D10C4398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2000" dirty="0">
            <a:latin typeface="Aptos" panose="020B0004020202020204" pitchFamily="34" charset="0"/>
          </a:endParaRPr>
        </a:p>
      </dgm:t>
    </dgm:pt>
    <dgm:pt modelId="{0937D83E-C63C-4A43-A389-7B2A255620D9}" type="parTrans" cxnId="{ABCB6A3C-6DF6-4CCE-8811-31175D7496D2}">
      <dgm:prSet/>
      <dgm:spPr/>
      <dgm:t>
        <a:bodyPr/>
        <a:lstStyle/>
        <a:p>
          <a:endParaRPr lang="cs-CZ"/>
        </a:p>
      </dgm:t>
    </dgm:pt>
    <dgm:pt modelId="{65A7243D-2886-43C1-989A-5839B5C4CC43}" type="sibTrans" cxnId="{ABCB6A3C-6DF6-4CCE-8811-31175D7496D2}">
      <dgm:prSet/>
      <dgm:spPr/>
      <dgm:t>
        <a:bodyPr/>
        <a:lstStyle/>
        <a:p>
          <a:endParaRPr lang="cs-CZ"/>
        </a:p>
      </dgm:t>
    </dgm:pt>
    <dgm:pt modelId="{3B825689-DAAE-4F38-BA79-96B17A67CCAF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2000" b="0" i="0" kern="1200" dirty="0"/>
            <a:t>Pravidelně vyhodnocujte a upravujte své digitální strategie řízení času na základě produktivity a pohody.</a:t>
          </a:r>
          <a:endParaRPr lang="en-US" sz="2000" kern="1200" dirty="0">
            <a:latin typeface="Aptos" panose="020B0004020202020204" pitchFamily="34" charset="0"/>
          </a:endParaRPr>
        </a:p>
      </dgm:t>
    </dgm:pt>
    <dgm:pt modelId="{F46B2B4E-702C-4A05-B96F-1E6EBB1635CC}" type="parTrans" cxnId="{54D88EC2-FC2D-4E46-BF9C-E42B7CB57BF4}">
      <dgm:prSet/>
      <dgm:spPr/>
    </dgm:pt>
    <dgm:pt modelId="{05A7566C-5094-44A2-A90D-E3C86C5EDFE7}" type="sibTrans" cxnId="{54D88EC2-FC2D-4E46-BF9C-E42B7CB57BF4}">
      <dgm:prSet/>
      <dgm:spPr/>
    </dgm:pt>
    <dgm:pt modelId="{9B3F93B7-2F2C-45EC-BC65-87A3572C2799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2000" b="0" i="0" kern="1200" dirty="0"/>
            <a:t> Buďte flexibilní a otevření k vyladění vašeho přístupu podle potřeby.</a:t>
          </a:r>
          <a:endParaRPr lang="en-US" sz="2000" kern="1200" dirty="0">
            <a:latin typeface="Aptos" panose="020B0004020202020204" pitchFamily="34" charset="0"/>
          </a:endParaRPr>
        </a:p>
      </dgm:t>
    </dgm:pt>
    <dgm:pt modelId="{0EC7EB12-1659-48F4-AC23-9FE24BDF9BDD}" type="parTrans" cxnId="{137E7EAD-F145-42C7-9D2E-33B6978BA20E}">
      <dgm:prSet/>
      <dgm:spPr/>
    </dgm:pt>
    <dgm:pt modelId="{57150574-A28F-4864-A720-FA11F8149503}" type="sibTrans" cxnId="{137E7EAD-F145-42C7-9D2E-33B6978BA20E}">
      <dgm:prSet/>
      <dgm:spPr/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4543BF8E-4A7B-41B2-9308-90A028E88A4E}" type="pres">
      <dgm:prSet presAssocID="{D33853CC-10A8-40DB-9679-0A44F5D30BAD}" presName="boxAndChildren" presStyleCnt="0"/>
      <dgm:spPr/>
    </dgm:pt>
    <dgm:pt modelId="{546ABC6E-1457-4A19-8266-AF7811CE7CE8}" type="pres">
      <dgm:prSet presAssocID="{D33853CC-10A8-40DB-9679-0A44F5D30BAD}" presName="parentTextBox" presStyleLbl="alignNode1" presStyleIdx="0" presStyleCnt="2" custScaleX="116280"/>
      <dgm:spPr/>
    </dgm:pt>
    <dgm:pt modelId="{8C888701-C90D-4442-B844-F85D57948822}" type="pres">
      <dgm:prSet presAssocID="{D33853CC-10A8-40DB-9679-0A44F5D30BAD}" presName="descendantBox" presStyleLbl="bgAccFollowNode1" presStyleIdx="0" presStyleCnt="2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1" presStyleCnt="2" custScaleX="108803" custScaleY="108107"/>
      <dgm:spPr/>
    </dgm:pt>
    <dgm:pt modelId="{A48D032F-D944-4708-BDDF-4172EE8BC8DF}" type="pres">
      <dgm:prSet presAssocID="{86AEBB6B-3196-47EA-8C61-FE41993AB8E6}" presName="descendantArrow" presStyleLbl="bgAccFollowNode1" presStyleIdx="1" presStyleCnt="2" custScaleY="111439"/>
      <dgm:spPr/>
    </dgm:pt>
  </dgm:ptLst>
  <dgm:cxnLst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ABCB6A3C-6DF6-4CCE-8811-31175D7496D2}" srcId="{86AEBB6B-3196-47EA-8C61-FE41993AB8E6}" destId="{DA7B6A15-AF9C-4E60-BB19-E4B0D10C4398}" srcOrd="1" destOrd="0" parTransId="{0937D83E-C63C-4A43-A389-7B2A255620D9}" sibTransId="{65A7243D-2886-43C1-989A-5839B5C4CC43}"/>
    <dgm:cxn modelId="{48B6D888-4882-4EE2-AC74-5D0256F31805}" type="presOf" srcId="{DA7B6A15-AF9C-4E60-BB19-E4B0D10C4398}" destId="{A48D032F-D944-4708-BDDF-4172EE8BC8DF}" srcOrd="0" destOrd="1" presId="urn:microsoft.com/office/officeart/2016/7/layout/VerticalDownArrowProcess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137E7EAD-F145-42C7-9D2E-33B6978BA20E}" srcId="{D1AC7E66-997F-495D-B417-E8CB9F8F8E59}" destId="{9B3F93B7-2F2C-45EC-BC65-87A3572C2799}" srcOrd="1" destOrd="0" parTransId="{0EC7EB12-1659-48F4-AC23-9FE24BDF9BDD}" sibTransId="{57150574-A28F-4864-A720-FA11F8149503}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54D88EC2-FC2D-4E46-BF9C-E42B7CB57BF4}" srcId="{D1AC7E66-997F-495D-B417-E8CB9F8F8E59}" destId="{3B825689-DAAE-4F38-BA79-96B17A67CCAF}" srcOrd="0" destOrd="0" parTransId="{F46B2B4E-702C-4A05-B96F-1E6EBB1635CC}" sibTransId="{05A7566C-5094-44A2-A90D-E3C86C5EDFE7}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8EDA20CA-FEB0-4AAB-B271-3051A60CDA18}" type="presOf" srcId="{9B3F93B7-2F2C-45EC-BC65-87A3572C2799}" destId="{8C888701-C90D-4442-B844-F85D57948822}" srcOrd="0" destOrd="2" presId="urn:microsoft.com/office/officeart/2016/7/layout/VerticalDownArrowProcess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97EF9CE-C43D-4510-A5C9-0E6219ED6EF7}" type="presOf" srcId="{D33853CC-10A8-40DB-9679-0A44F5D30BAD}" destId="{546ABC6E-1457-4A19-8266-AF7811CE7CE8}" srcOrd="0" destOrd="0" presId="urn:microsoft.com/office/officeart/2016/7/layout/VerticalDownArrowProcess"/>
    <dgm:cxn modelId="{8A59DDD0-4F2A-4C3E-908D-9527F19208D0}" type="presOf" srcId="{D1AC7E66-997F-495D-B417-E8CB9F8F8E59}" destId="{8C888701-C90D-4442-B844-F85D57948822}" srcOrd="0" destOrd="0" presId="urn:microsoft.com/office/officeart/2016/7/layout/VerticalDownArrowProcess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D50D84DE-FD52-4671-BADB-B52752F7B4A5}" type="presOf" srcId="{3B825689-DAAE-4F38-BA79-96B17A67CCAF}" destId="{8C888701-C90D-4442-B844-F85D57948822}" srcOrd="0" destOrd="1" presId="urn:microsoft.com/office/officeart/2016/7/layout/VerticalDownArrowProcess"/>
    <dgm:cxn modelId="{77571421-8207-4482-BC70-633882039D46}" type="presParOf" srcId="{73E97435-185A-49DC-83FB-A12C29CB44FE}" destId="{4543BF8E-4A7B-41B2-9308-90A028E88A4E}" srcOrd="0" destOrd="0" presId="urn:microsoft.com/office/officeart/2016/7/layout/VerticalDownArrowProcess"/>
    <dgm:cxn modelId="{5A537FAD-DE16-40DF-A4B6-C24580CA0415}" type="presParOf" srcId="{4543BF8E-4A7B-41B2-9308-90A028E88A4E}" destId="{546ABC6E-1457-4A19-8266-AF7811CE7CE8}" srcOrd="0" destOrd="0" presId="urn:microsoft.com/office/officeart/2016/7/layout/VerticalDownArrowProcess"/>
    <dgm:cxn modelId="{A660D214-54F8-41DA-B9C6-DAE1179D0519}" type="presParOf" srcId="{4543BF8E-4A7B-41B2-9308-90A028E88A4E}" destId="{8C888701-C90D-4442-B844-F85D57948822}" srcOrd="1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1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2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cs-CZ" sz="2400" b="1" dirty="0">
              <a:solidFill>
                <a:schemeClr val="bg1"/>
              </a:solidFill>
              <a:latin typeface="Aptos" panose="020B0004020202020204" pitchFamily="34" charset="0"/>
            </a:rPr>
            <a:t>Spolupráce s digitálním kalendářem</a:t>
          </a:r>
          <a:endParaRPr lang="en-US" sz="24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Spolupráce s digitálním kalendářem: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cs-CZ" sz="28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Naučte se říkat NE </a:t>
          </a:r>
          <a:endParaRPr lang="en-US" sz="28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Naučte se říkat ne: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8D5E99B6-197F-4DF2-B924-81515356F977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2000" b="0" i="0" kern="1200" dirty="0"/>
            <a:t>Efektivně plánujte úkoly, schůzky a připomenutí pomocí digitálních kalendářů. </a:t>
          </a:r>
          <a:endParaRPr lang="en-US" sz="2000" kern="1200" dirty="0">
            <a:latin typeface="Aptos" panose="020B0004020202020204" pitchFamily="34" charset="0"/>
          </a:endParaRPr>
        </a:p>
      </dgm:t>
    </dgm:pt>
    <dgm:pt modelId="{FA4A493E-7C89-4837-A3A6-DE376CF5C40F}" type="parTrans" cxnId="{B6F51971-40AE-4F55-A776-E1BB61E280B8}">
      <dgm:prSet/>
      <dgm:spPr/>
    </dgm:pt>
    <dgm:pt modelId="{0CF16140-DA58-4BFE-894A-8A5709B2C61C}" type="sibTrans" cxnId="{B6F51971-40AE-4F55-A776-E1BB61E280B8}">
      <dgm:prSet/>
      <dgm:spPr/>
    </dgm:pt>
    <dgm:pt modelId="{25FBDCE0-C092-47D6-B0D3-9F8B8FF62690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2000" b="0" i="0" kern="1200" dirty="0"/>
            <a:t>Sdílejte kalendáře s kolegy pro společné plánování a koordinaci projektů</a:t>
          </a:r>
          <a:endParaRPr lang="en-US" sz="2000" kern="1200" dirty="0">
            <a:latin typeface="Aptos" panose="020B0004020202020204" pitchFamily="34" charset="0"/>
          </a:endParaRPr>
        </a:p>
      </dgm:t>
    </dgm:pt>
    <dgm:pt modelId="{CA4474EA-6322-4FFB-9165-67C7721A67C7}" type="parTrans" cxnId="{BF36487C-296A-4A08-9B29-07F75B270BFB}">
      <dgm:prSet/>
      <dgm:spPr/>
    </dgm:pt>
    <dgm:pt modelId="{4491BBF9-16AF-47F5-A5A5-BE198DD59E0E}" type="sibTrans" cxnId="{BF36487C-296A-4A08-9B29-07F75B270BFB}">
      <dgm:prSet/>
      <dgm:spPr/>
    </dgm:pt>
    <dgm:pt modelId="{142B7087-846F-44E5-995C-8519BC43CDDC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2000" b="0" i="0" kern="1200" dirty="0"/>
            <a:t>Upřednostněte základní úkoly stanovením jasných hranic a naučte se říkat ne nepodstatným závazkům. </a:t>
          </a:r>
          <a:endParaRPr lang="mk-MK" sz="2000" kern="1200" dirty="0">
            <a:latin typeface="Aptos" panose="020B0004020202020204" pitchFamily="34" charset="0"/>
          </a:endParaRPr>
        </a:p>
      </dgm:t>
    </dgm:pt>
    <dgm:pt modelId="{5E774687-89E6-4205-9062-40B8D7F388E5}" type="parTrans" cxnId="{DC2C0BBC-7C44-4F21-B168-061175564C04}">
      <dgm:prSet/>
      <dgm:spPr/>
    </dgm:pt>
    <dgm:pt modelId="{C1C2E3A8-6720-4567-9F9A-281B119BE4C1}" type="sibTrans" cxnId="{DC2C0BBC-7C44-4F21-B168-061175564C04}">
      <dgm:prSet/>
      <dgm:spPr/>
    </dgm:pt>
    <dgm:pt modelId="{5C8D0A8C-75D3-436D-A50E-2B9B97D75FB1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2000" b="0" i="0" kern="1200" dirty="0"/>
            <a:t>To pomáhá udržet zaměření na činnosti s vysokou prioritou v souladu s vašimi cíli.</a:t>
          </a:r>
          <a:endParaRPr lang="mk-MK" sz="2000" kern="1200" dirty="0">
            <a:latin typeface="Aptos" panose="020B0004020202020204" pitchFamily="34" charset="0"/>
          </a:endParaRPr>
        </a:p>
      </dgm:t>
    </dgm:pt>
    <dgm:pt modelId="{1CE1BEF9-D570-4096-A5C3-4605CD9F1D06}" type="parTrans" cxnId="{6D39EA44-5418-4A46-B9F2-B1E764E30965}">
      <dgm:prSet/>
      <dgm:spPr/>
    </dgm:pt>
    <dgm:pt modelId="{C4FE1F37-2BF1-4D23-A098-1E4296340F0D}" type="sibTrans" cxnId="{6D39EA44-5418-4A46-B9F2-B1E764E30965}">
      <dgm:prSet/>
      <dgm:spPr/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4543BF8E-4A7B-41B2-9308-90A028E88A4E}" type="pres">
      <dgm:prSet presAssocID="{D33853CC-10A8-40DB-9679-0A44F5D30BAD}" presName="boxAndChildren" presStyleCnt="0"/>
      <dgm:spPr/>
    </dgm:pt>
    <dgm:pt modelId="{546ABC6E-1457-4A19-8266-AF7811CE7CE8}" type="pres">
      <dgm:prSet presAssocID="{D33853CC-10A8-40DB-9679-0A44F5D30BAD}" presName="parentTextBox" presStyleLbl="alignNode1" presStyleIdx="0" presStyleCnt="2"/>
      <dgm:spPr/>
    </dgm:pt>
    <dgm:pt modelId="{8C888701-C90D-4442-B844-F85D57948822}" type="pres">
      <dgm:prSet presAssocID="{D33853CC-10A8-40DB-9679-0A44F5D30BAD}" presName="descendantBox" presStyleLbl="bgAccFollowNode1" presStyleIdx="0" presStyleCnt="2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1" presStyleCnt="2" custScaleX="108803" custScaleY="108107" custLinFactNeighborX="1274" custLinFactNeighborY="1032"/>
      <dgm:spPr/>
    </dgm:pt>
    <dgm:pt modelId="{A48D032F-D944-4708-BDDF-4172EE8BC8DF}" type="pres">
      <dgm:prSet presAssocID="{86AEBB6B-3196-47EA-8C61-FE41993AB8E6}" presName="descendantArrow" presStyleLbl="bgAccFollowNode1" presStyleIdx="1" presStyleCnt="2" custScaleY="111439"/>
      <dgm:spPr/>
    </dgm:pt>
  </dgm:ptLst>
  <dgm:cxnLst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6D39EA44-5418-4A46-B9F2-B1E764E30965}" srcId="{D1AC7E66-997F-495D-B417-E8CB9F8F8E59}" destId="{5C8D0A8C-75D3-436D-A50E-2B9B97D75FB1}" srcOrd="1" destOrd="0" parTransId="{1CE1BEF9-D570-4096-A5C3-4605CD9F1D06}" sibTransId="{C4FE1F37-2BF1-4D23-A098-1E4296340F0D}"/>
    <dgm:cxn modelId="{B6F51971-40AE-4F55-A776-E1BB61E280B8}" srcId="{9B92C939-E6DD-415E-BFD4-E9175480F314}" destId="{8D5E99B6-197F-4DF2-B924-81515356F977}" srcOrd="0" destOrd="0" parTransId="{FA4A493E-7C89-4837-A3A6-DE376CF5C40F}" sibTransId="{0CF16140-DA58-4BFE-894A-8A5709B2C61C}"/>
    <dgm:cxn modelId="{BF36487C-296A-4A08-9B29-07F75B270BFB}" srcId="{9B92C939-E6DD-415E-BFD4-E9175480F314}" destId="{25FBDCE0-C092-47D6-B0D3-9F8B8FF62690}" srcOrd="1" destOrd="0" parTransId="{CA4474EA-6322-4FFB-9165-67C7721A67C7}" sibTransId="{4491BBF9-16AF-47F5-A5A5-BE198DD59E0E}"/>
    <dgm:cxn modelId="{00ECCE85-E9FB-4C98-96D9-6DE16B444E99}" type="presOf" srcId="{8D5E99B6-197F-4DF2-B924-81515356F977}" destId="{A48D032F-D944-4708-BDDF-4172EE8BC8DF}" srcOrd="0" destOrd="1" presId="urn:microsoft.com/office/officeart/2016/7/layout/VerticalDownArrowProcess"/>
    <dgm:cxn modelId="{A171BA87-FBD4-477C-B610-EA98078F8163}" type="presOf" srcId="{25FBDCE0-C092-47D6-B0D3-9F8B8FF62690}" destId="{A48D032F-D944-4708-BDDF-4172EE8BC8DF}" srcOrd="0" destOrd="2" presId="urn:microsoft.com/office/officeart/2016/7/layout/VerticalDownArrowProcess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DC2C0BBC-7C44-4F21-B168-061175564C04}" srcId="{D1AC7E66-997F-495D-B417-E8CB9F8F8E59}" destId="{142B7087-846F-44E5-995C-8519BC43CDDC}" srcOrd="0" destOrd="0" parTransId="{5E774687-89E6-4205-9062-40B8D7F388E5}" sibTransId="{C1C2E3A8-6720-4567-9F9A-281B119BE4C1}"/>
    <dgm:cxn modelId="{E2DC04C0-5413-4A18-B6A6-03C645B89344}" type="presOf" srcId="{5C8D0A8C-75D3-436D-A50E-2B9B97D75FB1}" destId="{8C888701-C90D-4442-B844-F85D57948822}" srcOrd="0" destOrd="2" presId="urn:microsoft.com/office/officeart/2016/7/layout/VerticalDownArrowProcess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31A44C8-0987-48FE-9D27-3725CC785766}" type="presOf" srcId="{142B7087-846F-44E5-995C-8519BC43CDDC}" destId="{8C888701-C90D-4442-B844-F85D57948822}" srcOrd="0" destOrd="1" presId="urn:microsoft.com/office/officeart/2016/7/layout/VerticalDownArrowProcess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97EF9CE-C43D-4510-A5C9-0E6219ED6EF7}" type="presOf" srcId="{D33853CC-10A8-40DB-9679-0A44F5D30BAD}" destId="{546ABC6E-1457-4A19-8266-AF7811CE7CE8}" srcOrd="0" destOrd="0" presId="urn:microsoft.com/office/officeart/2016/7/layout/VerticalDownArrowProcess"/>
    <dgm:cxn modelId="{8A59DDD0-4F2A-4C3E-908D-9527F19208D0}" type="presOf" srcId="{D1AC7E66-997F-495D-B417-E8CB9F8F8E59}" destId="{8C888701-C90D-4442-B844-F85D57948822}" srcOrd="0" destOrd="0" presId="urn:microsoft.com/office/officeart/2016/7/layout/VerticalDownArrowProcess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77571421-8207-4482-BC70-633882039D46}" type="presParOf" srcId="{73E97435-185A-49DC-83FB-A12C29CB44FE}" destId="{4543BF8E-4A7B-41B2-9308-90A028E88A4E}" srcOrd="0" destOrd="0" presId="urn:microsoft.com/office/officeart/2016/7/layout/VerticalDownArrowProcess"/>
    <dgm:cxn modelId="{5A537FAD-DE16-40DF-A4B6-C24580CA0415}" type="presParOf" srcId="{4543BF8E-4A7B-41B2-9308-90A028E88A4E}" destId="{546ABC6E-1457-4A19-8266-AF7811CE7CE8}" srcOrd="0" destOrd="0" presId="urn:microsoft.com/office/officeart/2016/7/layout/VerticalDownArrowProcess"/>
    <dgm:cxn modelId="{A660D214-54F8-41DA-B9C6-DAE1179D0519}" type="presParOf" srcId="{4543BF8E-4A7B-41B2-9308-90A028E88A4E}" destId="{8C888701-C90D-4442-B844-F85D57948822}" srcOrd="1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1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2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1AAE4-2147-4F43-B51C-F7A9B41988CB}">
      <dsp:nvSpPr>
        <dsp:cNvPr id="0" name=""/>
        <dsp:cNvSpPr/>
      </dsp:nvSpPr>
      <dsp:spPr>
        <a:xfrm>
          <a:off x="0" y="4821843"/>
          <a:ext cx="1591978" cy="1582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227584" rIns="113221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ptos" panose="020B0004020202020204" pitchFamily="34" charset="0"/>
            </a:rPr>
            <a:t>Set</a:t>
          </a:r>
        </a:p>
      </dsp:txBody>
      <dsp:txXfrm>
        <a:off x="0" y="4821843"/>
        <a:ext cx="1591978" cy="1582636"/>
      </dsp:txXfrm>
    </dsp:sp>
    <dsp:sp modelId="{D9AA57FC-7850-4763-A33C-24E164D786E6}">
      <dsp:nvSpPr>
        <dsp:cNvPr id="0" name=""/>
        <dsp:cNvSpPr/>
      </dsp:nvSpPr>
      <dsp:spPr>
        <a:xfrm>
          <a:off x="1591978" y="4821843"/>
          <a:ext cx="4775934" cy="158263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190500" rIns="96879" bIns="1905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i="0" kern="1200" dirty="0"/>
            <a:t>Stanovte si konkrétní cíle:</a:t>
          </a:r>
          <a:endParaRPr lang="en-US" sz="1500" b="1" kern="1200" dirty="0">
            <a:latin typeface="Aptos" panose="020B00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0" i="0" kern="1200" dirty="0"/>
            <a:t>Definujte jasné cíle pro vaše digitální využití. </a:t>
          </a:r>
          <a:endParaRPr lang="en-US" sz="1500" kern="1200" dirty="0">
            <a:latin typeface="Aptos" panose="020B00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0" i="0" kern="1200" dirty="0"/>
            <a:t>Stanovte konkrétní limity času stráveného na sociálních sítích, e-mailu nebo jiných online aktivitách. </a:t>
          </a:r>
          <a:endParaRPr lang="en-US" sz="1500" kern="1200" dirty="0">
            <a:latin typeface="Aptos" panose="020B00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0" i="0" kern="1200" dirty="0"/>
            <a:t>Pravidelně vyhodnocujte svůj pokrok směrem k těmto cílům.</a:t>
          </a:r>
          <a:endParaRPr lang="en-US" sz="1500" kern="1200" dirty="0">
            <a:latin typeface="Aptos" panose="020B0004020202020204" pitchFamily="34" charset="0"/>
          </a:endParaRPr>
        </a:p>
      </dsp:txBody>
      <dsp:txXfrm>
        <a:off x="1591978" y="4821843"/>
        <a:ext cx="4775934" cy="1582636"/>
      </dsp:txXfrm>
    </dsp:sp>
    <dsp:sp modelId="{846DEF95-4593-4A6B-8DA3-A84293342813}">
      <dsp:nvSpPr>
        <dsp:cNvPr id="0" name=""/>
        <dsp:cNvSpPr/>
      </dsp:nvSpPr>
      <dsp:spPr>
        <a:xfrm rot="10800000">
          <a:off x="0" y="2389873"/>
          <a:ext cx="1591978" cy="243409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227584" rIns="113221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latin typeface="Aptos" panose="020B0004020202020204" pitchFamily="34" charset="0"/>
            </a:rPr>
            <a:t>Nechat </a:t>
          </a:r>
          <a:endParaRPr lang="en-US" sz="3200" b="1" kern="1200" dirty="0">
            <a:latin typeface="Aptos" panose="020B0004020202020204" pitchFamily="34" charset="0"/>
          </a:endParaRPr>
        </a:p>
      </dsp:txBody>
      <dsp:txXfrm rot="-10800000">
        <a:off x="0" y="2389873"/>
        <a:ext cx="1591978" cy="1582162"/>
      </dsp:txXfrm>
    </dsp:sp>
    <dsp:sp modelId="{7F9CEDC4-3EEC-441E-A47E-5882A69B7A5C}">
      <dsp:nvSpPr>
        <dsp:cNvPr id="0" name=""/>
        <dsp:cNvSpPr/>
      </dsp:nvSpPr>
      <dsp:spPr>
        <a:xfrm>
          <a:off x="1591978" y="2411488"/>
          <a:ext cx="4775934" cy="15821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190500" rIns="96879" bIns="1905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i="0" kern="1200" dirty="0"/>
            <a:t>Veďte si digitální deník:</a:t>
          </a:r>
          <a:endParaRPr lang="en-US" sz="1500" b="1" kern="1200" dirty="0">
            <a:latin typeface="Aptos" panose="020B00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0" i="0" kern="1200" dirty="0"/>
            <a:t>Zaznamenávejte své digitální aktivity po celý den.</a:t>
          </a:r>
          <a:endParaRPr lang="en-US" sz="1500" kern="1200" dirty="0">
            <a:latin typeface="Aptos" panose="020B00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0" i="0" kern="1200" dirty="0"/>
            <a:t> Všimněte si času stráveného na různých platformách a účelu každé interakce. </a:t>
          </a:r>
          <a:endParaRPr lang="en-US" sz="1500" kern="1200" dirty="0">
            <a:latin typeface="Aptos" panose="020B00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0" i="0" kern="1200" dirty="0"/>
            <a:t>Pravidelně kontrolujte svůj deník, abyste identifikovali vzory a trendy.</a:t>
          </a:r>
          <a:endParaRPr lang="en-US" sz="1500" kern="1200" dirty="0">
            <a:latin typeface="Aptos" panose="020B0004020202020204" pitchFamily="34" charset="0"/>
          </a:endParaRPr>
        </a:p>
      </dsp:txBody>
      <dsp:txXfrm>
        <a:off x="1591978" y="2411488"/>
        <a:ext cx="4775934" cy="1582162"/>
      </dsp:txXfrm>
    </dsp:sp>
    <dsp:sp modelId="{913F353B-221A-40B4-A397-0E7306AF7B07}">
      <dsp:nvSpPr>
        <dsp:cNvPr id="0" name=""/>
        <dsp:cNvSpPr/>
      </dsp:nvSpPr>
      <dsp:spPr>
        <a:xfrm rot="10800000">
          <a:off x="0" y="1132"/>
          <a:ext cx="1591978" cy="243409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42240" rIns="113221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Aptos" panose="020B0004020202020204" pitchFamily="34" charset="0"/>
            </a:rPr>
            <a:t>Reflektujte </a:t>
          </a:r>
          <a:endParaRPr lang="en-US" sz="2000" b="1" kern="1200" dirty="0">
            <a:latin typeface="Aptos" panose="020B0004020202020204" pitchFamily="34" charset="0"/>
          </a:endParaRPr>
        </a:p>
      </dsp:txBody>
      <dsp:txXfrm rot="-10800000">
        <a:off x="0" y="1132"/>
        <a:ext cx="1591978" cy="1582162"/>
      </dsp:txXfrm>
    </dsp:sp>
    <dsp:sp modelId="{A48D032F-D944-4708-BDDF-4172EE8BC8DF}">
      <dsp:nvSpPr>
        <dsp:cNvPr id="0" name=""/>
        <dsp:cNvSpPr/>
      </dsp:nvSpPr>
      <dsp:spPr>
        <a:xfrm>
          <a:off x="1591978" y="1132"/>
          <a:ext cx="4775934" cy="15821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190500" rIns="96879" bIns="1905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latin typeface="Aptos" panose="020B0004020202020204" pitchFamily="34" charset="0"/>
            </a:rPr>
            <a:t>Zamyslete se nad svými osobními cíli</a:t>
          </a:r>
          <a:r>
            <a:rPr lang="en-US" sz="1500" b="1" kern="1200" dirty="0">
              <a:latin typeface="Aptos" panose="020B0004020202020204" pitchFamily="34" charset="0"/>
            </a:rPr>
            <a:t>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0" i="0" kern="1200" dirty="0"/>
            <a:t>Zvažte své osobní a profesní cíle. </a:t>
          </a:r>
          <a:endParaRPr lang="en-US" sz="1500" kern="1200" dirty="0">
            <a:latin typeface="Aptos" panose="020B00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0" i="0" kern="1200" dirty="0"/>
            <a:t>Zamyslete se nad tím, jak jsou vaše digitální návyky v souladu s těmito cíli. </a:t>
          </a:r>
          <a:endParaRPr lang="en-US" sz="1500" kern="1200" dirty="0">
            <a:latin typeface="Aptos" panose="020B00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0" i="0" kern="1200" dirty="0"/>
            <a:t>Identifikujte všechny návyky, které mohou bránit vašemu pokroku.</a:t>
          </a:r>
          <a:endParaRPr lang="en-US" sz="1500" kern="1200" dirty="0">
            <a:latin typeface="Aptos" panose="020B00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ptos" panose="020B0004020202020204" pitchFamily="34" charset="0"/>
          </a:endParaRPr>
        </a:p>
      </dsp:txBody>
      <dsp:txXfrm>
        <a:off x="1591978" y="1132"/>
        <a:ext cx="4775934" cy="15821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F92C7-6901-4B68-8250-FEF483E03F42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2EFFB-A31D-4054-B33C-5A0885E3A7E7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04445-2464-4C3E-B944-5E189AF561FA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i="0" kern="1200" dirty="0"/>
            <a:t>Vyhněte se nadměrné stimulaci a přetížení informacemi, které může způsobit stres, úzkost a únavu.</a:t>
          </a:r>
          <a:endParaRPr lang="en-US" sz="2300" kern="1200" dirty="0">
            <a:latin typeface="Aptos" panose="020B0004020202020204" pitchFamily="34" charset="0"/>
          </a:endParaRPr>
        </a:p>
      </dsp:txBody>
      <dsp:txXfrm>
        <a:off x="1437631" y="531"/>
        <a:ext cx="9077968" cy="1244702"/>
      </dsp:txXfrm>
    </dsp:sp>
    <dsp:sp modelId="{1F167B94-7E66-465A-909B-6F09537E12F5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rgbClr val="92BA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9F425-BA56-47C7-83F4-1EA17D4D4CEA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7C407-14CC-4727-8E5B-59D3DA5858E0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i="0" kern="1200" dirty="0"/>
            <a:t>Chraňte naši osobní a profesní identitu, která může být ohrožena nadměrným sdílením, kyberšikanou nebo krádeží identity.</a:t>
          </a:r>
          <a:endParaRPr lang="en-US" sz="2300" kern="1200" dirty="0">
            <a:latin typeface="Aptos" panose="020B0004020202020204" pitchFamily="34" charset="0"/>
          </a:endParaRPr>
        </a:p>
      </dsp:txBody>
      <dsp:txXfrm>
        <a:off x="1437631" y="1556410"/>
        <a:ext cx="9077968" cy="1244702"/>
      </dsp:txXfrm>
    </dsp:sp>
    <dsp:sp modelId="{BAEF986C-9C4E-4AFD-8216-3535779F7FEF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42D3C-7F3D-44C6-9A69-14AD391C03C6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C58ED-6FAF-42A3-84F0-A00A2B403183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i="0" kern="1200" dirty="0"/>
            <a:t>Vylepšete sociální a emocionální dovednosti, které mohou být narušeny nadměrným nebo nevhodným používáním technologií, jako jsou textové zprávy, hraní her nebo sociální média.</a:t>
          </a:r>
          <a:endParaRPr lang="en-US" sz="2300" kern="1200" dirty="0">
            <a:latin typeface="Aptos" panose="020B0004020202020204" pitchFamily="34" charset="0"/>
          </a:endParaRPr>
        </a:p>
      </dsp:txBody>
      <dsp:txXfrm>
        <a:off x="1437631" y="3112289"/>
        <a:ext cx="9077968" cy="12447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37762-15CB-4A46-983F-152B32B7B01B}">
      <dsp:nvSpPr>
        <dsp:cNvPr id="0" name=""/>
        <dsp:cNvSpPr/>
      </dsp:nvSpPr>
      <dsp:spPr>
        <a:xfrm>
          <a:off x="0" y="2020"/>
          <a:ext cx="10515600" cy="10242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111AC-6988-4865-A891-11A46F888A46}">
      <dsp:nvSpPr>
        <dsp:cNvPr id="0" name=""/>
        <dsp:cNvSpPr/>
      </dsp:nvSpPr>
      <dsp:spPr>
        <a:xfrm>
          <a:off x="309831" y="232473"/>
          <a:ext cx="563329" cy="5633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7666E-C5E5-45F4-BDBC-0C1CE7EEDC93}">
      <dsp:nvSpPr>
        <dsp:cNvPr id="0" name=""/>
        <dsp:cNvSpPr/>
      </dsp:nvSpPr>
      <dsp:spPr>
        <a:xfrm>
          <a:off x="1182991" y="2020"/>
          <a:ext cx="9332608" cy="102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98" tIns="108398" rIns="108398" bIns="1083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 dirty="0"/>
            <a:t>Snížení stresu a úzkosti snížením našeho vystavení negativním nebo ohromujícím podnětům.</a:t>
          </a:r>
          <a:endParaRPr lang="en-US" sz="2200" kern="1200" dirty="0">
            <a:latin typeface="Aptos" panose="020B0004020202020204" pitchFamily="34" charset="0"/>
          </a:endParaRPr>
        </a:p>
      </dsp:txBody>
      <dsp:txXfrm>
        <a:off x="1182991" y="2020"/>
        <a:ext cx="9332608" cy="1024234"/>
      </dsp:txXfrm>
    </dsp:sp>
    <dsp:sp modelId="{B7A2CE57-0DA5-4BA3-B351-2CFE2E31331B}">
      <dsp:nvSpPr>
        <dsp:cNvPr id="0" name=""/>
        <dsp:cNvSpPr/>
      </dsp:nvSpPr>
      <dsp:spPr>
        <a:xfrm>
          <a:off x="0" y="1282314"/>
          <a:ext cx="10515600" cy="10242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D0474-83D2-4DE7-8B9B-33F85A13619B}">
      <dsp:nvSpPr>
        <dsp:cNvPr id="0" name=""/>
        <dsp:cNvSpPr/>
      </dsp:nvSpPr>
      <dsp:spPr>
        <a:xfrm>
          <a:off x="309831" y="1512767"/>
          <a:ext cx="563329" cy="5633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309EA-B220-43DA-BF57-F2214C382A76}">
      <dsp:nvSpPr>
        <dsp:cNvPr id="0" name=""/>
        <dsp:cNvSpPr/>
      </dsp:nvSpPr>
      <dsp:spPr>
        <a:xfrm>
          <a:off x="1182991" y="1282314"/>
          <a:ext cx="9332608" cy="102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98" tIns="108398" rIns="108398" bIns="1083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 dirty="0"/>
            <a:t>Zlepšení kvality a kvantity spánku tím, že se vyhnete modrému světlu a stimulaci před spaním.</a:t>
          </a:r>
          <a:endParaRPr lang="en-US" sz="2200" kern="1200" dirty="0">
            <a:latin typeface="Aptos" panose="020B0004020202020204" pitchFamily="34" charset="0"/>
          </a:endParaRPr>
        </a:p>
      </dsp:txBody>
      <dsp:txXfrm>
        <a:off x="1182991" y="1282314"/>
        <a:ext cx="9332608" cy="1024234"/>
      </dsp:txXfrm>
    </dsp:sp>
    <dsp:sp modelId="{979BD23C-1592-4CD1-8386-31E88CF46677}">
      <dsp:nvSpPr>
        <dsp:cNvPr id="0" name=""/>
        <dsp:cNvSpPr/>
      </dsp:nvSpPr>
      <dsp:spPr>
        <a:xfrm>
          <a:off x="0" y="2562608"/>
          <a:ext cx="10515600" cy="10242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84823-CDDD-44C5-88CF-89807056D31A}">
      <dsp:nvSpPr>
        <dsp:cNvPr id="0" name=""/>
        <dsp:cNvSpPr/>
      </dsp:nvSpPr>
      <dsp:spPr>
        <a:xfrm>
          <a:off x="309831" y="2793061"/>
          <a:ext cx="563329" cy="5633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59FEE-DFC5-4A36-A334-0326A41F55BE}">
      <dsp:nvSpPr>
        <dsp:cNvPr id="0" name=""/>
        <dsp:cNvSpPr/>
      </dsp:nvSpPr>
      <dsp:spPr>
        <a:xfrm>
          <a:off x="1182991" y="2562608"/>
          <a:ext cx="9332608" cy="102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98" tIns="108398" rIns="108398" bIns="1083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 dirty="0"/>
            <a:t>Posílení kreativity a řešení problémů tím, že dovolíme našemu mozku odpočinout si a nabít se.</a:t>
          </a:r>
          <a:endParaRPr lang="en-US" sz="2200" kern="1200" dirty="0">
            <a:latin typeface="Aptos" panose="020B0004020202020204" pitchFamily="34" charset="0"/>
          </a:endParaRPr>
        </a:p>
      </dsp:txBody>
      <dsp:txXfrm>
        <a:off x="1182991" y="2562608"/>
        <a:ext cx="9332608" cy="1024234"/>
      </dsp:txXfrm>
    </dsp:sp>
    <dsp:sp modelId="{3F996D5C-2413-40DF-85ED-3A286FB8398D}">
      <dsp:nvSpPr>
        <dsp:cNvPr id="0" name=""/>
        <dsp:cNvSpPr/>
      </dsp:nvSpPr>
      <dsp:spPr>
        <a:xfrm>
          <a:off x="0" y="3842902"/>
          <a:ext cx="10515600" cy="10242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07255-A91E-4194-9181-6ADE67A8F6C9}">
      <dsp:nvSpPr>
        <dsp:cNvPr id="0" name=""/>
        <dsp:cNvSpPr/>
      </dsp:nvSpPr>
      <dsp:spPr>
        <a:xfrm>
          <a:off x="309831" y="4073354"/>
          <a:ext cx="563329" cy="5633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1054D-F195-4F22-8BDD-5F7F14992CD8}">
      <dsp:nvSpPr>
        <dsp:cNvPr id="0" name=""/>
        <dsp:cNvSpPr/>
      </dsp:nvSpPr>
      <dsp:spPr>
        <a:xfrm>
          <a:off x="1182991" y="3842902"/>
          <a:ext cx="9332608" cy="102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98" tIns="108398" rIns="108398" bIns="1083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 dirty="0"/>
            <a:t>Posílení nálady a štěstí zvýšením naší vděčnosti a uznání za přítomný okamžik.</a:t>
          </a:r>
          <a:endParaRPr lang="en-US" sz="2200" kern="1200" dirty="0">
            <a:latin typeface="Aptos" panose="020B0004020202020204" pitchFamily="34" charset="0"/>
          </a:endParaRPr>
        </a:p>
      </dsp:txBody>
      <dsp:txXfrm>
        <a:off x="1182991" y="3842902"/>
        <a:ext cx="9332608" cy="10242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C87F8-E34B-493B-B14C-5DAFD369DBB4}">
      <dsp:nvSpPr>
        <dsp:cNvPr id="0" name=""/>
        <dsp:cNvSpPr/>
      </dsp:nvSpPr>
      <dsp:spPr>
        <a:xfrm>
          <a:off x="3671702" y="697434"/>
          <a:ext cx="5368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88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25959" y="740317"/>
        <a:ext cx="28374" cy="5674"/>
      </dsp:txXfrm>
    </dsp:sp>
    <dsp:sp modelId="{DABBAA5A-B336-43AC-AA3B-D8D925F00E52}">
      <dsp:nvSpPr>
        <dsp:cNvPr id="0" name=""/>
        <dsp:cNvSpPr/>
      </dsp:nvSpPr>
      <dsp:spPr>
        <a:xfrm>
          <a:off x="1206162" y="2952"/>
          <a:ext cx="2467339" cy="1480403"/>
        </a:xfrm>
        <a:prstGeom prst="rect">
          <a:avLst/>
        </a:prstGeom>
        <a:solidFill>
          <a:srgbClr val="92BA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2" tIns="126908" rIns="120902" bIns="126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 dirty="0"/>
            <a:t>V tomto modulu jsme diskutovali o konceptu digitálních návyků a o tom, jak ovlivňují naši pohodu, produktivitu a vztahy.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206162" y="2952"/>
        <a:ext cx="2467339" cy="1480403"/>
      </dsp:txXfrm>
    </dsp:sp>
    <dsp:sp modelId="{6D5C30AD-6758-4B5F-94F1-08E42ADDAE40}">
      <dsp:nvSpPr>
        <dsp:cNvPr id="0" name=""/>
        <dsp:cNvSpPr/>
      </dsp:nvSpPr>
      <dsp:spPr>
        <a:xfrm>
          <a:off x="6706529" y="697434"/>
          <a:ext cx="5368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88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60786" y="740317"/>
        <a:ext cx="28374" cy="5674"/>
      </dsp:txXfrm>
    </dsp:sp>
    <dsp:sp modelId="{44BA803C-5B6C-41D3-BE0B-153E8ACD1F8D}">
      <dsp:nvSpPr>
        <dsp:cNvPr id="0" name=""/>
        <dsp:cNvSpPr/>
      </dsp:nvSpPr>
      <dsp:spPr>
        <a:xfrm>
          <a:off x="4240990" y="2952"/>
          <a:ext cx="2467339" cy="1480403"/>
        </a:xfrm>
        <a:prstGeom prst="rect">
          <a:avLst/>
        </a:prstGeom>
        <a:solidFill>
          <a:srgbClr val="92BA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2" tIns="126908" rIns="120902" bIns="126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 dirty="0"/>
            <a:t>Také jsme se naučili několik praktických strategií pro správu našich digitálních návyků: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4240990" y="2952"/>
        <a:ext cx="2467339" cy="1480403"/>
      </dsp:txXfrm>
    </dsp:sp>
    <dsp:sp modelId="{500CF179-EFB6-4CAA-9870-40D47A4E4D46}">
      <dsp:nvSpPr>
        <dsp:cNvPr id="0" name=""/>
        <dsp:cNvSpPr/>
      </dsp:nvSpPr>
      <dsp:spPr>
        <a:xfrm>
          <a:off x="2439832" y="1481556"/>
          <a:ext cx="6069655" cy="536888"/>
        </a:xfrm>
        <a:custGeom>
          <a:avLst/>
          <a:gdLst/>
          <a:ahLst/>
          <a:cxnLst/>
          <a:rect l="0" t="0" r="0" b="0"/>
          <a:pathLst>
            <a:path>
              <a:moveTo>
                <a:pt x="6069655" y="0"/>
              </a:moveTo>
              <a:lnTo>
                <a:pt x="6069655" y="285544"/>
              </a:lnTo>
              <a:lnTo>
                <a:pt x="0" y="285544"/>
              </a:lnTo>
              <a:lnTo>
                <a:pt x="0" y="536888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22256" y="1747163"/>
        <a:ext cx="304806" cy="5674"/>
      </dsp:txXfrm>
    </dsp:sp>
    <dsp:sp modelId="{FD49040A-B539-45A2-9497-64B7A14EBE78}">
      <dsp:nvSpPr>
        <dsp:cNvPr id="0" name=""/>
        <dsp:cNvSpPr/>
      </dsp:nvSpPr>
      <dsp:spPr>
        <a:xfrm>
          <a:off x="7275817" y="2952"/>
          <a:ext cx="2467339" cy="14804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2" tIns="126908" rIns="120902" bIns="126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0" i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Být více sebevědomý a vědom si používání našich technologií</a:t>
          </a:r>
          <a:r>
            <a:rPr lang="en-US" sz="1600" kern="1200" dirty="0">
              <a:latin typeface="Aptos" panose="020B0004020202020204" pitchFamily="34" charset="0"/>
            </a:rPr>
            <a:t>.</a:t>
          </a:r>
        </a:p>
      </dsp:txBody>
      <dsp:txXfrm>
        <a:off x="7275817" y="2952"/>
        <a:ext cx="2467339" cy="1480403"/>
      </dsp:txXfrm>
    </dsp:sp>
    <dsp:sp modelId="{81220622-D1F0-42D2-B6A0-A57122D9B60F}">
      <dsp:nvSpPr>
        <dsp:cNvPr id="0" name=""/>
        <dsp:cNvSpPr/>
      </dsp:nvSpPr>
      <dsp:spPr>
        <a:xfrm>
          <a:off x="3671702" y="2745326"/>
          <a:ext cx="5368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88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25959" y="2788209"/>
        <a:ext cx="28374" cy="5674"/>
      </dsp:txXfrm>
    </dsp:sp>
    <dsp:sp modelId="{454DC9F7-EB7B-44BD-A92A-69DE6149ADA6}">
      <dsp:nvSpPr>
        <dsp:cNvPr id="0" name=""/>
        <dsp:cNvSpPr/>
      </dsp:nvSpPr>
      <dsp:spPr>
        <a:xfrm>
          <a:off x="1206162" y="2050844"/>
          <a:ext cx="2467339" cy="14804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2" tIns="126908" rIns="120902" bIns="126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0" i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Vyvážení času stráveného na obrazovce a produktivity pomocí technik řízení času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206162" y="2050844"/>
        <a:ext cx="2467339" cy="1480403"/>
      </dsp:txXfrm>
    </dsp:sp>
    <dsp:sp modelId="{5DFFDE08-392C-4861-A536-6B0E6CC0CD98}">
      <dsp:nvSpPr>
        <dsp:cNvPr id="0" name=""/>
        <dsp:cNvSpPr/>
      </dsp:nvSpPr>
      <dsp:spPr>
        <a:xfrm>
          <a:off x="6706529" y="2745326"/>
          <a:ext cx="5368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88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60786" y="2788209"/>
        <a:ext cx="28374" cy="5674"/>
      </dsp:txXfrm>
    </dsp:sp>
    <dsp:sp modelId="{38B0E415-320C-494E-A5A2-3F6B29BA1F30}">
      <dsp:nvSpPr>
        <dsp:cNvPr id="0" name=""/>
        <dsp:cNvSpPr/>
      </dsp:nvSpPr>
      <dsp:spPr>
        <a:xfrm>
          <a:off x="4240990" y="2050844"/>
          <a:ext cx="2467339" cy="14804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2" tIns="126908" rIns="120902" bIns="126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 dirty="0"/>
            <a:t>Vyvážení času stráveného na obrazovce a produktivity pomocí technik řízení času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4240990" y="2050844"/>
        <a:ext cx="2467339" cy="1480403"/>
      </dsp:txXfrm>
    </dsp:sp>
    <dsp:sp modelId="{50101211-3554-4DD1-AC75-596750FE9FC3}">
      <dsp:nvSpPr>
        <dsp:cNvPr id="0" name=""/>
        <dsp:cNvSpPr/>
      </dsp:nvSpPr>
      <dsp:spPr>
        <a:xfrm>
          <a:off x="2439832" y="3529448"/>
          <a:ext cx="6069655" cy="536888"/>
        </a:xfrm>
        <a:custGeom>
          <a:avLst/>
          <a:gdLst/>
          <a:ahLst/>
          <a:cxnLst/>
          <a:rect l="0" t="0" r="0" b="0"/>
          <a:pathLst>
            <a:path>
              <a:moveTo>
                <a:pt x="6069655" y="0"/>
              </a:moveTo>
              <a:lnTo>
                <a:pt x="6069655" y="285544"/>
              </a:lnTo>
              <a:lnTo>
                <a:pt x="0" y="285544"/>
              </a:lnTo>
              <a:lnTo>
                <a:pt x="0" y="536888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22256" y="3795054"/>
        <a:ext cx="304806" cy="5674"/>
      </dsp:txXfrm>
    </dsp:sp>
    <dsp:sp modelId="{D5BE9F65-F865-4764-8060-8CDC8475A760}">
      <dsp:nvSpPr>
        <dsp:cNvPr id="0" name=""/>
        <dsp:cNvSpPr/>
      </dsp:nvSpPr>
      <dsp:spPr>
        <a:xfrm>
          <a:off x="7275817" y="2050844"/>
          <a:ext cx="2467339" cy="14804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2" tIns="126908" rIns="120902" bIns="126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 dirty="0"/>
            <a:t>Pravidelné a záměrné odpojování od technologie.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7275817" y="2050844"/>
        <a:ext cx="2467339" cy="1480403"/>
      </dsp:txXfrm>
    </dsp:sp>
    <dsp:sp modelId="{937EE8DE-36B1-4001-99F3-AA2618C4FC02}">
      <dsp:nvSpPr>
        <dsp:cNvPr id="0" name=""/>
        <dsp:cNvSpPr/>
      </dsp:nvSpPr>
      <dsp:spPr>
        <a:xfrm>
          <a:off x="1206162" y="4098736"/>
          <a:ext cx="2467339" cy="14804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2" tIns="126908" rIns="120902" bIns="126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Všímejte si všímavosti v digitálním věku pozorností a zvědavostí.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206162" y="4098736"/>
        <a:ext cx="2467339" cy="1480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54DF5-464C-4FAC-B56C-073C36B2D661}">
      <dsp:nvSpPr>
        <dsp:cNvPr id="0" name=""/>
        <dsp:cNvSpPr/>
      </dsp:nvSpPr>
      <dsp:spPr>
        <a:xfrm>
          <a:off x="0" y="4601462"/>
          <a:ext cx="1693431" cy="18026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437" tIns="256032" rIns="120437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b="1" kern="1200" dirty="0"/>
            <a:t>Cvičte</a:t>
          </a:r>
          <a:endParaRPr lang="en-GB" sz="3600" b="1" kern="1200" dirty="0"/>
        </a:p>
      </dsp:txBody>
      <dsp:txXfrm>
        <a:off x="0" y="4601462"/>
        <a:ext cx="1693431" cy="1802628"/>
      </dsp:txXfrm>
    </dsp:sp>
    <dsp:sp modelId="{B9572833-CD38-4EC5-88BE-FA77C068C507}">
      <dsp:nvSpPr>
        <dsp:cNvPr id="0" name=""/>
        <dsp:cNvSpPr/>
      </dsp:nvSpPr>
      <dsp:spPr>
        <a:xfrm>
          <a:off x="1693430" y="4604274"/>
          <a:ext cx="5080293" cy="179700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52" tIns="203200" rIns="103052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Cvičte všímavost:</a:t>
          </a:r>
          <a:endParaRPr lang="en-GB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/>
            <a:t>Integrujte techniky všímavosti do své digitální rutiny. </a:t>
          </a:r>
          <a:endParaRPr lang="en-US" sz="1600" kern="1200" dirty="0">
            <a:latin typeface="Aptos" panose="020B0004020202020204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/>
            <a:t>Buďte přítomní a plně zapojení do online aktivit. </a:t>
          </a:r>
          <a:endParaRPr lang="en-US" sz="1600" kern="1200" dirty="0">
            <a:latin typeface="Aptos" panose="020B0004020202020204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/>
            <a:t>Vnímejte své emoce a reakce na digitální podněty bez posuzování.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693430" y="4604274"/>
        <a:ext cx="5080293" cy="1797003"/>
      </dsp:txXfrm>
    </dsp:sp>
    <dsp:sp modelId="{6AF268E8-B875-46F2-8D21-1D60E0A45471}">
      <dsp:nvSpPr>
        <dsp:cNvPr id="0" name=""/>
        <dsp:cNvSpPr/>
      </dsp:nvSpPr>
      <dsp:spPr>
        <a:xfrm rot="10800000">
          <a:off x="-23788" y="2343137"/>
          <a:ext cx="1693431" cy="227711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437" tIns="142240" rIns="120437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 err="1">
              <a:latin typeface="Aptos" panose="020B0004020202020204" pitchFamily="34" charset="0"/>
            </a:rPr>
            <a:t>Provádějte</a:t>
          </a:r>
          <a:r>
            <a:rPr lang="sk-SK" sz="2800" b="1" kern="1200" dirty="0">
              <a:latin typeface="Aptos" panose="020B0004020202020204" pitchFamily="34" charset="0"/>
            </a:rPr>
            <a:t> </a:t>
          </a:r>
          <a:endParaRPr lang="en-US" sz="2800" b="1" kern="1200" dirty="0">
            <a:latin typeface="Aptos" panose="020B0004020202020204" pitchFamily="34" charset="0"/>
          </a:endParaRPr>
        </a:p>
      </dsp:txBody>
      <dsp:txXfrm rot="-10800000">
        <a:off x="-23788" y="2343137"/>
        <a:ext cx="1693431" cy="1480124"/>
      </dsp:txXfrm>
    </dsp:sp>
    <dsp:sp modelId="{DE36DDCD-1CF6-4DCA-B372-AE3708F152E9}">
      <dsp:nvSpPr>
        <dsp:cNvPr id="0" name=""/>
        <dsp:cNvSpPr/>
      </dsp:nvSpPr>
      <dsp:spPr>
        <a:xfrm>
          <a:off x="1622065" y="2217982"/>
          <a:ext cx="5175446" cy="185311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52" tIns="203200" rIns="103052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Provádějte digitální detox období: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/>
            <a:t>Zaznamenávejte své digitální aktivity po celý den.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/>
            <a:t> Všimněte si času stráveného na různých platformách a účelu každé interakce. 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/>
            <a:t>Pravidelně kontrolujte svůj deník, abyste identifikovali vzory a trendy.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622065" y="2217982"/>
        <a:ext cx="5175446" cy="1853117"/>
      </dsp:txXfrm>
    </dsp:sp>
    <dsp:sp modelId="{913F353B-221A-40B4-A397-0E7306AF7B07}">
      <dsp:nvSpPr>
        <dsp:cNvPr id="0" name=""/>
        <dsp:cNvSpPr/>
      </dsp:nvSpPr>
      <dsp:spPr>
        <a:xfrm rot="10800000">
          <a:off x="-82431" y="260436"/>
          <a:ext cx="1842503" cy="20827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437" tIns="199136" rIns="120437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 err="1">
              <a:latin typeface="Aptos" panose="020B0004020202020204" pitchFamily="34" charset="0"/>
            </a:rPr>
            <a:t>Využívej</a:t>
          </a:r>
          <a:r>
            <a:rPr lang="sk-SK" sz="2800" b="1" kern="1200" dirty="0">
              <a:latin typeface="Aptos" panose="020B0004020202020204" pitchFamily="34" charset="0"/>
            </a:rPr>
            <a:t> </a:t>
          </a:r>
          <a:endParaRPr lang="en-US" sz="2800" b="1" kern="1200" dirty="0">
            <a:latin typeface="Aptos" panose="020B0004020202020204" pitchFamily="34" charset="0"/>
          </a:endParaRPr>
        </a:p>
      </dsp:txBody>
      <dsp:txXfrm rot="-10800000">
        <a:off x="-82431" y="260436"/>
        <a:ext cx="1842503" cy="1353807"/>
      </dsp:txXfrm>
    </dsp:sp>
    <dsp:sp modelId="{A48D032F-D944-4708-BDDF-4172EE8BC8DF}">
      <dsp:nvSpPr>
        <dsp:cNvPr id="0" name=""/>
        <dsp:cNvSpPr/>
      </dsp:nvSpPr>
      <dsp:spPr>
        <a:xfrm>
          <a:off x="1595207" y="1522"/>
          <a:ext cx="5260948" cy="171341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52" tIns="203200" rIns="103052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Používejte aplikace pro produktivitu: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Zvažte své osobní a profesní cíle. 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Zamyslete se nad tím, jak jsou vaše digitální návyky v souladu s těmito cíli. 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Identifikujte všechny návyky, které mohou bránit vašemu pokroku.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kern="1200" dirty="0">
            <a:latin typeface="Aptos" panose="020B0004020202020204" pitchFamily="34" charset="0"/>
          </a:endParaRPr>
        </a:p>
      </dsp:txBody>
      <dsp:txXfrm>
        <a:off x="1595207" y="1522"/>
        <a:ext cx="5260948" cy="1713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ABC6E-1457-4A19-8266-AF7811CE7CE8}">
      <dsp:nvSpPr>
        <dsp:cNvPr id="0" name=""/>
        <dsp:cNvSpPr/>
      </dsp:nvSpPr>
      <dsp:spPr>
        <a:xfrm>
          <a:off x="0" y="3985775"/>
          <a:ext cx="1794617" cy="2417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99136" rIns="127633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latin typeface="Aptos" panose="020B0004020202020204" pitchFamily="34" charset="0"/>
            </a:rPr>
            <a:t>Plán </a:t>
          </a:r>
          <a:endParaRPr lang="en-US" sz="2800" b="1" kern="1200" dirty="0">
            <a:latin typeface="Aptos" panose="020B0004020202020204" pitchFamily="34" charset="0"/>
          </a:endParaRPr>
        </a:p>
      </dsp:txBody>
      <dsp:txXfrm>
        <a:off x="0" y="3985775"/>
        <a:ext cx="1794617" cy="2417743"/>
      </dsp:txXfrm>
    </dsp:sp>
    <dsp:sp modelId="{8C888701-C90D-4442-B844-F85D57948822}">
      <dsp:nvSpPr>
        <dsp:cNvPr id="0" name=""/>
        <dsp:cNvSpPr/>
      </dsp:nvSpPr>
      <dsp:spPr>
        <a:xfrm>
          <a:off x="1794617" y="3987869"/>
          <a:ext cx="5383852" cy="24177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Naplánujte si čas bez techniky: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0" kern="1200" dirty="0"/>
            <a:t>Přidělte si konkrétní časy během dne, kdy budete bez techniky. </a:t>
          </a:r>
          <a:endParaRPr lang="en-US" sz="18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0" kern="1200" dirty="0"/>
            <a:t>Využijte tento čas pro soustředěnou práci, cvičení nebo jiné nedigitální aktivity. </a:t>
          </a:r>
          <a:endParaRPr lang="en-US" sz="18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0" kern="1200" dirty="0"/>
            <a:t>Vytvořte zóny bez technologií v konkrétních oblastech vašeho domova.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1794617" y="3987869"/>
        <a:ext cx="5383852" cy="2417743"/>
      </dsp:txXfrm>
    </dsp:sp>
    <dsp:sp modelId="{913F353B-221A-40B4-A397-0E7306AF7B07}">
      <dsp:nvSpPr>
        <dsp:cNvPr id="0" name=""/>
        <dsp:cNvSpPr/>
      </dsp:nvSpPr>
      <dsp:spPr>
        <a:xfrm rot="10800000">
          <a:off x="-39495" y="2093"/>
          <a:ext cx="1952597" cy="40199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99136" rIns="127633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latin typeface="Aptos" panose="020B0004020202020204" pitchFamily="34" charset="0"/>
            </a:rPr>
            <a:t>Audit</a:t>
          </a:r>
          <a:endParaRPr lang="en-US" sz="2800" b="1" kern="1200" dirty="0">
            <a:latin typeface="Aptos" panose="020B0004020202020204" pitchFamily="34" charset="0"/>
          </a:endParaRPr>
        </a:p>
      </dsp:txBody>
      <dsp:txXfrm rot="-10800000">
        <a:off x="-39495" y="2093"/>
        <a:ext cx="1952597" cy="2612965"/>
      </dsp:txXfrm>
    </dsp:sp>
    <dsp:sp modelId="{A48D032F-D944-4708-BDDF-4172EE8BC8DF}">
      <dsp:nvSpPr>
        <dsp:cNvPr id="0" name=""/>
        <dsp:cNvSpPr/>
      </dsp:nvSpPr>
      <dsp:spPr>
        <a:xfrm>
          <a:off x="1834112" y="14581"/>
          <a:ext cx="5383852" cy="2693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457200" rIns="109210" bIns="457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b="1" dirty="0"/>
            <a:t>Audit vašich účtů na sociálních sítích: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0" kern="1200" dirty="0"/>
            <a:t>Zkontrolujte své účty na sociálních sítích a obsah, který sledujete. </a:t>
          </a:r>
          <a:endParaRPr lang="en-US" sz="18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0" kern="1200" dirty="0"/>
            <a:t>Přestaňte sledovat účty, které přispívají k negativním pocitům nebo odvádějí vaši pozornost od vašich cílů. </a:t>
          </a:r>
          <a:endParaRPr lang="en-US" sz="18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0" kern="1200" dirty="0"/>
            <a:t>Upravte své online prostředí tak, aby bylo pozitivnější a cílevědomější.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1834112" y="14581"/>
        <a:ext cx="5383852" cy="2693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ABC6E-1457-4A19-8266-AF7811CE7CE8}">
      <dsp:nvSpPr>
        <dsp:cNvPr id="0" name=""/>
        <dsp:cNvSpPr/>
      </dsp:nvSpPr>
      <dsp:spPr>
        <a:xfrm>
          <a:off x="0" y="3985775"/>
          <a:ext cx="1794617" cy="2417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70688" rIns="127633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 err="1">
              <a:latin typeface="Aptos" panose="020B0004020202020204" pitchFamily="34" charset="0"/>
            </a:rPr>
            <a:t>Vzdělávej</a:t>
          </a:r>
          <a:r>
            <a:rPr lang="sk-SK" sz="2400" b="1" kern="1200" dirty="0">
              <a:latin typeface="Aptos" panose="020B0004020202020204" pitchFamily="34" charset="0"/>
            </a:rPr>
            <a:t> </a:t>
          </a:r>
          <a:r>
            <a:rPr lang="sk-SK" sz="2400" b="1" kern="1200" dirty="0" err="1">
              <a:latin typeface="Aptos" panose="020B0004020202020204" pitchFamily="34" charset="0"/>
            </a:rPr>
            <a:t>se</a:t>
          </a:r>
          <a:r>
            <a:rPr lang="sk-SK" sz="2400" b="1" kern="1200" dirty="0">
              <a:latin typeface="Aptos" panose="020B0004020202020204" pitchFamily="34" charset="0"/>
            </a:rPr>
            <a:t> </a:t>
          </a:r>
          <a:endParaRPr lang="en-US" sz="2400" b="1" kern="1200" dirty="0">
            <a:latin typeface="Aptos" panose="020B0004020202020204" pitchFamily="34" charset="0"/>
          </a:endParaRPr>
        </a:p>
      </dsp:txBody>
      <dsp:txXfrm>
        <a:off x="0" y="3985775"/>
        <a:ext cx="1794617" cy="2417743"/>
      </dsp:txXfrm>
    </dsp:sp>
    <dsp:sp modelId="{8C888701-C90D-4442-B844-F85D57948822}">
      <dsp:nvSpPr>
        <dsp:cNvPr id="0" name=""/>
        <dsp:cNvSpPr/>
      </dsp:nvSpPr>
      <dsp:spPr>
        <a:xfrm>
          <a:off x="1794617" y="3985775"/>
          <a:ext cx="5383852" cy="24177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Vzdělávej se 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0" kern="1200" dirty="0"/>
            <a:t>Zůstaňte informováni o dopadu nadměrného digitálního používání na duševní a fyzické zdraví. </a:t>
          </a:r>
          <a:endParaRPr lang="en-US" sz="18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0" kern="1200" dirty="0"/>
            <a:t>Čtěte knihy, články nebo navštěvujte workshopy o digitální pohodě. </a:t>
          </a:r>
          <a:endParaRPr lang="en-US" sz="18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0" kern="1200" dirty="0"/>
            <a:t>Pochopte potenciální výhody a nevýhody různých online platforem.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1794617" y="3985775"/>
        <a:ext cx="5383852" cy="2417743"/>
      </dsp:txXfrm>
    </dsp:sp>
    <dsp:sp modelId="{913F353B-221A-40B4-A397-0E7306AF7B07}">
      <dsp:nvSpPr>
        <dsp:cNvPr id="0" name=""/>
        <dsp:cNvSpPr/>
      </dsp:nvSpPr>
      <dsp:spPr>
        <a:xfrm rot="10800000">
          <a:off x="-39495" y="0"/>
          <a:ext cx="1952597" cy="40199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99136" rIns="127633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 err="1">
              <a:latin typeface="Aptos" panose="020B0004020202020204" pitchFamily="34" charset="0"/>
            </a:rPr>
            <a:t>Požádejte</a:t>
          </a:r>
          <a:endParaRPr lang="en-US" sz="2800" b="1" kern="1200" dirty="0">
            <a:latin typeface="Aptos" panose="020B0004020202020204" pitchFamily="34" charset="0"/>
          </a:endParaRPr>
        </a:p>
      </dsp:txBody>
      <dsp:txXfrm rot="-10800000">
        <a:off x="-39495" y="0"/>
        <a:ext cx="1952597" cy="2612965"/>
      </dsp:txXfrm>
    </dsp:sp>
    <dsp:sp modelId="{A48D032F-D944-4708-BDDF-4172EE8BC8DF}">
      <dsp:nvSpPr>
        <dsp:cNvPr id="0" name=""/>
        <dsp:cNvSpPr/>
      </dsp:nvSpPr>
      <dsp:spPr>
        <a:xfrm>
          <a:off x="1834112" y="14581"/>
          <a:ext cx="5383852" cy="2693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dirty="0"/>
            <a:t>Vyžádejte si zpětnou vazbu: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0" kern="1200" dirty="0"/>
            <a:t>Požádejte přátele, rodinu nebo kolegy o zpětnou vazbu ohledně vašich digitálních návyků. </a:t>
          </a:r>
          <a:endParaRPr lang="en-US" sz="18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0" kern="1200" dirty="0"/>
            <a:t>Mohou poskytnout cenné poznatky o vzorcích, které jste si možná nevšimli. </a:t>
          </a:r>
          <a:endParaRPr lang="en-US" sz="18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0" kern="1200" dirty="0"/>
            <a:t>Buďte otevření konstruktivní kritice a proveďte odpovídající úpravy.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1834112" y="14581"/>
        <a:ext cx="5383852" cy="2693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F7883-A472-4B18-A41A-57CB3ED18924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171E7-F136-401B-A1FD-A04157B4C1B6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48ACE-0205-44E4-9DD1-6E1BA7DBD2B7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Výhodný čas strávený u obrazovky </a:t>
          </a:r>
          <a:r>
            <a:rPr lang="cs-CZ" sz="2100" kern="1200" dirty="0"/>
            <a:t>je, když technologii používáme ke konkrétnímu účelu, jako je práce, vzdělávání nebo volný čas, a když skončíme, můžeme vypnout.</a:t>
          </a:r>
          <a:endParaRPr lang="en-US" sz="2100" kern="1200" dirty="0">
            <a:latin typeface="Aptos" panose="020B0004020202020204" pitchFamily="34" charset="0"/>
          </a:endParaRPr>
        </a:p>
      </dsp:txBody>
      <dsp:txXfrm>
        <a:off x="1435590" y="531"/>
        <a:ext cx="9080009" cy="1242935"/>
      </dsp:txXfrm>
    </dsp:sp>
    <dsp:sp modelId="{23AF48E9-D6CF-476F-8CE9-D856FDD3993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A9F8B-EDF2-4D44-86FE-E2D6862E40FC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73914-924C-46C2-9E84-A85299765A9E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i="0" kern="1200" dirty="0"/>
            <a:t>Škodlivý čas strávený u obrazovky </a:t>
          </a:r>
          <a:r>
            <a:rPr lang="cs-CZ" sz="2100" b="0" i="0" kern="1200" dirty="0"/>
            <a:t>je, když používáme technologii bez jasného důvodu nebo když ztrácíme pojem o čase a zanedbáváme své další úkoly a povinnosti.</a:t>
          </a:r>
          <a:endParaRPr lang="en-US" sz="2100" kern="1200" dirty="0">
            <a:latin typeface="Aptos" panose="020B0004020202020204" pitchFamily="34" charset="0"/>
          </a:endParaRPr>
        </a:p>
      </dsp:txBody>
      <dsp:txXfrm>
        <a:off x="1435590" y="1554201"/>
        <a:ext cx="9080009" cy="1242935"/>
      </dsp:txXfrm>
    </dsp:sp>
    <dsp:sp modelId="{16129DBC-3A95-496B-ADC1-32AB361B331E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53F4F-99AE-47B1-84F9-94C9978924E9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AA1EE-A6E6-47AC-9211-50375973B6BA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i="0" kern="1200" dirty="0"/>
            <a:t>Abychom vyvážili čas strávený na obrazovce a produktivitu, musíme použít některé techniky řízení času</a:t>
          </a:r>
          <a:endParaRPr lang="en-US" sz="2100" kern="1200" dirty="0">
            <a:latin typeface="Aptos" panose="020B0004020202020204" pitchFamily="34" charset="0"/>
          </a:endParaRPr>
        </a:p>
      </dsp:txBody>
      <dsp:txXfrm>
        <a:off x="1435590" y="3107870"/>
        <a:ext cx="9080009" cy="1242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1AAE4-2147-4F43-B51C-F7A9B41988CB}">
      <dsp:nvSpPr>
        <dsp:cNvPr id="0" name=""/>
        <dsp:cNvSpPr/>
      </dsp:nvSpPr>
      <dsp:spPr>
        <a:xfrm>
          <a:off x="0" y="4821843"/>
          <a:ext cx="1591978" cy="1582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56464" rIns="11322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Pomodoro </a:t>
          </a:r>
          <a:r>
            <a:rPr lang="cs-CZ" sz="22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Technika</a:t>
          </a:r>
          <a:endParaRPr lang="en-US" sz="22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0" y="4821843"/>
        <a:ext cx="1591978" cy="1582636"/>
      </dsp:txXfrm>
    </dsp:sp>
    <dsp:sp modelId="{D9AA57FC-7850-4763-A33C-24E164D786E6}">
      <dsp:nvSpPr>
        <dsp:cNvPr id="0" name=""/>
        <dsp:cNvSpPr/>
      </dsp:nvSpPr>
      <dsp:spPr>
        <a:xfrm>
          <a:off x="1591978" y="4821843"/>
          <a:ext cx="4775934" cy="158263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203200" rIns="96879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Pomodoro</a:t>
          </a:r>
          <a:r>
            <a:rPr lang="cs-CZ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 Technika </a:t>
          </a: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/>
            <a:t>Osvojte si techniku ​​</a:t>
          </a:r>
          <a:r>
            <a:rPr lang="cs-CZ" sz="1600" b="0" i="0" kern="1200" dirty="0" err="1"/>
            <a:t>Pomodoro</a:t>
          </a:r>
          <a:r>
            <a:rPr lang="cs-CZ" sz="1600" b="0" i="0" kern="1200" dirty="0"/>
            <a:t> s 25minutovými soustředěnými pracovními intervaly následovanými krátkými přestávkami. 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/>
            <a:t>Využijte tento přístup k udržení koncentrace a zabránění vyhoření během digitální práce.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591978" y="4821843"/>
        <a:ext cx="4775934" cy="1582636"/>
      </dsp:txXfrm>
    </dsp:sp>
    <dsp:sp modelId="{846DEF95-4593-4A6B-8DA3-A84293342813}">
      <dsp:nvSpPr>
        <dsp:cNvPr id="0" name=""/>
        <dsp:cNvSpPr/>
      </dsp:nvSpPr>
      <dsp:spPr>
        <a:xfrm rot="10800000">
          <a:off x="0" y="2411488"/>
          <a:ext cx="1591978" cy="243409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70688" rIns="113221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Aptos" panose="020B0004020202020204" pitchFamily="34" charset="0"/>
            </a:rPr>
            <a:t>Denní plánování  </a:t>
          </a:r>
          <a:endParaRPr lang="en-US" sz="3200" b="1" kern="1200" dirty="0">
            <a:latin typeface="Aptos" panose="020B0004020202020204" pitchFamily="34" charset="0"/>
          </a:endParaRPr>
        </a:p>
      </dsp:txBody>
      <dsp:txXfrm rot="-10800000">
        <a:off x="0" y="2411488"/>
        <a:ext cx="1591978" cy="1582162"/>
      </dsp:txXfrm>
    </dsp:sp>
    <dsp:sp modelId="{7F9CEDC4-3EEC-441E-A47E-5882A69B7A5C}">
      <dsp:nvSpPr>
        <dsp:cNvPr id="0" name=""/>
        <dsp:cNvSpPr/>
      </dsp:nvSpPr>
      <dsp:spPr>
        <a:xfrm>
          <a:off x="1591978" y="2411488"/>
          <a:ext cx="4775934" cy="15821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203200" rIns="96879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Denní plánování: 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/>
            <a:t>Vytvořte strukturovaný denní rozvrh, který přiděluje konkrétní časové bloky pro různé digitální aktivity.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/>
            <a:t> Jasně definujte, kdy se budete věnovat úkolům, jako jsou e-maily, práce na projektu a přestávky.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591978" y="2411488"/>
        <a:ext cx="4775934" cy="1582162"/>
      </dsp:txXfrm>
    </dsp:sp>
    <dsp:sp modelId="{913F353B-221A-40B4-A397-0E7306AF7B07}">
      <dsp:nvSpPr>
        <dsp:cNvPr id="0" name=""/>
        <dsp:cNvSpPr/>
      </dsp:nvSpPr>
      <dsp:spPr>
        <a:xfrm rot="10800000">
          <a:off x="0" y="1132"/>
          <a:ext cx="1591978" cy="243409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42240" rIns="113221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latin typeface="Aptos" panose="020B0004020202020204" pitchFamily="34" charset="0"/>
            </a:rPr>
            <a:t>Stanovení </a:t>
          </a:r>
          <a:r>
            <a:rPr lang="sk-SK" sz="2000" b="1" kern="1200" dirty="0" err="1">
              <a:latin typeface="Aptos" panose="020B0004020202020204" pitchFamily="34" charset="0"/>
            </a:rPr>
            <a:t>priorit</a:t>
          </a:r>
          <a:r>
            <a:rPr lang="sk-SK" sz="2000" b="1" kern="1200" dirty="0">
              <a:latin typeface="Aptos" panose="020B0004020202020204" pitchFamily="34" charset="0"/>
            </a:rPr>
            <a:t> </a:t>
          </a:r>
          <a:endParaRPr lang="en-US" sz="2000" b="1" kern="1200" dirty="0">
            <a:latin typeface="Aptos" panose="020B0004020202020204" pitchFamily="34" charset="0"/>
          </a:endParaRPr>
        </a:p>
      </dsp:txBody>
      <dsp:txXfrm rot="-10800000">
        <a:off x="0" y="1132"/>
        <a:ext cx="1591978" cy="1582162"/>
      </dsp:txXfrm>
    </dsp:sp>
    <dsp:sp modelId="{A48D032F-D944-4708-BDDF-4172EE8BC8DF}">
      <dsp:nvSpPr>
        <dsp:cNvPr id="0" name=""/>
        <dsp:cNvSpPr/>
      </dsp:nvSpPr>
      <dsp:spPr>
        <a:xfrm>
          <a:off x="1591978" y="1132"/>
          <a:ext cx="4775934" cy="15821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203200" rIns="96879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Stanovení priorit : 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/>
            <a:t>Využijte </a:t>
          </a:r>
          <a:r>
            <a:rPr lang="cs-CZ" sz="1600" b="0" i="0" kern="1200" dirty="0" err="1"/>
            <a:t>Eisenhowerovu</a:t>
          </a:r>
          <a:r>
            <a:rPr lang="cs-CZ" sz="1600" b="0" i="0" kern="1200" dirty="0"/>
            <a:t> matici k upřednostňování úkolů podle naléhavosti a důležitosti. 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/>
            <a:t>Zajistěte jasné pochopení toho, co vyžaduje okamžitou pozornost a co lze odložit.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591978" y="1132"/>
        <a:ext cx="4775934" cy="15821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1AAE4-2147-4F43-B51C-F7A9B41988CB}">
      <dsp:nvSpPr>
        <dsp:cNvPr id="0" name=""/>
        <dsp:cNvSpPr/>
      </dsp:nvSpPr>
      <dsp:spPr>
        <a:xfrm>
          <a:off x="0" y="4821843"/>
          <a:ext cx="1591978" cy="1582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28016" rIns="113221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Dávkování podobných úkolů </a:t>
          </a:r>
          <a:endParaRPr lang="en-US" sz="18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0" y="4821843"/>
        <a:ext cx="1591978" cy="1582636"/>
      </dsp:txXfrm>
    </dsp:sp>
    <dsp:sp modelId="{D9AA57FC-7850-4763-A33C-24E164D786E6}">
      <dsp:nvSpPr>
        <dsp:cNvPr id="0" name=""/>
        <dsp:cNvSpPr/>
      </dsp:nvSpPr>
      <dsp:spPr>
        <a:xfrm>
          <a:off x="1578987" y="4981191"/>
          <a:ext cx="4775934" cy="13167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203200" rIns="96879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i="0" dirty="0"/>
            <a:t>Dávkové podobné úkoly: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/>
            <a:t>Minimalizujte přerušení a zefektivněte pracovní postup seskupením podobných digitálních úkolů. 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/>
            <a:t>To snižuje kognitivní zátěž spojenou s častým přepínáním kontextu.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578987" y="4981191"/>
        <a:ext cx="4775934" cy="1316737"/>
      </dsp:txXfrm>
    </dsp:sp>
    <dsp:sp modelId="{846DEF95-4593-4A6B-8DA3-A84293342813}">
      <dsp:nvSpPr>
        <dsp:cNvPr id="0" name=""/>
        <dsp:cNvSpPr/>
      </dsp:nvSpPr>
      <dsp:spPr>
        <a:xfrm rot="10800000">
          <a:off x="0" y="2411488"/>
          <a:ext cx="1591978" cy="243409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28016" rIns="113221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Hranice s upozorněními </a:t>
          </a:r>
          <a:endParaRPr lang="en-US" sz="24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 rot="-10800000">
        <a:off x="0" y="2411488"/>
        <a:ext cx="1591978" cy="1582162"/>
      </dsp:txXfrm>
    </dsp:sp>
    <dsp:sp modelId="{7F9CEDC4-3EEC-441E-A47E-5882A69B7A5C}">
      <dsp:nvSpPr>
        <dsp:cNvPr id="0" name=""/>
        <dsp:cNvSpPr/>
      </dsp:nvSpPr>
      <dsp:spPr>
        <a:xfrm>
          <a:off x="1591978" y="2411488"/>
          <a:ext cx="4775934" cy="15821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203200" rIns="96879" bIns="2032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Hranice s upozorněními: 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cs-CZ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Zlepšete koncentraci a minimalizujte vyrušování vypnutím nepodstatných oznámení. 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Naplánujte si konkrétní časy pro kontrolu zpráv a aktualizací, abyste se vyhnuli neustálému rozptylování.</a:t>
          </a:r>
          <a:endParaRPr lang="en-US" sz="16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591978" y="2411488"/>
        <a:ext cx="4775934" cy="1582162"/>
      </dsp:txXfrm>
    </dsp:sp>
    <dsp:sp modelId="{913F353B-221A-40B4-A397-0E7306AF7B07}">
      <dsp:nvSpPr>
        <dsp:cNvPr id="0" name=""/>
        <dsp:cNvSpPr/>
      </dsp:nvSpPr>
      <dsp:spPr>
        <a:xfrm rot="10800000">
          <a:off x="0" y="1132"/>
          <a:ext cx="1591978" cy="243409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28016" rIns="113221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Omezení</a:t>
          </a:r>
          <a:r>
            <a:rPr lang="en-US" sz="18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 Multitasking</a:t>
          </a:r>
          <a:endParaRPr lang="en-US" sz="18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 rot="-10800000">
        <a:off x="0" y="1132"/>
        <a:ext cx="1591978" cy="1582162"/>
      </dsp:txXfrm>
    </dsp:sp>
    <dsp:sp modelId="{A48D032F-D944-4708-BDDF-4172EE8BC8DF}">
      <dsp:nvSpPr>
        <dsp:cNvPr id="0" name=""/>
        <dsp:cNvSpPr/>
      </dsp:nvSpPr>
      <dsp:spPr>
        <a:xfrm>
          <a:off x="1591978" y="1132"/>
          <a:ext cx="4775934" cy="15821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203200" rIns="96879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Omezení </a:t>
          </a: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Multitasking</a:t>
          </a:r>
          <a:r>
            <a:rPr lang="cs-CZ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u</a:t>
          </a: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/>
            <a:t>Zvyšte efektivitu tím, že se zaměříte na jeden úkol najednou, spíše než se pokoušejte o multitasking.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/>
            <a:t> Tento přístup pomáhá zlepšit kvalitu vaší práce a snižuje psychickou zátěž.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591978" y="1132"/>
        <a:ext cx="4775934" cy="15821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ABC6E-1457-4A19-8266-AF7811CE7CE8}">
      <dsp:nvSpPr>
        <dsp:cNvPr id="0" name=""/>
        <dsp:cNvSpPr/>
      </dsp:nvSpPr>
      <dsp:spPr>
        <a:xfrm>
          <a:off x="-73040" y="3985775"/>
          <a:ext cx="2086781" cy="2417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70688" rIns="127633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Zkontrolujte a upravte </a:t>
          </a:r>
          <a:endParaRPr lang="en-US" sz="24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-73040" y="3985775"/>
        <a:ext cx="2086781" cy="2417743"/>
      </dsp:txXfrm>
    </dsp:sp>
    <dsp:sp modelId="{8C888701-C90D-4442-B844-F85D57948822}">
      <dsp:nvSpPr>
        <dsp:cNvPr id="0" name=""/>
        <dsp:cNvSpPr/>
      </dsp:nvSpPr>
      <dsp:spPr>
        <a:xfrm>
          <a:off x="1867658" y="3985775"/>
          <a:ext cx="5383852" cy="24177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Zkontrolujte a upravte: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i="0" kern="1200" dirty="0"/>
            <a:t>Pravidelně vyhodnocujte a upravujte své digitální strategie řízení času na základě produktivity a pohody.</a:t>
          </a:r>
          <a:endParaRPr lang="en-US" sz="20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i="0" kern="1200" dirty="0"/>
            <a:t> Buďte flexibilní a otevření k vyladění vašeho přístupu podle potřeby.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867658" y="3985775"/>
        <a:ext cx="5383852" cy="2417743"/>
      </dsp:txXfrm>
    </dsp:sp>
    <dsp:sp modelId="{913F353B-221A-40B4-A397-0E7306AF7B07}">
      <dsp:nvSpPr>
        <dsp:cNvPr id="0" name=""/>
        <dsp:cNvSpPr/>
      </dsp:nvSpPr>
      <dsp:spPr>
        <a:xfrm rot="10800000">
          <a:off x="-39495" y="2093"/>
          <a:ext cx="1952597" cy="40199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70688" rIns="127633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Zóny bez digitálního vysílání </a:t>
          </a:r>
          <a:endParaRPr lang="en-US" sz="24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 rot="-10800000">
        <a:off x="-39495" y="2093"/>
        <a:ext cx="1952597" cy="2612965"/>
      </dsp:txXfrm>
    </dsp:sp>
    <dsp:sp modelId="{A48D032F-D944-4708-BDDF-4172EE8BC8DF}">
      <dsp:nvSpPr>
        <dsp:cNvPr id="0" name=""/>
        <dsp:cNvSpPr/>
      </dsp:nvSpPr>
      <dsp:spPr>
        <a:xfrm>
          <a:off x="1834112" y="14581"/>
          <a:ext cx="5383852" cy="2693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dirty="0"/>
            <a:t>Zóny bez digitálního vysílání: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Označte konkrétní oblasti nebo časy jako zóny bez digitálních technologií, abyste podpořili zdravější rovnováhu mezi pracovním a soukromým životem.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 Vytvořte fyzické prostory nebo konkrétní hodiny, kde se záměrně nepoužívají digitální zařízení.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 dirty="0">
            <a:latin typeface="Aptos" panose="020B0004020202020204" pitchFamily="34" charset="0"/>
          </a:endParaRPr>
        </a:p>
      </dsp:txBody>
      <dsp:txXfrm>
        <a:off x="1834112" y="14581"/>
        <a:ext cx="5383852" cy="2693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ABC6E-1457-4A19-8266-AF7811CE7CE8}">
      <dsp:nvSpPr>
        <dsp:cNvPr id="0" name=""/>
        <dsp:cNvSpPr/>
      </dsp:nvSpPr>
      <dsp:spPr>
        <a:xfrm>
          <a:off x="0" y="3985775"/>
          <a:ext cx="1794617" cy="2417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99136" rIns="127633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Naučte se říkat NE </a:t>
          </a:r>
          <a:endParaRPr lang="en-US" sz="28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0" y="3985775"/>
        <a:ext cx="1794617" cy="2417743"/>
      </dsp:txXfrm>
    </dsp:sp>
    <dsp:sp modelId="{8C888701-C90D-4442-B844-F85D57948822}">
      <dsp:nvSpPr>
        <dsp:cNvPr id="0" name=""/>
        <dsp:cNvSpPr/>
      </dsp:nvSpPr>
      <dsp:spPr>
        <a:xfrm>
          <a:off x="1794617" y="3985775"/>
          <a:ext cx="5383852" cy="24177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Naučte se říkat ne: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i="0" kern="1200" dirty="0"/>
            <a:t>Upřednostněte základní úkoly stanovením jasných hranic a naučte se říkat ne nepodstatným závazkům. </a:t>
          </a:r>
          <a:endParaRPr lang="mk-MK" sz="20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i="0" kern="1200" dirty="0"/>
            <a:t>To pomáhá udržet zaměření na činnosti s vysokou prioritou v souladu s vašimi cíli.</a:t>
          </a:r>
          <a:endParaRPr lang="mk-MK" sz="2000" kern="1200" dirty="0">
            <a:latin typeface="Aptos" panose="020B0004020202020204" pitchFamily="34" charset="0"/>
          </a:endParaRPr>
        </a:p>
      </dsp:txBody>
      <dsp:txXfrm>
        <a:off x="1794617" y="3985775"/>
        <a:ext cx="5383852" cy="2417743"/>
      </dsp:txXfrm>
    </dsp:sp>
    <dsp:sp modelId="{913F353B-221A-40B4-A397-0E7306AF7B07}">
      <dsp:nvSpPr>
        <dsp:cNvPr id="0" name=""/>
        <dsp:cNvSpPr/>
      </dsp:nvSpPr>
      <dsp:spPr>
        <a:xfrm rot="10800000">
          <a:off x="-16631" y="40468"/>
          <a:ext cx="1952597" cy="40199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70688" rIns="127633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bg1"/>
              </a:solidFill>
              <a:latin typeface="Aptos" panose="020B0004020202020204" pitchFamily="34" charset="0"/>
            </a:rPr>
            <a:t>Spolupráce s digitálním kalendářem</a:t>
          </a:r>
          <a:endParaRPr lang="en-US" sz="24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 rot="-10800000">
        <a:off x="-16631" y="40468"/>
        <a:ext cx="1952597" cy="2612965"/>
      </dsp:txXfrm>
    </dsp:sp>
    <dsp:sp modelId="{A48D032F-D944-4708-BDDF-4172EE8BC8DF}">
      <dsp:nvSpPr>
        <dsp:cNvPr id="0" name=""/>
        <dsp:cNvSpPr/>
      </dsp:nvSpPr>
      <dsp:spPr>
        <a:xfrm>
          <a:off x="1834112" y="14581"/>
          <a:ext cx="5383852" cy="2693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Spolupráce s digitálním kalendářem: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i="0" kern="1200" dirty="0"/>
            <a:t>Efektivně plánujte úkoly, schůzky a připomenutí pomocí digitálních kalendářů. </a:t>
          </a:r>
          <a:endParaRPr lang="en-US" sz="20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i="0" kern="1200" dirty="0"/>
            <a:t>Sdílejte kalendáře s kolegy pro společné plánování a koordinaci projektů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834112" y="14581"/>
        <a:ext cx="5383852" cy="2693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286A2-BD5B-40A6-9918-E980843A5447}" type="datetimeFigureOut">
              <a:rPr lang="sk-SK" smtClean="0"/>
              <a:t>30.9.24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7C988-4ABC-44CD-BF57-54EC295E72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851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18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036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1524000" y="3657895"/>
            <a:ext cx="9144000" cy="480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>
                <a:solidFill>
                  <a:srgbClr val="FFAA5A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2022-2-SK01-KA220-ADU-000096888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297172" y="1979409"/>
            <a:ext cx="959765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Building Digital Resilience 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by Making Digital Wellbeing and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Security 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Accessible to All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sk-SK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DigiWELL</a:t>
            </a: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ok 2" descr="Obrázok, na ktorom je text">
            <a:extLst>
              <a:ext uri="{FF2B5EF4-FFF2-40B4-BE49-F238E27FC236}">
                <a16:creationId xmlns:a16="http://schemas.microsoft.com/office/drawing/2014/main" id="{54C5578C-DDE6-7454-9A35-A21DF6FD6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75" y="1109487"/>
            <a:ext cx="2785830" cy="64386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A4B61CA5-55B9-4CB5-9152-A8113B1B02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59" y="777514"/>
            <a:ext cx="1307223" cy="1307223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93EB76E5-F830-4DD2-448B-85F788FD2FF6}"/>
              </a:ext>
            </a:extLst>
          </p:cNvPr>
          <p:cNvGrpSpPr/>
          <p:nvPr userDrawn="1"/>
        </p:nvGrpSpPr>
        <p:grpSpPr>
          <a:xfrm>
            <a:off x="1111053" y="5744184"/>
            <a:ext cx="10432806" cy="737473"/>
            <a:chOff x="2911015" y="5847007"/>
            <a:chExt cx="10432806" cy="737473"/>
          </a:xfrm>
        </p:grpSpPr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id="{0717F8F2-0BCE-9421-DF7E-92091F55BA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532" y="5847007"/>
              <a:ext cx="1826289" cy="737473"/>
            </a:xfrm>
            <a:prstGeom prst="rect">
              <a:avLst/>
            </a:prstGeom>
          </p:spPr>
        </p:pic>
        <p:pic>
          <p:nvPicPr>
            <p:cNvPr id="7" name="Picture 2" descr="Slovenská poľnohospodárska univerzita v Nitre">
              <a:extLst>
                <a:ext uri="{FF2B5EF4-FFF2-40B4-BE49-F238E27FC236}">
                  <a16:creationId xmlns:a16="http://schemas.microsoft.com/office/drawing/2014/main" id="{B00D6C37-830D-9941-CE8E-7B8A7F58995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015" y="5933486"/>
              <a:ext cx="1128044" cy="534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Logo">
              <a:extLst>
                <a:ext uri="{FF2B5EF4-FFF2-40B4-BE49-F238E27FC236}">
                  <a16:creationId xmlns:a16="http://schemas.microsoft.com/office/drawing/2014/main" id="{CD7F7C8A-16EA-543D-14C6-A4B03911D3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350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BCF61E06-6F0B-102C-C5D7-4F46BA003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235" y="5933486"/>
              <a:ext cx="1156727" cy="564513"/>
            </a:xfrm>
            <a:prstGeom prst="rect">
              <a:avLst/>
            </a:prstGeom>
          </p:spPr>
        </p:pic>
        <p:pic>
          <p:nvPicPr>
            <p:cNvPr id="11" name="Picture 4" descr="AIFED - Formación, cultura y empleo en Granada">
              <a:extLst>
                <a:ext uri="{FF2B5EF4-FFF2-40B4-BE49-F238E27FC236}">
                  <a16:creationId xmlns:a16="http://schemas.microsoft.com/office/drawing/2014/main" id="{D66156B2-E30F-3CE0-6DDE-56F3AB67B9D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109" y="5921371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0E56BECE-5124-9DF4-2569-5A497617F4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1718" y="595470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Syzygia Foundation">
              <a:extLst>
                <a:ext uri="{FF2B5EF4-FFF2-40B4-BE49-F238E27FC236}">
                  <a16:creationId xmlns:a16="http://schemas.microsoft.com/office/drawing/2014/main" id="{B5BBB899-B640-32EB-E0F3-C9B21A3DB9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1615" y="629186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Obrázok 13">
            <a:extLst>
              <a:ext uri="{FF2B5EF4-FFF2-40B4-BE49-F238E27FC236}">
                <a16:creationId xmlns:a16="http://schemas.microsoft.com/office/drawing/2014/main" id="{742551FF-9CE1-7E47-DF33-E0FC04B198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72" y="5507489"/>
            <a:ext cx="887333" cy="11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0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1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6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264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A5A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18" Type="http://schemas.openxmlformats.org/officeDocument/2006/relationships/image" Target="../media/image9.png"/><Relationship Id="rId3" Type="http://schemas.openxmlformats.org/officeDocument/2006/relationships/hyperlink" Target="https://www.flickr.com/photos/rodeime/15116947119" TargetMode="External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8.png"/><Relationship Id="rId2" Type="http://schemas.openxmlformats.org/officeDocument/2006/relationships/image" Target="../media/image11.jp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5" Type="http://schemas.openxmlformats.org/officeDocument/2006/relationships/image" Target="../media/image6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558" y="1484403"/>
            <a:ext cx="5334930" cy="22929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ts val="1000"/>
              </a:spcBef>
              <a:spcAft>
                <a:spcPts val="600"/>
              </a:spcAft>
              <a:buClr>
                <a:srgbClr val="FFAA5A"/>
              </a:buClr>
            </a:pPr>
            <a:r>
              <a:rPr lang="cs-CZ" sz="4000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  <a:t>Digitální rovnováha – porozumění a pěstování zdravých digitálních návyků</a:t>
            </a:r>
            <a:endParaRPr lang="en-US" sz="4000" dirty="0">
              <a:solidFill>
                <a:srgbClr val="FFAA5A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Picture 12" descr="Obrázok, na ktorom je nebo, voda, exteriér, osoba&#10;&#10;Automaticky generovaný popis">
            <a:extLst>
              <a:ext uri="{FF2B5EF4-FFF2-40B4-BE49-F238E27FC236}">
                <a16:creationId xmlns:a16="http://schemas.microsoft.com/office/drawing/2014/main" id="{4895F832-F23A-EB44-A8CF-F6C9E11557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2" name="Grafický objekt 11" descr="Smartfón obrys">
            <a:extLst>
              <a:ext uri="{FF2B5EF4-FFF2-40B4-BE49-F238E27FC236}">
                <a16:creationId xmlns:a16="http://schemas.microsoft.com/office/drawing/2014/main" id="{BAFE05D7-1248-91EA-E195-9AA5B4525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5805">
            <a:off x="1685671" y="1534886"/>
            <a:ext cx="914400" cy="914400"/>
          </a:xfrm>
          <a:prstGeom prst="rect">
            <a:avLst/>
          </a:prstGeom>
        </p:spPr>
      </p:pic>
      <p:pic>
        <p:nvPicPr>
          <p:cNvPr id="14" name="Grafický objekt 13" descr="Internet obrys">
            <a:extLst>
              <a:ext uri="{FF2B5EF4-FFF2-40B4-BE49-F238E27FC236}">
                <a16:creationId xmlns:a16="http://schemas.microsoft.com/office/drawing/2014/main" id="{C6FB75F4-E4BA-75A9-910F-FD8D43EBC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8057" y="2772394"/>
            <a:ext cx="914400" cy="914400"/>
          </a:xfrm>
          <a:prstGeom prst="rect">
            <a:avLst/>
          </a:prstGeom>
        </p:spPr>
      </p:pic>
      <p:pic>
        <p:nvPicPr>
          <p:cNvPr id="17" name="Grafický objekt 16" descr="Wi-Fi obrys">
            <a:extLst>
              <a:ext uri="{FF2B5EF4-FFF2-40B4-BE49-F238E27FC236}">
                <a16:creationId xmlns:a16="http://schemas.microsoft.com/office/drawing/2014/main" id="{182B619F-6959-7F39-3BA3-193DB245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5257" y="3979506"/>
            <a:ext cx="914400" cy="914400"/>
          </a:xfrm>
          <a:prstGeom prst="rect">
            <a:avLst/>
          </a:prstGeom>
        </p:spPr>
      </p:pic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247" y="334032"/>
            <a:ext cx="2406814" cy="52937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58" y="5151053"/>
            <a:ext cx="817175" cy="777669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8" y="5272445"/>
            <a:ext cx="118535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0" y="5242752"/>
            <a:ext cx="773010" cy="1016004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90" y="5213414"/>
            <a:ext cx="101749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82" y="5208372"/>
            <a:ext cx="1215490" cy="564513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771248"/>
            <a:ext cx="159829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23" y="5889422"/>
            <a:ext cx="157517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9" y="5862581"/>
            <a:ext cx="1491323" cy="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Nadpis 1">
            <a:extLst>
              <a:ext uri="{FF2B5EF4-FFF2-40B4-BE49-F238E27FC236}">
                <a16:creationId xmlns:a16="http://schemas.microsoft.com/office/drawing/2014/main" id="{5727FF4E-FBA5-9449-8F85-4A83DAC1841F}"/>
              </a:ext>
            </a:extLst>
          </p:cNvPr>
          <p:cNvSpPr txBox="1">
            <a:spLocks/>
          </p:cNvSpPr>
          <p:nvPr/>
        </p:nvSpPr>
        <p:spPr>
          <a:xfrm>
            <a:off x="7254241" y="3583016"/>
            <a:ext cx="3152502" cy="147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1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Budování digitální odolnosti zpřístupněním digitální pohody a zabezpečení všem </a:t>
            </a:r>
            <a:br>
              <a:rPr lang="cs-CZ" sz="11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</a:br>
            <a:r>
              <a:rPr lang="cs-CZ" sz="11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2022-2-SK01-KA220-ADU-000096888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4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8" y="841248"/>
            <a:ext cx="4171411" cy="5340097"/>
          </a:xfrm>
        </p:spPr>
        <p:txBody>
          <a:bodyPr anchor="ctr">
            <a:normAutofit/>
          </a:bodyPr>
          <a:lstStyle/>
          <a:p>
            <a:pPr algn="l"/>
            <a: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</a:rPr>
              <a:t>Strategie, které vám pomohou stát se sebevědomějším</a:t>
            </a:r>
            <a:endParaRPr lang="mk-MK" sz="4000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999339"/>
              </p:ext>
            </p:extLst>
          </p:nvPr>
        </p:nvGraphicFramePr>
        <p:xfrm>
          <a:off x="4985884" y="231006"/>
          <a:ext cx="7178470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670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9" y="841248"/>
            <a:ext cx="4348123" cy="5340097"/>
          </a:xfrm>
        </p:spPr>
        <p:txBody>
          <a:bodyPr anchor="ctr">
            <a:normAutofit/>
          </a:bodyPr>
          <a:lstStyle/>
          <a:p>
            <a:pPr algn="l"/>
            <a: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</a:rPr>
              <a:t>Strategie, které vám pomohou stát se sebevědomějším</a:t>
            </a:r>
            <a:endParaRPr lang="mk-MK" sz="4000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724098"/>
              </p:ext>
            </p:extLst>
          </p:nvPr>
        </p:nvGraphicFramePr>
        <p:xfrm>
          <a:off x="4985884" y="231006"/>
          <a:ext cx="7178470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21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88" name="Freeform: Shape 308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Reducing time-to-hire with LinkedIn Talent Solutions | LinkedIn Talent ...">
            <a:extLst>
              <a:ext uri="{FF2B5EF4-FFF2-40B4-BE49-F238E27FC236}">
                <a16:creationId xmlns:a16="http://schemas.microsoft.com/office/drawing/2014/main" id="{D88F7D5B-1E87-4ED0-9D3D-B7879A8D4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1208" y="2601629"/>
            <a:ext cx="4777381" cy="230588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Arc 308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D3459-AC01-45D2-9871-29E0293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10" y="681037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cs-CZ" sz="3700" dirty="0">
                <a:latin typeface="Aptos" panose="020B0004020202020204" pitchFamily="34" charset="0"/>
              </a:rPr>
              <a:t>Vyvažování: Čas u obrazovky vs. produktivita</a:t>
            </a:r>
            <a:endParaRPr lang="mk-MK" sz="3700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05A1-31A0-42C7-93F8-296AADC9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14" y="2006599"/>
            <a:ext cx="5964865" cy="4564321"/>
          </a:xfrm>
        </p:spPr>
        <p:txBody>
          <a:bodyPr>
            <a:normAutofit fontScale="92500" lnSpcReduction="10000"/>
          </a:bodyPr>
          <a:lstStyle/>
          <a:p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Jednou z výzev při správě našich digitálních návyků je nalezení správné rovnováhy mezi časem stráveným na obrazovce a produktivitou. </a:t>
            </a:r>
          </a:p>
          <a:p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Čas u obrazovky je množství času, které trávíme používáním zařízení s obrazovkou, jako jsou chytré telefony, tablety, notebooky nebo televize. </a:t>
            </a:r>
          </a:p>
          <a:p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Čas strávený u obrazovky může být prospěšný nebo škodlivý v závislosti na tom, jak jej využíváme a jak ovlivňuje naše další aktivity a povinnosti.</a:t>
            </a:r>
            <a:endParaRPr lang="mk-MK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6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2A2EB-5E0E-4CEC-A4BB-5D0B14CB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Aptos" panose="020B0004020202020204" pitchFamily="34" charset="0"/>
              </a:rPr>
              <a:t>Prospěšný vs škodlivý čas strávený na obrazovce</a:t>
            </a:r>
            <a:endParaRPr lang="mk-MK" dirty="0">
              <a:latin typeface="Aptos" panose="020B0004020202020204" pitchFamily="34" charset="0"/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E443582-7C47-D48E-0B68-6D7DE481E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7484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11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F419-255E-424B-8221-B6AA30B52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92" y="1531642"/>
            <a:ext cx="5891319" cy="4358795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Nastavení denního nebo týdenního limitu času stráveného na obrazovce </a:t>
            </a: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 jeho sledování pomocí aplikací nebo nástrojů. </a:t>
            </a:r>
          </a:p>
          <a:p>
            <a:r>
              <a:rPr lang="cs-CZ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Plánování konkrétních časů pro používání technologie </a:t>
            </a: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 vyhýbání se jim v jiných časech, například před spaním, během jídla nebo při práci.</a:t>
            </a: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creen Time &amp; Tech Use - Prevention Coalition">
            <a:extLst>
              <a:ext uri="{FF2B5EF4-FFF2-40B4-BE49-F238E27FC236}">
                <a16:creationId xmlns:a16="http://schemas.microsoft.com/office/drawing/2014/main" id="{D1CF9206-FF60-40C8-B44C-8C672A9D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67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F419-255E-424B-8221-B6AA30B52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41" y="1075239"/>
            <a:ext cx="5572342" cy="4858526"/>
          </a:xfrm>
        </p:spPr>
        <p:txBody>
          <a:bodyPr>
            <a:normAutofit lnSpcReduction="10000"/>
          </a:bodyPr>
          <a:lstStyle/>
          <a:p>
            <a:pPr rtl="0"/>
            <a:r>
              <a:rPr lang="cs-CZ" dirty="0">
                <a:solidFill>
                  <a:srgbClr val="3C4043"/>
                </a:solidFill>
                <a:effectLst/>
              </a:rPr>
              <a:t>Upřednostnění našich nejdůležitějších a naléhavých úkolů a jejich dokončení před použitím technologie pro volný čas nebo zábavu. </a:t>
            </a:r>
          </a:p>
          <a:p>
            <a:pPr rtl="0"/>
            <a:r>
              <a:rPr lang="cs-CZ" dirty="0">
                <a:solidFill>
                  <a:srgbClr val="3C4043"/>
                </a:solidFill>
                <a:effectLst/>
              </a:rPr>
              <a:t>Pravidelné přestávky od technologií a jejich využití k něčemu jinému: </a:t>
            </a:r>
          </a:p>
          <a:p>
            <a:pPr lvl="1"/>
            <a:r>
              <a:rPr lang="cs-CZ" dirty="0">
                <a:solidFill>
                  <a:srgbClr val="3C4043"/>
                </a:solidFill>
                <a:effectLst/>
              </a:rPr>
              <a:t>Protahování </a:t>
            </a:r>
          </a:p>
          <a:p>
            <a:pPr lvl="1"/>
            <a:r>
              <a:rPr lang="cs-CZ" dirty="0">
                <a:solidFill>
                  <a:srgbClr val="3C4043"/>
                </a:solidFill>
                <a:effectLst/>
              </a:rPr>
              <a:t>Chůze </a:t>
            </a:r>
          </a:p>
          <a:p>
            <a:pPr lvl="1"/>
            <a:r>
              <a:rPr lang="cs-CZ" dirty="0">
                <a:solidFill>
                  <a:srgbClr val="3C4043"/>
                </a:solidFill>
                <a:effectLst/>
              </a:rPr>
              <a:t>Čtení </a:t>
            </a:r>
          </a:p>
          <a:p>
            <a:pPr lvl="1"/>
            <a:r>
              <a:rPr lang="cs-CZ" dirty="0">
                <a:solidFill>
                  <a:srgbClr val="3C4043"/>
                </a:solidFill>
                <a:effectLst/>
              </a:rPr>
              <a:t>Meditaci </a:t>
            </a:r>
          </a:p>
        </p:txBody>
      </p:sp>
      <p:sp>
        <p:nvSpPr>
          <p:cNvPr id="2059" name="Oval 2058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0" name="Picture 2" descr="Disconnect and Rejuvenate: Taking a Break from Technology">
            <a:extLst>
              <a:ext uri="{FF2B5EF4-FFF2-40B4-BE49-F238E27FC236}">
                <a16:creationId xmlns:a16="http://schemas.microsoft.com/office/drawing/2014/main" id="{381B31B9-C1A6-4964-9867-8AC5CD61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 bwMode="auto">
          <a:xfrm>
            <a:off x="7529241" y="1075239"/>
            <a:ext cx="4351338" cy="43513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F2B63-D0A0-A75C-07C6-812312065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B0CB2D-8E9C-9210-EA8A-016CD0415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91A3202-90C8-1628-E0AF-516DABDF6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38290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741BF9E-3941-64AE-0375-256F0CEF0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38290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AB33B67-BB8D-4BEA-FDD3-A1CE132BD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407" y="65080"/>
            <a:ext cx="0" cy="171846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6348" tIns="-6348" rIns="-6348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DE2C7D2-7FCB-DD70-F133-44F34370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FB8F4BA-DF59-3099-1814-2D68E2A8C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A19968EE-D763-31F8-2181-693338B25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38290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2A07AF6-75EA-8A29-A9C4-929B43221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38290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CF701648-2AB7-540C-BB5C-D1CD2F07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311"/>
            <a:ext cx="0" cy="26417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6348" tIns="-6348" rIns="-6348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9" y="841248"/>
            <a:ext cx="3942700" cy="5340097"/>
          </a:xfrm>
        </p:spPr>
        <p:txBody>
          <a:bodyPr anchor="ctr">
            <a:normAutofit/>
          </a:bodyPr>
          <a:lstStyle/>
          <a:p>
            <a:pPr algn="l"/>
            <a:r>
              <a:rPr lang="cs-CZ" dirty="0">
                <a:solidFill>
                  <a:srgbClr val="FFAA5A"/>
                </a:solidFill>
                <a:latin typeface="Aptos" panose="020B0004020202020204" pitchFamily="34" charset="0"/>
              </a:rPr>
              <a:t>Digitální strategie řízení času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968169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5171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9" y="841248"/>
            <a:ext cx="3942700" cy="5340097"/>
          </a:xfrm>
        </p:spPr>
        <p:txBody>
          <a:bodyPr anchor="ctr">
            <a:normAutofit/>
          </a:bodyPr>
          <a:lstStyle/>
          <a:p>
            <a:pPr algn="l"/>
            <a:r>
              <a:rPr lang="cs-CZ" dirty="0">
                <a:solidFill>
                  <a:srgbClr val="FFAA5A"/>
                </a:solidFill>
                <a:latin typeface="Aptos" panose="020B0004020202020204" pitchFamily="34" charset="0"/>
              </a:rPr>
              <a:t>Digitální strategie řízení času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742487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5786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5" y="841248"/>
            <a:ext cx="3865694" cy="5340097"/>
          </a:xfrm>
        </p:spPr>
        <p:txBody>
          <a:bodyPr anchor="ctr">
            <a:normAutofit/>
          </a:bodyPr>
          <a:lstStyle/>
          <a:p>
            <a:pPr algn="l"/>
            <a:r>
              <a:rPr lang="cs-CZ" dirty="0">
                <a:solidFill>
                  <a:srgbClr val="FFAA5A"/>
                </a:solidFill>
                <a:latin typeface="Aptos" panose="020B0004020202020204" pitchFamily="34" charset="0"/>
              </a:rPr>
              <a:t>Digitální strategie řízení času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459034"/>
              </p:ext>
            </p:extLst>
          </p:nvPr>
        </p:nvGraphicFramePr>
        <p:xfrm>
          <a:off x="4985884" y="231006"/>
          <a:ext cx="7178470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4874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5" y="841248"/>
            <a:ext cx="3865694" cy="5340097"/>
          </a:xfrm>
        </p:spPr>
        <p:txBody>
          <a:bodyPr anchor="ctr">
            <a:normAutofit/>
          </a:bodyPr>
          <a:lstStyle/>
          <a:p>
            <a:pPr algn="l"/>
            <a:r>
              <a:rPr lang="cs-CZ" dirty="0">
                <a:solidFill>
                  <a:srgbClr val="FFAA5A"/>
                </a:solidFill>
                <a:latin typeface="Aptos" panose="020B0004020202020204" pitchFamily="34" charset="0"/>
              </a:rPr>
              <a:t>Digitální strategie řízení času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915336"/>
              </p:ext>
            </p:extLst>
          </p:nvPr>
        </p:nvGraphicFramePr>
        <p:xfrm>
          <a:off x="4985884" y="231006"/>
          <a:ext cx="7178470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32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188B7C-DFC2-69A5-8DD0-1AF42789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Aptos" panose="020B0004020202020204" pitchFamily="34" charset="0"/>
              </a:rPr>
              <a:t>Úvod</a:t>
            </a:r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Obrázok, na ktorom je animák, grafika, kreslený obrázok, ilustrácia&#10;&#10;Automaticky generovaný popis">
            <a:extLst>
              <a:ext uri="{FF2B5EF4-FFF2-40B4-BE49-F238E27FC236}">
                <a16:creationId xmlns:a16="http://schemas.microsoft.com/office/drawing/2014/main" id="{A4C355C0-BCE3-4A16-A999-B08FF4A1D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0" y="731797"/>
            <a:ext cx="4557432" cy="28483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D4BA88-B4CC-0A87-BD87-A60899B0C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532" y="2155994"/>
            <a:ext cx="6660268" cy="4325766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latin typeface="Aptos" panose="020B0004020202020204" pitchFamily="34" charset="0"/>
              </a:rPr>
              <a:t>Technologie jsou nedílnou součástí našich životů; má pozitivní i negativní dopad na naši pohodu, pokud jej užíváme nadměrně nebo bezmyšlenkovitě. </a:t>
            </a:r>
          </a:p>
          <a:p>
            <a:pPr algn="just"/>
            <a:r>
              <a:rPr lang="cs-CZ" sz="2400" dirty="0">
                <a:latin typeface="Aptos" panose="020B0004020202020204" pitchFamily="34" charset="0"/>
              </a:rPr>
              <a:t>V tomto modulu </a:t>
            </a:r>
            <a:r>
              <a:rPr lang="cs-CZ" sz="2400" b="1" dirty="0">
                <a:latin typeface="Aptos" panose="020B0004020202020204" pitchFamily="34" charset="0"/>
              </a:rPr>
              <a:t>prozkoumáme koncept digitálních návyků </a:t>
            </a:r>
            <a:r>
              <a:rPr lang="cs-CZ" sz="2400" dirty="0">
                <a:latin typeface="Aptos" panose="020B0004020202020204" pitchFamily="34" charset="0"/>
              </a:rPr>
              <a:t>a jejich vliv na naše duševní a fyzické zdraví, produktivitu a vztahy. </a:t>
            </a:r>
          </a:p>
          <a:p>
            <a:pPr algn="just"/>
            <a:r>
              <a:rPr lang="cs-CZ" sz="2400" dirty="0">
                <a:latin typeface="Aptos" panose="020B0004020202020204" pitchFamily="34" charset="0"/>
              </a:rPr>
              <a:t>Prozkoumáme </a:t>
            </a:r>
            <a:r>
              <a:rPr lang="cs-CZ" sz="2400" b="1" dirty="0">
                <a:latin typeface="Aptos" panose="020B0004020202020204" pitchFamily="34" charset="0"/>
              </a:rPr>
              <a:t>některé praktické strategie, jak zvládnout naše digitální návyky</a:t>
            </a:r>
            <a:r>
              <a:rPr lang="cs-CZ" sz="2400" dirty="0">
                <a:latin typeface="Aptos" panose="020B0004020202020204" pitchFamily="34" charset="0"/>
              </a:rPr>
              <a:t> a </a:t>
            </a:r>
            <a:r>
              <a:rPr lang="cs-CZ" sz="2400" b="1" dirty="0">
                <a:latin typeface="Aptos" panose="020B0004020202020204" pitchFamily="34" charset="0"/>
              </a:rPr>
              <a:t>pěstovat ohleduplnější a vyváženější vztah k technologiím.</a:t>
            </a:r>
            <a:endParaRPr lang="en-US" sz="2400" b="1" dirty="0">
              <a:latin typeface="Aptos" panose="020B0004020202020204" pitchFamily="34" charset="0"/>
            </a:endParaRPr>
          </a:p>
          <a:p>
            <a:pPr algn="just"/>
            <a:endParaRPr lang="en-GB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26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07" name="Arc 410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9C094-BD69-4160-A5E7-40EC28E8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16" y="431592"/>
            <a:ext cx="5458838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Aptos" panose="020B0004020202020204" pitchFamily="34" charset="0"/>
              </a:rPr>
              <a:t>Stanovení hranic </a:t>
            </a: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 descr="Average Screen Time: Statistics 2021">
            <a:extLst>
              <a:ext uri="{FF2B5EF4-FFF2-40B4-BE49-F238E27FC236}">
                <a16:creationId xmlns:a16="http://schemas.microsoft.com/office/drawing/2014/main" id="{813E7944-291E-4297-92C4-FE6BCC517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679" y="1776405"/>
            <a:ext cx="4777381" cy="317394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68B3-699B-40A7-A63B-79546671A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516" y="1888749"/>
            <a:ext cx="5737057" cy="4441965"/>
          </a:xfrm>
        </p:spPr>
        <p:txBody>
          <a:bodyPr>
            <a:normAutofit/>
          </a:bodyPr>
          <a:lstStyle/>
          <a:p>
            <a:pPr algn="just"/>
            <a:r>
              <a:rPr lang="cs-CZ" sz="2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Další výzvou při řízení našich digitálních návyků je stanovení hranic. Hranice jsou limity a pravidla, která stanovujeme pro sebe i pro ostatní, abychom chránili naše blaho, soukromí a autonomii. </a:t>
            </a:r>
          </a:p>
          <a:p>
            <a:pPr algn="just"/>
            <a:r>
              <a:rPr lang="cs-CZ" sz="2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Hranice nám pomáhají definovat, co je přijatelné a nepřijatelné, co je pohodlné a nepohodlné a co je respektující a nerespektující v našich interakcích s technologií a lidmi.</a:t>
            </a:r>
            <a:endParaRPr lang="mk-MK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63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37A97-CEC8-4785-B5EC-99924796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cs-CZ" dirty="0">
                <a:latin typeface="Aptos" panose="020B0004020202020204" pitchFamily="34" charset="0"/>
              </a:rPr>
              <a:t>Výhody stanovení hranic </a:t>
            </a: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609F9C-893D-2142-0B8E-6F11D54C6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0028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8202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6AE0E-7E63-4A49-A889-EF6920E3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866" y="1153571"/>
            <a:ext cx="4067987" cy="44611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  <a:latin typeface="Aptos" panose="020B0004020202020204" pitchFamily="34" charset="0"/>
              </a:rPr>
              <a:t>Komunikace týkající se stanovení digitálních hranic </a:t>
            </a:r>
            <a:endParaRPr lang="mk-MK" sz="4000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F330F-942F-4D8D-B4B2-7716A6692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410" y="782730"/>
            <a:ext cx="6906491" cy="558561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dirty="0">
                <a:latin typeface="Aptos" panose="020B0004020202020204" pitchFamily="34" charset="0"/>
              </a:rPr>
              <a:t>Říkat si, kdy a jak technologii využijeme, a držet se toho.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latin typeface="Aptos" panose="020B0004020202020204" pitchFamily="34" charset="0"/>
              </a:rPr>
              <a:t> Říkat ostatním, kdy a jak s nimi preferujeme komunikovat, a také respektovat jejich preference. 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latin typeface="Aptos" panose="020B0004020202020204" pitchFamily="34" charset="0"/>
              </a:rPr>
              <a:t>Řekneme ostatním, když se potřebujeme odpojit nebo odpojit, a požádáme je, aby respektovali naše rozhodnutí.</a:t>
            </a:r>
            <a:endParaRPr lang="en-US" sz="3200" dirty="0">
              <a:latin typeface="Aptos" panose="020B0004020202020204" pitchFamily="34" charset="0"/>
            </a:endParaRPr>
          </a:p>
          <a:p>
            <a:endParaRPr lang="mk-MK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49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42D26-96DA-48D6-9519-3B0C7C6D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8" y="214372"/>
            <a:ext cx="6521103" cy="1325563"/>
          </a:xfrm>
        </p:spPr>
        <p:txBody>
          <a:bodyPr>
            <a:normAutofit/>
          </a:bodyPr>
          <a:lstStyle/>
          <a:p>
            <a:pPr algn="l"/>
            <a:r>
              <a:rPr lang="cs-CZ" sz="4400" dirty="0">
                <a:latin typeface="Aptos" panose="020B0004020202020204" pitchFamily="34" charset="0"/>
              </a:rPr>
              <a:t>Síla odpojení </a:t>
            </a:r>
            <a:endParaRPr lang="mk-MK" sz="4400" dirty="0">
              <a:latin typeface="Aptos" panose="020B0004020202020204" pitchFamily="34" charset="0"/>
            </a:endParaRP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DA54-F41F-40D5-9603-D235B0D2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49" y="1518700"/>
            <a:ext cx="5815556" cy="4807671"/>
          </a:xfrm>
        </p:spPr>
        <p:txBody>
          <a:bodyPr>
            <a:normAutofit/>
          </a:bodyPr>
          <a:lstStyle/>
          <a:p>
            <a:r>
              <a:rPr lang="cs-CZ" sz="32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Jedním z nejúčinnějších způsobů, jak zvládnout naše digitální návyky, je odpojit se. </a:t>
            </a:r>
          </a:p>
          <a:p>
            <a:r>
              <a:rPr lang="cs-CZ" sz="32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Odpojení je akt dočasného nebo trvalého odpojení od technologie v zájmu našeho blaha. </a:t>
            </a:r>
          </a:p>
          <a:p>
            <a:r>
              <a:rPr lang="cs-CZ" sz="32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Odpojení může mít mnoho výhod pro naše duševní i fyzické zdraví</a:t>
            </a:r>
            <a:endParaRPr lang="cs-CZ" sz="3200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  <a:p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mbracing Digital Detox: Unplugging for Mental Refreshment">
            <a:extLst>
              <a:ext uri="{FF2B5EF4-FFF2-40B4-BE49-F238E27FC236}">
                <a16:creationId xmlns:a16="http://schemas.microsoft.com/office/drawing/2014/main" id="{63284FF9-3815-4299-A041-C03F1E1F7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t="12236" r="20547" b="12236"/>
          <a:stretch/>
        </p:blipFill>
        <p:spPr bwMode="auto">
          <a:xfrm>
            <a:off x="7887184" y="1743516"/>
            <a:ext cx="3781051" cy="2726990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8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BA81-B771-4920-81D0-B908A8100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184372"/>
            <a:ext cx="10662684" cy="793823"/>
          </a:xfrm>
        </p:spPr>
        <p:txBody>
          <a:bodyPr>
            <a:normAutofit/>
          </a:bodyPr>
          <a:lstStyle/>
          <a:p>
            <a:r>
              <a:rPr lang="cs-CZ" dirty="0">
                <a:latin typeface="Aptos" panose="020B0004020202020204" pitchFamily="34" charset="0"/>
              </a:rPr>
              <a:t>Výhody odpojení </a:t>
            </a:r>
            <a:endParaRPr lang="mk-MK" dirty="0"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E70FC8-225C-6D94-952D-B0E896E44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74815"/>
              </p:ext>
            </p:extLst>
          </p:nvPr>
        </p:nvGraphicFramePr>
        <p:xfrm>
          <a:off x="838200" y="1307805"/>
          <a:ext cx="10515600" cy="486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765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42D26-96DA-48D6-9519-3B0C7C6D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8" y="214372"/>
            <a:ext cx="6521103" cy="1325563"/>
          </a:xfrm>
        </p:spPr>
        <p:txBody>
          <a:bodyPr>
            <a:normAutofit/>
          </a:bodyPr>
          <a:lstStyle/>
          <a:p>
            <a:pPr algn="l"/>
            <a:r>
              <a:rPr lang="cs-CZ" sz="4400" dirty="0">
                <a:latin typeface="Aptos" panose="020B0004020202020204" pitchFamily="34" charset="0"/>
              </a:rPr>
              <a:t>Plán odpojení </a:t>
            </a:r>
            <a:endParaRPr lang="mk-MK" sz="4400" dirty="0">
              <a:latin typeface="Aptos" panose="020B0004020202020204" pitchFamily="34" charset="0"/>
            </a:endParaRP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DA54-F41F-40D5-9603-D235B0D2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49" y="1518700"/>
            <a:ext cx="5815556" cy="4807671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Plánování a výběr vhodného času a trvání na odpojení a informování ostatních o tom. </a:t>
            </a:r>
          </a:p>
          <a:p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Příprava alternativ a aktivit k vyplnění času a prostoru, který technologie obvykle zabírá, jako jsou koníčky, sporty nebo společenské aktivity.</a:t>
            </a:r>
          </a:p>
          <a:p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Reflektování zkušeností a všímání si změn a výhod, které odpojení přináší do našeho života.</a:t>
            </a:r>
            <a:endParaRPr lang="en-GB" dirty="0">
              <a:latin typeface="Aptos" panose="020B0004020202020204" pitchFamily="34" charset="0"/>
            </a:endParaRPr>
          </a:p>
          <a:p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2" descr="Digital Detox: Unplugging to Save Our Sanity (and Our Thumbs!) | by  Puwaneswari Naidu | Medium">
            <a:extLst>
              <a:ext uri="{FF2B5EF4-FFF2-40B4-BE49-F238E27FC236}">
                <a16:creationId xmlns:a16="http://schemas.microsoft.com/office/drawing/2014/main" id="{595D5260-C76E-D2D2-1AB9-2325A9CD9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r="9135"/>
          <a:stretch/>
        </p:blipFill>
        <p:spPr bwMode="auto">
          <a:xfrm>
            <a:off x="7714406" y="1934450"/>
            <a:ext cx="3981526" cy="2740227"/>
          </a:xfrm>
          <a:prstGeom prst="round2DiagRect">
            <a:avLst>
              <a:gd name="adj1" fmla="val 2847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24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42D26-96DA-48D6-9519-3B0C7C6D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8" y="214372"/>
            <a:ext cx="6521103" cy="1325563"/>
          </a:xfrm>
        </p:spPr>
        <p:txBody>
          <a:bodyPr>
            <a:normAutofit/>
          </a:bodyPr>
          <a:lstStyle/>
          <a:p>
            <a:pPr algn="l"/>
            <a:r>
              <a:rPr lang="cs-CZ" sz="4400" dirty="0">
                <a:latin typeface="Aptos" panose="020B0004020202020204" pitchFamily="34" charset="0"/>
              </a:rPr>
              <a:t>Přijetí všímavosti v digitálním věku</a:t>
            </a:r>
            <a:endParaRPr lang="mk-MK" sz="4400" dirty="0">
              <a:latin typeface="Aptos" panose="020B0004020202020204" pitchFamily="34" charset="0"/>
            </a:endParaRP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DA54-F41F-40D5-9603-D235B0D2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49" y="1850065"/>
            <a:ext cx="5815556" cy="4476306"/>
          </a:xfrm>
        </p:spPr>
        <p:txBody>
          <a:bodyPr>
            <a:normAutofit lnSpcReduction="10000"/>
          </a:bodyPr>
          <a:lstStyle/>
          <a:p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Cílem řízení našich digitálních návyků je přijmout všímavost. </a:t>
            </a:r>
          </a:p>
          <a:p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Všímavost je praxe věnování pozornosti přítomnému okamžiku se zvědavostí, otevřeností a přijetím. </a:t>
            </a:r>
          </a:p>
          <a:p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Všímavost nám pomáhá být uvědomělejší a vědomější při používání naší technologie a užívat si ji, aniž bychom jimi byli ovládáni.</a:t>
            </a:r>
            <a:endParaRPr lang="en-GB" dirty="0">
              <a:latin typeface="Aptos" panose="020B0004020202020204" pitchFamily="34" charset="0"/>
            </a:endParaRPr>
          </a:p>
          <a:p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2" descr="5 Ways to Survive the Global Day of Unplugging">
            <a:extLst>
              <a:ext uri="{FF2B5EF4-FFF2-40B4-BE49-F238E27FC236}">
                <a16:creationId xmlns:a16="http://schemas.microsoft.com/office/drawing/2014/main" id="{200BBA4C-AFAE-CF4B-AF33-9D9A7E59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20" y="2143471"/>
            <a:ext cx="3917298" cy="22034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08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9A016D-B73A-BA0A-7EBA-77AE439AFC98}"/>
              </a:ext>
            </a:extLst>
          </p:cNvPr>
          <p:cNvSpPr txBox="1"/>
          <p:nvPr/>
        </p:nvSpPr>
        <p:spPr>
          <a:xfrm>
            <a:off x="404037" y="1153572"/>
            <a:ext cx="3483197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4400" b="1" kern="1200" dirty="0">
                <a:solidFill>
                  <a:srgbClr val="FFFFFF"/>
                </a:solidFill>
                <a:latin typeface="Aptos" panose="020B0004020202020204" pitchFamily="34" charset="0"/>
                <a:ea typeface="+mj-ea"/>
                <a:cs typeface="+mj-cs"/>
              </a:rPr>
              <a:t>Techniky všímavosti </a:t>
            </a:r>
            <a:endParaRPr lang="en-US" sz="4400" kern="1200" dirty="0">
              <a:solidFill>
                <a:srgbClr val="FFFFFF"/>
              </a:solidFill>
              <a:latin typeface="Aptos" panose="020B0004020202020204" pitchFamily="34" charset="0"/>
              <a:ea typeface="+mj-ea"/>
              <a:cs typeface="+mj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1C06B3C-B3B5-4C08-9CF2-80F60BDA3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dirty="0">
                <a:solidFill>
                  <a:srgbClr val="3C4043"/>
                </a:solidFill>
                <a:effectLst/>
              </a:rPr>
              <a:t>Zhluboka a vědomě dýchat před, během a po použití technologie, abychom zklidnili naši mysl a tělo. Kontrolujeme sami sebe a své emoce před, během a po použití technologie, abychom porozuměli našim potřebám a motivacím. </a:t>
            </a:r>
          </a:p>
          <a:p>
            <a:pPr rtl="0"/>
            <a:r>
              <a:rPr lang="cs-CZ" dirty="0">
                <a:solidFill>
                  <a:srgbClr val="3C4043"/>
                </a:solidFill>
                <a:effectLst/>
              </a:rPr>
              <a:t>Klademe si otázky před, během a po použití technologie, abychom zhodnotili její účel a hodnotu, jako například: </a:t>
            </a:r>
          </a:p>
          <a:p>
            <a:pPr lvl="1"/>
            <a:r>
              <a:rPr lang="cs-CZ" dirty="0">
                <a:solidFill>
                  <a:srgbClr val="3C4043"/>
                </a:solidFill>
                <a:effectLst/>
              </a:rPr>
              <a:t>Proč používám toto zařízení nebo aplikaci? </a:t>
            </a:r>
          </a:p>
          <a:p>
            <a:pPr lvl="1"/>
            <a:r>
              <a:rPr lang="cs-CZ" dirty="0">
                <a:solidFill>
                  <a:srgbClr val="3C4043"/>
                </a:solidFill>
                <a:effectLst/>
              </a:rPr>
              <a:t>Čeho doufám, že dosáhnu nebo z toho získám? </a:t>
            </a:r>
          </a:p>
          <a:p>
            <a:pPr lvl="1"/>
            <a:r>
              <a:rPr lang="cs-CZ" dirty="0">
                <a:solidFill>
                  <a:srgbClr val="3C4043"/>
                </a:solidFill>
                <a:effectLst/>
              </a:rPr>
              <a:t>Jak to ovlivňuje moji pohodu a produktivitu? </a:t>
            </a:r>
          </a:p>
          <a:p>
            <a:pPr lvl="1"/>
            <a:r>
              <a:rPr lang="cs-CZ" dirty="0">
                <a:solidFill>
                  <a:srgbClr val="3C4043"/>
                </a:solidFill>
                <a:effectLst/>
              </a:rPr>
              <a:t>Kdy a jak jej přestanu používat?</a:t>
            </a:r>
          </a:p>
          <a:p>
            <a:pPr marL="457200" lvl="1">
              <a:buClr>
                <a:srgbClr val="FFAA5A"/>
              </a:buClr>
            </a:pPr>
            <a:endParaRPr lang="en-US" dirty="0">
              <a:latin typeface="Aptos" panose="020B00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1938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5770-7E06-4665-B2FF-3E92C0DB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469" y="120576"/>
            <a:ext cx="3471531" cy="815088"/>
          </a:xfrm>
        </p:spPr>
        <p:txBody>
          <a:bodyPr/>
          <a:lstStyle/>
          <a:p>
            <a:pPr algn="l"/>
            <a:r>
              <a:rPr lang="en-US" dirty="0">
                <a:latin typeface="Aptos" panose="020B0004020202020204" pitchFamily="34" charset="0"/>
              </a:rPr>
              <a:t>Reflection</a:t>
            </a:r>
            <a:endParaRPr lang="mk-MK" dirty="0">
              <a:latin typeface="Aptos" panose="020B0004020202020204" pitchFamily="34" charset="0"/>
            </a:endParaRPr>
          </a:p>
        </p:txBody>
      </p:sp>
      <p:graphicFrame>
        <p:nvGraphicFramePr>
          <p:cNvPr id="9222" name="Content Placeholder 2">
            <a:extLst>
              <a:ext uri="{FF2B5EF4-FFF2-40B4-BE49-F238E27FC236}">
                <a16:creationId xmlns:a16="http://schemas.microsoft.com/office/drawing/2014/main" id="{756EBCD1-9C68-DD3C-5FBC-4E0059F0F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006483"/>
              </p:ext>
            </p:extLst>
          </p:nvPr>
        </p:nvGraphicFramePr>
        <p:xfrm>
          <a:off x="451883" y="1063255"/>
          <a:ext cx="10949320" cy="5582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4" descr="Getting Unplugged - 'Digital Detox'">
            <a:extLst>
              <a:ext uri="{FF2B5EF4-FFF2-40B4-BE49-F238E27FC236}">
                <a16:creationId xmlns:a16="http://schemas.microsoft.com/office/drawing/2014/main" id="{E284B0EB-73A7-4181-8C3C-9101E135D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9" r="12480" b="8333"/>
          <a:stretch/>
        </p:blipFill>
        <p:spPr bwMode="auto">
          <a:xfrm>
            <a:off x="10617329" y="4922874"/>
            <a:ext cx="1439164" cy="19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82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AFF6D-F8A2-42CB-BA36-51007CBC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cs-CZ" sz="4400" dirty="0">
                <a:solidFill>
                  <a:srgbClr val="FFFFFF"/>
                </a:solidFill>
                <a:latin typeface="Aptos" panose="020B0004020202020204" pitchFamily="34" charset="0"/>
                <a:ea typeface="+mj-ea"/>
              </a:rPr>
              <a:t>Začněte a naučte se osvědčené postupy v dalším modulu</a:t>
            </a:r>
            <a:endParaRPr lang="mk-MK" sz="4400" dirty="0">
              <a:solidFill>
                <a:srgbClr val="FFFFFF"/>
              </a:solidFill>
              <a:latin typeface="Aptos" panose="020B0004020202020204" pitchFamily="34" charset="0"/>
              <a:ea typeface="+mj-e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EC8D95E-50C5-4709-9FA2-E78DD9FD3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117" y="1808981"/>
            <a:ext cx="6018835" cy="4619938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Doufáme, že vám tento modul pomohl porozumět a pěstovat zdravé digitální návyky a užívat si technologie ohleduplnějším a vyváženějším způsobem. </a:t>
            </a:r>
          </a:p>
          <a:p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V dalším modulu prozkoumáme některé osvědčené postupy pro používání technologie v různých oblastech a kontextech, jako je vzdělávání, práce, zdraví a zábava.</a:t>
            </a:r>
            <a:endParaRPr lang="mk-MK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4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be mindful of technology use | Cambridge English">
            <a:extLst>
              <a:ext uri="{FF2B5EF4-FFF2-40B4-BE49-F238E27FC236}">
                <a16:creationId xmlns:a16="http://schemas.microsoft.com/office/drawing/2014/main" id="{72F41003-6214-4EDF-8A57-E3AA11BF5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04" y="4333594"/>
            <a:ext cx="3875496" cy="253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D2A0DB-BBB8-4A67-8532-A4E3DCEC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6546"/>
            <a:ext cx="10662684" cy="733094"/>
          </a:xfrm>
        </p:spPr>
        <p:txBody>
          <a:bodyPr>
            <a:noAutofit/>
          </a:bodyPr>
          <a:lstStyle/>
          <a:p>
            <a:br>
              <a:rPr lang="sk-SK" dirty="0">
                <a:latin typeface="Aptos" panose="020B0004020202020204" pitchFamily="34" charset="0"/>
              </a:rPr>
            </a:br>
            <a:r>
              <a:rPr lang="cs-CZ" i="1" dirty="0">
                <a:latin typeface="Aptos" panose="020B0004020202020204" pitchFamily="34" charset="0"/>
              </a:rPr>
              <a:t>Základ digitálního wellness</a:t>
            </a:r>
            <a:br>
              <a:rPr lang="en-US" dirty="0">
                <a:latin typeface="Aptos" panose="020B0004020202020204" pitchFamily="34" charset="0"/>
              </a:rPr>
            </a:b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B48E4-052E-41E0-AE9C-C53CCC56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870" y="1414130"/>
            <a:ext cx="10175358" cy="38702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rgbClr val="FFAA5A"/>
                </a:solidFill>
                <a:latin typeface="Aptos" panose="020B0004020202020204" pitchFamily="34" charset="0"/>
              </a:rPr>
              <a:t>Co to je digitální wellness</a:t>
            </a:r>
            <a:r>
              <a:rPr lang="en-US" b="1" dirty="0">
                <a:solidFill>
                  <a:srgbClr val="FFAA5A"/>
                </a:solidFill>
                <a:latin typeface="Aptos" panose="020B0004020202020204" pitchFamily="34" charset="0"/>
              </a:rPr>
              <a:t>?</a:t>
            </a:r>
            <a:endParaRPr lang="cs-CZ" b="1" dirty="0">
              <a:solidFill>
                <a:srgbClr val="FFAA5A"/>
              </a:solidFill>
              <a:latin typeface="Aptos" panose="020B0004020202020204" pitchFamily="34" charset="0"/>
            </a:endParaRPr>
          </a:p>
          <a:p>
            <a:pPr marL="0" indent="0" algn="just">
              <a:buNone/>
            </a:pPr>
            <a:endParaRPr lang="en-US" b="1" dirty="0">
              <a:solidFill>
                <a:srgbClr val="FFAA5A"/>
              </a:solidFill>
              <a:latin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cs-CZ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Digitální wellness (také známé jako digitální pohoda nebo digitální zdraví) je snaha o záměrný a zdravý vztah k technologiím, a to jak na pracovišti, tak v osobním životě</a:t>
            </a:r>
            <a:r>
              <a:rPr lang="en-US" b="1" dirty="0">
                <a:latin typeface="Aptos" panose="020B0004020202020204" pitchFamily="34" charset="0"/>
              </a:rPr>
              <a:t>. </a:t>
            </a:r>
            <a:endParaRPr lang="cs-CZ" b="1" dirty="0">
              <a:latin typeface="Aptos" panose="020B0004020202020204" pitchFamily="34" charset="0"/>
            </a:endParaRPr>
          </a:p>
          <a:p>
            <a:pPr marL="0" indent="0" algn="just">
              <a:buNone/>
            </a:pPr>
            <a:endParaRPr lang="en-US" b="1" dirty="0">
              <a:latin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 mnoha zaměstnáními a každodenními činnostmi, které spoléhají na internet a digitální zařízení, je cílem digitálního wellness podporovat zdravé návyky a pomáhat uživatelům udržovat zdravý životní styl v každodenním životě.</a:t>
            </a: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8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7" name="Arc 103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2A0DB-BBB8-4A67-8532-A4E3DCEC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Aptos" panose="020B0004020202020204" pitchFamily="34" charset="0"/>
              </a:rPr>
              <a:t>Digitální návyky </a:t>
            </a: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0" name="Picture 6" descr="Tackling the Technology Question for Children and Teens - KidsPeace">
            <a:extLst>
              <a:ext uri="{FF2B5EF4-FFF2-40B4-BE49-F238E27FC236}">
                <a16:creationId xmlns:a16="http://schemas.microsoft.com/office/drawing/2014/main" id="{89EFA8B6-B412-42FB-9629-0BB06C20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2000490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B48E4-052E-41E0-AE9C-C53CCC56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rgbClr val="FFAA5A"/>
                </a:solidFill>
                <a:latin typeface="Aptos" panose="020B0004020202020204" pitchFamily="34" charset="0"/>
              </a:rPr>
              <a:t>Co jsou digitální návyky? </a:t>
            </a:r>
            <a:endParaRPr lang="en-US" b="1" dirty="0">
              <a:solidFill>
                <a:srgbClr val="FFAA5A"/>
              </a:solidFill>
              <a:latin typeface="Aptos" panose="020B0004020202020204" pitchFamily="34" charset="0"/>
            </a:endParaRP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cs-CZ" dirty="0">
                <a:latin typeface="Aptos" panose="020B0004020202020204" pitchFamily="34" charset="0"/>
              </a:rPr>
              <a:t>Jsou to vzorce chování a postoje, které si k technologiím rozvíjíme, například </a:t>
            </a:r>
            <a:r>
              <a:rPr lang="cs-CZ" b="1" dirty="0">
                <a:latin typeface="Aptos" panose="020B0004020202020204" pitchFamily="34" charset="0"/>
              </a:rPr>
              <a:t>jak často je používáme, k čemu je používáme a jak se při nich cítíme.</a:t>
            </a:r>
            <a:endParaRPr lang="en-US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2A0DB-BBB8-4A67-8532-A4E3DCEC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288" y="329440"/>
            <a:ext cx="5458838" cy="1325563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ptos" panose="020B0004020202020204" pitchFamily="34" charset="0"/>
              </a:rPr>
              <a:t>Digitální sladění zvyků</a:t>
            </a:r>
            <a:endParaRPr lang="mk-MK" sz="4400" dirty="0">
              <a:latin typeface="Aptos" panose="020B00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Obrázok, na ktorom je ilustrácia, kresba, animovaná rozprávka, maľovanie&#10;&#10;Automaticky generovaný popis">
            <a:extLst>
              <a:ext uri="{FF2B5EF4-FFF2-40B4-BE49-F238E27FC236}">
                <a16:creationId xmlns:a16="http://schemas.microsoft.com/office/drawing/2014/main" id="{B9DD3C6D-5C9C-4855-8BDA-A9A662D2F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552610"/>
            <a:ext cx="4777381" cy="358303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B48E4-052E-41E0-AE9C-C53CCC56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3027" y="1786269"/>
            <a:ext cx="5715791" cy="45932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dirty="0">
                <a:latin typeface="Aptos" panose="020B0004020202020204" pitchFamily="34" charset="0"/>
              </a:rPr>
              <a:t>V závislosti na tom, jak jsou digitální návyky v souladu s našimi hodnotami, cíli a potřebami, mohou být zdravé nebo nezdravé:</a:t>
            </a:r>
          </a:p>
          <a:p>
            <a:pPr marL="0" indent="0">
              <a:buNone/>
            </a:pPr>
            <a:endParaRPr lang="en-US" sz="2400" dirty="0">
              <a:latin typeface="Aptos" panose="020B0004020202020204" pitchFamily="34" charset="0"/>
            </a:endParaRPr>
          </a:p>
          <a:p>
            <a:pPr lvl="1">
              <a:buClr>
                <a:srgbClr val="FFAA5A"/>
              </a:buClr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Zdravé digitální návyky zlepšují naši pohodu, jako je používání technologií pro učení, kreativitu, komunikaci nebo zábavu, a to umírněným a záměrným způsobem. </a:t>
            </a:r>
          </a:p>
          <a:p>
            <a:pPr lvl="1">
              <a:buClr>
                <a:srgbClr val="FFAA5A"/>
              </a:buClr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Nezdravé digitální návyky poškozují naši pohodu, jako je používání technologie k úniku, rozptýlení, závislosti nebo izolaci nadměrným nebo nutkavým způsobem.</a:t>
            </a:r>
            <a:endParaRPr lang="mk-MK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8F82-3055-437C-9E0D-3621F880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Self-awareness </a:t>
            </a: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Self awareness, aware of different aspect of self, behaviors and ...">
            <a:extLst>
              <a:ext uri="{FF2B5EF4-FFF2-40B4-BE49-F238E27FC236}">
                <a16:creationId xmlns:a16="http://schemas.microsoft.com/office/drawing/2014/main" id="{0C2432DA-94C1-41EB-A32E-D2B723BD3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749677"/>
            <a:ext cx="4777381" cy="318890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DF3C-B57E-46C2-A047-2553EB3B2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</a:rPr>
              <a:t>To build healthy digital habits, we need to start with self-awareness. </a:t>
            </a:r>
            <a:endParaRPr lang="cs-CZ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cs-CZ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Sebeuvědomění je schopnost rozpoznat a porozumět našim vlastním myšlenkám, pocitům a činům a tomu, jak ovlivňují nás a ostatní.</a:t>
            </a:r>
            <a:endParaRPr lang="mk-MK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2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4DCC6-1CF6-4E82-9A2F-E3F245CC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ptos" panose="020B0004020202020204" pitchFamily="34" charset="0"/>
              </a:rPr>
              <a:t>Podpora sebeuvědomění </a:t>
            </a:r>
            <a:endParaRPr lang="mk-MK" sz="4400" dirty="0">
              <a:latin typeface="Aptos" panose="020B00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Self Awareness in Life - Make Me Better">
            <a:extLst>
              <a:ext uri="{FF2B5EF4-FFF2-40B4-BE49-F238E27FC236}">
                <a16:creationId xmlns:a16="http://schemas.microsoft.com/office/drawing/2014/main" id="{65665671-0247-4F39-8400-150E7D4D4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2000490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536E5-4DA5-478B-B2E7-A0245EDD9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ptos" panose="020B0004020202020204" pitchFamily="34" charset="0"/>
              </a:rPr>
              <a:t>Potřebujeme identifikovat své digitální návyky a vyhodnotit, zda nám slouží nebo ne, spouštěče, odměny a důsledky našich digitálních návyků a jak ovlivňují naše chování. </a:t>
            </a:r>
          </a:p>
          <a:p>
            <a:pPr marL="0" indent="0">
              <a:buNone/>
            </a:pPr>
            <a:r>
              <a:rPr lang="cs-CZ" sz="2600" dirty="0">
                <a:latin typeface="Aptos" panose="020B0004020202020204" pitchFamily="34" charset="0"/>
              </a:rPr>
              <a:t>S vědomím sebe sama můžeme činit vědomější a informovanější rozhodnutí o používání našich technologií a sladit je s našimi osobními a profesními cíli.</a:t>
            </a:r>
            <a:endParaRPr lang="en-US" sz="2600" dirty="0">
              <a:latin typeface="Aptos" panose="020B0004020202020204" pitchFamily="34" charset="0"/>
            </a:endParaRPr>
          </a:p>
          <a:p>
            <a:endParaRPr lang="mk-MK" sz="2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5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841248"/>
            <a:ext cx="4263390" cy="5340097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</a:rPr>
            </a:br>
            <a: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</a:rPr>
              <a:t>Strategie, které vám pomohou stát se sebevědomějším</a:t>
            </a:r>
            <a:br>
              <a:rPr lang="cs-CZ" sz="4000" dirty="0">
                <a:solidFill>
                  <a:srgbClr val="3C4043"/>
                </a:solidFill>
                <a:effectLst/>
              </a:rPr>
            </a:br>
            <a:endParaRPr lang="mk-MK" sz="4000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715672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397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841248"/>
            <a:ext cx="4297680" cy="5340097"/>
          </a:xfrm>
        </p:spPr>
        <p:txBody>
          <a:bodyPr anchor="ctr">
            <a:normAutofit/>
          </a:bodyPr>
          <a:lstStyle/>
          <a:p>
            <a:pPr algn="l"/>
            <a: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</a:rPr>
              <a:t>Strategie, které vám pomohou stát se sebevědomějším</a:t>
            </a:r>
            <a:endParaRPr lang="mk-MK" sz="4000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465651"/>
              </p:ext>
            </p:extLst>
          </p:nvPr>
        </p:nvGraphicFramePr>
        <p:xfrm>
          <a:off x="4985885" y="231006"/>
          <a:ext cx="6773724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526294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6BC387-C75C-48DB-9675-4C35EF4558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24A583-FA27-4117-994D-E11C2F177C7A}">
  <ds:schemaRefs>
    <ds:schemaRef ds:uri="http://schemas.microsoft.com/office/2006/metadata/properties"/>
    <ds:schemaRef ds:uri="http://schemas.microsoft.com/office/infopath/2007/PartnerControls"/>
    <ds:schemaRef ds:uri="86c132ca-d2ce-4f1f-9992-28ad6e1060fc"/>
    <ds:schemaRef ds:uri="48bc9dea-9bf6-49de-a95a-f1fa7fcbbbfa"/>
  </ds:schemaRefs>
</ds:datastoreItem>
</file>

<file path=customXml/itemProps3.xml><?xml version="1.0" encoding="utf-8"?>
<ds:datastoreItem xmlns:ds="http://schemas.openxmlformats.org/officeDocument/2006/customXml" ds:itemID="{9DEB97F2-30F2-4909-879A-7595490C62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c9dea-9bf6-49de-a95a-f1fa7fcbbbfa"/>
    <ds:schemaRef ds:uri="86c132ca-d2ce-4f1f-9992-28ad6e10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3733</TotalTime>
  <Words>2033</Words>
  <Application>Microsoft Macintosh PowerPoint</Application>
  <PresentationFormat>Geniş ekran</PresentationFormat>
  <Paragraphs>194</Paragraphs>
  <Slides>29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6" baseType="lpstr">
      <vt:lpstr>Aptos</vt:lpstr>
      <vt:lpstr>Arial</vt:lpstr>
      <vt:lpstr>Calibri</vt:lpstr>
      <vt:lpstr>Cambria</vt:lpstr>
      <vt:lpstr>Roboto</vt:lpstr>
      <vt:lpstr>Wingdings</vt:lpstr>
      <vt:lpstr>Motív Office</vt:lpstr>
      <vt:lpstr>Digitální rovnováha – porozumění a pěstování zdravých digitálních návyků</vt:lpstr>
      <vt:lpstr>Úvod</vt:lpstr>
      <vt:lpstr> Základ digitálního wellness </vt:lpstr>
      <vt:lpstr>Digitální návyky </vt:lpstr>
      <vt:lpstr>Digitální sladění zvyků</vt:lpstr>
      <vt:lpstr>Self-awareness </vt:lpstr>
      <vt:lpstr>Podpora sebeuvědomění </vt:lpstr>
      <vt:lpstr> Strategie, které vám pomohou stát se sebevědomějším </vt:lpstr>
      <vt:lpstr>Strategie, které vám pomohou stát se sebevědomějším</vt:lpstr>
      <vt:lpstr>Strategie, které vám pomohou stát se sebevědomějším</vt:lpstr>
      <vt:lpstr>Strategie, které vám pomohou stát se sebevědomějším</vt:lpstr>
      <vt:lpstr>Vyvažování: Čas u obrazovky vs. produktivita</vt:lpstr>
      <vt:lpstr>Prospěšný vs škodlivý čas strávený na obrazovce</vt:lpstr>
      <vt:lpstr>PowerPoint Sunusu</vt:lpstr>
      <vt:lpstr>PowerPoint Sunusu</vt:lpstr>
      <vt:lpstr>Digitální strategie řízení času</vt:lpstr>
      <vt:lpstr>Digitální strategie řízení času</vt:lpstr>
      <vt:lpstr>Digitální strategie řízení času</vt:lpstr>
      <vt:lpstr>Digitální strategie řízení času</vt:lpstr>
      <vt:lpstr>Stanovení hranic </vt:lpstr>
      <vt:lpstr>Výhody stanovení hranic </vt:lpstr>
      <vt:lpstr>Komunikace týkající se stanovení digitálních hranic </vt:lpstr>
      <vt:lpstr>Síla odpojení </vt:lpstr>
      <vt:lpstr>Výhody odpojení </vt:lpstr>
      <vt:lpstr>Plán odpojení </vt:lpstr>
      <vt:lpstr>Přijetí všímavosti v digitálním věku</vt:lpstr>
      <vt:lpstr>PowerPoint Sunusu</vt:lpstr>
      <vt:lpstr>Reflection</vt:lpstr>
      <vt:lpstr>Začněte a naučte se osvědčené postupy v dalším modulu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Marcela Hallová</dc:creator>
  <cp:lastModifiedBy>yilmazilkeryorulmaz@posta.mu.edu.tr</cp:lastModifiedBy>
  <cp:revision>74</cp:revision>
  <dcterms:created xsi:type="dcterms:W3CDTF">2023-02-23T17:03:29Z</dcterms:created>
  <dcterms:modified xsi:type="dcterms:W3CDTF">2024-09-30T09:11:23Z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