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309" r:id="rId5"/>
    <p:sldId id="306" r:id="rId6"/>
    <p:sldId id="264" r:id="rId7"/>
    <p:sldId id="267" r:id="rId8"/>
    <p:sldId id="273" r:id="rId9"/>
    <p:sldId id="270" r:id="rId10"/>
    <p:sldId id="271" r:id="rId11"/>
    <p:sldId id="268" r:id="rId12"/>
    <p:sldId id="269"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307" r:id="rId31"/>
    <p:sldId id="308" r:id="rId32"/>
    <p:sldId id="293" r:id="rId33"/>
    <p:sldId id="294" r:id="rId34"/>
    <p:sldId id="266" r:id="rId35"/>
    <p:sldId id="265" r:id="rId36"/>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BAB5"/>
    <a:srgbClr val="FFAA5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7374BC-D456-43F6-B1E8-856F1578DA81}" v="2" dt="2024-09-15T17:14:04.285"/>
    <p1510:client id="{FE31F8DA-2B72-4AE6-9FAA-729A93C6F8CA}" v="1" dt="2024-09-15T12:21:33.307"/>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Orta Stil 4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14"/>
  </p:normalViewPr>
  <p:slideViewPr>
    <p:cSldViewPr snapToGrid="0">
      <p:cViewPr varScale="1">
        <p:scale>
          <a:sx n="89" d="100"/>
          <a:sy n="89" d="100"/>
        </p:scale>
        <p:origin x="89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ela Hallová" userId="S::hallovam@uniag.sk::11c297e8-e2cf-40dc-b098-351a91ef2171" providerId="AD" clId="Web-{FE31F8DA-2B72-4AE6-9FAA-729A93C6F8CA}"/>
    <pc:docChg chg="addSld">
      <pc:chgData name="Marcela Hallová" userId="S::hallovam@uniag.sk::11c297e8-e2cf-40dc-b098-351a91ef2171" providerId="AD" clId="Web-{FE31F8DA-2B72-4AE6-9FAA-729A93C6F8CA}" dt="2024-09-15T12:21:33.307" v="0"/>
      <pc:docMkLst>
        <pc:docMk/>
      </pc:docMkLst>
      <pc:sldChg chg="add">
        <pc:chgData name="Marcela Hallová" userId="S::hallovam@uniag.sk::11c297e8-e2cf-40dc-b098-351a91ef2171" providerId="AD" clId="Web-{FE31F8DA-2B72-4AE6-9FAA-729A93C6F8CA}" dt="2024-09-15T12:21:33.307" v="0"/>
        <pc:sldMkLst>
          <pc:docMk/>
          <pc:sldMk cId="0" sldId="265"/>
        </pc:sldMkLst>
      </pc:sldChg>
    </pc:docChg>
  </pc:docChgLst>
  <pc:docChgLst>
    <pc:chgData name="eyup.sen" userId="S::eyup.sen_hotmail.com#ext#@uniag1.onmicrosoft.com::3b014f19-b7ee-4f28-b68c-f6b9fd73b104" providerId="AD" clId="Web-{78624EDE-61DF-4207-CDFE-5E1C1DAB7849}"/>
    <pc:docChg chg="addSld modSld">
      <pc:chgData name="eyup.sen" userId="S::eyup.sen_hotmail.com#ext#@uniag1.onmicrosoft.com::3b014f19-b7ee-4f28-b68c-f6b9fd73b104" providerId="AD" clId="Web-{78624EDE-61DF-4207-CDFE-5E1C1DAB7849}" dt="2024-05-03T11:36:43.629" v="13" actId="20577"/>
      <pc:docMkLst>
        <pc:docMk/>
      </pc:docMkLst>
      <pc:sldChg chg="modSp">
        <pc:chgData name="eyup.sen" userId="S::eyup.sen_hotmail.com#ext#@uniag1.onmicrosoft.com::3b014f19-b7ee-4f28-b68c-f6b9fd73b104" providerId="AD" clId="Web-{78624EDE-61DF-4207-CDFE-5E1C1DAB7849}" dt="2024-05-03T11:36:43.629" v="13" actId="20577"/>
        <pc:sldMkLst>
          <pc:docMk/>
          <pc:sldMk cId="3441327202" sldId="272"/>
        </pc:sldMkLst>
        <pc:spChg chg="mod">
          <ac:chgData name="eyup.sen" userId="S::eyup.sen_hotmail.com#ext#@uniag1.onmicrosoft.com::3b014f19-b7ee-4f28-b68c-f6b9fd73b104" providerId="AD" clId="Web-{78624EDE-61DF-4207-CDFE-5E1C1DAB7849}" dt="2024-05-03T11:36:43.629" v="13" actId="20577"/>
          <ac:spMkLst>
            <pc:docMk/>
            <pc:sldMk cId="3441327202" sldId="272"/>
            <ac:spMk id="3" creationId="{00000000-0000-0000-0000-000000000000}"/>
          </ac:spMkLst>
        </pc:spChg>
      </pc:sldChg>
      <pc:sldChg chg="modSp new">
        <pc:chgData name="eyup.sen" userId="S::eyup.sen_hotmail.com#ext#@uniag1.onmicrosoft.com::3b014f19-b7ee-4f28-b68c-f6b9fd73b104" providerId="AD" clId="Web-{78624EDE-61DF-4207-CDFE-5E1C1DAB7849}" dt="2024-05-03T11:36:23.487" v="10" actId="20577"/>
        <pc:sldMkLst>
          <pc:docMk/>
          <pc:sldMk cId="3909979185" sldId="278"/>
        </pc:sldMkLst>
        <pc:spChg chg="mod">
          <ac:chgData name="eyup.sen" userId="S::eyup.sen_hotmail.com#ext#@uniag1.onmicrosoft.com::3b014f19-b7ee-4f28-b68c-f6b9fd73b104" providerId="AD" clId="Web-{78624EDE-61DF-4207-CDFE-5E1C1DAB7849}" dt="2024-05-03T11:34:46.328" v="3" actId="20577"/>
          <ac:spMkLst>
            <pc:docMk/>
            <pc:sldMk cId="3909979185" sldId="278"/>
            <ac:spMk id="2" creationId="{7C76C1A1-0B1A-15F2-FCB6-4135E71DC44A}"/>
          </ac:spMkLst>
        </pc:spChg>
        <pc:spChg chg="mod">
          <ac:chgData name="eyup.sen" userId="S::eyup.sen_hotmail.com#ext#@uniag1.onmicrosoft.com::3b014f19-b7ee-4f28-b68c-f6b9fd73b104" providerId="AD" clId="Web-{78624EDE-61DF-4207-CDFE-5E1C1DAB7849}" dt="2024-05-03T11:36:23.487" v="10" actId="20577"/>
          <ac:spMkLst>
            <pc:docMk/>
            <pc:sldMk cId="3909979185" sldId="278"/>
            <ac:spMk id="3" creationId="{9C158E67-070D-F297-DC45-595BE8E50EF2}"/>
          </ac:spMkLst>
        </pc:spChg>
      </pc:sldChg>
    </pc:docChg>
  </pc:docChgLst>
  <pc:docChgLst>
    <pc:chgData name="Marcela Hallová" userId="S::hallovam@uniag.sk::11c297e8-e2cf-40dc-b098-351a91ef2171" providerId="AD" clId="Web-{F77374BC-D456-43F6-B1E8-856F1578DA81}"/>
    <pc:docChg chg="modSld">
      <pc:chgData name="Marcela Hallová" userId="S::hallovam@uniag.sk::11c297e8-e2cf-40dc-b098-351a91ef2171" providerId="AD" clId="Web-{F77374BC-D456-43F6-B1E8-856F1578DA81}" dt="2024-09-15T17:14:04.285" v="1" actId="1076"/>
      <pc:docMkLst>
        <pc:docMk/>
      </pc:docMkLst>
      <pc:sldChg chg="delSp modSp">
        <pc:chgData name="Marcela Hallová" userId="S::hallovam@uniag.sk::11c297e8-e2cf-40dc-b098-351a91ef2171" providerId="AD" clId="Web-{F77374BC-D456-43F6-B1E8-856F1578DA81}" dt="2024-09-15T17:14:04.285" v="1" actId="1076"/>
        <pc:sldMkLst>
          <pc:docMk/>
          <pc:sldMk cId="162941238" sldId="295"/>
        </pc:sldMkLst>
        <pc:picChg chg="mod">
          <ac:chgData name="Marcela Hallová" userId="S::hallovam@uniag.sk::11c297e8-e2cf-40dc-b098-351a91ef2171" providerId="AD" clId="Web-{F77374BC-D456-43F6-B1E8-856F1578DA81}" dt="2024-09-15T17:14:04.285" v="1" actId="1076"/>
          <ac:picMkLst>
            <pc:docMk/>
            <pc:sldMk cId="162941238" sldId="295"/>
            <ac:picMk id="19" creationId="{A34B1F93-7319-3B02-1A2A-A41863D32FA7}"/>
          </ac:picMkLst>
        </pc:picChg>
        <pc:picChg chg="del">
          <ac:chgData name="Marcela Hallová" userId="S::hallovam@uniag.sk::11c297e8-e2cf-40dc-b098-351a91ef2171" providerId="AD" clId="Web-{F77374BC-D456-43F6-B1E8-856F1578DA81}" dt="2024-09-15T17:14:02.300" v="0"/>
          <ac:picMkLst>
            <pc:docMk/>
            <pc:sldMk cId="162941238" sldId="295"/>
            <ac:picMk id="31" creationId="{6097464A-A2F6-E234-6ED2-8C5133BF7945}"/>
          </ac:picMkLst>
        </pc:picChg>
      </pc:sldChg>
    </pc:docChg>
  </pc:docChgLst>
  <pc:docChgLst>
    <pc:chgData name="Marcela Hallová" userId="f4259bdae42d7818" providerId="LiveId" clId="{3FCC6091-0B6D-491D-A9FC-DBA4DAF734FD}"/>
    <pc:docChg chg="undo redo custSel addSld delSld modSld modMainMaster">
      <pc:chgData name="Marcela Hallová" userId="f4259bdae42d7818" providerId="LiveId" clId="{3FCC6091-0B6D-491D-A9FC-DBA4DAF734FD}" dt="2023-02-23T17:46:15.317" v="337" actId="47"/>
      <pc:docMkLst>
        <pc:docMk/>
      </pc:docMkLst>
      <pc:sldChg chg="addSp delSp modSp new add del mod">
        <pc:chgData name="Marcela Hallová" userId="f4259bdae42d7818" providerId="LiveId" clId="{3FCC6091-0B6D-491D-A9FC-DBA4DAF734FD}" dt="2023-02-23T17:45:09.762" v="328" actId="47"/>
        <pc:sldMkLst>
          <pc:docMk/>
          <pc:sldMk cId="3720477195" sldId="256"/>
        </pc:sldMkLst>
        <pc:spChg chg="add del">
          <ac:chgData name="Marcela Hallová" userId="f4259bdae42d7818" providerId="LiveId" clId="{3FCC6091-0B6D-491D-A9FC-DBA4DAF734FD}" dt="2023-02-23T17:42:06.431" v="294" actId="478"/>
          <ac:spMkLst>
            <pc:docMk/>
            <pc:sldMk cId="3720477195" sldId="256"/>
            <ac:spMk id="2" creationId="{CFBA31B8-0F13-C216-E25E-3BE942D618BA}"/>
          </ac:spMkLst>
        </pc:spChg>
        <pc:spChg chg="mod">
          <ac:chgData name="Marcela Hallová" userId="f4259bdae42d7818" providerId="LiveId" clId="{3FCC6091-0B6D-491D-A9FC-DBA4DAF734FD}" dt="2023-02-23T17:39:37.385" v="289" actId="113"/>
          <ac:spMkLst>
            <pc:docMk/>
            <pc:sldMk cId="3720477195" sldId="256"/>
            <ac:spMk id="3" creationId="{4FC301F8-C36D-FD0D-01EE-0F2200C1EE7E}"/>
          </ac:spMkLst>
        </pc:spChg>
      </pc:sldChg>
      <pc:sldChg chg="modSp new mod">
        <pc:chgData name="Marcela Hallová" userId="f4259bdae42d7818" providerId="LiveId" clId="{3FCC6091-0B6D-491D-A9FC-DBA4DAF734FD}" dt="2023-02-23T17:37:02.212" v="240" actId="20577"/>
        <pc:sldMkLst>
          <pc:docMk/>
          <pc:sldMk cId="2224226576" sldId="257"/>
        </pc:sldMkLst>
        <pc:spChg chg="mod">
          <ac:chgData name="Marcela Hallová" userId="f4259bdae42d7818" providerId="LiveId" clId="{3FCC6091-0B6D-491D-A9FC-DBA4DAF734FD}" dt="2023-02-23T17:37:02.212" v="240" actId="20577"/>
          <ac:spMkLst>
            <pc:docMk/>
            <pc:sldMk cId="2224226576" sldId="257"/>
            <ac:spMk id="3" creationId="{FED4BA88-B4CC-0A87-BD87-A60899B0C2BB}"/>
          </ac:spMkLst>
        </pc:spChg>
      </pc:sldChg>
      <pc:sldChg chg="new del">
        <pc:chgData name="Marcela Hallová" userId="f4259bdae42d7818" providerId="LiveId" clId="{3FCC6091-0B6D-491D-A9FC-DBA4DAF734FD}" dt="2023-02-23T17:37:22.426" v="242" actId="47"/>
        <pc:sldMkLst>
          <pc:docMk/>
          <pc:sldMk cId="1398826173" sldId="258"/>
        </pc:sldMkLst>
      </pc:sldChg>
      <pc:sldChg chg="addSp modSp new mod">
        <pc:chgData name="Marcela Hallová" userId="f4259bdae42d7818" providerId="LiveId" clId="{3FCC6091-0B6D-491D-A9FC-DBA4DAF734FD}" dt="2023-02-23T17:45:53.355" v="333" actId="14100"/>
        <pc:sldMkLst>
          <pc:docMk/>
          <pc:sldMk cId="3764972622" sldId="258"/>
        </pc:sldMkLst>
        <pc:spChg chg="add mod">
          <ac:chgData name="Marcela Hallová" userId="f4259bdae42d7818" providerId="LiveId" clId="{3FCC6091-0B6D-491D-A9FC-DBA4DAF734FD}" dt="2023-02-23T17:45:53.355" v="333" actId="14100"/>
          <ac:spMkLst>
            <pc:docMk/>
            <pc:sldMk cId="3764972622" sldId="258"/>
            <ac:spMk id="2" creationId="{B0C92BBC-6406-6023-585C-37345911F82E}"/>
          </ac:spMkLst>
        </pc:spChg>
      </pc:sldChg>
      <pc:sldChg chg="new del">
        <pc:chgData name="Marcela Hallová" userId="f4259bdae42d7818" providerId="LiveId" clId="{3FCC6091-0B6D-491D-A9FC-DBA4DAF734FD}" dt="2023-02-23T17:46:15.317" v="337" actId="47"/>
        <pc:sldMkLst>
          <pc:docMk/>
          <pc:sldMk cId="3692270179" sldId="259"/>
        </pc:sldMkLst>
      </pc:sldChg>
      <pc:sldChg chg="new del">
        <pc:chgData name="Marcela Hallová" userId="f4259bdae42d7818" providerId="LiveId" clId="{3FCC6091-0B6D-491D-A9FC-DBA4DAF734FD}" dt="2023-02-23T17:46:14.812" v="336" actId="47"/>
        <pc:sldMkLst>
          <pc:docMk/>
          <pc:sldMk cId="3679222448" sldId="260"/>
        </pc:sldMkLst>
      </pc:sldChg>
      <pc:sldMasterChg chg="addSp delSp modSp mod delSldLayout modSldLayout">
        <pc:chgData name="Marcela Hallová" userId="f4259bdae42d7818" providerId="LiveId" clId="{3FCC6091-0B6D-491D-A9FC-DBA4DAF734FD}" dt="2023-02-23T17:44:30.626" v="324"/>
        <pc:sldMasterMkLst>
          <pc:docMk/>
          <pc:sldMasterMk cId="42646957" sldId="2147483648"/>
        </pc:sldMasterMkLst>
        <pc:spChg chg="mod">
          <ac:chgData name="Marcela Hallová" userId="f4259bdae42d7818" providerId="LiveId" clId="{3FCC6091-0B6D-491D-A9FC-DBA4DAF734FD}" dt="2023-02-23T17:34:47.256" v="227" actId="14100"/>
          <ac:spMkLst>
            <pc:docMk/>
            <pc:sldMasterMk cId="42646957" sldId="2147483648"/>
            <ac:spMk id="2" creationId="{A54D64AA-876A-5527-C225-22A2C738E224}"/>
          </ac:spMkLst>
        </pc:spChg>
        <pc:spChg chg="del">
          <ac:chgData name="Marcela Hallová" userId="f4259bdae42d7818" providerId="LiveId" clId="{3FCC6091-0B6D-491D-A9FC-DBA4DAF734FD}" dt="2023-02-23T17:27:29.798" v="170" actId="478"/>
          <ac:spMkLst>
            <pc:docMk/>
            <pc:sldMasterMk cId="42646957" sldId="2147483648"/>
            <ac:spMk id="3" creationId="{33CAC382-1F57-8307-F7A4-A0581C7C017B}"/>
          </ac:spMkLst>
        </pc:spChg>
        <pc:spChg chg="del">
          <ac:chgData name="Marcela Hallová" userId="f4259bdae42d7818" providerId="LiveId" clId="{3FCC6091-0B6D-491D-A9FC-DBA4DAF734FD}" dt="2023-02-23T17:27:21.252" v="167" actId="478"/>
          <ac:spMkLst>
            <pc:docMk/>
            <pc:sldMasterMk cId="42646957" sldId="2147483648"/>
            <ac:spMk id="4" creationId="{36F296FD-C56B-F9DD-E65F-B72F6B399B90}"/>
          </ac:spMkLst>
        </pc:spChg>
        <pc:spChg chg="del">
          <ac:chgData name="Marcela Hallová" userId="f4259bdae42d7818" providerId="LiveId" clId="{3FCC6091-0B6D-491D-A9FC-DBA4DAF734FD}" dt="2023-02-23T17:27:23.478" v="168" actId="478"/>
          <ac:spMkLst>
            <pc:docMk/>
            <pc:sldMasterMk cId="42646957" sldId="2147483648"/>
            <ac:spMk id="5" creationId="{46346F48-1B3D-1CD9-CF05-D553427209D4}"/>
          </ac:spMkLst>
        </pc:spChg>
        <pc:spChg chg="del">
          <ac:chgData name="Marcela Hallová" userId="f4259bdae42d7818" providerId="LiveId" clId="{3FCC6091-0B6D-491D-A9FC-DBA4DAF734FD}" dt="2023-02-23T17:27:24.422" v="169" actId="478"/>
          <ac:spMkLst>
            <pc:docMk/>
            <pc:sldMasterMk cId="42646957" sldId="2147483648"/>
            <ac:spMk id="6" creationId="{3FE1E3C7-E484-7C8B-A74E-68646FB0E6EE}"/>
          </ac:spMkLst>
        </pc:spChg>
        <pc:spChg chg="mod">
          <ac:chgData name="Marcela Hallová" userId="f4259bdae42d7818" providerId="LiveId" clId="{3FCC6091-0B6D-491D-A9FC-DBA4DAF734FD}" dt="2023-02-23T17:34:50.306" v="228" actId="14100"/>
          <ac:spMkLst>
            <pc:docMk/>
            <pc:sldMasterMk cId="42646957" sldId="2147483648"/>
            <ac:spMk id="14" creationId="{9F599E69-1CCE-B314-D677-A50FBDE72B6A}"/>
          </ac:spMkLst>
        </pc:spChg>
        <pc:grpChg chg="add del mod">
          <ac:chgData name="Marcela Hallová" userId="f4259bdae42d7818" providerId="LiveId" clId="{3FCC6091-0B6D-491D-A9FC-DBA4DAF734FD}" dt="2023-02-23T17:27:36.203" v="173"/>
          <ac:grpSpMkLst>
            <pc:docMk/>
            <pc:sldMasterMk cId="42646957" sldId="2147483648"/>
            <ac:grpSpMk id="7" creationId="{C7230132-356D-1377-2B6F-A0F6FD74329E}"/>
          </ac:grpSpMkLst>
        </pc:grpChg>
        <pc:picChg chg="mod">
          <ac:chgData name="Marcela Hallová" userId="f4259bdae42d7818" providerId="LiveId" clId="{3FCC6091-0B6D-491D-A9FC-DBA4DAF734FD}" dt="2023-02-23T17:27:32.193" v="171"/>
          <ac:picMkLst>
            <pc:docMk/>
            <pc:sldMasterMk cId="42646957" sldId="2147483648"/>
            <ac:picMk id="8" creationId="{D0A4D817-DF35-CD7A-05D6-448E2154ED12}"/>
          </ac:picMkLst>
        </pc:picChg>
        <pc:picChg chg="mod">
          <ac:chgData name="Marcela Hallová" userId="f4259bdae42d7818" providerId="LiveId" clId="{3FCC6091-0B6D-491D-A9FC-DBA4DAF734FD}" dt="2023-02-23T17:27:32.193" v="171"/>
          <ac:picMkLst>
            <pc:docMk/>
            <pc:sldMasterMk cId="42646957" sldId="2147483648"/>
            <ac:picMk id="9" creationId="{611D0462-DFE9-913F-1814-3C154CB2E627}"/>
          </ac:picMkLst>
        </pc:picChg>
        <pc:picChg chg="mod">
          <ac:chgData name="Marcela Hallová" userId="f4259bdae42d7818" providerId="LiveId" clId="{3FCC6091-0B6D-491D-A9FC-DBA4DAF734FD}" dt="2023-02-23T17:27:32.193" v="171"/>
          <ac:picMkLst>
            <pc:docMk/>
            <pc:sldMasterMk cId="42646957" sldId="2147483648"/>
            <ac:picMk id="10" creationId="{F8171472-F602-8EEB-4561-B82D85D0C87E}"/>
          </ac:picMkLst>
        </pc:picChg>
        <pc:picChg chg="mod">
          <ac:chgData name="Marcela Hallová" userId="f4259bdae42d7818" providerId="LiveId" clId="{3FCC6091-0B6D-491D-A9FC-DBA4DAF734FD}" dt="2023-02-23T17:27:32.193" v="171"/>
          <ac:picMkLst>
            <pc:docMk/>
            <pc:sldMasterMk cId="42646957" sldId="2147483648"/>
            <ac:picMk id="11" creationId="{0D410160-2010-0EE5-7D00-B20B28F9A906}"/>
          </ac:picMkLst>
        </pc:picChg>
        <pc:picChg chg="add del mod">
          <ac:chgData name="Marcela Hallová" userId="f4259bdae42d7818" providerId="LiveId" clId="{3FCC6091-0B6D-491D-A9FC-DBA4DAF734FD}" dt="2023-02-23T17:34:19.985" v="226" actId="478"/>
          <ac:picMkLst>
            <pc:docMk/>
            <pc:sldMasterMk cId="42646957" sldId="2147483648"/>
            <ac:picMk id="13" creationId="{779EBCE9-CE8E-BD5F-A62A-D024F0E93EE2}"/>
          </ac:picMkLst>
        </pc:picChg>
        <pc:sldLayoutChg chg="addSp delSp modSp mod">
          <pc:chgData name="Marcela Hallová" userId="f4259bdae42d7818" providerId="LiveId" clId="{3FCC6091-0B6D-491D-A9FC-DBA4DAF734FD}" dt="2023-02-23T17:44:30.626" v="324"/>
          <pc:sldLayoutMkLst>
            <pc:docMk/>
            <pc:sldMasterMk cId="42646957" sldId="2147483648"/>
            <pc:sldLayoutMk cId="2896098782" sldId="2147483649"/>
          </pc:sldLayoutMkLst>
          <pc:spChg chg="del mod">
            <ac:chgData name="Marcela Hallová" userId="f4259bdae42d7818" providerId="LiveId" clId="{3FCC6091-0B6D-491D-A9FC-DBA4DAF734FD}" dt="2023-02-23T17:42:17.234" v="296" actId="478"/>
            <ac:spMkLst>
              <pc:docMk/>
              <pc:sldMasterMk cId="42646957" sldId="2147483648"/>
              <pc:sldLayoutMk cId="2896098782" sldId="2147483649"/>
              <ac:spMk id="2" creationId="{B257402A-10BB-5F4E-224B-FD09F8C1B15B}"/>
            </ac:spMkLst>
          </pc:spChg>
          <pc:spChg chg="del mod">
            <ac:chgData name="Marcela Hallová" userId="f4259bdae42d7818" providerId="LiveId" clId="{3FCC6091-0B6D-491D-A9FC-DBA4DAF734FD}" dt="2023-02-23T17:26:57.482" v="165" actId="478"/>
            <ac:spMkLst>
              <pc:docMk/>
              <pc:sldMasterMk cId="42646957" sldId="2147483648"/>
              <pc:sldLayoutMk cId="2896098782" sldId="2147483649"/>
              <ac:spMk id="3" creationId="{18309596-5604-04C0-3AFB-B1609B24AFA3}"/>
            </ac:spMkLst>
          </pc:spChg>
          <pc:spChg chg="add del">
            <ac:chgData name="Marcela Hallová" userId="f4259bdae42d7818" providerId="LiveId" clId="{3FCC6091-0B6D-491D-A9FC-DBA4DAF734FD}" dt="2023-02-23T17:42:26.043" v="300" actId="22"/>
            <ac:spMkLst>
              <pc:docMk/>
              <pc:sldMasterMk cId="42646957" sldId="2147483648"/>
              <pc:sldLayoutMk cId="2896098782" sldId="2147483649"/>
              <ac:spMk id="4" creationId="{512C61E9-365B-DFB0-FBC6-97FFBA76905C}"/>
            </ac:spMkLst>
          </pc:spChg>
          <pc:spChg chg="del">
            <ac:chgData name="Marcela Hallová" userId="f4259bdae42d7818" providerId="LiveId" clId="{3FCC6091-0B6D-491D-A9FC-DBA4DAF734FD}" dt="2023-02-23T17:04:59.990" v="19" actId="478"/>
            <ac:spMkLst>
              <pc:docMk/>
              <pc:sldMasterMk cId="42646957" sldId="2147483648"/>
              <pc:sldLayoutMk cId="2896098782" sldId="2147483649"/>
              <ac:spMk id="4" creationId="{CE96C3C1-37ED-A87D-C882-F4A53F2F3DC4}"/>
            </ac:spMkLst>
          </pc:spChg>
          <pc:spChg chg="del">
            <ac:chgData name="Marcela Hallová" userId="f4259bdae42d7818" providerId="LiveId" clId="{3FCC6091-0B6D-491D-A9FC-DBA4DAF734FD}" dt="2023-02-23T17:05:01.231" v="20" actId="478"/>
            <ac:spMkLst>
              <pc:docMk/>
              <pc:sldMasterMk cId="42646957" sldId="2147483648"/>
              <pc:sldLayoutMk cId="2896098782" sldId="2147483649"/>
              <ac:spMk id="5" creationId="{AB0B1A51-8B86-135F-A7A9-F6B4EBFB4984}"/>
            </ac:spMkLst>
          </pc:spChg>
          <pc:spChg chg="del">
            <ac:chgData name="Marcela Hallová" userId="f4259bdae42d7818" providerId="LiveId" clId="{3FCC6091-0B6D-491D-A9FC-DBA4DAF734FD}" dt="2023-02-23T17:05:01.971" v="21" actId="478"/>
            <ac:spMkLst>
              <pc:docMk/>
              <pc:sldMasterMk cId="42646957" sldId="2147483648"/>
              <pc:sldLayoutMk cId="2896098782" sldId="2147483649"/>
              <ac:spMk id="6" creationId="{5625C541-03B5-C883-DDAD-259888119AE4}"/>
            </ac:spMkLst>
          </pc:spChg>
          <pc:spChg chg="add del">
            <ac:chgData name="Marcela Hallová" userId="f4259bdae42d7818" providerId="LiveId" clId="{3FCC6091-0B6D-491D-A9FC-DBA4DAF734FD}" dt="2023-02-23T17:42:31.459" v="308" actId="22"/>
            <ac:spMkLst>
              <pc:docMk/>
              <pc:sldMasterMk cId="42646957" sldId="2147483648"/>
              <pc:sldLayoutMk cId="2896098782" sldId="2147483649"/>
              <ac:spMk id="6" creationId="{ABC7818D-CCB1-ECB1-52F9-1239760190DE}"/>
            </ac:spMkLst>
          </pc:spChg>
          <pc:spChg chg="add mod">
            <ac:chgData name="Marcela Hallová" userId="f4259bdae42d7818" providerId="LiveId" clId="{3FCC6091-0B6D-491D-A9FC-DBA4DAF734FD}" dt="2023-02-23T17:43:38.625" v="322" actId="1076"/>
            <ac:spMkLst>
              <pc:docMk/>
              <pc:sldMasterMk cId="42646957" sldId="2147483648"/>
              <pc:sldLayoutMk cId="2896098782" sldId="2147483649"/>
              <ac:spMk id="9" creationId="{75A80F42-4977-537D-9CDE-C29C2D5B4E94}"/>
            </ac:spMkLst>
          </pc:spChg>
          <pc:spChg chg="add del mod">
            <ac:chgData name="Marcela Hallová" userId="f4259bdae42d7818" providerId="LiveId" clId="{3FCC6091-0B6D-491D-A9FC-DBA4DAF734FD}" dt="2023-02-23T17:44:30.626" v="324"/>
            <ac:spMkLst>
              <pc:docMk/>
              <pc:sldMasterMk cId="42646957" sldId="2147483648"/>
              <pc:sldLayoutMk cId="2896098782" sldId="2147483649"/>
              <ac:spMk id="11" creationId="{CCE38630-FD83-D1E7-121D-6E78A660DD56}"/>
            </ac:spMkLst>
          </pc:spChg>
          <pc:spChg chg="add mod">
            <ac:chgData name="Marcela Hallová" userId="f4259bdae42d7818" providerId="LiveId" clId="{3FCC6091-0B6D-491D-A9FC-DBA4DAF734FD}" dt="2023-02-23T17:40:57.335" v="291" actId="2711"/>
            <ac:spMkLst>
              <pc:docMk/>
              <pc:sldMasterMk cId="42646957" sldId="2147483648"/>
              <pc:sldLayoutMk cId="2896098782" sldId="2147483649"/>
              <ac:spMk id="15" creationId="{8C573BC2-7934-898E-58E7-6322923DDF3E}"/>
            </ac:spMkLst>
          </pc:spChg>
          <pc:grpChg chg="add mod">
            <ac:chgData name="Marcela Hallová" userId="f4259bdae42d7818" providerId="LiveId" clId="{3FCC6091-0B6D-491D-A9FC-DBA4DAF734FD}" dt="2023-02-23T17:27:10.916" v="166" actId="164"/>
            <ac:grpSpMkLst>
              <pc:docMk/>
              <pc:sldMasterMk cId="42646957" sldId="2147483648"/>
              <pc:sldLayoutMk cId="2896098782" sldId="2147483649"/>
              <ac:grpSpMk id="16" creationId="{74929947-3768-CF7A-7E5E-8E810C338C25}"/>
            </ac:grpSpMkLst>
          </pc:grpChg>
          <pc:picChg chg="add mod">
            <ac:chgData name="Marcela Hallová" userId="f4259bdae42d7818" providerId="LiveId" clId="{3FCC6091-0B6D-491D-A9FC-DBA4DAF734FD}" dt="2023-02-23T17:27:10.916" v="166" actId="164"/>
            <ac:picMkLst>
              <pc:docMk/>
              <pc:sldMasterMk cId="42646957" sldId="2147483648"/>
              <pc:sldLayoutMk cId="2896098782" sldId="2147483649"/>
              <ac:picMk id="8" creationId="{D3A4D479-FE46-2D58-3A1E-1DFAFBFDE547}"/>
            </ac:picMkLst>
          </pc:picChg>
          <pc:picChg chg="add mod">
            <ac:chgData name="Marcela Hallová" userId="f4259bdae42d7818" providerId="LiveId" clId="{3FCC6091-0B6D-491D-A9FC-DBA4DAF734FD}" dt="2023-02-23T17:27:10.916" v="166" actId="164"/>
            <ac:picMkLst>
              <pc:docMk/>
              <pc:sldMasterMk cId="42646957" sldId="2147483648"/>
              <pc:sldLayoutMk cId="2896098782" sldId="2147483649"/>
              <ac:picMk id="10" creationId="{2F182E8C-CFD1-216C-7503-6FD5AA33A9EA}"/>
            </ac:picMkLst>
          </pc:picChg>
          <pc:picChg chg="add mod">
            <ac:chgData name="Marcela Hallová" userId="f4259bdae42d7818" providerId="LiveId" clId="{3FCC6091-0B6D-491D-A9FC-DBA4DAF734FD}" dt="2023-02-23T17:27:10.916" v="166" actId="164"/>
            <ac:picMkLst>
              <pc:docMk/>
              <pc:sldMasterMk cId="42646957" sldId="2147483648"/>
              <pc:sldLayoutMk cId="2896098782" sldId="2147483649"/>
              <ac:picMk id="12" creationId="{E25C1CB8-67CA-4EF4-2BA1-9382CBDAC3AF}"/>
            </ac:picMkLst>
          </pc:picChg>
          <pc:picChg chg="add mod">
            <ac:chgData name="Marcela Hallová" userId="f4259bdae42d7818" providerId="LiveId" clId="{3FCC6091-0B6D-491D-A9FC-DBA4DAF734FD}" dt="2023-02-23T17:27:10.916" v="166" actId="164"/>
            <ac:picMkLst>
              <pc:docMk/>
              <pc:sldMasterMk cId="42646957" sldId="2147483648"/>
              <pc:sldLayoutMk cId="2896098782" sldId="2147483649"/>
              <ac:picMk id="14" creationId="{31BFC754-779C-5D66-E7E0-5CD67CDB97B5}"/>
            </ac:picMkLst>
          </pc:picChg>
        </pc:sldLayoutChg>
        <pc:sldLayoutChg chg="delSp mod">
          <pc:chgData name="Marcela Hallová" userId="f4259bdae42d7818" providerId="LiveId" clId="{3FCC6091-0B6D-491D-A9FC-DBA4DAF734FD}" dt="2023-02-23T17:04:53.890" v="18" actId="478"/>
          <pc:sldLayoutMkLst>
            <pc:docMk/>
            <pc:sldMasterMk cId="42646957" sldId="2147483648"/>
            <pc:sldLayoutMk cId="4156004967" sldId="2147483650"/>
          </pc:sldLayoutMkLst>
          <pc:spChg chg="del">
            <ac:chgData name="Marcela Hallová" userId="f4259bdae42d7818" providerId="LiveId" clId="{3FCC6091-0B6D-491D-A9FC-DBA4DAF734FD}" dt="2023-02-23T17:04:51.020" v="16" actId="478"/>
            <ac:spMkLst>
              <pc:docMk/>
              <pc:sldMasterMk cId="42646957" sldId="2147483648"/>
              <pc:sldLayoutMk cId="4156004967" sldId="2147483650"/>
              <ac:spMk id="4" creationId="{14E10296-8954-C4B0-CC9E-18754EF6378D}"/>
            </ac:spMkLst>
          </pc:spChg>
          <pc:spChg chg="del">
            <ac:chgData name="Marcela Hallová" userId="f4259bdae42d7818" providerId="LiveId" clId="{3FCC6091-0B6D-491D-A9FC-DBA4DAF734FD}" dt="2023-02-23T17:04:52.751" v="17" actId="478"/>
            <ac:spMkLst>
              <pc:docMk/>
              <pc:sldMasterMk cId="42646957" sldId="2147483648"/>
              <pc:sldLayoutMk cId="4156004967" sldId="2147483650"/>
              <ac:spMk id="5" creationId="{6AC6097C-A726-02E3-363B-926791411440}"/>
            </ac:spMkLst>
          </pc:spChg>
          <pc:spChg chg="del">
            <ac:chgData name="Marcela Hallová" userId="f4259bdae42d7818" providerId="LiveId" clId="{3FCC6091-0B6D-491D-A9FC-DBA4DAF734FD}" dt="2023-02-23T17:04:53.890" v="18" actId="478"/>
            <ac:spMkLst>
              <pc:docMk/>
              <pc:sldMasterMk cId="42646957" sldId="2147483648"/>
              <pc:sldLayoutMk cId="4156004967" sldId="2147483650"/>
              <ac:spMk id="6" creationId="{2D30DA32-51DE-78C2-DA31-2DE9D2CA5364}"/>
            </ac:spMkLst>
          </pc:spChg>
        </pc:sldLayoutChg>
        <pc:sldLayoutChg chg="del">
          <pc:chgData name="Marcela Hallová" userId="f4259bdae42d7818" providerId="LiveId" clId="{3FCC6091-0B6D-491D-A9FC-DBA4DAF734FD}" dt="2023-02-23T17:04:47.602" v="15" actId="2696"/>
          <pc:sldLayoutMkLst>
            <pc:docMk/>
            <pc:sldMasterMk cId="42646957" sldId="2147483648"/>
            <pc:sldLayoutMk cId="1104585211" sldId="2147483651"/>
          </pc:sldLayoutMkLst>
        </pc:sldLayoutChg>
        <pc:sldLayoutChg chg="delSp mod">
          <pc:chgData name="Marcela Hallová" userId="f4259bdae42d7818" providerId="LiveId" clId="{3FCC6091-0B6D-491D-A9FC-DBA4DAF734FD}" dt="2023-02-23T17:04:40.071" v="14" actId="478"/>
          <pc:sldLayoutMkLst>
            <pc:docMk/>
            <pc:sldMasterMk cId="42646957" sldId="2147483648"/>
            <pc:sldLayoutMk cId="597607775" sldId="2147483652"/>
          </pc:sldLayoutMkLst>
          <pc:spChg chg="del">
            <ac:chgData name="Marcela Hallová" userId="f4259bdae42d7818" providerId="LiveId" clId="{3FCC6091-0B6D-491D-A9FC-DBA4DAF734FD}" dt="2023-02-23T17:04:38.521" v="12" actId="478"/>
            <ac:spMkLst>
              <pc:docMk/>
              <pc:sldMasterMk cId="42646957" sldId="2147483648"/>
              <pc:sldLayoutMk cId="597607775" sldId="2147483652"/>
              <ac:spMk id="5" creationId="{6475A41F-011D-8515-A034-53B783DF4B69}"/>
            </ac:spMkLst>
          </pc:spChg>
          <pc:spChg chg="del">
            <ac:chgData name="Marcela Hallová" userId="f4259bdae42d7818" providerId="LiveId" clId="{3FCC6091-0B6D-491D-A9FC-DBA4DAF734FD}" dt="2023-02-23T17:04:39.314" v="13" actId="478"/>
            <ac:spMkLst>
              <pc:docMk/>
              <pc:sldMasterMk cId="42646957" sldId="2147483648"/>
              <pc:sldLayoutMk cId="597607775" sldId="2147483652"/>
              <ac:spMk id="6" creationId="{D6F88670-F6E4-9CAF-A07E-EB905FEB0CE4}"/>
            </ac:spMkLst>
          </pc:spChg>
          <pc:spChg chg="del">
            <ac:chgData name="Marcela Hallová" userId="f4259bdae42d7818" providerId="LiveId" clId="{3FCC6091-0B6D-491D-A9FC-DBA4DAF734FD}" dt="2023-02-23T17:04:40.071" v="14" actId="478"/>
            <ac:spMkLst>
              <pc:docMk/>
              <pc:sldMasterMk cId="42646957" sldId="2147483648"/>
              <pc:sldLayoutMk cId="597607775" sldId="2147483652"/>
              <ac:spMk id="7" creationId="{8EF2978A-2E57-9D46-A164-32DBF96AE281}"/>
            </ac:spMkLst>
          </pc:spChg>
        </pc:sldLayoutChg>
        <pc:sldLayoutChg chg="delSp mod">
          <pc:chgData name="Marcela Hallová" userId="f4259bdae42d7818" providerId="LiveId" clId="{3FCC6091-0B6D-491D-A9FC-DBA4DAF734FD}" dt="2023-02-23T17:04:34.542" v="11" actId="478"/>
          <pc:sldLayoutMkLst>
            <pc:docMk/>
            <pc:sldMasterMk cId="42646957" sldId="2147483648"/>
            <pc:sldLayoutMk cId="1464062900" sldId="2147483653"/>
          </pc:sldLayoutMkLst>
          <pc:spChg chg="del">
            <ac:chgData name="Marcela Hallová" userId="f4259bdae42d7818" providerId="LiveId" clId="{3FCC6091-0B6D-491D-A9FC-DBA4DAF734FD}" dt="2023-02-23T17:04:33.184" v="9" actId="478"/>
            <ac:spMkLst>
              <pc:docMk/>
              <pc:sldMasterMk cId="42646957" sldId="2147483648"/>
              <pc:sldLayoutMk cId="1464062900" sldId="2147483653"/>
              <ac:spMk id="7" creationId="{1D7BED3E-E4F5-FFE9-E7E6-CAFAEBB39789}"/>
            </ac:spMkLst>
          </pc:spChg>
          <pc:spChg chg="del">
            <ac:chgData name="Marcela Hallová" userId="f4259bdae42d7818" providerId="LiveId" clId="{3FCC6091-0B6D-491D-A9FC-DBA4DAF734FD}" dt="2023-02-23T17:04:33.861" v="10" actId="478"/>
            <ac:spMkLst>
              <pc:docMk/>
              <pc:sldMasterMk cId="42646957" sldId="2147483648"/>
              <pc:sldLayoutMk cId="1464062900" sldId="2147483653"/>
              <ac:spMk id="8" creationId="{ABA446D4-420A-DF96-B1F7-953ECAA52BF2}"/>
            </ac:spMkLst>
          </pc:spChg>
          <pc:spChg chg="del">
            <ac:chgData name="Marcela Hallová" userId="f4259bdae42d7818" providerId="LiveId" clId="{3FCC6091-0B6D-491D-A9FC-DBA4DAF734FD}" dt="2023-02-23T17:04:34.542" v="11" actId="478"/>
            <ac:spMkLst>
              <pc:docMk/>
              <pc:sldMasterMk cId="42646957" sldId="2147483648"/>
              <pc:sldLayoutMk cId="1464062900" sldId="2147483653"/>
              <ac:spMk id="9" creationId="{0FE54A17-EFC9-FC23-7EB2-D1BAABF5FEF5}"/>
            </ac:spMkLst>
          </pc:spChg>
        </pc:sldLayoutChg>
        <pc:sldLayoutChg chg="delSp mod">
          <pc:chgData name="Marcela Hallová" userId="f4259bdae42d7818" providerId="LiveId" clId="{3FCC6091-0B6D-491D-A9FC-DBA4DAF734FD}" dt="2023-02-23T17:04:28.376" v="8" actId="478"/>
          <pc:sldLayoutMkLst>
            <pc:docMk/>
            <pc:sldMasterMk cId="42646957" sldId="2147483648"/>
            <pc:sldLayoutMk cId="3627419649" sldId="2147483654"/>
          </pc:sldLayoutMkLst>
          <pc:spChg chg="del">
            <ac:chgData name="Marcela Hallová" userId="f4259bdae42d7818" providerId="LiveId" clId="{3FCC6091-0B6D-491D-A9FC-DBA4DAF734FD}" dt="2023-02-23T17:04:25.757" v="6" actId="478"/>
            <ac:spMkLst>
              <pc:docMk/>
              <pc:sldMasterMk cId="42646957" sldId="2147483648"/>
              <pc:sldLayoutMk cId="3627419649" sldId="2147483654"/>
              <ac:spMk id="3" creationId="{4842CFC9-1992-1934-BE93-0CC4262F80B6}"/>
            </ac:spMkLst>
          </pc:spChg>
          <pc:spChg chg="del">
            <ac:chgData name="Marcela Hallová" userId="f4259bdae42d7818" providerId="LiveId" clId="{3FCC6091-0B6D-491D-A9FC-DBA4DAF734FD}" dt="2023-02-23T17:04:27.386" v="7" actId="478"/>
            <ac:spMkLst>
              <pc:docMk/>
              <pc:sldMasterMk cId="42646957" sldId="2147483648"/>
              <pc:sldLayoutMk cId="3627419649" sldId="2147483654"/>
              <ac:spMk id="4" creationId="{275843C5-708F-D74E-63ED-F64C7F30CEB7}"/>
            </ac:spMkLst>
          </pc:spChg>
          <pc:spChg chg="del">
            <ac:chgData name="Marcela Hallová" userId="f4259bdae42d7818" providerId="LiveId" clId="{3FCC6091-0B6D-491D-A9FC-DBA4DAF734FD}" dt="2023-02-23T17:04:28.376" v="8" actId="478"/>
            <ac:spMkLst>
              <pc:docMk/>
              <pc:sldMasterMk cId="42646957" sldId="2147483648"/>
              <pc:sldLayoutMk cId="3627419649" sldId="2147483654"/>
              <ac:spMk id="5" creationId="{B2A4BBFB-44D0-D714-875A-EEF59C6422B1}"/>
            </ac:spMkLst>
          </pc:spChg>
        </pc:sldLayoutChg>
        <pc:sldLayoutChg chg="delSp mod">
          <pc:chgData name="Marcela Hallová" userId="f4259bdae42d7818" providerId="LiveId" clId="{3FCC6091-0B6D-491D-A9FC-DBA4DAF734FD}" dt="2023-02-23T17:04:19.472" v="5" actId="478"/>
          <pc:sldLayoutMkLst>
            <pc:docMk/>
            <pc:sldMasterMk cId="42646957" sldId="2147483648"/>
            <pc:sldLayoutMk cId="360762430" sldId="2147483655"/>
          </pc:sldLayoutMkLst>
          <pc:spChg chg="del">
            <ac:chgData name="Marcela Hallová" userId="f4259bdae42d7818" providerId="LiveId" clId="{3FCC6091-0B6D-491D-A9FC-DBA4DAF734FD}" dt="2023-02-23T17:04:16.753" v="3" actId="478"/>
            <ac:spMkLst>
              <pc:docMk/>
              <pc:sldMasterMk cId="42646957" sldId="2147483648"/>
              <pc:sldLayoutMk cId="360762430" sldId="2147483655"/>
              <ac:spMk id="2" creationId="{4306616C-C4A8-199A-7D10-E0FACEA7184B}"/>
            </ac:spMkLst>
          </pc:spChg>
          <pc:spChg chg="del">
            <ac:chgData name="Marcela Hallová" userId="f4259bdae42d7818" providerId="LiveId" clId="{3FCC6091-0B6D-491D-A9FC-DBA4DAF734FD}" dt="2023-02-23T17:04:18.113" v="4" actId="478"/>
            <ac:spMkLst>
              <pc:docMk/>
              <pc:sldMasterMk cId="42646957" sldId="2147483648"/>
              <pc:sldLayoutMk cId="360762430" sldId="2147483655"/>
              <ac:spMk id="3" creationId="{B7F0C858-C987-38D1-7BFF-1DE4E9ED9BD6}"/>
            </ac:spMkLst>
          </pc:spChg>
          <pc:spChg chg="del">
            <ac:chgData name="Marcela Hallová" userId="f4259bdae42d7818" providerId="LiveId" clId="{3FCC6091-0B6D-491D-A9FC-DBA4DAF734FD}" dt="2023-02-23T17:04:19.472" v="5" actId="478"/>
            <ac:spMkLst>
              <pc:docMk/>
              <pc:sldMasterMk cId="42646957" sldId="2147483648"/>
              <pc:sldLayoutMk cId="360762430" sldId="2147483655"/>
              <ac:spMk id="4" creationId="{157C35EA-754B-794F-9FEC-E3A1397C70A6}"/>
            </ac:spMkLst>
          </pc:spChg>
        </pc:sldLayoutChg>
        <pc:sldLayoutChg chg="del">
          <pc:chgData name="Marcela Hallová" userId="f4259bdae42d7818" providerId="LiveId" clId="{3FCC6091-0B6D-491D-A9FC-DBA4DAF734FD}" dt="2023-02-23T17:04:07.206" v="2" actId="2696"/>
          <pc:sldLayoutMkLst>
            <pc:docMk/>
            <pc:sldMasterMk cId="42646957" sldId="2147483648"/>
            <pc:sldLayoutMk cId="4002469951" sldId="2147483658"/>
          </pc:sldLayoutMkLst>
        </pc:sldLayoutChg>
        <pc:sldLayoutChg chg="del">
          <pc:chgData name="Marcela Hallová" userId="f4259bdae42d7818" providerId="LiveId" clId="{3FCC6091-0B6D-491D-A9FC-DBA4DAF734FD}" dt="2023-02-23T17:04:03.611" v="1" actId="2696"/>
          <pc:sldLayoutMkLst>
            <pc:docMk/>
            <pc:sldMasterMk cId="42646957" sldId="2147483648"/>
            <pc:sldLayoutMk cId="685289854" sldId="2147483659"/>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6" Type="http://schemas.openxmlformats.org/officeDocument/2006/relationships/image" Target="../media/image32.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diagrams/_rels/data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ata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ata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ata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svg"/><Relationship Id="rId16" Type="http://schemas.openxmlformats.org/officeDocument/2006/relationships/image" Target="../media/image32.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rawing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rawing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43BDDD-C51D-489A-9D83-484E1B00731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B708D23-F7BA-4009-8042-F59C4DB86A34}">
      <dgm:prSet custT="1"/>
      <dgm:spPr/>
      <dgm:t>
        <a:bodyPr/>
        <a:lstStyle/>
        <a:p>
          <a:pPr>
            <a:lnSpc>
              <a:spcPct val="100000"/>
            </a:lnSpc>
          </a:pPr>
          <a:r>
            <a:rPr lang="sk-SK" sz="2400" b="1" dirty="0">
              <a:latin typeface="Aptos" panose="020B0004020202020204" pitchFamily="34" charset="0"/>
            </a:rPr>
            <a:t>İÇERİK</a:t>
          </a:r>
          <a:endParaRPr lang="en-US" sz="2400" dirty="0">
            <a:latin typeface="Aptos" panose="020B0004020202020204" pitchFamily="34" charset="0"/>
          </a:endParaRPr>
        </a:p>
      </dgm:t>
    </dgm:pt>
    <dgm:pt modelId="{294AC199-2143-4C5C-9F47-99B86156D936}" type="parTrans" cxnId="{014C43CB-3CC6-43CD-B58E-5B4857063AE5}">
      <dgm:prSet/>
      <dgm:spPr/>
      <dgm:t>
        <a:bodyPr/>
        <a:lstStyle/>
        <a:p>
          <a:endParaRPr lang="en-US" sz="2000">
            <a:latin typeface="Aptos" panose="020B0004020202020204" pitchFamily="34" charset="0"/>
          </a:endParaRPr>
        </a:p>
      </dgm:t>
    </dgm:pt>
    <dgm:pt modelId="{2B847863-9BDA-465B-98F6-E4A85A2330AD}" type="sibTrans" cxnId="{014C43CB-3CC6-43CD-B58E-5B4857063AE5}">
      <dgm:prSet/>
      <dgm:spPr/>
      <dgm:t>
        <a:bodyPr/>
        <a:lstStyle/>
        <a:p>
          <a:endParaRPr lang="en-US" sz="2000">
            <a:latin typeface="Aptos" panose="020B0004020202020204" pitchFamily="34" charset="0"/>
          </a:endParaRPr>
        </a:p>
      </dgm:t>
    </dgm:pt>
    <dgm:pt modelId="{FB63ECC2-F2C3-44FF-A373-AFC169BF9AD1}">
      <dgm:prSet custT="1"/>
      <dgm:spPr/>
      <dgm:t>
        <a:bodyPr/>
        <a:lstStyle/>
        <a:p>
          <a:pPr>
            <a:lnSpc>
              <a:spcPct val="100000"/>
            </a:lnSpc>
          </a:pPr>
          <a:r>
            <a:rPr lang="tr-TR" sz="1800" dirty="0"/>
            <a:t>NUS-CTIC ve DQ Enstitüsü tarafından hazırlanan Dijital Esenlik Çerçevesi</a:t>
          </a:r>
          <a:endParaRPr lang="en-US" sz="1800" dirty="0">
            <a:latin typeface="Aptos" panose="020B0004020202020204" pitchFamily="34" charset="0"/>
          </a:endParaRPr>
        </a:p>
      </dgm:t>
    </dgm:pt>
    <dgm:pt modelId="{0E843898-55EF-4317-A849-6D38A4A6A4F2}" type="parTrans" cxnId="{3102CDD2-1FB6-4CD7-8AAB-7DFE7543CFE2}">
      <dgm:prSet/>
      <dgm:spPr/>
      <dgm:t>
        <a:bodyPr/>
        <a:lstStyle/>
        <a:p>
          <a:endParaRPr lang="en-US" sz="2000">
            <a:latin typeface="Aptos" panose="020B0004020202020204" pitchFamily="34" charset="0"/>
          </a:endParaRPr>
        </a:p>
      </dgm:t>
    </dgm:pt>
    <dgm:pt modelId="{EE950033-B44C-41B2-8F1A-FA46F6CDD9C9}" type="sibTrans" cxnId="{3102CDD2-1FB6-4CD7-8AAB-7DFE7543CFE2}">
      <dgm:prSet/>
      <dgm:spPr/>
      <dgm:t>
        <a:bodyPr/>
        <a:lstStyle/>
        <a:p>
          <a:endParaRPr lang="en-US" sz="2000">
            <a:latin typeface="Aptos" panose="020B0004020202020204" pitchFamily="34" charset="0"/>
          </a:endParaRPr>
        </a:p>
      </dgm:t>
    </dgm:pt>
    <dgm:pt modelId="{579F5918-B840-4DAD-A874-55B063A14ED8}">
      <dgm:prSet custT="1"/>
      <dgm:spPr/>
      <dgm:t>
        <a:bodyPr/>
        <a:lstStyle/>
        <a:p>
          <a:pPr>
            <a:lnSpc>
              <a:spcPct val="100000"/>
            </a:lnSpc>
          </a:pPr>
          <a:r>
            <a:rPr lang="tr-TR" sz="1800" dirty="0" err="1">
              <a:cs typeface="Calibri"/>
            </a:rPr>
            <a:t>Sync</a:t>
          </a:r>
          <a:r>
            <a:rPr lang="tr-TR" sz="1800" dirty="0">
              <a:cs typeface="Calibri"/>
            </a:rPr>
            <a:t> (Dijital esenlik girişimi)</a:t>
          </a:r>
          <a:endParaRPr lang="en-US" sz="1800" dirty="0">
            <a:latin typeface="Aptos" panose="020B0004020202020204" pitchFamily="34" charset="0"/>
          </a:endParaRPr>
        </a:p>
      </dgm:t>
    </dgm:pt>
    <dgm:pt modelId="{6734107E-7D19-4A42-931F-3A5FF1C620B7}" type="parTrans" cxnId="{2CA61305-8D6F-405B-B02D-CED25D02CF64}">
      <dgm:prSet/>
      <dgm:spPr/>
      <dgm:t>
        <a:bodyPr/>
        <a:lstStyle/>
        <a:p>
          <a:endParaRPr lang="en-US" sz="2000">
            <a:latin typeface="Aptos" panose="020B0004020202020204" pitchFamily="34" charset="0"/>
          </a:endParaRPr>
        </a:p>
      </dgm:t>
    </dgm:pt>
    <dgm:pt modelId="{29216139-11BC-4060-BE36-9F1CC7F809DD}" type="sibTrans" cxnId="{2CA61305-8D6F-405B-B02D-CED25D02CF64}">
      <dgm:prSet/>
      <dgm:spPr/>
      <dgm:t>
        <a:bodyPr/>
        <a:lstStyle/>
        <a:p>
          <a:endParaRPr lang="en-US" sz="2000">
            <a:latin typeface="Aptos" panose="020B0004020202020204" pitchFamily="34" charset="0"/>
          </a:endParaRPr>
        </a:p>
      </dgm:t>
    </dgm:pt>
    <dgm:pt modelId="{078842D6-6B74-42A5-B67C-0A37A4CD31A9}">
      <dgm:prSet custT="1"/>
      <dgm:spPr/>
      <dgm:t>
        <a:bodyPr/>
        <a:lstStyle/>
        <a:p>
          <a:pPr>
            <a:lnSpc>
              <a:spcPct val="100000"/>
            </a:lnSpc>
          </a:pPr>
          <a:r>
            <a:rPr lang="tr-TR" sz="1800" dirty="0">
              <a:cs typeface="Calibri"/>
            </a:rPr>
            <a:t>Dijital Esenlik (Ekibiniz ve işiniz için teknolojiyle daha iyi ilişkilerin faydalarına dair bir rehber.)</a:t>
          </a:r>
          <a:endParaRPr lang="en-US" sz="1800" dirty="0">
            <a:latin typeface="Aptos" panose="020B0004020202020204" pitchFamily="34" charset="0"/>
          </a:endParaRPr>
        </a:p>
      </dgm:t>
    </dgm:pt>
    <dgm:pt modelId="{B47EDC7C-9CE6-4AA9-982F-78B6A8C403B1}" type="parTrans" cxnId="{7827F8DB-3E16-4708-80CA-FCCE918B4AC2}">
      <dgm:prSet/>
      <dgm:spPr/>
      <dgm:t>
        <a:bodyPr/>
        <a:lstStyle/>
        <a:p>
          <a:endParaRPr lang="en-US" sz="2000">
            <a:latin typeface="Aptos" panose="020B0004020202020204" pitchFamily="34" charset="0"/>
          </a:endParaRPr>
        </a:p>
      </dgm:t>
    </dgm:pt>
    <dgm:pt modelId="{129BE90E-C04F-4DEC-8864-8FB101226F7D}" type="sibTrans" cxnId="{7827F8DB-3E16-4708-80CA-FCCE918B4AC2}">
      <dgm:prSet/>
      <dgm:spPr/>
      <dgm:t>
        <a:bodyPr/>
        <a:lstStyle/>
        <a:p>
          <a:endParaRPr lang="en-US" sz="2000">
            <a:latin typeface="Aptos" panose="020B0004020202020204" pitchFamily="34" charset="0"/>
          </a:endParaRPr>
        </a:p>
      </dgm:t>
    </dgm:pt>
    <dgm:pt modelId="{ADB94454-2E8E-4ED0-8076-D0014D06EE10}">
      <dgm:prSet custT="1"/>
      <dgm:spPr/>
      <dgm:t>
        <a:bodyPr/>
        <a:lstStyle/>
        <a:p>
          <a:pPr>
            <a:lnSpc>
              <a:spcPct val="100000"/>
            </a:lnSpc>
          </a:pPr>
          <a:r>
            <a:rPr lang="tr-TR" sz="1800" dirty="0"/>
            <a:t>Dijital Esenlik Eğitmenleri</a:t>
          </a:r>
          <a:endParaRPr lang="en-US" sz="1800" dirty="0">
            <a:latin typeface="Aptos" panose="020B0004020202020204" pitchFamily="34" charset="0"/>
          </a:endParaRPr>
        </a:p>
      </dgm:t>
    </dgm:pt>
    <dgm:pt modelId="{A1F73035-1984-4496-BF33-81A8AF3D1DFE}" type="parTrans" cxnId="{83D2A868-7914-4223-AC8D-E069710DD3ED}">
      <dgm:prSet/>
      <dgm:spPr/>
      <dgm:t>
        <a:bodyPr/>
        <a:lstStyle/>
        <a:p>
          <a:endParaRPr lang="en-US" sz="2000">
            <a:latin typeface="Aptos" panose="020B0004020202020204" pitchFamily="34" charset="0"/>
          </a:endParaRPr>
        </a:p>
      </dgm:t>
    </dgm:pt>
    <dgm:pt modelId="{028CC942-95C9-49D6-90B9-E424882F2F6E}" type="sibTrans" cxnId="{83D2A868-7914-4223-AC8D-E069710DD3ED}">
      <dgm:prSet/>
      <dgm:spPr/>
      <dgm:t>
        <a:bodyPr/>
        <a:lstStyle/>
        <a:p>
          <a:endParaRPr lang="en-US" sz="2000">
            <a:latin typeface="Aptos" panose="020B0004020202020204" pitchFamily="34" charset="0"/>
          </a:endParaRPr>
        </a:p>
      </dgm:t>
    </dgm:pt>
    <dgm:pt modelId="{F2F763FE-1489-4DDB-AD36-0B076070A36D}">
      <dgm:prSet custT="1"/>
      <dgm:spPr/>
      <dgm:t>
        <a:bodyPr/>
        <a:lstStyle/>
        <a:p>
          <a:pPr>
            <a:lnSpc>
              <a:spcPct val="100000"/>
            </a:lnSpc>
          </a:pPr>
          <a:r>
            <a:rPr lang="tr-TR" sz="1800" dirty="0">
              <a:cs typeface="Calibri"/>
            </a:rPr>
            <a:t>İşyerinde Dijital Esenlik (</a:t>
          </a:r>
          <a:r>
            <a:rPr lang="tr-TR" sz="1800" dirty="0" err="1">
              <a:cs typeface="Calibri"/>
            </a:rPr>
            <a:t>McKinsey</a:t>
          </a:r>
          <a:r>
            <a:rPr lang="tr-TR" sz="1800" dirty="0">
              <a:cs typeface="Calibri"/>
            </a:rPr>
            <a:t> &amp; </a:t>
          </a:r>
          <a:r>
            <a:rPr lang="tr-TR" sz="1800" dirty="0" err="1">
              <a:cs typeface="Calibri"/>
            </a:rPr>
            <a:t>Company</a:t>
          </a:r>
          <a:r>
            <a:rPr lang="tr-TR" sz="1800" dirty="0">
              <a:cs typeface="Calibri"/>
            </a:rPr>
            <a:t>)</a:t>
          </a:r>
          <a:endParaRPr lang="en-US" sz="1800" dirty="0">
            <a:latin typeface="Aptos" panose="020B0004020202020204" pitchFamily="34" charset="0"/>
          </a:endParaRPr>
        </a:p>
      </dgm:t>
    </dgm:pt>
    <dgm:pt modelId="{CD09CE58-687D-41FD-8F04-59FB72C8D090}" type="parTrans" cxnId="{1F157AB7-34A4-4CFF-859C-9F74276BFF8E}">
      <dgm:prSet/>
      <dgm:spPr/>
      <dgm:t>
        <a:bodyPr/>
        <a:lstStyle/>
        <a:p>
          <a:endParaRPr lang="en-US" sz="2000">
            <a:latin typeface="Aptos" panose="020B0004020202020204" pitchFamily="34" charset="0"/>
          </a:endParaRPr>
        </a:p>
      </dgm:t>
    </dgm:pt>
    <dgm:pt modelId="{D4AE7404-385F-4530-B09B-6476F9EAE96D}" type="sibTrans" cxnId="{1F157AB7-34A4-4CFF-859C-9F74276BFF8E}">
      <dgm:prSet/>
      <dgm:spPr/>
      <dgm:t>
        <a:bodyPr/>
        <a:lstStyle/>
        <a:p>
          <a:endParaRPr lang="en-US" sz="2000">
            <a:latin typeface="Aptos" panose="020B0004020202020204" pitchFamily="34" charset="0"/>
          </a:endParaRPr>
        </a:p>
      </dgm:t>
    </dgm:pt>
    <dgm:pt modelId="{5B4DDB6C-554A-45B8-B9EC-93CC81B03864}">
      <dgm:prSet custT="1"/>
      <dgm:spPr/>
      <dgm:t>
        <a:bodyPr/>
        <a:lstStyle/>
        <a:p>
          <a:pPr>
            <a:lnSpc>
              <a:spcPct val="100000"/>
            </a:lnSpc>
          </a:pPr>
          <a:r>
            <a:rPr lang="tr-TR" sz="1800" dirty="0"/>
            <a:t>Google'ın Dijital Esenlik Deneyleri</a:t>
          </a:r>
          <a:endParaRPr lang="en-GB" sz="1800" dirty="0">
            <a:latin typeface="Aptos" panose="020B0004020202020204" pitchFamily="34" charset="0"/>
          </a:endParaRPr>
        </a:p>
      </dgm:t>
    </dgm:pt>
    <dgm:pt modelId="{40C3E348-D167-4BAF-87E5-306B1412EF64}" type="parTrans" cxnId="{C47C1E3D-88DC-45FA-8EE5-3FEB087F7B00}">
      <dgm:prSet/>
      <dgm:spPr/>
      <dgm:t>
        <a:bodyPr/>
        <a:lstStyle/>
        <a:p>
          <a:endParaRPr lang="en-GB"/>
        </a:p>
      </dgm:t>
    </dgm:pt>
    <dgm:pt modelId="{5A3D9379-50DB-4307-B6D9-8D74BB49C646}" type="sibTrans" cxnId="{C47C1E3D-88DC-45FA-8EE5-3FEB087F7B00}">
      <dgm:prSet/>
      <dgm:spPr/>
      <dgm:t>
        <a:bodyPr/>
        <a:lstStyle/>
        <a:p>
          <a:endParaRPr lang="en-GB"/>
        </a:p>
      </dgm:t>
    </dgm:pt>
    <dgm:pt modelId="{DD0C1473-F2B4-44CA-B29E-C0DA16F10787}">
      <dgm:prSet custT="1"/>
      <dgm:spPr/>
      <dgm:t>
        <a:bodyPr/>
        <a:lstStyle/>
        <a:p>
          <a:pPr>
            <a:lnSpc>
              <a:spcPct val="100000"/>
            </a:lnSpc>
          </a:pPr>
          <a:r>
            <a:rPr lang="tr-TR" sz="1800" dirty="0">
              <a:cs typeface="Calibri"/>
            </a:rPr>
            <a:t>İş yerinde sağlıklı ve sürdürülebilir başarının önemli unsuru : Dijital Esenlik</a:t>
          </a:r>
          <a:endParaRPr lang="en-GB" sz="1800" dirty="0">
            <a:latin typeface="Aptos" panose="020B0004020202020204" pitchFamily="34" charset="0"/>
          </a:endParaRPr>
        </a:p>
      </dgm:t>
    </dgm:pt>
    <dgm:pt modelId="{9737C03F-6188-46E2-8797-558A1FA1B145}" type="parTrans" cxnId="{630ADFE4-DBB5-460F-A1DE-9B9F5AE6BD10}">
      <dgm:prSet/>
      <dgm:spPr/>
      <dgm:t>
        <a:bodyPr/>
        <a:lstStyle/>
        <a:p>
          <a:endParaRPr lang="en-GB"/>
        </a:p>
      </dgm:t>
    </dgm:pt>
    <dgm:pt modelId="{C065D467-93A2-41BA-ADAA-6AF6FA8ECC3F}" type="sibTrans" cxnId="{630ADFE4-DBB5-460F-A1DE-9B9F5AE6BD10}">
      <dgm:prSet/>
      <dgm:spPr/>
      <dgm:t>
        <a:bodyPr/>
        <a:lstStyle/>
        <a:p>
          <a:endParaRPr lang="en-GB"/>
        </a:p>
      </dgm:t>
    </dgm:pt>
    <dgm:pt modelId="{73820434-D055-417D-B51D-D2636A8D4E23}" type="pres">
      <dgm:prSet presAssocID="{B243BDDD-C51D-489A-9D83-484E1B007317}" presName="root" presStyleCnt="0">
        <dgm:presLayoutVars>
          <dgm:dir/>
          <dgm:resizeHandles val="exact"/>
        </dgm:presLayoutVars>
      </dgm:prSet>
      <dgm:spPr/>
    </dgm:pt>
    <dgm:pt modelId="{A373FBBB-DD3B-4495-9A4B-015D5CF239F2}" type="pres">
      <dgm:prSet presAssocID="{2B708D23-F7BA-4009-8042-F59C4DB86A34}" presName="compNode" presStyleCnt="0"/>
      <dgm:spPr/>
    </dgm:pt>
    <dgm:pt modelId="{7FA56B82-3F71-455E-8DB9-E3DEC847B3A2}" type="pres">
      <dgm:prSet presAssocID="{2B708D23-F7BA-4009-8042-F59C4DB86A34}" presName="bgRect" presStyleLbl="bgShp" presStyleIdx="0" presStyleCnt="8"/>
      <dgm:spPr/>
    </dgm:pt>
    <dgm:pt modelId="{666EAA06-0DF7-4E53-A2D0-35B2EC9DD721}" type="pres">
      <dgm:prSet presAssocID="{2B708D23-F7BA-4009-8042-F59C4DB86A34}"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úbor HTML"/>
        </a:ext>
      </dgm:extLst>
    </dgm:pt>
    <dgm:pt modelId="{7124FCA2-2159-477E-A8A7-40DEE58D550C}" type="pres">
      <dgm:prSet presAssocID="{2B708D23-F7BA-4009-8042-F59C4DB86A34}" presName="spaceRect" presStyleCnt="0"/>
      <dgm:spPr/>
    </dgm:pt>
    <dgm:pt modelId="{88281E21-E1EF-4392-93DB-8F368ACD50A4}" type="pres">
      <dgm:prSet presAssocID="{2B708D23-F7BA-4009-8042-F59C4DB86A34}" presName="parTx" presStyleLbl="revTx" presStyleIdx="0" presStyleCnt="8" custLinFactNeighborY="-2922">
        <dgm:presLayoutVars>
          <dgm:chMax val="0"/>
          <dgm:chPref val="0"/>
        </dgm:presLayoutVars>
      </dgm:prSet>
      <dgm:spPr/>
    </dgm:pt>
    <dgm:pt modelId="{5FB9042D-2731-4292-8B91-F141CA02865F}" type="pres">
      <dgm:prSet presAssocID="{2B847863-9BDA-465B-98F6-E4A85A2330AD}" presName="sibTrans" presStyleCnt="0"/>
      <dgm:spPr/>
    </dgm:pt>
    <dgm:pt modelId="{7700099C-5E66-4663-B9FB-EBF32FA5F795}" type="pres">
      <dgm:prSet presAssocID="{FB63ECC2-F2C3-44FF-A373-AFC169BF9AD1}" presName="compNode" presStyleCnt="0"/>
      <dgm:spPr/>
    </dgm:pt>
    <dgm:pt modelId="{26B7E481-560E-49DF-BDA8-476CD04DE364}" type="pres">
      <dgm:prSet presAssocID="{FB63ECC2-F2C3-44FF-A373-AFC169BF9AD1}" presName="bgRect" presStyleLbl="bgShp" presStyleIdx="1" presStyleCnt="8"/>
      <dgm:spPr/>
    </dgm:pt>
    <dgm:pt modelId="{373BAA04-DC7C-4DFE-B3FB-E97A9B60D659}" type="pres">
      <dgm:prSet presAssocID="{FB63ECC2-F2C3-44FF-A373-AFC169BF9AD1}"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ajk"/>
        </a:ext>
      </dgm:extLst>
    </dgm:pt>
    <dgm:pt modelId="{C61F3CF7-2711-42E7-8CA0-27A8AFC267E4}" type="pres">
      <dgm:prSet presAssocID="{FB63ECC2-F2C3-44FF-A373-AFC169BF9AD1}" presName="spaceRect" presStyleCnt="0"/>
      <dgm:spPr/>
    </dgm:pt>
    <dgm:pt modelId="{C6D674F7-DF36-4390-BC72-23FA733023E3}" type="pres">
      <dgm:prSet presAssocID="{FB63ECC2-F2C3-44FF-A373-AFC169BF9AD1}" presName="parTx" presStyleLbl="revTx" presStyleIdx="1" presStyleCnt="8" custLinFactNeighborY="-1">
        <dgm:presLayoutVars>
          <dgm:chMax val="0"/>
          <dgm:chPref val="0"/>
        </dgm:presLayoutVars>
      </dgm:prSet>
      <dgm:spPr/>
    </dgm:pt>
    <dgm:pt modelId="{4A7017CB-62BB-4E38-94FB-7DB901758ED0}" type="pres">
      <dgm:prSet presAssocID="{EE950033-B44C-41B2-8F1A-FA46F6CDD9C9}" presName="sibTrans" presStyleCnt="0"/>
      <dgm:spPr/>
    </dgm:pt>
    <dgm:pt modelId="{8E23DE1E-668E-422B-9F8D-06C2F44B83C7}" type="pres">
      <dgm:prSet presAssocID="{579F5918-B840-4DAD-A874-55B063A14ED8}" presName="compNode" presStyleCnt="0"/>
      <dgm:spPr/>
    </dgm:pt>
    <dgm:pt modelId="{40D17FAC-5618-4B93-BD2E-24D9B68EB3EA}" type="pres">
      <dgm:prSet presAssocID="{579F5918-B840-4DAD-A874-55B063A14ED8}" presName="bgRect" presStyleLbl="bgShp" presStyleIdx="2" presStyleCnt="8"/>
      <dgm:spPr/>
    </dgm:pt>
    <dgm:pt modelId="{39091F4B-C6A5-4C57-9E73-3809DA822B8F}" type="pres">
      <dgm:prSet presAssocID="{579F5918-B840-4DAD-A874-55B063A14ED8}"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Zabezpečený notebook"/>
        </a:ext>
      </dgm:extLst>
    </dgm:pt>
    <dgm:pt modelId="{07B6A3DF-D900-4273-B6A4-9EF3B528F470}" type="pres">
      <dgm:prSet presAssocID="{579F5918-B840-4DAD-A874-55B063A14ED8}" presName="spaceRect" presStyleCnt="0"/>
      <dgm:spPr/>
    </dgm:pt>
    <dgm:pt modelId="{10718661-2CEB-4539-912A-A7A6536C3116}" type="pres">
      <dgm:prSet presAssocID="{579F5918-B840-4DAD-A874-55B063A14ED8}" presName="parTx" presStyleLbl="revTx" presStyleIdx="2" presStyleCnt="8" custLinFactNeighborY="-6979">
        <dgm:presLayoutVars>
          <dgm:chMax val="0"/>
          <dgm:chPref val="0"/>
        </dgm:presLayoutVars>
      </dgm:prSet>
      <dgm:spPr/>
    </dgm:pt>
    <dgm:pt modelId="{F2484D4E-946C-4C4C-9FE4-2314455C864E}" type="pres">
      <dgm:prSet presAssocID="{29216139-11BC-4060-BE36-9F1CC7F809DD}" presName="sibTrans" presStyleCnt="0"/>
      <dgm:spPr/>
    </dgm:pt>
    <dgm:pt modelId="{1F7425F9-9EFE-4511-84A6-9C1207F5557B}" type="pres">
      <dgm:prSet presAssocID="{078842D6-6B74-42A5-B67C-0A37A4CD31A9}" presName="compNode" presStyleCnt="0"/>
      <dgm:spPr/>
    </dgm:pt>
    <dgm:pt modelId="{175FEB23-D1B6-4D77-93BE-B778E7FAD066}" type="pres">
      <dgm:prSet presAssocID="{078842D6-6B74-42A5-B67C-0A37A4CD31A9}" presName="bgRect" presStyleLbl="bgShp" presStyleIdx="3" presStyleCnt="8"/>
      <dgm:spPr/>
    </dgm:pt>
    <dgm:pt modelId="{A2A981CF-D820-47B0-A02E-59F284793CFF}" type="pres">
      <dgm:prSet presAssocID="{078842D6-6B74-42A5-B67C-0A37A4CD31A9}"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Vzdelávanie"/>
        </a:ext>
      </dgm:extLst>
    </dgm:pt>
    <dgm:pt modelId="{1156ECBC-C615-407A-AB09-10806E85413A}" type="pres">
      <dgm:prSet presAssocID="{078842D6-6B74-42A5-B67C-0A37A4CD31A9}" presName="spaceRect" presStyleCnt="0"/>
      <dgm:spPr/>
    </dgm:pt>
    <dgm:pt modelId="{5CF14C61-53DD-492E-9FD5-987E46145691}" type="pres">
      <dgm:prSet presAssocID="{078842D6-6B74-42A5-B67C-0A37A4CD31A9}" presName="parTx" presStyleLbl="revTx" presStyleIdx="3" presStyleCnt="8">
        <dgm:presLayoutVars>
          <dgm:chMax val="0"/>
          <dgm:chPref val="0"/>
        </dgm:presLayoutVars>
      </dgm:prSet>
      <dgm:spPr/>
    </dgm:pt>
    <dgm:pt modelId="{C53126B2-C5A8-4A78-A9B2-24C1B59EFED2}" type="pres">
      <dgm:prSet presAssocID="{129BE90E-C04F-4DEC-8864-8FB101226F7D}" presName="sibTrans" presStyleCnt="0"/>
      <dgm:spPr/>
    </dgm:pt>
    <dgm:pt modelId="{88F16B86-DC52-486C-B2B1-D9E6BFECAD88}" type="pres">
      <dgm:prSet presAssocID="{ADB94454-2E8E-4ED0-8076-D0014D06EE10}" presName="compNode" presStyleCnt="0"/>
      <dgm:spPr/>
    </dgm:pt>
    <dgm:pt modelId="{AC6405E7-549C-4075-9A06-7AC6582F1359}" type="pres">
      <dgm:prSet presAssocID="{ADB94454-2E8E-4ED0-8076-D0014D06EE10}" presName="bgRect" presStyleLbl="bgShp" presStyleIdx="4" presStyleCnt="8"/>
      <dgm:spPr/>
    </dgm:pt>
    <dgm:pt modelId="{FDA208B1-9F76-481E-AF11-387E0B50A825}" type="pres">
      <dgm:prSet presAssocID="{ADB94454-2E8E-4ED0-8076-D0014D06EE10}"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rofej"/>
        </a:ext>
      </dgm:extLst>
    </dgm:pt>
    <dgm:pt modelId="{066DD64E-E5EB-4FB7-91C2-760323AD4AF6}" type="pres">
      <dgm:prSet presAssocID="{ADB94454-2E8E-4ED0-8076-D0014D06EE10}" presName="spaceRect" presStyleCnt="0"/>
      <dgm:spPr/>
    </dgm:pt>
    <dgm:pt modelId="{4A43760C-CB76-43A6-B7A6-65295F0D517D}" type="pres">
      <dgm:prSet presAssocID="{ADB94454-2E8E-4ED0-8076-D0014D06EE10}" presName="parTx" presStyleLbl="revTx" presStyleIdx="4" presStyleCnt="8" custLinFactNeighborY="-6978">
        <dgm:presLayoutVars>
          <dgm:chMax val="0"/>
          <dgm:chPref val="0"/>
        </dgm:presLayoutVars>
      </dgm:prSet>
      <dgm:spPr/>
    </dgm:pt>
    <dgm:pt modelId="{75EE90E0-31A3-4900-867C-3B4BA3756FCA}" type="pres">
      <dgm:prSet presAssocID="{028CC942-95C9-49D6-90B9-E424882F2F6E}" presName="sibTrans" presStyleCnt="0"/>
      <dgm:spPr/>
    </dgm:pt>
    <dgm:pt modelId="{485E8CCF-1ABF-4321-8FAC-8AB382438E93}" type="pres">
      <dgm:prSet presAssocID="{F2F763FE-1489-4DDB-AD36-0B076070A36D}" presName="compNode" presStyleCnt="0"/>
      <dgm:spPr/>
    </dgm:pt>
    <dgm:pt modelId="{B6F4B756-2471-4388-9440-3EAF4C6A783B}" type="pres">
      <dgm:prSet presAssocID="{F2F763FE-1489-4DDB-AD36-0B076070A36D}" presName="bgRect" presStyleLbl="bgShp" presStyleIdx="5" presStyleCnt="8"/>
      <dgm:spPr/>
    </dgm:pt>
    <dgm:pt modelId="{5CC8C997-00F3-478C-85F3-0497CBDEF538}" type="pres">
      <dgm:prSet presAssocID="{F2F763FE-1489-4DDB-AD36-0B076070A36D}"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istória"/>
        </a:ext>
      </dgm:extLst>
    </dgm:pt>
    <dgm:pt modelId="{3D8763A7-8621-4FB8-B509-5D6AC5DDED6F}" type="pres">
      <dgm:prSet presAssocID="{F2F763FE-1489-4DDB-AD36-0B076070A36D}" presName="spaceRect" presStyleCnt="0"/>
      <dgm:spPr/>
    </dgm:pt>
    <dgm:pt modelId="{D98B70F2-EE8F-4BCD-B437-83601E2EE8C6}" type="pres">
      <dgm:prSet presAssocID="{F2F763FE-1489-4DDB-AD36-0B076070A36D}" presName="parTx" presStyleLbl="revTx" presStyleIdx="5" presStyleCnt="8">
        <dgm:presLayoutVars>
          <dgm:chMax val="0"/>
          <dgm:chPref val="0"/>
        </dgm:presLayoutVars>
      </dgm:prSet>
      <dgm:spPr/>
    </dgm:pt>
    <dgm:pt modelId="{D972451A-34F0-47C8-BDCE-25520A4333AD}" type="pres">
      <dgm:prSet presAssocID="{D4AE7404-385F-4530-B09B-6476F9EAE96D}" presName="sibTrans" presStyleCnt="0"/>
      <dgm:spPr/>
    </dgm:pt>
    <dgm:pt modelId="{33D9653A-A531-4A24-8D82-FE9301D5BD8C}" type="pres">
      <dgm:prSet presAssocID="{5B4DDB6C-554A-45B8-B9EC-93CC81B03864}" presName="compNode" presStyleCnt="0"/>
      <dgm:spPr/>
    </dgm:pt>
    <dgm:pt modelId="{E3F76120-10C4-4E84-AEA5-14BA6DD94AD4}" type="pres">
      <dgm:prSet presAssocID="{5B4DDB6C-554A-45B8-B9EC-93CC81B03864}" presName="bgRect" presStyleLbl="bgShp" presStyleIdx="6" presStyleCnt="8"/>
      <dgm:spPr/>
    </dgm:pt>
    <dgm:pt modelId="{238A9350-ECDC-464A-8ADB-F6E191078D96}" type="pres">
      <dgm:prSet presAssocID="{5B4DDB6C-554A-45B8-B9EC-93CC81B03864}" presName="iconRect" presStyleLbl="node1" presStyleIdx="6" presStyleCnt="8"/>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Prehľadávanie inventára obrys"/>
        </a:ext>
      </dgm:extLst>
    </dgm:pt>
    <dgm:pt modelId="{20B1FA1B-E174-4508-B346-AF10367418B8}" type="pres">
      <dgm:prSet presAssocID="{5B4DDB6C-554A-45B8-B9EC-93CC81B03864}" presName="spaceRect" presStyleCnt="0"/>
      <dgm:spPr/>
    </dgm:pt>
    <dgm:pt modelId="{7C92BA42-A483-4FA7-B60C-AD704FB15546}" type="pres">
      <dgm:prSet presAssocID="{5B4DDB6C-554A-45B8-B9EC-93CC81B03864}" presName="parTx" presStyleLbl="revTx" presStyleIdx="6" presStyleCnt="8">
        <dgm:presLayoutVars>
          <dgm:chMax val="0"/>
          <dgm:chPref val="0"/>
        </dgm:presLayoutVars>
      </dgm:prSet>
      <dgm:spPr/>
    </dgm:pt>
    <dgm:pt modelId="{1C95F12E-A80C-487A-95AB-CC74782201E3}" type="pres">
      <dgm:prSet presAssocID="{5A3D9379-50DB-4307-B6D9-8D74BB49C646}" presName="sibTrans" presStyleCnt="0"/>
      <dgm:spPr/>
    </dgm:pt>
    <dgm:pt modelId="{B55EE8E4-CEB7-4812-BCF1-1F023EE629C4}" type="pres">
      <dgm:prSet presAssocID="{DD0C1473-F2B4-44CA-B29E-C0DA16F10787}" presName="compNode" presStyleCnt="0"/>
      <dgm:spPr/>
    </dgm:pt>
    <dgm:pt modelId="{8F22E364-DCE3-4979-B882-15EE44399F15}" type="pres">
      <dgm:prSet presAssocID="{DD0C1473-F2B4-44CA-B29E-C0DA16F10787}" presName="bgRect" presStyleLbl="bgShp" presStyleIdx="7" presStyleCnt="8"/>
      <dgm:spPr/>
    </dgm:pt>
    <dgm:pt modelId="{5D823263-F2D2-431C-A621-B4A230B59A5E}" type="pres">
      <dgm:prSet presAssocID="{DD0C1473-F2B4-44CA-B29E-C0DA16F10787}" presName="iconRect" presStyleLbl="node1" presStyleIdx="7" presStyleCnt="8"/>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Starostlivosť obrys"/>
        </a:ext>
      </dgm:extLst>
    </dgm:pt>
    <dgm:pt modelId="{EAFF2FEE-716A-41FB-8A56-BB35C543D8E9}" type="pres">
      <dgm:prSet presAssocID="{DD0C1473-F2B4-44CA-B29E-C0DA16F10787}" presName="spaceRect" presStyleCnt="0"/>
      <dgm:spPr/>
    </dgm:pt>
    <dgm:pt modelId="{87AB5D69-292F-4884-974F-59F360C9D29C}" type="pres">
      <dgm:prSet presAssocID="{DD0C1473-F2B4-44CA-B29E-C0DA16F10787}" presName="parTx" presStyleLbl="revTx" presStyleIdx="7" presStyleCnt="8" custLinFactNeighborY="-4652">
        <dgm:presLayoutVars>
          <dgm:chMax val="0"/>
          <dgm:chPref val="0"/>
        </dgm:presLayoutVars>
      </dgm:prSet>
      <dgm:spPr/>
    </dgm:pt>
  </dgm:ptLst>
  <dgm:cxnLst>
    <dgm:cxn modelId="{2CA61305-8D6F-405B-B02D-CED25D02CF64}" srcId="{B243BDDD-C51D-489A-9D83-484E1B007317}" destId="{579F5918-B840-4DAD-A874-55B063A14ED8}" srcOrd="2" destOrd="0" parTransId="{6734107E-7D19-4A42-931F-3A5FF1C620B7}" sibTransId="{29216139-11BC-4060-BE36-9F1CC7F809DD}"/>
    <dgm:cxn modelId="{E0383613-BA6B-4DB4-B45C-2283377B0FFE}" type="presOf" srcId="{579F5918-B840-4DAD-A874-55B063A14ED8}" destId="{10718661-2CEB-4539-912A-A7A6536C3116}" srcOrd="0" destOrd="0" presId="urn:microsoft.com/office/officeart/2018/2/layout/IconVerticalSolidList"/>
    <dgm:cxn modelId="{680ACE31-B5D1-4A89-B907-BCA86109A15C}" type="presOf" srcId="{FB63ECC2-F2C3-44FF-A373-AFC169BF9AD1}" destId="{C6D674F7-DF36-4390-BC72-23FA733023E3}" srcOrd="0" destOrd="0" presId="urn:microsoft.com/office/officeart/2018/2/layout/IconVerticalSolidList"/>
    <dgm:cxn modelId="{C47C1E3D-88DC-45FA-8EE5-3FEB087F7B00}" srcId="{B243BDDD-C51D-489A-9D83-484E1B007317}" destId="{5B4DDB6C-554A-45B8-B9EC-93CC81B03864}" srcOrd="6" destOrd="0" parTransId="{40C3E348-D167-4BAF-87E5-306B1412EF64}" sibTransId="{5A3D9379-50DB-4307-B6D9-8D74BB49C646}"/>
    <dgm:cxn modelId="{1C2F4D3F-6713-412F-A727-484729E8FC47}" type="presOf" srcId="{078842D6-6B74-42A5-B67C-0A37A4CD31A9}" destId="{5CF14C61-53DD-492E-9FD5-987E46145691}" srcOrd="0" destOrd="0" presId="urn:microsoft.com/office/officeart/2018/2/layout/IconVerticalSolidList"/>
    <dgm:cxn modelId="{A68E5C5C-EE00-4660-AA26-B18958D31C12}" type="presOf" srcId="{DD0C1473-F2B4-44CA-B29E-C0DA16F10787}" destId="{87AB5D69-292F-4884-974F-59F360C9D29C}" srcOrd="0" destOrd="0" presId="urn:microsoft.com/office/officeart/2018/2/layout/IconVerticalSolidList"/>
    <dgm:cxn modelId="{83D2A868-7914-4223-AC8D-E069710DD3ED}" srcId="{B243BDDD-C51D-489A-9D83-484E1B007317}" destId="{ADB94454-2E8E-4ED0-8076-D0014D06EE10}" srcOrd="4" destOrd="0" parTransId="{A1F73035-1984-4496-BF33-81A8AF3D1DFE}" sibTransId="{028CC942-95C9-49D6-90B9-E424882F2F6E}"/>
    <dgm:cxn modelId="{51584179-66EC-4694-9794-A852064B9CF7}" type="presOf" srcId="{2B708D23-F7BA-4009-8042-F59C4DB86A34}" destId="{88281E21-E1EF-4392-93DB-8F368ACD50A4}" srcOrd="0" destOrd="0" presId="urn:microsoft.com/office/officeart/2018/2/layout/IconVerticalSolidList"/>
    <dgm:cxn modelId="{1F157AB7-34A4-4CFF-859C-9F74276BFF8E}" srcId="{B243BDDD-C51D-489A-9D83-484E1B007317}" destId="{F2F763FE-1489-4DDB-AD36-0B076070A36D}" srcOrd="5" destOrd="0" parTransId="{CD09CE58-687D-41FD-8F04-59FB72C8D090}" sibTransId="{D4AE7404-385F-4530-B09B-6476F9EAE96D}"/>
    <dgm:cxn modelId="{945EC6BB-CF78-4E44-8D6C-91ED4395D7CD}" type="presOf" srcId="{5B4DDB6C-554A-45B8-B9EC-93CC81B03864}" destId="{7C92BA42-A483-4FA7-B60C-AD704FB15546}" srcOrd="0" destOrd="0" presId="urn:microsoft.com/office/officeart/2018/2/layout/IconVerticalSolidList"/>
    <dgm:cxn modelId="{1D53CEC6-398D-4D12-8C40-9E6F4F91B165}" type="presOf" srcId="{F2F763FE-1489-4DDB-AD36-0B076070A36D}" destId="{D98B70F2-EE8F-4BCD-B437-83601E2EE8C6}" srcOrd="0" destOrd="0" presId="urn:microsoft.com/office/officeart/2018/2/layout/IconVerticalSolidList"/>
    <dgm:cxn modelId="{014C43CB-3CC6-43CD-B58E-5B4857063AE5}" srcId="{B243BDDD-C51D-489A-9D83-484E1B007317}" destId="{2B708D23-F7BA-4009-8042-F59C4DB86A34}" srcOrd="0" destOrd="0" parTransId="{294AC199-2143-4C5C-9F47-99B86156D936}" sibTransId="{2B847863-9BDA-465B-98F6-E4A85A2330AD}"/>
    <dgm:cxn modelId="{175236CF-50E5-4DBE-B4AE-834CFC9614B1}" type="presOf" srcId="{B243BDDD-C51D-489A-9D83-484E1B007317}" destId="{73820434-D055-417D-B51D-D2636A8D4E23}" srcOrd="0" destOrd="0" presId="urn:microsoft.com/office/officeart/2018/2/layout/IconVerticalSolidList"/>
    <dgm:cxn modelId="{3102CDD2-1FB6-4CD7-8AAB-7DFE7543CFE2}" srcId="{B243BDDD-C51D-489A-9D83-484E1B007317}" destId="{FB63ECC2-F2C3-44FF-A373-AFC169BF9AD1}" srcOrd="1" destOrd="0" parTransId="{0E843898-55EF-4317-A849-6D38A4A6A4F2}" sibTransId="{EE950033-B44C-41B2-8F1A-FA46F6CDD9C9}"/>
    <dgm:cxn modelId="{7827F8DB-3E16-4708-80CA-FCCE918B4AC2}" srcId="{B243BDDD-C51D-489A-9D83-484E1B007317}" destId="{078842D6-6B74-42A5-B67C-0A37A4CD31A9}" srcOrd="3" destOrd="0" parTransId="{B47EDC7C-9CE6-4AA9-982F-78B6A8C403B1}" sibTransId="{129BE90E-C04F-4DEC-8864-8FB101226F7D}"/>
    <dgm:cxn modelId="{630ADFE4-DBB5-460F-A1DE-9B9F5AE6BD10}" srcId="{B243BDDD-C51D-489A-9D83-484E1B007317}" destId="{DD0C1473-F2B4-44CA-B29E-C0DA16F10787}" srcOrd="7" destOrd="0" parTransId="{9737C03F-6188-46E2-8797-558A1FA1B145}" sibTransId="{C065D467-93A2-41BA-ADAA-6AF6FA8ECC3F}"/>
    <dgm:cxn modelId="{129B88EB-D139-4566-9B26-C8C4BF93407C}" type="presOf" srcId="{ADB94454-2E8E-4ED0-8076-D0014D06EE10}" destId="{4A43760C-CB76-43A6-B7A6-65295F0D517D}" srcOrd="0" destOrd="0" presId="urn:microsoft.com/office/officeart/2018/2/layout/IconVerticalSolidList"/>
    <dgm:cxn modelId="{4B79D27B-2F4C-4B48-893B-0844E2907C68}" type="presParOf" srcId="{73820434-D055-417D-B51D-D2636A8D4E23}" destId="{A373FBBB-DD3B-4495-9A4B-015D5CF239F2}" srcOrd="0" destOrd="0" presId="urn:microsoft.com/office/officeart/2018/2/layout/IconVerticalSolidList"/>
    <dgm:cxn modelId="{B606381F-36FB-4C4B-BB67-08F227443572}" type="presParOf" srcId="{A373FBBB-DD3B-4495-9A4B-015D5CF239F2}" destId="{7FA56B82-3F71-455E-8DB9-E3DEC847B3A2}" srcOrd="0" destOrd="0" presId="urn:microsoft.com/office/officeart/2018/2/layout/IconVerticalSolidList"/>
    <dgm:cxn modelId="{3F73BD4C-C431-463C-9D94-1CEA9F38C78E}" type="presParOf" srcId="{A373FBBB-DD3B-4495-9A4B-015D5CF239F2}" destId="{666EAA06-0DF7-4E53-A2D0-35B2EC9DD721}" srcOrd="1" destOrd="0" presId="urn:microsoft.com/office/officeart/2018/2/layout/IconVerticalSolidList"/>
    <dgm:cxn modelId="{6803465E-5AB2-4F07-8BB8-34AE5E5A27D5}" type="presParOf" srcId="{A373FBBB-DD3B-4495-9A4B-015D5CF239F2}" destId="{7124FCA2-2159-477E-A8A7-40DEE58D550C}" srcOrd="2" destOrd="0" presId="urn:microsoft.com/office/officeart/2018/2/layout/IconVerticalSolidList"/>
    <dgm:cxn modelId="{8DF4FDC7-5884-4C8C-9B1B-EB9D92B187C0}" type="presParOf" srcId="{A373FBBB-DD3B-4495-9A4B-015D5CF239F2}" destId="{88281E21-E1EF-4392-93DB-8F368ACD50A4}" srcOrd="3" destOrd="0" presId="urn:microsoft.com/office/officeart/2018/2/layout/IconVerticalSolidList"/>
    <dgm:cxn modelId="{93506C51-DBD1-4017-A40E-EF49305EB4FB}" type="presParOf" srcId="{73820434-D055-417D-B51D-D2636A8D4E23}" destId="{5FB9042D-2731-4292-8B91-F141CA02865F}" srcOrd="1" destOrd="0" presId="urn:microsoft.com/office/officeart/2018/2/layout/IconVerticalSolidList"/>
    <dgm:cxn modelId="{A2044FCE-E0DB-402A-BEF3-C747BA9057CF}" type="presParOf" srcId="{73820434-D055-417D-B51D-D2636A8D4E23}" destId="{7700099C-5E66-4663-B9FB-EBF32FA5F795}" srcOrd="2" destOrd="0" presId="urn:microsoft.com/office/officeart/2018/2/layout/IconVerticalSolidList"/>
    <dgm:cxn modelId="{E42AE867-D97F-40D9-85BC-5843629D2850}" type="presParOf" srcId="{7700099C-5E66-4663-B9FB-EBF32FA5F795}" destId="{26B7E481-560E-49DF-BDA8-476CD04DE364}" srcOrd="0" destOrd="0" presId="urn:microsoft.com/office/officeart/2018/2/layout/IconVerticalSolidList"/>
    <dgm:cxn modelId="{14646EA2-9C1A-44B6-82CD-9D6558162A9E}" type="presParOf" srcId="{7700099C-5E66-4663-B9FB-EBF32FA5F795}" destId="{373BAA04-DC7C-4DFE-B3FB-E97A9B60D659}" srcOrd="1" destOrd="0" presId="urn:microsoft.com/office/officeart/2018/2/layout/IconVerticalSolidList"/>
    <dgm:cxn modelId="{AB30F935-64E8-4BCA-B7F9-06CE45AA903C}" type="presParOf" srcId="{7700099C-5E66-4663-B9FB-EBF32FA5F795}" destId="{C61F3CF7-2711-42E7-8CA0-27A8AFC267E4}" srcOrd="2" destOrd="0" presId="urn:microsoft.com/office/officeart/2018/2/layout/IconVerticalSolidList"/>
    <dgm:cxn modelId="{FBBB6ED6-4F42-4923-9F7D-0E1735517C21}" type="presParOf" srcId="{7700099C-5E66-4663-B9FB-EBF32FA5F795}" destId="{C6D674F7-DF36-4390-BC72-23FA733023E3}" srcOrd="3" destOrd="0" presId="urn:microsoft.com/office/officeart/2018/2/layout/IconVerticalSolidList"/>
    <dgm:cxn modelId="{19A88779-E539-47BA-861E-BA43A2A40BD0}" type="presParOf" srcId="{73820434-D055-417D-B51D-D2636A8D4E23}" destId="{4A7017CB-62BB-4E38-94FB-7DB901758ED0}" srcOrd="3" destOrd="0" presId="urn:microsoft.com/office/officeart/2018/2/layout/IconVerticalSolidList"/>
    <dgm:cxn modelId="{A1B0FCCE-F390-4474-B721-50BC970509C4}" type="presParOf" srcId="{73820434-D055-417D-B51D-D2636A8D4E23}" destId="{8E23DE1E-668E-422B-9F8D-06C2F44B83C7}" srcOrd="4" destOrd="0" presId="urn:microsoft.com/office/officeart/2018/2/layout/IconVerticalSolidList"/>
    <dgm:cxn modelId="{498E9031-691A-4501-89CD-6CF4688C1664}" type="presParOf" srcId="{8E23DE1E-668E-422B-9F8D-06C2F44B83C7}" destId="{40D17FAC-5618-4B93-BD2E-24D9B68EB3EA}" srcOrd="0" destOrd="0" presId="urn:microsoft.com/office/officeart/2018/2/layout/IconVerticalSolidList"/>
    <dgm:cxn modelId="{A7700B45-D20F-47B7-BF7C-9872BD151BFE}" type="presParOf" srcId="{8E23DE1E-668E-422B-9F8D-06C2F44B83C7}" destId="{39091F4B-C6A5-4C57-9E73-3809DA822B8F}" srcOrd="1" destOrd="0" presId="urn:microsoft.com/office/officeart/2018/2/layout/IconVerticalSolidList"/>
    <dgm:cxn modelId="{227173FD-5CCB-4634-8CF3-F57D83432E52}" type="presParOf" srcId="{8E23DE1E-668E-422B-9F8D-06C2F44B83C7}" destId="{07B6A3DF-D900-4273-B6A4-9EF3B528F470}" srcOrd="2" destOrd="0" presId="urn:microsoft.com/office/officeart/2018/2/layout/IconVerticalSolidList"/>
    <dgm:cxn modelId="{A71EC53A-C7F2-4C2A-9263-964AFC1C739B}" type="presParOf" srcId="{8E23DE1E-668E-422B-9F8D-06C2F44B83C7}" destId="{10718661-2CEB-4539-912A-A7A6536C3116}" srcOrd="3" destOrd="0" presId="urn:microsoft.com/office/officeart/2018/2/layout/IconVerticalSolidList"/>
    <dgm:cxn modelId="{17B66FC5-F674-4795-8353-FC59F8F83483}" type="presParOf" srcId="{73820434-D055-417D-B51D-D2636A8D4E23}" destId="{F2484D4E-946C-4C4C-9FE4-2314455C864E}" srcOrd="5" destOrd="0" presId="urn:microsoft.com/office/officeart/2018/2/layout/IconVerticalSolidList"/>
    <dgm:cxn modelId="{F8657F43-61E9-47D8-BA14-C1C1A6013762}" type="presParOf" srcId="{73820434-D055-417D-B51D-D2636A8D4E23}" destId="{1F7425F9-9EFE-4511-84A6-9C1207F5557B}" srcOrd="6" destOrd="0" presId="urn:microsoft.com/office/officeart/2018/2/layout/IconVerticalSolidList"/>
    <dgm:cxn modelId="{3E7CF8CC-CDF4-4A23-AA69-1ACE34EC1FF8}" type="presParOf" srcId="{1F7425F9-9EFE-4511-84A6-9C1207F5557B}" destId="{175FEB23-D1B6-4D77-93BE-B778E7FAD066}" srcOrd="0" destOrd="0" presId="urn:microsoft.com/office/officeart/2018/2/layout/IconVerticalSolidList"/>
    <dgm:cxn modelId="{F12428E8-86E8-447A-9497-50657DC49E0B}" type="presParOf" srcId="{1F7425F9-9EFE-4511-84A6-9C1207F5557B}" destId="{A2A981CF-D820-47B0-A02E-59F284793CFF}" srcOrd="1" destOrd="0" presId="urn:microsoft.com/office/officeart/2018/2/layout/IconVerticalSolidList"/>
    <dgm:cxn modelId="{7B905123-48AA-4675-8C13-B87C0435405A}" type="presParOf" srcId="{1F7425F9-9EFE-4511-84A6-9C1207F5557B}" destId="{1156ECBC-C615-407A-AB09-10806E85413A}" srcOrd="2" destOrd="0" presId="urn:microsoft.com/office/officeart/2018/2/layout/IconVerticalSolidList"/>
    <dgm:cxn modelId="{321EC366-9C7F-4526-A8D8-88B37D1B2CAD}" type="presParOf" srcId="{1F7425F9-9EFE-4511-84A6-9C1207F5557B}" destId="{5CF14C61-53DD-492E-9FD5-987E46145691}" srcOrd="3" destOrd="0" presId="urn:microsoft.com/office/officeart/2018/2/layout/IconVerticalSolidList"/>
    <dgm:cxn modelId="{B333B9EE-FD3F-479E-965D-43B6C3339886}" type="presParOf" srcId="{73820434-D055-417D-B51D-D2636A8D4E23}" destId="{C53126B2-C5A8-4A78-A9B2-24C1B59EFED2}" srcOrd="7" destOrd="0" presId="urn:microsoft.com/office/officeart/2018/2/layout/IconVerticalSolidList"/>
    <dgm:cxn modelId="{611B0883-F79A-4421-AD47-3467015AED71}" type="presParOf" srcId="{73820434-D055-417D-B51D-D2636A8D4E23}" destId="{88F16B86-DC52-486C-B2B1-D9E6BFECAD88}" srcOrd="8" destOrd="0" presId="urn:microsoft.com/office/officeart/2018/2/layout/IconVerticalSolidList"/>
    <dgm:cxn modelId="{87368C85-4278-48E3-A1A8-8ABAC99DC67C}" type="presParOf" srcId="{88F16B86-DC52-486C-B2B1-D9E6BFECAD88}" destId="{AC6405E7-549C-4075-9A06-7AC6582F1359}" srcOrd="0" destOrd="0" presId="urn:microsoft.com/office/officeart/2018/2/layout/IconVerticalSolidList"/>
    <dgm:cxn modelId="{3DD24827-E587-47F2-8A90-7DB497AAA3F5}" type="presParOf" srcId="{88F16B86-DC52-486C-B2B1-D9E6BFECAD88}" destId="{FDA208B1-9F76-481E-AF11-387E0B50A825}" srcOrd="1" destOrd="0" presId="urn:microsoft.com/office/officeart/2018/2/layout/IconVerticalSolidList"/>
    <dgm:cxn modelId="{9F247355-26CF-427A-AD46-B48D28444BE9}" type="presParOf" srcId="{88F16B86-DC52-486C-B2B1-D9E6BFECAD88}" destId="{066DD64E-E5EB-4FB7-91C2-760323AD4AF6}" srcOrd="2" destOrd="0" presId="urn:microsoft.com/office/officeart/2018/2/layout/IconVerticalSolidList"/>
    <dgm:cxn modelId="{27074140-8339-4C90-9290-CB86BF55C603}" type="presParOf" srcId="{88F16B86-DC52-486C-B2B1-D9E6BFECAD88}" destId="{4A43760C-CB76-43A6-B7A6-65295F0D517D}" srcOrd="3" destOrd="0" presId="urn:microsoft.com/office/officeart/2018/2/layout/IconVerticalSolidList"/>
    <dgm:cxn modelId="{66BA0B10-3142-4511-9973-346F48784376}" type="presParOf" srcId="{73820434-D055-417D-B51D-D2636A8D4E23}" destId="{75EE90E0-31A3-4900-867C-3B4BA3756FCA}" srcOrd="9" destOrd="0" presId="urn:microsoft.com/office/officeart/2018/2/layout/IconVerticalSolidList"/>
    <dgm:cxn modelId="{1F1C1488-F752-4D6F-B4DB-0DEB1710C993}" type="presParOf" srcId="{73820434-D055-417D-B51D-D2636A8D4E23}" destId="{485E8CCF-1ABF-4321-8FAC-8AB382438E93}" srcOrd="10" destOrd="0" presId="urn:microsoft.com/office/officeart/2018/2/layout/IconVerticalSolidList"/>
    <dgm:cxn modelId="{751AA5C4-8AD0-4EA5-A663-0C80C14D31C7}" type="presParOf" srcId="{485E8CCF-1ABF-4321-8FAC-8AB382438E93}" destId="{B6F4B756-2471-4388-9440-3EAF4C6A783B}" srcOrd="0" destOrd="0" presId="urn:microsoft.com/office/officeart/2018/2/layout/IconVerticalSolidList"/>
    <dgm:cxn modelId="{244E58D9-D691-4F7E-9B66-E0CBFD2D0BB6}" type="presParOf" srcId="{485E8CCF-1ABF-4321-8FAC-8AB382438E93}" destId="{5CC8C997-00F3-478C-85F3-0497CBDEF538}" srcOrd="1" destOrd="0" presId="urn:microsoft.com/office/officeart/2018/2/layout/IconVerticalSolidList"/>
    <dgm:cxn modelId="{00218AD6-9A68-47B4-8D84-990DD4C8ADF2}" type="presParOf" srcId="{485E8CCF-1ABF-4321-8FAC-8AB382438E93}" destId="{3D8763A7-8621-4FB8-B509-5D6AC5DDED6F}" srcOrd="2" destOrd="0" presId="urn:microsoft.com/office/officeart/2018/2/layout/IconVerticalSolidList"/>
    <dgm:cxn modelId="{E982CE78-7640-4660-BDAC-B22C26743100}" type="presParOf" srcId="{485E8CCF-1ABF-4321-8FAC-8AB382438E93}" destId="{D98B70F2-EE8F-4BCD-B437-83601E2EE8C6}" srcOrd="3" destOrd="0" presId="urn:microsoft.com/office/officeart/2018/2/layout/IconVerticalSolidList"/>
    <dgm:cxn modelId="{21ED4C30-3F85-4F1A-BB93-F2DE5F89A409}" type="presParOf" srcId="{73820434-D055-417D-B51D-D2636A8D4E23}" destId="{D972451A-34F0-47C8-BDCE-25520A4333AD}" srcOrd="11" destOrd="0" presId="urn:microsoft.com/office/officeart/2018/2/layout/IconVerticalSolidList"/>
    <dgm:cxn modelId="{6E45D9ED-AF70-48ED-9E84-2FABA774BA4E}" type="presParOf" srcId="{73820434-D055-417D-B51D-D2636A8D4E23}" destId="{33D9653A-A531-4A24-8D82-FE9301D5BD8C}" srcOrd="12" destOrd="0" presId="urn:microsoft.com/office/officeart/2018/2/layout/IconVerticalSolidList"/>
    <dgm:cxn modelId="{AA945797-CA01-413F-9827-B196896DABD2}" type="presParOf" srcId="{33D9653A-A531-4A24-8D82-FE9301D5BD8C}" destId="{E3F76120-10C4-4E84-AEA5-14BA6DD94AD4}" srcOrd="0" destOrd="0" presId="urn:microsoft.com/office/officeart/2018/2/layout/IconVerticalSolidList"/>
    <dgm:cxn modelId="{BFED80EB-76C0-428A-A565-13F8888CD11C}" type="presParOf" srcId="{33D9653A-A531-4A24-8D82-FE9301D5BD8C}" destId="{238A9350-ECDC-464A-8ADB-F6E191078D96}" srcOrd="1" destOrd="0" presId="urn:microsoft.com/office/officeart/2018/2/layout/IconVerticalSolidList"/>
    <dgm:cxn modelId="{67286310-1609-4B3D-A15F-B25A989943E7}" type="presParOf" srcId="{33D9653A-A531-4A24-8D82-FE9301D5BD8C}" destId="{20B1FA1B-E174-4508-B346-AF10367418B8}" srcOrd="2" destOrd="0" presId="urn:microsoft.com/office/officeart/2018/2/layout/IconVerticalSolidList"/>
    <dgm:cxn modelId="{58C9E657-B823-4978-947B-D52E6760F62B}" type="presParOf" srcId="{33D9653A-A531-4A24-8D82-FE9301D5BD8C}" destId="{7C92BA42-A483-4FA7-B60C-AD704FB15546}" srcOrd="3" destOrd="0" presId="urn:microsoft.com/office/officeart/2018/2/layout/IconVerticalSolidList"/>
    <dgm:cxn modelId="{E28FF93B-1325-4AF0-83C5-1DB155C421FC}" type="presParOf" srcId="{73820434-D055-417D-B51D-D2636A8D4E23}" destId="{1C95F12E-A80C-487A-95AB-CC74782201E3}" srcOrd="13" destOrd="0" presId="urn:microsoft.com/office/officeart/2018/2/layout/IconVerticalSolidList"/>
    <dgm:cxn modelId="{8D6DCB42-AE3A-4CF0-8F95-07DCD18DA225}" type="presParOf" srcId="{73820434-D055-417D-B51D-D2636A8D4E23}" destId="{B55EE8E4-CEB7-4812-BCF1-1F023EE629C4}" srcOrd="14" destOrd="0" presId="urn:microsoft.com/office/officeart/2018/2/layout/IconVerticalSolidList"/>
    <dgm:cxn modelId="{41E7C809-DBFE-4679-8388-37521783A8F4}" type="presParOf" srcId="{B55EE8E4-CEB7-4812-BCF1-1F023EE629C4}" destId="{8F22E364-DCE3-4979-B882-15EE44399F15}" srcOrd="0" destOrd="0" presId="urn:microsoft.com/office/officeart/2018/2/layout/IconVerticalSolidList"/>
    <dgm:cxn modelId="{738DA3A4-D0F6-4F6A-802B-A005C4546DCD}" type="presParOf" srcId="{B55EE8E4-CEB7-4812-BCF1-1F023EE629C4}" destId="{5D823263-F2D2-431C-A621-B4A230B59A5E}" srcOrd="1" destOrd="0" presId="urn:microsoft.com/office/officeart/2018/2/layout/IconVerticalSolidList"/>
    <dgm:cxn modelId="{4EE8D1C8-7ABF-420C-A85A-3696210DFC15}" type="presParOf" srcId="{B55EE8E4-CEB7-4812-BCF1-1F023EE629C4}" destId="{EAFF2FEE-716A-41FB-8A56-BB35C543D8E9}" srcOrd="2" destOrd="0" presId="urn:microsoft.com/office/officeart/2018/2/layout/IconVerticalSolidList"/>
    <dgm:cxn modelId="{FB0B62CF-F036-464A-B81E-9CBE26E7B65D}" type="presParOf" srcId="{B55EE8E4-CEB7-4812-BCF1-1F023EE629C4}" destId="{87AB5D69-292F-4884-974F-59F360C9D2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4C9491-1A2C-4CA8-A69A-FF879CC5630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503AAF-F3FE-4C2E-BE67-6B60A4BE53FE}">
      <dgm:prSet custT="1"/>
      <dgm:spPr/>
      <dgm:t>
        <a:bodyPr/>
        <a:lstStyle/>
        <a:p>
          <a:pPr algn="just">
            <a:lnSpc>
              <a:spcPct val="100000"/>
            </a:lnSpc>
          </a:pPr>
          <a:r>
            <a:rPr lang="en-US" sz="1800" b="1" dirty="0">
              <a:latin typeface="Aptos" panose="020B0004020202020204" pitchFamily="34" charset="0"/>
            </a:rPr>
            <a:t>“The Shallows: What the Internet Is Doing to Our Brains” (Nicholas </a:t>
          </a:r>
          <a:r>
            <a:rPr lang="en-US" sz="1800" b="1" dirty="0" err="1">
              <a:latin typeface="Aptos" panose="020B0004020202020204" pitchFamily="34" charset="0"/>
            </a:rPr>
            <a:t>Carr</a:t>
          </a:r>
          <a:r>
            <a:rPr lang="en-US" sz="1800" b="1" dirty="0">
              <a:latin typeface="Aptos" panose="020B0004020202020204" pitchFamily="34" charset="0"/>
            </a:rPr>
            <a:t>): </a:t>
          </a:r>
          <a:r>
            <a:rPr lang="tr-TR" sz="1800" dirty="0"/>
            <a:t>Bu düşündürücü kitap, internetin bilişsel yapımızı, dikkat süremizi ve genel düşünce kalıplarımızı nasıl etkilediğini araştırıyor. Dijital alışkanlıklarımız ve bunların zihnimiz üzerindeki etkileri üzerine düşünmeyi teşvik ediyor.</a:t>
          </a:r>
          <a:endParaRPr lang="en-US" sz="1800" dirty="0">
            <a:latin typeface="Aptos" panose="020B0004020202020204" pitchFamily="34" charset="0"/>
          </a:endParaRPr>
        </a:p>
      </dgm:t>
    </dgm:pt>
    <dgm:pt modelId="{B9850350-A8D9-429D-9BF7-C0F93CF04CBD}" type="parTrans" cxnId="{6FC0B28A-AE22-4A44-9094-6BDBA40012BB}">
      <dgm:prSet/>
      <dgm:spPr/>
      <dgm:t>
        <a:bodyPr/>
        <a:lstStyle/>
        <a:p>
          <a:endParaRPr lang="en-US"/>
        </a:p>
      </dgm:t>
    </dgm:pt>
    <dgm:pt modelId="{0FFA07AC-C7E9-4AD7-9937-98CFEA0E5EF4}" type="sibTrans" cxnId="{6FC0B28A-AE22-4A44-9094-6BDBA40012BB}">
      <dgm:prSet/>
      <dgm:spPr/>
      <dgm:t>
        <a:bodyPr/>
        <a:lstStyle/>
        <a:p>
          <a:endParaRPr lang="en-US"/>
        </a:p>
      </dgm:t>
    </dgm:pt>
    <dgm:pt modelId="{7B542A1D-B3B0-4B07-AAC8-ED3207AAE4B3}">
      <dgm:prSet custT="1"/>
      <dgm:spPr/>
      <dgm:t>
        <a:bodyPr/>
        <a:lstStyle/>
        <a:p>
          <a:pPr algn="just">
            <a:lnSpc>
              <a:spcPct val="100000"/>
            </a:lnSpc>
          </a:pPr>
          <a:r>
            <a:rPr lang="en-US" sz="1800" b="1" dirty="0">
              <a:latin typeface="Aptos" panose="020B0004020202020204" pitchFamily="34" charset="0"/>
            </a:rPr>
            <a:t>“Digital Minimalism: Choosing a Focused Life in a Noisy World” (Cal Newport): </a:t>
          </a:r>
          <a:r>
            <a:rPr lang="tr-TR" sz="1800" dirty="0" err="1"/>
            <a:t>Newport</a:t>
          </a:r>
          <a:r>
            <a:rPr lang="tr-TR" sz="1800" dirty="0"/>
            <a:t>, nicelikten çok niteliğe vurgu yaparak teknolojinin bilinçli kullanımını savunuyor. Dijital karmaşayı azaltmak ve dengeyi bulmak için pratik stratejiler sunuyor.</a:t>
          </a:r>
          <a:endParaRPr lang="en-US" sz="1800" dirty="0">
            <a:latin typeface="Aptos" panose="020B0004020202020204" pitchFamily="34" charset="0"/>
          </a:endParaRPr>
        </a:p>
      </dgm:t>
    </dgm:pt>
    <dgm:pt modelId="{B07994AD-6125-41FA-9194-D98781192E76}" type="parTrans" cxnId="{BB560D08-9FA1-49CE-811C-FC9C3A626413}">
      <dgm:prSet/>
      <dgm:spPr/>
      <dgm:t>
        <a:bodyPr/>
        <a:lstStyle/>
        <a:p>
          <a:endParaRPr lang="en-US"/>
        </a:p>
      </dgm:t>
    </dgm:pt>
    <dgm:pt modelId="{08C6A18D-4E50-484F-89C0-80F769B58F9A}" type="sibTrans" cxnId="{BB560D08-9FA1-49CE-811C-FC9C3A626413}">
      <dgm:prSet/>
      <dgm:spPr/>
      <dgm:t>
        <a:bodyPr/>
        <a:lstStyle/>
        <a:p>
          <a:endParaRPr lang="en-US"/>
        </a:p>
      </dgm:t>
    </dgm:pt>
    <dgm:pt modelId="{ACAFA5D7-48C6-4445-896D-FB4D01AD94A7}">
      <dgm:prSet custT="1"/>
      <dgm:spPr/>
      <dgm:t>
        <a:bodyPr/>
        <a:lstStyle/>
        <a:p>
          <a:pPr algn="just">
            <a:lnSpc>
              <a:spcPct val="100000"/>
            </a:lnSpc>
          </a:pPr>
          <a:r>
            <a:rPr lang="en-US" sz="1800" b="1" dirty="0">
              <a:latin typeface="Aptos" panose="020B0004020202020204" pitchFamily="34" charset="0"/>
            </a:rPr>
            <a:t>“Reclaiming Conversation: The Power of Talk in a Digital Age” (Sherry Turkle): </a:t>
          </a:r>
          <a:r>
            <a:rPr lang="tr-TR" sz="1800" dirty="0" err="1"/>
            <a:t>Turkle</a:t>
          </a:r>
          <a:r>
            <a:rPr lang="tr-TR" sz="1800" dirty="0"/>
            <a:t>, yüz yüze iletişimin önemini ve sürekli dijital bağlantının etkilerini araştırıyor. Onun bakış açısı, anlamlı konuşmalara öncelik vermemiz için bize ilham veriyor.</a:t>
          </a:r>
          <a:endParaRPr lang="en-US" sz="1800" dirty="0">
            <a:latin typeface="Aptos" panose="020B0004020202020204" pitchFamily="34" charset="0"/>
          </a:endParaRPr>
        </a:p>
      </dgm:t>
    </dgm:pt>
    <dgm:pt modelId="{6F6B11B2-001D-447C-A83A-0367B6E5B9D5}" type="parTrans" cxnId="{7F06C9E0-C024-426E-9EB9-03745D220115}">
      <dgm:prSet/>
      <dgm:spPr/>
      <dgm:t>
        <a:bodyPr/>
        <a:lstStyle/>
        <a:p>
          <a:endParaRPr lang="en-US"/>
        </a:p>
      </dgm:t>
    </dgm:pt>
    <dgm:pt modelId="{BEE55A16-584F-4C28-8E0A-3B3F03F478ED}" type="sibTrans" cxnId="{7F06C9E0-C024-426E-9EB9-03745D220115}">
      <dgm:prSet/>
      <dgm:spPr/>
      <dgm:t>
        <a:bodyPr/>
        <a:lstStyle/>
        <a:p>
          <a:endParaRPr lang="en-US"/>
        </a:p>
      </dgm:t>
    </dgm:pt>
    <dgm:pt modelId="{B6D13674-8817-4A6B-8167-391322A0FA11}">
      <dgm:prSet custT="1"/>
      <dgm:spPr/>
      <dgm:t>
        <a:bodyPr/>
        <a:lstStyle/>
        <a:p>
          <a:pPr algn="just">
            <a:lnSpc>
              <a:spcPct val="100000"/>
            </a:lnSpc>
          </a:pPr>
          <a:r>
            <a:rPr lang="en-US" sz="1800" b="1" dirty="0">
              <a:latin typeface="Aptos" panose="020B0004020202020204" pitchFamily="34" charset="0"/>
            </a:rPr>
            <a:t>“The Social Dilemma” (</a:t>
          </a:r>
          <a:r>
            <a:rPr lang="en-US" sz="1800" b="1" dirty="0" err="1">
              <a:latin typeface="Aptos" panose="020B0004020202020204" pitchFamily="34" charset="0"/>
            </a:rPr>
            <a:t>Belgesel</a:t>
          </a:r>
          <a:r>
            <a:rPr lang="en-US" sz="1800" b="1" dirty="0">
              <a:latin typeface="Aptos" panose="020B0004020202020204" pitchFamily="34" charset="0"/>
            </a:rPr>
            <a:t>): </a:t>
          </a:r>
          <a:r>
            <a:rPr lang="tr-TR" sz="1800" dirty="0" err="1"/>
            <a:t>Netflix</a:t>
          </a:r>
          <a:r>
            <a:rPr lang="tr-TR" sz="1800" dirty="0"/>
            <a:t> gibi platformlarda mevcut olan bu göz açıcı belgesel, teknoloji uzmanlarının sosyal medyanın toplum üzerindeki etkisini tartışmasını konu alıyor. Dikkat ekonomisine ışık tutuyor ve izleyicileri çevrimiçi ortamda daha dikkatli olmaya teşvik ediyor.</a:t>
          </a:r>
          <a:endParaRPr lang="en-US" sz="1800" dirty="0">
            <a:latin typeface="Aptos" panose="020B0004020202020204" pitchFamily="34" charset="0"/>
          </a:endParaRPr>
        </a:p>
      </dgm:t>
    </dgm:pt>
    <dgm:pt modelId="{DD3BB2EC-40C7-468D-BCBE-8160AA096D3A}" type="parTrans" cxnId="{2F9A984C-FC51-4B5D-A916-707752DA0545}">
      <dgm:prSet/>
      <dgm:spPr/>
      <dgm:t>
        <a:bodyPr/>
        <a:lstStyle/>
        <a:p>
          <a:endParaRPr lang="en-US"/>
        </a:p>
      </dgm:t>
    </dgm:pt>
    <dgm:pt modelId="{4186C9E1-DDB5-4FD2-BB08-CF8BD0674658}" type="sibTrans" cxnId="{2F9A984C-FC51-4B5D-A916-707752DA0545}">
      <dgm:prSet/>
      <dgm:spPr/>
      <dgm:t>
        <a:bodyPr/>
        <a:lstStyle/>
        <a:p>
          <a:endParaRPr lang="en-US"/>
        </a:p>
      </dgm:t>
    </dgm:pt>
    <dgm:pt modelId="{F2998DC3-7898-42DF-BAA4-17A277AFEEA8}" type="pres">
      <dgm:prSet presAssocID="{064C9491-1A2C-4CA8-A69A-FF879CC5630B}" presName="root" presStyleCnt="0">
        <dgm:presLayoutVars>
          <dgm:dir/>
          <dgm:resizeHandles val="exact"/>
        </dgm:presLayoutVars>
      </dgm:prSet>
      <dgm:spPr/>
    </dgm:pt>
    <dgm:pt modelId="{9C7A62D4-80DA-4120-AA4E-27C12061E40E}" type="pres">
      <dgm:prSet presAssocID="{42503AAF-F3FE-4C2E-BE67-6B60A4BE53FE}" presName="compNode" presStyleCnt="0"/>
      <dgm:spPr/>
    </dgm:pt>
    <dgm:pt modelId="{6CBD708A-B012-4CF8-B985-E473B75BFC7E}" type="pres">
      <dgm:prSet presAssocID="{42503AAF-F3FE-4C2E-BE67-6B60A4BE53FE}" presName="bgRect" presStyleLbl="bgShp" presStyleIdx="0" presStyleCnt="4"/>
      <dgm:spPr/>
    </dgm:pt>
    <dgm:pt modelId="{38FA5DEC-73AD-4177-A856-A346FB7B5ACD}" type="pres">
      <dgm:prSet presAssocID="{42503AAF-F3FE-4C2E-BE67-6B60A4BE53F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rson with Idea"/>
        </a:ext>
      </dgm:extLst>
    </dgm:pt>
    <dgm:pt modelId="{E36B1A69-6192-4038-AF14-90D217773888}" type="pres">
      <dgm:prSet presAssocID="{42503AAF-F3FE-4C2E-BE67-6B60A4BE53FE}" presName="spaceRect" presStyleCnt="0"/>
      <dgm:spPr/>
    </dgm:pt>
    <dgm:pt modelId="{41967D80-E2A8-4435-B9EA-D25AB2551EEE}" type="pres">
      <dgm:prSet presAssocID="{42503AAF-F3FE-4C2E-BE67-6B60A4BE53FE}" presName="parTx" presStyleLbl="revTx" presStyleIdx="0" presStyleCnt="4">
        <dgm:presLayoutVars>
          <dgm:chMax val="0"/>
          <dgm:chPref val="0"/>
        </dgm:presLayoutVars>
      </dgm:prSet>
      <dgm:spPr/>
    </dgm:pt>
    <dgm:pt modelId="{BF3C8AA6-2EF3-4D45-AA07-69FF6CCB3B5E}" type="pres">
      <dgm:prSet presAssocID="{0FFA07AC-C7E9-4AD7-9937-98CFEA0E5EF4}" presName="sibTrans" presStyleCnt="0"/>
      <dgm:spPr/>
    </dgm:pt>
    <dgm:pt modelId="{80FF259B-DF55-496A-B342-42D448B9881F}" type="pres">
      <dgm:prSet presAssocID="{7B542A1D-B3B0-4B07-AAC8-ED3207AAE4B3}" presName="compNode" presStyleCnt="0"/>
      <dgm:spPr/>
    </dgm:pt>
    <dgm:pt modelId="{8EFE6E27-1551-497B-BE33-1C10C56063AC}" type="pres">
      <dgm:prSet presAssocID="{7B542A1D-B3B0-4B07-AAC8-ED3207AAE4B3}" presName="bgRect" presStyleLbl="bgShp" presStyleIdx="1" presStyleCnt="4"/>
      <dgm:spPr/>
    </dgm:pt>
    <dgm:pt modelId="{139F3462-F262-4F9E-9EB6-7AEE6113CF88}" type="pres">
      <dgm:prSet presAssocID="{7B542A1D-B3B0-4B07-AAC8-ED3207AAE4B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seball Hat"/>
        </a:ext>
      </dgm:extLst>
    </dgm:pt>
    <dgm:pt modelId="{6B24DC2C-EC4A-46AE-8C0E-271361E1E1DC}" type="pres">
      <dgm:prSet presAssocID="{7B542A1D-B3B0-4B07-AAC8-ED3207AAE4B3}" presName="spaceRect" presStyleCnt="0"/>
      <dgm:spPr/>
    </dgm:pt>
    <dgm:pt modelId="{EF5C3DBD-7AC8-43FC-B069-E251F36FABA9}" type="pres">
      <dgm:prSet presAssocID="{7B542A1D-B3B0-4B07-AAC8-ED3207AAE4B3}" presName="parTx" presStyleLbl="revTx" presStyleIdx="1" presStyleCnt="4">
        <dgm:presLayoutVars>
          <dgm:chMax val="0"/>
          <dgm:chPref val="0"/>
        </dgm:presLayoutVars>
      </dgm:prSet>
      <dgm:spPr/>
    </dgm:pt>
    <dgm:pt modelId="{B41B9767-E410-4830-BDCD-E055C8611A55}" type="pres">
      <dgm:prSet presAssocID="{08C6A18D-4E50-484F-89C0-80F769B58F9A}" presName="sibTrans" presStyleCnt="0"/>
      <dgm:spPr/>
    </dgm:pt>
    <dgm:pt modelId="{BE2133FB-B671-45FE-BD47-8A19293B2C40}" type="pres">
      <dgm:prSet presAssocID="{ACAFA5D7-48C6-4445-896D-FB4D01AD94A7}" presName="compNode" presStyleCnt="0"/>
      <dgm:spPr/>
    </dgm:pt>
    <dgm:pt modelId="{24ACB8C4-1F05-4B5C-8650-545914963B2C}" type="pres">
      <dgm:prSet presAssocID="{ACAFA5D7-48C6-4445-896D-FB4D01AD94A7}" presName="bgRect" presStyleLbl="bgShp" presStyleIdx="2" presStyleCnt="4"/>
      <dgm:spPr/>
    </dgm:pt>
    <dgm:pt modelId="{20A04F12-87BF-4CC0-A912-B0E7C0F4F649}" type="pres">
      <dgm:prSet presAssocID="{ACAFA5D7-48C6-4445-896D-FB4D01AD94A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Japanese Dolls"/>
        </a:ext>
      </dgm:extLst>
    </dgm:pt>
    <dgm:pt modelId="{331C5458-7567-42D7-8BD7-ED3E8AEBB44B}" type="pres">
      <dgm:prSet presAssocID="{ACAFA5D7-48C6-4445-896D-FB4D01AD94A7}" presName="spaceRect" presStyleCnt="0"/>
      <dgm:spPr/>
    </dgm:pt>
    <dgm:pt modelId="{4FF23DAC-A3A6-4081-9715-F7507B20EB0B}" type="pres">
      <dgm:prSet presAssocID="{ACAFA5D7-48C6-4445-896D-FB4D01AD94A7}" presName="parTx" presStyleLbl="revTx" presStyleIdx="2" presStyleCnt="4">
        <dgm:presLayoutVars>
          <dgm:chMax val="0"/>
          <dgm:chPref val="0"/>
        </dgm:presLayoutVars>
      </dgm:prSet>
      <dgm:spPr/>
    </dgm:pt>
    <dgm:pt modelId="{41000C08-ECA8-4424-9A70-85F923E001DA}" type="pres">
      <dgm:prSet presAssocID="{BEE55A16-584F-4C28-8E0A-3B3F03F478ED}" presName="sibTrans" presStyleCnt="0"/>
      <dgm:spPr/>
    </dgm:pt>
    <dgm:pt modelId="{781DA2A8-4D43-44F1-B701-77762B309DF5}" type="pres">
      <dgm:prSet presAssocID="{B6D13674-8817-4A6B-8167-391322A0FA11}" presName="compNode" presStyleCnt="0"/>
      <dgm:spPr/>
    </dgm:pt>
    <dgm:pt modelId="{E2827085-97A4-4B0E-8327-05A3F1B3E969}" type="pres">
      <dgm:prSet presAssocID="{B6D13674-8817-4A6B-8167-391322A0FA11}" presName="bgRect" presStyleLbl="bgShp" presStyleIdx="3" presStyleCnt="4"/>
      <dgm:spPr/>
    </dgm:pt>
    <dgm:pt modelId="{4E4E0407-E2A6-4248-8ADB-1B24F9230930}" type="pres">
      <dgm:prSet presAssocID="{B6D13674-8817-4A6B-8167-391322A0FA1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Video camera"/>
        </a:ext>
      </dgm:extLst>
    </dgm:pt>
    <dgm:pt modelId="{01E6E414-9E88-4F4D-90D0-BCF9D0BB9C04}" type="pres">
      <dgm:prSet presAssocID="{B6D13674-8817-4A6B-8167-391322A0FA11}" presName="spaceRect" presStyleCnt="0"/>
      <dgm:spPr/>
    </dgm:pt>
    <dgm:pt modelId="{8521466B-41FB-47D2-830C-E39C054A5D4C}" type="pres">
      <dgm:prSet presAssocID="{B6D13674-8817-4A6B-8167-391322A0FA11}" presName="parTx" presStyleLbl="revTx" presStyleIdx="3" presStyleCnt="4">
        <dgm:presLayoutVars>
          <dgm:chMax val="0"/>
          <dgm:chPref val="0"/>
        </dgm:presLayoutVars>
      </dgm:prSet>
      <dgm:spPr/>
    </dgm:pt>
  </dgm:ptLst>
  <dgm:cxnLst>
    <dgm:cxn modelId="{A0DEFC01-41FC-41F9-86CE-B748698F4A18}" type="presOf" srcId="{064C9491-1A2C-4CA8-A69A-FF879CC5630B}" destId="{F2998DC3-7898-42DF-BAA4-17A277AFEEA8}" srcOrd="0" destOrd="0" presId="urn:microsoft.com/office/officeart/2018/2/layout/IconVerticalSolidList"/>
    <dgm:cxn modelId="{BB560D08-9FA1-49CE-811C-FC9C3A626413}" srcId="{064C9491-1A2C-4CA8-A69A-FF879CC5630B}" destId="{7B542A1D-B3B0-4B07-AAC8-ED3207AAE4B3}" srcOrd="1" destOrd="0" parTransId="{B07994AD-6125-41FA-9194-D98781192E76}" sibTransId="{08C6A18D-4E50-484F-89C0-80F769B58F9A}"/>
    <dgm:cxn modelId="{7BCAD422-9BCB-4F34-815B-886BCD0349C3}" type="presOf" srcId="{42503AAF-F3FE-4C2E-BE67-6B60A4BE53FE}" destId="{41967D80-E2A8-4435-B9EA-D25AB2551EEE}" srcOrd="0" destOrd="0" presId="urn:microsoft.com/office/officeart/2018/2/layout/IconVerticalSolidList"/>
    <dgm:cxn modelId="{2F9A984C-FC51-4B5D-A916-707752DA0545}" srcId="{064C9491-1A2C-4CA8-A69A-FF879CC5630B}" destId="{B6D13674-8817-4A6B-8167-391322A0FA11}" srcOrd="3" destOrd="0" parTransId="{DD3BB2EC-40C7-468D-BCBE-8160AA096D3A}" sibTransId="{4186C9E1-DDB5-4FD2-BB08-CF8BD0674658}"/>
    <dgm:cxn modelId="{86F39875-AA2D-48EE-ABFE-E8B1AE8E79FD}" type="presOf" srcId="{7B542A1D-B3B0-4B07-AAC8-ED3207AAE4B3}" destId="{EF5C3DBD-7AC8-43FC-B069-E251F36FABA9}" srcOrd="0" destOrd="0" presId="urn:microsoft.com/office/officeart/2018/2/layout/IconVerticalSolidList"/>
    <dgm:cxn modelId="{D160E77F-A77C-49FB-85BE-557E4C72CE35}" type="presOf" srcId="{ACAFA5D7-48C6-4445-896D-FB4D01AD94A7}" destId="{4FF23DAC-A3A6-4081-9715-F7507B20EB0B}" srcOrd="0" destOrd="0" presId="urn:microsoft.com/office/officeart/2018/2/layout/IconVerticalSolidList"/>
    <dgm:cxn modelId="{94693586-BE72-453D-AE9C-F9B249308E66}" type="presOf" srcId="{B6D13674-8817-4A6B-8167-391322A0FA11}" destId="{8521466B-41FB-47D2-830C-E39C054A5D4C}" srcOrd="0" destOrd="0" presId="urn:microsoft.com/office/officeart/2018/2/layout/IconVerticalSolidList"/>
    <dgm:cxn modelId="{6FC0B28A-AE22-4A44-9094-6BDBA40012BB}" srcId="{064C9491-1A2C-4CA8-A69A-FF879CC5630B}" destId="{42503AAF-F3FE-4C2E-BE67-6B60A4BE53FE}" srcOrd="0" destOrd="0" parTransId="{B9850350-A8D9-429D-9BF7-C0F93CF04CBD}" sibTransId="{0FFA07AC-C7E9-4AD7-9937-98CFEA0E5EF4}"/>
    <dgm:cxn modelId="{7F06C9E0-C024-426E-9EB9-03745D220115}" srcId="{064C9491-1A2C-4CA8-A69A-FF879CC5630B}" destId="{ACAFA5D7-48C6-4445-896D-FB4D01AD94A7}" srcOrd="2" destOrd="0" parTransId="{6F6B11B2-001D-447C-A83A-0367B6E5B9D5}" sibTransId="{BEE55A16-584F-4C28-8E0A-3B3F03F478ED}"/>
    <dgm:cxn modelId="{0A2CF598-222A-4CC4-838D-16C554132CD2}" type="presParOf" srcId="{F2998DC3-7898-42DF-BAA4-17A277AFEEA8}" destId="{9C7A62D4-80DA-4120-AA4E-27C12061E40E}" srcOrd="0" destOrd="0" presId="urn:microsoft.com/office/officeart/2018/2/layout/IconVerticalSolidList"/>
    <dgm:cxn modelId="{16E08501-2DED-4090-91A6-8A468ECD35EB}" type="presParOf" srcId="{9C7A62D4-80DA-4120-AA4E-27C12061E40E}" destId="{6CBD708A-B012-4CF8-B985-E473B75BFC7E}" srcOrd="0" destOrd="0" presId="urn:microsoft.com/office/officeart/2018/2/layout/IconVerticalSolidList"/>
    <dgm:cxn modelId="{BFFE219D-7B2A-4730-A68E-CD32E39561D8}" type="presParOf" srcId="{9C7A62D4-80DA-4120-AA4E-27C12061E40E}" destId="{38FA5DEC-73AD-4177-A856-A346FB7B5ACD}" srcOrd="1" destOrd="0" presId="urn:microsoft.com/office/officeart/2018/2/layout/IconVerticalSolidList"/>
    <dgm:cxn modelId="{97946DC6-0A0B-4AA2-A7E5-EAE9250FA65D}" type="presParOf" srcId="{9C7A62D4-80DA-4120-AA4E-27C12061E40E}" destId="{E36B1A69-6192-4038-AF14-90D217773888}" srcOrd="2" destOrd="0" presId="urn:microsoft.com/office/officeart/2018/2/layout/IconVerticalSolidList"/>
    <dgm:cxn modelId="{00A253D5-9A64-43A6-8588-82A1947A8DF7}" type="presParOf" srcId="{9C7A62D4-80DA-4120-AA4E-27C12061E40E}" destId="{41967D80-E2A8-4435-B9EA-D25AB2551EEE}" srcOrd="3" destOrd="0" presId="urn:microsoft.com/office/officeart/2018/2/layout/IconVerticalSolidList"/>
    <dgm:cxn modelId="{FD20144F-CF34-42A1-8555-8CEF26E2C597}" type="presParOf" srcId="{F2998DC3-7898-42DF-BAA4-17A277AFEEA8}" destId="{BF3C8AA6-2EF3-4D45-AA07-69FF6CCB3B5E}" srcOrd="1" destOrd="0" presId="urn:microsoft.com/office/officeart/2018/2/layout/IconVerticalSolidList"/>
    <dgm:cxn modelId="{ED3E6C84-198C-4FB3-85AD-914745462378}" type="presParOf" srcId="{F2998DC3-7898-42DF-BAA4-17A277AFEEA8}" destId="{80FF259B-DF55-496A-B342-42D448B9881F}" srcOrd="2" destOrd="0" presId="urn:microsoft.com/office/officeart/2018/2/layout/IconVerticalSolidList"/>
    <dgm:cxn modelId="{8E91FAC1-1125-45B0-9193-74C25DB9D120}" type="presParOf" srcId="{80FF259B-DF55-496A-B342-42D448B9881F}" destId="{8EFE6E27-1551-497B-BE33-1C10C56063AC}" srcOrd="0" destOrd="0" presId="urn:microsoft.com/office/officeart/2018/2/layout/IconVerticalSolidList"/>
    <dgm:cxn modelId="{6D893FCC-7E06-49BE-8B4B-635F3C76212F}" type="presParOf" srcId="{80FF259B-DF55-496A-B342-42D448B9881F}" destId="{139F3462-F262-4F9E-9EB6-7AEE6113CF88}" srcOrd="1" destOrd="0" presId="urn:microsoft.com/office/officeart/2018/2/layout/IconVerticalSolidList"/>
    <dgm:cxn modelId="{73EB9787-A5F9-442E-9AD4-E0D59DD87546}" type="presParOf" srcId="{80FF259B-DF55-496A-B342-42D448B9881F}" destId="{6B24DC2C-EC4A-46AE-8C0E-271361E1E1DC}" srcOrd="2" destOrd="0" presId="urn:microsoft.com/office/officeart/2018/2/layout/IconVerticalSolidList"/>
    <dgm:cxn modelId="{A9C0FBA6-D02D-44AD-9CAC-E50B4D444552}" type="presParOf" srcId="{80FF259B-DF55-496A-B342-42D448B9881F}" destId="{EF5C3DBD-7AC8-43FC-B069-E251F36FABA9}" srcOrd="3" destOrd="0" presId="urn:microsoft.com/office/officeart/2018/2/layout/IconVerticalSolidList"/>
    <dgm:cxn modelId="{087F5050-C0CD-4001-B363-782ECB6AF9C1}" type="presParOf" srcId="{F2998DC3-7898-42DF-BAA4-17A277AFEEA8}" destId="{B41B9767-E410-4830-BDCD-E055C8611A55}" srcOrd="3" destOrd="0" presId="urn:microsoft.com/office/officeart/2018/2/layout/IconVerticalSolidList"/>
    <dgm:cxn modelId="{477961E3-B6E0-467A-B8AA-74772E5DC9A7}" type="presParOf" srcId="{F2998DC3-7898-42DF-BAA4-17A277AFEEA8}" destId="{BE2133FB-B671-45FE-BD47-8A19293B2C40}" srcOrd="4" destOrd="0" presId="urn:microsoft.com/office/officeart/2018/2/layout/IconVerticalSolidList"/>
    <dgm:cxn modelId="{E9358BF6-E3FA-46BA-AE0E-3B7DFAAD39A6}" type="presParOf" srcId="{BE2133FB-B671-45FE-BD47-8A19293B2C40}" destId="{24ACB8C4-1F05-4B5C-8650-545914963B2C}" srcOrd="0" destOrd="0" presId="urn:microsoft.com/office/officeart/2018/2/layout/IconVerticalSolidList"/>
    <dgm:cxn modelId="{7E0E9397-286B-4D9B-8014-91FFDD73D6CB}" type="presParOf" srcId="{BE2133FB-B671-45FE-BD47-8A19293B2C40}" destId="{20A04F12-87BF-4CC0-A912-B0E7C0F4F649}" srcOrd="1" destOrd="0" presId="urn:microsoft.com/office/officeart/2018/2/layout/IconVerticalSolidList"/>
    <dgm:cxn modelId="{0B8F2AA3-A039-487D-B3EB-25D1608F0F22}" type="presParOf" srcId="{BE2133FB-B671-45FE-BD47-8A19293B2C40}" destId="{331C5458-7567-42D7-8BD7-ED3E8AEBB44B}" srcOrd="2" destOrd="0" presId="urn:microsoft.com/office/officeart/2018/2/layout/IconVerticalSolidList"/>
    <dgm:cxn modelId="{EA0ACAA4-2461-4169-86FF-2EF89EB5D55E}" type="presParOf" srcId="{BE2133FB-B671-45FE-BD47-8A19293B2C40}" destId="{4FF23DAC-A3A6-4081-9715-F7507B20EB0B}" srcOrd="3" destOrd="0" presId="urn:microsoft.com/office/officeart/2018/2/layout/IconVerticalSolidList"/>
    <dgm:cxn modelId="{641A6D9C-3684-47C1-9F66-FFEAC5671F3F}" type="presParOf" srcId="{F2998DC3-7898-42DF-BAA4-17A277AFEEA8}" destId="{41000C08-ECA8-4424-9A70-85F923E001DA}" srcOrd="5" destOrd="0" presId="urn:microsoft.com/office/officeart/2018/2/layout/IconVerticalSolidList"/>
    <dgm:cxn modelId="{CCB22C40-D604-4BF3-A977-E504B271C0FA}" type="presParOf" srcId="{F2998DC3-7898-42DF-BAA4-17A277AFEEA8}" destId="{781DA2A8-4D43-44F1-B701-77762B309DF5}" srcOrd="6" destOrd="0" presId="urn:microsoft.com/office/officeart/2018/2/layout/IconVerticalSolidList"/>
    <dgm:cxn modelId="{122B53AF-0A46-4DA2-85EA-EFB035D39650}" type="presParOf" srcId="{781DA2A8-4D43-44F1-B701-77762B309DF5}" destId="{E2827085-97A4-4B0E-8327-05A3F1B3E969}" srcOrd="0" destOrd="0" presId="urn:microsoft.com/office/officeart/2018/2/layout/IconVerticalSolidList"/>
    <dgm:cxn modelId="{B28E377A-9DA5-4AA6-A23F-E0EE31ACA06E}" type="presParOf" srcId="{781DA2A8-4D43-44F1-B701-77762B309DF5}" destId="{4E4E0407-E2A6-4248-8ADB-1B24F9230930}" srcOrd="1" destOrd="0" presId="urn:microsoft.com/office/officeart/2018/2/layout/IconVerticalSolidList"/>
    <dgm:cxn modelId="{D1A13587-65A6-4237-9573-9B1F17498264}" type="presParOf" srcId="{781DA2A8-4D43-44F1-B701-77762B309DF5}" destId="{01E6E414-9E88-4F4D-90D0-BCF9D0BB9C04}" srcOrd="2" destOrd="0" presId="urn:microsoft.com/office/officeart/2018/2/layout/IconVerticalSolidList"/>
    <dgm:cxn modelId="{A50ECDD9-180A-46B3-BF1A-BB55BEAFDBFD}" type="presParOf" srcId="{781DA2A8-4D43-44F1-B701-77762B309DF5}" destId="{8521466B-41FB-47D2-830C-E39C054A5D4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869140-7D9F-4CB6-9D68-26ACDA20828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D542472-7C4D-49E1-8A14-C6DE51CF669D}">
      <dgm:prSet custT="1"/>
      <dgm:spPr/>
      <dgm:t>
        <a:bodyPr/>
        <a:lstStyle/>
        <a:p>
          <a:pPr>
            <a:lnSpc>
              <a:spcPct val="100000"/>
            </a:lnSpc>
          </a:pPr>
          <a:r>
            <a:rPr lang="tr-TR" sz="1400" dirty="0"/>
            <a:t>Günde ortalama kaç saatinizi ekranlara (akıllı telefonlar, tabletler, bilgisayarlar ve televizyonlar dahil) bakarak geçiriyorsunuz?</a:t>
          </a:r>
          <a:endParaRPr lang="en-US" sz="1400" dirty="0">
            <a:latin typeface="Aptos" panose="020B0004020202020204" pitchFamily="34" charset="0"/>
          </a:endParaRPr>
        </a:p>
      </dgm:t>
    </dgm:pt>
    <dgm:pt modelId="{2D4B34F0-04D7-4A3A-9712-631AFE9A375D}" type="parTrans" cxnId="{AF9A14EB-168A-4444-9634-55D70ACFCC21}">
      <dgm:prSet/>
      <dgm:spPr/>
      <dgm:t>
        <a:bodyPr/>
        <a:lstStyle/>
        <a:p>
          <a:endParaRPr lang="en-US"/>
        </a:p>
      </dgm:t>
    </dgm:pt>
    <dgm:pt modelId="{2F2C53CB-2009-4FBB-9C0A-58A8FF656479}" type="sibTrans" cxnId="{AF9A14EB-168A-4444-9634-55D70ACFCC21}">
      <dgm:prSet/>
      <dgm:spPr/>
      <dgm:t>
        <a:bodyPr/>
        <a:lstStyle/>
        <a:p>
          <a:endParaRPr lang="en-US"/>
        </a:p>
      </dgm:t>
    </dgm:pt>
    <dgm:pt modelId="{C9F0CD1F-889A-41C4-A411-987C2920B5E0}">
      <dgm:prSet custT="1"/>
      <dgm:spPr/>
      <dgm:t>
        <a:bodyPr/>
        <a:lstStyle/>
        <a:p>
          <a:pPr>
            <a:lnSpc>
              <a:spcPct val="100000"/>
            </a:lnSpc>
          </a:pPr>
          <a:r>
            <a:rPr lang="tr-TR" sz="1400" dirty="0"/>
            <a:t>a) 1 saatten az       b) 1-2 saat
c) 2-4 saat               d) 4-6 saat
e) 6 saatten fazla</a:t>
          </a:r>
          <a:endParaRPr lang="en-US" sz="1400" dirty="0">
            <a:latin typeface="Aptos" panose="020B0004020202020204" pitchFamily="34" charset="0"/>
          </a:endParaRPr>
        </a:p>
      </dgm:t>
    </dgm:pt>
    <dgm:pt modelId="{8B6D9C76-83D2-473A-97CA-BE4275D5664F}" type="parTrans" cxnId="{FE6094DA-D5A7-4623-9A7D-D0CD41EE6032}">
      <dgm:prSet/>
      <dgm:spPr/>
      <dgm:t>
        <a:bodyPr/>
        <a:lstStyle/>
        <a:p>
          <a:endParaRPr lang="en-US"/>
        </a:p>
      </dgm:t>
    </dgm:pt>
    <dgm:pt modelId="{3FB545FB-D12D-4209-A95C-2E62CBB13CEE}" type="sibTrans" cxnId="{FE6094DA-D5A7-4623-9A7D-D0CD41EE6032}">
      <dgm:prSet/>
      <dgm:spPr/>
      <dgm:t>
        <a:bodyPr/>
        <a:lstStyle/>
        <a:p>
          <a:endParaRPr lang="en-US"/>
        </a:p>
      </dgm:t>
    </dgm:pt>
    <dgm:pt modelId="{55C4836A-EEC9-4A5D-ADBF-65D7A63DC0B2}">
      <dgm:prSet/>
      <dgm:spPr/>
      <dgm:t>
        <a:bodyPr/>
        <a:lstStyle/>
        <a:p>
          <a:pPr>
            <a:lnSpc>
              <a:spcPct val="100000"/>
            </a:lnSpc>
          </a:pPr>
          <a:r>
            <a:rPr lang="tr-TR" dirty="0"/>
            <a:t>Belirli bir amaç olmadan ne sıklıkta telefonunuzda veya diğer cihazlarda anlamsızca gezindiğinizi görüyorsunuz?</a:t>
          </a:r>
          <a:endParaRPr lang="en-US" dirty="0">
            <a:latin typeface="Aptos" panose="020B0004020202020204" pitchFamily="34" charset="0"/>
          </a:endParaRPr>
        </a:p>
      </dgm:t>
    </dgm:pt>
    <dgm:pt modelId="{FA3FF03C-01F2-41F2-AA38-4A2633ABEDD8}" type="parTrans" cxnId="{CFE94BE4-B2C1-4AB4-8BC0-1D58BECE1192}">
      <dgm:prSet/>
      <dgm:spPr/>
      <dgm:t>
        <a:bodyPr/>
        <a:lstStyle/>
        <a:p>
          <a:endParaRPr lang="en-US"/>
        </a:p>
      </dgm:t>
    </dgm:pt>
    <dgm:pt modelId="{120D8C26-D111-45C6-A4B2-B8A749ED9B4D}" type="sibTrans" cxnId="{CFE94BE4-B2C1-4AB4-8BC0-1D58BECE1192}">
      <dgm:prSet/>
      <dgm:spPr/>
      <dgm:t>
        <a:bodyPr/>
        <a:lstStyle/>
        <a:p>
          <a:endParaRPr lang="en-US"/>
        </a:p>
      </dgm:t>
    </dgm:pt>
    <dgm:pt modelId="{E1B203EC-46CC-49EB-B7C7-DC68FB6F3145}">
      <dgm:prSet custT="1"/>
      <dgm:spPr/>
      <dgm:t>
        <a:bodyPr/>
        <a:lstStyle/>
        <a:p>
          <a:pPr>
            <a:lnSpc>
              <a:spcPct val="100000"/>
            </a:lnSpc>
          </a:pPr>
          <a:r>
            <a:rPr lang="tr-TR" sz="1400" dirty="0"/>
            <a:t>a) Hiçbir zaman      b) Bazen
c) Sık sık                   d) Çoğu zaman
e) Sürekli</a:t>
          </a:r>
          <a:endParaRPr lang="en-US" sz="1400" dirty="0">
            <a:latin typeface="Aptos" panose="020B0004020202020204" pitchFamily="34" charset="0"/>
          </a:endParaRPr>
        </a:p>
      </dgm:t>
    </dgm:pt>
    <dgm:pt modelId="{D7348928-6245-4C4A-92D4-9C343F4D87DA}" type="parTrans" cxnId="{3F868CFE-5D55-49D0-A773-5BAAEAF2976C}">
      <dgm:prSet/>
      <dgm:spPr/>
      <dgm:t>
        <a:bodyPr/>
        <a:lstStyle/>
        <a:p>
          <a:endParaRPr lang="en-US"/>
        </a:p>
      </dgm:t>
    </dgm:pt>
    <dgm:pt modelId="{C1FD7ECE-9679-4738-AB78-545EE47EDE75}" type="sibTrans" cxnId="{3F868CFE-5D55-49D0-A773-5BAAEAF2976C}">
      <dgm:prSet/>
      <dgm:spPr/>
      <dgm:t>
        <a:bodyPr/>
        <a:lstStyle/>
        <a:p>
          <a:endParaRPr lang="en-US"/>
        </a:p>
      </dgm:t>
    </dgm:pt>
    <dgm:pt modelId="{9C545FC9-AE64-431A-B92D-E009ECE2CF08}">
      <dgm:prSet/>
      <dgm:spPr/>
      <dgm:t>
        <a:bodyPr/>
        <a:lstStyle/>
        <a:p>
          <a:pPr>
            <a:lnSpc>
              <a:spcPct val="100000"/>
            </a:lnSpc>
          </a:pPr>
          <a:r>
            <a:rPr lang="tr-TR" dirty="0"/>
            <a:t>Yatmadan bir saat önce elektronik cihazları ne sıklıkla kullanıyorsunuz?</a:t>
          </a:r>
          <a:endParaRPr lang="en-US" dirty="0">
            <a:latin typeface="Aptos" panose="020B0004020202020204" pitchFamily="34" charset="0"/>
          </a:endParaRPr>
        </a:p>
      </dgm:t>
    </dgm:pt>
    <dgm:pt modelId="{3DC60C8B-5C3C-4506-8456-DBF647271F1D}" type="parTrans" cxnId="{B8969043-A11E-4895-A24F-491D4C44888A}">
      <dgm:prSet/>
      <dgm:spPr/>
      <dgm:t>
        <a:bodyPr/>
        <a:lstStyle/>
        <a:p>
          <a:endParaRPr lang="en-US"/>
        </a:p>
      </dgm:t>
    </dgm:pt>
    <dgm:pt modelId="{6F58F7C4-40FC-47B4-B1B4-52879C50BFE0}" type="sibTrans" cxnId="{B8969043-A11E-4895-A24F-491D4C44888A}">
      <dgm:prSet/>
      <dgm:spPr/>
      <dgm:t>
        <a:bodyPr/>
        <a:lstStyle/>
        <a:p>
          <a:endParaRPr lang="en-US"/>
        </a:p>
      </dgm:t>
    </dgm:pt>
    <dgm:pt modelId="{A058DD08-E9FC-4E44-9CA5-383DF4D89F87}">
      <dgm:prSet custT="1"/>
      <dgm:spPr/>
      <dgm:t>
        <a:bodyPr/>
        <a:lstStyle/>
        <a:p>
          <a:pPr>
            <a:lnSpc>
              <a:spcPct val="100000"/>
            </a:lnSpc>
          </a:pPr>
          <a:r>
            <a:rPr lang="tr-TR" sz="1400" dirty="0"/>
            <a:t>a) Hiçbir zaman      b) Bazen
c) Sık sık                   d) Çoğu zaman
e) Sürekli</a:t>
          </a:r>
          <a:endParaRPr lang="en-US" sz="1400" dirty="0">
            <a:latin typeface="Aptos" panose="020B0004020202020204" pitchFamily="34" charset="0"/>
          </a:endParaRPr>
        </a:p>
      </dgm:t>
    </dgm:pt>
    <dgm:pt modelId="{EAEE6FA1-5371-4844-A4EE-239C8535E0BD}" type="parTrans" cxnId="{D9BE3F2B-5F06-478A-A56D-B1713434D258}">
      <dgm:prSet/>
      <dgm:spPr/>
      <dgm:t>
        <a:bodyPr/>
        <a:lstStyle/>
        <a:p>
          <a:endParaRPr lang="en-US"/>
        </a:p>
      </dgm:t>
    </dgm:pt>
    <dgm:pt modelId="{84610FBE-DE2A-4324-A908-42C238C9DACE}" type="sibTrans" cxnId="{D9BE3F2B-5F06-478A-A56D-B1713434D258}">
      <dgm:prSet/>
      <dgm:spPr/>
      <dgm:t>
        <a:bodyPr/>
        <a:lstStyle/>
        <a:p>
          <a:endParaRPr lang="en-US"/>
        </a:p>
      </dgm:t>
    </dgm:pt>
    <dgm:pt modelId="{68595575-9697-4867-96CF-88644DE3FC82}">
      <dgm:prSet/>
      <dgm:spPr/>
      <dgm:t>
        <a:bodyPr/>
        <a:lstStyle/>
        <a:p>
          <a:pPr>
            <a:lnSpc>
              <a:spcPct val="100000"/>
            </a:lnSpc>
          </a:pPr>
          <a:r>
            <a:rPr lang="tr-TR" dirty="0"/>
            <a:t>Ekran sürenizle ilişkili göz yorgunluğu, baş ağrısı veya uyku düzeninin bozulması gibi herhangi bir fiziksel rahatsızlığın farkında mısınız?</a:t>
          </a:r>
          <a:endParaRPr lang="en-US" dirty="0">
            <a:latin typeface="Aptos" panose="020B0004020202020204" pitchFamily="34" charset="0"/>
          </a:endParaRPr>
        </a:p>
      </dgm:t>
    </dgm:pt>
    <dgm:pt modelId="{366519F6-1A13-42EA-8156-03A24D130400}" type="parTrans" cxnId="{9F42C817-BD8E-4654-8185-10480B281AEF}">
      <dgm:prSet/>
      <dgm:spPr/>
      <dgm:t>
        <a:bodyPr/>
        <a:lstStyle/>
        <a:p>
          <a:endParaRPr lang="en-US"/>
        </a:p>
      </dgm:t>
    </dgm:pt>
    <dgm:pt modelId="{49591E18-4EDF-407B-AEA8-CAA14328CD7E}" type="sibTrans" cxnId="{9F42C817-BD8E-4654-8185-10480B281AEF}">
      <dgm:prSet/>
      <dgm:spPr/>
      <dgm:t>
        <a:bodyPr/>
        <a:lstStyle/>
        <a:p>
          <a:endParaRPr lang="en-US"/>
        </a:p>
      </dgm:t>
    </dgm:pt>
    <dgm:pt modelId="{28C2AD25-31C0-4FC9-971C-8484532155B8}">
      <dgm:prSet custT="1"/>
      <dgm:spPr/>
      <dgm:t>
        <a:bodyPr/>
        <a:lstStyle/>
        <a:p>
          <a:pPr>
            <a:lnSpc>
              <a:spcPct val="100000"/>
            </a:lnSpc>
          </a:pPr>
          <a:r>
            <a:rPr lang="tr-TR" sz="1400" dirty="0"/>
            <a:t>a) Rahatsızlığım yok   b)Nadiren
c) Bazen                       d)Sık sık
e) Sürekli rahatsızım</a:t>
          </a:r>
          <a:endParaRPr lang="en-US" sz="1400" dirty="0">
            <a:latin typeface="Aptos" panose="020B0004020202020204" pitchFamily="34" charset="0"/>
          </a:endParaRPr>
        </a:p>
      </dgm:t>
    </dgm:pt>
    <dgm:pt modelId="{DAD8D563-F8B3-4B3D-9D9E-B1777F36990D}" type="parTrans" cxnId="{8A849033-180E-46A8-8950-06077641D82E}">
      <dgm:prSet/>
      <dgm:spPr/>
      <dgm:t>
        <a:bodyPr/>
        <a:lstStyle/>
        <a:p>
          <a:endParaRPr lang="en-US"/>
        </a:p>
      </dgm:t>
    </dgm:pt>
    <dgm:pt modelId="{F549FD9D-1CF9-4CAA-AE54-1CE7694967B2}" type="sibTrans" cxnId="{8A849033-180E-46A8-8950-06077641D82E}">
      <dgm:prSet/>
      <dgm:spPr/>
      <dgm:t>
        <a:bodyPr/>
        <a:lstStyle/>
        <a:p>
          <a:endParaRPr lang="en-US"/>
        </a:p>
      </dgm:t>
    </dgm:pt>
    <dgm:pt modelId="{C345EF29-35E7-4CCF-921D-9445FAFE0814}">
      <dgm:prSet/>
      <dgm:spPr/>
      <dgm:t>
        <a:bodyPr/>
        <a:lstStyle/>
        <a:p>
          <a:pPr>
            <a:lnSpc>
              <a:spcPct val="100000"/>
            </a:lnSpc>
          </a:pPr>
          <a:r>
            <a:rPr lang="tr-TR" dirty="0"/>
            <a:t>Ekran sürenizi izlemek ve kontrol etmek için belirli zaman sınırları belirliyor musunuz veya araçlar/uygulamalar kullanıyor musunuz?</a:t>
          </a:r>
          <a:endParaRPr lang="en-US" dirty="0">
            <a:latin typeface="Aptos" panose="020B0004020202020204" pitchFamily="34" charset="0"/>
          </a:endParaRPr>
        </a:p>
      </dgm:t>
    </dgm:pt>
    <dgm:pt modelId="{D8F6EFCD-F81D-4961-900D-19A698719395}" type="parTrans" cxnId="{3E0FAC30-BF95-4A73-AF8F-669427C72B56}">
      <dgm:prSet/>
      <dgm:spPr/>
      <dgm:t>
        <a:bodyPr/>
        <a:lstStyle/>
        <a:p>
          <a:endParaRPr lang="en-US"/>
        </a:p>
      </dgm:t>
    </dgm:pt>
    <dgm:pt modelId="{B1A21060-B636-4FF5-87DB-F134F71D0014}" type="sibTrans" cxnId="{3E0FAC30-BF95-4A73-AF8F-669427C72B56}">
      <dgm:prSet/>
      <dgm:spPr/>
      <dgm:t>
        <a:bodyPr/>
        <a:lstStyle/>
        <a:p>
          <a:endParaRPr lang="en-US"/>
        </a:p>
      </dgm:t>
    </dgm:pt>
    <dgm:pt modelId="{A20B19BA-676B-466C-8C8B-A6652F74E002}">
      <dgm:prSet custT="1"/>
      <dgm:spPr/>
      <dgm:t>
        <a:bodyPr/>
        <a:lstStyle/>
        <a:p>
          <a:pPr>
            <a:lnSpc>
              <a:spcPct val="100000"/>
            </a:lnSpc>
          </a:pPr>
          <a:r>
            <a:rPr lang="tr-TR" sz="1400" dirty="0"/>
            <a:t>a) Her zaman                b) Sık sık
c) Bazen   d) Nadiren   e) Asla</a:t>
          </a:r>
          <a:endParaRPr lang="en-US" sz="1400" dirty="0">
            <a:latin typeface="Aptos" panose="020B0004020202020204" pitchFamily="34" charset="0"/>
          </a:endParaRPr>
        </a:p>
      </dgm:t>
    </dgm:pt>
    <dgm:pt modelId="{5B99174A-8777-4634-83B2-3BF490702D36}" type="parTrans" cxnId="{DAA73EEB-66C2-4B5F-BDED-391BA745F73C}">
      <dgm:prSet/>
      <dgm:spPr/>
      <dgm:t>
        <a:bodyPr/>
        <a:lstStyle/>
        <a:p>
          <a:endParaRPr lang="en-US"/>
        </a:p>
      </dgm:t>
    </dgm:pt>
    <dgm:pt modelId="{A06FDD51-ACED-400F-974B-C057C08A4646}" type="sibTrans" cxnId="{DAA73EEB-66C2-4B5F-BDED-391BA745F73C}">
      <dgm:prSet/>
      <dgm:spPr/>
      <dgm:t>
        <a:bodyPr/>
        <a:lstStyle/>
        <a:p>
          <a:endParaRPr lang="en-US"/>
        </a:p>
      </dgm:t>
    </dgm:pt>
    <dgm:pt modelId="{ACAD79A3-A3B5-4C29-A61D-6CBDD4F5BC2A}" type="pres">
      <dgm:prSet presAssocID="{56869140-7D9F-4CB6-9D68-26ACDA208287}" presName="root" presStyleCnt="0">
        <dgm:presLayoutVars>
          <dgm:dir/>
          <dgm:resizeHandles val="exact"/>
        </dgm:presLayoutVars>
      </dgm:prSet>
      <dgm:spPr/>
    </dgm:pt>
    <dgm:pt modelId="{9DF5B7AC-90D4-4B3F-92EC-D6B03D8F6A21}" type="pres">
      <dgm:prSet presAssocID="{6D542472-7C4D-49E1-8A14-C6DE51CF669D}" presName="compNode" presStyleCnt="0"/>
      <dgm:spPr/>
    </dgm:pt>
    <dgm:pt modelId="{B4726CC5-7390-4024-93ED-AAC710A64838}" type="pres">
      <dgm:prSet presAssocID="{6D542472-7C4D-49E1-8A14-C6DE51CF669D}" presName="bgRect" presStyleLbl="bgShp" presStyleIdx="0" presStyleCnt="5"/>
      <dgm:spPr/>
    </dgm:pt>
    <dgm:pt modelId="{4B1041DB-D0F1-4A33-8769-A6F56943AD6D}" type="pres">
      <dgm:prSet presAssocID="{6D542472-7C4D-49E1-8A14-C6DE51CF669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blet"/>
        </a:ext>
      </dgm:extLst>
    </dgm:pt>
    <dgm:pt modelId="{7C445DCE-13DC-4362-95C5-FF46EDCED362}" type="pres">
      <dgm:prSet presAssocID="{6D542472-7C4D-49E1-8A14-C6DE51CF669D}" presName="spaceRect" presStyleCnt="0"/>
      <dgm:spPr/>
    </dgm:pt>
    <dgm:pt modelId="{00B35C01-F451-489E-B753-533AD7ED8622}" type="pres">
      <dgm:prSet presAssocID="{6D542472-7C4D-49E1-8A14-C6DE51CF669D}" presName="parTx" presStyleLbl="revTx" presStyleIdx="0" presStyleCnt="10">
        <dgm:presLayoutVars>
          <dgm:chMax val="0"/>
          <dgm:chPref val="0"/>
        </dgm:presLayoutVars>
      </dgm:prSet>
      <dgm:spPr/>
    </dgm:pt>
    <dgm:pt modelId="{099DFF35-6CC1-448C-B4A5-D0B03EB39F76}" type="pres">
      <dgm:prSet presAssocID="{6D542472-7C4D-49E1-8A14-C6DE51CF669D}" presName="desTx" presStyleLbl="revTx" presStyleIdx="1" presStyleCnt="10">
        <dgm:presLayoutVars/>
      </dgm:prSet>
      <dgm:spPr/>
    </dgm:pt>
    <dgm:pt modelId="{3FA080A5-22CC-4EE4-AF1A-194A02FA7FA6}" type="pres">
      <dgm:prSet presAssocID="{2F2C53CB-2009-4FBB-9C0A-58A8FF656479}" presName="sibTrans" presStyleCnt="0"/>
      <dgm:spPr/>
    </dgm:pt>
    <dgm:pt modelId="{56D61872-43F4-4752-8002-20E0CA14D3C2}" type="pres">
      <dgm:prSet presAssocID="{55C4836A-EEC9-4A5D-ADBF-65D7A63DC0B2}" presName="compNode" presStyleCnt="0"/>
      <dgm:spPr/>
    </dgm:pt>
    <dgm:pt modelId="{259CC145-E72B-4E0D-8490-7E18591B43B7}" type="pres">
      <dgm:prSet presAssocID="{55C4836A-EEC9-4A5D-ADBF-65D7A63DC0B2}" presName="bgRect" presStyleLbl="bgShp" presStyleIdx="1" presStyleCnt="5"/>
      <dgm:spPr/>
    </dgm:pt>
    <dgm:pt modelId="{FC195001-394B-4A56-A34F-23506F4406F0}" type="pres">
      <dgm:prSet presAssocID="{55C4836A-EEC9-4A5D-ADBF-65D7A63DC0B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itor"/>
        </a:ext>
      </dgm:extLst>
    </dgm:pt>
    <dgm:pt modelId="{87CD70D2-6162-4030-95C7-3A5F7DE6D325}" type="pres">
      <dgm:prSet presAssocID="{55C4836A-EEC9-4A5D-ADBF-65D7A63DC0B2}" presName="spaceRect" presStyleCnt="0"/>
      <dgm:spPr/>
    </dgm:pt>
    <dgm:pt modelId="{8C69E380-018B-4C19-82DE-1EBB02045EAB}" type="pres">
      <dgm:prSet presAssocID="{55C4836A-EEC9-4A5D-ADBF-65D7A63DC0B2}" presName="parTx" presStyleLbl="revTx" presStyleIdx="2" presStyleCnt="10">
        <dgm:presLayoutVars>
          <dgm:chMax val="0"/>
          <dgm:chPref val="0"/>
        </dgm:presLayoutVars>
      </dgm:prSet>
      <dgm:spPr/>
    </dgm:pt>
    <dgm:pt modelId="{9EEC8BF6-8726-4029-9819-06B45B90EBBA}" type="pres">
      <dgm:prSet presAssocID="{55C4836A-EEC9-4A5D-ADBF-65D7A63DC0B2}" presName="desTx" presStyleLbl="revTx" presStyleIdx="3" presStyleCnt="10">
        <dgm:presLayoutVars/>
      </dgm:prSet>
      <dgm:spPr/>
    </dgm:pt>
    <dgm:pt modelId="{3B366105-E127-48F0-9B89-1E924870B6B0}" type="pres">
      <dgm:prSet presAssocID="{120D8C26-D111-45C6-A4B2-B8A749ED9B4D}" presName="sibTrans" presStyleCnt="0"/>
      <dgm:spPr/>
    </dgm:pt>
    <dgm:pt modelId="{F9891C48-9B09-4D4F-8F49-24A186DC8A3D}" type="pres">
      <dgm:prSet presAssocID="{9C545FC9-AE64-431A-B92D-E009ECE2CF08}" presName="compNode" presStyleCnt="0"/>
      <dgm:spPr/>
    </dgm:pt>
    <dgm:pt modelId="{9EE2B3C3-AAD9-4FDB-806E-5DB8B58DAB3C}" type="pres">
      <dgm:prSet presAssocID="{9C545FC9-AE64-431A-B92D-E009ECE2CF08}" presName="bgRect" presStyleLbl="bgShp" presStyleIdx="2" presStyleCnt="5"/>
      <dgm:spPr/>
    </dgm:pt>
    <dgm:pt modelId="{B9A4E4F4-A75F-4D13-B3A9-F42846606A69}" type="pres">
      <dgm:prSet presAssocID="{9C545FC9-AE64-431A-B92D-E009ECE2CF0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osteľ"/>
        </a:ext>
      </dgm:extLst>
    </dgm:pt>
    <dgm:pt modelId="{2872B64C-6E22-43F4-BBC3-47350A344059}" type="pres">
      <dgm:prSet presAssocID="{9C545FC9-AE64-431A-B92D-E009ECE2CF08}" presName="spaceRect" presStyleCnt="0"/>
      <dgm:spPr/>
    </dgm:pt>
    <dgm:pt modelId="{F2745722-15D6-4847-BFC7-9ACF2C6107E2}" type="pres">
      <dgm:prSet presAssocID="{9C545FC9-AE64-431A-B92D-E009ECE2CF08}" presName="parTx" presStyleLbl="revTx" presStyleIdx="4" presStyleCnt="10">
        <dgm:presLayoutVars>
          <dgm:chMax val="0"/>
          <dgm:chPref val="0"/>
        </dgm:presLayoutVars>
      </dgm:prSet>
      <dgm:spPr/>
    </dgm:pt>
    <dgm:pt modelId="{8CFA6A97-7529-4A7A-A14A-BD2BA81DBD83}" type="pres">
      <dgm:prSet presAssocID="{9C545FC9-AE64-431A-B92D-E009ECE2CF08}" presName="desTx" presStyleLbl="revTx" presStyleIdx="5" presStyleCnt="10">
        <dgm:presLayoutVars/>
      </dgm:prSet>
      <dgm:spPr/>
    </dgm:pt>
    <dgm:pt modelId="{BD3721B0-8537-4F93-B9CF-CBDE6651AD1C}" type="pres">
      <dgm:prSet presAssocID="{6F58F7C4-40FC-47B4-B1B4-52879C50BFE0}" presName="sibTrans" presStyleCnt="0"/>
      <dgm:spPr/>
    </dgm:pt>
    <dgm:pt modelId="{29372B44-0877-4E98-A269-7E1CC774712B}" type="pres">
      <dgm:prSet presAssocID="{68595575-9697-4867-96CF-88644DE3FC82}" presName="compNode" presStyleCnt="0"/>
      <dgm:spPr/>
    </dgm:pt>
    <dgm:pt modelId="{F153EEFB-0006-4BBF-84AB-00ED3F5E662F}" type="pres">
      <dgm:prSet presAssocID="{68595575-9697-4867-96CF-88644DE3FC82}" presName="bgRect" presStyleLbl="bgShp" presStyleIdx="3" presStyleCnt="5"/>
      <dgm:spPr/>
    </dgm:pt>
    <dgm:pt modelId="{45E7A115-8C6E-41A7-B108-132D80947806}" type="pres">
      <dgm:prSet presAssocID="{68595575-9697-4867-96CF-88644DE3FC8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C444152A-F035-475E-9945-3F5B4E89CDCE}" type="pres">
      <dgm:prSet presAssocID="{68595575-9697-4867-96CF-88644DE3FC82}" presName="spaceRect" presStyleCnt="0"/>
      <dgm:spPr/>
    </dgm:pt>
    <dgm:pt modelId="{069BA8FF-572B-42F6-987F-D61CD8CB3FD6}" type="pres">
      <dgm:prSet presAssocID="{68595575-9697-4867-96CF-88644DE3FC82}" presName="parTx" presStyleLbl="revTx" presStyleIdx="6" presStyleCnt="10">
        <dgm:presLayoutVars>
          <dgm:chMax val="0"/>
          <dgm:chPref val="0"/>
        </dgm:presLayoutVars>
      </dgm:prSet>
      <dgm:spPr/>
    </dgm:pt>
    <dgm:pt modelId="{C2F23335-0208-48C4-BCB1-61071F1A2593}" type="pres">
      <dgm:prSet presAssocID="{68595575-9697-4867-96CF-88644DE3FC82}" presName="desTx" presStyleLbl="revTx" presStyleIdx="7" presStyleCnt="10">
        <dgm:presLayoutVars/>
      </dgm:prSet>
      <dgm:spPr/>
    </dgm:pt>
    <dgm:pt modelId="{A47A4085-5D37-4874-9C58-2F2E3C3F93F9}" type="pres">
      <dgm:prSet presAssocID="{49591E18-4EDF-407B-AEA8-CAA14328CD7E}" presName="sibTrans" presStyleCnt="0"/>
      <dgm:spPr/>
    </dgm:pt>
    <dgm:pt modelId="{FE15CAFD-13FA-40AE-B0D1-5F92E5C6DAEC}" type="pres">
      <dgm:prSet presAssocID="{C345EF29-35E7-4CCF-921D-9445FAFE0814}" presName="compNode" presStyleCnt="0"/>
      <dgm:spPr/>
    </dgm:pt>
    <dgm:pt modelId="{A7313F53-FBD8-476F-8BFA-F2A5FA2F4F0A}" type="pres">
      <dgm:prSet presAssocID="{C345EF29-35E7-4CCF-921D-9445FAFE0814}" presName="bgRect" presStyleLbl="bgShp" presStyleIdx="4" presStyleCnt="5"/>
      <dgm:spPr/>
    </dgm:pt>
    <dgm:pt modelId="{9D3715E6-00E3-4E77-831E-69F6B3936F06}" type="pres">
      <dgm:prSet presAssocID="{C345EF29-35E7-4CCF-921D-9445FAFE081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Ozubené kolieska"/>
        </a:ext>
      </dgm:extLst>
    </dgm:pt>
    <dgm:pt modelId="{B381FCFC-6F03-4D9E-B256-D65D40979DF1}" type="pres">
      <dgm:prSet presAssocID="{C345EF29-35E7-4CCF-921D-9445FAFE0814}" presName="spaceRect" presStyleCnt="0"/>
      <dgm:spPr/>
    </dgm:pt>
    <dgm:pt modelId="{8283DA2F-77CB-4E18-9417-6701F3EE40A0}" type="pres">
      <dgm:prSet presAssocID="{C345EF29-35E7-4CCF-921D-9445FAFE0814}" presName="parTx" presStyleLbl="revTx" presStyleIdx="8" presStyleCnt="10">
        <dgm:presLayoutVars>
          <dgm:chMax val="0"/>
          <dgm:chPref val="0"/>
        </dgm:presLayoutVars>
      </dgm:prSet>
      <dgm:spPr/>
    </dgm:pt>
    <dgm:pt modelId="{17B50BCB-E40F-4716-BDD8-119E55078083}" type="pres">
      <dgm:prSet presAssocID="{C345EF29-35E7-4CCF-921D-9445FAFE0814}" presName="desTx" presStyleLbl="revTx" presStyleIdx="9" presStyleCnt="10">
        <dgm:presLayoutVars/>
      </dgm:prSet>
      <dgm:spPr/>
    </dgm:pt>
  </dgm:ptLst>
  <dgm:cxnLst>
    <dgm:cxn modelId="{31C4E007-A391-4E5D-B903-67F82AF6079E}" type="presOf" srcId="{28C2AD25-31C0-4FC9-971C-8484532155B8}" destId="{C2F23335-0208-48C4-BCB1-61071F1A2593}" srcOrd="0" destOrd="0" presId="urn:microsoft.com/office/officeart/2018/2/layout/IconVerticalSolidList"/>
    <dgm:cxn modelId="{793ACD0F-178C-4711-8AB4-0FBCF7532045}" type="presOf" srcId="{56869140-7D9F-4CB6-9D68-26ACDA208287}" destId="{ACAD79A3-A3B5-4C29-A61D-6CBDD4F5BC2A}" srcOrd="0" destOrd="0" presId="urn:microsoft.com/office/officeart/2018/2/layout/IconVerticalSolidList"/>
    <dgm:cxn modelId="{D905AD11-AC9C-4E35-BA5C-B4854E4D7BB1}" type="presOf" srcId="{6D542472-7C4D-49E1-8A14-C6DE51CF669D}" destId="{00B35C01-F451-489E-B753-533AD7ED8622}" srcOrd="0" destOrd="0" presId="urn:microsoft.com/office/officeart/2018/2/layout/IconVerticalSolidList"/>
    <dgm:cxn modelId="{92EAFD13-6D45-4E41-8E88-9330FD1E073A}" type="presOf" srcId="{C9F0CD1F-889A-41C4-A411-987C2920B5E0}" destId="{099DFF35-6CC1-448C-B4A5-D0B03EB39F76}" srcOrd="0" destOrd="0" presId="urn:microsoft.com/office/officeart/2018/2/layout/IconVerticalSolidList"/>
    <dgm:cxn modelId="{9F42C817-BD8E-4654-8185-10480B281AEF}" srcId="{56869140-7D9F-4CB6-9D68-26ACDA208287}" destId="{68595575-9697-4867-96CF-88644DE3FC82}" srcOrd="3" destOrd="0" parTransId="{366519F6-1A13-42EA-8156-03A24D130400}" sibTransId="{49591E18-4EDF-407B-AEA8-CAA14328CD7E}"/>
    <dgm:cxn modelId="{D9BE3F2B-5F06-478A-A56D-B1713434D258}" srcId="{9C545FC9-AE64-431A-B92D-E009ECE2CF08}" destId="{A058DD08-E9FC-4E44-9CA5-383DF4D89F87}" srcOrd="0" destOrd="0" parTransId="{EAEE6FA1-5371-4844-A4EE-239C8535E0BD}" sibTransId="{84610FBE-DE2A-4324-A908-42C238C9DACE}"/>
    <dgm:cxn modelId="{3E0FAC30-BF95-4A73-AF8F-669427C72B56}" srcId="{56869140-7D9F-4CB6-9D68-26ACDA208287}" destId="{C345EF29-35E7-4CCF-921D-9445FAFE0814}" srcOrd="4" destOrd="0" parTransId="{D8F6EFCD-F81D-4961-900D-19A698719395}" sibTransId="{B1A21060-B636-4FF5-87DB-F134F71D0014}"/>
    <dgm:cxn modelId="{8A849033-180E-46A8-8950-06077641D82E}" srcId="{68595575-9697-4867-96CF-88644DE3FC82}" destId="{28C2AD25-31C0-4FC9-971C-8484532155B8}" srcOrd="0" destOrd="0" parTransId="{DAD8D563-F8B3-4B3D-9D9E-B1777F36990D}" sibTransId="{F549FD9D-1CF9-4CAA-AE54-1CE7694967B2}"/>
    <dgm:cxn modelId="{4013C238-2CC6-49B1-A20B-C3BB4E490B33}" type="presOf" srcId="{A20B19BA-676B-466C-8C8B-A6652F74E002}" destId="{17B50BCB-E40F-4716-BDD8-119E55078083}" srcOrd="0" destOrd="0" presId="urn:microsoft.com/office/officeart/2018/2/layout/IconVerticalSolidList"/>
    <dgm:cxn modelId="{B8969043-A11E-4895-A24F-491D4C44888A}" srcId="{56869140-7D9F-4CB6-9D68-26ACDA208287}" destId="{9C545FC9-AE64-431A-B92D-E009ECE2CF08}" srcOrd="2" destOrd="0" parTransId="{3DC60C8B-5C3C-4506-8456-DBF647271F1D}" sibTransId="{6F58F7C4-40FC-47B4-B1B4-52879C50BFE0}"/>
    <dgm:cxn modelId="{3154E245-4293-4A9E-9ED9-07CF522477EB}" type="presOf" srcId="{E1B203EC-46CC-49EB-B7C7-DC68FB6F3145}" destId="{9EEC8BF6-8726-4029-9819-06B45B90EBBA}" srcOrd="0" destOrd="0" presId="urn:microsoft.com/office/officeart/2018/2/layout/IconVerticalSolidList"/>
    <dgm:cxn modelId="{838D894F-175E-4FA4-A103-CE791C2956C1}" type="presOf" srcId="{C345EF29-35E7-4CCF-921D-9445FAFE0814}" destId="{8283DA2F-77CB-4E18-9417-6701F3EE40A0}" srcOrd="0" destOrd="0" presId="urn:microsoft.com/office/officeart/2018/2/layout/IconVerticalSolidList"/>
    <dgm:cxn modelId="{D6A8FA7D-56E4-4F5D-9C50-90181867D760}" type="presOf" srcId="{68595575-9697-4867-96CF-88644DE3FC82}" destId="{069BA8FF-572B-42F6-987F-D61CD8CB3FD6}" srcOrd="0" destOrd="0" presId="urn:microsoft.com/office/officeart/2018/2/layout/IconVerticalSolidList"/>
    <dgm:cxn modelId="{1FD63098-497B-4181-82F3-01BECBDE0428}" type="presOf" srcId="{A058DD08-E9FC-4E44-9CA5-383DF4D89F87}" destId="{8CFA6A97-7529-4A7A-A14A-BD2BA81DBD83}" srcOrd="0" destOrd="0" presId="urn:microsoft.com/office/officeart/2018/2/layout/IconVerticalSolidList"/>
    <dgm:cxn modelId="{11B1BF9E-DB88-474F-B95A-3BBA68427EFB}" type="presOf" srcId="{55C4836A-EEC9-4A5D-ADBF-65D7A63DC0B2}" destId="{8C69E380-018B-4C19-82DE-1EBB02045EAB}" srcOrd="0" destOrd="0" presId="urn:microsoft.com/office/officeart/2018/2/layout/IconVerticalSolidList"/>
    <dgm:cxn modelId="{BE55E0AA-7CBB-482F-ABF4-BB307EAD15ED}" type="presOf" srcId="{9C545FC9-AE64-431A-B92D-E009ECE2CF08}" destId="{F2745722-15D6-4847-BFC7-9ACF2C6107E2}" srcOrd="0" destOrd="0" presId="urn:microsoft.com/office/officeart/2018/2/layout/IconVerticalSolidList"/>
    <dgm:cxn modelId="{FE6094DA-D5A7-4623-9A7D-D0CD41EE6032}" srcId="{6D542472-7C4D-49E1-8A14-C6DE51CF669D}" destId="{C9F0CD1F-889A-41C4-A411-987C2920B5E0}" srcOrd="0" destOrd="0" parTransId="{8B6D9C76-83D2-473A-97CA-BE4275D5664F}" sibTransId="{3FB545FB-D12D-4209-A95C-2E62CBB13CEE}"/>
    <dgm:cxn modelId="{CFE94BE4-B2C1-4AB4-8BC0-1D58BECE1192}" srcId="{56869140-7D9F-4CB6-9D68-26ACDA208287}" destId="{55C4836A-EEC9-4A5D-ADBF-65D7A63DC0B2}" srcOrd="1" destOrd="0" parTransId="{FA3FF03C-01F2-41F2-AA38-4A2633ABEDD8}" sibTransId="{120D8C26-D111-45C6-A4B2-B8A749ED9B4D}"/>
    <dgm:cxn modelId="{AF9A14EB-168A-4444-9634-55D70ACFCC21}" srcId="{56869140-7D9F-4CB6-9D68-26ACDA208287}" destId="{6D542472-7C4D-49E1-8A14-C6DE51CF669D}" srcOrd="0" destOrd="0" parTransId="{2D4B34F0-04D7-4A3A-9712-631AFE9A375D}" sibTransId="{2F2C53CB-2009-4FBB-9C0A-58A8FF656479}"/>
    <dgm:cxn modelId="{DAA73EEB-66C2-4B5F-BDED-391BA745F73C}" srcId="{C345EF29-35E7-4CCF-921D-9445FAFE0814}" destId="{A20B19BA-676B-466C-8C8B-A6652F74E002}" srcOrd="0" destOrd="0" parTransId="{5B99174A-8777-4634-83B2-3BF490702D36}" sibTransId="{A06FDD51-ACED-400F-974B-C057C08A4646}"/>
    <dgm:cxn modelId="{3F868CFE-5D55-49D0-A773-5BAAEAF2976C}" srcId="{55C4836A-EEC9-4A5D-ADBF-65D7A63DC0B2}" destId="{E1B203EC-46CC-49EB-B7C7-DC68FB6F3145}" srcOrd="0" destOrd="0" parTransId="{D7348928-6245-4C4A-92D4-9C343F4D87DA}" sibTransId="{C1FD7ECE-9679-4738-AB78-545EE47EDE75}"/>
    <dgm:cxn modelId="{F7577903-949B-41CD-B313-0EC1B92B4DEF}" type="presParOf" srcId="{ACAD79A3-A3B5-4C29-A61D-6CBDD4F5BC2A}" destId="{9DF5B7AC-90D4-4B3F-92EC-D6B03D8F6A21}" srcOrd="0" destOrd="0" presId="urn:microsoft.com/office/officeart/2018/2/layout/IconVerticalSolidList"/>
    <dgm:cxn modelId="{CA6A37DE-EECC-41ED-8020-D12C8CD479E8}" type="presParOf" srcId="{9DF5B7AC-90D4-4B3F-92EC-D6B03D8F6A21}" destId="{B4726CC5-7390-4024-93ED-AAC710A64838}" srcOrd="0" destOrd="0" presId="urn:microsoft.com/office/officeart/2018/2/layout/IconVerticalSolidList"/>
    <dgm:cxn modelId="{E0BB9A98-66D4-40CC-A60D-E32D2B3063BC}" type="presParOf" srcId="{9DF5B7AC-90D4-4B3F-92EC-D6B03D8F6A21}" destId="{4B1041DB-D0F1-4A33-8769-A6F56943AD6D}" srcOrd="1" destOrd="0" presId="urn:microsoft.com/office/officeart/2018/2/layout/IconVerticalSolidList"/>
    <dgm:cxn modelId="{20EEF3DD-C8F1-4389-8B25-54E7538F4B91}" type="presParOf" srcId="{9DF5B7AC-90D4-4B3F-92EC-D6B03D8F6A21}" destId="{7C445DCE-13DC-4362-95C5-FF46EDCED362}" srcOrd="2" destOrd="0" presId="urn:microsoft.com/office/officeart/2018/2/layout/IconVerticalSolidList"/>
    <dgm:cxn modelId="{856F6FE1-40C3-45A0-9EBB-083A0D9BD5BB}" type="presParOf" srcId="{9DF5B7AC-90D4-4B3F-92EC-D6B03D8F6A21}" destId="{00B35C01-F451-489E-B753-533AD7ED8622}" srcOrd="3" destOrd="0" presId="urn:microsoft.com/office/officeart/2018/2/layout/IconVerticalSolidList"/>
    <dgm:cxn modelId="{8F11B998-5B36-403A-8E94-7F3AE155DE0E}" type="presParOf" srcId="{9DF5B7AC-90D4-4B3F-92EC-D6B03D8F6A21}" destId="{099DFF35-6CC1-448C-B4A5-D0B03EB39F76}" srcOrd="4" destOrd="0" presId="urn:microsoft.com/office/officeart/2018/2/layout/IconVerticalSolidList"/>
    <dgm:cxn modelId="{0CA46A38-41D0-4DA7-B31A-80F6486ACA22}" type="presParOf" srcId="{ACAD79A3-A3B5-4C29-A61D-6CBDD4F5BC2A}" destId="{3FA080A5-22CC-4EE4-AF1A-194A02FA7FA6}" srcOrd="1" destOrd="0" presId="urn:microsoft.com/office/officeart/2018/2/layout/IconVerticalSolidList"/>
    <dgm:cxn modelId="{218CE908-880B-4E6C-AC96-A81524E2EEF9}" type="presParOf" srcId="{ACAD79A3-A3B5-4C29-A61D-6CBDD4F5BC2A}" destId="{56D61872-43F4-4752-8002-20E0CA14D3C2}" srcOrd="2" destOrd="0" presId="urn:microsoft.com/office/officeart/2018/2/layout/IconVerticalSolidList"/>
    <dgm:cxn modelId="{C98F14BA-7C2F-4568-AE40-DF34E52CED3B}" type="presParOf" srcId="{56D61872-43F4-4752-8002-20E0CA14D3C2}" destId="{259CC145-E72B-4E0D-8490-7E18591B43B7}" srcOrd="0" destOrd="0" presId="urn:microsoft.com/office/officeart/2018/2/layout/IconVerticalSolidList"/>
    <dgm:cxn modelId="{01EC2E4C-50B5-4485-BE6C-4D9084EF99F7}" type="presParOf" srcId="{56D61872-43F4-4752-8002-20E0CA14D3C2}" destId="{FC195001-394B-4A56-A34F-23506F4406F0}" srcOrd="1" destOrd="0" presId="urn:microsoft.com/office/officeart/2018/2/layout/IconVerticalSolidList"/>
    <dgm:cxn modelId="{BB778F6A-CD85-46AA-9E77-C308959F9D30}" type="presParOf" srcId="{56D61872-43F4-4752-8002-20E0CA14D3C2}" destId="{87CD70D2-6162-4030-95C7-3A5F7DE6D325}" srcOrd="2" destOrd="0" presId="urn:microsoft.com/office/officeart/2018/2/layout/IconVerticalSolidList"/>
    <dgm:cxn modelId="{9187FE03-8E68-4CF9-AA32-F8E69E9C4CD8}" type="presParOf" srcId="{56D61872-43F4-4752-8002-20E0CA14D3C2}" destId="{8C69E380-018B-4C19-82DE-1EBB02045EAB}" srcOrd="3" destOrd="0" presId="urn:microsoft.com/office/officeart/2018/2/layout/IconVerticalSolidList"/>
    <dgm:cxn modelId="{0E2F83A9-6A5D-4905-B90D-ED691AAE8F67}" type="presParOf" srcId="{56D61872-43F4-4752-8002-20E0CA14D3C2}" destId="{9EEC8BF6-8726-4029-9819-06B45B90EBBA}" srcOrd="4" destOrd="0" presId="urn:microsoft.com/office/officeart/2018/2/layout/IconVerticalSolidList"/>
    <dgm:cxn modelId="{2F2DCCB5-B8E2-49DF-A613-931FBE5249A6}" type="presParOf" srcId="{ACAD79A3-A3B5-4C29-A61D-6CBDD4F5BC2A}" destId="{3B366105-E127-48F0-9B89-1E924870B6B0}" srcOrd="3" destOrd="0" presId="urn:microsoft.com/office/officeart/2018/2/layout/IconVerticalSolidList"/>
    <dgm:cxn modelId="{D18C6BB5-B613-486F-AE95-E870E41AB8D9}" type="presParOf" srcId="{ACAD79A3-A3B5-4C29-A61D-6CBDD4F5BC2A}" destId="{F9891C48-9B09-4D4F-8F49-24A186DC8A3D}" srcOrd="4" destOrd="0" presId="urn:microsoft.com/office/officeart/2018/2/layout/IconVerticalSolidList"/>
    <dgm:cxn modelId="{05C19E6D-EE05-4848-8E1F-AC3B070F2741}" type="presParOf" srcId="{F9891C48-9B09-4D4F-8F49-24A186DC8A3D}" destId="{9EE2B3C3-AAD9-4FDB-806E-5DB8B58DAB3C}" srcOrd="0" destOrd="0" presId="urn:microsoft.com/office/officeart/2018/2/layout/IconVerticalSolidList"/>
    <dgm:cxn modelId="{A1A4B277-AB2B-4AAE-B6CC-0A796E1C4476}" type="presParOf" srcId="{F9891C48-9B09-4D4F-8F49-24A186DC8A3D}" destId="{B9A4E4F4-A75F-4D13-B3A9-F42846606A69}" srcOrd="1" destOrd="0" presId="urn:microsoft.com/office/officeart/2018/2/layout/IconVerticalSolidList"/>
    <dgm:cxn modelId="{615DFAEC-E1C6-4E71-86B9-D37C48EDF726}" type="presParOf" srcId="{F9891C48-9B09-4D4F-8F49-24A186DC8A3D}" destId="{2872B64C-6E22-43F4-BBC3-47350A344059}" srcOrd="2" destOrd="0" presId="urn:microsoft.com/office/officeart/2018/2/layout/IconVerticalSolidList"/>
    <dgm:cxn modelId="{9AC1A312-47F9-42D0-986F-F81C23736C5F}" type="presParOf" srcId="{F9891C48-9B09-4D4F-8F49-24A186DC8A3D}" destId="{F2745722-15D6-4847-BFC7-9ACF2C6107E2}" srcOrd="3" destOrd="0" presId="urn:microsoft.com/office/officeart/2018/2/layout/IconVerticalSolidList"/>
    <dgm:cxn modelId="{2FCF9E79-D6DD-49D7-8F3B-6D07ACC2E713}" type="presParOf" srcId="{F9891C48-9B09-4D4F-8F49-24A186DC8A3D}" destId="{8CFA6A97-7529-4A7A-A14A-BD2BA81DBD83}" srcOrd="4" destOrd="0" presId="urn:microsoft.com/office/officeart/2018/2/layout/IconVerticalSolidList"/>
    <dgm:cxn modelId="{AAE359CD-04DA-482E-8C31-EA51B630AB8B}" type="presParOf" srcId="{ACAD79A3-A3B5-4C29-A61D-6CBDD4F5BC2A}" destId="{BD3721B0-8537-4F93-B9CF-CBDE6651AD1C}" srcOrd="5" destOrd="0" presId="urn:microsoft.com/office/officeart/2018/2/layout/IconVerticalSolidList"/>
    <dgm:cxn modelId="{3F3F368B-6580-48DD-8EDB-281FDE3709EB}" type="presParOf" srcId="{ACAD79A3-A3B5-4C29-A61D-6CBDD4F5BC2A}" destId="{29372B44-0877-4E98-A269-7E1CC774712B}" srcOrd="6" destOrd="0" presId="urn:microsoft.com/office/officeart/2018/2/layout/IconVerticalSolidList"/>
    <dgm:cxn modelId="{058EED99-C322-4214-849C-1280F3D480B8}" type="presParOf" srcId="{29372B44-0877-4E98-A269-7E1CC774712B}" destId="{F153EEFB-0006-4BBF-84AB-00ED3F5E662F}" srcOrd="0" destOrd="0" presId="urn:microsoft.com/office/officeart/2018/2/layout/IconVerticalSolidList"/>
    <dgm:cxn modelId="{60A008C0-4C41-4122-855C-CE0752E13316}" type="presParOf" srcId="{29372B44-0877-4E98-A269-7E1CC774712B}" destId="{45E7A115-8C6E-41A7-B108-132D80947806}" srcOrd="1" destOrd="0" presId="urn:microsoft.com/office/officeart/2018/2/layout/IconVerticalSolidList"/>
    <dgm:cxn modelId="{4D44BFBF-B8DB-4281-B111-76DD4BC35BC1}" type="presParOf" srcId="{29372B44-0877-4E98-A269-7E1CC774712B}" destId="{C444152A-F035-475E-9945-3F5B4E89CDCE}" srcOrd="2" destOrd="0" presId="urn:microsoft.com/office/officeart/2018/2/layout/IconVerticalSolidList"/>
    <dgm:cxn modelId="{B7D1D42C-1FBC-4213-8EE6-ECF87567422A}" type="presParOf" srcId="{29372B44-0877-4E98-A269-7E1CC774712B}" destId="{069BA8FF-572B-42F6-987F-D61CD8CB3FD6}" srcOrd="3" destOrd="0" presId="urn:microsoft.com/office/officeart/2018/2/layout/IconVerticalSolidList"/>
    <dgm:cxn modelId="{DEBA946D-F077-4402-9B59-5081BA39E346}" type="presParOf" srcId="{29372B44-0877-4E98-A269-7E1CC774712B}" destId="{C2F23335-0208-48C4-BCB1-61071F1A2593}" srcOrd="4" destOrd="0" presId="urn:microsoft.com/office/officeart/2018/2/layout/IconVerticalSolidList"/>
    <dgm:cxn modelId="{89C53369-1189-4C6F-854A-12A6B67781B0}" type="presParOf" srcId="{ACAD79A3-A3B5-4C29-A61D-6CBDD4F5BC2A}" destId="{A47A4085-5D37-4874-9C58-2F2E3C3F93F9}" srcOrd="7" destOrd="0" presId="urn:microsoft.com/office/officeart/2018/2/layout/IconVerticalSolidList"/>
    <dgm:cxn modelId="{015507D8-37B8-44DA-AAF1-2B337BEC1BC5}" type="presParOf" srcId="{ACAD79A3-A3B5-4C29-A61D-6CBDD4F5BC2A}" destId="{FE15CAFD-13FA-40AE-B0D1-5F92E5C6DAEC}" srcOrd="8" destOrd="0" presId="urn:microsoft.com/office/officeart/2018/2/layout/IconVerticalSolidList"/>
    <dgm:cxn modelId="{B1F7E147-3AB3-4005-85BE-0082A7616CAB}" type="presParOf" srcId="{FE15CAFD-13FA-40AE-B0D1-5F92E5C6DAEC}" destId="{A7313F53-FBD8-476F-8BFA-F2A5FA2F4F0A}" srcOrd="0" destOrd="0" presId="urn:microsoft.com/office/officeart/2018/2/layout/IconVerticalSolidList"/>
    <dgm:cxn modelId="{F8BB4114-E621-4828-BD7A-059F6CA0C76E}" type="presParOf" srcId="{FE15CAFD-13FA-40AE-B0D1-5F92E5C6DAEC}" destId="{9D3715E6-00E3-4E77-831E-69F6B3936F06}" srcOrd="1" destOrd="0" presId="urn:microsoft.com/office/officeart/2018/2/layout/IconVerticalSolidList"/>
    <dgm:cxn modelId="{05F6E204-4AF4-412A-9DE6-3CA4A61ED899}" type="presParOf" srcId="{FE15CAFD-13FA-40AE-B0D1-5F92E5C6DAEC}" destId="{B381FCFC-6F03-4D9E-B256-D65D40979DF1}" srcOrd="2" destOrd="0" presId="urn:microsoft.com/office/officeart/2018/2/layout/IconVerticalSolidList"/>
    <dgm:cxn modelId="{1B766EE2-0135-45C0-A538-D7BA4C31DAD0}" type="presParOf" srcId="{FE15CAFD-13FA-40AE-B0D1-5F92E5C6DAEC}" destId="{8283DA2F-77CB-4E18-9417-6701F3EE40A0}" srcOrd="3" destOrd="0" presId="urn:microsoft.com/office/officeart/2018/2/layout/IconVerticalSolidList"/>
    <dgm:cxn modelId="{A5608F9C-202E-4B4E-848C-1B694355A1A3}" type="presParOf" srcId="{FE15CAFD-13FA-40AE-B0D1-5F92E5C6DAEC}" destId="{17B50BCB-E40F-4716-BDD8-119E55078083}"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869140-7D9F-4CB6-9D68-26ACDA20828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D542472-7C4D-49E1-8A14-C6DE51CF669D}">
      <dgm:prSet custT="1"/>
      <dgm:spPr/>
      <dgm:t>
        <a:bodyPr/>
        <a:lstStyle/>
        <a:p>
          <a:pPr>
            <a:lnSpc>
              <a:spcPct val="100000"/>
            </a:lnSpc>
          </a:pPr>
          <a:r>
            <a:rPr lang="tr-TR" sz="1400" dirty="0"/>
            <a:t>Düzenli olarak kaç tane sosyal medya platformunu aktif olarak kullanıyorsunuz?</a:t>
          </a:r>
          <a:endParaRPr lang="en-US" sz="1400" dirty="0">
            <a:latin typeface="Aptos" panose="020B0004020202020204" pitchFamily="34" charset="0"/>
          </a:endParaRPr>
        </a:p>
      </dgm:t>
    </dgm:pt>
    <dgm:pt modelId="{2D4B34F0-04D7-4A3A-9712-631AFE9A375D}" type="parTrans" cxnId="{AF9A14EB-168A-4444-9634-55D70ACFCC21}">
      <dgm:prSet/>
      <dgm:spPr/>
      <dgm:t>
        <a:bodyPr/>
        <a:lstStyle/>
        <a:p>
          <a:endParaRPr lang="en-US"/>
        </a:p>
      </dgm:t>
    </dgm:pt>
    <dgm:pt modelId="{2F2C53CB-2009-4FBB-9C0A-58A8FF656479}" type="sibTrans" cxnId="{AF9A14EB-168A-4444-9634-55D70ACFCC21}">
      <dgm:prSet/>
      <dgm:spPr/>
      <dgm:t>
        <a:bodyPr/>
        <a:lstStyle/>
        <a:p>
          <a:endParaRPr lang="en-US"/>
        </a:p>
      </dgm:t>
    </dgm:pt>
    <dgm:pt modelId="{C9F0CD1F-889A-41C4-A411-987C2920B5E0}">
      <dgm:prSet custT="1"/>
      <dgm:spPr/>
      <dgm:t>
        <a:bodyPr/>
        <a:lstStyle/>
        <a:p>
          <a:pPr>
            <a:lnSpc>
              <a:spcPct val="100000"/>
            </a:lnSpc>
          </a:pPr>
          <a:r>
            <a:rPr lang="en-US" sz="1400" dirty="0">
              <a:latin typeface="Aptos" panose="020B0004020202020204" pitchFamily="34" charset="0"/>
            </a:rPr>
            <a:t>a) 1-2</a:t>
          </a:r>
          <a:r>
            <a:rPr lang="sk-SK" sz="1400" dirty="0">
              <a:latin typeface="Aptos" panose="020B0004020202020204" pitchFamily="34" charset="0"/>
            </a:rPr>
            <a:t>                                  </a:t>
          </a:r>
          <a:r>
            <a:rPr lang="en-US" sz="1400" dirty="0">
              <a:latin typeface="Aptos" panose="020B0004020202020204" pitchFamily="34" charset="0"/>
            </a:rPr>
            <a:t>b) </a:t>
          </a:r>
          <a:r>
            <a:rPr lang="sk-SK" sz="1400" dirty="0">
              <a:latin typeface="Aptos" panose="020B0004020202020204" pitchFamily="34" charset="0"/>
            </a:rPr>
            <a:t>3-4</a:t>
          </a:r>
        </a:p>
        <a:p>
          <a:pPr>
            <a:lnSpc>
              <a:spcPct val="100000"/>
            </a:lnSpc>
          </a:pPr>
          <a:r>
            <a:rPr lang="en-US" sz="1400" dirty="0">
              <a:latin typeface="Aptos" panose="020B0004020202020204" pitchFamily="34" charset="0"/>
            </a:rPr>
            <a:t>c) </a:t>
          </a:r>
          <a:r>
            <a:rPr lang="sk-SK" sz="1400" dirty="0">
              <a:latin typeface="Aptos" panose="020B0004020202020204" pitchFamily="34" charset="0"/>
            </a:rPr>
            <a:t>5-6                                   </a:t>
          </a:r>
          <a:r>
            <a:rPr lang="en-US" sz="1400" dirty="0">
              <a:latin typeface="Aptos" panose="020B0004020202020204" pitchFamily="34" charset="0"/>
            </a:rPr>
            <a:t>d) </a:t>
          </a:r>
          <a:r>
            <a:rPr lang="sk-SK" sz="1400" dirty="0">
              <a:latin typeface="Aptos" panose="020B0004020202020204" pitchFamily="34" charset="0"/>
            </a:rPr>
            <a:t>7-8</a:t>
          </a:r>
          <a:r>
            <a:rPr lang="en-US" sz="1400" dirty="0">
              <a:latin typeface="Aptos" panose="020B0004020202020204" pitchFamily="34" charset="0"/>
            </a:rPr>
            <a:t>             </a:t>
          </a:r>
          <a:endParaRPr lang="sk-SK" sz="1400" dirty="0">
            <a:latin typeface="Aptos" panose="020B0004020202020204" pitchFamily="34" charset="0"/>
          </a:endParaRPr>
        </a:p>
        <a:p>
          <a:pPr>
            <a:lnSpc>
              <a:spcPct val="100000"/>
            </a:lnSpc>
          </a:pPr>
          <a:r>
            <a:rPr lang="en-US" sz="1400" dirty="0">
              <a:latin typeface="Aptos" panose="020B0004020202020204" pitchFamily="34" charset="0"/>
            </a:rPr>
            <a:t>e) </a:t>
          </a:r>
          <a:r>
            <a:rPr lang="sk-SK" sz="1400" dirty="0">
              <a:latin typeface="Aptos" panose="020B0004020202020204" pitchFamily="34" charset="0"/>
            </a:rPr>
            <a:t>8‘den </a:t>
          </a:r>
          <a:r>
            <a:rPr lang="sk-SK" sz="1400" dirty="0" err="1">
              <a:latin typeface="Aptos" panose="020B0004020202020204" pitchFamily="34" charset="0"/>
            </a:rPr>
            <a:t>fazla</a:t>
          </a:r>
          <a:endParaRPr lang="en-US" sz="1400" dirty="0">
            <a:latin typeface="Aptos" panose="020B0004020202020204" pitchFamily="34" charset="0"/>
          </a:endParaRPr>
        </a:p>
      </dgm:t>
    </dgm:pt>
    <dgm:pt modelId="{8B6D9C76-83D2-473A-97CA-BE4275D5664F}" type="parTrans" cxnId="{FE6094DA-D5A7-4623-9A7D-D0CD41EE6032}">
      <dgm:prSet/>
      <dgm:spPr/>
      <dgm:t>
        <a:bodyPr/>
        <a:lstStyle/>
        <a:p>
          <a:endParaRPr lang="en-US"/>
        </a:p>
      </dgm:t>
    </dgm:pt>
    <dgm:pt modelId="{3FB545FB-D12D-4209-A95C-2E62CBB13CEE}" type="sibTrans" cxnId="{FE6094DA-D5A7-4623-9A7D-D0CD41EE6032}">
      <dgm:prSet/>
      <dgm:spPr/>
      <dgm:t>
        <a:bodyPr/>
        <a:lstStyle/>
        <a:p>
          <a:endParaRPr lang="en-US"/>
        </a:p>
      </dgm:t>
    </dgm:pt>
    <dgm:pt modelId="{55C4836A-EEC9-4A5D-ADBF-65D7A63DC0B2}">
      <dgm:prSet/>
      <dgm:spPr/>
      <dgm:t>
        <a:bodyPr/>
        <a:lstStyle/>
        <a:p>
          <a:pPr>
            <a:lnSpc>
              <a:spcPct val="100000"/>
            </a:lnSpc>
          </a:pPr>
          <a:r>
            <a:rPr lang="tr-TR" dirty="0"/>
            <a:t>Sosyal medyada her gün ortalama ne kadar zaman geçiriyorsunuz?</a:t>
          </a:r>
          <a:endParaRPr lang="en-US" dirty="0">
            <a:latin typeface="Aptos" panose="020B0004020202020204" pitchFamily="34" charset="0"/>
          </a:endParaRPr>
        </a:p>
      </dgm:t>
    </dgm:pt>
    <dgm:pt modelId="{FA3FF03C-01F2-41F2-AA38-4A2633ABEDD8}" type="parTrans" cxnId="{CFE94BE4-B2C1-4AB4-8BC0-1D58BECE1192}">
      <dgm:prSet/>
      <dgm:spPr/>
      <dgm:t>
        <a:bodyPr/>
        <a:lstStyle/>
        <a:p>
          <a:endParaRPr lang="en-US"/>
        </a:p>
      </dgm:t>
    </dgm:pt>
    <dgm:pt modelId="{120D8C26-D111-45C6-A4B2-B8A749ED9B4D}" type="sibTrans" cxnId="{CFE94BE4-B2C1-4AB4-8BC0-1D58BECE1192}">
      <dgm:prSet/>
      <dgm:spPr/>
      <dgm:t>
        <a:bodyPr/>
        <a:lstStyle/>
        <a:p>
          <a:endParaRPr lang="en-US"/>
        </a:p>
      </dgm:t>
    </dgm:pt>
    <dgm:pt modelId="{E1B203EC-46CC-49EB-B7C7-DC68FB6F3145}">
      <dgm:prSet custT="1"/>
      <dgm:spPr/>
      <dgm:t>
        <a:bodyPr/>
        <a:lstStyle/>
        <a:p>
          <a:pPr>
            <a:lnSpc>
              <a:spcPct val="100000"/>
            </a:lnSpc>
          </a:pPr>
          <a:r>
            <a:rPr lang="tr-TR" sz="1400" dirty="0"/>
            <a:t>a) 30 dakikadan az         b) 30 dakika - 1 saat </a:t>
          </a:r>
        </a:p>
        <a:p>
          <a:pPr>
            <a:lnSpc>
              <a:spcPct val="100000"/>
            </a:lnSpc>
          </a:pPr>
          <a:r>
            <a:rPr lang="tr-TR" sz="1400" dirty="0"/>
            <a:t>c) 1-2 saat    d) 2-4 saat e) 4 saatten fazla</a:t>
          </a:r>
          <a:endParaRPr lang="en-US" sz="1400" dirty="0">
            <a:latin typeface="Aptos" panose="020B0004020202020204" pitchFamily="34" charset="0"/>
          </a:endParaRPr>
        </a:p>
      </dgm:t>
    </dgm:pt>
    <dgm:pt modelId="{D7348928-6245-4C4A-92D4-9C343F4D87DA}" type="parTrans" cxnId="{3F868CFE-5D55-49D0-A773-5BAAEAF2976C}">
      <dgm:prSet/>
      <dgm:spPr/>
      <dgm:t>
        <a:bodyPr/>
        <a:lstStyle/>
        <a:p>
          <a:endParaRPr lang="en-US"/>
        </a:p>
      </dgm:t>
    </dgm:pt>
    <dgm:pt modelId="{C1FD7ECE-9679-4738-AB78-545EE47EDE75}" type="sibTrans" cxnId="{3F868CFE-5D55-49D0-A773-5BAAEAF2976C}">
      <dgm:prSet/>
      <dgm:spPr/>
      <dgm:t>
        <a:bodyPr/>
        <a:lstStyle/>
        <a:p>
          <a:endParaRPr lang="en-US"/>
        </a:p>
      </dgm:t>
    </dgm:pt>
    <dgm:pt modelId="{9C545FC9-AE64-431A-B92D-E009ECE2CF08}">
      <dgm:prSet/>
      <dgm:spPr/>
      <dgm:t>
        <a:bodyPr/>
        <a:lstStyle/>
        <a:p>
          <a:pPr>
            <a:lnSpc>
              <a:spcPct val="100000"/>
            </a:lnSpc>
          </a:pPr>
          <a:r>
            <a:rPr lang="tr-TR" dirty="0"/>
            <a:t>Hayatınızın seçilmiş veya idealize edilmiş bir versiyonunu sosyal medyada sunma konusunda ne düzeyde baskı hissediyorsunuz?</a:t>
          </a:r>
          <a:endParaRPr lang="en-US" dirty="0">
            <a:latin typeface="Aptos" panose="020B0004020202020204" pitchFamily="34" charset="0"/>
          </a:endParaRPr>
        </a:p>
      </dgm:t>
    </dgm:pt>
    <dgm:pt modelId="{3DC60C8B-5C3C-4506-8456-DBF647271F1D}" type="parTrans" cxnId="{B8969043-A11E-4895-A24F-491D4C44888A}">
      <dgm:prSet/>
      <dgm:spPr/>
      <dgm:t>
        <a:bodyPr/>
        <a:lstStyle/>
        <a:p>
          <a:endParaRPr lang="en-US"/>
        </a:p>
      </dgm:t>
    </dgm:pt>
    <dgm:pt modelId="{6F58F7C4-40FC-47B4-B1B4-52879C50BFE0}" type="sibTrans" cxnId="{B8969043-A11E-4895-A24F-491D4C44888A}">
      <dgm:prSet/>
      <dgm:spPr/>
      <dgm:t>
        <a:bodyPr/>
        <a:lstStyle/>
        <a:p>
          <a:endParaRPr lang="en-US"/>
        </a:p>
      </dgm:t>
    </dgm:pt>
    <dgm:pt modelId="{A058DD08-E9FC-4E44-9CA5-383DF4D89F87}">
      <dgm:prSet custT="1"/>
      <dgm:spPr/>
      <dgm:t>
        <a:bodyPr/>
        <a:lstStyle/>
        <a:p>
          <a:pPr>
            <a:lnSpc>
              <a:spcPct val="100000"/>
            </a:lnSpc>
          </a:pPr>
          <a:r>
            <a:rPr lang="tr-TR" sz="1400" dirty="0"/>
            <a:t>a) Hiçbir zaman      b) Bazen
c) Sık sık                   d) Çoğu zaman
e) Sürekli</a:t>
          </a:r>
          <a:endParaRPr lang="en-US" sz="1400" dirty="0">
            <a:latin typeface="Aptos" panose="020B0004020202020204" pitchFamily="34" charset="0"/>
          </a:endParaRPr>
        </a:p>
      </dgm:t>
    </dgm:pt>
    <dgm:pt modelId="{EAEE6FA1-5371-4844-A4EE-239C8535E0BD}" type="parTrans" cxnId="{D9BE3F2B-5F06-478A-A56D-B1713434D258}">
      <dgm:prSet/>
      <dgm:spPr/>
      <dgm:t>
        <a:bodyPr/>
        <a:lstStyle/>
        <a:p>
          <a:endParaRPr lang="en-US"/>
        </a:p>
      </dgm:t>
    </dgm:pt>
    <dgm:pt modelId="{84610FBE-DE2A-4324-A908-42C238C9DACE}" type="sibTrans" cxnId="{D9BE3F2B-5F06-478A-A56D-B1713434D258}">
      <dgm:prSet/>
      <dgm:spPr/>
      <dgm:t>
        <a:bodyPr/>
        <a:lstStyle/>
        <a:p>
          <a:endParaRPr lang="en-US"/>
        </a:p>
      </dgm:t>
    </dgm:pt>
    <dgm:pt modelId="{68595575-9697-4867-96CF-88644DE3FC82}">
      <dgm:prSet custT="1"/>
      <dgm:spPr/>
      <dgm:t>
        <a:bodyPr/>
        <a:lstStyle/>
        <a:p>
          <a:pPr>
            <a:lnSpc>
              <a:spcPct val="100000"/>
            </a:lnSpc>
          </a:pPr>
          <a:r>
            <a:rPr lang="tr-TR" sz="1400" dirty="0"/>
            <a:t>Yüz yüze konuşmalar veya etkinlikler sırasında sosyal medya bildirimlerini veya güncellemelerini ne sıklıkla kontrol ediyorsunuz?</a:t>
          </a:r>
          <a:endParaRPr lang="en-US" sz="1400" dirty="0">
            <a:latin typeface="Aptos" panose="020B0004020202020204" pitchFamily="34" charset="0"/>
          </a:endParaRPr>
        </a:p>
      </dgm:t>
    </dgm:pt>
    <dgm:pt modelId="{366519F6-1A13-42EA-8156-03A24D130400}" type="parTrans" cxnId="{9F42C817-BD8E-4654-8185-10480B281AEF}">
      <dgm:prSet/>
      <dgm:spPr/>
      <dgm:t>
        <a:bodyPr/>
        <a:lstStyle/>
        <a:p>
          <a:endParaRPr lang="en-US"/>
        </a:p>
      </dgm:t>
    </dgm:pt>
    <dgm:pt modelId="{49591E18-4EDF-407B-AEA8-CAA14328CD7E}" type="sibTrans" cxnId="{9F42C817-BD8E-4654-8185-10480B281AEF}">
      <dgm:prSet/>
      <dgm:spPr/>
      <dgm:t>
        <a:bodyPr/>
        <a:lstStyle/>
        <a:p>
          <a:endParaRPr lang="en-US"/>
        </a:p>
      </dgm:t>
    </dgm:pt>
    <dgm:pt modelId="{28C2AD25-31C0-4FC9-971C-8484532155B8}">
      <dgm:prSet custT="1"/>
      <dgm:spPr/>
      <dgm:t>
        <a:bodyPr/>
        <a:lstStyle/>
        <a:p>
          <a:pPr>
            <a:lnSpc>
              <a:spcPct val="100000"/>
            </a:lnSpc>
          </a:pPr>
          <a:r>
            <a:rPr lang="tr-TR" sz="1400" dirty="0"/>
            <a:t>a) Her zaman                b) Sık sık
c) Bazen   d) Nadiren   e) Asla</a:t>
          </a:r>
          <a:endParaRPr lang="en-US" sz="1400" dirty="0">
            <a:latin typeface="Aptos" panose="020B0004020202020204" pitchFamily="34" charset="0"/>
          </a:endParaRPr>
        </a:p>
      </dgm:t>
    </dgm:pt>
    <dgm:pt modelId="{DAD8D563-F8B3-4B3D-9D9E-B1777F36990D}" type="parTrans" cxnId="{8A849033-180E-46A8-8950-06077641D82E}">
      <dgm:prSet/>
      <dgm:spPr/>
      <dgm:t>
        <a:bodyPr/>
        <a:lstStyle/>
        <a:p>
          <a:endParaRPr lang="en-US"/>
        </a:p>
      </dgm:t>
    </dgm:pt>
    <dgm:pt modelId="{F549FD9D-1CF9-4CAA-AE54-1CE7694967B2}" type="sibTrans" cxnId="{8A849033-180E-46A8-8950-06077641D82E}">
      <dgm:prSet/>
      <dgm:spPr/>
      <dgm:t>
        <a:bodyPr/>
        <a:lstStyle/>
        <a:p>
          <a:endParaRPr lang="en-US"/>
        </a:p>
      </dgm:t>
    </dgm:pt>
    <dgm:pt modelId="{C345EF29-35E7-4CCF-921D-9445FAFE0814}">
      <dgm:prSet custT="1"/>
      <dgm:spPr/>
      <dgm:t>
        <a:bodyPr/>
        <a:lstStyle/>
        <a:p>
          <a:pPr>
            <a:lnSpc>
              <a:spcPct val="100000"/>
            </a:lnSpc>
          </a:pPr>
          <a:r>
            <a:rPr lang="tr-TR" sz="1400" dirty="0"/>
            <a:t>Sosyal medyayı kullandıktan sonra olumsuz duygular (örneğin; kaygı, kıskançlık) yaşadınız mı?</a:t>
          </a:r>
          <a:endParaRPr lang="en-US" sz="1400" dirty="0">
            <a:latin typeface="Aptos" panose="020B0004020202020204" pitchFamily="34" charset="0"/>
          </a:endParaRPr>
        </a:p>
      </dgm:t>
    </dgm:pt>
    <dgm:pt modelId="{D8F6EFCD-F81D-4961-900D-19A698719395}" type="parTrans" cxnId="{3E0FAC30-BF95-4A73-AF8F-669427C72B56}">
      <dgm:prSet/>
      <dgm:spPr/>
      <dgm:t>
        <a:bodyPr/>
        <a:lstStyle/>
        <a:p>
          <a:endParaRPr lang="en-US"/>
        </a:p>
      </dgm:t>
    </dgm:pt>
    <dgm:pt modelId="{B1A21060-B636-4FF5-87DB-F134F71D0014}" type="sibTrans" cxnId="{3E0FAC30-BF95-4A73-AF8F-669427C72B56}">
      <dgm:prSet/>
      <dgm:spPr/>
      <dgm:t>
        <a:bodyPr/>
        <a:lstStyle/>
        <a:p>
          <a:endParaRPr lang="en-US"/>
        </a:p>
      </dgm:t>
    </dgm:pt>
    <dgm:pt modelId="{A20B19BA-676B-466C-8C8B-A6652F74E002}">
      <dgm:prSet custT="1"/>
      <dgm:spPr/>
      <dgm:t>
        <a:bodyPr/>
        <a:lstStyle/>
        <a:p>
          <a:pPr>
            <a:lnSpc>
              <a:spcPct val="100000"/>
            </a:lnSpc>
          </a:pPr>
          <a:r>
            <a:rPr lang="tr-TR" sz="1400" dirty="0"/>
            <a:t>a) Her zaman                b) Sık sık
c) Bazen   d) Nadiren   e) Asla</a:t>
          </a:r>
          <a:endParaRPr lang="en-US" sz="1400" dirty="0">
            <a:latin typeface="Aptos" panose="020B0004020202020204" pitchFamily="34" charset="0"/>
          </a:endParaRPr>
        </a:p>
      </dgm:t>
    </dgm:pt>
    <dgm:pt modelId="{5B99174A-8777-4634-83B2-3BF490702D36}" type="parTrans" cxnId="{DAA73EEB-66C2-4B5F-BDED-391BA745F73C}">
      <dgm:prSet/>
      <dgm:spPr/>
      <dgm:t>
        <a:bodyPr/>
        <a:lstStyle/>
        <a:p>
          <a:endParaRPr lang="en-US"/>
        </a:p>
      </dgm:t>
    </dgm:pt>
    <dgm:pt modelId="{A06FDD51-ACED-400F-974B-C057C08A4646}" type="sibTrans" cxnId="{DAA73EEB-66C2-4B5F-BDED-391BA745F73C}">
      <dgm:prSet/>
      <dgm:spPr/>
      <dgm:t>
        <a:bodyPr/>
        <a:lstStyle/>
        <a:p>
          <a:endParaRPr lang="en-US"/>
        </a:p>
      </dgm:t>
    </dgm:pt>
    <dgm:pt modelId="{ACAD79A3-A3B5-4C29-A61D-6CBDD4F5BC2A}" type="pres">
      <dgm:prSet presAssocID="{56869140-7D9F-4CB6-9D68-26ACDA208287}" presName="root" presStyleCnt="0">
        <dgm:presLayoutVars>
          <dgm:dir/>
          <dgm:resizeHandles val="exact"/>
        </dgm:presLayoutVars>
      </dgm:prSet>
      <dgm:spPr/>
    </dgm:pt>
    <dgm:pt modelId="{9DF5B7AC-90D4-4B3F-92EC-D6B03D8F6A21}" type="pres">
      <dgm:prSet presAssocID="{6D542472-7C4D-49E1-8A14-C6DE51CF669D}" presName="compNode" presStyleCnt="0"/>
      <dgm:spPr/>
    </dgm:pt>
    <dgm:pt modelId="{B4726CC5-7390-4024-93ED-AAC710A64838}" type="pres">
      <dgm:prSet presAssocID="{6D542472-7C4D-49E1-8A14-C6DE51CF669D}" presName="bgRect" presStyleLbl="bgShp" presStyleIdx="0" presStyleCnt="5"/>
      <dgm:spPr/>
    </dgm:pt>
    <dgm:pt modelId="{4B1041DB-D0F1-4A33-8769-A6F56943AD6D}" type="pres">
      <dgm:prSet presAssocID="{6D542472-7C4D-49E1-8A14-C6DE51CF669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blet"/>
        </a:ext>
      </dgm:extLst>
    </dgm:pt>
    <dgm:pt modelId="{7C445DCE-13DC-4362-95C5-FF46EDCED362}" type="pres">
      <dgm:prSet presAssocID="{6D542472-7C4D-49E1-8A14-C6DE51CF669D}" presName="spaceRect" presStyleCnt="0"/>
      <dgm:spPr/>
    </dgm:pt>
    <dgm:pt modelId="{00B35C01-F451-489E-B753-533AD7ED8622}" type="pres">
      <dgm:prSet presAssocID="{6D542472-7C4D-49E1-8A14-C6DE51CF669D}" presName="parTx" presStyleLbl="revTx" presStyleIdx="0" presStyleCnt="10">
        <dgm:presLayoutVars>
          <dgm:chMax val="0"/>
          <dgm:chPref val="0"/>
        </dgm:presLayoutVars>
      </dgm:prSet>
      <dgm:spPr/>
    </dgm:pt>
    <dgm:pt modelId="{099DFF35-6CC1-448C-B4A5-D0B03EB39F76}" type="pres">
      <dgm:prSet presAssocID="{6D542472-7C4D-49E1-8A14-C6DE51CF669D}" presName="desTx" presStyleLbl="revTx" presStyleIdx="1" presStyleCnt="10">
        <dgm:presLayoutVars/>
      </dgm:prSet>
      <dgm:spPr/>
    </dgm:pt>
    <dgm:pt modelId="{3FA080A5-22CC-4EE4-AF1A-194A02FA7FA6}" type="pres">
      <dgm:prSet presAssocID="{2F2C53CB-2009-4FBB-9C0A-58A8FF656479}" presName="sibTrans" presStyleCnt="0"/>
      <dgm:spPr/>
    </dgm:pt>
    <dgm:pt modelId="{56D61872-43F4-4752-8002-20E0CA14D3C2}" type="pres">
      <dgm:prSet presAssocID="{55C4836A-EEC9-4A5D-ADBF-65D7A63DC0B2}" presName="compNode" presStyleCnt="0"/>
      <dgm:spPr/>
    </dgm:pt>
    <dgm:pt modelId="{259CC145-E72B-4E0D-8490-7E18591B43B7}" type="pres">
      <dgm:prSet presAssocID="{55C4836A-EEC9-4A5D-ADBF-65D7A63DC0B2}" presName="bgRect" presStyleLbl="bgShp" presStyleIdx="1" presStyleCnt="5"/>
      <dgm:spPr/>
    </dgm:pt>
    <dgm:pt modelId="{FC195001-394B-4A56-A34F-23506F4406F0}" type="pres">
      <dgm:prSet presAssocID="{55C4836A-EEC9-4A5D-ADBF-65D7A63DC0B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itor"/>
        </a:ext>
      </dgm:extLst>
    </dgm:pt>
    <dgm:pt modelId="{87CD70D2-6162-4030-95C7-3A5F7DE6D325}" type="pres">
      <dgm:prSet presAssocID="{55C4836A-EEC9-4A5D-ADBF-65D7A63DC0B2}" presName="spaceRect" presStyleCnt="0"/>
      <dgm:spPr/>
    </dgm:pt>
    <dgm:pt modelId="{8C69E380-018B-4C19-82DE-1EBB02045EAB}" type="pres">
      <dgm:prSet presAssocID="{55C4836A-EEC9-4A5D-ADBF-65D7A63DC0B2}" presName="parTx" presStyleLbl="revTx" presStyleIdx="2" presStyleCnt="10">
        <dgm:presLayoutVars>
          <dgm:chMax val="0"/>
          <dgm:chPref val="0"/>
        </dgm:presLayoutVars>
      </dgm:prSet>
      <dgm:spPr/>
    </dgm:pt>
    <dgm:pt modelId="{9EEC8BF6-8726-4029-9819-06B45B90EBBA}" type="pres">
      <dgm:prSet presAssocID="{55C4836A-EEC9-4A5D-ADBF-65D7A63DC0B2}" presName="desTx" presStyleLbl="revTx" presStyleIdx="3" presStyleCnt="10">
        <dgm:presLayoutVars/>
      </dgm:prSet>
      <dgm:spPr/>
    </dgm:pt>
    <dgm:pt modelId="{3B366105-E127-48F0-9B89-1E924870B6B0}" type="pres">
      <dgm:prSet presAssocID="{120D8C26-D111-45C6-A4B2-B8A749ED9B4D}" presName="sibTrans" presStyleCnt="0"/>
      <dgm:spPr/>
    </dgm:pt>
    <dgm:pt modelId="{F9891C48-9B09-4D4F-8F49-24A186DC8A3D}" type="pres">
      <dgm:prSet presAssocID="{9C545FC9-AE64-431A-B92D-E009ECE2CF08}" presName="compNode" presStyleCnt="0"/>
      <dgm:spPr/>
    </dgm:pt>
    <dgm:pt modelId="{9EE2B3C3-AAD9-4FDB-806E-5DB8B58DAB3C}" type="pres">
      <dgm:prSet presAssocID="{9C545FC9-AE64-431A-B92D-E009ECE2CF08}" presName="bgRect" presStyleLbl="bgShp" presStyleIdx="2" presStyleCnt="5"/>
      <dgm:spPr/>
    </dgm:pt>
    <dgm:pt modelId="{B9A4E4F4-A75F-4D13-B3A9-F42846606A69}" type="pres">
      <dgm:prSet presAssocID="{9C545FC9-AE64-431A-B92D-E009ECE2CF0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osteľ"/>
        </a:ext>
      </dgm:extLst>
    </dgm:pt>
    <dgm:pt modelId="{2872B64C-6E22-43F4-BBC3-47350A344059}" type="pres">
      <dgm:prSet presAssocID="{9C545FC9-AE64-431A-B92D-E009ECE2CF08}" presName="spaceRect" presStyleCnt="0"/>
      <dgm:spPr/>
    </dgm:pt>
    <dgm:pt modelId="{F2745722-15D6-4847-BFC7-9ACF2C6107E2}" type="pres">
      <dgm:prSet presAssocID="{9C545FC9-AE64-431A-B92D-E009ECE2CF08}" presName="parTx" presStyleLbl="revTx" presStyleIdx="4" presStyleCnt="10">
        <dgm:presLayoutVars>
          <dgm:chMax val="0"/>
          <dgm:chPref val="0"/>
        </dgm:presLayoutVars>
      </dgm:prSet>
      <dgm:spPr/>
    </dgm:pt>
    <dgm:pt modelId="{8CFA6A97-7529-4A7A-A14A-BD2BA81DBD83}" type="pres">
      <dgm:prSet presAssocID="{9C545FC9-AE64-431A-B92D-E009ECE2CF08}" presName="desTx" presStyleLbl="revTx" presStyleIdx="5" presStyleCnt="10">
        <dgm:presLayoutVars/>
      </dgm:prSet>
      <dgm:spPr/>
    </dgm:pt>
    <dgm:pt modelId="{BD3721B0-8537-4F93-B9CF-CBDE6651AD1C}" type="pres">
      <dgm:prSet presAssocID="{6F58F7C4-40FC-47B4-B1B4-52879C50BFE0}" presName="sibTrans" presStyleCnt="0"/>
      <dgm:spPr/>
    </dgm:pt>
    <dgm:pt modelId="{29372B44-0877-4E98-A269-7E1CC774712B}" type="pres">
      <dgm:prSet presAssocID="{68595575-9697-4867-96CF-88644DE3FC82}" presName="compNode" presStyleCnt="0"/>
      <dgm:spPr/>
    </dgm:pt>
    <dgm:pt modelId="{F153EEFB-0006-4BBF-84AB-00ED3F5E662F}" type="pres">
      <dgm:prSet presAssocID="{68595575-9697-4867-96CF-88644DE3FC82}" presName="bgRect" presStyleLbl="bgShp" presStyleIdx="3" presStyleCnt="5"/>
      <dgm:spPr/>
    </dgm:pt>
    <dgm:pt modelId="{45E7A115-8C6E-41A7-B108-132D80947806}" type="pres">
      <dgm:prSet presAssocID="{68595575-9697-4867-96CF-88644DE3FC8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C444152A-F035-475E-9945-3F5B4E89CDCE}" type="pres">
      <dgm:prSet presAssocID="{68595575-9697-4867-96CF-88644DE3FC82}" presName="spaceRect" presStyleCnt="0"/>
      <dgm:spPr/>
    </dgm:pt>
    <dgm:pt modelId="{069BA8FF-572B-42F6-987F-D61CD8CB3FD6}" type="pres">
      <dgm:prSet presAssocID="{68595575-9697-4867-96CF-88644DE3FC82}" presName="parTx" presStyleLbl="revTx" presStyleIdx="6" presStyleCnt="10">
        <dgm:presLayoutVars>
          <dgm:chMax val="0"/>
          <dgm:chPref val="0"/>
        </dgm:presLayoutVars>
      </dgm:prSet>
      <dgm:spPr/>
    </dgm:pt>
    <dgm:pt modelId="{C2F23335-0208-48C4-BCB1-61071F1A2593}" type="pres">
      <dgm:prSet presAssocID="{68595575-9697-4867-96CF-88644DE3FC82}" presName="desTx" presStyleLbl="revTx" presStyleIdx="7" presStyleCnt="10">
        <dgm:presLayoutVars/>
      </dgm:prSet>
      <dgm:spPr/>
    </dgm:pt>
    <dgm:pt modelId="{A47A4085-5D37-4874-9C58-2F2E3C3F93F9}" type="pres">
      <dgm:prSet presAssocID="{49591E18-4EDF-407B-AEA8-CAA14328CD7E}" presName="sibTrans" presStyleCnt="0"/>
      <dgm:spPr/>
    </dgm:pt>
    <dgm:pt modelId="{FE15CAFD-13FA-40AE-B0D1-5F92E5C6DAEC}" type="pres">
      <dgm:prSet presAssocID="{C345EF29-35E7-4CCF-921D-9445FAFE0814}" presName="compNode" presStyleCnt="0"/>
      <dgm:spPr/>
    </dgm:pt>
    <dgm:pt modelId="{A7313F53-FBD8-476F-8BFA-F2A5FA2F4F0A}" type="pres">
      <dgm:prSet presAssocID="{C345EF29-35E7-4CCF-921D-9445FAFE0814}" presName="bgRect" presStyleLbl="bgShp" presStyleIdx="4" presStyleCnt="5" custLinFactNeighborX="3720" custLinFactNeighborY="10231"/>
      <dgm:spPr/>
    </dgm:pt>
    <dgm:pt modelId="{9D3715E6-00E3-4E77-831E-69F6B3936F06}" type="pres">
      <dgm:prSet presAssocID="{C345EF29-35E7-4CCF-921D-9445FAFE081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Ozubené kolieska"/>
        </a:ext>
      </dgm:extLst>
    </dgm:pt>
    <dgm:pt modelId="{B381FCFC-6F03-4D9E-B256-D65D40979DF1}" type="pres">
      <dgm:prSet presAssocID="{C345EF29-35E7-4CCF-921D-9445FAFE0814}" presName="spaceRect" presStyleCnt="0"/>
      <dgm:spPr/>
    </dgm:pt>
    <dgm:pt modelId="{8283DA2F-77CB-4E18-9417-6701F3EE40A0}" type="pres">
      <dgm:prSet presAssocID="{C345EF29-35E7-4CCF-921D-9445FAFE0814}" presName="parTx" presStyleLbl="revTx" presStyleIdx="8" presStyleCnt="10">
        <dgm:presLayoutVars>
          <dgm:chMax val="0"/>
          <dgm:chPref val="0"/>
        </dgm:presLayoutVars>
      </dgm:prSet>
      <dgm:spPr/>
    </dgm:pt>
    <dgm:pt modelId="{17B50BCB-E40F-4716-BDD8-119E55078083}" type="pres">
      <dgm:prSet presAssocID="{C345EF29-35E7-4CCF-921D-9445FAFE0814}" presName="desTx" presStyleLbl="revTx" presStyleIdx="9" presStyleCnt="10">
        <dgm:presLayoutVars/>
      </dgm:prSet>
      <dgm:spPr/>
    </dgm:pt>
  </dgm:ptLst>
  <dgm:cxnLst>
    <dgm:cxn modelId="{31C4E007-A391-4E5D-B903-67F82AF6079E}" type="presOf" srcId="{28C2AD25-31C0-4FC9-971C-8484532155B8}" destId="{C2F23335-0208-48C4-BCB1-61071F1A2593}" srcOrd="0" destOrd="0" presId="urn:microsoft.com/office/officeart/2018/2/layout/IconVerticalSolidList"/>
    <dgm:cxn modelId="{793ACD0F-178C-4711-8AB4-0FBCF7532045}" type="presOf" srcId="{56869140-7D9F-4CB6-9D68-26ACDA208287}" destId="{ACAD79A3-A3B5-4C29-A61D-6CBDD4F5BC2A}" srcOrd="0" destOrd="0" presId="urn:microsoft.com/office/officeart/2018/2/layout/IconVerticalSolidList"/>
    <dgm:cxn modelId="{D905AD11-AC9C-4E35-BA5C-B4854E4D7BB1}" type="presOf" srcId="{6D542472-7C4D-49E1-8A14-C6DE51CF669D}" destId="{00B35C01-F451-489E-B753-533AD7ED8622}" srcOrd="0" destOrd="0" presId="urn:microsoft.com/office/officeart/2018/2/layout/IconVerticalSolidList"/>
    <dgm:cxn modelId="{92EAFD13-6D45-4E41-8E88-9330FD1E073A}" type="presOf" srcId="{C9F0CD1F-889A-41C4-A411-987C2920B5E0}" destId="{099DFF35-6CC1-448C-B4A5-D0B03EB39F76}" srcOrd="0" destOrd="0" presId="urn:microsoft.com/office/officeart/2018/2/layout/IconVerticalSolidList"/>
    <dgm:cxn modelId="{9F42C817-BD8E-4654-8185-10480B281AEF}" srcId="{56869140-7D9F-4CB6-9D68-26ACDA208287}" destId="{68595575-9697-4867-96CF-88644DE3FC82}" srcOrd="3" destOrd="0" parTransId="{366519F6-1A13-42EA-8156-03A24D130400}" sibTransId="{49591E18-4EDF-407B-AEA8-CAA14328CD7E}"/>
    <dgm:cxn modelId="{D9BE3F2B-5F06-478A-A56D-B1713434D258}" srcId="{9C545FC9-AE64-431A-B92D-E009ECE2CF08}" destId="{A058DD08-E9FC-4E44-9CA5-383DF4D89F87}" srcOrd="0" destOrd="0" parTransId="{EAEE6FA1-5371-4844-A4EE-239C8535E0BD}" sibTransId="{84610FBE-DE2A-4324-A908-42C238C9DACE}"/>
    <dgm:cxn modelId="{3E0FAC30-BF95-4A73-AF8F-669427C72B56}" srcId="{56869140-7D9F-4CB6-9D68-26ACDA208287}" destId="{C345EF29-35E7-4CCF-921D-9445FAFE0814}" srcOrd="4" destOrd="0" parTransId="{D8F6EFCD-F81D-4961-900D-19A698719395}" sibTransId="{B1A21060-B636-4FF5-87DB-F134F71D0014}"/>
    <dgm:cxn modelId="{8A849033-180E-46A8-8950-06077641D82E}" srcId="{68595575-9697-4867-96CF-88644DE3FC82}" destId="{28C2AD25-31C0-4FC9-971C-8484532155B8}" srcOrd="0" destOrd="0" parTransId="{DAD8D563-F8B3-4B3D-9D9E-B1777F36990D}" sibTransId="{F549FD9D-1CF9-4CAA-AE54-1CE7694967B2}"/>
    <dgm:cxn modelId="{4013C238-2CC6-49B1-A20B-C3BB4E490B33}" type="presOf" srcId="{A20B19BA-676B-466C-8C8B-A6652F74E002}" destId="{17B50BCB-E40F-4716-BDD8-119E55078083}" srcOrd="0" destOrd="0" presId="urn:microsoft.com/office/officeart/2018/2/layout/IconVerticalSolidList"/>
    <dgm:cxn modelId="{B8969043-A11E-4895-A24F-491D4C44888A}" srcId="{56869140-7D9F-4CB6-9D68-26ACDA208287}" destId="{9C545FC9-AE64-431A-B92D-E009ECE2CF08}" srcOrd="2" destOrd="0" parTransId="{3DC60C8B-5C3C-4506-8456-DBF647271F1D}" sibTransId="{6F58F7C4-40FC-47B4-B1B4-52879C50BFE0}"/>
    <dgm:cxn modelId="{3154E245-4293-4A9E-9ED9-07CF522477EB}" type="presOf" srcId="{E1B203EC-46CC-49EB-B7C7-DC68FB6F3145}" destId="{9EEC8BF6-8726-4029-9819-06B45B90EBBA}" srcOrd="0" destOrd="0" presId="urn:microsoft.com/office/officeart/2018/2/layout/IconVerticalSolidList"/>
    <dgm:cxn modelId="{838D894F-175E-4FA4-A103-CE791C2956C1}" type="presOf" srcId="{C345EF29-35E7-4CCF-921D-9445FAFE0814}" destId="{8283DA2F-77CB-4E18-9417-6701F3EE40A0}" srcOrd="0" destOrd="0" presId="urn:microsoft.com/office/officeart/2018/2/layout/IconVerticalSolidList"/>
    <dgm:cxn modelId="{D6A8FA7D-56E4-4F5D-9C50-90181867D760}" type="presOf" srcId="{68595575-9697-4867-96CF-88644DE3FC82}" destId="{069BA8FF-572B-42F6-987F-D61CD8CB3FD6}" srcOrd="0" destOrd="0" presId="urn:microsoft.com/office/officeart/2018/2/layout/IconVerticalSolidList"/>
    <dgm:cxn modelId="{1FD63098-497B-4181-82F3-01BECBDE0428}" type="presOf" srcId="{A058DD08-E9FC-4E44-9CA5-383DF4D89F87}" destId="{8CFA6A97-7529-4A7A-A14A-BD2BA81DBD83}" srcOrd="0" destOrd="0" presId="urn:microsoft.com/office/officeart/2018/2/layout/IconVerticalSolidList"/>
    <dgm:cxn modelId="{11B1BF9E-DB88-474F-B95A-3BBA68427EFB}" type="presOf" srcId="{55C4836A-EEC9-4A5D-ADBF-65D7A63DC0B2}" destId="{8C69E380-018B-4C19-82DE-1EBB02045EAB}" srcOrd="0" destOrd="0" presId="urn:microsoft.com/office/officeart/2018/2/layout/IconVerticalSolidList"/>
    <dgm:cxn modelId="{BE55E0AA-7CBB-482F-ABF4-BB307EAD15ED}" type="presOf" srcId="{9C545FC9-AE64-431A-B92D-E009ECE2CF08}" destId="{F2745722-15D6-4847-BFC7-9ACF2C6107E2}" srcOrd="0" destOrd="0" presId="urn:microsoft.com/office/officeart/2018/2/layout/IconVerticalSolidList"/>
    <dgm:cxn modelId="{FE6094DA-D5A7-4623-9A7D-D0CD41EE6032}" srcId="{6D542472-7C4D-49E1-8A14-C6DE51CF669D}" destId="{C9F0CD1F-889A-41C4-A411-987C2920B5E0}" srcOrd="0" destOrd="0" parTransId="{8B6D9C76-83D2-473A-97CA-BE4275D5664F}" sibTransId="{3FB545FB-D12D-4209-A95C-2E62CBB13CEE}"/>
    <dgm:cxn modelId="{CFE94BE4-B2C1-4AB4-8BC0-1D58BECE1192}" srcId="{56869140-7D9F-4CB6-9D68-26ACDA208287}" destId="{55C4836A-EEC9-4A5D-ADBF-65D7A63DC0B2}" srcOrd="1" destOrd="0" parTransId="{FA3FF03C-01F2-41F2-AA38-4A2633ABEDD8}" sibTransId="{120D8C26-D111-45C6-A4B2-B8A749ED9B4D}"/>
    <dgm:cxn modelId="{AF9A14EB-168A-4444-9634-55D70ACFCC21}" srcId="{56869140-7D9F-4CB6-9D68-26ACDA208287}" destId="{6D542472-7C4D-49E1-8A14-C6DE51CF669D}" srcOrd="0" destOrd="0" parTransId="{2D4B34F0-04D7-4A3A-9712-631AFE9A375D}" sibTransId="{2F2C53CB-2009-4FBB-9C0A-58A8FF656479}"/>
    <dgm:cxn modelId="{DAA73EEB-66C2-4B5F-BDED-391BA745F73C}" srcId="{C345EF29-35E7-4CCF-921D-9445FAFE0814}" destId="{A20B19BA-676B-466C-8C8B-A6652F74E002}" srcOrd="0" destOrd="0" parTransId="{5B99174A-8777-4634-83B2-3BF490702D36}" sibTransId="{A06FDD51-ACED-400F-974B-C057C08A4646}"/>
    <dgm:cxn modelId="{3F868CFE-5D55-49D0-A773-5BAAEAF2976C}" srcId="{55C4836A-EEC9-4A5D-ADBF-65D7A63DC0B2}" destId="{E1B203EC-46CC-49EB-B7C7-DC68FB6F3145}" srcOrd="0" destOrd="0" parTransId="{D7348928-6245-4C4A-92D4-9C343F4D87DA}" sibTransId="{C1FD7ECE-9679-4738-AB78-545EE47EDE75}"/>
    <dgm:cxn modelId="{F7577903-949B-41CD-B313-0EC1B92B4DEF}" type="presParOf" srcId="{ACAD79A3-A3B5-4C29-A61D-6CBDD4F5BC2A}" destId="{9DF5B7AC-90D4-4B3F-92EC-D6B03D8F6A21}" srcOrd="0" destOrd="0" presId="urn:microsoft.com/office/officeart/2018/2/layout/IconVerticalSolidList"/>
    <dgm:cxn modelId="{CA6A37DE-EECC-41ED-8020-D12C8CD479E8}" type="presParOf" srcId="{9DF5B7AC-90D4-4B3F-92EC-D6B03D8F6A21}" destId="{B4726CC5-7390-4024-93ED-AAC710A64838}" srcOrd="0" destOrd="0" presId="urn:microsoft.com/office/officeart/2018/2/layout/IconVerticalSolidList"/>
    <dgm:cxn modelId="{E0BB9A98-66D4-40CC-A60D-E32D2B3063BC}" type="presParOf" srcId="{9DF5B7AC-90D4-4B3F-92EC-D6B03D8F6A21}" destId="{4B1041DB-D0F1-4A33-8769-A6F56943AD6D}" srcOrd="1" destOrd="0" presId="urn:microsoft.com/office/officeart/2018/2/layout/IconVerticalSolidList"/>
    <dgm:cxn modelId="{20EEF3DD-C8F1-4389-8B25-54E7538F4B91}" type="presParOf" srcId="{9DF5B7AC-90D4-4B3F-92EC-D6B03D8F6A21}" destId="{7C445DCE-13DC-4362-95C5-FF46EDCED362}" srcOrd="2" destOrd="0" presId="urn:microsoft.com/office/officeart/2018/2/layout/IconVerticalSolidList"/>
    <dgm:cxn modelId="{856F6FE1-40C3-45A0-9EBB-083A0D9BD5BB}" type="presParOf" srcId="{9DF5B7AC-90D4-4B3F-92EC-D6B03D8F6A21}" destId="{00B35C01-F451-489E-B753-533AD7ED8622}" srcOrd="3" destOrd="0" presId="urn:microsoft.com/office/officeart/2018/2/layout/IconVerticalSolidList"/>
    <dgm:cxn modelId="{8F11B998-5B36-403A-8E94-7F3AE155DE0E}" type="presParOf" srcId="{9DF5B7AC-90D4-4B3F-92EC-D6B03D8F6A21}" destId="{099DFF35-6CC1-448C-B4A5-D0B03EB39F76}" srcOrd="4" destOrd="0" presId="urn:microsoft.com/office/officeart/2018/2/layout/IconVerticalSolidList"/>
    <dgm:cxn modelId="{0CA46A38-41D0-4DA7-B31A-80F6486ACA22}" type="presParOf" srcId="{ACAD79A3-A3B5-4C29-A61D-6CBDD4F5BC2A}" destId="{3FA080A5-22CC-4EE4-AF1A-194A02FA7FA6}" srcOrd="1" destOrd="0" presId="urn:microsoft.com/office/officeart/2018/2/layout/IconVerticalSolidList"/>
    <dgm:cxn modelId="{218CE908-880B-4E6C-AC96-A81524E2EEF9}" type="presParOf" srcId="{ACAD79A3-A3B5-4C29-A61D-6CBDD4F5BC2A}" destId="{56D61872-43F4-4752-8002-20E0CA14D3C2}" srcOrd="2" destOrd="0" presId="urn:microsoft.com/office/officeart/2018/2/layout/IconVerticalSolidList"/>
    <dgm:cxn modelId="{C98F14BA-7C2F-4568-AE40-DF34E52CED3B}" type="presParOf" srcId="{56D61872-43F4-4752-8002-20E0CA14D3C2}" destId="{259CC145-E72B-4E0D-8490-7E18591B43B7}" srcOrd="0" destOrd="0" presId="urn:microsoft.com/office/officeart/2018/2/layout/IconVerticalSolidList"/>
    <dgm:cxn modelId="{01EC2E4C-50B5-4485-BE6C-4D9084EF99F7}" type="presParOf" srcId="{56D61872-43F4-4752-8002-20E0CA14D3C2}" destId="{FC195001-394B-4A56-A34F-23506F4406F0}" srcOrd="1" destOrd="0" presId="urn:microsoft.com/office/officeart/2018/2/layout/IconVerticalSolidList"/>
    <dgm:cxn modelId="{BB778F6A-CD85-46AA-9E77-C308959F9D30}" type="presParOf" srcId="{56D61872-43F4-4752-8002-20E0CA14D3C2}" destId="{87CD70D2-6162-4030-95C7-3A5F7DE6D325}" srcOrd="2" destOrd="0" presId="urn:microsoft.com/office/officeart/2018/2/layout/IconVerticalSolidList"/>
    <dgm:cxn modelId="{9187FE03-8E68-4CF9-AA32-F8E69E9C4CD8}" type="presParOf" srcId="{56D61872-43F4-4752-8002-20E0CA14D3C2}" destId="{8C69E380-018B-4C19-82DE-1EBB02045EAB}" srcOrd="3" destOrd="0" presId="urn:microsoft.com/office/officeart/2018/2/layout/IconVerticalSolidList"/>
    <dgm:cxn modelId="{0E2F83A9-6A5D-4905-B90D-ED691AAE8F67}" type="presParOf" srcId="{56D61872-43F4-4752-8002-20E0CA14D3C2}" destId="{9EEC8BF6-8726-4029-9819-06B45B90EBBA}" srcOrd="4" destOrd="0" presId="urn:microsoft.com/office/officeart/2018/2/layout/IconVerticalSolidList"/>
    <dgm:cxn modelId="{2F2DCCB5-B8E2-49DF-A613-931FBE5249A6}" type="presParOf" srcId="{ACAD79A3-A3B5-4C29-A61D-6CBDD4F5BC2A}" destId="{3B366105-E127-48F0-9B89-1E924870B6B0}" srcOrd="3" destOrd="0" presId="urn:microsoft.com/office/officeart/2018/2/layout/IconVerticalSolidList"/>
    <dgm:cxn modelId="{D18C6BB5-B613-486F-AE95-E870E41AB8D9}" type="presParOf" srcId="{ACAD79A3-A3B5-4C29-A61D-6CBDD4F5BC2A}" destId="{F9891C48-9B09-4D4F-8F49-24A186DC8A3D}" srcOrd="4" destOrd="0" presId="urn:microsoft.com/office/officeart/2018/2/layout/IconVerticalSolidList"/>
    <dgm:cxn modelId="{05C19E6D-EE05-4848-8E1F-AC3B070F2741}" type="presParOf" srcId="{F9891C48-9B09-4D4F-8F49-24A186DC8A3D}" destId="{9EE2B3C3-AAD9-4FDB-806E-5DB8B58DAB3C}" srcOrd="0" destOrd="0" presId="urn:microsoft.com/office/officeart/2018/2/layout/IconVerticalSolidList"/>
    <dgm:cxn modelId="{A1A4B277-AB2B-4AAE-B6CC-0A796E1C4476}" type="presParOf" srcId="{F9891C48-9B09-4D4F-8F49-24A186DC8A3D}" destId="{B9A4E4F4-A75F-4D13-B3A9-F42846606A69}" srcOrd="1" destOrd="0" presId="urn:microsoft.com/office/officeart/2018/2/layout/IconVerticalSolidList"/>
    <dgm:cxn modelId="{615DFAEC-E1C6-4E71-86B9-D37C48EDF726}" type="presParOf" srcId="{F9891C48-9B09-4D4F-8F49-24A186DC8A3D}" destId="{2872B64C-6E22-43F4-BBC3-47350A344059}" srcOrd="2" destOrd="0" presId="urn:microsoft.com/office/officeart/2018/2/layout/IconVerticalSolidList"/>
    <dgm:cxn modelId="{9AC1A312-47F9-42D0-986F-F81C23736C5F}" type="presParOf" srcId="{F9891C48-9B09-4D4F-8F49-24A186DC8A3D}" destId="{F2745722-15D6-4847-BFC7-9ACF2C6107E2}" srcOrd="3" destOrd="0" presId="urn:microsoft.com/office/officeart/2018/2/layout/IconVerticalSolidList"/>
    <dgm:cxn modelId="{2FCF9E79-D6DD-49D7-8F3B-6D07ACC2E713}" type="presParOf" srcId="{F9891C48-9B09-4D4F-8F49-24A186DC8A3D}" destId="{8CFA6A97-7529-4A7A-A14A-BD2BA81DBD83}" srcOrd="4" destOrd="0" presId="urn:microsoft.com/office/officeart/2018/2/layout/IconVerticalSolidList"/>
    <dgm:cxn modelId="{AAE359CD-04DA-482E-8C31-EA51B630AB8B}" type="presParOf" srcId="{ACAD79A3-A3B5-4C29-A61D-6CBDD4F5BC2A}" destId="{BD3721B0-8537-4F93-B9CF-CBDE6651AD1C}" srcOrd="5" destOrd="0" presId="urn:microsoft.com/office/officeart/2018/2/layout/IconVerticalSolidList"/>
    <dgm:cxn modelId="{3F3F368B-6580-48DD-8EDB-281FDE3709EB}" type="presParOf" srcId="{ACAD79A3-A3B5-4C29-A61D-6CBDD4F5BC2A}" destId="{29372B44-0877-4E98-A269-7E1CC774712B}" srcOrd="6" destOrd="0" presId="urn:microsoft.com/office/officeart/2018/2/layout/IconVerticalSolidList"/>
    <dgm:cxn modelId="{058EED99-C322-4214-849C-1280F3D480B8}" type="presParOf" srcId="{29372B44-0877-4E98-A269-7E1CC774712B}" destId="{F153EEFB-0006-4BBF-84AB-00ED3F5E662F}" srcOrd="0" destOrd="0" presId="urn:microsoft.com/office/officeart/2018/2/layout/IconVerticalSolidList"/>
    <dgm:cxn modelId="{60A008C0-4C41-4122-855C-CE0752E13316}" type="presParOf" srcId="{29372B44-0877-4E98-A269-7E1CC774712B}" destId="{45E7A115-8C6E-41A7-B108-132D80947806}" srcOrd="1" destOrd="0" presId="urn:microsoft.com/office/officeart/2018/2/layout/IconVerticalSolidList"/>
    <dgm:cxn modelId="{4D44BFBF-B8DB-4281-B111-76DD4BC35BC1}" type="presParOf" srcId="{29372B44-0877-4E98-A269-7E1CC774712B}" destId="{C444152A-F035-475E-9945-3F5B4E89CDCE}" srcOrd="2" destOrd="0" presId="urn:microsoft.com/office/officeart/2018/2/layout/IconVerticalSolidList"/>
    <dgm:cxn modelId="{B7D1D42C-1FBC-4213-8EE6-ECF87567422A}" type="presParOf" srcId="{29372B44-0877-4E98-A269-7E1CC774712B}" destId="{069BA8FF-572B-42F6-987F-D61CD8CB3FD6}" srcOrd="3" destOrd="0" presId="urn:microsoft.com/office/officeart/2018/2/layout/IconVerticalSolidList"/>
    <dgm:cxn modelId="{DEBA946D-F077-4402-9B59-5081BA39E346}" type="presParOf" srcId="{29372B44-0877-4E98-A269-7E1CC774712B}" destId="{C2F23335-0208-48C4-BCB1-61071F1A2593}" srcOrd="4" destOrd="0" presId="urn:microsoft.com/office/officeart/2018/2/layout/IconVerticalSolidList"/>
    <dgm:cxn modelId="{89C53369-1189-4C6F-854A-12A6B67781B0}" type="presParOf" srcId="{ACAD79A3-A3B5-4C29-A61D-6CBDD4F5BC2A}" destId="{A47A4085-5D37-4874-9C58-2F2E3C3F93F9}" srcOrd="7" destOrd="0" presId="urn:microsoft.com/office/officeart/2018/2/layout/IconVerticalSolidList"/>
    <dgm:cxn modelId="{015507D8-37B8-44DA-AAF1-2B337BEC1BC5}" type="presParOf" srcId="{ACAD79A3-A3B5-4C29-A61D-6CBDD4F5BC2A}" destId="{FE15CAFD-13FA-40AE-B0D1-5F92E5C6DAEC}" srcOrd="8" destOrd="0" presId="urn:microsoft.com/office/officeart/2018/2/layout/IconVerticalSolidList"/>
    <dgm:cxn modelId="{B1F7E147-3AB3-4005-85BE-0082A7616CAB}" type="presParOf" srcId="{FE15CAFD-13FA-40AE-B0D1-5F92E5C6DAEC}" destId="{A7313F53-FBD8-476F-8BFA-F2A5FA2F4F0A}" srcOrd="0" destOrd="0" presId="urn:microsoft.com/office/officeart/2018/2/layout/IconVerticalSolidList"/>
    <dgm:cxn modelId="{F8BB4114-E621-4828-BD7A-059F6CA0C76E}" type="presParOf" srcId="{FE15CAFD-13FA-40AE-B0D1-5F92E5C6DAEC}" destId="{9D3715E6-00E3-4E77-831E-69F6B3936F06}" srcOrd="1" destOrd="0" presId="urn:microsoft.com/office/officeart/2018/2/layout/IconVerticalSolidList"/>
    <dgm:cxn modelId="{05F6E204-4AF4-412A-9DE6-3CA4A61ED899}" type="presParOf" srcId="{FE15CAFD-13FA-40AE-B0D1-5F92E5C6DAEC}" destId="{B381FCFC-6F03-4D9E-B256-D65D40979DF1}" srcOrd="2" destOrd="0" presId="urn:microsoft.com/office/officeart/2018/2/layout/IconVerticalSolidList"/>
    <dgm:cxn modelId="{1B766EE2-0135-45C0-A538-D7BA4C31DAD0}" type="presParOf" srcId="{FE15CAFD-13FA-40AE-B0D1-5F92E5C6DAEC}" destId="{8283DA2F-77CB-4E18-9417-6701F3EE40A0}" srcOrd="3" destOrd="0" presId="urn:microsoft.com/office/officeart/2018/2/layout/IconVerticalSolidList"/>
    <dgm:cxn modelId="{A5608F9C-202E-4B4E-848C-1B694355A1A3}" type="presParOf" srcId="{FE15CAFD-13FA-40AE-B0D1-5F92E5C6DAEC}" destId="{17B50BCB-E40F-4716-BDD8-119E55078083}"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869140-7D9F-4CB6-9D68-26ACDA20828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D542472-7C4D-49E1-8A14-C6DE51CF669D}">
      <dgm:prSet custT="1"/>
      <dgm:spPr/>
      <dgm:t>
        <a:bodyPr/>
        <a:lstStyle/>
        <a:p>
          <a:pPr>
            <a:lnSpc>
              <a:spcPct val="100000"/>
            </a:lnSpc>
          </a:pPr>
          <a:r>
            <a:rPr lang="en-US" sz="1400" dirty="0">
              <a:latin typeface="Aptos" panose="020B0004020202020204" pitchFamily="34" charset="0"/>
            </a:rPr>
            <a:t>On a scale of 1 to 10, with 1 being very low and 10 being very high, how would you rate your overall stress levels related to digital activities?</a:t>
          </a:r>
        </a:p>
      </dgm:t>
    </dgm:pt>
    <dgm:pt modelId="{2D4B34F0-04D7-4A3A-9712-631AFE9A375D}" type="parTrans" cxnId="{AF9A14EB-168A-4444-9634-55D70ACFCC21}">
      <dgm:prSet/>
      <dgm:spPr/>
      <dgm:t>
        <a:bodyPr/>
        <a:lstStyle/>
        <a:p>
          <a:endParaRPr lang="en-US"/>
        </a:p>
      </dgm:t>
    </dgm:pt>
    <dgm:pt modelId="{2F2C53CB-2009-4FBB-9C0A-58A8FF656479}" type="sibTrans" cxnId="{AF9A14EB-168A-4444-9634-55D70ACFCC21}">
      <dgm:prSet/>
      <dgm:spPr/>
      <dgm:t>
        <a:bodyPr/>
        <a:lstStyle/>
        <a:p>
          <a:endParaRPr lang="en-US"/>
        </a:p>
      </dgm:t>
    </dgm:pt>
    <dgm:pt modelId="{55C4836A-EEC9-4A5D-ADBF-65D7A63DC0B2}">
      <dgm:prSet custT="1"/>
      <dgm:spPr/>
      <dgm:t>
        <a:bodyPr/>
        <a:lstStyle/>
        <a:p>
          <a:pPr>
            <a:lnSpc>
              <a:spcPct val="100000"/>
            </a:lnSpc>
          </a:pPr>
          <a:r>
            <a:rPr lang="en-US" sz="1400" dirty="0">
              <a:latin typeface="Aptos" panose="020B0004020202020204" pitchFamily="34" charset="0"/>
            </a:rPr>
            <a:t>Do you feel overwhelmed by the constant flow of information and notifications from your digital devices?</a:t>
          </a:r>
        </a:p>
      </dgm:t>
    </dgm:pt>
    <dgm:pt modelId="{FA3FF03C-01F2-41F2-AA38-4A2633ABEDD8}" type="parTrans" cxnId="{CFE94BE4-B2C1-4AB4-8BC0-1D58BECE1192}">
      <dgm:prSet/>
      <dgm:spPr/>
      <dgm:t>
        <a:bodyPr/>
        <a:lstStyle/>
        <a:p>
          <a:endParaRPr lang="en-US"/>
        </a:p>
      </dgm:t>
    </dgm:pt>
    <dgm:pt modelId="{120D8C26-D111-45C6-A4B2-B8A749ED9B4D}" type="sibTrans" cxnId="{CFE94BE4-B2C1-4AB4-8BC0-1D58BECE1192}">
      <dgm:prSet/>
      <dgm:spPr/>
      <dgm:t>
        <a:bodyPr/>
        <a:lstStyle/>
        <a:p>
          <a:endParaRPr lang="en-US"/>
        </a:p>
      </dgm:t>
    </dgm:pt>
    <dgm:pt modelId="{E1B203EC-46CC-49EB-B7C7-DC68FB6F3145}">
      <dgm:prSet custT="1"/>
      <dgm:spPr/>
      <dgm:t>
        <a:bodyPr/>
        <a:lstStyle/>
        <a:p>
          <a:pPr>
            <a:lnSpc>
              <a:spcPct val="100000"/>
            </a:lnSpc>
          </a:pPr>
          <a:r>
            <a:rPr lang="tr-TR" sz="1400" dirty="0"/>
            <a:t>a) Hiçbir zaman      b) Bazen
c) Sık sık                   d) Çoğu zaman
e) Sürekli</a:t>
          </a:r>
          <a:endParaRPr lang="en-US" sz="1400" dirty="0">
            <a:latin typeface="Aptos" panose="020B0004020202020204" pitchFamily="34" charset="0"/>
          </a:endParaRPr>
        </a:p>
      </dgm:t>
    </dgm:pt>
    <dgm:pt modelId="{D7348928-6245-4C4A-92D4-9C343F4D87DA}" type="parTrans" cxnId="{3F868CFE-5D55-49D0-A773-5BAAEAF2976C}">
      <dgm:prSet/>
      <dgm:spPr/>
      <dgm:t>
        <a:bodyPr/>
        <a:lstStyle/>
        <a:p>
          <a:endParaRPr lang="en-US"/>
        </a:p>
      </dgm:t>
    </dgm:pt>
    <dgm:pt modelId="{C1FD7ECE-9679-4738-AB78-545EE47EDE75}" type="sibTrans" cxnId="{3F868CFE-5D55-49D0-A773-5BAAEAF2976C}">
      <dgm:prSet/>
      <dgm:spPr/>
      <dgm:t>
        <a:bodyPr/>
        <a:lstStyle/>
        <a:p>
          <a:endParaRPr lang="en-US"/>
        </a:p>
      </dgm:t>
    </dgm:pt>
    <dgm:pt modelId="{9C545FC9-AE64-431A-B92D-E009ECE2CF08}">
      <dgm:prSet custT="1"/>
      <dgm:spPr/>
      <dgm:t>
        <a:bodyPr/>
        <a:lstStyle/>
        <a:p>
          <a:pPr>
            <a:lnSpc>
              <a:spcPct val="100000"/>
            </a:lnSpc>
          </a:pPr>
          <a:r>
            <a:rPr lang="en-US" sz="1400" dirty="0">
              <a:latin typeface="Aptos" panose="020B0004020202020204" pitchFamily="34" charset="0"/>
            </a:rPr>
            <a:t>How often do you find it challenging to disconnect from work or digital communication during non-working hours?</a:t>
          </a:r>
        </a:p>
      </dgm:t>
    </dgm:pt>
    <dgm:pt modelId="{3DC60C8B-5C3C-4506-8456-DBF647271F1D}" type="parTrans" cxnId="{B8969043-A11E-4895-A24F-491D4C44888A}">
      <dgm:prSet/>
      <dgm:spPr/>
      <dgm:t>
        <a:bodyPr/>
        <a:lstStyle/>
        <a:p>
          <a:endParaRPr lang="en-US"/>
        </a:p>
      </dgm:t>
    </dgm:pt>
    <dgm:pt modelId="{6F58F7C4-40FC-47B4-B1B4-52879C50BFE0}" type="sibTrans" cxnId="{B8969043-A11E-4895-A24F-491D4C44888A}">
      <dgm:prSet/>
      <dgm:spPr/>
      <dgm:t>
        <a:bodyPr/>
        <a:lstStyle/>
        <a:p>
          <a:endParaRPr lang="en-US"/>
        </a:p>
      </dgm:t>
    </dgm:pt>
    <dgm:pt modelId="{A058DD08-E9FC-4E44-9CA5-383DF4D89F87}">
      <dgm:prSet custT="1"/>
      <dgm:spPr/>
      <dgm:t>
        <a:bodyPr/>
        <a:lstStyle/>
        <a:p>
          <a:pPr>
            <a:lnSpc>
              <a:spcPct val="100000"/>
            </a:lnSpc>
          </a:pPr>
          <a:r>
            <a:rPr lang="tr-TR" sz="1400" dirty="0"/>
            <a:t>a) Hiçbir zaman      b) Bazen
c) Sık sık                   d) Çoğu zaman
e) Sürekli</a:t>
          </a:r>
          <a:endParaRPr lang="en-US" sz="1400" dirty="0">
            <a:latin typeface="Aptos" panose="020B0004020202020204" pitchFamily="34" charset="0"/>
          </a:endParaRPr>
        </a:p>
      </dgm:t>
    </dgm:pt>
    <dgm:pt modelId="{EAEE6FA1-5371-4844-A4EE-239C8535E0BD}" type="parTrans" cxnId="{D9BE3F2B-5F06-478A-A56D-B1713434D258}">
      <dgm:prSet/>
      <dgm:spPr/>
      <dgm:t>
        <a:bodyPr/>
        <a:lstStyle/>
        <a:p>
          <a:endParaRPr lang="en-US"/>
        </a:p>
      </dgm:t>
    </dgm:pt>
    <dgm:pt modelId="{84610FBE-DE2A-4324-A908-42C238C9DACE}" type="sibTrans" cxnId="{D9BE3F2B-5F06-478A-A56D-B1713434D258}">
      <dgm:prSet/>
      <dgm:spPr/>
      <dgm:t>
        <a:bodyPr/>
        <a:lstStyle/>
        <a:p>
          <a:endParaRPr lang="en-US"/>
        </a:p>
      </dgm:t>
    </dgm:pt>
    <dgm:pt modelId="{68595575-9697-4867-96CF-88644DE3FC82}">
      <dgm:prSet custT="1"/>
      <dgm:spPr/>
      <dgm:t>
        <a:bodyPr/>
        <a:lstStyle/>
        <a:p>
          <a:pPr>
            <a:lnSpc>
              <a:spcPct val="100000"/>
            </a:lnSpc>
          </a:pPr>
          <a:r>
            <a:rPr lang="en-US" sz="1400" dirty="0">
              <a:latin typeface="Aptos" panose="020B0004020202020204" pitchFamily="34" charset="0"/>
            </a:rPr>
            <a:t>Have you noticed any physical symptoms such as tension, headaches, or fatigue related to your digital activities?</a:t>
          </a:r>
        </a:p>
      </dgm:t>
    </dgm:pt>
    <dgm:pt modelId="{366519F6-1A13-42EA-8156-03A24D130400}" type="parTrans" cxnId="{9F42C817-BD8E-4654-8185-10480B281AEF}">
      <dgm:prSet/>
      <dgm:spPr/>
      <dgm:t>
        <a:bodyPr/>
        <a:lstStyle/>
        <a:p>
          <a:endParaRPr lang="en-US"/>
        </a:p>
      </dgm:t>
    </dgm:pt>
    <dgm:pt modelId="{49591E18-4EDF-407B-AEA8-CAA14328CD7E}" type="sibTrans" cxnId="{9F42C817-BD8E-4654-8185-10480B281AEF}">
      <dgm:prSet/>
      <dgm:spPr/>
      <dgm:t>
        <a:bodyPr/>
        <a:lstStyle/>
        <a:p>
          <a:endParaRPr lang="en-US"/>
        </a:p>
      </dgm:t>
    </dgm:pt>
    <dgm:pt modelId="{28C2AD25-31C0-4FC9-971C-8484532155B8}">
      <dgm:prSet custT="1"/>
      <dgm:spPr/>
      <dgm:t>
        <a:bodyPr/>
        <a:lstStyle/>
        <a:p>
          <a:pPr>
            <a:lnSpc>
              <a:spcPct val="100000"/>
            </a:lnSpc>
          </a:pPr>
          <a:r>
            <a:rPr lang="tr-TR" sz="1400" dirty="0"/>
            <a:t>a) Hiçbir zaman      b) Bazen
c) Sık sık                   d) Çoğu zaman
e) Sürekli</a:t>
          </a:r>
          <a:endParaRPr lang="en-US" sz="1400" dirty="0">
            <a:latin typeface="Aptos" panose="020B0004020202020204" pitchFamily="34" charset="0"/>
          </a:endParaRPr>
        </a:p>
      </dgm:t>
    </dgm:pt>
    <dgm:pt modelId="{DAD8D563-F8B3-4B3D-9D9E-B1777F36990D}" type="parTrans" cxnId="{8A849033-180E-46A8-8950-06077641D82E}">
      <dgm:prSet/>
      <dgm:spPr/>
      <dgm:t>
        <a:bodyPr/>
        <a:lstStyle/>
        <a:p>
          <a:endParaRPr lang="en-US"/>
        </a:p>
      </dgm:t>
    </dgm:pt>
    <dgm:pt modelId="{F549FD9D-1CF9-4CAA-AE54-1CE7694967B2}" type="sibTrans" cxnId="{8A849033-180E-46A8-8950-06077641D82E}">
      <dgm:prSet/>
      <dgm:spPr/>
      <dgm:t>
        <a:bodyPr/>
        <a:lstStyle/>
        <a:p>
          <a:endParaRPr lang="en-US"/>
        </a:p>
      </dgm:t>
    </dgm:pt>
    <dgm:pt modelId="{C345EF29-35E7-4CCF-921D-9445FAFE0814}">
      <dgm:prSet custT="1"/>
      <dgm:spPr/>
      <dgm:t>
        <a:bodyPr/>
        <a:lstStyle/>
        <a:p>
          <a:pPr>
            <a:lnSpc>
              <a:spcPct val="100000"/>
            </a:lnSpc>
          </a:pPr>
          <a:r>
            <a:rPr lang="en-US" sz="1400" dirty="0">
              <a:latin typeface="Aptos" panose="020B0004020202020204" pitchFamily="34" charset="0"/>
            </a:rPr>
            <a:t>Do you actively practice digital detox or set designated time periods for a break from digital devices?</a:t>
          </a:r>
        </a:p>
      </dgm:t>
    </dgm:pt>
    <dgm:pt modelId="{D8F6EFCD-F81D-4961-900D-19A698719395}" type="parTrans" cxnId="{3E0FAC30-BF95-4A73-AF8F-669427C72B56}">
      <dgm:prSet/>
      <dgm:spPr/>
      <dgm:t>
        <a:bodyPr/>
        <a:lstStyle/>
        <a:p>
          <a:endParaRPr lang="en-US"/>
        </a:p>
      </dgm:t>
    </dgm:pt>
    <dgm:pt modelId="{B1A21060-B636-4FF5-87DB-F134F71D0014}" type="sibTrans" cxnId="{3E0FAC30-BF95-4A73-AF8F-669427C72B56}">
      <dgm:prSet/>
      <dgm:spPr/>
      <dgm:t>
        <a:bodyPr/>
        <a:lstStyle/>
        <a:p>
          <a:endParaRPr lang="en-US"/>
        </a:p>
      </dgm:t>
    </dgm:pt>
    <dgm:pt modelId="{A20B19BA-676B-466C-8C8B-A6652F74E002}">
      <dgm:prSet custT="1"/>
      <dgm:spPr/>
      <dgm:t>
        <a:bodyPr/>
        <a:lstStyle/>
        <a:p>
          <a:pPr>
            <a:lnSpc>
              <a:spcPct val="100000"/>
            </a:lnSpc>
          </a:pPr>
          <a:r>
            <a:rPr lang="tr-TR" sz="1400" dirty="0"/>
            <a:t>a) Her zaman                b) Sık sık
c) Bazen   d) Nadiren   e) Asla</a:t>
          </a:r>
          <a:endParaRPr lang="en-US" sz="1400" dirty="0">
            <a:latin typeface="Aptos" panose="020B0004020202020204" pitchFamily="34" charset="0"/>
          </a:endParaRPr>
        </a:p>
      </dgm:t>
    </dgm:pt>
    <dgm:pt modelId="{5B99174A-8777-4634-83B2-3BF490702D36}" type="parTrans" cxnId="{DAA73EEB-66C2-4B5F-BDED-391BA745F73C}">
      <dgm:prSet/>
      <dgm:spPr/>
      <dgm:t>
        <a:bodyPr/>
        <a:lstStyle/>
        <a:p>
          <a:endParaRPr lang="en-US"/>
        </a:p>
      </dgm:t>
    </dgm:pt>
    <dgm:pt modelId="{A06FDD51-ACED-400F-974B-C057C08A4646}" type="sibTrans" cxnId="{DAA73EEB-66C2-4B5F-BDED-391BA745F73C}">
      <dgm:prSet/>
      <dgm:spPr/>
      <dgm:t>
        <a:bodyPr/>
        <a:lstStyle/>
        <a:p>
          <a:endParaRPr lang="en-US"/>
        </a:p>
      </dgm:t>
    </dgm:pt>
    <dgm:pt modelId="{ACAD79A3-A3B5-4C29-A61D-6CBDD4F5BC2A}" type="pres">
      <dgm:prSet presAssocID="{56869140-7D9F-4CB6-9D68-26ACDA208287}" presName="root" presStyleCnt="0">
        <dgm:presLayoutVars>
          <dgm:dir/>
          <dgm:resizeHandles val="exact"/>
        </dgm:presLayoutVars>
      </dgm:prSet>
      <dgm:spPr/>
    </dgm:pt>
    <dgm:pt modelId="{9DF5B7AC-90D4-4B3F-92EC-D6B03D8F6A21}" type="pres">
      <dgm:prSet presAssocID="{6D542472-7C4D-49E1-8A14-C6DE51CF669D}" presName="compNode" presStyleCnt="0"/>
      <dgm:spPr/>
    </dgm:pt>
    <dgm:pt modelId="{B4726CC5-7390-4024-93ED-AAC710A64838}" type="pres">
      <dgm:prSet presAssocID="{6D542472-7C4D-49E1-8A14-C6DE51CF669D}" presName="bgRect" presStyleLbl="bgShp" presStyleIdx="0" presStyleCnt="5"/>
      <dgm:spPr/>
    </dgm:pt>
    <dgm:pt modelId="{4B1041DB-D0F1-4A33-8769-A6F56943AD6D}" type="pres">
      <dgm:prSet presAssocID="{6D542472-7C4D-49E1-8A14-C6DE51CF669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blet"/>
        </a:ext>
      </dgm:extLst>
    </dgm:pt>
    <dgm:pt modelId="{7C445DCE-13DC-4362-95C5-FF46EDCED362}" type="pres">
      <dgm:prSet presAssocID="{6D542472-7C4D-49E1-8A14-C6DE51CF669D}" presName="spaceRect" presStyleCnt="0"/>
      <dgm:spPr/>
    </dgm:pt>
    <dgm:pt modelId="{00B35C01-F451-489E-B753-533AD7ED8622}" type="pres">
      <dgm:prSet presAssocID="{6D542472-7C4D-49E1-8A14-C6DE51CF669D}" presName="parTx" presStyleLbl="revTx" presStyleIdx="0" presStyleCnt="9">
        <dgm:presLayoutVars>
          <dgm:chMax val="0"/>
          <dgm:chPref val="0"/>
        </dgm:presLayoutVars>
      </dgm:prSet>
      <dgm:spPr/>
    </dgm:pt>
    <dgm:pt modelId="{3FA080A5-22CC-4EE4-AF1A-194A02FA7FA6}" type="pres">
      <dgm:prSet presAssocID="{2F2C53CB-2009-4FBB-9C0A-58A8FF656479}" presName="sibTrans" presStyleCnt="0"/>
      <dgm:spPr/>
    </dgm:pt>
    <dgm:pt modelId="{56D61872-43F4-4752-8002-20E0CA14D3C2}" type="pres">
      <dgm:prSet presAssocID="{55C4836A-EEC9-4A5D-ADBF-65D7A63DC0B2}" presName="compNode" presStyleCnt="0"/>
      <dgm:spPr/>
    </dgm:pt>
    <dgm:pt modelId="{259CC145-E72B-4E0D-8490-7E18591B43B7}" type="pres">
      <dgm:prSet presAssocID="{55C4836A-EEC9-4A5D-ADBF-65D7A63DC0B2}" presName="bgRect" presStyleLbl="bgShp" presStyleIdx="1" presStyleCnt="5"/>
      <dgm:spPr/>
    </dgm:pt>
    <dgm:pt modelId="{FC195001-394B-4A56-A34F-23506F4406F0}" type="pres">
      <dgm:prSet presAssocID="{55C4836A-EEC9-4A5D-ADBF-65D7A63DC0B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itor"/>
        </a:ext>
      </dgm:extLst>
    </dgm:pt>
    <dgm:pt modelId="{87CD70D2-6162-4030-95C7-3A5F7DE6D325}" type="pres">
      <dgm:prSet presAssocID="{55C4836A-EEC9-4A5D-ADBF-65D7A63DC0B2}" presName="spaceRect" presStyleCnt="0"/>
      <dgm:spPr/>
    </dgm:pt>
    <dgm:pt modelId="{8C69E380-018B-4C19-82DE-1EBB02045EAB}" type="pres">
      <dgm:prSet presAssocID="{55C4836A-EEC9-4A5D-ADBF-65D7A63DC0B2}" presName="parTx" presStyleLbl="revTx" presStyleIdx="1" presStyleCnt="9">
        <dgm:presLayoutVars>
          <dgm:chMax val="0"/>
          <dgm:chPref val="0"/>
        </dgm:presLayoutVars>
      </dgm:prSet>
      <dgm:spPr/>
    </dgm:pt>
    <dgm:pt modelId="{9EEC8BF6-8726-4029-9819-06B45B90EBBA}" type="pres">
      <dgm:prSet presAssocID="{55C4836A-EEC9-4A5D-ADBF-65D7A63DC0B2}" presName="desTx" presStyleLbl="revTx" presStyleIdx="2" presStyleCnt="9">
        <dgm:presLayoutVars/>
      </dgm:prSet>
      <dgm:spPr/>
    </dgm:pt>
    <dgm:pt modelId="{3B366105-E127-48F0-9B89-1E924870B6B0}" type="pres">
      <dgm:prSet presAssocID="{120D8C26-D111-45C6-A4B2-B8A749ED9B4D}" presName="sibTrans" presStyleCnt="0"/>
      <dgm:spPr/>
    </dgm:pt>
    <dgm:pt modelId="{F9891C48-9B09-4D4F-8F49-24A186DC8A3D}" type="pres">
      <dgm:prSet presAssocID="{9C545FC9-AE64-431A-B92D-E009ECE2CF08}" presName="compNode" presStyleCnt="0"/>
      <dgm:spPr/>
    </dgm:pt>
    <dgm:pt modelId="{9EE2B3C3-AAD9-4FDB-806E-5DB8B58DAB3C}" type="pres">
      <dgm:prSet presAssocID="{9C545FC9-AE64-431A-B92D-E009ECE2CF08}" presName="bgRect" presStyleLbl="bgShp" presStyleIdx="2" presStyleCnt="5"/>
      <dgm:spPr/>
    </dgm:pt>
    <dgm:pt modelId="{B9A4E4F4-A75F-4D13-B3A9-F42846606A69}" type="pres">
      <dgm:prSet presAssocID="{9C545FC9-AE64-431A-B92D-E009ECE2CF0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osteľ"/>
        </a:ext>
      </dgm:extLst>
    </dgm:pt>
    <dgm:pt modelId="{2872B64C-6E22-43F4-BBC3-47350A344059}" type="pres">
      <dgm:prSet presAssocID="{9C545FC9-AE64-431A-B92D-E009ECE2CF08}" presName="spaceRect" presStyleCnt="0"/>
      <dgm:spPr/>
    </dgm:pt>
    <dgm:pt modelId="{F2745722-15D6-4847-BFC7-9ACF2C6107E2}" type="pres">
      <dgm:prSet presAssocID="{9C545FC9-AE64-431A-B92D-E009ECE2CF08}" presName="parTx" presStyleLbl="revTx" presStyleIdx="3" presStyleCnt="9">
        <dgm:presLayoutVars>
          <dgm:chMax val="0"/>
          <dgm:chPref val="0"/>
        </dgm:presLayoutVars>
      </dgm:prSet>
      <dgm:spPr/>
    </dgm:pt>
    <dgm:pt modelId="{8CFA6A97-7529-4A7A-A14A-BD2BA81DBD83}" type="pres">
      <dgm:prSet presAssocID="{9C545FC9-AE64-431A-B92D-E009ECE2CF08}" presName="desTx" presStyleLbl="revTx" presStyleIdx="4" presStyleCnt="9">
        <dgm:presLayoutVars/>
      </dgm:prSet>
      <dgm:spPr/>
    </dgm:pt>
    <dgm:pt modelId="{BD3721B0-8537-4F93-B9CF-CBDE6651AD1C}" type="pres">
      <dgm:prSet presAssocID="{6F58F7C4-40FC-47B4-B1B4-52879C50BFE0}" presName="sibTrans" presStyleCnt="0"/>
      <dgm:spPr/>
    </dgm:pt>
    <dgm:pt modelId="{29372B44-0877-4E98-A269-7E1CC774712B}" type="pres">
      <dgm:prSet presAssocID="{68595575-9697-4867-96CF-88644DE3FC82}" presName="compNode" presStyleCnt="0"/>
      <dgm:spPr/>
    </dgm:pt>
    <dgm:pt modelId="{F153EEFB-0006-4BBF-84AB-00ED3F5E662F}" type="pres">
      <dgm:prSet presAssocID="{68595575-9697-4867-96CF-88644DE3FC82}" presName="bgRect" presStyleLbl="bgShp" presStyleIdx="3" presStyleCnt="5"/>
      <dgm:spPr/>
    </dgm:pt>
    <dgm:pt modelId="{45E7A115-8C6E-41A7-B108-132D80947806}" type="pres">
      <dgm:prSet presAssocID="{68595575-9697-4867-96CF-88644DE3FC8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C444152A-F035-475E-9945-3F5B4E89CDCE}" type="pres">
      <dgm:prSet presAssocID="{68595575-9697-4867-96CF-88644DE3FC82}" presName="spaceRect" presStyleCnt="0"/>
      <dgm:spPr/>
    </dgm:pt>
    <dgm:pt modelId="{069BA8FF-572B-42F6-987F-D61CD8CB3FD6}" type="pres">
      <dgm:prSet presAssocID="{68595575-9697-4867-96CF-88644DE3FC82}" presName="parTx" presStyleLbl="revTx" presStyleIdx="5" presStyleCnt="9">
        <dgm:presLayoutVars>
          <dgm:chMax val="0"/>
          <dgm:chPref val="0"/>
        </dgm:presLayoutVars>
      </dgm:prSet>
      <dgm:spPr/>
    </dgm:pt>
    <dgm:pt modelId="{C2F23335-0208-48C4-BCB1-61071F1A2593}" type="pres">
      <dgm:prSet presAssocID="{68595575-9697-4867-96CF-88644DE3FC82}" presName="desTx" presStyleLbl="revTx" presStyleIdx="6" presStyleCnt="9">
        <dgm:presLayoutVars/>
      </dgm:prSet>
      <dgm:spPr/>
    </dgm:pt>
    <dgm:pt modelId="{A47A4085-5D37-4874-9C58-2F2E3C3F93F9}" type="pres">
      <dgm:prSet presAssocID="{49591E18-4EDF-407B-AEA8-CAA14328CD7E}" presName="sibTrans" presStyleCnt="0"/>
      <dgm:spPr/>
    </dgm:pt>
    <dgm:pt modelId="{FE15CAFD-13FA-40AE-B0D1-5F92E5C6DAEC}" type="pres">
      <dgm:prSet presAssocID="{C345EF29-35E7-4CCF-921D-9445FAFE0814}" presName="compNode" presStyleCnt="0"/>
      <dgm:spPr/>
    </dgm:pt>
    <dgm:pt modelId="{A7313F53-FBD8-476F-8BFA-F2A5FA2F4F0A}" type="pres">
      <dgm:prSet presAssocID="{C345EF29-35E7-4CCF-921D-9445FAFE0814}" presName="bgRect" presStyleLbl="bgShp" presStyleIdx="4" presStyleCnt="5"/>
      <dgm:spPr/>
    </dgm:pt>
    <dgm:pt modelId="{9D3715E6-00E3-4E77-831E-69F6B3936F06}" type="pres">
      <dgm:prSet presAssocID="{C345EF29-35E7-4CCF-921D-9445FAFE081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Ozubené kolieska"/>
        </a:ext>
      </dgm:extLst>
    </dgm:pt>
    <dgm:pt modelId="{B381FCFC-6F03-4D9E-B256-D65D40979DF1}" type="pres">
      <dgm:prSet presAssocID="{C345EF29-35E7-4CCF-921D-9445FAFE0814}" presName="spaceRect" presStyleCnt="0"/>
      <dgm:spPr/>
    </dgm:pt>
    <dgm:pt modelId="{8283DA2F-77CB-4E18-9417-6701F3EE40A0}" type="pres">
      <dgm:prSet presAssocID="{C345EF29-35E7-4CCF-921D-9445FAFE0814}" presName="parTx" presStyleLbl="revTx" presStyleIdx="7" presStyleCnt="9">
        <dgm:presLayoutVars>
          <dgm:chMax val="0"/>
          <dgm:chPref val="0"/>
        </dgm:presLayoutVars>
      </dgm:prSet>
      <dgm:spPr/>
    </dgm:pt>
    <dgm:pt modelId="{17B50BCB-E40F-4716-BDD8-119E55078083}" type="pres">
      <dgm:prSet presAssocID="{C345EF29-35E7-4CCF-921D-9445FAFE0814}" presName="desTx" presStyleLbl="revTx" presStyleIdx="8" presStyleCnt="9">
        <dgm:presLayoutVars/>
      </dgm:prSet>
      <dgm:spPr/>
    </dgm:pt>
  </dgm:ptLst>
  <dgm:cxnLst>
    <dgm:cxn modelId="{31C4E007-A391-4E5D-B903-67F82AF6079E}" type="presOf" srcId="{28C2AD25-31C0-4FC9-971C-8484532155B8}" destId="{C2F23335-0208-48C4-BCB1-61071F1A2593}" srcOrd="0" destOrd="0" presId="urn:microsoft.com/office/officeart/2018/2/layout/IconVerticalSolidList"/>
    <dgm:cxn modelId="{793ACD0F-178C-4711-8AB4-0FBCF7532045}" type="presOf" srcId="{56869140-7D9F-4CB6-9D68-26ACDA208287}" destId="{ACAD79A3-A3B5-4C29-A61D-6CBDD4F5BC2A}" srcOrd="0" destOrd="0" presId="urn:microsoft.com/office/officeart/2018/2/layout/IconVerticalSolidList"/>
    <dgm:cxn modelId="{D905AD11-AC9C-4E35-BA5C-B4854E4D7BB1}" type="presOf" srcId="{6D542472-7C4D-49E1-8A14-C6DE51CF669D}" destId="{00B35C01-F451-489E-B753-533AD7ED8622}" srcOrd="0" destOrd="0" presId="urn:microsoft.com/office/officeart/2018/2/layout/IconVerticalSolidList"/>
    <dgm:cxn modelId="{9F42C817-BD8E-4654-8185-10480B281AEF}" srcId="{56869140-7D9F-4CB6-9D68-26ACDA208287}" destId="{68595575-9697-4867-96CF-88644DE3FC82}" srcOrd="3" destOrd="0" parTransId="{366519F6-1A13-42EA-8156-03A24D130400}" sibTransId="{49591E18-4EDF-407B-AEA8-CAA14328CD7E}"/>
    <dgm:cxn modelId="{D9BE3F2B-5F06-478A-A56D-B1713434D258}" srcId="{9C545FC9-AE64-431A-B92D-E009ECE2CF08}" destId="{A058DD08-E9FC-4E44-9CA5-383DF4D89F87}" srcOrd="0" destOrd="0" parTransId="{EAEE6FA1-5371-4844-A4EE-239C8535E0BD}" sibTransId="{84610FBE-DE2A-4324-A908-42C238C9DACE}"/>
    <dgm:cxn modelId="{3E0FAC30-BF95-4A73-AF8F-669427C72B56}" srcId="{56869140-7D9F-4CB6-9D68-26ACDA208287}" destId="{C345EF29-35E7-4CCF-921D-9445FAFE0814}" srcOrd="4" destOrd="0" parTransId="{D8F6EFCD-F81D-4961-900D-19A698719395}" sibTransId="{B1A21060-B636-4FF5-87DB-F134F71D0014}"/>
    <dgm:cxn modelId="{8A849033-180E-46A8-8950-06077641D82E}" srcId="{68595575-9697-4867-96CF-88644DE3FC82}" destId="{28C2AD25-31C0-4FC9-971C-8484532155B8}" srcOrd="0" destOrd="0" parTransId="{DAD8D563-F8B3-4B3D-9D9E-B1777F36990D}" sibTransId="{F549FD9D-1CF9-4CAA-AE54-1CE7694967B2}"/>
    <dgm:cxn modelId="{4013C238-2CC6-49B1-A20B-C3BB4E490B33}" type="presOf" srcId="{A20B19BA-676B-466C-8C8B-A6652F74E002}" destId="{17B50BCB-E40F-4716-BDD8-119E55078083}" srcOrd="0" destOrd="0" presId="urn:microsoft.com/office/officeart/2018/2/layout/IconVerticalSolidList"/>
    <dgm:cxn modelId="{B8969043-A11E-4895-A24F-491D4C44888A}" srcId="{56869140-7D9F-4CB6-9D68-26ACDA208287}" destId="{9C545FC9-AE64-431A-B92D-E009ECE2CF08}" srcOrd="2" destOrd="0" parTransId="{3DC60C8B-5C3C-4506-8456-DBF647271F1D}" sibTransId="{6F58F7C4-40FC-47B4-B1B4-52879C50BFE0}"/>
    <dgm:cxn modelId="{3154E245-4293-4A9E-9ED9-07CF522477EB}" type="presOf" srcId="{E1B203EC-46CC-49EB-B7C7-DC68FB6F3145}" destId="{9EEC8BF6-8726-4029-9819-06B45B90EBBA}" srcOrd="0" destOrd="0" presId="urn:microsoft.com/office/officeart/2018/2/layout/IconVerticalSolidList"/>
    <dgm:cxn modelId="{838D894F-175E-4FA4-A103-CE791C2956C1}" type="presOf" srcId="{C345EF29-35E7-4CCF-921D-9445FAFE0814}" destId="{8283DA2F-77CB-4E18-9417-6701F3EE40A0}" srcOrd="0" destOrd="0" presId="urn:microsoft.com/office/officeart/2018/2/layout/IconVerticalSolidList"/>
    <dgm:cxn modelId="{D6A8FA7D-56E4-4F5D-9C50-90181867D760}" type="presOf" srcId="{68595575-9697-4867-96CF-88644DE3FC82}" destId="{069BA8FF-572B-42F6-987F-D61CD8CB3FD6}" srcOrd="0" destOrd="0" presId="urn:microsoft.com/office/officeart/2018/2/layout/IconVerticalSolidList"/>
    <dgm:cxn modelId="{1FD63098-497B-4181-82F3-01BECBDE0428}" type="presOf" srcId="{A058DD08-E9FC-4E44-9CA5-383DF4D89F87}" destId="{8CFA6A97-7529-4A7A-A14A-BD2BA81DBD83}" srcOrd="0" destOrd="0" presId="urn:microsoft.com/office/officeart/2018/2/layout/IconVerticalSolidList"/>
    <dgm:cxn modelId="{11B1BF9E-DB88-474F-B95A-3BBA68427EFB}" type="presOf" srcId="{55C4836A-EEC9-4A5D-ADBF-65D7A63DC0B2}" destId="{8C69E380-018B-4C19-82DE-1EBB02045EAB}" srcOrd="0" destOrd="0" presId="urn:microsoft.com/office/officeart/2018/2/layout/IconVerticalSolidList"/>
    <dgm:cxn modelId="{BE55E0AA-7CBB-482F-ABF4-BB307EAD15ED}" type="presOf" srcId="{9C545FC9-AE64-431A-B92D-E009ECE2CF08}" destId="{F2745722-15D6-4847-BFC7-9ACF2C6107E2}" srcOrd="0" destOrd="0" presId="urn:microsoft.com/office/officeart/2018/2/layout/IconVerticalSolidList"/>
    <dgm:cxn modelId="{CFE94BE4-B2C1-4AB4-8BC0-1D58BECE1192}" srcId="{56869140-7D9F-4CB6-9D68-26ACDA208287}" destId="{55C4836A-EEC9-4A5D-ADBF-65D7A63DC0B2}" srcOrd="1" destOrd="0" parTransId="{FA3FF03C-01F2-41F2-AA38-4A2633ABEDD8}" sibTransId="{120D8C26-D111-45C6-A4B2-B8A749ED9B4D}"/>
    <dgm:cxn modelId="{AF9A14EB-168A-4444-9634-55D70ACFCC21}" srcId="{56869140-7D9F-4CB6-9D68-26ACDA208287}" destId="{6D542472-7C4D-49E1-8A14-C6DE51CF669D}" srcOrd="0" destOrd="0" parTransId="{2D4B34F0-04D7-4A3A-9712-631AFE9A375D}" sibTransId="{2F2C53CB-2009-4FBB-9C0A-58A8FF656479}"/>
    <dgm:cxn modelId="{DAA73EEB-66C2-4B5F-BDED-391BA745F73C}" srcId="{C345EF29-35E7-4CCF-921D-9445FAFE0814}" destId="{A20B19BA-676B-466C-8C8B-A6652F74E002}" srcOrd="0" destOrd="0" parTransId="{5B99174A-8777-4634-83B2-3BF490702D36}" sibTransId="{A06FDD51-ACED-400F-974B-C057C08A4646}"/>
    <dgm:cxn modelId="{3F868CFE-5D55-49D0-A773-5BAAEAF2976C}" srcId="{55C4836A-EEC9-4A5D-ADBF-65D7A63DC0B2}" destId="{E1B203EC-46CC-49EB-B7C7-DC68FB6F3145}" srcOrd="0" destOrd="0" parTransId="{D7348928-6245-4C4A-92D4-9C343F4D87DA}" sibTransId="{C1FD7ECE-9679-4738-AB78-545EE47EDE75}"/>
    <dgm:cxn modelId="{F7577903-949B-41CD-B313-0EC1B92B4DEF}" type="presParOf" srcId="{ACAD79A3-A3B5-4C29-A61D-6CBDD4F5BC2A}" destId="{9DF5B7AC-90D4-4B3F-92EC-D6B03D8F6A21}" srcOrd="0" destOrd="0" presId="urn:microsoft.com/office/officeart/2018/2/layout/IconVerticalSolidList"/>
    <dgm:cxn modelId="{CA6A37DE-EECC-41ED-8020-D12C8CD479E8}" type="presParOf" srcId="{9DF5B7AC-90D4-4B3F-92EC-D6B03D8F6A21}" destId="{B4726CC5-7390-4024-93ED-AAC710A64838}" srcOrd="0" destOrd="0" presId="urn:microsoft.com/office/officeart/2018/2/layout/IconVerticalSolidList"/>
    <dgm:cxn modelId="{E0BB9A98-66D4-40CC-A60D-E32D2B3063BC}" type="presParOf" srcId="{9DF5B7AC-90D4-4B3F-92EC-D6B03D8F6A21}" destId="{4B1041DB-D0F1-4A33-8769-A6F56943AD6D}" srcOrd="1" destOrd="0" presId="urn:microsoft.com/office/officeart/2018/2/layout/IconVerticalSolidList"/>
    <dgm:cxn modelId="{20EEF3DD-C8F1-4389-8B25-54E7538F4B91}" type="presParOf" srcId="{9DF5B7AC-90D4-4B3F-92EC-D6B03D8F6A21}" destId="{7C445DCE-13DC-4362-95C5-FF46EDCED362}" srcOrd="2" destOrd="0" presId="urn:microsoft.com/office/officeart/2018/2/layout/IconVerticalSolidList"/>
    <dgm:cxn modelId="{856F6FE1-40C3-45A0-9EBB-083A0D9BD5BB}" type="presParOf" srcId="{9DF5B7AC-90D4-4B3F-92EC-D6B03D8F6A21}" destId="{00B35C01-F451-489E-B753-533AD7ED8622}" srcOrd="3" destOrd="0" presId="urn:microsoft.com/office/officeart/2018/2/layout/IconVerticalSolidList"/>
    <dgm:cxn modelId="{0CA46A38-41D0-4DA7-B31A-80F6486ACA22}" type="presParOf" srcId="{ACAD79A3-A3B5-4C29-A61D-6CBDD4F5BC2A}" destId="{3FA080A5-22CC-4EE4-AF1A-194A02FA7FA6}" srcOrd="1" destOrd="0" presId="urn:microsoft.com/office/officeart/2018/2/layout/IconVerticalSolidList"/>
    <dgm:cxn modelId="{218CE908-880B-4E6C-AC96-A81524E2EEF9}" type="presParOf" srcId="{ACAD79A3-A3B5-4C29-A61D-6CBDD4F5BC2A}" destId="{56D61872-43F4-4752-8002-20E0CA14D3C2}" srcOrd="2" destOrd="0" presId="urn:microsoft.com/office/officeart/2018/2/layout/IconVerticalSolidList"/>
    <dgm:cxn modelId="{C98F14BA-7C2F-4568-AE40-DF34E52CED3B}" type="presParOf" srcId="{56D61872-43F4-4752-8002-20E0CA14D3C2}" destId="{259CC145-E72B-4E0D-8490-7E18591B43B7}" srcOrd="0" destOrd="0" presId="urn:microsoft.com/office/officeart/2018/2/layout/IconVerticalSolidList"/>
    <dgm:cxn modelId="{01EC2E4C-50B5-4485-BE6C-4D9084EF99F7}" type="presParOf" srcId="{56D61872-43F4-4752-8002-20E0CA14D3C2}" destId="{FC195001-394B-4A56-A34F-23506F4406F0}" srcOrd="1" destOrd="0" presId="urn:microsoft.com/office/officeart/2018/2/layout/IconVerticalSolidList"/>
    <dgm:cxn modelId="{BB778F6A-CD85-46AA-9E77-C308959F9D30}" type="presParOf" srcId="{56D61872-43F4-4752-8002-20E0CA14D3C2}" destId="{87CD70D2-6162-4030-95C7-3A5F7DE6D325}" srcOrd="2" destOrd="0" presId="urn:microsoft.com/office/officeart/2018/2/layout/IconVerticalSolidList"/>
    <dgm:cxn modelId="{9187FE03-8E68-4CF9-AA32-F8E69E9C4CD8}" type="presParOf" srcId="{56D61872-43F4-4752-8002-20E0CA14D3C2}" destId="{8C69E380-018B-4C19-82DE-1EBB02045EAB}" srcOrd="3" destOrd="0" presId="urn:microsoft.com/office/officeart/2018/2/layout/IconVerticalSolidList"/>
    <dgm:cxn modelId="{0E2F83A9-6A5D-4905-B90D-ED691AAE8F67}" type="presParOf" srcId="{56D61872-43F4-4752-8002-20E0CA14D3C2}" destId="{9EEC8BF6-8726-4029-9819-06B45B90EBBA}" srcOrd="4" destOrd="0" presId="urn:microsoft.com/office/officeart/2018/2/layout/IconVerticalSolidList"/>
    <dgm:cxn modelId="{2F2DCCB5-B8E2-49DF-A613-931FBE5249A6}" type="presParOf" srcId="{ACAD79A3-A3B5-4C29-A61D-6CBDD4F5BC2A}" destId="{3B366105-E127-48F0-9B89-1E924870B6B0}" srcOrd="3" destOrd="0" presId="urn:microsoft.com/office/officeart/2018/2/layout/IconVerticalSolidList"/>
    <dgm:cxn modelId="{D18C6BB5-B613-486F-AE95-E870E41AB8D9}" type="presParOf" srcId="{ACAD79A3-A3B5-4C29-A61D-6CBDD4F5BC2A}" destId="{F9891C48-9B09-4D4F-8F49-24A186DC8A3D}" srcOrd="4" destOrd="0" presId="urn:microsoft.com/office/officeart/2018/2/layout/IconVerticalSolidList"/>
    <dgm:cxn modelId="{05C19E6D-EE05-4848-8E1F-AC3B070F2741}" type="presParOf" srcId="{F9891C48-9B09-4D4F-8F49-24A186DC8A3D}" destId="{9EE2B3C3-AAD9-4FDB-806E-5DB8B58DAB3C}" srcOrd="0" destOrd="0" presId="urn:microsoft.com/office/officeart/2018/2/layout/IconVerticalSolidList"/>
    <dgm:cxn modelId="{A1A4B277-AB2B-4AAE-B6CC-0A796E1C4476}" type="presParOf" srcId="{F9891C48-9B09-4D4F-8F49-24A186DC8A3D}" destId="{B9A4E4F4-A75F-4D13-B3A9-F42846606A69}" srcOrd="1" destOrd="0" presId="urn:microsoft.com/office/officeart/2018/2/layout/IconVerticalSolidList"/>
    <dgm:cxn modelId="{615DFAEC-E1C6-4E71-86B9-D37C48EDF726}" type="presParOf" srcId="{F9891C48-9B09-4D4F-8F49-24A186DC8A3D}" destId="{2872B64C-6E22-43F4-BBC3-47350A344059}" srcOrd="2" destOrd="0" presId="urn:microsoft.com/office/officeart/2018/2/layout/IconVerticalSolidList"/>
    <dgm:cxn modelId="{9AC1A312-47F9-42D0-986F-F81C23736C5F}" type="presParOf" srcId="{F9891C48-9B09-4D4F-8F49-24A186DC8A3D}" destId="{F2745722-15D6-4847-BFC7-9ACF2C6107E2}" srcOrd="3" destOrd="0" presId="urn:microsoft.com/office/officeart/2018/2/layout/IconVerticalSolidList"/>
    <dgm:cxn modelId="{2FCF9E79-D6DD-49D7-8F3B-6D07ACC2E713}" type="presParOf" srcId="{F9891C48-9B09-4D4F-8F49-24A186DC8A3D}" destId="{8CFA6A97-7529-4A7A-A14A-BD2BA81DBD83}" srcOrd="4" destOrd="0" presId="urn:microsoft.com/office/officeart/2018/2/layout/IconVerticalSolidList"/>
    <dgm:cxn modelId="{AAE359CD-04DA-482E-8C31-EA51B630AB8B}" type="presParOf" srcId="{ACAD79A3-A3B5-4C29-A61D-6CBDD4F5BC2A}" destId="{BD3721B0-8537-4F93-B9CF-CBDE6651AD1C}" srcOrd="5" destOrd="0" presId="urn:microsoft.com/office/officeart/2018/2/layout/IconVerticalSolidList"/>
    <dgm:cxn modelId="{3F3F368B-6580-48DD-8EDB-281FDE3709EB}" type="presParOf" srcId="{ACAD79A3-A3B5-4C29-A61D-6CBDD4F5BC2A}" destId="{29372B44-0877-4E98-A269-7E1CC774712B}" srcOrd="6" destOrd="0" presId="urn:microsoft.com/office/officeart/2018/2/layout/IconVerticalSolidList"/>
    <dgm:cxn modelId="{058EED99-C322-4214-849C-1280F3D480B8}" type="presParOf" srcId="{29372B44-0877-4E98-A269-7E1CC774712B}" destId="{F153EEFB-0006-4BBF-84AB-00ED3F5E662F}" srcOrd="0" destOrd="0" presId="urn:microsoft.com/office/officeart/2018/2/layout/IconVerticalSolidList"/>
    <dgm:cxn modelId="{60A008C0-4C41-4122-855C-CE0752E13316}" type="presParOf" srcId="{29372B44-0877-4E98-A269-7E1CC774712B}" destId="{45E7A115-8C6E-41A7-B108-132D80947806}" srcOrd="1" destOrd="0" presId="urn:microsoft.com/office/officeart/2018/2/layout/IconVerticalSolidList"/>
    <dgm:cxn modelId="{4D44BFBF-B8DB-4281-B111-76DD4BC35BC1}" type="presParOf" srcId="{29372B44-0877-4E98-A269-7E1CC774712B}" destId="{C444152A-F035-475E-9945-3F5B4E89CDCE}" srcOrd="2" destOrd="0" presId="urn:microsoft.com/office/officeart/2018/2/layout/IconVerticalSolidList"/>
    <dgm:cxn modelId="{B7D1D42C-1FBC-4213-8EE6-ECF87567422A}" type="presParOf" srcId="{29372B44-0877-4E98-A269-7E1CC774712B}" destId="{069BA8FF-572B-42F6-987F-D61CD8CB3FD6}" srcOrd="3" destOrd="0" presId="urn:microsoft.com/office/officeart/2018/2/layout/IconVerticalSolidList"/>
    <dgm:cxn modelId="{DEBA946D-F077-4402-9B59-5081BA39E346}" type="presParOf" srcId="{29372B44-0877-4E98-A269-7E1CC774712B}" destId="{C2F23335-0208-48C4-BCB1-61071F1A2593}" srcOrd="4" destOrd="0" presId="urn:microsoft.com/office/officeart/2018/2/layout/IconVerticalSolidList"/>
    <dgm:cxn modelId="{89C53369-1189-4C6F-854A-12A6B67781B0}" type="presParOf" srcId="{ACAD79A3-A3B5-4C29-A61D-6CBDD4F5BC2A}" destId="{A47A4085-5D37-4874-9C58-2F2E3C3F93F9}" srcOrd="7" destOrd="0" presId="urn:microsoft.com/office/officeart/2018/2/layout/IconVerticalSolidList"/>
    <dgm:cxn modelId="{015507D8-37B8-44DA-AAF1-2B337BEC1BC5}" type="presParOf" srcId="{ACAD79A3-A3B5-4C29-A61D-6CBDD4F5BC2A}" destId="{FE15CAFD-13FA-40AE-B0D1-5F92E5C6DAEC}" srcOrd="8" destOrd="0" presId="urn:microsoft.com/office/officeart/2018/2/layout/IconVerticalSolidList"/>
    <dgm:cxn modelId="{B1F7E147-3AB3-4005-85BE-0082A7616CAB}" type="presParOf" srcId="{FE15CAFD-13FA-40AE-B0D1-5F92E5C6DAEC}" destId="{A7313F53-FBD8-476F-8BFA-F2A5FA2F4F0A}" srcOrd="0" destOrd="0" presId="urn:microsoft.com/office/officeart/2018/2/layout/IconVerticalSolidList"/>
    <dgm:cxn modelId="{F8BB4114-E621-4828-BD7A-059F6CA0C76E}" type="presParOf" srcId="{FE15CAFD-13FA-40AE-B0D1-5F92E5C6DAEC}" destId="{9D3715E6-00E3-4E77-831E-69F6B3936F06}" srcOrd="1" destOrd="0" presId="urn:microsoft.com/office/officeart/2018/2/layout/IconVerticalSolidList"/>
    <dgm:cxn modelId="{05F6E204-4AF4-412A-9DE6-3CA4A61ED899}" type="presParOf" srcId="{FE15CAFD-13FA-40AE-B0D1-5F92E5C6DAEC}" destId="{B381FCFC-6F03-4D9E-B256-D65D40979DF1}" srcOrd="2" destOrd="0" presId="urn:microsoft.com/office/officeart/2018/2/layout/IconVerticalSolidList"/>
    <dgm:cxn modelId="{1B766EE2-0135-45C0-A538-D7BA4C31DAD0}" type="presParOf" srcId="{FE15CAFD-13FA-40AE-B0D1-5F92E5C6DAEC}" destId="{8283DA2F-77CB-4E18-9417-6701F3EE40A0}" srcOrd="3" destOrd="0" presId="urn:microsoft.com/office/officeart/2018/2/layout/IconVerticalSolidList"/>
    <dgm:cxn modelId="{A5608F9C-202E-4B4E-848C-1B694355A1A3}" type="presParOf" srcId="{FE15CAFD-13FA-40AE-B0D1-5F92E5C6DAEC}" destId="{17B50BCB-E40F-4716-BDD8-119E55078083}"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56B82-3F71-455E-8DB9-E3DEC847B3A2}">
      <dsp:nvSpPr>
        <dsp:cNvPr id="0" name=""/>
        <dsp:cNvSpPr/>
      </dsp:nvSpPr>
      <dsp:spPr>
        <a:xfrm>
          <a:off x="0" y="3658"/>
          <a:ext cx="6515775" cy="5311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6EAA06-0DF7-4E53-A2D0-35B2EC9DD721}">
      <dsp:nvSpPr>
        <dsp:cNvPr id="0" name=""/>
        <dsp:cNvSpPr/>
      </dsp:nvSpPr>
      <dsp:spPr>
        <a:xfrm>
          <a:off x="160680" y="123173"/>
          <a:ext cx="292432" cy="2921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281E21-E1EF-4392-93DB-8F368ACD50A4}">
      <dsp:nvSpPr>
        <dsp:cNvPr id="0" name=""/>
        <dsp:cNvSpPr/>
      </dsp:nvSpPr>
      <dsp:spPr>
        <a:xfrm>
          <a:off x="613793" y="0"/>
          <a:ext cx="5855975" cy="614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00" tIns="65000" rIns="65000" bIns="65000" numCol="1" spcCol="1270" anchor="ctr" anchorCtr="0">
          <a:noAutofit/>
        </a:bodyPr>
        <a:lstStyle/>
        <a:p>
          <a:pPr marL="0" lvl="0" indent="0" algn="l" defTabSz="1066800">
            <a:lnSpc>
              <a:spcPct val="100000"/>
            </a:lnSpc>
            <a:spcBef>
              <a:spcPct val="0"/>
            </a:spcBef>
            <a:spcAft>
              <a:spcPct val="35000"/>
            </a:spcAft>
            <a:buNone/>
          </a:pPr>
          <a:r>
            <a:rPr lang="sk-SK" sz="2400" b="1" kern="1200" dirty="0">
              <a:latin typeface="Aptos" panose="020B0004020202020204" pitchFamily="34" charset="0"/>
            </a:rPr>
            <a:t>İÇERİK</a:t>
          </a:r>
          <a:endParaRPr lang="en-US" sz="2400" kern="1200" dirty="0">
            <a:latin typeface="Aptos" panose="020B0004020202020204" pitchFamily="34" charset="0"/>
          </a:endParaRPr>
        </a:p>
      </dsp:txBody>
      <dsp:txXfrm>
        <a:off x="613793" y="0"/>
        <a:ext cx="5855975" cy="614171"/>
      </dsp:txXfrm>
    </dsp:sp>
    <dsp:sp modelId="{26B7E481-560E-49DF-BDA8-476CD04DE364}">
      <dsp:nvSpPr>
        <dsp:cNvPr id="0" name=""/>
        <dsp:cNvSpPr/>
      </dsp:nvSpPr>
      <dsp:spPr>
        <a:xfrm>
          <a:off x="0" y="771373"/>
          <a:ext cx="6515775" cy="5311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3BAA04-DC7C-4DFE-B3FB-E97A9B60D659}">
      <dsp:nvSpPr>
        <dsp:cNvPr id="0" name=""/>
        <dsp:cNvSpPr/>
      </dsp:nvSpPr>
      <dsp:spPr>
        <a:xfrm>
          <a:off x="160680" y="890887"/>
          <a:ext cx="292432" cy="2921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D674F7-DF36-4390-BC72-23FA733023E3}">
      <dsp:nvSpPr>
        <dsp:cNvPr id="0" name=""/>
        <dsp:cNvSpPr/>
      </dsp:nvSpPr>
      <dsp:spPr>
        <a:xfrm>
          <a:off x="613793" y="771367"/>
          <a:ext cx="5855975" cy="614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00" tIns="65000" rIns="65000" bIns="65000" numCol="1" spcCol="1270" anchor="ctr" anchorCtr="0">
          <a:noAutofit/>
        </a:bodyPr>
        <a:lstStyle/>
        <a:p>
          <a:pPr marL="0" lvl="0" indent="0" algn="l" defTabSz="800100">
            <a:lnSpc>
              <a:spcPct val="100000"/>
            </a:lnSpc>
            <a:spcBef>
              <a:spcPct val="0"/>
            </a:spcBef>
            <a:spcAft>
              <a:spcPct val="35000"/>
            </a:spcAft>
            <a:buNone/>
          </a:pPr>
          <a:r>
            <a:rPr lang="tr-TR" sz="1800" kern="1200" dirty="0"/>
            <a:t>NUS-CTIC ve DQ Enstitüsü tarafından hazırlanan Dijital Esenlik Çerçevesi</a:t>
          </a:r>
          <a:endParaRPr lang="en-US" sz="1800" kern="1200" dirty="0">
            <a:latin typeface="Aptos" panose="020B0004020202020204" pitchFamily="34" charset="0"/>
          </a:endParaRPr>
        </a:p>
      </dsp:txBody>
      <dsp:txXfrm>
        <a:off x="613793" y="771367"/>
        <a:ext cx="5855975" cy="614171"/>
      </dsp:txXfrm>
    </dsp:sp>
    <dsp:sp modelId="{40D17FAC-5618-4B93-BD2E-24D9B68EB3EA}">
      <dsp:nvSpPr>
        <dsp:cNvPr id="0" name=""/>
        <dsp:cNvSpPr/>
      </dsp:nvSpPr>
      <dsp:spPr>
        <a:xfrm>
          <a:off x="0" y="1539087"/>
          <a:ext cx="6515775" cy="5311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091F4B-C6A5-4C57-9E73-3809DA822B8F}">
      <dsp:nvSpPr>
        <dsp:cNvPr id="0" name=""/>
        <dsp:cNvSpPr/>
      </dsp:nvSpPr>
      <dsp:spPr>
        <a:xfrm>
          <a:off x="160680" y="1658602"/>
          <a:ext cx="292432" cy="2921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718661-2CEB-4539-912A-A7A6536C3116}">
      <dsp:nvSpPr>
        <dsp:cNvPr id="0" name=""/>
        <dsp:cNvSpPr/>
      </dsp:nvSpPr>
      <dsp:spPr>
        <a:xfrm>
          <a:off x="613793" y="1496224"/>
          <a:ext cx="5855975" cy="614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00" tIns="65000" rIns="65000" bIns="65000" numCol="1" spcCol="1270" anchor="ctr" anchorCtr="0">
          <a:noAutofit/>
        </a:bodyPr>
        <a:lstStyle/>
        <a:p>
          <a:pPr marL="0" lvl="0" indent="0" algn="l" defTabSz="800100">
            <a:lnSpc>
              <a:spcPct val="100000"/>
            </a:lnSpc>
            <a:spcBef>
              <a:spcPct val="0"/>
            </a:spcBef>
            <a:spcAft>
              <a:spcPct val="35000"/>
            </a:spcAft>
            <a:buNone/>
          </a:pPr>
          <a:r>
            <a:rPr lang="tr-TR" sz="1800" kern="1200" dirty="0" err="1">
              <a:cs typeface="Calibri"/>
            </a:rPr>
            <a:t>Sync</a:t>
          </a:r>
          <a:r>
            <a:rPr lang="tr-TR" sz="1800" kern="1200" dirty="0">
              <a:cs typeface="Calibri"/>
            </a:rPr>
            <a:t> (Dijital esenlik girişimi)</a:t>
          </a:r>
          <a:endParaRPr lang="en-US" sz="1800" kern="1200" dirty="0">
            <a:latin typeface="Aptos" panose="020B0004020202020204" pitchFamily="34" charset="0"/>
          </a:endParaRPr>
        </a:p>
      </dsp:txBody>
      <dsp:txXfrm>
        <a:off x="613793" y="1496224"/>
        <a:ext cx="5855975" cy="614171"/>
      </dsp:txXfrm>
    </dsp:sp>
    <dsp:sp modelId="{175FEB23-D1B6-4D77-93BE-B778E7FAD066}">
      <dsp:nvSpPr>
        <dsp:cNvPr id="0" name=""/>
        <dsp:cNvSpPr/>
      </dsp:nvSpPr>
      <dsp:spPr>
        <a:xfrm>
          <a:off x="0" y="2306802"/>
          <a:ext cx="6515775" cy="5311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A981CF-D820-47B0-A02E-59F284793CFF}">
      <dsp:nvSpPr>
        <dsp:cNvPr id="0" name=""/>
        <dsp:cNvSpPr/>
      </dsp:nvSpPr>
      <dsp:spPr>
        <a:xfrm>
          <a:off x="160680" y="2426316"/>
          <a:ext cx="292432" cy="2921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F14C61-53DD-492E-9FD5-987E46145691}">
      <dsp:nvSpPr>
        <dsp:cNvPr id="0" name=""/>
        <dsp:cNvSpPr/>
      </dsp:nvSpPr>
      <dsp:spPr>
        <a:xfrm>
          <a:off x="613793" y="2306802"/>
          <a:ext cx="5855975" cy="614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00" tIns="65000" rIns="65000" bIns="65000" numCol="1" spcCol="1270" anchor="ctr" anchorCtr="0">
          <a:noAutofit/>
        </a:bodyPr>
        <a:lstStyle/>
        <a:p>
          <a:pPr marL="0" lvl="0" indent="0" algn="l" defTabSz="800100">
            <a:lnSpc>
              <a:spcPct val="100000"/>
            </a:lnSpc>
            <a:spcBef>
              <a:spcPct val="0"/>
            </a:spcBef>
            <a:spcAft>
              <a:spcPct val="35000"/>
            </a:spcAft>
            <a:buNone/>
          </a:pPr>
          <a:r>
            <a:rPr lang="tr-TR" sz="1800" kern="1200" dirty="0">
              <a:cs typeface="Calibri"/>
            </a:rPr>
            <a:t>Dijital Esenlik (Ekibiniz ve işiniz için teknolojiyle daha iyi ilişkilerin faydalarına dair bir rehber.)</a:t>
          </a:r>
          <a:endParaRPr lang="en-US" sz="1800" kern="1200" dirty="0">
            <a:latin typeface="Aptos" panose="020B0004020202020204" pitchFamily="34" charset="0"/>
          </a:endParaRPr>
        </a:p>
      </dsp:txBody>
      <dsp:txXfrm>
        <a:off x="613793" y="2306802"/>
        <a:ext cx="5855975" cy="614171"/>
      </dsp:txXfrm>
    </dsp:sp>
    <dsp:sp modelId="{AC6405E7-549C-4075-9A06-7AC6582F1359}">
      <dsp:nvSpPr>
        <dsp:cNvPr id="0" name=""/>
        <dsp:cNvSpPr/>
      </dsp:nvSpPr>
      <dsp:spPr>
        <a:xfrm>
          <a:off x="0" y="3074516"/>
          <a:ext cx="6515775" cy="5311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A208B1-9F76-481E-AF11-387E0B50A825}">
      <dsp:nvSpPr>
        <dsp:cNvPr id="0" name=""/>
        <dsp:cNvSpPr/>
      </dsp:nvSpPr>
      <dsp:spPr>
        <a:xfrm>
          <a:off x="160680" y="3194031"/>
          <a:ext cx="292432" cy="29214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43760C-CB76-43A6-B7A6-65295F0D517D}">
      <dsp:nvSpPr>
        <dsp:cNvPr id="0" name=""/>
        <dsp:cNvSpPr/>
      </dsp:nvSpPr>
      <dsp:spPr>
        <a:xfrm>
          <a:off x="613793" y="3031660"/>
          <a:ext cx="5855975" cy="614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00" tIns="65000" rIns="65000" bIns="65000" numCol="1" spcCol="1270" anchor="ctr" anchorCtr="0">
          <a:noAutofit/>
        </a:bodyPr>
        <a:lstStyle/>
        <a:p>
          <a:pPr marL="0" lvl="0" indent="0" algn="l" defTabSz="800100">
            <a:lnSpc>
              <a:spcPct val="100000"/>
            </a:lnSpc>
            <a:spcBef>
              <a:spcPct val="0"/>
            </a:spcBef>
            <a:spcAft>
              <a:spcPct val="35000"/>
            </a:spcAft>
            <a:buNone/>
          </a:pPr>
          <a:r>
            <a:rPr lang="tr-TR" sz="1800" kern="1200" dirty="0"/>
            <a:t>Dijital Esenlik Eğitmenleri</a:t>
          </a:r>
          <a:endParaRPr lang="en-US" sz="1800" kern="1200" dirty="0">
            <a:latin typeface="Aptos" panose="020B0004020202020204" pitchFamily="34" charset="0"/>
          </a:endParaRPr>
        </a:p>
      </dsp:txBody>
      <dsp:txXfrm>
        <a:off x="613793" y="3031660"/>
        <a:ext cx="5855975" cy="614171"/>
      </dsp:txXfrm>
    </dsp:sp>
    <dsp:sp modelId="{B6F4B756-2471-4388-9440-3EAF4C6A783B}">
      <dsp:nvSpPr>
        <dsp:cNvPr id="0" name=""/>
        <dsp:cNvSpPr/>
      </dsp:nvSpPr>
      <dsp:spPr>
        <a:xfrm>
          <a:off x="0" y="3842231"/>
          <a:ext cx="6515775" cy="5311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C8C997-00F3-478C-85F3-0497CBDEF538}">
      <dsp:nvSpPr>
        <dsp:cNvPr id="0" name=""/>
        <dsp:cNvSpPr/>
      </dsp:nvSpPr>
      <dsp:spPr>
        <a:xfrm>
          <a:off x="160680" y="3961746"/>
          <a:ext cx="292432" cy="29214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8B70F2-EE8F-4BCD-B437-83601E2EE8C6}">
      <dsp:nvSpPr>
        <dsp:cNvPr id="0" name=""/>
        <dsp:cNvSpPr/>
      </dsp:nvSpPr>
      <dsp:spPr>
        <a:xfrm>
          <a:off x="613793" y="3842231"/>
          <a:ext cx="5855975" cy="614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00" tIns="65000" rIns="65000" bIns="65000" numCol="1" spcCol="1270" anchor="ctr" anchorCtr="0">
          <a:noAutofit/>
        </a:bodyPr>
        <a:lstStyle/>
        <a:p>
          <a:pPr marL="0" lvl="0" indent="0" algn="l" defTabSz="800100">
            <a:lnSpc>
              <a:spcPct val="100000"/>
            </a:lnSpc>
            <a:spcBef>
              <a:spcPct val="0"/>
            </a:spcBef>
            <a:spcAft>
              <a:spcPct val="35000"/>
            </a:spcAft>
            <a:buNone/>
          </a:pPr>
          <a:r>
            <a:rPr lang="tr-TR" sz="1800" kern="1200" dirty="0">
              <a:cs typeface="Calibri"/>
            </a:rPr>
            <a:t>İşyerinde Dijital Esenlik (</a:t>
          </a:r>
          <a:r>
            <a:rPr lang="tr-TR" sz="1800" kern="1200" dirty="0" err="1">
              <a:cs typeface="Calibri"/>
            </a:rPr>
            <a:t>McKinsey</a:t>
          </a:r>
          <a:r>
            <a:rPr lang="tr-TR" sz="1800" kern="1200" dirty="0">
              <a:cs typeface="Calibri"/>
            </a:rPr>
            <a:t> &amp; </a:t>
          </a:r>
          <a:r>
            <a:rPr lang="tr-TR" sz="1800" kern="1200" dirty="0" err="1">
              <a:cs typeface="Calibri"/>
            </a:rPr>
            <a:t>Company</a:t>
          </a:r>
          <a:r>
            <a:rPr lang="tr-TR" sz="1800" kern="1200" dirty="0">
              <a:cs typeface="Calibri"/>
            </a:rPr>
            <a:t>)</a:t>
          </a:r>
          <a:endParaRPr lang="en-US" sz="1800" kern="1200" dirty="0">
            <a:latin typeface="Aptos" panose="020B0004020202020204" pitchFamily="34" charset="0"/>
          </a:endParaRPr>
        </a:p>
      </dsp:txBody>
      <dsp:txXfrm>
        <a:off x="613793" y="3842231"/>
        <a:ext cx="5855975" cy="614171"/>
      </dsp:txXfrm>
    </dsp:sp>
    <dsp:sp modelId="{E3F76120-10C4-4E84-AEA5-14BA6DD94AD4}">
      <dsp:nvSpPr>
        <dsp:cNvPr id="0" name=""/>
        <dsp:cNvSpPr/>
      </dsp:nvSpPr>
      <dsp:spPr>
        <a:xfrm>
          <a:off x="0" y="4609946"/>
          <a:ext cx="6515775" cy="5311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8A9350-ECDC-464A-8ADB-F6E191078D96}">
      <dsp:nvSpPr>
        <dsp:cNvPr id="0" name=""/>
        <dsp:cNvSpPr/>
      </dsp:nvSpPr>
      <dsp:spPr>
        <a:xfrm>
          <a:off x="160680" y="4729460"/>
          <a:ext cx="292432" cy="292146"/>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92BA42-A483-4FA7-B60C-AD704FB15546}">
      <dsp:nvSpPr>
        <dsp:cNvPr id="0" name=""/>
        <dsp:cNvSpPr/>
      </dsp:nvSpPr>
      <dsp:spPr>
        <a:xfrm>
          <a:off x="613793" y="4609946"/>
          <a:ext cx="5855975" cy="614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00" tIns="65000" rIns="65000" bIns="65000" numCol="1" spcCol="1270" anchor="ctr" anchorCtr="0">
          <a:noAutofit/>
        </a:bodyPr>
        <a:lstStyle/>
        <a:p>
          <a:pPr marL="0" lvl="0" indent="0" algn="l" defTabSz="800100">
            <a:lnSpc>
              <a:spcPct val="100000"/>
            </a:lnSpc>
            <a:spcBef>
              <a:spcPct val="0"/>
            </a:spcBef>
            <a:spcAft>
              <a:spcPct val="35000"/>
            </a:spcAft>
            <a:buNone/>
          </a:pPr>
          <a:r>
            <a:rPr lang="tr-TR" sz="1800" kern="1200" dirty="0"/>
            <a:t>Google'ın Dijital Esenlik Deneyleri</a:t>
          </a:r>
          <a:endParaRPr lang="en-GB" sz="1800" kern="1200" dirty="0">
            <a:latin typeface="Aptos" panose="020B0004020202020204" pitchFamily="34" charset="0"/>
          </a:endParaRPr>
        </a:p>
      </dsp:txBody>
      <dsp:txXfrm>
        <a:off x="613793" y="4609946"/>
        <a:ext cx="5855975" cy="614171"/>
      </dsp:txXfrm>
    </dsp:sp>
    <dsp:sp modelId="{8F22E364-DCE3-4979-B882-15EE44399F15}">
      <dsp:nvSpPr>
        <dsp:cNvPr id="0" name=""/>
        <dsp:cNvSpPr/>
      </dsp:nvSpPr>
      <dsp:spPr>
        <a:xfrm>
          <a:off x="0" y="5377660"/>
          <a:ext cx="6515775" cy="5311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823263-F2D2-431C-A621-B4A230B59A5E}">
      <dsp:nvSpPr>
        <dsp:cNvPr id="0" name=""/>
        <dsp:cNvSpPr/>
      </dsp:nvSpPr>
      <dsp:spPr>
        <a:xfrm>
          <a:off x="160680" y="5497175"/>
          <a:ext cx="292432" cy="292146"/>
        </a:xfrm>
        <a:prstGeom prst="rect">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AB5D69-292F-4884-974F-59F360C9D29C}">
      <dsp:nvSpPr>
        <dsp:cNvPr id="0" name=""/>
        <dsp:cNvSpPr/>
      </dsp:nvSpPr>
      <dsp:spPr>
        <a:xfrm>
          <a:off x="613793" y="5349089"/>
          <a:ext cx="5855975" cy="614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00" tIns="65000" rIns="65000" bIns="65000" numCol="1" spcCol="1270" anchor="ctr" anchorCtr="0">
          <a:noAutofit/>
        </a:bodyPr>
        <a:lstStyle/>
        <a:p>
          <a:pPr marL="0" lvl="0" indent="0" algn="l" defTabSz="800100">
            <a:lnSpc>
              <a:spcPct val="100000"/>
            </a:lnSpc>
            <a:spcBef>
              <a:spcPct val="0"/>
            </a:spcBef>
            <a:spcAft>
              <a:spcPct val="35000"/>
            </a:spcAft>
            <a:buNone/>
          </a:pPr>
          <a:r>
            <a:rPr lang="tr-TR" sz="1800" kern="1200" dirty="0">
              <a:cs typeface="Calibri"/>
            </a:rPr>
            <a:t>İş yerinde sağlıklı ve sürdürülebilir başarının önemli unsuru : Dijital Esenlik</a:t>
          </a:r>
          <a:endParaRPr lang="en-GB" sz="1800" kern="1200" dirty="0">
            <a:latin typeface="Aptos" panose="020B0004020202020204" pitchFamily="34" charset="0"/>
          </a:endParaRPr>
        </a:p>
      </dsp:txBody>
      <dsp:txXfrm>
        <a:off x="613793" y="5349089"/>
        <a:ext cx="5855975" cy="6141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D708A-B012-4CF8-B985-E473B75BFC7E}">
      <dsp:nvSpPr>
        <dsp:cNvPr id="0" name=""/>
        <dsp:cNvSpPr/>
      </dsp:nvSpPr>
      <dsp:spPr>
        <a:xfrm>
          <a:off x="0" y="4324"/>
          <a:ext cx="11037109" cy="9472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FA5DEC-73AD-4177-A856-A346FB7B5ACD}">
      <dsp:nvSpPr>
        <dsp:cNvPr id="0" name=""/>
        <dsp:cNvSpPr/>
      </dsp:nvSpPr>
      <dsp:spPr>
        <a:xfrm>
          <a:off x="286557" y="217466"/>
          <a:ext cx="521522" cy="5210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967D80-E2A8-4435-B9EA-D25AB2551EEE}">
      <dsp:nvSpPr>
        <dsp:cNvPr id="0" name=""/>
        <dsp:cNvSpPr/>
      </dsp:nvSpPr>
      <dsp:spPr>
        <a:xfrm>
          <a:off x="1094637" y="4324"/>
          <a:ext cx="9909316" cy="1006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522" tIns="106522" rIns="106522" bIns="106522" numCol="1" spcCol="1270" anchor="ctr" anchorCtr="0">
          <a:noAutofit/>
        </a:bodyPr>
        <a:lstStyle/>
        <a:p>
          <a:pPr marL="0" lvl="0" indent="0" algn="just" defTabSz="800100">
            <a:lnSpc>
              <a:spcPct val="100000"/>
            </a:lnSpc>
            <a:spcBef>
              <a:spcPct val="0"/>
            </a:spcBef>
            <a:spcAft>
              <a:spcPct val="35000"/>
            </a:spcAft>
            <a:buNone/>
          </a:pPr>
          <a:r>
            <a:rPr lang="en-US" sz="1800" b="1" kern="1200" dirty="0">
              <a:latin typeface="Aptos" panose="020B0004020202020204" pitchFamily="34" charset="0"/>
            </a:rPr>
            <a:t>“The Shallows: What the Internet Is Doing to Our Brains” (Nicholas </a:t>
          </a:r>
          <a:r>
            <a:rPr lang="en-US" sz="1800" b="1" kern="1200" dirty="0" err="1">
              <a:latin typeface="Aptos" panose="020B0004020202020204" pitchFamily="34" charset="0"/>
            </a:rPr>
            <a:t>Carr</a:t>
          </a:r>
          <a:r>
            <a:rPr lang="en-US" sz="1800" b="1" kern="1200" dirty="0">
              <a:latin typeface="Aptos" panose="020B0004020202020204" pitchFamily="34" charset="0"/>
            </a:rPr>
            <a:t>): </a:t>
          </a:r>
          <a:r>
            <a:rPr lang="tr-TR" sz="1800" kern="1200" dirty="0"/>
            <a:t>Bu düşündürücü kitap, internetin bilişsel yapımızı, dikkat süremizi ve genel düşünce kalıplarımızı nasıl etkilediğini araştırıyor. Dijital alışkanlıklarımız ve bunların zihnimiz üzerindeki etkileri üzerine düşünmeyi teşvik ediyor.</a:t>
          </a:r>
          <a:endParaRPr lang="en-US" sz="1800" kern="1200" dirty="0">
            <a:latin typeface="Aptos" panose="020B0004020202020204" pitchFamily="34" charset="0"/>
          </a:endParaRPr>
        </a:p>
      </dsp:txBody>
      <dsp:txXfrm>
        <a:off x="1094637" y="4324"/>
        <a:ext cx="9909316" cy="1006503"/>
      </dsp:txXfrm>
    </dsp:sp>
    <dsp:sp modelId="{8EFE6E27-1551-497B-BE33-1C10C56063AC}">
      <dsp:nvSpPr>
        <dsp:cNvPr id="0" name=""/>
        <dsp:cNvSpPr/>
      </dsp:nvSpPr>
      <dsp:spPr>
        <a:xfrm>
          <a:off x="0" y="1262453"/>
          <a:ext cx="11037109" cy="9472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9F3462-F262-4F9E-9EB6-7AEE6113CF88}">
      <dsp:nvSpPr>
        <dsp:cNvPr id="0" name=""/>
        <dsp:cNvSpPr/>
      </dsp:nvSpPr>
      <dsp:spPr>
        <a:xfrm>
          <a:off x="286557" y="1475595"/>
          <a:ext cx="521522" cy="5210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5C3DBD-7AC8-43FC-B069-E251F36FABA9}">
      <dsp:nvSpPr>
        <dsp:cNvPr id="0" name=""/>
        <dsp:cNvSpPr/>
      </dsp:nvSpPr>
      <dsp:spPr>
        <a:xfrm>
          <a:off x="1094637" y="1262453"/>
          <a:ext cx="9909316" cy="1006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522" tIns="106522" rIns="106522" bIns="106522" numCol="1" spcCol="1270" anchor="ctr" anchorCtr="0">
          <a:noAutofit/>
        </a:bodyPr>
        <a:lstStyle/>
        <a:p>
          <a:pPr marL="0" lvl="0" indent="0" algn="just" defTabSz="800100">
            <a:lnSpc>
              <a:spcPct val="100000"/>
            </a:lnSpc>
            <a:spcBef>
              <a:spcPct val="0"/>
            </a:spcBef>
            <a:spcAft>
              <a:spcPct val="35000"/>
            </a:spcAft>
            <a:buNone/>
          </a:pPr>
          <a:r>
            <a:rPr lang="en-US" sz="1800" b="1" kern="1200" dirty="0">
              <a:latin typeface="Aptos" panose="020B0004020202020204" pitchFamily="34" charset="0"/>
            </a:rPr>
            <a:t>“Digital Minimalism: Choosing a Focused Life in a Noisy World” (Cal Newport): </a:t>
          </a:r>
          <a:r>
            <a:rPr lang="tr-TR" sz="1800" kern="1200" dirty="0" err="1"/>
            <a:t>Newport</a:t>
          </a:r>
          <a:r>
            <a:rPr lang="tr-TR" sz="1800" kern="1200" dirty="0"/>
            <a:t>, nicelikten çok niteliğe vurgu yaparak teknolojinin bilinçli kullanımını savunuyor. Dijital karmaşayı azaltmak ve dengeyi bulmak için pratik stratejiler sunuyor.</a:t>
          </a:r>
          <a:endParaRPr lang="en-US" sz="1800" kern="1200" dirty="0">
            <a:latin typeface="Aptos" panose="020B0004020202020204" pitchFamily="34" charset="0"/>
          </a:endParaRPr>
        </a:p>
      </dsp:txBody>
      <dsp:txXfrm>
        <a:off x="1094637" y="1262453"/>
        <a:ext cx="9909316" cy="1006503"/>
      </dsp:txXfrm>
    </dsp:sp>
    <dsp:sp modelId="{24ACB8C4-1F05-4B5C-8650-545914963B2C}">
      <dsp:nvSpPr>
        <dsp:cNvPr id="0" name=""/>
        <dsp:cNvSpPr/>
      </dsp:nvSpPr>
      <dsp:spPr>
        <a:xfrm>
          <a:off x="0" y="2520582"/>
          <a:ext cx="11037109" cy="9472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A04F12-87BF-4CC0-A912-B0E7C0F4F649}">
      <dsp:nvSpPr>
        <dsp:cNvPr id="0" name=""/>
        <dsp:cNvSpPr/>
      </dsp:nvSpPr>
      <dsp:spPr>
        <a:xfrm>
          <a:off x="286557" y="2733724"/>
          <a:ext cx="521522" cy="5210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F23DAC-A3A6-4081-9715-F7507B20EB0B}">
      <dsp:nvSpPr>
        <dsp:cNvPr id="0" name=""/>
        <dsp:cNvSpPr/>
      </dsp:nvSpPr>
      <dsp:spPr>
        <a:xfrm>
          <a:off x="1094637" y="2520582"/>
          <a:ext cx="9909316" cy="1006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522" tIns="106522" rIns="106522" bIns="106522" numCol="1" spcCol="1270" anchor="ctr" anchorCtr="0">
          <a:noAutofit/>
        </a:bodyPr>
        <a:lstStyle/>
        <a:p>
          <a:pPr marL="0" lvl="0" indent="0" algn="just" defTabSz="800100">
            <a:lnSpc>
              <a:spcPct val="100000"/>
            </a:lnSpc>
            <a:spcBef>
              <a:spcPct val="0"/>
            </a:spcBef>
            <a:spcAft>
              <a:spcPct val="35000"/>
            </a:spcAft>
            <a:buNone/>
          </a:pPr>
          <a:r>
            <a:rPr lang="en-US" sz="1800" b="1" kern="1200" dirty="0">
              <a:latin typeface="Aptos" panose="020B0004020202020204" pitchFamily="34" charset="0"/>
            </a:rPr>
            <a:t>“Reclaiming Conversation: The Power of Talk in a Digital Age” (Sherry Turkle): </a:t>
          </a:r>
          <a:r>
            <a:rPr lang="tr-TR" sz="1800" kern="1200" dirty="0" err="1"/>
            <a:t>Turkle</a:t>
          </a:r>
          <a:r>
            <a:rPr lang="tr-TR" sz="1800" kern="1200" dirty="0"/>
            <a:t>, yüz yüze iletişimin önemini ve sürekli dijital bağlantının etkilerini araştırıyor. Onun bakış açısı, anlamlı konuşmalara öncelik vermemiz için bize ilham veriyor.</a:t>
          </a:r>
          <a:endParaRPr lang="en-US" sz="1800" kern="1200" dirty="0">
            <a:latin typeface="Aptos" panose="020B0004020202020204" pitchFamily="34" charset="0"/>
          </a:endParaRPr>
        </a:p>
      </dsp:txBody>
      <dsp:txXfrm>
        <a:off x="1094637" y="2520582"/>
        <a:ext cx="9909316" cy="1006503"/>
      </dsp:txXfrm>
    </dsp:sp>
    <dsp:sp modelId="{E2827085-97A4-4B0E-8327-05A3F1B3E969}">
      <dsp:nvSpPr>
        <dsp:cNvPr id="0" name=""/>
        <dsp:cNvSpPr/>
      </dsp:nvSpPr>
      <dsp:spPr>
        <a:xfrm>
          <a:off x="0" y="3778711"/>
          <a:ext cx="11037109" cy="9472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4E0407-E2A6-4248-8ADB-1B24F9230930}">
      <dsp:nvSpPr>
        <dsp:cNvPr id="0" name=""/>
        <dsp:cNvSpPr/>
      </dsp:nvSpPr>
      <dsp:spPr>
        <a:xfrm>
          <a:off x="286557" y="3991853"/>
          <a:ext cx="521522" cy="5210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21466B-41FB-47D2-830C-E39C054A5D4C}">
      <dsp:nvSpPr>
        <dsp:cNvPr id="0" name=""/>
        <dsp:cNvSpPr/>
      </dsp:nvSpPr>
      <dsp:spPr>
        <a:xfrm>
          <a:off x="1094637" y="3778711"/>
          <a:ext cx="9909316" cy="1006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522" tIns="106522" rIns="106522" bIns="106522" numCol="1" spcCol="1270" anchor="ctr" anchorCtr="0">
          <a:noAutofit/>
        </a:bodyPr>
        <a:lstStyle/>
        <a:p>
          <a:pPr marL="0" lvl="0" indent="0" algn="just" defTabSz="800100">
            <a:lnSpc>
              <a:spcPct val="100000"/>
            </a:lnSpc>
            <a:spcBef>
              <a:spcPct val="0"/>
            </a:spcBef>
            <a:spcAft>
              <a:spcPct val="35000"/>
            </a:spcAft>
            <a:buNone/>
          </a:pPr>
          <a:r>
            <a:rPr lang="en-US" sz="1800" b="1" kern="1200" dirty="0">
              <a:latin typeface="Aptos" panose="020B0004020202020204" pitchFamily="34" charset="0"/>
            </a:rPr>
            <a:t>“The Social Dilemma” (</a:t>
          </a:r>
          <a:r>
            <a:rPr lang="en-US" sz="1800" b="1" kern="1200" dirty="0" err="1">
              <a:latin typeface="Aptos" panose="020B0004020202020204" pitchFamily="34" charset="0"/>
            </a:rPr>
            <a:t>Belgesel</a:t>
          </a:r>
          <a:r>
            <a:rPr lang="en-US" sz="1800" b="1" kern="1200" dirty="0">
              <a:latin typeface="Aptos" panose="020B0004020202020204" pitchFamily="34" charset="0"/>
            </a:rPr>
            <a:t>): </a:t>
          </a:r>
          <a:r>
            <a:rPr lang="tr-TR" sz="1800" kern="1200" dirty="0" err="1"/>
            <a:t>Netflix</a:t>
          </a:r>
          <a:r>
            <a:rPr lang="tr-TR" sz="1800" kern="1200" dirty="0"/>
            <a:t> gibi platformlarda mevcut olan bu göz açıcı belgesel, teknoloji uzmanlarının sosyal medyanın toplum üzerindeki etkisini tartışmasını konu alıyor. Dikkat ekonomisine ışık tutuyor ve izleyicileri çevrimiçi ortamda daha dikkatli olmaya teşvik ediyor.</a:t>
          </a:r>
          <a:endParaRPr lang="en-US" sz="1800" kern="1200" dirty="0">
            <a:latin typeface="Aptos" panose="020B0004020202020204" pitchFamily="34" charset="0"/>
          </a:endParaRPr>
        </a:p>
      </dsp:txBody>
      <dsp:txXfrm>
        <a:off x="1094637" y="3778711"/>
        <a:ext cx="9909316" cy="10065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26CC5-7390-4024-93ED-AAC710A64838}">
      <dsp:nvSpPr>
        <dsp:cNvPr id="0" name=""/>
        <dsp:cNvSpPr/>
      </dsp:nvSpPr>
      <dsp:spPr>
        <a:xfrm>
          <a:off x="0" y="7597"/>
          <a:ext cx="8678940" cy="995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1041DB-D0F1-4A33-8769-A6F56943AD6D}">
      <dsp:nvSpPr>
        <dsp:cNvPr id="0" name=""/>
        <dsp:cNvSpPr/>
      </dsp:nvSpPr>
      <dsp:spPr>
        <a:xfrm>
          <a:off x="301122" y="231572"/>
          <a:ext cx="547495" cy="5474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B35C01-F451-489E-B753-533AD7ED8622}">
      <dsp:nvSpPr>
        <dsp:cNvPr id="0" name=""/>
        <dsp:cNvSpPr/>
      </dsp:nvSpPr>
      <dsp:spPr>
        <a:xfrm>
          <a:off x="1149740" y="7597"/>
          <a:ext cx="390552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22300">
            <a:lnSpc>
              <a:spcPct val="100000"/>
            </a:lnSpc>
            <a:spcBef>
              <a:spcPct val="0"/>
            </a:spcBef>
            <a:spcAft>
              <a:spcPct val="35000"/>
            </a:spcAft>
            <a:buNone/>
          </a:pPr>
          <a:r>
            <a:rPr lang="tr-TR" sz="1400" kern="1200" dirty="0"/>
            <a:t>Günde ortalama kaç saatinizi ekranlara (akıllı telefonlar, tabletler, bilgisayarlar ve televizyonlar dahil) bakarak geçiriyorsunuz?</a:t>
          </a:r>
          <a:endParaRPr lang="en-US" sz="1400" kern="1200" dirty="0">
            <a:latin typeface="Aptos" panose="020B0004020202020204" pitchFamily="34" charset="0"/>
          </a:endParaRPr>
        </a:p>
      </dsp:txBody>
      <dsp:txXfrm>
        <a:off x="1149740" y="7597"/>
        <a:ext cx="3905523" cy="995445"/>
      </dsp:txXfrm>
    </dsp:sp>
    <dsp:sp modelId="{099DFF35-6CC1-448C-B4A5-D0B03EB39F76}">
      <dsp:nvSpPr>
        <dsp:cNvPr id="0" name=""/>
        <dsp:cNvSpPr/>
      </dsp:nvSpPr>
      <dsp:spPr>
        <a:xfrm>
          <a:off x="5055263" y="7597"/>
          <a:ext cx="362255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22300">
            <a:lnSpc>
              <a:spcPct val="100000"/>
            </a:lnSpc>
            <a:spcBef>
              <a:spcPct val="0"/>
            </a:spcBef>
            <a:spcAft>
              <a:spcPct val="35000"/>
            </a:spcAft>
            <a:buNone/>
          </a:pPr>
          <a:r>
            <a:rPr lang="tr-TR" sz="1400" kern="1200" dirty="0"/>
            <a:t>a) 1 saatten az       b) 1-2 saat
c) 2-4 saat               d) 4-6 saat
e) 6 saatten fazla</a:t>
          </a:r>
          <a:endParaRPr lang="en-US" sz="1400" kern="1200" dirty="0">
            <a:latin typeface="Aptos" panose="020B0004020202020204" pitchFamily="34" charset="0"/>
          </a:endParaRPr>
        </a:p>
      </dsp:txBody>
      <dsp:txXfrm>
        <a:off x="5055263" y="7597"/>
        <a:ext cx="3622553" cy="995445"/>
      </dsp:txXfrm>
    </dsp:sp>
    <dsp:sp modelId="{259CC145-E72B-4E0D-8490-7E18591B43B7}">
      <dsp:nvSpPr>
        <dsp:cNvPr id="0" name=""/>
        <dsp:cNvSpPr/>
      </dsp:nvSpPr>
      <dsp:spPr>
        <a:xfrm>
          <a:off x="0" y="1251904"/>
          <a:ext cx="8678940" cy="995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195001-394B-4A56-A34F-23506F4406F0}">
      <dsp:nvSpPr>
        <dsp:cNvPr id="0" name=""/>
        <dsp:cNvSpPr/>
      </dsp:nvSpPr>
      <dsp:spPr>
        <a:xfrm>
          <a:off x="301122" y="1475879"/>
          <a:ext cx="547495" cy="5474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69E380-018B-4C19-82DE-1EBB02045EAB}">
      <dsp:nvSpPr>
        <dsp:cNvPr id="0" name=""/>
        <dsp:cNvSpPr/>
      </dsp:nvSpPr>
      <dsp:spPr>
        <a:xfrm>
          <a:off x="1149740" y="1251904"/>
          <a:ext cx="390552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66750">
            <a:lnSpc>
              <a:spcPct val="100000"/>
            </a:lnSpc>
            <a:spcBef>
              <a:spcPct val="0"/>
            </a:spcBef>
            <a:spcAft>
              <a:spcPct val="35000"/>
            </a:spcAft>
            <a:buNone/>
          </a:pPr>
          <a:r>
            <a:rPr lang="tr-TR" sz="1500" kern="1200" dirty="0"/>
            <a:t>Belirli bir amaç olmadan ne sıklıkta telefonunuzda veya diğer cihazlarda anlamsızca gezindiğinizi görüyorsunuz?</a:t>
          </a:r>
          <a:endParaRPr lang="en-US" sz="1500" kern="1200" dirty="0">
            <a:latin typeface="Aptos" panose="020B0004020202020204" pitchFamily="34" charset="0"/>
          </a:endParaRPr>
        </a:p>
      </dsp:txBody>
      <dsp:txXfrm>
        <a:off x="1149740" y="1251904"/>
        <a:ext cx="3905523" cy="995445"/>
      </dsp:txXfrm>
    </dsp:sp>
    <dsp:sp modelId="{9EEC8BF6-8726-4029-9819-06B45B90EBBA}">
      <dsp:nvSpPr>
        <dsp:cNvPr id="0" name=""/>
        <dsp:cNvSpPr/>
      </dsp:nvSpPr>
      <dsp:spPr>
        <a:xfrm>
          <a:off x="5055263" y="1251904"/>
          <a:ext cx="362255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22300">
            <a:lnSpc>
              <a:spcPct val="100000"/>
            </a:lnSpc>
            <a:spcBef>
              <a:spcPct val="0"/>
            </a:spcBef>
            <a:spcAft>
              <a:spcPct val="35000"/>
            </a:spcAft>
            <a:buNone/>
          </a:pPr>
          <a:r>
            <a:rPr lang="tr-TR" sz="1400" kern="1200" dirty="0"/>
            <a:t>a) Hiçbir zaman      b) Bazen
c) Sık sık                   d) Çoğu zaman
e) Sürekli</a:t>
          </a:r>
          <a:endParaRPr lang="en-US" sz="1400" kern="1200" dirty="0">
            <a:latin typeface="Aptos" panose="020B0004020202020204" pitchFamily="34" charset="0"/>
          </a:endParaRPr>
        </a:p>
      </dsp:txBody>
      <dsp:txXfrm>
        <a:off x="5055263" y="1251904"/>
        <a:ext cx="3622553" cy="995445"/>
      </dsp:txXfrm>
    </dsp:sp>
    <dsp:sp modelId="{9EE2B3C3-AAD9-4FDB-806E-5DB8B58DAB3C}">
      <dsp:nvSpPr>
        <dsp:cNvPr id="0" name=""/>
        <dsp:cNvSpPr/>
      </dsp:nvSpPr>
      <dsp:spPr>
        <a:xfrm>
          <a:off x="0" y="2496212"/>
          <a:ext cx="8678940" cy="995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A4E4F4-A75F-4D13-B3A9-F42846606A69}">
      <dsp:nvSpPr>
        <dsp:cNvPr id="0" name=""/>
        <dsp:cNvSpPr/>
      </dsp:nvSpPr>
      <dsp:spPr>
        <a:xfrm>
          <a:off x="301122" y="2720187"/>
          <a:ext cx="547495" cy="5474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745722-15D6-4847-BFC7-9ACF2C6107E2}">
      <dsp:nvSpPr>
        <dsp:cNvPr id="0" name=""/>
        <dsp:cNvSpPr/>
      </dsp:nvSpPr>
      <dsp:spPr>
        <a:xfrm>
          <a:off x="1149740" y="2496212"/>
          <a:ext cx="390552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66750">
            <a:lnSpc>
              <a:spcPct val="100000"/>
            </a:lnSpc>
            <a:spcBef>
              <a:spcPct val="0"/>
            </a:spcBef>
            <a:spcAft>
              <a:spcPct val="35000"/>
            </a:spcAft>
            <a:buNone/>
          </a:pPr>
          <a:r>
            <a:rPr lang="tr-TR" sz="1500" kern="1200" dirty="0"/>
            <a:t>Yatmadan bir saat önce elektronik cihazları ne sıklıkla kullanıyorsunuz?</a:t>
          </a:r>
          <a:endParaRPr lang="en-US" sz="1500" kern="1200" dirty="0">
            <a:latin typeface="Aptos" panose="020B0004020202020204" pitchFamily="34" charset="0"/>
          </a:endParaRPr>
        </a:p>
      </dsp:txBody>
      <dsp:txXfrm>
        <a:off x="1149740" y="2496212"/>
        <a:ext cx="3905523" cy="995445"/>
      </dsp:txXfrm>
    </dsp:sp>
    <dsp:sp modelId="{8CFA6A97-7529-4A7A-A14A-BD2BA81DBD83}">
      <dsp:nvSpPr>
        <dsp:cNvPr id="0" name=""/>
        <dsp:cNvSpPr/>
      </dsp:nvSpPr>
      <dsp:spPr>
        <a:xfrm>
          <a:off x="5055263" y="2496212"/>
          <a:ext cx="362255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22300">
            <a:lnSpc>
              <a:spcPct val="100000"/>
            </a:lnSpc>
            <a:spcBef>
              <a:spcPct val="0"/>
            </a:spcBef>
            <a:spcAft>
              <a:spcPct val="35000"/>
            </a:spcAft>
            <a:buNone/>
          </a:pPr>
          <a:r>
            <a:rPr lang="tr-TR" sz="1400" kern="1200" dirty="0"/>
            <a:t>a) Hiçbir zaman      b) Bazen
c) Sık sık                   d) Çoğu zaman
e) Sürekli</a:t>
          </a:r>
          <a:endParaRPr lang="en-US" sz="1400" kern="1200" dirty="0">
            <a:latin typeface="Aptos" panose="020B0004020202020204" pitchFamily="34" charset="0"/>
          </a:endParaRPr>
        </a:p>
      </dsp:txBody>
      <dsp:txXfrm>
        <a:off x="5055263" y="2496212"/>
        <a:ext cx="3622553" cy="995445"/>
      </dsp:txXfrm>
    </dsp:sp>
    <dsp:sp modelId="{F153EEFB-0006-4BBF-84AB-00ED3F5E662F}">
      <dsp:nvSpPr>
        <dsp:cNvPr id="0" name=""/>
        <dsp:cNvSpPr/>
      </dsp:nvSpPr>
      <dsp:spPr>
        <a:xfrm>
          <a:off x="0" y="3740519"/>
          <a:ext cx="8678940" cy="995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E7A115-8C6E-41A7-B108-132D80947806}">
      <dsp:nvSpPr>
        <dsp:cNvPr id="0" name=""/>
        <dsp:cNvSpPr/>
      </dsp:nvSpPr>
      <dsp:spPr>
        <a:xfrm>
          <a:off x="301122" y="3964494"/>
          <a:ext cx="547495" cy="5474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9BA8FF-572B-42F6-987F-D61CD8CB3FD6}">
      <dsp:nvSpPr>
        <dsp:cNvPr id="0" name=""/>
        <dsp:cNvSpPr/>
      </dsp:nvSpPr>
      <dsp:spPr>
        <a:xfrm>
          <a:off x="1149740" y="3740519"/>
          <a:ext cx="390552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66750">
            <a:lnSpc>
              <a:spcPct val="100000"/>
            </a:lnSpc>
            <a:spcBef>
              <a:spcPct val="0"/>
            </a:spcBef>
            <a:spcAft>
              <a:spcPct val="35000"/>
            </a:spcAft>
            <a:buNone/>
          </a:pPr>
          <a:r>
            <a:rPr lang="tr-TR" sz="1500" kern="1200" dirty="0"/>
            <a:t>Ekran sürenizle ilişkili göz yorgunluğu, baş ağrısı veya uyku düzeninin bozulması gibi herhangi bir fiziksel rahatsızlığın farkında mısınız?</a:t>
          </a:r>
          <a:endParaRPr lang="en-US" sz="1500" kern="1200" dirty="0">
            <a:latin typeface="Aptos" panose="020B0004020202020204" pitchFamily="34" charset="0"/>
          </a:endParaRPr>
        </a:p>
      </dsp:txBody>
      <dsp:txXfrm>
        <a:off x="1149740" y="3740519"/>
        <a:ext cx="3905523" cy="995445"/>
      </dsp:txXfrm>
    </dsp:sp>
    <dsp:sp modelId="{C2F23335-0208-48C4-BCB1-61071F1A2593}">
      <dsp:nvSpPr>
        <dsp:cNvPr id="0" name=""/>
        <dsp:cNvSpPr/>
      </dsp:nvSpPr>
      <dsp:spPr>
        <a:xfrm>
          <a:off x="5055263" y="3740519"/>
          <a:ext cx="362255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22300">
            <a:lnSpc>
              <a:spcPct val="100000"/>
            </a:lnSpc>
            <a:spcBef>
              <a:spcPct val="0"/>
            </a:spcBef>
            <a:spcAft>
              <a:spcPct val="35000"/>
            </a:spcAft>
            <a:buNone/>
          </a:pPr>
          <a:r>
            <a:rPr lang="tr-TR" sz="1400" kern="1200" dirty="0"/>
            <a:t>a) Rahatsızlığım yok   b)Nadiren
c) Bazen                       d)Sık sık
e) Sürekli rahatsızım</a:t>
          </a:r>
          <a:endParaRPr lang="en-US" sz="1400" kern="1200" dirty="0">
            <a:latin typeface="Aptos" panose="020B0004020202020204" pitchFamily="34" charset="0"/>
          </a:endParaRPr>
        </a:p>
      </dsp:txBody>
      <dsp:txXfrm>
        <a:off x="5055263" y="3740519"/>
        <a:ext cx="3622553" cy="995445"/>
      </dsp:txXfrm>
    </dsp:sp>
    <dsp:sp modelId="{A7313F53-FBD8-476F-8BFA-F2A5FA2F4F0A}">
      <dsp:nvSpPr>
        <dsp:cNvPr id="0" name=""/>
        <dsp:cNvSpPr/>
      </dsp:nvSpPr>
      <dsp:spPr>
        <a:xfrm>
          <a:off x="0" y="4984826"/>
          <a:ext cx="8678940" cy="995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3715E6-00E3-4E77-831E-69F6B3936F06}">
      <dsp:nvSpPr>
        <dsp:cNvPr id="0" name=""/>
        <dsp:cNvSpPr/>
      </dsp:nvSpPr>
      <dsp:spPr>
        <a:xfrm>
          <a:off x="301122" y="5208802"/>
          <a:ext cx="547495" cy="54749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83DA2F-77CB-4E18-9417-6701F3EE40A0}">
      <dsp:nvSpPr>
        <dsp:cNvPr id="0" name=""/>
        <dsp:cNvSpPr/>
      </dsp:nvSpPr>
      <dsp:spPr>
        <a:xfrm>
          <a:off x="1149740" y="4984826"/>
          <a:ext cx="390552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66750">
            <a:lnSpc>
              <a:spcPct val="100000"/>
            </a:lnSpc>
            <a:spcBef>
              <a:spcPct val="0"/>
            </a:spcBef>
            <a:spcAft>
              <a:spcPct val="35000"/>
            </a:spcAft>
            <a:buNone/>
          </a:pPr>
          <a:r>
            <a:rPr lang="tr-TR" sz="1500" kern="1200" dirty="0"/>
            <a:t>Ekran sürenizi izlemek ve kontrol etmek için belirli zaman sınırları belirliyor musunuz veya araçlar/uygulamalar kullanıyor musunuz?</a:t>
          </a:r>
          <a:endParaRPr lang="en-US" sz="1500" kern="1200" dirty="0">
            <a:latin typeface="Aptos" panose="020B0004020202020204" pitchFamily="34" charset="0"/>
          </a:endParaRPr>
        </a:p>
      </dsp:txBody>
      <dsp:txXfrm>
        <a:off x="1149740" y="4984826"/>
        <a:ext cx="3905523" cy="995445"/>
      </dsp:txXfrm>
    </dsp:sp>
    <dsp:sp modelId="{17B50BCB-E40F-4716-BDD8-119E55078083}">
      <dsp:nvSpPr>
        <dsp:cNvPr id="0" name=""/>
        <dsp:cNvSpPr/>
      </dsp:nvSpPr>
      <dsp:spPr>
        <a:xfrm>
          <a:off x="5055263" y="4984826"/>
          <a:ext cx="362255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22300">
            <a:lnSpc>
              <a:spcPct val="100000"/>
            </a:lnSpc>
            <a:spcBef>
              <a:spcPct val="0"/>
            </a:spcBef>
            <a:spcAft>
              <a:spcPct val="35000"/>
            </a:spcAft>
            <a:buNone/>
          </a:pPr>
          <a:r>
            <a:rPr lang="tr-TR" sz="1400" kern="1200" dirty="0"/>
            <a:t>a) Her zaman                b) Sık sık
c) Bazen   d) Nadiren   e) Asla</a:t>
          </a:r>
          <a:endParaRPr lang="en-US" sz="1400" kern="1200" dirty="0">
            <a:latin typeface="Aptos" panose="020B0004020202020204" pitchFamily="34" charset="0"/>
          </a:endParaRPr>
        </a:p>
      </dsp:txBody>
      <dsp:txXfrm>
        <a:off x="5055263" y="4984826"/>
        <a:ext cx="3622553" cy="9954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26CC5-7390-4024-93ED-AAC710A64838}">
      <dsp:nvSpPr>
        <dsp:cNvPr id="0" name=""/>
        <dsp:cNvSpPr/>
      </dsp:nvSpPr>
      <dsp:spPr>
        <a:xfrm>
          <a:off x="0" y="7597"/>
          <a:ext cx="8678940" cy="995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1041DB-D0F1-4A33-8769-A6F56943AD6D}">
      <dsp:nvSpPr>
        <dsp:cNvPr id="0" name=""/>
        <dsp:cNvSpPr/>
      </dsp:nvSpPr>
      <dsp:spPr>
        <a:xfrm>
          <a:off x="301122" y="231572"/>
          <a:ext cx="547495" cy="5474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B35C01-F451-489E-B753-533AD7ED8622}">
      <dsp:nvSpPr>
        <dsp:cNvPr id="0" name=""/>
        <dsp:cNvSpPr/>
      </dsp:nvSpPr>
      <dsp:spPr>
        <a:xfrm>
          <a:off x="1149740" y="7597"/>
          <a:ext cx="390552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22300">
            <a:lnSpc>
              <a:spcPct val="100000"/>
            </a:lnSpc>
            <a:spcBef>
              <a:spcPct val="0"/>
            </a:spcBef>
            <a:spcAft>
              <a:spcPct val="35000"/>
            </a:spcAft>
            <a:buNone/>
          </a:pPr>
          <a:r>
            <a:rPr lang="tr-TR" sz="1400" kern="1200" dirty="0"/>
            <a:t>Düzenli olarak kaç tane sosyal medya platformunu aktif olarak kullanıyorsunuz?</a:t>
          </a:r>
          <a:endParaRPr lang="en-US" sz="1400" kern="1200" dirty="0">
            <a:latin typeface="Aptos" panose="020B0004020202020204" pitchFamily="34" charset="0"/>
          </a:endParaRPr>
        </a:p>
      </dsp:txBody>
      <dsp:txXfrm>
        <a:off x="1149740" y="7597"/>
        <a:ext cx="3905523" cy="995445"/>
      </dsp:txXfrm>
    </dsp:sp>
    <dsp:sp modelId="{099DFF35-6CC1-448C-B4A5-D0B03EB39F76}">
      <dsp:nvSpPr>
        <dsp:cNvPr id="0" name=""/>
        <dsp:cNvSpPr/>
      </dsp:nvSpPr>
      <dsp:spPr>
        <a:xfrm>
          <a:off x="5055263" y="7597"/>
          <a:ext cx="362255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Aptos" panose="020B0004020202020204" pitchFamily="34" charset="0"/>
            </a:rPr>
            <a:t>a) 1-2</a:t>
          </a:r>
          <a:r>
            <a:rPr lang="sk-SK" sz="1400" kern="1200" dirty="0">
              <a:latin typeface="Aptos" panose="020B0004020202020204" pitchFamily="34" charset="0"/>
            </a:rPr>
            <a:t>                                  </a:t>
          </a:r>
          <a:r>
            <a:rPr lang="en-US" sz="1400" kern="1200" dirty="0">
              <a:latin typeface="Aptos" panose="020B0004020202020204" pitchFamily="34" charset="0"/>
            </a:rPr>
            <a:t>b) </a:t>
          </a:r>
          <a:r>
            <a:rPr lang="sk-SK" sz="1400" kern="1200" dirty="0">
              <a:latin typeface="Aptos" panose="020B0004020202020204" pitchFamily="34" charset="0"/>
            </a:rPr>
            <a:t>3-4</a:t>
          </a:r>
        </a:p>
        <a:p>
          <a:pPr marL="0" lvl="0" indent="0" algn="l" defTabSz="622300">
            <a:lnSpc>
              <a:spcPct val="100000"/>
            </a:lnSpc>
            <a:spcBef>
              <a:spcPct val="0"/>
            </a:spcBef>
            <a:spcAft>
              <a:spcPct val="35000"/>
            </a:spcAft>
            <a:buNone/>
          </a:pPr>
          <a:r>
            <a:rPr lang="en-US" sz="1400" kern="1200" dirty="0">
              <a:latin typeface="Aptos" panose="020B0004020202020204" pitchFamily="34" charset="0"/>
            </a:rPr>
            <a:t>c) </a:t>
          </a:r>
          <a:r>
            <a:rPr lang="sk-SK" sz="1400" kern="1200" dirty="0">
              <a:latin typeface="Aptos" panose="020B0004020202020204" pitchFamily="34" charset="0"/>
            </a:rPr>
            <a:t>5-6                                   </a:t>
          </a:r>
          <a:r>
            <a:rPr lang="en-US" sz="1400" kern="1200" dirty="0">
              <a:latin typeface="Aptos" panose="020B0004020202020204" pitchFamily="34" charset="0"/>
            </a:rPr>
            <a:t>d) </a:t>
          </a:r>
          <a:r>
            <a:rPr lang="sk-SK" sz="1400" kern="1200" dirty="0">
              <a:latin typeface="Aptos" panose="020B0004020202020204" pitchFamily="34" charset="0"/>
            </a:rPr>
            <a:t>7-8</a:t>
          </a:r>
          <a:r>
            <a:rPr lang="en-US" sz="1400" kern="1200" dirty="0">
              <a:latin typeface="Aptos" panose="020B0004020202020204" pitchFamily="34" charset="0"/>
            </a:rPr>
            <a:t>             </a:t>
          </a:r>
          <a:endParaRPr lang="sk-SK" sz="1400" kern="1200" dirty="0">
            <a:latin typeface="Aptos" panose="020B0004020202020204" pitchFamily="34" charset="0"/>
          </a:endParaRPr>
        </a:p>
        <a:p>
          <a:pPr marL="0" lvl="0" indent="0" algn="l" defTabSz="622300">
            <a:lnSpc>
              <a:spcPct val="100000"/>
            </a:lnSpc>
            <a:spcBef>
              <a:spcPct val="0"/>
            </a:spcBef>
            <a:spcAft>
              <a:spcPct val="35000"/>
            </a:spcAft>
            <a:buNone/>
          </a:pPr>
          <a:r>
            <a:rPr lang="en-US" sz="1400" kern="1200" dirty="0">
              <a:latin typeface="Aptos" panose="020B0004020202020204" pitchFamily="34" charset="0"/>
            </a:rPr>
            <a:t>e) </a:t>
          </a:r>
          <a:r>
            <a:rPr lang="sk-SK" sz="1400" kern="1200" dirty="0">
              <a:latin typeface="Aptos" panose="020B0004020202020204" pitchFamily="34" charset="0"/>
            </a:rPr>
            <a:t>8‘den </a:t>
          </a:r>
          <a:r>
            <a:rPr lang="sk-SK" sz="1400" kern="1200" dirty="0" err="1">
              <a:latin typeface="Aptos" panose="020B0004020202020204" pitchFamily="34" charset="0"/>
            </a:rPr>
            <a:t>fazla</a:t>
          </a:r>
          <a:endParaRPr lang="en-US" sz="1400" kern="1200" dirty="0">
            <a:latin typeface="Aptos" panose="020B0004020202020204" pitchFamily="34" charset="0"/>
          </a:endParaRPr>
        </a:p>
      </dsp:txBody>
      <dsp:txXfrm>
        <a:off x="5055263" y="7597"/>
        <a:ext cx="3622553" cy="995445"/>
      </dsp:txXfrm>
    </dsp:sp>
    <dsp:sp modelId="{259CC145-E72B-4E0D-8490-7E18591B43B7}">
      <dsp:nvSpPr>
        <dsp:cNvPr id="0" name=""/>
        <dsp:cNvSpPr/>
      </dsp:nvSpPr>
      <dsp:spPr>
        <a:xfrm>
          <a:off x="0" y="1251904"/>
          <a:ext cx="8678940" cy="995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195001-394B-4A56-A34F-23506F4406F0}">
      <dsp:nvSpPr>
        <dsp:cNvPr id="0" name=""/>
        <dsp:cNvSpPr/>
      </dsp:nvSpPr>
      <dsp:spPr>
        <a:xfrm>
          <a:off x="301122" y="1475879"/>
          <a:ext cx="547495" cy="5474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69E380-018B-4C19-82DE-1EBB02045EAB}">
      <dsp:nvSpPr>
        <dsp:cNvPr id="0" name=""/>
        <dsp:cNvSpPr/>
      </dsp:nvSpPr>
      <dsp:spPr>
        <a:xfrm>
          <a:off x="1149740" y="1251904"/>
          <a:ext cx="390552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66750">
            <a:lnSpc>
              <a:spcPct val="100000"/>
            </a:lnSpc>
            <a:spcBef>
              <a:spcPct val="0"/>
            </a:spcBef>
            <a:spcAft>
              <a:spcPct val="35000"/>
            </a:spcAft>
            <a:buNone/>
          </a:pPr>
          <a:r>
            <a:rPr lang="tr-TR" sz="1500" kern="1200" dirty="0"/>
            <a:t>Sosyal medyada her gün ortalama ne kadar zaman geçiriyorsunuz?</a:t>
          </a:r>
          <a:endParaRPr lang="en-US" sz="1500" kern="1200" dirty="0">
            <a:latin typeface="Aptos" panose="020B0004020202020204" pitchFamily="34" charset="0"/>
          </a:endParaRPr>
        </a:p>
      </dsp:txBody>
      <dsp:txXfrm>
        <a:off x="1149740" y="1251904"/>
        <a:ext cx="3905523" cy="995445"/>
      </dsp:txXfrm>
    </dsp:sp>
    <dsp:sp modelId="{9EEC8BF6-8726-4029-9819-06B45B90EBBA}">
      <dsp:nvSpPr>
        <dsp:cNvPr id="0" name=""/>
        <dsp:cNvSpPr/>
      </dsp:nvSpPr>
      <dsp:spPr>
        <a:xfrm>
          <a:off x="5055263" y="1251904"/>
          <a:ext cx="362255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22300">
            <a:lnSpc>
              <a:spcPct val="100000"/>
            </a:lnSpc>
            <a:spcBef>
              <a:spcPct val="0"/>
            </a:spcBef>
            <a:spcAft>
              <a:spcPct val="35000"/>
            </a:spcAft>
            <a:buNone/>
          </a:pPr>
          <a:r>
            <a:rPr lang="tr-TR" sz="1400" kern="1200" dirty="0"/>
            <a:t>a) 30 dakikadan az         b) 30 dakika - 1 saat </a:t>
          </a:r>
        </a:p>
        <a:p>
          <a:pPr marL="0" lvl="0" indent="0" algn="l" defTabSz="622300">
            <a:lnSpc>
              <a:spcPct val="100000"/>
            </a:lnSpc>
            <a:spcBef>
              <a:spcPct val="0"/>
            </a:spcBef>
            <a:spcAft>
              <a:spcPct val="35000"/>
            </a:spcAft>
            <a:buNone/>
          </a:pPr>
          <a:r>
            <a:rPr lang="tr-TR" sz="1400" kern="1200" dirty="0"/>
            <a:t>c) 1-2 saat    d) 2-4 saat e) 4 saatten fazla</a:t>
          </a:r>
          <a:endParaRPr lang="en-US" sz="1400" kern="1200" dirty="0">
            <a:latin typeface="Aptos" panose="020B0004020202020204" pitchFamily="34" charset="0"/>
          </a:endParaRPr>
        </a:p>
      </dsp:txBody>
      <dsp:txXfrm>
        <a:off x="5055263" y="1251904"/>
        <a:ext cx="3622553" cy="995445"/>
      </dsp:txXfrm>
    </dsp:sp>
    <dsp:sp modelId="{9EE2B3C3-AAD9-4FDB-806E-5DB8B58DAB3C}">
      <dsp:nvSpPr>
        <dsp:cNvPr id="0" name=""/>
        <dsp:cNvSpPr/>
      </dsp:nvSpPr>
      <dsp:spPr>
        <a:xfrm>
          <a:off x="0" y="2496212"/>
          <a:ext cx="8678940" cy="995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A4E4F4-A75F-4D13-B3A9-F42846606A69}">
      <dsp:nvSpPr>
        <dsp:cNvPr id="0" name=""/>
        <dsp:cNvSpPr/>
      </dsp:nvSpPr>
      <dsp:spPr>
        <a:xfrm>
          <a:off x="301122" y="2720187"/>
          <a:ext cx="547495" cy="5474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745722-15D6-4847-BFC7-9ACF2C6107E2}">
      <dsp:nvSpPr>
        <dsp:cNvPr id="0" name=""/>
        <dsp:cNvSpPr/>
      </dsp:nvSpPr>
      <dsp:spPr>
        <a:xfrm>
          <a:off x="1149740" y="2496212"/>
          <a:ext cx="390552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66750">
            <a:lnSpc>
              <a:spcPct val="100000"/>
            </a:lnSpc>
            <a:spcBef>
              <a:spcPct val="0"/>
            </a:spcBef>
            <a:spcAft>
              <a:spcPct val="35000"/>
            </a:spcAft>
            <a:buNone/>
          </a:pPr>
          <a:r>
            <a:rPr lang="tr-TR" sz="1500" kern="1200" dirty="0"/>
            <a:t>Hayatınızın seçilmiş veya idealize edilmiş bir versiyonunu sosyal medyada sunma konusunda ne düzeyde baskı hissediyorsunuz?</a:t>
          </a:r>
          <a:endParaRPr lang="en-US" sz="1500" kern="1200" dirty="0">
            <a:latin typeface="Aptos" panose="020B0004020202020204" pitchFamily="34" charset="0"/>
          </a:endParaRPr>
        </a:p>
      </dsp:txBody>
      <dsp:txXfrm>
        <a:off x="1149740" y="2496212"/>
        <a:ext cx="3905523" cy="995445"/>
      </dsp:txXfrm>
    </dsp:sp>
    <dsp:sp modelId="{8CFA6A97-7529-4A7A-A14A-BD2BA81DBD83}">
      <dsp:nvSpPr>
        <dsp:cNvPr id="0" name=""/>
        <dsp:cNvSpPr/>
      </dsp:nvSpPr>
      <dsp:spPr>
        <a:xfrm>
          <a:off x="5055263" y="2496212"/>
          <a:ext cx="362255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22300">
            <a:lnSpc>
              <a:spcPct val="100000"/>
            </a:lnSpc>
            <a:spcBef>
              <a:spcPct val="0"/>
            </a:spcBef>
            <a:spcAft>
              <a:spcPct val="35000"/>
            </a:spcAft>
            <a:buNone/>
          </a:pPr>
          <a:r>
            <a:rPr lang="tr-TR" sz="1400" kern="1200" dirty="0"/>
            <a:t>a) Hiçbir zaman      b) Bazen
c) Sık sık                   d) Çoğu zaman
e) Sürekli</a:t>
          </a:r>
          <a:endParaRPr lang="en-US" sz="1400" kern="1200" dirty="0">
            <a:latin typeface="Aptos" panose="020B0004020202020204" pitchFamily="34" charset="0"/>
          </a:endParaRPr>
        </a:p>
      </dsp:txBody>
      <dsp:txXfrm>
        <a:off x="5055263" y="2496212"/>
        <a:ext cx="3622553" cy="995445"/>
      </dsp:txXfrm>
    </dsp:sp>
    <dsp:sp modelId="{F153EEFB-0006-4BBF-84AB-00ED3F5E662F}">
      <dsp:nvSpPr>
        <dsp:cNvPr id="0" name=""/>
        <dsp:cNvSpPr/>
      </dsp:nvSpPr>
      <dsp:spPr>
        <a:xfrm>
          <a:off x="0" y="3740519"/>
          <a:ext cx="8678940" cy="995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E7A115-8C6E-41A7-B108-132D80947806}">
      <dsp:nvSpPr>
        <dsp:cNvPr id="0" name=""/>
        <dsp:cNvSpPr/>
      </dsp:nvSpPr>
      <dsp:spPr>
        <a:xfrm>
          <a:off x="301122" y="3964494"/>
          <a:ext cx="547495" cy="5474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9BA8FF-572B-42F6-987F-D61CD8CB3FD6}">
      <dsp:nvSpPr>
        <dsp:cNvPr id="0" name=""/>
        <dsp:cNvSpPr/>
      </dsp:nvSpPr>
      <dsp:spPr>
        <a:xfrm>
          <a:off x="1149740" y="3740519"/>
          <a:ext cx="390552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22300">
            <a:lnSpc>
              <a:spcPct val="100000"/>
            </a:lnSpc>
            <a:spcBef>
              <a:spcPct val="0"/>
            </a:spcBef>
            <a:spcAft>
              <a:spcPct val="35000"/>
            </a:spcAft>
            <a:buNone/>
          </a:pPr>
          <a:r>
            <a:rPr lang="tr-TR" sz="1400" kern="1200" dirty="0"/>
            <a:t>Yüz yüze konuşmalar veya etkinlikler sırasında sosyal medya bildirimlerini veya güncellemelerini ne sıklıkla kontrol ediyorsunuz?</a:t>
          </a:r>
          <a:endParaRPr lang="en-US" sz="1400" kern="1200" dirty="0">
            <a:latin typeface="Aptos" panose="020B0004020202020204" pitchFamily="34" charset="0"/>
          </a:endParaRPr>
        </a:p>
      </dsp:txBody>
      <dsp:txXfrm>
        <a:off x="1149740" y="3740519"/>
        <a:ext cx="3905523" cy="995445"/>
      </dsp:txXfrm>
    </dsp:sp>
    <dsp:sp modelId="{C2F23335-0208-48C4-BCB1-61071F1A2593}">
      <dsp:nvSpPr>
        <dsp:cNvPr id="0" name=""/>
        <dsp:cNvSpPr/>
      </dsp:nvSpPr>
      <dsp:spPr>
        <a:xfrm>
          <a:off x="5055263" y="3740519"/>
          <a:ext cx="362255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22300">
            <a:lnSpc>
              <a:spcPct val="100000"/>
            </a:lnSpc>
            <a:spcBef>
              <a:spcPct val="0"/>
            </a:spcBef>
            <a:spcAft>
              <a:spcPct val="35000"/>
            </a:spcAft>
            <a:buNone/>
          </a:pPr>
          <a:r>
            <a:rPr lang="tr-TR" sz="1400" kern="1200" dirty="0"/>
            <a:t>a) Her zaman                b) Sık sık
c) Bazen   d) Nadiren   e) Asla</a:t>
          </a:r>
          <a:endParaRPr lang="en-US" sz="1400" kern="1200" dirty="0">
            <a:latin typeface="Aptos" panose="020B0004020202020204" pitchFamily="34" charset="0"/>
          </a:endParaRPr>
        </a:p>
      </dsp:txBody>
      <dsp:txXfrm>
        <a:off x="5055263" y="3740519"/>
        <a:ext cx="3622553" cy="995445"/>
      </dsp:txXfrm>
    </dsp:sp>
    <dsp:sp modelId="{A7313F53-FBD8-476F-8BFA-F2A5FA2F4F0A}">
      <dsp:nvSpPr>
        <dsp:cNvPr id="0" name=""/>
        <dsp:cNvSpPr/>
      </dsp:nvSpPr>
      <dsp:spPr>
        <a:xfrm>
          <a:off x="0" y="4992424"/>
          <a:ext cx="8678940" cy="995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3715E6-00E3-4E77-831E-69F6B3936F06}">
      <dsp:nvSpPr>
        <dsp:cNvPr id="0" name=""/>
        <dsp:cNvSpPr/>
      </dsp:nvSpPr>
      <dsp:spPr>
        <a:xfrm>
          <a:off x="301122" y="5208802"/>
          <a:ext cx="547495" cy="54749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83DA2F-77CB-4E18-9417-6701F3EE40A0}">
      <dsp:nvSpPr>
        <dsp:cNvPr id="0" name=""/>
        <dsp:cNvSpPr/>
      </dsp:nvSpPr>
      <dsp:spPr>
        <a:xfrm>
          <a:off x="1149740" y="4984826"/>
          <a:ext cx="390552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22300">
            <a:lnSpc>
              <a:spcPct val="100000"/>
            </a:lnSpc>
            <a:spcBef>
              <a:spcPct val="0"/>
            </a:spcBef>
            <a:spcAft>
              <a:spcPct val="35000"/>
            </a:spcAft>
            <a:buNone/>
          </a:pPr>
          <a:r>
            <a:rPr lang="tr-TR" sz="1400" kern="1200" dirty="0"/>
            <a:t>Sosyal medyayı kullandıktan sonra olumsuz duygular (örneğin; kaygı, kıskançlık) yaşadınız mı?</a:t>
          </a:r>
          <a:endParaRPr lang="en-US" sz="1400" kern="1200" dirty="0">
            <a:latin typeface="Aptos" panose="020B0004020202020204" pitchFamily="34" charset="0"/>
          </a:endParaRPr>
        </a:p>
      </dsp:txBody>
      <dsp:txXfrm>
        <a:off x="1149740" y="4984826"/>
        <a:ext cx="3905523" cy="995445"/>
      </dsp:txXfrm>
    </dsp:sp>
    <dsp:sp modelId="{17B50BCB-E40F-4716-BDD8-119E55078083}">
      <dsp:nvSpPr>
        <dsp:cNvPr id="0" name=""/>
        <dsp:cNvSpPr/>
      </dsp:nvSpPr>
      <dsp:spPr>
        <a:xfrm>
          <a:off x="5055263" y="4984826"/>
          <a:ext cx="362255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22300">
            <a:lnSpc>
              <a:spcPct val="100000"/>
            </a:lnSpc>
            <a:spcBef>
              <a:spcPct val="0"/>
            </a:spcBef>
            <a:spcAft>
              <a:spcPct val="35000"/>
            </a:spcAft>
            <a:buNone/>
          </a:pPr>
          <a:r>
            <a:rPr lang="tr-TR" sz="1400" kern="1200" dirty="0"/>
            <a:t>a) Her zaman                b) Sık sık
c) Bazen   d) Nadiren   e) Asla</a:t>
          </a:r>
          <a:endParaRPr lang="en-US" sz="1400" kern="1200" dirty="0">
            <a:latin typeface="Aptos" panose="020B0004020202020204" pitchFamily="34" charset="0"/>
          </a:endParaRPr>
        </a:p>
      </dsp:txBody>
      <dsp:txXfrm>
        <a:off x="5055263" y="4984826"/>
        <a:ext cx="3622553" cy="9954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26CC5-7390-4024-93ED-AAC710A64838}">
      <dsp:nvSpPr>
        <dsp:cNvPr id="0" name=""/>
        <dsp:cNvSpPr/>
      </dsp:nvSpPr>
      <dsp:spPr>
        <a:xfrm>
          <a:off x="0" y="7597"/>
          <a:ext cx="8678940" cy="995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1041DB-D0F1-4A33-8769-A6F56943AD6D}">
      <dsp:nvSpPr>
        <dsp:cNvPr id="0" name=""/>
        <dsp:cNvSpPr/>
      </dsp:nvSpPr>
      <dsp:spPr>
        <a:xfrm>
          <a:off x="301122" y="231572"/>
          <a:ext cx="547495" cy="5474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B35C01-F451-489E-B753-533AD7ED8622}">
      <dsp:nvSpPr>
        <dsp:cNvPr id="0" name=""/>
        <dsp:cNvSpPr/>
      </dsp:nvSpPr>
      <dsp:spPr>
        <a:xfrm>
          <a:off x="1149740" y="7597"/>
          <a:ext cx="7528076"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Aptos" panose="020B0004020202020204" pitchFamily="34" charset="0"/>
            </a:rPr>
            <a:t>On a scale of 1 to 10, with 1 being very low and 10 being very high, how would you rate your overall stress levels related to digital activities?</a:t>
          </a:r>
        </a:p>
      </dsp:txBody>
      <dsp:txXfrm>
        <a:off x="1149740" y="7597"/>
        <a:ext cx="7528076" cy="995445"/>
      </dsp:txXfrm>
    </dsp:sp>
    <dsp:sp modelId="{259CC145-E72B-4E0D-8490-7E18591B43B7}">
      <dsp:nvSpPr>
        <dsp:cNvPr id="0" name=""/>
        <dsp:cNvSpPr/>
      </dsp:nvSpPr>
      <dsp:spPr>
        <a:xfrm>
          <a:off x="0" y="1251904"/>
          <a:ext cx="8678940" cy="995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195001-394B-4A56-A34F-23506F4406F0}">
      <dsp:nvSpPr>
        <dsp:cNvPr id="0" name=""/>
        <dsp:cNvSpPr/>
      </dsp:nvSpPr>
      <dsp:spPr>
        <a:xfrm>
          <a:off x="301122" y="1475879"/>
          <a:ext cx="547495" cy="5474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69E380-018B-4C19-82DE-1EBB02045EAB}">
      <dsp:nvSpPr>
        <dsp:cNvPr id="0" name=""/>
        <dsp:cNvSpPr/>
      </dsp:nvSpPr>
      <dsp:spPr>
        <a:xfrm>
          <a:off x="1149740" y="1251904"/>
          <a:ext cx="390552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Aptos" panose="020B0004020202020204" pitchFamily="34" charset="0"/>
            </a:rPr>
            <a:t>Do you feel overwhelmed by the constant flow of information and notifications from your digital devices?</a:t>
          </a:r>
        </a:p>
      </dsp:txBody>
      <dsp:txXfrm>
        <a:off x="1149740" y="1251904"/>
        <a:ext cx="3905523" cy="995445"/>
      </dsp:txXfrm>
    </dsp:sp>
    <dsp:sp modelId="{9EEC8BF6-8726-4029-9819-06B45B90EBBA}">
      <dsp:nvSpPr>
        <dsp:cNvPr id="0" name=""/>
        <dsp:cNvSpPr/>
      </dsp:nvSpPr>
      <dsp:spPr>
        <a:xfrm>
          <a:off x="5055263" y="1251904"/>
          <a:ext cx="362255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22300">
            <a:lnSpc>
              <a:spcPct val="100000"/>
            </a:lnSpc>
            <a:spcBef>
              <a:spcPct val="0"/>
            </a:spcBef>
            <a:spcAft>
              <a:spcPct val="35000"/>
            </a:spcAft>
            <a:buNone/>
          </a:pPr>
          <a:r>
            <a:rPr lang="tr-TR" sz="1400" kern="1200" dirty="0"/>
            <a:t>a) Hiçbir zaman      b) Bazen
c) Sık sık                   d) Çoğu zaman
e) Sürekli</a:t>
          </a:r>
          <a:endParaRPr lang="en-US" sz="1400" kern="1200" dirty="0">
            <a:latin typeface="Aptos" panose="020B0004020202020204" pitchFamily="34" charset="0"/>
          </a:endParaRPr>
        </a:p>
      </dsp:txBody>
      <dsp:txXfrm>
        <a:off x="5055263" y="1251904"/>
        <a:ext cx="3622553" cy="995445"/>
      </dsp:txXfrm>
    </dsp:sp>
    <dsp:sp modelId="{9EE2B3C3-AAD9-4FDB-806E-5DB8B58DAB3C}">
      <dsp:nvSpPr>
        <dsp:cNvPr id="0" name=""/>
        <dsp:cNvSpPr/>
      </dsp:nvSpPr>
      <dsp:spPr>
        <a:xfrm>
          <a:off x="0" y="2496212"/>
          <a:ext cx="8678940" cy="995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A4E4F4-A75F-4D13-B3A9-F42846606A69}">
      <dsp:nvSpPr>
        <dsp:cNvPr id="0" name=""/>
        <dsp:cNvSpPr/>
      </dsp:nvSpPr>
      <dsp:spPr>
        <a:xfrm>
          <a:off x="301122" y="2720187"/>
          <a:ext cx="547495" cy="5474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745722-15D6-4847-BFC7-9ACF2C6107E2}">
      <dsp:nvSpPr>
        <dsp:cNvPr id="0" name=""/>
        <dsp:cNvSpPr/>
      </dsp:nvSpPr>
      <dsp:spPr>
        <a:xfrm>
          <a:off x="1149740" y="2496212"/>
          <a:ext cx="390552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Aptos" panose="020B0004020202020204" pitchFamily="34" charset="0"/>
            </a:rPr>
            <a:t>How often do you find it challenging to disconnect from work or digital communication during non-working hours?</a:t>
          </a:r>
        </a:p>
      </dsp:txBody>
      <dsp:txXfrm>
        <a:off x="1149740" y="2496212"/>
        <a:ext cx="3905523" cy="995445"/>
      </dsp:txXfrm>
    </dsp:sp>
    <dsp:sp modelId="{8CFA6A97-7529-4A7A-A14A-BD2BA81DBD83}">
      <dsp:nvSpPr>
        <dsp:cNvPr id="0" name=""/>
        <dsp:cNvSpPr/>
      </dsp:nvSpPr>
      <dsp:spPr>
        <a:xfrm>
          <a:off x="5055263" y="2496212"/>
          <a:ext cx="362255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22300">
            <a:lnSpc>
              <a:spcPct val="100000"/>
            </a:lnSpc>
            <a:spcBef>
              <a:spcPct val="0"/>
            </a:spcBef>
            <a:spcAft>
              <a:spcPct val="35000"/>
            </a:spcAft>
            <a:buNone/>
          </a:pPr>
          <a:r>
            <a:rPr lang="tr-TR" sz="1400" kern="1200" dirty="0"/>
            <a:t>a) Hiçbir zaman      b) Bazen
c) Sık sık                   d) Çoğu zaman
e) Sürekli</a:t>
          </a:r>
          <a:endParaRPr lang="en-US" sz="1400" kern="1200" dirty="0">
            <a:latin typeface="Aptos" panose="020B0004020202020204" pitchFamily="34" charset="0"/>
          </a:endParaRPr>
        </a:p>
      </dsp:txBody>
      <dsp:txXfrm>
        <a:off x="5055263" y="2496212"/>
        <a:ext cx="3622553" cy="995445"/>
      </dsp:txXfrm>
    </dsp:sp>
    <dsp:sp modelId="{F153EEFB-0006-4BBF-84AB-00ED3F5E662F}">
      <dsp:nvSpPr>
        <dsp:cNvPr id="0" name=""/>
        <dsp:cNvSpPr/>
      </dsp:nvSpPr>
      <dsp:spPr>
        <a:xfrm>
          <a:off x="0" y="3740519"/>
          <a:ext cx="8678940" cy="995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E7A115-8C6E-41A7-B108-132D80947806}">
      <dsp:nvSpPr>
        <dsp:cNvPr id="0" name=""/>
        <dsp:cNvSpPr/>
      </dsp:nvSpPr>
      <dsp:spPr>
        <a:xfrm>
          <a:off x="301122" y="3964494"/>
          <a:ext cx="547495" cy="5474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9BA8FF-572B-42F6-987F-D61CD8CB3FD6}">
      <dsp:nvSpPr>
        <dsp:cNvPr id="0" name=""/>
        <dsp:cNvSpPr/>
      </dsp:nvSpPr>
      <dsp:spPr>
        <a:xfrm>
          <a:off x="1149740" y="3740519"/>
          <a:ext cx="390552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Aptos" panose="020B0004020202020204" pitchFamily="34" charset="0"/>
            </a:rPr>
            <a:t>Have you noticed any physical symptoms such as tension, headaches, or fatigue related to your digital activities?</a:t>
          </a:r>
        </a:p>
      </dsp:txBody>
      <dsp:txXfrm>
        <a:off x="1149740" y="3740519"/>
        <a:ext cx="3905523" cy="995445"/>
      </dsp:txXfrm>
    </dsp:sp>
    <dsp:sp modelId="{C2F23335-0208-48C4-BCB1-61071F1A2593}">
      <dsp:nvSpPr>
        <dsp:cNvPr id="0" name=""/>
        <dsp:cNvSpPr/>
      </dsp:nvSpPr>
      <dsp:spPr>
        <a:xfrm>
          <a:off x="5055263" y="3740519"/>
          <a:ext cx="362255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22300">
            <a:lnSpc>
              <a:spcPct val="100000"/>
            </a:lnSpc>
            <a:spcBef>
              <a:spcPct val="0"/>
            </a:spcBef>
            <a:spcAft>
              <a:spcPct val="35000"/>
            </a:spcAft>
            <a:buNone/>
          </a:pPr>
          <a:r>
            <a:rPr lang="tr-TR" sz="1400" kern="1200" dirty="0"/>
            <a:t>a) Hiçbir zaman      b) Bazen
c) Sık sık                   d) Çoğu zaman
e) Sürekli</a:t>
          </a:r>
          <a:endParaRPr lang="en-US" sz="1400" kern="1200" dirty="0">
            <a:latin typeface="Aptos" panose="020B0004020202020204" pitchFamily="34" charset="0"/>
          </a:endParaRPr>
        </a:p>
      </dsp:txBody>
      <dsp:txXfrm>
        <a:off x="5055263" y="3740519"/>
        <a:ext cx="3622553" cy="995445"/>
      </dsp:txXfrm>
    </dsp:sp>
    <dsp:sp modelId="{A7313F53-FBD8-476F-8BFA-F2A5FA2F4F0A}">
      <dsp:nvSpPr>
        <dsp:cNvPr id="0" name=""/>
        <dsp:cNvSpPr/>
      </dsp:nvSpPr>
      <dsp:spPr>
        <a:xfrm>
          <a:off x="0" y="4984826"/>
          <a:ext cx="8678940" cy="995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3715E6-00E3-4E77-831E-69F6B3936F06}">
      <dsp:nvSpPr>
        <dsp:cNvPr id="0" name=""/>
        <dsp:cNvSpPr/>
      </dsp:nvSpPr>
      <dsp:spPr>
        <a:xfrm>
          <a:off x="301122" y="5208802"/>
          <a:ext cx="547495" cy="54749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83DA2F-77CB-4E18-9417-6701F3EE40A0}">
      <dsp:nvSpPr>
        <dsp:cNvPr id="0" name=""/>
        <dsp:cNvSpPr/>
      </dsp:nvSpPr>
      <dsp:spPr>
        <a:xfrm>
          <a:off x="1149740" y="4984826"/>
          <a:ext cx="390552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Aptos" panose="020B0004020202020204" pitchFamily="34" charset="0"/>
            </a:rPr>
            <a:t>Do you actively practice digital detox or set designated time periods for a break from digital devices?</a:t>
          </a:r>
        </a:p>
      </dsp:txBody>
      <dsp:txXfrm>
        <a:off x="1149740" y="4984826"/>
        <a:ext cx="3905523" cy="995445"/>
      </dsp:txXfrm>
    </dsp:sp>
    <dsp:sp modelId="{17B50BCB-E40F-4716-BDD8-119E55078083}">
      <dsp:nvSpPr>
        <dsp:cNvPr id="0" name=""/>
        <dsp:cNvSpPr/>
      </dsp:nvSpPr>
      <dsp:spPr>
        <a:xfrm>
          <a:off x="5055263" y="4984826"/>
          <a:ext cx="3622553" cy="99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51" tIns="105351" rIns="105351" bIns="105351" numCol="1" spcCol="1270" anchor="ctr" anchorCtr="0">
          <a:noAutofit/>
        </a:bodyPr>
        <a:lstStyle/>
        <a:p>
          <a:pPr marL="0" lvl="0" indent="0" algn="l" defTabSz="622300">
            <a:lnSpc>
              <a:spcPct val="100000"/>
            </a:lnSpc>
            <a:spcBef>
              <a:spcPct val="0"/>
            </a:spcBef>
            <a:spcAft>
              <a:spcPct val="35000"/>
            </a:spcAft>
            <a:buNone/>
          </a:pPr>
          <a:r>
            <a:rPr lang="tr-TR" sz="1400" kern="1200" dirty="0"/>
            <a:t>a) Her zaman                b) Sık sık
c) Bazen   d) Nadiren   e) Asla</a:t>
          </a:r>
          <a:endParaRPr lang="en-US" sz="1400" kern="1200" dirty="0">
            <a:latin typeface="Aptos" panose="020B0004020202020204" pitchFamily="34" charset="0"/>
          </a:endParaRPr>
        </a:p>
      </dsp:txBody>
      <dsp:txXfrm>
        <a:off x="5055263" y="4984826"/>
        <a:ext cx="3622553" cy="99544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77F7E6-AA76-44E1-A1F1-24C879F93351}" type="datetimeFigureOut">
              <a:rPr lang="en-US" smtClean="0"/>
              <a:t>9/27/24</a:t>
            </a:fld>
            <a:endParaRPr lang="en-US"/>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977853-B5A1-4D97-BD5F-9388578C625B}" type="slidenum">
              <a:rPr lang="en-US" smtClean="0"/>
              <a:t>‹#›</a:t>
            </a:fld>
            <a:endParaRPr lang="en-US"/>
          </a:p>
        </p:txBody>
      </p:sp>
    </p:spTree>
    <p:extLst>
      <p:ext uri="{BB962C8B-B14F-4D97-AF65-F5344CB8AC3E}">
        <p14:creationId xmlns:p14="http://schemas.microsoft.com/office/powerpoint/2010/main" val="2034876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noProof="0" dirty="0"/>
          </a:p>
        </p:txBody>
      </p:sp>
      <p:sp>
        <p:nvSpPr>
          <p:cNvPr id="4" name="Slayt Numarası Yer Tutucusu 3"/>
          <p:cNvSpPr>
            <a:spLocks noGrp="1"/>
          </p:cNvSpPr>
          <p:nvPr>
            <p:ph type="sldNum" sz="quarter" idx="5"/>
          </p:nvPr>
        </p:nvSpPr>
        <p:spPr/>
        <p:txBody>
          <a:bodyPr/>
          <a:lstStyle/>
          <a:p>
            <a:fld id="{914F6EE1-3FA2-45A9-9CF4-355B18A05B98}" type="slidenum">
              <a:rPr lang="sk-SK" smtClean="0"/>
              <a:t>32</a:t>
            </a:fld>
            <a:endParaRPr lang="sk-SK"/>
          </a:p>
        </p:txBody>
      </p:sp>
    </p:spTree>
    <p:extLst>
      <p:ext uri="{BB962C8B-B14F-4D97-AF65-F5344CB8AC3E}">
        <p14:creationId xmlns:p14="http://schemas.microsoft.com/office/powerpoint/2010/main" val="4163237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á snímka">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8C573BC2-7934-898E-58E7-6322923DDF3E}"/>
              </a:ext>
            </a:extLst>
          </p:cNvPr>
          <p:cNvSpPr txBox="1">
            <a:spLocks/>
          </p:cNvSpPr>
          <p:nvPr userDrawn="1"/>
        </p:nvSpPr>
        <p:spPr>
          <a:xfrm>
            <a:off x="1524000" y="2649480"/>
            <a:ext cx="9144000" cy="745313"/>
          </a:xfrm>
          <a:prstGeom prst="rect">
            <a:avLst/>
          </a:prstGeom>
        </p:spPr>
        <p:txBody>
          <a:bodyPr vert="horz" lIns="91440" tIns="45720" rIns="91440" bIns="45720" rtlCol="0" anchor="b">
            <a:normAutofit/>
          </a:bodyPr>
          <a:lstStyle>
            <a:lvl1pPr algn="ctr" defTabSz="914400" rtl="0" eaLnBrk="1" latinLnBrk="0" hangingPunct="1">
              <a:lnSpc>
                <a:spcPct val="100000"/>
              </a:lnSpc>
              <a:spcBef>
                <a:spcPct val="0"/>
              </a:spcBef>
              <a:buNone/>
              <a:defRPr sz="2800" b="1" kern="1200">
                <a:solidFill>
                  <a:srgbClr val="92BAB5"/>
                </a:solidFill>
                <a:latin typeface="+mj-lt"/>
                <a:ea typeface="+mj-ea"/>
                <a:cs typeface="+mj-cs"/>
              </a:defRPr>
            </a:lvl1pPr>
          </a:lstStyle>
          <a:p>
            <a:r>
              <a:rPr lang="sk-SK" sz="2000" dirty="0">
                <a:solidFill>
                  <a:srgbClr val="FFAA5A"/>
                </a:solidFill>
                <a:latin typeface="Cambria" panose="02040503050406030204" pitchFamily="18" charset="0"/>
                <a:ea typeface="Cambria" panose="02040503050406030204" pitchFamily="18" charset="0"/>
              </a:rPr>
              <a:t>ERASMUS+KA220-ADU - </a:t>
            </a:r>
            <a:r>
              <a:rPr lang="en-US" sz="2000" dirty="0">
                <a:solidFill>
                  <a:srgbClr val="FFAA5A"/>
                </a:solidFill>
                <a:latin typeface="Cambria" panose="02040503050406030204" pitchFamily="18" charset="0"/>
                <a:ea typeface="Cambria" panose="02040503050406030204" pitchFamily="18" charset="0"/>
              </a:rPr>
              <a:t>Cooperation partnerships in adult education</a:t>
            </a:r>
            <a:endParaRPr lang="sk-SK" sz="2000" dirty="0">
              <a:solidFill>
                <a:srgbClr val="FFAA5A"/>
              </a:solidFill>
              <a:latin typeface="Cambria" panose="02040503050406030204" pitchFamily="18" charset="0"/>
              <a:ea typeface="Cambria" panose="02040503050406030204" pitchFamily="18" charset="0"/>
            </a:endParaRPr>
          </a:p>
          <a:p>
            <a:r>
              <a:rPr lang="sk-SK" sz="2000" dirty="0">
                <a:solidFill>
                  <a:srgbClr val="FFAA5A"/>
                </a:solidFill>
                <a:latin typeface="Cambria" panose="02040503050406030204" pitchFamily="18" charset="0"/>
                <a:ea typeface="Cambria" panose="02040503050406030204" pitchFamily="18" charset="0"/>
              </a:rPr>
              <a:t>KA220-ADU-2BF13E10 </a:t>
            </a:r>
            <a:endParaRPr lang="en-GB" sz="2000" dirty="0">
              <a:solidFill>
                <a:srgbClr val="FFAA5A"/>
              </a:solidFill>
              <a:latin typeface="Cambria" panose="02040503050406030204" pitchFamily="18" charset="0"/>
              <a:ea typeface="Cambria" panose="02040503050406030204" pitchFamily="18" charset="0"/>
            </a:endParaRPr>
          </a:p>
        </p:txBody>
      </p:sp>
      <p:sp>
        <p:nvSpPr>
          <p:cNvPr id="9" name="BlokTextu 8">
            <a:extLst>
              <a:ext uri="{FF2B5EF4-FFF2-40B4-BE49-F238E27FC236}">
                <a16:creationId xmlns:a16="http://schemas.microsoft.com/office/drawing/2014/main" id="{75A80F42-4977-537D-9CDE-C29C2D5B4E94}"/>
              </a:ext>
            </a:extLst>
          </p:cNvPr>
          <p:cNvSpPr txBox="1"/>
          <p:nvPr userDrawn="1"/>
        </p:nvSpPr>
        <p:spPr>
          <a:xfrm>
            <a:off x="1297172" y="1042061"/>
            <a:ext cx="9597656" cy="1292662"/>
          </a:xfrm>
          <a:prstGeom prst="rect">
            <a:avLst/>
          </a:prstGeom>
          <a:noFill/>
        </p:spPr>
        <p:txBody>
          <a:bodyPr wrap="square">
            <a:spAutoFit/>
          </a:bodyPr>
          <a:lstStyle/>
          <a:p>
            <a:pPr algn="ctr"/>
            <a: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Building Digital Resilience by Making Digital Wellbeing and</a:t>
            </a:r>
            <a:b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br>
            <a:r>
              <a:rPr kumimoji="0" lang="en-US"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Security Accessible to All</a:t>
            </a:r>
            <a:b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b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&lt;&lt;</a:t>
            </a:r>
            <a:r>
              <a:rPr kumimoji="0" lang="sk-SK" sz="2600" b="1" i="0" u="none" strike="noStrike" kern="1200" cap="none" spc="0" normalizeH="0" baseline="0" noProof="0" dirty="0" err="1">
                <a:ln>
                  <a:noFill/>
                </a:ln>
                <a:solidFill>
                  <a:srgbClr val="92BAB5"/>
                </a:solidFill>
                <a:effectLst/>
                <a:uLnTx/>
                <a:uFillTx/>
                <a:latin typeface="Cambria" panose="02040503050406030204" pitchFamily="18" charset="0"/>
                <a:ea typeface="Cambria" panose="02040503050406030204" pitchFamily="18" charset="0"/>
                <a:cs typeface="+mj-cs"/>
              </a:rPr>
              <a:t>DigiWELL</a:t>
            </a:r>
            <a:r>
              <a:rPr kumimoji="0" lang="sk-SK" sz="26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&gt;&gt;</a:t>
            </a:r>
            <a:endParaRPr lang="en-GB" sz="2600" dirty="0"/>
          </a:p>
        </p:txBody>
      </p:sp>
    </p:spTree>
    <p:extLst>
      <p:ext uri="{BB962C8B-B14F-4D97-AF65-F5344CB8AC3E}">
        <p14:creationId xmlns:p14="http://schemas.microsoft.com/office/powerpoint/2010/main" val="2896098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4D3FBA-5B99-2AB2-BD67-67A4A164A5A2}"/>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435A9057-43B6-746F-BEA7-CE263338DB93}"/>
              </a:ext>
            </a:extLst>
          </p:cNvPr>
          <p:cNvSpPr>
            <a:spLocks noGrp="1"/>
          </p:cNvSpPr>
          <p:nvPr>
            <p:ph idx="1"/>
          </p:nvPr>
        </p:nvSpPr>
        <p:spPr>
          <a:xfrm>
            <a:off x="838200" y="1825625"/>
            <a:ext cx="10515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415600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59A5AF-6B5C-45A1-1FB8-4A10DD953421}"/>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A2934F81-DBED-D029-6E7C-3D5CABBBADDC}"/>
              </a:ext>
            </a:extLst>
          </p:cNvPr>
          <p:cNvSpPr>
            <a:spLocks noGrp="1"/>
          </p:cNvSpPr>
          <p:nvPr>
            <p:ph sz="half" idx="1"/>
          </p:nvPr>
        </p:nvSpPr>
        <p:spPr>
          <a:xfrm>
            <a:off x="838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C5638265-EBB0-3D3D-9D43-884490BB6BFF}"/>
              </a:ext>
            </a:extLst>
          </p:cNvPr>
          <p:cNvSpPr>
            <a:spLocks noGrp="1"/>
          </p:cNvSpPr>
          <p:nvPr>
            <p:ph sz="half" idx="2"/>
          </p:nvPr>
        </p:nvSpPr>
        <p:spPr>
          <a:xfrm>
            <a:off x="6172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597607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98C846-E56F-F8FB-0E8F-A31A7468DDDE}"/>
              </a:ext>
            </a:extLst>
          </p:cNvPr>
          <p:cNvSpPr>
            <a:spLocks noGrp="1"/>
          </p:cNvSpPr>
          <p:nvPr>
            <p:ph type="title"/>
          </p:nvPr>
        </p:nvSpPr>
        <p:spPr>
          <a:xfrm>
            <a:off x="839788" y="365125"/>
            <a:ext cx="10515600" cy="1325563"/>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90B3C3E5-B332-4C8D-1855-3683A3B0BD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A45C6FA8-FA26-3E40-B51A-408606C86B1B}"/>
              </a:ext>
            </a:extLst>
          </p:cNvPr>
          <p:cNvSpPr>
            <a:spLocks noGrp="1"/>
          </p:cNvSpPr>
          <p:nvPr>
            <p:ph sz="half" idx="2"/>
          </p:nvPr>
        </p:nvSpPr>
        <p:spPr>
          <a:xfrm>
            <a:off x="839788" y="2505075"/>
            <a:ext cx="5157787"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E7C2DF9D-F767-5C94-962C-3CF6C7055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7EC0FAD3-A546-E6B0-38BF-42F7D495FABC}"/>
              </a:ext>
            </a:extLst>
          </p:cNvPr>
          <p:cNvSpPr>
            <a:spLocks noGrp="1"/>
          </p:cNvSpPr>
          <p:nvPr>
            <p:ph sz="quarter" idx="4"/>
          </p:nvPr>
        </p:nvSpPr>
        <p:spPr>
          <a:xfrm>
            <a:off x="6172200" y="2505075"/>
            <a:ext cx="5183188"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1464062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72F59-F218-5327-C4EF-72E2A4FCF888}"/>
              </a:ext>
            </a:extLst>
          </p:cNvPr>
          <p:cNvSpPr>
            <a:spLocks noGrp="1"/>
          </p:cNvSpPr>
          <p:nvPr>
            <p:ph type="title"/>
          </p:nvPr>
        </p:nvSpPr>
        <p:spPr/>
        <p:txBody>
          <a:bodyPr/>
          <a:lstStyle/>
          <a:p>
            <a:r>
              <a:rPr lang="sk-SK"/>
              <a:t>Kliknutím upravte štýl predlohy nadpisu</a:t>
            </a:r>
            <a:endParaRPr lang="en-GB"/>
          </a:p>
        </p:txBody>
      </p:sp>
    </p:spTree>
    <p:extLst>
      <p:ext uri="{BB962C8B-B14F-4D97-AF65-F5344CB8AC3E}">
        <p14:creationId xmlns:p14="http://schemas.microsoft.com/office/powerpoint/2010/main" val="3627419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62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4ADE84-A388-6F43-AFAD-7528401AFE68}"/>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BAF78B52-C79A-364E-5463-982013600E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4CE83CC-671E-EFDC-C9A9-6CCBF69C33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FF43C211-1AC3-84DD-C901-99A28F2BD4CE}"/>
              </a:ext>
            </a:extLst>
          </p:cNvPr>
          <p:cNvSpPr>
            <a:spLocks noGrp="1"/>
          </p:cNvSpPr>
          <p:nvPr>
            <p:ph type="dt" sz="half" idx="10"/>
          </p:nvPr>
        </p:nvSpPr>
        <p:spPr>
          <a:xfrm>
            <a:off x="838200" y="6356350"/>
            <a:ext cx="2743200" cy="365125"/>
          </a:xfrm>
          <a:prstGeom prst="rect">
            <a:avLst/>
          </a:prstGeom>
        </p:spPr>
        <p:txBody>
          <a:bodyPr/>
          <a:lstStyle/>
          <a:p>
            <a:fld id="{4496294D-597E-4D2E-B81B-892A1B613257}" type="datetimeFigureOut">
              <a:rPr lang="en-GB" smtClean="0"/>
              <a:t>27/09/2024</a:t>
            </a:fld>
            <a:endParaRPr lang="en-GB"/>
          </a:p>
        </p:txBody>
      </p:sp>
      <p:sp>
        <p:nvSpPr>
          <p:cNvPr id="6" name="Zástupný objekt pre pätu 5">
            <a:extLst>
              <a:ext uri="{FF2B5EF4-FFF2-40B4-BE49-F238E27FC236}">
                <a16:creationId xmlns:a16="http://schemas.microsoft.com/office/drawing/2014/main" id="{E03E3DD7-BA70-7A80-32A5-EB6BAE383A3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Zástupný objekt pre číslo snímky 6">
            <a:extLst>
              <a:ext uri="{FF2B5EF4-FFF2-40B4-BE49-F238E27FC236}">
                <a16:creationId xmlns:a16="http://schemas.microsoft.com/office/drawing/2014/main" id="{10A07A8C-A254-726C-9379-8A4DE7BAE1C9}"/>
              </a:ext>
            </a:extLst>
          </p:cNvPr>
          <p:cNvSpPr>
            <a:spLocks noGrp="1"/>
          </p:cNvSpPr>
          <p:nvPr>
            <p:ph type="sldNum" sz="quarter" idx="12"/>
          </p:nvPr>
        </p:nvSpPr>
        <p:spPr>
          <a:xfrm>
            <a:off x="8610600" y="6356350"/>
            <a:ext cx="2743200" cy="365125"/>
          </a:xfrm>
          <a:prstGeom prst="rect">
            <a:avLst/>
          </a:prstGeom>
        </p:spPr>
        <p:txBody>
          <a:bodyPr/>
          <a:lstStyle/>
          <a:p>
            <a:fld id="{BF96F323-A7D3-4479-AD34-CAE925240681}" type="slidenum">
              <a:rPr lang="en-GB" smtClean="0"/>
              <a:t>‹#›</a:t>
            </a:fld>
            <a:endParaRPr lang="en-GB"/>
          </a:p>
        </p:txBody>
      </p:sp>
    </p:spTree>
    <p:extLst>
      <p:ext uri="{BB962C8B-B14F-4D97-AF65-F5344CB8AC3E}">
        <p14:creationId xmlns:p14="http://schemas.microsoft.com/office/powerpoint/2010/main" val="402704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AC654-9A4C-0448-6D60-6854DC5DBE64}"/>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AA0CA434-3E6A-3418-B3A1-7E85F3850F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A9B75E2C-1313-E597-88F4-96D86DE60D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0B6673DD-A6C5-ACEB-66D7-91C0DF780A4F}"/>
              </a:ext>
            </a:extLst>
          </p:cNvPr>
          <p:cNvSpPr>
            <a:spLocks noGrp="1"/>
          </p:cNvSpPr>
          <p:nvPr>
            <p:ph type="dt" sz="half" idx="10"/>
          </p:nvPr>
        </p:nvSpPr>
        <p:spPr>
          <a:xfrm>
            <a:off x="838200" y="6356350"/>
            <a:ext cx="2743200" cy="365125"/>
          </a:xfrm>
          <a:prstGeom prst="rect">
            <a:avLst/>
          </a:prstGeom>
        </p:spPr>
        <p:txBody>
          <a:bodyPr/>
          <a:lstStyle/>
          <a:p>
            <a:fld id="{4496294D-597E-4D2E-B81B-892A1B613257}" type="datetimeFigureOut">
              <a:rPr lang="en-GB" smtClean="0"/>
              <a:t>27/09/2024</a:t>
            </a:fld>
            <a:endParaRPr lang="en-GB"/>
          </a:p>
        </p:txBody>
      </p:sp>
      <p:sp>
        <p:nvSpPr>
          <p:cNvPr id="6" name="Zástupný objekt pre pätu 5">
            <a:extLst>
              <a:ext uri="{FF2B5EF4-FFF2-40B4-BE49-F238E27FC236}">
                <a16:creationId xmlns:a16="http://schemas.microsoft.com/office/drawing/2014/main" id="{FA584A9D-DD98-B05B-9E09-EBCDE5E3C57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Zástupný objekt pre číslo snímky 6">
            <a:extLst>
              <a:ext uri="{FF2B5EF4-FFF2-40B4-BE49-F238E27FC236}">
                <a16:creationId xmlns:a16="http://schemas.microsoft.com/office/drawing/2014/main" id="{0F59585D-B970-3926-0CF9-FFE5242416B5}"/>
              </a:ext>
            </a:extLst>
          </p:cNvPr>
          <p:cNvSpPr>
            <a:spLocks noGrp="1"/>
          </p:cNvSpPr>
          <p:nvPr>
            <p:ph type="sldNum" sz="quarter" idx="12"/>
          </p:nvPr>
        </p:nvSpPr>
        <p:spPr>
          <a:xfrm>
            <a:off x="8610600" y="6356350"/>
            <a:ext cx="2743200" cy="365125"/>
          </a:xfrm>
          <a:prstGeom prst="rect">
            <a:avLst/>
          </a:prstGeom>
        </p:spPr>
        <p:txBody>
          <a:bodyPr/>
          <a:lstStyle/>
          <a:p>
            <a:fld id="{BF96F323-A7D3-4479-AD34-CAE925240681}" type="slidenum">
              <a:rPr lang="en-GB" smtClean="0"/>
              <a:t>‹#›</a:t>
            </a:fld>
            <a:endParaRPr lang="en-GB"/>
          </a:p>
        </p:txBody>
      </p:sp>
    </p:spTree>
    <p:extLst>
      <p:ext uri="{BB962C8B-B14F-4D97-AF65-F5344CB8AC3E}">
        <p14:creationId xmlns:p14="http://schemas.microsoft.com/office/powerpoint/2010/main" val="2556050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A54D64AA-876A-5527-C225-22A2C738E224}"/>
              </a:ext>
            </a:extLst>
          </p:cNvPr>
          <p:cNvSpPr>
            <a:spLocks noGrp="1"/>
          </p:cNvSpPr>
          <p:nvPr>
            <p:ph type="title"/>
          </p:nvPr>
        </p:nvSpPr>
        <p:spPr>
          <a:xfrm>
            <a:off x="691116" y="365126"/>
            <a:ext cx="10662684" cy="1058364"/>
          </a:xfrm>
          <a:prstGeom prst="rect">
            <a:avLst/>
          </a:prstGeom>
        </p:spPr>
        <p:txBody>
          <a:bodyPr vert="horz" lIns="91440" tIns="45720" rIns="91440" bIns="45720" rtlCol="0" anchor="ctr">
            <a:normAutofit/>
          </a:bodyPr>
          <a:lstStyle/>
          <a:p>
            <a:r>
              <a:rPr lang="en-GB" noProof="0" dirty="0"/>
              <a:t>Insert title of the slide</a:t>
            </a:r>
          </a:p>
        </p:txBody>
      </p:sp>
      <p:sp>
        <p:nvSpPr>
          <p:cNvPr id="14" name="Zástupný text 13">
            <a:extLst>
              <a:ext uri="{FF2B5EF4-FFF2-40B4-BE49-F238E27FC236}">
                <a16:creationId xmlns:a16="http://schemas.microsoft.com/office/drawing/2014/main" id="{9F599E69-1CCE-B314-D677-A50FBDE72B6A}"/>
              </a:ext>
            </a:extLst>
          </p:cNvPr>
          <p:cNvSpPr>
            <a:spLocks noGrp="1"/>
          </p:cNvSpPr>
          <p:nvPr userDrawn="1">
            <p:ph type="body" idx="1"/>
          </p:nvPr>
        </p:nvSpPr>
        <p:spPr>
          <a:xfrm>
            <a:off x="691116" y="1658679"/>
            <a:ext cx="10662684" cy="3944679"/>
          </a:xfrm>
          <a:prstGeom prst="rect">
            <a:avLst/>
          </a:prstGeom>
        </p:spPr>
        <p:txBody>
          <a:bodyPr vert="horz" lIns="91440" tIns="45720" rIns="91440" bIns="45720" rtlCol="0">
            <a:normAutofit/>
          </a:bodyPr>
          <a:lstStyle/>
          <a:p>
            <a:pPr lvl="0"/>
            <a:r>
              <a:rPr lang="sk-SK" dirty="0"/>
              <a:t>Kliknite sem a upravte štýly predlohy textu</a:t>
            </a:r>
          </a:p>
        </p:txBody>
      </p:sp>
    </p:spTree>
    <p:extLst>
      <p:ext uri="{BB962C8B-B14F-4D97-AF65-F5344CB8AC3E}">
        <p14:creationId xmlns:p14="http://schemas.microsoft.com/office/powerpoint/2010/main" val="42646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Clr>
          <a:srgbClr val="FFAA5A"/>
        </a:buClr>
        <a:buFont typeface="Wingdings" panose="05000000000000000000" pitchFamily="2" charset="2"/>
        <a:buChar char="q"/>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18" Type="http://schemas.openxmlformats.org/officeDocument/2006/relationships/image" Target="../media/image16.png"/><Relationship Id="rId3" Type="http://schemas.openxmlformats.org/officeDocument/2006/relationships/hyperlink" Target="https://www.flickr.com/photos/rodeime/15116947119" TargetMode="External"/><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tiff"/><Relationship Id="rId2" Type="http://schemas.openxmlformats.org/officeDocument/2006/relationships/image" Target="../media/image1.jpg"/><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sv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digiwellproject.net/"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hyperlink" Target="https://www.humanetech.com/take-control" TargetMode="External"/><Relationship Id="rId2" Type="http://schemas.openxmlformats.org/officeDocument/2006/relationships/hyperlink" Target="https://www.digitalwellnessinstitute.co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ctic.nus.edu.sg/resources/CTIC-WP-01(2021).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0DA4-0D12-8E98-5E76-2670E8CE48C7}"/>
              </a:ext>
            </a:extLst>
          </p:cNvPr>
          <p:cNvSpPr>
            <a:spLocks noGrp="1"/>
          </p:cNvSpPr>
          <p:nvPr>
            <p:ph type="title"/>
          </p:nvPr>
        </p:nvSpPr>
        <p:spPr>
          <a:xfrm>
            <a:off x="6269558" y="1912611"/>
            <a:ext cx="5334930" cy="1477510"/>
          </a:xfrm>
        </p:spPr>
        <p:txBody>
          <a:bodyPr vert="horz" lIns="91440" tIns="45720" rIns="91440" bIns="45720" rtlCol="0" anchor="b">
            <a:normAutofit/>
          </a:bodyPr>
          <a:lstStyle/>
          <a:p>
            <a:pPr algn="ctr">
              <a:spcBef>
                <a:spcPts val="1000"/>
              </a:spcBef>
              <a:spcAft>
                <a:spcPts val="600"/>
              </a:spcAft>
              <a:buClr>
                <a:srgbClr val="FFAA5A"/>
              </a:buClr>
            </a:pPr>
            <a:r>
              <a:rPr lang="tr-TR" b="1" dirty="0">
                <a:solidFill>
                  <a:srgbClr val="FFAA5A"/>
                </a:solidFill>
                <a:latin typeface="+mn-lt"/>
                <a:ea typeface="Cambria" panose="02040503050406030204" pitchFamily="18" charset="0"/>
                <a:cs typeface="Calibri" panose="020F0502020204030204" pitchFamily="34" charset="0"/>
              </a:rPr>
              <a:t>Dijital Esenlik-</a:t>
            </a:r>
            <a:br>
              <a:rPr lang="tr-TR" b="1" dirty="0">
                <a:solidFill>
                  <a:srgbClr val="FFAA5A"/>
                </a:solidFill>
                <a:latin typeface="+mn-lt"/>
                <a:ea typeface="Cambria" panose="02040503050406030204" pitchFamily="18" charset="0"/>
                <a:cs typeface="Calibri" panose="020F0502020204030204" pitchFamily="34" charset="0"/>
              </a:rPr>
            </a:br>
            <a:r>
              <a:rPr lang="tr-TR" b="1" dirty="0">
                <a:solidFill>
                  <a:srgbClr val="FFAA5A"/>
                </a:solidFill>
                <a:latin typeface="+mn-lt"/>
                <a:ea typeface="Cambria" panose="02040503050406030204" pitchFamily="18" charset="0"/>
                <a:cs typeface="Calibri" panose="020F0502020204030204" pitchFamily="34" charset="0"/>
              </a:rPr>
              <a:t>İyi Uygulamalar</a:t>
            </a:r>
          </a:p>
        </p:txBody>
      </p:sp>
      <p:pic>
        <p:nvPicPr>
          <p:cNvPr id="7" name="Picture 12" descr="Obrázok, na ktorom je nebo, voda, exteriér, osoba&#10;&#10;Automaticky generovaný popis">
            <a:extLst>
              <a:ext uri="{FF2B5EF4-FFF2-40B4-BE49-F238E27FC236}">
                <a16:creationId xmlns:a16="http://schemas.microsoft.com/office/drawing/2014/main" id="{4895F832-F23A-EB44-A8CF-F6C9E1155710}"/>
              </a:ext>
            </a:extLst>
          </p:cNvPr>
          <p:cNvPicPr>
            <a:picLocks noChangeAspect="1"/>
          </p:cNvPicPr>
          <p:nvPr/>
        </p:nvPicPr>
        <p:blipFill>
          <a:blip r:embed="rId2">
            <a:alphaModFix amt="7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 b="3"/>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pic>
        <p:nvPicPr>
          <p:cNvPr id="12" name="Grafický objekt 11" descr="Smartfón obrys">
            <a:extLst>
              <a:ext uri="{FF2B5EF4-FFF2-40B4-BE49-F238E27FC236}">
                <a16:creationId xmlns:a16="http://schemas.microsoft.com/office/drawing/2014/main" id="{BAFE05D7-1248-91EA-E195-9AA5B45250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65805">
            <a:off x="1685671" y="1534886"/>
            <a:ext cx="914400" cy="914400"/>
          </a:xfrm>
          <a:prstGeom prst="rect">
            <a:avLst/>
          </a:prstGeom>
        </p:spPr>
      </p:pic>
      <p:pic>
        <p:nvPicPr>
          <p:cNvPr id="14" name="Grafický objekt 13" descr="Internet obrys">
            <a:extLst>
              <a:ext uri="{FF2B5EF4-FFF2-40B4-BE49-F238E27FC236}">
                <a16:creationId xmlns:a16="http://schemas.microsoft.com/office/drawing/2014/main" id="{C6FB75F4-E4BA-75A9-910F-FD8D43EBC6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28057" y="2772394"/>
            <a:ext cx="914400" cy="914400"/>
          </a:xfrm>
          <a:prstGeom prst="rect">
            <a:avLst/>
          </a:prstGeom>
        </p:spPr>
      </p:pic>
      <p:pic>
        <p:nvPicPr>
          <p:cNvPr id="17" name="Grafický objekt 16" descr="Wi-Fi obrys">
            <a:extLst>
              <a:ext uri="{FF2B5EF4-FFF2-40B4-BE49-F238E27FC236}">
                <a16:creationId xmlns:a16="http://schemas.microsoft.com/office/drawing/2014/main" id="{182B619F-6959-7F39-3BA3-193DB24585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85257" y="3979506"/>
            <a:ext cx="914400" cy="914400"/>
          </a:xfrm>
          <a:prstGeom prst="rect">
            <a:avLst/>
          </a:prstGeom>
        </p:spPr>
      </p:pic>
      <p:pic>
        <p:nvPicPr>
          <p:cNvPr id="21" name="Obrázok 20">
            <a:extLst>
              <a:ext uri="{FF2B5EF4-FFF2-40B4-BE49-F238E27FC236}">
                <a16:creationId xmlns:a16="http://schemas.microsoft.com/office/drawing/2014/main" id="{E61D75E1-8198-2645-4D4B-679D6C8F82C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822658" y="5151053"/>
            <a:ext cx="817175" cy="777669"/>
          </a:xfrm>
          <a:prstGeom prst="rect">
            <a:avLst/>
          </a:prstGeom>
        </p:spPr>
      </p:pic>
      <p:pic>
        <p:nvPicPr>
          <p:cNvPr id="23" name="Picture 2" descr="Slovenská poľnohospodárska univerzita v Nitre">
            <a:extLst>
              <a:ext uri="{FF2B5EF4-FFF2-40B4-BE49-F238E27FC236}">
                <a16:creationId xmlns:a16="http://schemas.microsoft.com/office/drawing/2014/main" id="{D9E315C1-56E0-94ED-8E3D-4E31B7235637}"/>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746258" y="5272445"/>
            <a:ext cx="118535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Logo">
            <a:extLst>
              <a:ext uri="{FF2B5EF4-FFF2-40B4-BE49-F238E27FC236}">
                <a16:creationId xmlns:a16="http://schemas.microsoft.com/office/drawing/2014/main" id="{ED11F0BA-9F73-FE6F-5053-F71F37F41C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32390" y="5213414"/>
            <a:ext cx="101749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a:extLst>
              <a:ext uri="{FF2B5EF4-FFF2-40B4-BE49-F238E27FC236}">
                <a16:creationId xmlns:a16="http://schemas.microsoft.com/office/drawing/2014/main" id="{C4695506-135C-179F-2F16-07EA3E816B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65882" y="5208372"/>
            <a:ext cx="1215490" cy="564513"/>
          </a:xfrm>
          <a:prstGeom prst="rect">
            <a:avLst/>
          </a:prstGeom>
        </p:spPr>
      </p:pic>
      <p:pic>
        <p:nvPicPr>
          <p:cNvPr id="30" name="Picture 14" descr="AIFED - Formación, cultura y empleo en Granada">
            <a:extLst>
              <a:ext uri="{FF2B5EF4-FFF2-40B4-BE49-F238E27FC236}">
                <a16:creationId xmlns:a16="http://schemas.microsoft.com/office/drawing/2014/main" id="{32A3AF98-383A-09A5-D166-B79E4C62D57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23099" y="5771248"/>
            <a:ext cx="1598293" cy="5238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a:extLst>
              <a:ext uri="{FF2B5EF4-FFF2-40B4-BE49-F238E27FC236}">
                <a16:creationId xmlns:a16="http://schemas.microsoft.com/office/drawing/2014/main" id="{1482B195-876D-7188-1B81-D2603F93C96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37023" y="5889422"/>
            <a:ext cx="1575172" cy="228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Syzygia Foundation">
            <a:extLst>
              <a:ext uri="{FF2B5EF4-FFF2-40B4-BE49-F238E27FC236}">
                <a16:creationId xmlns:a16="http://schemas.microsoft.com/office/drawing/2014/main" id="{3B467BFD-9687-53BC-864C-C26209912CE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621679" y="5862581"/>
            <a:ext cx="1491323" cy="282282"/>
          </a:xfrm>
          <a:prstGeom prst="rect">
            <a:avLst/>
          </a:prstGeom>
          <a:noFill/>
          <a:extLst>
            <a:ext uri="{909E8E84-426E-40DD-AFC4-6F175D3DCCD1}">
              <a14:hiddenFill xmlns:a14="http://schemas.microsoft.com/office/drawing/2010/main">
                <a:solidFill>
                  <a:srgbClr val="FFFFFF"/>
                </a:solidFill>
              </a14:hiddenFill>
            </a:ext>
          </a:extLst>
        </p:spPr>
      </p:pic>
      <p:sp>
        <p:nvSpPr>
          <p:cNvPr id="34" name="Nadpis 1">
            <a:extLst>
              <a:ext uri="{FF2B5EF4-FFF2-40B4-BE49-F238E27FC236}">
                <a16:creationId xmlns:a16="http://schemas.microsoft.com/office/drawing/2014/main" id="{D631E33B-7141-87BC-7265-49AEB99568AD}"/>
              </a:ext>
            </a:extLst>
          </p:cNvPr>
          <p:cNvSpPr txBox="1">
            <a:spLocks/>
          </p:cNvSpPr>
          <p:nvPr/>
        </p:nvSpPr>
        <p:spPr>
          <a:xfrm>
            <a:off x="7622071" y="3686794"/>
            <a:ext cx="2622067" cy="1373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1400" dirty="0">
                <a:latin typeface="+mn-lt"/>
              </a:rPr>
              <a:t>Dijital Esenlik ve Güvenliği Herkes için Erişilebilir Hale Getirerek Dijital Yılmazlığın İnşası</a:t>
            </a:r>
            <a:br>
              <a:rPr lang="tr-TR" sz="1400" dirty="0">
                <a:latin typeface="+mn-lt"/>
              </a:rPr>
            </a:br>
            <a:r>
              <a:rPr lang="tr-TR" sz="1100" dirty="0">
                <a:latin typeface="+mn-lt"/>
              </a:rPr>
              <a:t>2022-2-SK01-KA220-ADU-000096888</a:t>
            </a:r>
            <a:endParaRPr lang="tr-TR" sz="1400" dirty="0">
              <a:latin typeface="+mn-lt"/>
            </a:endParaRPr>
          </a:p>
        </p:txBody>
      </p:sp>
      <p:pic>
        <p:nvPicPr>
          <p:cNvPr id="3" name="Resim 2">
            <a:extLst>
              <a:ext uri="{FF2B5EF4-FFF2-40B4-BE49-F238E27FC236}">
                <a16:creationId xmlns:a16="http://schemas.microsoft.com/office/drawing/2014/main" id="{364620D8-8311-FF4B-8DC0-182A18262134}"/>
              </a:ext>
            </a:extLst>
          </p:cNvPr>
          <p:cNvPicPr>
            <a:picLocks noChangeAspect="1"/>
          </p:cNvPicPr>
          <p:nvPr/>
        </p:nvPicPr>
        <p:blipFill>
          <a:blip r:embed="rId17"/>
          <a:stretch>
            <a:fillRect/>
          </a:stretch>
        </p:blipFill>
        <p:spPr>
          <a:xfrm>
            <a:off x="8810772" y="501835"/>
            <a:ext cx="3141946" cy="583280"/>
          </a:xfrm>
          <a:prstGeom prst="rect">
            <a:avLst/>
          </a:prstGeom>
        </p:spPr>
      </p:pic>
      <p:pic>
        <p:nvPicPr>
          <p:cNvPr id="18" name="Obrázok 13">
            <a:extLst>
              <a:ext uri="{FF2B5EF4-FFF2-40B4-BE49-F238E27FC236}">
                <a16:creationId xmlns:a16="http://schemas.microsoft.com/office/drawing/2014/main" id="{71FCA544-9E85-C844-BAB9-A3D24BB8EF37}"/>
              </a:ext>
            </a:extLst>
          </p:cNvPr>
          <p:cNvPicPr>
            <a:picLocks noChangeAspect="1"/>
          </p:cNvPicPr>
          <p:nvPr/>
        </p:nvPicPr>
        <p:blipFill rotWithShape="1">
          <a:blip r:embed="rId18">
            <a:extLst>
              <a:ext uri="{28A0092B-C50C-407E-A947-70E740481C1C}">
                <a14:useLocalDpi xmlns:a14="http://schemas.microsoft.com/office/drawing/2010/main" val="0"/>
              </a:ext>
            </a:extLst>
          </a:blip>
          <a:srcRect l="7936" t="2924" r="10220" b="5199"/>
          <a:stretch/>
        </p:blipFill>
        <p:spPr>
          <a:xfrm>
            <a:off x="8120727" y="5272445"/>
            <a:ext cx="632666" cy="933484"/>
          </a:xfrm>
          <a:prstGeom prst="rect">
            <a:avLst/>
          </a:prstGeom>
        </p:spPr>
      </p:pic>
    </p:spTree>
    <p:extLst>
      <p:ext uri="{BB962C8B-B14F-4D97-AF65-F5344CB8AC3E}">
        <p14:creationId xmlns:p14="http://schemas.microsoft.com/office/powerpoint/2010/main" val="3182907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1171074" y="1396686"/>
            <a:ext cx="3240506" cy="4064628"/>
          </a:xfrm>
        </p:spPr>
        <p:txBody>
          <a:bodyPr>
            <a:normAutofit/>
          </a:bodyPr>
          <a:lstStyle/>
          <a:p>
            <a:r>
              <a:rPr lang="tr-TR" dirty="0">
                <a:solidFill>
                  <a:srgbClr val="FFFFFF"/>
                </a:solidFill>
                <a:latin typeface="Aptos" panose="020B0004020202020204" pitchFamily="34" charset="0"/>
              </a:rPr>
              <a:t>Dijital Esenlik Eğitmenleri Projesi</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İçerik Yer Tutucusu 2"/>
          <p:cNvSpPr>
            <a:spLocks noGrp="1"/>
          </p:cNvSpPr>
          <p:nvPr>
            <p:ph idx="1"/>
          </p:nvPr>
        </p:nvSpPr>
        <p:spPr>
          <a:xfrm>
            <a:off x="5189220" y="1580501"/>
            <a:ext cx="6252209" cy="4881719"/>
          </a:xfrm>
        </p:spPr>
        <p:txBody>
          <a:bodyPr>
            <a:normAutofit/>
          </a:bodyPr>
          <a:lstStyle/>
          <a:p>
            <a:pPr marL="0" indent="0">
              <a:buNone/>
            </a:pPr>
            <a:r>
              <a:rPr lang="tr-TR" sz="3200" dirty="0" err="1">
                <a:latin typeface="Aptos" panose="020B0004020202020204" pitchFamily="34" charset="0"/>
              </a:rPr>
              <a:t>Lancaster</a:t>
            </a:r>
            <a:r>
              <a:rPr lang="tr-TR" sz="3200" dirty="0">
                <a:latin typeface="Aptos" panose="020B0004020202020204" pitchFamily="34" charset="0"/>
              </a:rPr>
              <a:t> Üniversitesi'ndeki </a:t>
            </a:r>
            <a:r>
              <a:rPr lang="tr-TR" sz="3200" b="1" dirty="0">
                <a:solidFill>
                  <a:srgbClr val="92BAB5"/>
                </a:solidFill>
                <a:latin typeface="Aptos" panose="020B0004020202020204" pitchFamily="34" charset="0"/>
              </a:rPr>
              <a:t>Dijital Esenlik Eğitmenleri projesi, </a:t>
            </a:r>
            <a:r>
              <a:rPr lang="tr-TR" sz="3200" dirty="0">
                <a:latin typeface="Aptos" panose="020B0004020202020204" pitchFamily="34" charset="0"/>
              </a:rPr>
              <a:t>eğitimcilerin dijital ve sosyal medyayla ilişkili riskler hakkındaki anlayışlarını geliştirmeyi amaçlamaktadır. Proje ayrıca dijital esenlikle uyumlu dijital yeterlilikleri öğretmek için etkili pedagojik stratejileri teşvik eden kaynaklar da geliştirmektedir.</a:t>
            </a:r>
          </a:p>
        </p:txBody>
      </p:sp>
    </p:spTree>
    <p:extLst>
      <p:ext uri="{BB962C8B-B14F-4D97-AF65-F5344CB8AC3E}">
        <p14:creationId xmlns:p14="http://schemas.microsoft.com/office/powerpoint/2010/main" val="3439129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1389278" y="1233241"/>
            <a:ext cx="3240506" cy="4064628"/>
          </a:xfrm>
        </p:spPr>
        <p:txBody>
          <a:bodyPr>
            <a:normAutofit/>
          </a:bodyPr>
          <a:lstStyle/>
          <a:p>
            <a:r>
              <a:rPr lang="en-US" dirty="0" err="1">
                <a:solidFill>
                  <a:srgbClr val="FFFFFF"/>
                </a:solidFill>
                <a:latin typeface="Aptos" panose="020B0004020202020204" pitchFamily="34" charset="0"/>
              </a:rPr>
              <a:t>Dijital</a:t>
            </a:r>
            <a:r>
              <a:rPr lang="en-US" dirty="0">
                <a:solidFill>
                  <a:srgbClr val="FFFFFF"/>
                </a:solidFill>
                <a:latin typeface="Aptos" panose="020B0004020202020204" pitchFamily="34" charset="0"/>
              </a:rPr>
              <a:t> </a:t>
            </a:r>
            <a:r>
              <a:rPr lang="en-US" dirty="0" err="1">
                <a:solidFill>
                  <a:srgbClr val="FFFFFF"/>
                </a:solidFill>
                <a:latin typeface="Aptos" panose="020B0004020202020204" pitchFamily="34" charset="0"/>
              </a:rPr>
              <a:t>Esenlik</a:t>
            </a:r>
            <a:r>
              <a:rPr lang="en-US" dirty="0">
                <a:solidFill>
                  <a:srgbClr val="FFFFFF"/>
                </a:solidFill>
                <a:latin typeface="Aptos" panose="020B0004020202020204" pitchFamily="34" charset="0"/>
              </a:rPr>
              <a:t> </a:t>
            </a:r>
            <a:r>
              <a:rPr lang="en-US" dirty="0" err="1">
                <a:solidFill>
                  <a:srgbClr val="FFFFFF"/>
                </a:solidFill>
                <a:latin typeface="Aptos" panose="020B0004020202020204" pitchFamily="34" charset="0"/>
              </a:rPr>
              <a:t>Eğitmenleri</a:t>
            </a:r>
            <a:r>
              <a:rPr lang="en-US" dirty="0">
                <a:solidFill>
                  <a:srgbClr val="FFFFFF"/>
                </a:solidFill>
                <a:latin typeface="Aptos" panose="020B0004020202020204" pitchFamily="34" charset="0"/>
              </a:rPr>
              <a:t> </a:t>
            </a:r>
            <a:r>
              <a:rPr lang="en-US" dirty="0" err="1">
                <a:solidFill>
                  <a:srgbClr val="FFFFFF"/>
                </a:solidFill>
                <a:latin typeface="Aptos" panose="020B0004020202020204" pitchFamily="34" charset="0"/>
              </a:rPr>
              <a:t>Projesi</a:t>
            </a:r>
            <a:endParaRPr lang="en-US" dirty="0">
              <a:solidFill>
                <a:srgbClr val="FFFFFF"/>
              </a:solidFill>
              <a:latin typeface="Aptos" panose="020B0004020202020204" pitchFamily="34" charset="0"/>
            </a:endParaRPr>
          </a:p>
        </p:txBody>
      </p:sp>
      <p:sp>
        <p:nvSpPr>
          <p:cNvPr id="23" name="Freeform: Shape 2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p:cNvSpPr>
            <a:spLocks noGrp="1"/>
          </p:cNvSpPr>
          <p:nvPr>
            <p:ph idx="1"/>
          </p:nvPr>
        </p:nvSpPr>
        <p:spPr>
          <a:xfrm>
            <a:off x="5904581" y="491490"/>
            <a:ext cx="5866554" cy="6183630"/>
          </a:xfrm>
        </p:spPr>
        <p:txBody>
          <a:bodyPr anchor="t">
            <a:normAutofit fontScale="92500" lnSpcReduction="10000"/>
          </a:bodyPr>
          <a:lstStyle/>
          <a:p>
            <a:pPr algn="just"/>
            <a:r>
              <a:rPr lang="tr-TR" sz="2400" dirty="0" err="1">
                <a:latin typeface="Aptos" panose="020B0004020202020204" pitchFamily="34" charset="0"/>
              </a:rPr>
              <a:t>Lancaster</a:t>
            </a:r>
            <a:r>
              <a:rPr lang="tr-TR" sz="2400" dirty="0">
                <a:latin typeface="Aptos" panose="020B0004020202020204" pitchFamily="34" charset="0"/>
              </a:rPr>
              <a:t> Üniversitesi'nin ev sahipliği yaptığı "Dijital Esenlik Eğitimcileri" projesi, eğitim sektöründe dijital esenliği artırmayı amaçlayan öncü bir girişimdir.</a:t>
            </a:r>
          </a:p>
          <a:p>
            <a:pPr algn="just"/>
            <a:r>
              <a:rPr lang="tr-TR" sz="2400" dirty="0">
                <a:latin typeface="Aptos" panose="020B0004020202020204" pitchFamily="34" charset="0"/>
              </a:rPr>
              <a:t>Avrupa Birliği'nin ERASMUS+ Programı tarafından finanse edilen bu proje, eğitimcilerin dijital esenliği ele alma ve öğretim uygulamalarına entegre etme kapasitelerini geliştirmeye odaklanmaktadır.</a:t>
            </a:r>
          </a:p>
          <a:p>
            <a:pPr algn="just"/>
            <a:r>
              <a:rPr lang="tr-TR" sz="2400" dirty="0">
                <a:latin typeface="Aptos" panose="020B0004020202020204" pitchFamily="34" charset="0"/>
              </a:rPr>
              <a:t>Proje, yenilikçi eğitim uygulamalarını belirler ve sergiler, eğitimcilerin dijital riskler konusundaki anlayışlarını geliştirmek için eğitim sunar ve dijital esenlik ilkeleriyle uyumlu dijital yeterliliklerin öğretimini kolaylaştıran kaynaklar geliştirir.</a:t>
            </a:r>
          </a:p>
          <a:p>
            <a:pPr algn="just"/>
            <a:r>
              <a:rPr lang="tr-TR" sz="2400" dirty="0">
                <a:latin typeface="Aptos" panose="020B0004020202020204" pitchFamily="34" charset="0"/>
              </a:rPr>
              <a:t>Bu kapsamlı yaklaşım yalnızca eğitim deneyimini geliştirmekle kalmaz, aynı zamanda dijital esenliğin daha geniş toplumsal anlayışına da önemli ölçüde katkıda bulunur. Daha ayrıntılı bilgi için projenin resmi sitesini ziyaret edebilirsiniz: </a:t>
            </a:r>
            <a:r>
              <a:rPr lang="tr-TR" sz="2400" b="1" dirty="0">
                <a:solidFill>
                  <a:srgbClr val="92BAB5"/>
                </a:solidFill>
                <a:latin typeface="Aptos" panose="020B0004020202020204" pitchFamily="34" charset="0"/>
              </a:rPr>
              <a:t>Dijital Esenlik Eğitmenleri.</a:t>
            </a:r>
          </a:p>
        </p:txBody>
      </p:sp>
      <p:sp>
        <p:nvSpPr>
          <p:cNvPr id="29" name="Freeform: Shape 2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85851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1389278" y="1233241"/>
            <a:ext cx="3240506" cy="4064628"/>
          </a:xfrm>
        </p:spPr>
        <p:txBody>
          <a:bodyPr>
            <a:normAutofit/>
          </a:bodyPr>
          <a:lstStyle/>
          <a:p>
            <a:pPr lvl="0"/>
            <a:r>
              <a:rPr lang="tr-TR" sz="4000" dirty="0">
                <a:solidFill>
                  <a:srgbClr val="FFFFFF"/>
                </a:solidFill>
              </a:rPr>
              <a:t>İşyerinde Dijital Esenlik (</a:t>
            </a:r>
            <a:r>
              <a:rPr lang="tr-TR" sz="4000" dirty="0" err="1">
                <a:solidFill>
                  <a:srgbClr val="FFFFFF"/>
                </a:solidFill>
              </a:rPr>
              <a:t>McKinsey</a:t>
            </a:r>
            <a:r>
              <a:rPr lang="tr-TR" sz="4000" dirty="0">
                <a:solidFill>
                  <a:srgbClr val="FFFFFF"/>
                </a:solidFill>
              </a:rPr>
              <a:t> &amp; </a:t>
            </a:r>
            <a:r>
              <a:rPr lang="tr-TR" sz="4000" dirty="0" err="1">
                <a:solidFill>
                  <a:srgbClr val="FFFFFF"/>
                </a:solidFill>
              </a:rPr>
              <a:t>Company</a:t>
            </a:r>
            <a:r>
              <a:rPr lang="tr-TR" sz="4000" dirty="0">
                <a:solidFill>
                  <a:srgbClr val="FFFFFF"/>
                </a:solidFill>
              </a:rPr>
              <a:t>)</a:t>
            </a:r>
            <a:endParaRPr lang="en-US" sz="4000" dirty="0">
              <a:solidFill>
                <a:srgbClr val="FFFFFF"/>
              </a:solidFill>
              <a:latin typeface="Aptos" panose="020B0004020202020204" pitchFamily="34" charset="0"/>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p:cNvSpPr>
            <a:spLocks noGrp="1"/>
          </p:cNvSpPr>
          <p:nvPr>
            <p:ph idx="1"/>
          </p:nvPr>
        </p:nvSpPr>
        <p:spPr>
          <a:xfrm>
            <a:off x="6031676" y="591009"/>
            <a:ext cx="5629795" cy="5752641"/>
          </a:xfrm>
        </p:spPr>
        <p:txBody>
          <a:bodyPr anchor="t">
            <a:normAutofit fontScale="92500" lnSpcReduction="10000"/>
          </a:bodyPr>
          <a:lstStyle/>
          <a:p>
            <a:pPr marL="0" indent="0">
              <a:buNone/>
            </a:pPr>
            <a:r>
              <a:rPr lang="tr-TR" sz="3600" dirty="0" err="1">
                <a:latin typeface="Aptos" panose="020B0004020202020204" pitchFamily="34" charset="0"/>
              </a:rPr>
              <a:t>McKinsey</a:t>
            </a:r>
            <a:r>
              <a:rPr lang="tr-TR" sz="3600" dirty="0">
                <a:latin typeface="Aptos" panose="020B0004020202020204" pitchFamily="34" charset="0"/>
              </a:rPr>
              <a:t>, çalışanların zihinsel sağlığını desteklemek için dijital teknolojinin kullanımı hakkında, önleyici sohbet robotları ve dayanıklılık eğitim programları gibi çeşitli dijital çözümlerden oluşan bir rapor sunmaktadır. Bu araçlar, çalışanların stresi yönetmelerine ve genel esenliklerini artırmalarına yardımcı olmak için tasarlanmıştır </a:t>
            </a:r>
            <a:r>
              <a:rPr lang="tr-TR" sz="3600" dirty="0">
                <a:solidFill>
                  <a:srgbClr val="92BAB5"/>
                </a:solidFill>
                <a:latin typeface="Aptos" panose="020B0004020202020204" pitchFamily="34" charset="0"/>
              </a:rPr>
              <a:t>(</a:t>
            </a:r>
            <a:r>
              <a:rPr lang="tr-TR" sz="3600" dirty="0" err="1">
                <a:solidFill>
                  <a:srgbClr val="92BAB5"/>
                </a:solidFill>
                <a:latin typeface="Aptos" panose="020B0004020202020204" pitchFamily="34" charset="0"/>
              </a:rPr>
              <a:t>McKinsey</a:t>
            </a:r>
            <a:r>
              <a:rPr lang="tr-TR" sz="3600" dirty="0">
                <a:solidFill>
                  <a:srgbClr val="92BAB5"/>
                </a:solidFill>
                <a:latin typeface="Aptos" panose="020B0004020202020204" pitchFamily="34" charset="0"/>
              </a:rPr>
              <a:t> &amp; </a:t>
            </a:r>
            <a:r>
              <a:rPr lang="tr-TR" sz="3600" dirty="0" err="1">
                <a:solidFill>
                  <a:srgbClr val="92BAB5"/>
                </a:solidFill>
                <a:latin typeface="Aptos" panose="020B0004020202020204" pitchFamily="34" charset="0"/>
              </a:rPr>
              <a:t>Company</a:t>
            </a:r>
            <a:r>
              <a:rPr lang="tr-TR" sz="3600" dirty="0">
                <a:solidFill>
                  <a:srgbClr val="92BAB5"/>
                </a:solidFill>
                <a:latin typeface="Aptos" panose="020B0004020202020204" pitchFamily="34" charset="0"/>
              </a:rPr>
              <a:t>)​.</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953057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1389278" y="1233241"/>
            <a:ext cx="3240506" cy="4064628"/>
          </a:xfrm>
        </p:spPr>
        <p:txBody>
          <a:bodyPr>
            <a:normAutofit/>
          </a:bodyPr>
          <a:lstStyle/>
          <a:p>
            <a:r>
              <a:rPr lang="tr-TR" sz="4000" dirty="0">
                <a:solidFill>
                  <a:srgbClr val="FFFFFF"/>
                </a:solidFill>
              </a:rPr>
              <a:t>Google'ın Dijital Esenlik Deneyleri</a:t>
            </a:r>
            <a:endParaRPr lang="en-GB" sz="4000" dirty="0">
              <a:solidFill>
                <a:srgbClr val="FFFFFF"/>
              </a:solidFill>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p:cNvSpPr>
            <a:spLocks noGrp="1"/>
          </p:cNvSpPr>
          <p:nvPr>
            <p:ph idx="1"/>
          </p:nvPr>
        </p:nvSpPr>
        <p:spPr>
          <a:xfrm>
            <a:off x="6009216" y="308609"/>
            <a:ext cx="5652255" cy="5950145"/>
          </a:xfrm>
        </p:spPr>
        <p:txBody>
          <a:bodyPr anchor="t">
            <a:normAutofit fontScale="92500"/>
          </a:bodyPr>
          <a:lstStyle/>
          <a:p>
            <a:pPr marL="0" indent="0">
              <a:buNone/>
            </a:pPr>
            <a:r>
              <a:rPr lang="tr-TR" sz="3200" dirty="0">
                <a:latin typeface="Aptos" panose="020B0004020202020204" pitchFamily="34" charset="0"/>
              </a:rPr>
              <a:t>Google'ın Dijital Esenlik Deneyleri platformu, kullanıcıların dijital ve gerçek yaşam deneyimlerini dengelemelerine yardımcı olmak için tasarlanmış çeşitli araçlar sunmaktadır. Bunlar arasında, kullanıcıların dijital cihazlarından bir mola vermelerine yardımcı olan "Kağıt Telefon" ve dikkat dağıtıcı unsurları azaltmak için akıllı telefonlarını basit bir cihaza dönüştürmek üzere tasarlanmış "Zarf" gibi deneyler bulunmaktadır </a:t>
            </a:r>
            <a:r>
              <a:rPr lang="tr-TR" sz="3200" b="1" dirty="0">
                <a:solidFill>
                  <a:srgbClr val="92BAB5"/>
                </a:solidFill>
                <a:latin typeface="Aptos" panose="020B0004020202020204" pitchFamily="34" charset="0"/>
              </a:rPr>
              <a:t>(Google’ın Deneyleri)​.</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643742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id="{7C76C1A1-0B1A-15F2-FCB6-4135E71DC44A}"/>
              </a:ext>
            </a:extLst>
          </p:cNvPr>
          <p:cNvSpPr>
            <a:spLocks noGrp="1"/>
          </p:cNvSpPr>
          <p:nvPr>
            <p:ph type="title"/>
          </p:nvPr>
        </p:nvSpPr>
        <p:spPr>
          <a:xfrm>
            <a:off x="294760" y="149307"/>
            <a:ext cx="11049001" cy="1586625"/>
          </a:xfrm>
        </p:spPr>
        <p:txBody>
          <a:bodyPr>
            <a:normAutofit/>
          </a:bodyPr>
          <a:lstStyle/>
          <a:p>
            <a:r>
              <a:rPr lang="tr-TR" sz="4000" dirty="0">
                <a:latin typeface="Aptos" panose="020B0004020202020204" pitchFamily="34" charset="0"/>
                <a:ea typeface="Cambria"/>
              </a:rPr>
              <a:t>İşyerinde sağlıklı ve sürdürülebilir başarının önemli bir unsuru olarak Dijital Esenlik</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9C158E67-070D-F297-DC45-595BE8E50EF2}"/>
              </a:ext>
            </a:extLst>
          </p:cNvPr>
          <p:cNvSpPr>
            <a:spLocks noGrp="1"/>
          </p:cNvSpPr>
          <p:nvPr>
            <p:ph idx="1"/>
          </p:nvPr>
        </p:nvSpPr>
        <p:spPr>
          <a:xfrm>
            <a:off x="1057275" y="1533053"/>
            <a:ext cx="10759954" cy="4253388"/>
          </a:xfrm>
        </p:spPr>
        <p:txBody>
          <a:bodyPr vert="horz" lIns="91440" tIns="45720" rIns="91440" bIns="45720" rtlCol="0">
            <a:normAutofit lnSpcReduction="10000"/>
          </a:bodyPr>
          <a:lstStyle/>
          <a:p>
            <a:pPr algn="just"/>
            <a:r>
              <a:rPr lang="tr-TR" dirty="0">
                <a:latin typeface="Aptos" panose="020B0004020202020204" pitchFamily="34" charset="0"/>
                <a:ea typeface="Cambria"/>
              </a:rPr>
              <a:t>Bu proje, işyerinde mükemmelliğe ulaşmanın temel bir yönü olarak dijital esenliği entegre etmeye odaklanmakta ve hem fiziksel hem de zihinsel sağlığı öncelemektedir.</a:t>
            </a:r>
          </a:p>
          <a:p>
            <a:pPr algn="just"/>
            <a:r>
              <a:rPr lang="tr-TR" dirty="0">
                <a:latin typeface="Aptos" panose="020B0004020202020204" pitchFamily="34" charset="0"/>
                <a:ea typeface="Cambria"/>
              </a:rPr>
              <a:t>Mesleki eğitim ve öğretim (VET) eğitmenleri, eğitimcileri ve yöneticileri için özel olarak tasarlanmış olup, özel bir müfredat, eğitmen el kitabı ve dijital esenlik yöneticisi profili gibi kaynaklar sağlamaktadır.</a:t>
            </a:r>
          </a:p>
          <a:p>
            <a:pPr algn="just"/>
            <a:r>
              <a:rPr lang="tr-TR" dirty="0">
                <a:latin typeface="Aptos" panose="020B0004020202020204" pitchFamily="34" charset="0"/>
                <a:ea typeface="Cambria"/>
              </a:rPr>
              <a:t>Girişim, VET eğitmenleri için bir yeterlilik modeli ve bir eğitim kursunun geliştirilmesini ve dijital uygulamalar aracılığıyla daha sağlıklı çalışma ortamları yaratmak için kapsamlı proje yönetimi ve yayma çabalarını kapsamaktadır.</a:t>
            </a:r>
          </a:p>
          <a:p>
            <a:pPr algn="just"/>
            <a:r>
              <a:rPr lang="tr-TR" dirty="0">
                <a:latin typeface="Aptos" panose="020B0004020202020204" pitchFamily="34" charset="0"/>
                <a:ea typeface="Cambria"/>
              </a:rPr>
              <a:t>Daha fazla ayrıntı </a:t>
            </a:r>
            <a:r>
              <a:rPr lang="tr-TR" b="1" dirty="0">
                <a:solidFill>
                  <a:srgbClr val="92BAB5"/>
                </a:solidFill>
                <a:latin typeface="Aptos" panose="020B0004020202020204" pitchFamily="34" charset="0"/>
                <a:ea typeface="Cambria"/>
              </a:rPr>
              <a:t>resmi web sitelerinde </a:t>
            </a:r>
            <a:r>
              <a:rPr lang="tr-TR" dirty="0">
                <a:latin typeface="Aptos" panose="020B0004020202020204" pitchFamily="34" charset="0"/>
                <a:ea typeface="Cambria"/>
              </a:rPr>
              <a:t>mevcuttur.</a:t>
            </a:r>
            <a:endParaRPr lang="tr-TR" dirty="0">
              <a:latin typeface="Aptos" panose="020B0004020202020204" pitchFamily="34" charset="0"/>
              <a:hlinkClick r:id="rId2"/>
            </a:endParaRPr>
          </a:p>
        </p:txBody>
      </p:sp>
    </p:spTree>
    <p:extLst>
      <p:ext uri="{BB962C8B-B14F-4D97-AF65-F5344CB8AC3E}">
        <p14:creationId xmlns:p14="http://schemas.microsoft.com/office/powerpoint/2010/main" val="3909979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68F23E-A48F-476D-839B-6ED7471F578C}"/>
              </a:ext>
            </a:extLst>
          </p:cNvPr>
          <p:cNvSpPr>
            <a:spLocks noGrp="1"/>
          </p:cNvSpPr>
          <p:nvPr>
            <p:ph type="title"/>
          </p:nvPr>
        </p:nvSpPr>
        <p:spPr>
          <a:xfrm>
            <a:off x="956826" y="1112969"/>
            <a:ext cx="3937298" cy="4166010"/>
          </a:xfrm>
        </p:spPr>
        <p:txBody>
          <a:bodyPr>
            <a:normAutofit/>
          </a:bodyPr>
          <a:lstStyle/>
          <a:p>
            <a:r>
              <a:rPr lang="tr-TR" dirty="0">
                <a:solidFill>
                  <a:srgbClr val="FFFFFF"/>
                </a:solidFill>
                <a:latin typeface="Aptos" panose="020B0004020202020204" pitchFamily="34" charset="0"/>
              </a:rPr>
              <a:t>Google Dijital Esenlik Platformu</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423FB82-8154-4DBF-8F5C-BF8BF6518924}"/>
              </a:ext>
            </a:extLst>
          </p:cNvPr>
          <p:cNvSpPr>
            <a:spLocks noGrp="1"/>
          </p:cNvSpPr>
          <p:nvPr>
            <p:ph idx="1"/>
          </p:nvPr>
        </p:nvSpPr>
        <p:spPr>
          <a:xfrm>
            <a:off x="5698912" y="422910"/>
            <a:ext cx="6165428" cy="6035040"/>
          </a:xfrm>
        </p:spPr>
        <p:txBody>
          <a:bodyPr anchor="t">
            <a:normAutofit lnSpcReduction="10000"/>
          </a:bodyPr>
          <a:lstStyle/>
          <a:p>
            <a:r>
              <a:rPr lang="tr-TR" dirty="0">
                <a:latin typeface="Aptos" panose="020B0004020202020204" pitchFamily="34" charset="0"/>
              </a:rPr>
              <a:t>Google Dijital Esenlik Platformu'na hoş geldiniz. Bu platform, kullanıcıların teknolojiyle daha sağlıklı bir ilişki kurmalarına yardımcı olmak için tasarlanmış kapsamlı bir araç ve özellik paketidir.</a:t>
            </a:r>
          </a:p>
          <a:p>
            <a:r>
              <a:rPr lang="tr-TR" dirty="0">
                <a:latin typeface="Aptos" panose="020B0004020202020204" pitchFamily="34" charset="0"/>
              </a:rPr>
              <a:t>Platformun temel amacı, kullanıcıların dijital davranışlarını anlamalarını ve düzenlemelerini sağlayarak genel esenliklerini iyileştirmektir.</a:t>
            </a:r>
          </a:p>
          <a:p>
            <a:r>
              <a:rPr lang="tr-TR" dirty="0">
                <a:latin typeface="Aptos" panose="020B0004020202020204" pitchFamily="34" charset="0"/>
              </a:rPr>
              <a:t>Ekran süresini izleme ve dijital alışkanlıkları yönetmenin önemini kabul etmek, zihinsel sağlık ve üretkenlik üzerindeki olası olumsuz etkileri azaltmak için önem arz etmektedir.</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193414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A850B9E-62B0-4F25-A52F-B593F3413E51}"/>
              </a:ext>
            </a:extLst>
          </p:cNvPr>
          <p:cNvSpPr>
            <a:spLocks noGrp="1"/>
          </p:cNvSpPr>
          <p:nvPr>
            <p:ph type="title"/>
          </p:nvPr>
        </p:nvSpPr>
        <p:spPr>
          <a:xfrm>
            <a:off x="838200" y="365125"/>
            <a:ext cx="10515600" cy="1325563"/>
          </a:xfrm>
        </p:spPr>
        <p:txBody>
          <a:bodyPr>
            <a:normAutofit/>
          </a:bodyPr>
          <a:lstStyle/>
          <a:p>
            <a:r>
              <a:rPr lang="en-US" sz="4400" dirty="0">
                <a:latin typeface="Aptos" panose="020B0004020202020204" pitchFamily="34" charset="0"/>
              </a:rPr>
              <a:t>Google </a:t>
            </a:r>
            <a:r>
              <a:rPr lang="en-US" sz="4400" dirty="0" err="1">
                <a:latin typeface="Aptos" panose="020B0004020202020204" pitchFamily="34" charset="0"/>
              </a:rPr>
              <a:t>Dijital</a:t>
            </a:r>
            <a:r>
              <a:rPr lang="en-US" sz="4400" dirty="0">
                <a:latin typeface="Aptos" panose="020B0004020202020204" pitchFamily="34" charset="0"/>
              </a:rPr>
              <a:t> </a:t>
            </a:r>
            <a:r>
              <a:rPr lang="en-US" sz="4400" dirty="0" err="1">
                <a:latin typeface="Aptos" panose="020B0004020202020204" pitchFamily="34" charset="0"/>
              </a:rPr>
              <a:t>Esenlik</a:t>
            </a:r>
            <a:r>
              <a:rPr lang="en-US" sz="4400" dirty="0">
                <a:latin typeface="Aptos" panose="020B0004020202020204" pitchFamily="34" charset="0"/>
              </a:rPr>
              <a:t> </a:t>
            </a:r>
            <a:r>
              <a:rPr lang="en-US" sz="4400" dirty="0" err="1">
                <a:latin typeface="Aptos" panose="020B0004020202020204" pitchFamily="34" charset="0"/>
              </a:rPr>
              <a:t>Platformunun</a:t>
            </a:r>
            <a:r>
              <a:rPr lang="en-US" sz="4400" dirty="0">
                <a:latin typeface="Aptos" panose="020B0004020202020204" pitchFamily="34" charset="0"/>
              </a:rPr>
              <a:t> </a:t>
            </a:r>
            <a:r>
              <a:rPr lang="en-US" sz="4400" dirty="0" err="1">
                <a:latin typeface="Aptos" panose="020B0004020202020204" pitchFamily="34" charset="0"/>
              </a:rPr>
              <a:t>Özellikleri</a:t>
            </a:r>
            <a:endParaRPr lang="mk-MK" sz="4400" dirty="0">
              <a:latin typeface="Aptos" panose="020B0004020202020204" pitchFamily="34"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620D3B7-38B2-4C7B-AF3F-A3FB120F5F2B}"/>
              </a:ext>
            </a:extLst>
          </p:cNvPr>
          <p:cNvSpPr>
            <a:spLocks noGrp="1"/>
          </p:cNvSpPr>
          <p:nvPr>
            <p:ph idx="1"/>
          </p:nvPr>
        </p:nvSpPr>
        <p:spPr>
          <a:xfrm>
            <a:off x="1120690" y="1698241"/>
            <a:ext cx="10515600" cy="4351338"/>
          </a:xfrm>
        </p:spPr>
        <p:txBody>
          <a:bodyPr>
            <a:normAutofit/>
          </a:bodyPr>
          <a:lstStyle/>
          <a:p>
            <a:pPr algn="just"/>
            <a:r>
              <a:rPr lang="tr-TR" sz="2400" dirty="0">
                <a:latin typeface="Aptos" panose="020B0004020202020204" pitchFamily="34" charset="0"/>
              </a:rPr>
              <a:t>Dijital esenliği desteklemek için tasarlanmış temel özellikleri inceleyelim:</a:t>
            </a:r>
          </a:p>
          <a:p>
            <a:pPr lvl="1" algn="just">
              <a:buClr>
                <a:srgbClr val="FFAA5A"/>
              </a:buClr>
              <a:buFont typeface="Wingdings" panose="05000000000000000000" pitchFamily="2" charset="2"/>
              <a:buChar char="§"/>
            </a:pPr>
            <a:r>
              <a:rPr lang="tr-TR" dirty="0">
                <a:latin typeface="Aptos" panose="020B0004020202020204" pitchFamily="34" charset="0"/>
                <a:ea typeface="Cambria" panose="02040503050406030204" pitchFamily="18" charset="0"/>
              </a:rPr>
              <a:t>Ekran Süresi Takibi: Uygulamalar ve web sitelerinde harcanan zamanı izleyerek kullanım kalıpları hakkında fikir edinme.</a:t>
            </a:r>
          </a:p>
          <a:p>
            <a:pPr lvl="1" algn="just">
              <a:buClr>
                <a:srgbClr val="FFAA5A"/>
              </a:buClr>
              <a:buFont typeface="Wingdings" panose="05000000000000000000" pitchFamily="2" charset="2"/>
              <a:buChar char="§"/>
            </a:pPr>
            <a:r>
              <a:rPr lang="tr-TR" dirty="0">
                <a:latin typeface="Aptos" panose="020B0004020202020204" pitchFamily="34" charset="0"/>
                <a:ea typeface="Cambria" panose="02040503050406030204" pitchFamily="18" charset="0"/>
              </a:rPr>
              <a:t>Uygulama Zamanlayıcısı: Aşırı ekran süresini önlemek için belirli uygulamalarda zaman sınırları belirleyerek bilinçli kullanımı teşvik etme.</a:t>
            </a:r>
          </a:p>
          <a:p>
            <a:pPr lvl="1" algn="just">
              <a:buClr>
                <a:srgbClr val="FFAA5A"/>
              </a:buClr>
              <a:buFont typeface="Wingdings" panose="05000000000000000000" pitchFamily="2" charset="2"/>
              <a:buChar char="§"/>
            </a:pPr>
            <a:r>
              <a:rPr lang="tr-TR" dirty="0">
                <a:latin typeface="Aptos" panose="020B0004020202020204" pitchFamily="34" charset="0"/>
                <a:ea typeface="Cambria" panose="02040503050406030204" pitchFamily="18" charset="0"/>
              </a:rPr>
              <a:t>Odak </a:t>
            </a:r>
            <a:r>
              <a:rPr lang="tr-TR" dirty="0" err="1">
                <a:latin typeface="Aptos" panose="020B0004020202020204" pitchFamily="34" charset="0"/>
                <a:ea typeface="Cambria" panose="02040503050406030204" pitchFamily="18" charset="0"/>
              </a:rPr>
              <a:t>Modu</a:t>
            </a:r>
            <a:r>
              <a:rPr lang="tr-TR" dirty="0">
                <a:latin typeface="Aptos" panose="020B0004020202020204" pitchFamily="34" charset="0"/>
                <a:ea typeface="Cambria" panose="02040503050406030204" pitchFamily="18" charset="0"/>
              </a:rPr>
              <a:t>: Önemli görevler veya etkinlikler sırasında dikkat dağıtan uygulamaları geçici olarak durdurarak odaklanmayı geliştirme.</a:t>
            </a:r>
          </a:p>
          <a:p>
            <a:pPr lvl="1" algn="just">
              <a:buClr>
                <a:srgbClr val="FFAA5A"/>
              </a:buClr>
              <a:buFont typeface="Wingdings" panose="05000000000000000000" pitchFamily="2" charset="2"/>
              <a:buChar char="§"/>
            </a:pPr>
            <a:r>
              <a:rPr lang="tr-TR" dirty="0">
                <a:latin typeface="Aptos" panose="020B0004020202020204" pitchFamily="34" charset="0"/>
                <a:ea typeface="Cambria" panose="02040503050406030204" pitchFamily="18" charset="0"/>
              </a:rPr>
              <a:t>Dinlenme: Uyumadan önce ekran süresini azaltarak daha iyi uyku hijyeni sağlama</a:t>
            </a:r>
          </a:p>
          <a:p>
            <a:pPr algn="just"/>
            <a:r>
              <a:rPr lang="en-US" sz="2400" dirty="0">
                <a:latin typeface="Aptos" panose="020B0004020202020204" pitchFamily="34" charset="0"/>
              </a:rPr>
              <a:t>Bu </a:t>
            </a:r>
            <a:r>
              <a:rPr lang="en-US" sz="2400" dirty="0" err="1">
                <a:latin typeface="Aptos" panose="020B0004020202020204" pitchFamily="34" charset="0"/>
              </a:rPr>
              <a:t>özellikler</a:t>
            </a:r>
            <a:r>
              <a:rPr lang="en-US" sz="2400" dirty="0">
                <a:latin typeface="Aptos" panose="020B0004020202020204" pitchFamily="34" charset="0"/>
              </a:rPr>
              <a:t>, </a:t>
            </a:r>
            <a:r>
              <a:rPr lang="en-US" sz="2400" dirty="0" err="1">
                <a:latin typeface="Aptos" panose="020B0004020202020204" pitchFamily="34" charset="0"/>
              </a:rPr>
              <a:t>kullanıcıların</a:t>
            </a:r>
            <a:r>
              <a:rPr lang="en-US" sz="2400" dirty="0">
                <a:latin typeface="Aptos" panose="020B0004020202020204" pitchFamily="34" charset="0"/>
              </a:rPr>
              <a:t> </a:t>
            </a:r>
            <a:r>
              <a:rPr lang="en-US" sz="2400" dirty="0" err="1">
                <a:latin typeface="Aptos" panose="020B0004020202020204" pitchFamily="34" charset="0"/>
              </a:rPr>
              <a:t>dijital</a:t>
            </a:r>
            <a:r>
              <a:rPr lang="en-US" sz="2400" dirty="0">
                <a:latin typeface="Aptos" panose="020B0004020202020204" pitchFamily="34" charset="0"/>
              </a:rPr>
              <a:t> </a:t>
            </a:r>
            <a:r>
              <a:rPr lang="en-US" sz="2400" dirty="0" err="1">
                <a:latin typeface="Aptos" panose="020B0004020202020204" pitchFamily="34" charset="0"/>
              </a:rPr>
              <a:t>deneyimleri</a:t>
            </a:r>
            <a:r>
              <a:rPr lang="en-US" sz="2400" dirty="0">
                <a:latin typeface="Aptos" panose="020B0004020202020204" pitchFamily="34" charset="0"/>
              </a:rPr>
              <a:t> </a:t>
            </a:r>
            <a:r>
              <a:rPr lang="en-US" sz="2400" dirty="0" err="1">
                <a:latin typeface="Aptos" panose="020B0004020202020204" pitchFamily="34" charset="0"/>
              </a:rPr>
              <a:t>üzerinde</a:t>
            </a:r>
            <a:r>
              <a:rPr lang="en-US" sz="2400" dirty="0">
                <a:latin typeface="Aptos" panose="020B0004020202020204" pitchFamily="34" charset="0"/>
              </a:rPr>
              <a:t> </a:t>
            </a:r>
            <a:r>
              <a:rPr lang="en-US" sz="2400" dirty="0" err="1">
                <a:latin typeface="Aptos" panose="020B0004020202020204" pitchFamily="34" charset="0"/>
              </a:rPr>
              <a:t>kontrolü</a:t>
            </a:r>
            <a:r>
              <a:rPr lang="en-US" sz="2400" dirty="0">
                <a:latin typeface="Aptos" panose="020B0004020202020204" pitchFamily="34" charset="0"/>
              </a:rPr>
              <a:t> </a:t>
            </a:r>
            <a:r>
              <a:rPr lang="en-US" sz="2400" dirty="0" err="1">
                <a:latin typeface="Aptos" panose="020B0004020202020204" pitchFamily="34" charset="0"/>
              </a:rPr>
              <a:t>yeniden</a:t>
            </a:r>
            <a:r>
              <a:rPr lang="en-US" sz="2400" dirty="0">
                <a:latin typeface="Aptos" panose="020B0004020202020204" pitchFamily="34" charset="0"/>
              </a:rPr>
              <a:t> </a:t>
            </a:r>
            <a:r>
              <a:rPr lang="en-US" sz="2400" dirty="0" err="1">
                <a:latin typeface="Aptos" panose="020B0004020202020204" pitchFamily="34" charset="0"/>
              </a:rPr>
              <a:t>ele</a:t>
            </a:r>
            <a:r>
              <a:rPr lang="en-US" sz="2400" dirty="0">
                <a:latin typeface="Aptos" panose="020B0004020202020204" pitchFamily="34" charset="0"/>
              </a:rPr>
              <a:t> </a:t>
            </a:r>
            <a:r>
              <a:rPr lang="en-US" sz="2400" dirty="0" err="1">
                <a:latin typeface="Aptos" panose="020B0004020202020204" pitchFamily="34" charset="0"/>
              </a:rPr>
              <a:t>geçirmelerini</a:t>
            </a:r>
            <a:r>
              <a:rPr lang="en-US" sz="2400" dirty="0">
                <a:latin typeface="Aptos" panose="020B0004020202020204" pitchFamily="34" charset="0"/>
              </a:rPr>
              <a:t> </a:t>
            </a:r>
            <a:r>
              <a:rPr lang="en-US" sz="2400" dirty="0" err="1">
                <a:latin typeface="Aptos" panose="020B0004020202020204" pitchFamily="34" charset="0"/>
              </a:rPr>
              <a:t>ve</a:t>
            </a:r>
            <a:r>
              <a:rPr lang="en-US" sz="2400" dirty="0">
                <a:latin typeface="Aptos" panose="020B0004020202020204" pitchFamily="34" charset="0"/>
              </a:rPr>
              <a:t> </a:t>
            </a:r>
            <a:r>
              <a:rPr lang="en-US" sz="2400" dirty="0" err="1">
                <a:latin typeface="Aptos" panose="020B0004020202020204" pitchFamily="34" charset="0"/>
              </a:rPr>
              <a:t>daha</a:t>
            </a:r>
            <a:r>
              <a:rPr lang="en-US" sz="2400" dirty="0">
                <a:latin typeface="Aptos" panose="020B0004020202020204" pitchFamily="34" charset="0"/>
              </a:rPr>
              <a:t> </a:t>
            </a:r>
            <a:r>
              <a:rPr lang="en-US" sz="2400" dirty="0" err="1">
                <a:latin typeface="Aptos" panose="020B0004020202020204" pitchFamily="34" charset="0"/>
              </a:rPr>
              <a:t>sağlıklı</a:t>
            </a:r>
            <a:r>
              <a:rPr lang="en-US" sz="2400" dirty="0">
                <a:latin typeface="Aptos" panose="020B0004020202020204" pitchFamily="34" charset="0"/>
              </a:rPr>
              <a:t> </a:t>
            </a:r>
            <a:r>
              <a:rPr lang="en-US" sz="2400" dirty="0" err="1">
                <a:latin typeface="Aptos" panose="020B0004020202020204" pitchFamily="34" charset="0"/>
              </a:rPr>
              <a:t>alışkanlıklar</a:t>
            </a:r>
            <a:r>
              <a:rPr lang="en-US" sz="2400" dirty="0">
                <a:latin typeface="Aptos" panose="020B0004020202020204" pitchFamily="34" charset="0"/>
              </a:rPr>
              <a:t> </a:t>
            </a:r>
            <a:r>
              <a:rPr lang="en-US" sz="2400" dirty="0" err="1">
                <a:latin typeface="Aptos" panose="020B0004020202020204" pitchFamily="34" charset="0"/>
              </a:rPr>
              <a:t>edinmelerini</a:t>
            </a:r>
            <a:r>
              <a:rPr lang="en-US" sz="2400" dirty="0">
                <a:latin typeface="Aptos" panose="020B0004020202020204" pitchFamily="34" charset="0"/>
              </a:rPr>
              <a:t> </a:t>
            </a:r>
            <a:r>
              <a:rPr lang="en-US" sz="2400" dirty="0" err="1">
                <a:latin typeface="Aptos" panose="020B0004020202020204" pitchFamily="34" charset="0"/>
              </a:rPr>
              <a:t>sağlıyor</a:t>
            </a:r>
            <a:r>
              <a:rPr lang="en-US" sz="2400" dirty="0">
                <a:latin typeface="Aptos" panose="020B0004020202020204" pitchFamily="34" charset="0"/>
              </a:rPr>
              <a:t>.</a:t>
            </a:r>
            <a:endParaRPr lang="mk-MK" sz="2400" dirty="0">
              <a:latin typeface="Aptos" panose="020B0004020202020204" pitchFamily="34" charset="0"/>
            </a:endParaRPr>
          </a:p>
        </p:txBody>
      </p:sp>
    </p:spTree>
    <p:extLst>
      <p:ext uri="{BB962C8B-B14F-4D97-AF65-F5344CB8AC3E}">
        <p14:creationId xmlns:p14="http://schemas.microsoft.com/office/powerpoint/2010/main" val="3522709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EA9B7DE-F5E2-45AC-A3A5-2215C7378561}"/>
              </a:ext>
            </a:extLst>
          </p:cNvPr>
          <p:cNvSpPr>
            <a:spLocks noGrp="1"/>
          </p:cNvSpPr>
          <p:nvPr>
            <p:ph type="title"/>
          </p:nvPr>
        </p:nvSpPr>
        <p:spPr>
          <a:xfrm>
            <a:off x="555710" y="236143"/>
            <a:ext cx="10515600" cy="1075055"/>
          </a:xfrm>
        </p:spPr>
        <p:txBody>
          <a:bodyPr>
            <a:normAutofit/>
          </a:bodyPr>
          <a:lstStyle/>
          <a:p>
            <a:pPr algn="l"/>
            <a:r>
              <a:rPr lang="en-US" dirty="0">
                <a:latin typeface="Aptos" panose="020B0004020202020204" pitchFamily="34" charset="0"/>
              </a:rPr>
              <a:t>Google </a:t>
            </a:r>
            <a:r>
              <a:rPr lang="en-US" dirty="0" err="1">
                <a:latin typeface="Aptos" panose="020B0004020202020204" pitchFamily="34" charset="0"/>
              </a:rPr>
              <a:t>Dijital</a:t>
            </a:r>
            <a:r>
              <a:rPr lang="en-US" dirty="0">
                <a:latin typeface="Aptos" panose="020B0004020202020204" pitchFamily="34" charset="0"/>
              </a:rPr>
              <a:t> </a:t>
            </a:r>
            <a:r>
              <a:rPr lang="en-US" dirty="0" err="1">
                <a:latin typeface="Aptos" panose="020B0004020202020204" pitchFamily="34" charset="0"/>
              </a:rPr>
              <a:t>Esenlik</a:t>
            </a:r>
            <a:r>
              <a:rPr lang="en-US" dirty="0">
                <a:latin typeface="Aptos" panose="020B0004020202020204" pitchFamily="34" charset="0"/>
              </a:rPr>
              <a:t> </a:t>
            </a:r>
            <a:r>
              <a:rPr lang="en-US" dirty="0" err="1">
                <a:latin typeface="Aptos" panose="020B0004020202020204" pitchFamily="34" charset="0"/>
              </a:rPr>
              <a:t>Nasıl</a:t>
            </a:r>
            <a:r>
              <a:rPr lang="en-US" dirty="0">
                <a:latin typeface="Aptos" panose="020B0004020202020204" pitchFamily="34" charset="0"/>
              </a:rPr>
              <a:t> </a:t>
            </a:r>
            <a:r>
              <a:rPr lang="en-US" dirty="0" err="1">
                <a:latin typeface="Aptos" panose="020B0004020202020204" pitchFamily="34" charset="0"/>
              </a:rPr>
              <a:t>Kullanılır</a:t>
            </a:r>
            <a:r>
              <a:rPr lang="en-US" dirty="0">
                <a:latin typeface="Aptos" panose="020B0004020202020204" pitchFamily="34" charset="0"/>
              </a:rPr>
              <a:t>?</a:t>
            </a:r>
            <a:endParaRPr lang="mk-MK" dirty="0">
              <a:latin typeface="Aptos" panose="020B0004020202020204" pitchFamily="34"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F8C8AF6-2502-4F5F-B347-9118C5556739}"/>
              </a:ext>
            </a:extLst>
          </p:cNvPr>
          <p:cNvSpPr>
            <a:spLocks noGrp="1"/>
          </p:cNvSpPr>
          <p:nvPr>
            <p:ph idx="1"/>
          </p:nvPr>
        </p:nvSpPr>
        <p:spPr>
          <a:xfrm>
            <a:off x="941070" y="1350022"/>
            <a:ext cx="10515600" cy="4456418"/>
          </a:xfrm>
        </p:spPr>
        <p:txBody>
          <a:bodyPr>
            <a:normAutofit lnSpcReduction="10000"/>
          </a:bodyPr>
          <a:lstStyle/>
          <a:p>
            <a:pPr algn="just"/>
            <a:r>
              <a:rPr lang="tr-TR" sz="2400" dirty="0">
                <a:latin typeface="Aptos" panose="020B0004020202020204" pitchFamily="34" charset="0"/>
              </a:rPr>
              <a:t>Platformu etkili bir şekilde kullanmak için adım adım bir kılavuz:</a:t>
            </a:r>
          </a:p>
          <a:p>
            <a:pPr lvl="1" algn="just">
              <a:buClr>
                <a:srgbClr val="FFAA5A"/>
              </a:buClr>
              <a:buFont typeface="Wingdings" panose="05000000000000000000" pitchFamily="2" charset="2"/>
              <a:buChar char="§"/>
            </a:pPr>
            <a:r>
              <a:rPr lang="tr-TR" dirty="0">
                <a:latin typeface="Aptos" panose="020B0004020202020204" pitchFamily="34" charset="0"/>
                <a:ea typeface="Cambria" panose="02040503050406030204" pitchFamily="18" charset="0"/>
              </a:rPr>
              <a:t>Cihaz ayarlarından veya özel uygulama üzerinden Dijital Esenliğe erişin.</a:t>
            </a:r>
          </a:p>
          <a:p>
            <a:pPr lvl="1" algn="just">
              <a:buClr>
                <a:srgbClr val="FFAA5A"/>
              </a:buClr>
              <a:buFont typeface="Wingdings" panose="05000000000000000000" pitchFamily="2" charset="2"/>
              <a:buChar char="§"/>
            </a:pPr>
            <a:r>
              <a:rPr lang="tr-TR" dirty="0">
                <a:latin typeface="Aptos" panose="020B0004020202020204" pitchFamily="34" charset="0"/>
                <a:ea typeface="Cambria" panose="02040503050406030204" pitchFamily="18" charset="0"/>
              </a:rPr>
              <a:t>Dijital kullanım alışkanlıklarını kapsamlı bir şekilde anlamak için Ekran Süresi bilgilerini keşfedin.</a:t>
            </a:r>
          </a:p>
          <a:p>
            <a:pPr lvl="1" algn="just">
              <a:buClr>
                <a:srgbClr val="FFAA5A"/>
              </a:buClr>
              <a:buFont typeface="Wingdings" panose="05000000000000000000" pitchFamily="2" charset="2"/>
              <a:buChar char="§"/>
            </a:pPr>
            <a:r>
              <a:rPr lang="tr-TR" dirty="0">
                <a:latin typeface="Aptos" panose="020B0004020202020204" pitchFamily="34" charset="0"/>
                <a:ea typeface="Cambria" panose="02040503050406030204" pitchFamily="18" charset="0"/>
              </a:rPr>
              <a:t>Uygulama Zamanlayıcısını kullanarak uygulama sınırları oluşturun ve böylece sınırlar belirleyin.</a:t>
            </a:r>
          </a:p>
          <a:p>
            <a:pPr lvl="1" algn="just">
              <a:buClr>
                <a:srgbClr val="FFAA5A"/>
              </a:buClr>
              <a:buFont typeface="Wingdings" panose="05000000000000000000" pitchFamily="2" charset="2"/>
              <a:buChar char="§"/>
            </a:pPr>
            <a:r>
              <a:rPr lang="tr-TR" dirty="0">
                <a:latin typeface="Aptos" panose="020B0004020202020204" pitchFamily="34" charset="0"/>
                <a:ea typeface="Cambria" panose="02040503050406030204" pitchFamily="18" charset="0"/>
              </a:rPr>
              <a:t>Çalışma veya ders çalışma seansları sırasında Odaklanma </a:t>
            </a:r>
            <a:r>
              <a:rPr lang="tr-TR" dirty="0" err="1">
                <a:latin typeface="Aptos" panose="020B0004020202020204" pitchFamily="34" charset="0"/>
                <a:ea typeface="Cambria" panose="02040503050406030204" pitchFamily="18" charset="0"/>
              </a:rPr>
              <a:t>Modunu</a:t>
            </a:r>
            <a:r>
              <a:rPr lang="tr-TR" dirty="0">
                <a:latin typeface="Aptos" panose="020B0004020202020204" pitchFamily="34" charset="0"/>
                <a:ea typeface="Cambria" panose="02040503050406030204" pitchFamily="18" charset="0"/>
              </a:rPr>
              <a:t> etkinleştirerek üretkenliği artırın.</a:t>
            </a:r>
          </a:p>
          <a:p>
            <a:pPr lvl="1" algn="just">
              <a:buClr>
                <a:srgbClr val="FFAA5A"/>
              </a:buClr>
              <a:buFont typeface="Wingdings" panose="05000000000000000000" pitchFamily="2" charset="2"/>
              <a:buChar char="§"/>
            </a:pPr>
            <a:r>
              <a:rPr lang="tr-TR" dirty="0">
                <a:latin typeface="Aptos" panose="020B0004020202020204" pitchFamily="34" charset="0"/>
                <a:ea typeface="Cambria" panose="02040503050406030204" pitchFamily="18" charset="0"/>
              </a:rPr>
              <a:t>Rahatlatıcı bir uyku vakti rutini oluşturmak için </a:t>
            </a:r>
            <a:r>
              <a:rPr lang="tr-TR" dirty="0" err="1">
                <a:latin typeface="Aptos" panose="020B0004020202020204" pitchFamily="34" charset="0"/>
                <a:ea typeface="Cambria" panose="02040503050406030204" pitchFamily="18" charset="0"/>
              </a:rPr>
              <a:t>Dinlenme’yi</a:t>
            </a:r>
            <a:r>
              <a:rPr lang="tr-TR" dirty="0">
                <a:latin typeface="Aptos" panose="020B0004020202020204" pitchFamily="34" charset="0"/>
                <a:ea typeface="Cambria" panose="02040503050406030204" pitchFamily="18" charset="0"/>
              </a:rPr>
              <a:t> (</a:t>
            </a:r>
            <a:r>
              <a:rPr lang="tr-TR" dirty="0" err="1">
                <a:latin typeface="Aptos" panose="020B0004020202020204" pitchFamily="34" charset="0"/>
                <a:ea typeface="Cambria" panose="02040503050406030204" pitchFamily="18" charset="0"/>
              </a:rPr>
              <a:t>Wind</a:t>
            </a:r>
            <a:r>
              <a:rPr lang="tr-TR" dirty="0">
                <a:latin typeface="Aptos" panose="020B0004020202020204" pitchFamily="34" charset="0"/>
                <a:ea typeface="Cambria" panose="02040503050406030204" pitchFamily="18" charset="0"/>
              </a:rPr>
              <a:t> </a:t>
            </a:r>
            <a:r>
              <a:rPr lang="tr-TR" dirty="0" err="1">
                <a:latin typeface="Aptos" panose="020B0004020202020204" pitchFamily="34" charset="0"/>
                <a:ea typeface="Cambria" panose="02040503050406030204" pitchFamily="18" charset="0"/>
              </a:rPr>
              <a:t>Down’ı</a:t>
            </a:r>
            <a:r>
              <a:rPr lang="tr-TR" dirty="0">
                <a:latin typeface="Aptos" panose="020B0004020202020204" pitchFamily="34" charset="0"/>
                <a:ea typeface="Cambria" panose="02040503050406030204" pitchFamily="18" charset="0"/>
              </a:rPr>
              <a:t>) planlayarak uyku kalitenizi artırın.</a:t>
            </a:r>
          </a:p>
          <a:p>
            <a:pPr algn="just">
              <a:lnSpc>
                <a:spcPct val="100000"/>
              </a:lnSpc>
            </a:pPr>
            <a:r>
              <a:rPr lang="tr-TR" sz="2400" dirty="0">
                <a:latin typeface="Aptos" panose="020B0004020202020204" pitchFamily="34" charset="0"/>
              </a:rPr>
              <a:t>Bireysel hedefleri desteklemek için dijital esenlik verilerinin düzenli olarak gözden geçirilmesi ve ayarların yapılması önerilir.</a:t>
            </a:r>
            <a:endParaRPr lang="tr-TR" sz="2400" dirty="0"/>
          </a:p>
        </p:txBody>
      </p:sp>
    </p:spTree>
    <p:extLst>
      <p:ext uri="{BB962C8B-B14F-4D97-AF65-F5344CB8AC3E}">
        <p14:creationId xmlns:p14="http://schemas.microsoft.com/office/powerpoint/2010/main" val="4011597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DA97EEB-CBFC-43DA-9904-A37A7B97632E}"/>
              </a:ext>
            </a:extLst>
          </p:cNvPr>
          <p:cNvSpPr>
            <a:spLocks noGrp="1"/>
          </p:cNvSpPr>
          <p:nvPr>
            <p:ph type="title"/>
          </p:nvPr>
        </p:nvSpPr>
        <p:spPr>
          <a:xfrm>
            <a:off x="555710" y="269559"/>
            <a:ext cx="10515600" cy="1097915"/>
          </a:xfrm>
        </p:spPr>
        <p:txBody>
          <a:bodyPr>
            <a:normAutofit/>
          </a:bodyPr>
          <a:lstStyle/>
          <a:p>
            <a:pPr algn="l"/>
            <a:r>
              <a:rPr lang="tr-TR" dirty="0">
                <a:latin typeface="Aptos" panose="020B0004020202020204" pitchFamily="34" charset="0"/>
              </a:rPr>
              <a:t>Diğer Dijital Esenlik Uygulamaları</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DA33394-C456-480A-8FB1-01441F973501}"/>
              </a:ext>
            </a:extLst>
          </p:cNvPr>
          <p:cNvSpPr>
            <a:spLocks noGrp="1"/>
          </p:cNvSpPr>
          <p:nvPr>
            <p:ph idx="1"/>
          </p:nvPr>
        </p:nvSpPr>
        <p:spPr>
          <a:xfrm>
            <a:off x="838200" y="1367474"/>
            <a:ext cx="10798090" cy="4667566"/>
          </a:xfrm>
        </p:spPr>
        <p:txBody>
          <a:bodyPr>
            <a:normAutofit/>
          </a:bodyPr>
          <a:lstStyle/>
          <a:p>
            <a:pPr algn="just"/>
            <a:r>
              <a:rPr lang="tr-TR" dirty="0">
                <a:latin typeface="Aptos" panose="020B0004020202020204" pitchFamily="34" charset="0"/>
              </a:rPr>
              <a:t>Dijital esenliğin diğer uygulamalarını inceleyelim:</a:t>
            </a:r>
          </a:p>
          <a:p>
            <a:pPr lvl="1" algn="just">
              <a:buClr>
                <a:srgbClr val="FFAA5A"/>
              </a:buClr>
              <a:buFont typeface="Wingdings" panose="05000000000000000000" pitchFamily="2" charset="2"/>
              <a:buChar char="§"/>
            </a:pPr>
            <a:r>
              <a:rPr lang="tr-TR" sz="2800" dirty="0" err="1">
                <a:latin typeface="Aptos" panose="020B0004020202020204" pitchFamily="34" charset="0"/>
                <a:ea typeface="Cambria" panose="02040503050406030204" pitchFamily="18" charset="0"/>
              </a:rPr>
              <a:t>Apple'ın</a:t>
            </a:r>
            <a:r>
              <a:rPr lang="tr-TR" sz="2800" dirty="0">
                <a:latin typeface="Aptos" panose="020B0004020202020204" pitchFamily="34" charset="0"/>
                <a:ea typeface="Cambria" panose="02040503050406030204" pitchFamily="18" charset="0"/>
              </a:rPr>
              <a:t> Ekran Süresi: </a:t>
            </a:r>
            <a:r>
              <a:rPr lang="tr-TR" sz="2800" dirty="0" err="1">
                <a:latin typeface="Aptos" panose="020B0004020202020204" pitchFamily="34" charset="0"/>
                <a:ea typeface="Cambria" panose="02040503050406030204" pitchFamily="18" charset="0"/>
              </a:rPr>
              <a:t>iOS</a:t>
            </a:r>
            <a:r>
              <a:rPr lang="tr-TR" sz="2800" dirty="0">
                <a:latin typeface="Aptos" panose="020B0004020202020204" pitchFamily="34" charset="0"/>
                <a:ea typeface="Cambria" panose="02040503050406030204" pitchFamily="18" charset="0"/>
              </a:rPr>
              <a:t> kullanıcılarının ekran süresini izlemeleri ve yönetmeleri için benzer özellikler sunar.</a:t>
            </a:r>
          </a:p>
          <a:p>
            <a:pPr lvl="1" algn="just">
              <a:buClr>
                <a:srgbClr val="FFAA5A"/>
              </a:buClr>
              <a:buFont typeface="Wingdings" panose="05000000000000000000" pitchFamily="2" charset="2"/>
              <a:buChar char="§"/>
            </a:pPr>
            <a:r>
              <a:rPr lang="tr-TR" sz="2800" dirty="0" err="1">
                <a:latin typeface="Aptos" panose="020B0004020202020204" pitchFamily="34" charset="0"/>
                <a:ea typeface="Cambria" panose="02040503050406030204" pitchFamily="18" charset="0"/>
              </a:rPr>
              <a:t>Forest</a:t>
            </a:r>
            <a:r>
              <a:rPr lang="tr-TR" sz="2800" dirty="0">
                <a:latin typeface="Aptos" panose="020B0004020202020204" pitchFamily="34" charset="0"/>
                <a:ea typeface="Cambria" panose="02040503050406030204" pitchFamily="18" charset="0"/>
              </a:rPr>
              <a:t> (Orman): Kullanıcıları belirli zamanlarda telefonlarından uzak durdukları için ödüllendirerek odaklanmayı ve üretkenliği teşvik eder.</a:t>
            </a:r>
          </a:p>
          <a:p>
            <a:pPr lvl="1" algn="just">
              <a:buClr>
                <a:srgbClr val="FFAA5A"/>
              </a:buClr>
              <a:buFont typeface="Wingdings" panose="05000000000000000000" pitchFamily="2" charset="2"/>
              <a:buChar char="§"/>
            </a:pPr>
            <a:r>
              <a:rPr lang="tr-TR" sz="2800" dirty="0" err="1">
                <a:latin typeface="Aptos" panose="020B0004020202020204" pitchFamily="34" charset="0"/>
                <a:ea typeface="Cambria" panose="02040503050406030204" pitchFamily="18" charset="0"/>
              </a:rPr>
              <a:t>Stay</a:t>
            </a:r>
            <a:r>
              <a:rPr lang="tr-TR" sz="2800" dirty="0">
                <a:latin typeface="Aptos" panose="020B0004020202020204" pitchFamily="34" charset="0"/>
                <a:ea typeface="Cambria" panose="02040503050406030204" pitchFamily="18" charset="0"/>
              </a:rPr>
              <a:t> </a:t>
            </a:r>
            <a:r>
              <a:rPr lang="tr-TR" sz="2800" dirty="0" err="1">
                <a:latin typeface="Aptos" panose="020B0004020202020204" pitchFamily="34" charset="0"/>
                <a:ea typeface="Cambria" panose="02040503050406030204" pitchFamily="18" charset="0"/>
              </a:rPr>
              <a:t>Focused</a:t>
            </a:r>
            <a:r>
              <a:rPr lang="tr-TR" sz="2800" dirty="0">
                <a:latin typeface="Aptos" panose="020B0004020202020204" pitchFamily="34" charset="0"/>
                <a:ea typeface="Cambria" panose="02040503050406030204" pitchFamily="18" charset="0"/>
              </a:rPr>
              <a:t> (Odağını Koru): Kullanıcıların konsantrasyonlarını korumak için belirli zamanlarda dikkat dağıtan web sitelerini ve uygulamaları engellemelerine yardımcı olur.</a:t>
            </a:r>
          </a:p>
          <a:p>
            <a:pPr algn="just"/>
            <a:r>
              <a:rPr lang="tr-TR" dirty="0">
                <a:latin typeface="Aptos" panose="020B0004020202020204" pitchFamily="34" charset="0"/>
              </a:rPr>
              <a:t>Bu uygulamalar, sağlıklı dijital alışkanlıkları beslemek ve dikkat dağıtıcı unsurları azaltmak için alternatif yaklaşımlar sunuyor.</a:t>
            </a:r>
          </a:p>
        </p:txBody>
      </p:sp>
    </p:spTree>
    <p:extLst>
      <p:ext uri="{BB962C8B-B14F-4D97-AF65-F5344CB8AC3E}">
        <p14:creationId xmlns:p14="http://schemas.microsoft.com/office/powerpoint/2010/main" val="2970230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FF0F2C-148E-4AF2-8C9B-B68D8E642ED9}"/>
              </a:ext>
            </a:extLst>
          </p:cNvPr>
          <p:cNvSpPr>
            <a:spLocks noGrp="1"/>
          </p:cNvSpPr>
          <p:nvPr>
            <p:ph type="title"/>
          </p:nvPr>
        </p:nvSpPr>
        <p:spPr>
          <a:xfrm>
            <a:off x="555710" y="246459"/>
            <a:ext cx="10515600" cy="869156"/>
          </a:xfrm>
        </p:spPr>
        <p:txBody>
          <a:bodyPr>
            <a:normAutofit/>
          </a:bodyPr>
          <a:lstStyle/>
          <a:p>
            <a:r>
              <a:rPr lang="en-US" dirty="0" err="1">
                <a:latin typeface="Aptos" panose="020B0004020202020204" pitchFamily="34" charset="0"/>
              </a:rPr>
              <a:t>Bilinçli</a:t>
            </a:r>
            <a:r>
              <a:rPr lang="en-US" dirty="0">
                <a:latin typeface="Aptos" panose="020B0004020202020204" pitchFamily="34" charset="0"/>
              </a:rPr>
              <a:t> </a:t>
            </a:r>
            <a:r>
              <a:rPr lang="en-US" dirty="0" err="1">
                <a:latin typeface="Aptos" panose="020B0004020202020204" pitchFamily="34" charset="0"/>
              </a:rPr>
              <a:t>Farkındalık</a:t>
            </a:r>
            <a:r>
              <a:rPr lang="en-US" dirty="0">
                <a:latin typeface="Aptos" panose="020B0004020202020204" pitchFamily="34" charset="0"/>
              </a:rPr>
              <a:t> </a:t>
            </a:r>
            <a:r>
              <a:rPr lang="en-US" dirty="0" err="1">
                <a:latin typeface="Aptos" panose="020B0004020202020204" pitchFamily="34" charset="0"/>
              </a:rPr>
              <a:t>Uygulamaları</a:t>
            </a:r>
            <a:endParaRPr lang="mk-MK" dirty="0">
              <a:latin typeface="Aptos" panose="020B0004020202020204" pitchFamily="34"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5ED3BD4-944E-461A-A3CF-BFCA04BDCA9F}"/>
              </a:ext>
            </a:extLst>
          </p:cNvPr>
          <p:cNvSpPr>
            <a:spLocks noGrp="1"/>
          </p:cNvSpPr>
          <p:nvPr>
            <p:ph idx="1"/>
          </p:nvPr>
        </p:nvSpPr>
        <p:spPr>
          <a:xfrm>
            <a:off x="975360" y="1362073"/>
            <a:ext cx="10515600" cy="4814890"/>
          </a:xfrm>
        </p:spPr>
        <p:txBody>
          <a:bodyPr>
            <a:normAutofit/>
          </a:bodyPr>
          <a:lstStyle/>
          <a:p>
            <a:pPr algn="just"/>
            <a:r>
              <a:rPr lang="tr-TR" sz="2400" dirty="0">
                <a:latin typeface="Aptos" panose="020B0004020202020204" pitchFamily="34" charset="0"/>
              </a:rPr>
              <a:t>Farkındalık uygulamaları dijital esenliği artırmada ve stresi yönetmede hayati bir rol oynamaktadır:</a:t>
            </a:r>
          </a:p>
          <a:p>
            <a:pPr lvl="1" algn="just">
              <a:buClr>
                <a:srgbClr val="FFAA5A"/>
              </a:buClr>
              <a:buFont typeface="Wingdings" panose="05000000000000000000" pitchFamily="2" charset="2"/>
              <a:buChar char="§"/>
            </a:pPr>
            <a:r>
              <a:rPr lang="tr-TR" dirty="0" err="1">
                <a:latin typeface="Aptos" panose="020B0004020202020204" pitchFamily="34" charset="0"/>
                <a:ea typeface="Cambria" panose="02040503050406030204" pitchFamily="18" charset="0"/>
              </a:rPr>
              <a:t>Headspace</a:t>
            </a:r>
            <a:r>
              <a:rPr lang="tr-TR" dirty="0">
                <a:latin typeface="Aptos" panose="020B0004020202020204" pitchFamily="34" charset="0"/>
                <a:ea typeface="Cambria" panose="02040503050406030204" pitchFamily="18" charset="0"/>
              </a:rPr>
              <a:t>: Zihinsel esenliği desteklemek için rehberli meditasyonlar, farkındalık egzersizleri ve uyku yardımcıları sağlar.</a:t>
            </a:r>
          </a:p>
          <a:p>
            <a:pPr lvl="1" algn="just">
              <a:buClr>
                <a:srgbClr val="FFAA5A"/>
              </a:buClr>
              <a:buFont typeface="Wingdings" panose="05000000000000000000" pitchFamily="2" charset="2"/>
              <a:buChar char="§"/>
            </a:pPr>
            <a:r>
              <a:rPr lang="tr-TR" dirty="0" err="1">
                <a:latin typeface="Aptos" panose="020B0004020202020204" pitchFamily="34" charset="0"/>
                <a:ea typeface="Cambria" panose="02040503050406030204" pitchFamily="18" charset="0"/>
              </a:rPr>
              <a:t>Calm</a:t>
            </a:r>
            <a:r>
              <a:rPr lang="tr-TR" dirty="0">
                <a:latin typeface="Aptos" panose="020B0004020202020204" pitchFamily="34" charset="0"/>
                <a:ea typeface="Cambria" panose="02040503050406030204" pitchFamily="18" charset="0"/>
              </a:rPr>
              <a:t>: Kaygıyı hafifletmek ve uyku kalitesini artırmak için rahatlama teknikleri, uyku hikayeleri ve meditasyon seansları sunar.</a:t>
            </a:r>
          </a:p>
          <a:p>
            <a:pPr lvl="1" algn="just">
              <a:buClr>
                <a:srgbClr val="FFAA5A"/>
              </a:buClr>
              <a:buFont typeface="Wingdings" panose="05000000000000000000" pitchFamily="2" charset="2"/>
              <a:buChar char="§"/>
            </a:pPr>
            <a:r>
              <a:rPr lang="tr-TR" dirty="0" err="1">
                <a:latin typeface="Aptos" panose="020B0004020202020204" pitchFamily="34" charset="0"/>
                <a:ea typeface="Cambria" panose="02040503050406030204" pitchFamily="18" charset="0"/>
              </a:rPr>
              <a:t>Insight</a:t>
            </a:r>
            <a:r>
              <a:rPr lang="tr-TR" dirty="0">
                <a:latin typeface="Aptos" panose="020B0004020202020204" pitchFamily="34" charset="0"/>
                <a:ea typeface="Cambria" panose="02040503050406030204" pitchFamily="18" charset="0"/>
              </a:rPr>
              <a:t> </a:t>
            </a:r>
            <a:r>
              <a:rPr lang="tr-TR" dirty="0" err="1">
                <a:latin typeface="Aptos" panose="020B0004020202020204" pitchFamily="34" charset="0"/>
                <a:ea typeface="Cambria" panose="02040503050406030204" pitchFamily="18" charset="0"/>
              </a:rPr>
              <a:t>Timer</a:t>
            </a:r>
            <a:r>
              <a:rPr lang="tr-TR" dirty="0">
                <a:latin typeface="Aptos" panose="020B0004020202020204" pitchFamily="34" charset="0"/>
                <a:ea typeface="Cambria" panose="02040503050406030204" pitchFamily="18" charset="0"/>
              </a:rPr>
              <a:t>: Farkındalık uygulaması ve stres giderme için çeşitli rehberli meditasyonlar, konuşmalar ve müzik parçaları kütüphanesi sunar.</a:t>
            </a:r>
          </a:p>
          <a:p>
            <a:pPr algn="just"/>
            <a:r>
              <a:rPr lang="tr-TR" sz="2400" dirty="0">
                <a:latin typeface="Aptos" panose="020B0004020202020204" pitchFamily="34" charset="0"/>
              </a:rPr>
              <a:t>Farkındalık uygulamalarını günlük rutinlere dahil etmek, dijital dikkat dağıtıcı unsurlar arasında daha fazla sakinlik duygusu yaratabilir.</a:t>
            </a:r>
            <a:endParaRPr lang="tr-TR" sz="2400" dirty="0"/>
          </a:p>
        </p:txBody>
      </p:sp>
    </p:spTree>
    <p:extLst>
      <p:ext uri="{BB962C8B-B14F-4D97-AF65-F5344CB8AC3E}">
        <p14:creationId xmlns:p14="http://schemas.microsoft.com/office/powerpoint/2010/main" val="2662368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DEFD9242-E62D-2E9A-A16F-757E78B1BF90}"/>
              </a:ext>
            </a:extLst>
          </p:cNvPr>
          <p:cNvGraphicFramePr>
            <a:graphicFrameLocks noGrp="1"/>
          </p:cNvGraphicFramePr>
          <p:nvPr>
            <p:ph idx="1"/>
            <p:extLst>
              <p:ext uri="{D42A27DB-BD31-4B8C-83A1-F6EECF244321}">
                <p14:modId xmlns:p14="http://schemas.microsoft.com/office/powerpoint/2010/main" val="3782992301"/>
              </p:ext>
            </p:extLst>
          </p:nvPr>
        </p:nvGraphicFramePr>
        <p:xfrm>
          <a:off x="5074245" y="371019"/>
          <a:ext cx="6515775" cy="5995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36DB6C07-C07C-8D4B-AD14-548FCCFFC005}"/>
              </a:ext>
            </a:extLst>
          </p:cNvPr>
          <p:cNvSpPr>
            <a:spLocks noGrp="1"/>
          </p:cNvSpPr>
          <p:nvPr>
            <p:ph type="title"/>
          </p:nvPr>
        </p:nvSpPr>
        <p:spPr>
          <a:xfrm>
            <a:off x="479394" y="773620"/>
            <a:ext cx="4058316" cy="5583126"/>
          </a:xfrm>
        </p:spPr>
        <p:txBody>
          <a:bodyPr>
            <a:normAutofit/>
          </a:bodyPr>
          <a:lstStyle/>
          <a:p>
            <a:pPr algn="r"/>
            <a:r>
              <a:rPr lang="tr-TR" dirty="0">
                <a:solidFill>
                  <a:srgbClr val="FFAA5A"/>
                </a:solidFill>
                <a:latin typeface="Aptos" panose="020B0004020202020204" pitchFamily="34" charset="0"/>
                <a:cs typeface="Calibri Light" panose="020F0302020204030204" pitchFamily="34" charset="0"/>
              </a:rPr>
              <a:t>DİJİTAL ESENLİK: </a:t>
            </a:r>
            <a:br>
              <a:rPr lang="tr-TR" dirty="0">
                <a:latin typeface="Aptos" panose="020B0004020202020204" pitchFamily="34" charset="0"/>
                <a:cs typeface="Calibri Light" panose="020F0302020204030204" pitchFamily="34" charset="0"/>
              </a:rPr>
            </a:br>
            <a:r>
              <a:rPr lang="tr-TR" dirty="0">
                <a:latin typeface="Aptos" panose="020B0004020202020204" pitchFamily="34" charset="0"/>
                <a:cs typeface="Calibri Light" panose="020F0302020204030204" pitchFamily="34" charset="0"/>
              </a:rPr>
              <a:t>İyi Uygulamalar</a:t>
            </a:r>
          </a:p>
        </p:txBody>
      </p:sp>
    </p:spTree>
    <p:extLst>
      <p:ext uri="{BB962C8B-B14F-4D97-AF65-F5344CB8AC3E}">
        <p14:creationId xmlns:p14="http://schemas.microsoft.com/office/powerpoint/2010/main" val="3969745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6B93478-38A7-425B-8568-0C486E60C952}"/>
              </a:ext>
            </a:extLst>
          </p:cNvPr>
          <p:cNvSpPr>
            <a:spLocks noGrp="1"/>
          </p:cNvSpPr>
          <p:nvPr>
            <p:ph type="title"/>
          </p:nvPr>
        </p:nvSpPr>
        <p:spPr>
          <a:xfrm>
            <a:off x="689610" y="332357"/>
            <a:ext cx="10515600" cy="1006475"/>
          </a:xfrm>
        </p:spPr>
        <p:txBody>
          <a:bodyPr>
            <a:normAutofit/>
          </a:bodyPr>
          <a:lstStyle/>
          <a:p>
            <a:r>
              <a:rPr lang="en-US" dirty="0" err="1">
                <a:latin typeface="Aptos" panose="020B0004020202020204" pitchFamily="34" charset="0"/>
              </a:rPr>
              <a:t>Dijital</a:t>
            </a:r>
            <a:r>
              <a:rPr lang="en-US" dirty="0">
                <a:latin typeface="Aptos" panose="020B0004020202020204" pitchFamily="34" charset="0"/>
              </a:rPr>
              <a:t> </a:t>
            </a:r>
            <a:r>
              <a:rPr lang="en-US" dirty="0" err="1">
                <a:latin typeface="Aptos" panose="020B0004020202020204" pitchFamily="34" charset="0"/>
              </a:rPr>
              <a:t>Detoks</a:t>
            </a:r>
            <a:r>
              <a:rPr lang="en-US" dirty="0">
                <a:latin typeface="Aptos" panose="020B0004020202020204" pitchFamily="34" charset="0"/>
              </a:rPr>
              <a:t> </a:t>
            </a:r>
            <a:r>
              <a:rPr lang="en-US" dirty="0" err="1">
                <a:latin typeface="Aptos" panose="020B0004020202020204" pitchFamily="34" charset="0"/>
              </a:rPr>
              <a:t>Mücadeleleri</a:t>
            </a:r>
            <a:endParaRPr lang="mk-MK" dirty="0">
              <a:latin typeface="Aptos" panose="020B0004020202020204" pitchFamily="34"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9A21E47-94FE-4CF2-80C2-F7C74E5321BA}"/>
              </a:ext>
            </a:extLst>
          </p:cNvPr>
          <p:cNvSpPr>
            <a:spLocks noGrp="1"/>
          </p:cNvSpPr>
          <p:nvPr>
            <p:ph idx="1"/>
          </p:nvPr>
        </p:nvSpPr>
        <p:spPr>
          <a:xfrm>
            <a:off x="1120690" y="1338832"/>
            <a:ext cx="10515600" cy="4838131"/>
          </a:xfrm>
        </p:spPr>
        <p:txBody>
          <a:bodyPr>
            <a:normAutofit/>
          </a:bodyPr>
          <a:lstStyle/>
          <a:p>
            <a:pPr algn="just"/>
            <a:r>
              <a:rPr lang="tr-TR" sz="2600" dirty="0">
                <a:latin typeface="Aptos" panose="020B0004020202020204" pitchFamily="34" charset="0"/>
              </a:rPr>
              <a:t>Dijital </a:t>
            </a:r>
            <a:r>
              <a:rPr lang="tr-TR" sz="2600" dirty="0" err="1">
                <a:latin typeface="Aptos" panose="020B0004020202020204" pitchFamily="34" charset="0"/>
              </a:rPr>
              <a:t>detoks</a:t>
            </a:r>
            <a:r>
              <a:rPr lang="tr-TR" sz="2600" dirty="0">
                <a:latin typeface="Aptos" panose="020B0004020202020204" pitchFamily="34" charset="0"/>
              </a:rPr>
              <a:t> mücadeleleri, dijital esenliğin yönetilmesine yönelik </a:t>
            </a:r>
            <a:r>
              <a:rPr lang="tr-TR" sz="2600" dirty="0" err="1">
                <a:latin typeface="Aptos" panose="020B0004020202020204" pitchFamily="34" charset="0"/>
              </a:rPr>
              <a:t>proaktif</a:t>
            </a:r>
            <a:r>
              <a:rPr lang="tr-TR" sz="2600" dirty="0">
                <a:latin typeface="Aptos" panose="020B0004020202020204" pitchFamily="34" charset="0"/>
              </a:rPr>
              <a:t> bir yaklaşım sunar:</a:t>
            </a:r>
          </a:p>
          <a:p>
            <a:pPr lvl="1" algn="just">
              <a:buClr>
                <a:srgbClr val="FFAA5A"/>
              </a:buClr>
              <a:buFont typeface="Wingdings" panose="05000000000000000000" pitchFamily="2" charset="2"/>
              <a:buChar char="§"/>
            </a:pPr>
            <a:r>
              <a:rPr lang="tr-TR" sz="2600" dirty="0">
                <a:latin typeface="Aptos" panose="020B0004020202020204" pitchFamily="34" charset="0"/>
                <a:ea typeface="Cambria" panose="02040503050406030204" pitchFamily="18" charset="0"/>
              </a:rPr>
              <a:t>Katılımcılar geçici olarak dijital cihazlardan ve çevrimiçi aktivitelerden uzaklaşırlar.</a:t>
            </a:r>
          </a:p>
          <a:p>
            <a:pPr lvl="1" algn="just">
              <a:buClr>
                <a:srgbClr val="FFAA5A"/>
              </a:buClr>
              <a:buFont typeface="Wingdings" panose="05000000000000000000" pitchFamily="2" charset="2"/>
              <a:buChar char="§"/>
            </a:pPr>
            <a:r>
              <a:rPr lang="tr-TR" sz="2600" dirty="0">
                <a:latin typeface="Aptos" panose="020B0004020202020204" pitchFamily="34" charset="0"/>
                <a:ea typeface="Cambria" panose="02040503050406030204" pitchFamily="18" charset="0"/>
              </a:rPr>
              <a:t>Doğada vakit geçirmek veya yüz yüze etkileşimlerde bulunmak gibi çevrimdışı uğraşlar teşvik edilir.</a:t>
            </a:r>
          </a:p>
          <a:p>
            <a:pPr lvl="1" algn="just">
              <a:buClr>
                <a:srgbClr val="FFAA5A"/>
              </a:buClr>
              <a:buFont typeface="Wingdings" panose="05000000000000000000" pitchFamily="2" charset="2"/>
              <a:buChar char="§"/>
            </a:pPr>
            <a:r>
              <a:rPr lang="tr-TR" sz="2600" dirty="0">
                <a:latin typeface="Aptos" panose="020B0004020202020204" pitchFamily="34" charset="0"/>
                <a:ea typeface="Cambria" panose="02040503050406030204" pitchFamily="18" charset="0"/>
              </a:rPr>
              <a:t>Bu zorluklar, dijital alışkanlıklar ve bunların genel esenlik üzerindeki etkileri üzerine düşünmeyi kolaylaştırır.</a:t>
            </a:r>
          </a:p>
          <a:p>
            <a:pPr algn="just"/>
            <a:r>
              <a:rPr lang="tr-TR" sz="2600" dirty="0">
                <a:latin typeface="Aptos" panose="020B0004020202020204" pitchFamily="34" charset="0"/>
              </a:rPr>
              <a:t>Faydaları arasında artan farkındalık, ekran başında geçirilen sürenin azaltılması ve teknolojiyle daha sağlıklı bir ilişki kurulması yer alıyor.</a:t>
            </a:r>
          </a:p>
        </p:txBody>
      </p:sp>
    </p:spTree>
    <p:extLst>
      <p:ext uri="{BB962C8B-B14F-4D97-AF65-F5344CB8AC3E}">
        <p14:creationId xmlns:p14="http://schemas.microsoft.com/office/powerpoint/2010/main" val="1775736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A0E2E75-C2BC-423B-A5B6-2ABD9AA7D883}"/>
              </a:ext>
            </a:extLst>
          </p:cNvPr>
          <p:cNvSpPr>
            <a:spLocks noGrp="1"/>
          </p:cNvSpPr>
          <p:nvPr>
            <p:ph type="title"/>
          </p:nvPr>
        </p:nvSpPr>
        <p:spPr>
          <a:xfrm>
            <a:off x="555710" y="280989"/>
            <a:ext cx="10515600" cy="1075055"/>
          </a:xfrm>
        </p:spPr>
        <p:txBody>
          <a:bodyPr>
            <a:normAutofit/>
          </a:bodyPr>
          <a:lstStyle/>
          <a:p>
            <a:r>
              <a:rPr lang="en-US" dirty="0" err="1">
                <a:latin typeface="Aptos" panose="020B0004020202020204" pitchFamily="34" charset="0"/>
              </a:rPr>
              <a:t>Kişiselleştirilmiş</a:t>
            </a:r>
            <a:r>
              <a:rPr lang="en-US" dirty="0">
                <a:latin typeface="Aptos" panose="020B0004020202020204" pitchFamily="34" charset="0"/>
              </a:rPr>
              <a:t> </a:t>
            </a:r>
            <a:r>
              <a:rPr lang="en-US" dirty="0" err="1">
                <a:latin typeface="Aptos" panose="020B0004020202020204" pitchFamily="34" charset="0"/>
              </a:rPr>
              <a:t>Esenlik</a:t>
            </a:r>
            <a:r>
              <a:rPr lang="en-US" dirty="0">
                <a:latin typeface="Aptos" panose="020B0004020202020204" pitchFamily="34" charset="0"/>
              </a:rPr>
              <a:t> </a:t>
            </a:r>
            <a:r>
              <a:rPr lang="en-US" dirty="0" err="1">
                <a:latin typeface="Aptos" panose="020B0004020202020204" pitchFamily="34" charset="0"/>
              </a:rPr>
              <a:t>Stratejileri</a:t>
            </a:r>
            <a:endParaRPr lang="mk-MK" dirty="0">
              <a:latin typeface="Aptos" panose="020B0004020202020204" pitchFamily="34"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86F7E46-9993-4540-9A51-FAA88520B6F4}"/>
              </a:ext>
            </a:extLst>
          </p:cNvPr>
          <p:cNvSpPr>
            <a:spLocks noGrp="1"/>
          </p:cNvSpPr>
          <p:nvPr>
            <p:ph idx="1"/>
          </p:nvPr>
        </p:nvSpPr>
        <p:spPr>
          <a:xfrm>
            <a:off x="838200" y="1356044"/>
            <a:ext cx="10515600" cy="4820919"/>
          </a:xfrm>
        </p:spPr>
        <p:txBody>
          <a:bodyPr>
            <a:normAutofit/>
          </a:bodyPr>
          <a:lstStyle/>
          <a:p>
            <a:pPr algn="just"/>
            <a:r>
              <a:rPr lang="tr-TR" sz="2600" dirty="0">
                <a:latin typeface="Aptos" panose="020B0004020202020204" pitchFamily="34" charset="0"/>
              </a:rPr>
              <a:t>Kişiselleştirilmiş Esenlik Stratejileri</a:t>
            </a:r>
          </a:p>
          <a:p>
            <a:pPr lvl="1" algn="just">
              <a:buClr>
                <a:srgbClr val="FFAA5A"/>
              </a:buClr>
              <a:buFont typeface="Wingdings" panose="05000000000000000000" pitchFamily="2" charset="2"/>
              <a:buChar char="§"/>
            </a:pPr>
            <a:r>
              <a:rPr lang="tr-TR" sz="2600" dirty="0">
                <a:latin typeface="Aptos" panose="020B0004020202020204" pitchFamily="34" charset="0"/>
              </a:rPr>
              <a:t>Kullanıcılar, kendileri için en iyi olanı bulmak için çeşitli araçlar ve uygulamaları denemeye teşvik edilir.</a:t>
            </a:r>
          </a:p>
          <a:p>
            <a:pPr lvl="1" algn="just">
              <a:buClr>
                <a:srgbClr val="FFAA5A"/>
              </a:buClr>
              <a:buFont typeface="Wingdings" panose="05000000000000000000" pitchFamily="2" charset="2"/>
              <a:buChar char="§"/>
            </a:pPr>
            <a:r>
              <a:rPr lang="tr-TR" sz="2600" dirty="0">
                <a:latin typeface="Aptos" panose="020B0004020202020204" pitchFamily="34" charset="0"/>
              </a:rPr>
              <a:t>Stratejileri seçerken ve uygularken yaşam tarzını, hedefleri ve kişisel tercihleri ​​göz önünde bulundurun.</a:t>
            </a:r>
          </a:p>
          <a:p>
            <a:pPr lvl="1" algn="just">
              <a:buClr>
                <a:srgbClr val="FFAA5A"/>
              </a:buClr>
              <a:buFont typeface="Wingdings" panose="05000000000000000000" pitchFamily="2" charset="2"/>
              <a:buChar char="§"/>
            </a:pPr>
            <a:r>
              <a:rPr lang="tr-TR" sz="2600" dirty="0">
                <a:latin typeface="Aptos" panose="020B0004020202020204" pitchFamily="34" charset="0"/>
              </a:rPr>
              <a:t>Dijital esenlik uygulamalarının sürdürülebilirliğini ve etkinliğini sağlamak için düzenli öz değerlendirme ve ayarlama çok önemlidir.</a:t>
            </a:r>
          </a:p>
          <a:p>
            <a:pPr marL="228600" lvl="1" algn="just">
              <a:spcBef>
                <a:spcPts val="1000"/>
              </a:spcBef>
              <a:buClr>
                <a:srgbClr val="FFAA5A"/>
              </a:buClr>
              <a:buFont typeface="Wingdings" panose="05000000000000000000" pitchFamily="2" charset="2"/>
              <a:buChar char="q"/>
            </a:pPr>
            <a:r>
              <a:rPr lang="tr-TR" sz="2600" dirty="0">
                <a:latin typeface="Aptos" panose="020B0004020202020204" pitchFamily="34" charset="0"/>
              </a:rPr>
              <a:t>Güçlendirme, birbirine bağlı bir dünyada esenliği </a:t>
            </a:r>
            <a:r>
              <a:rPr lang="tr-TR" sz="2600" dirty="0" err="1">
                <a:latin typeface="Aptos" panose="020B0004020202020204" pitchFamily="34" charset="0"/>
              </a:rPr>
              <a:t>önceliklendirecek</a:t>
            </a:r>
            <a:r>
              <a:rPr lang="tr-TR" sz="2600" dirty="0">
                <a:latin typeface="Aptos" panose="020B0004020202020204" pitchFamily="34" charset="0"/>
              </a:rPr>
              <a:t> şekilde dijital deneyimleri aktif olarak şekillendirmede yatmaktadır.</a:t>
            </a:r>
            <a:endParaRPr lang="tr-TR" sz="2600" dirty="0"/>
          </a:p>
        </p:txBody>
      </p:sp>
    </p:spTree>
    <p:extLst>
      <p:ext uri="{BB962C8B-B14F-4D97-AF65-F5344CB8AC3E}">
        <p14:creationId xmlns:p14="http://schemas.microsoft.com/office/powerpoint/2010/main" val="1460129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CB27CF-537B-46B6-930B-B42263B7E195}"/>
              </a:ext>
            </a:extLst>
          </p:cNvPr>
          <p:cNvSpPr>
            <a:spLocks noGrp="1"/>
          </p:cNvSpPr>
          <p:nvPr>
            <p:ph type="title"/>
          </p:nvPr>
        </p:nvSpPr>
        <p:spPr>
          <a:xfrm>
            <a:off x="1171073" y="1396686"/>
            <a:ext cx="3314299" cy="4064628"/>
          </a:xfrm>
        </p:spPr>
        <p:txBody>
          <a:bodyPr>
            <a:normAutofit/>
          </a:bodyPr>
          <a:lstStyle/>
          <a:p>
            <a:r>
              <a:rPr lang="en-US" sz="3600" dirty="0" err="1">
                <a:solidFill>
                  <a:srgbClr val="FFFFFF"/>
                </a:solidFill>
                <a:latin typeface="Aptos" panose="020B0004020202020204" pitchFamily="34" charset="0"/>
              </a:rPr>
              <a:t>Sonuç</a:t>
            </a:r>
            <a:endParaRPr lang="mk-MK" sz="3600" dirty="0">
              <a:solidFill>
                <a:srgbClr val="FFFFFF"/>
              </a:solidFill>
              <a:latin typeface="Aptos" panose="020B0004020202020204" pitchFamily="34" charset="0"/>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3D33562-66B2-4573-897A-B75AF63A5C61}"/>
              </a:ext>
            </a:extLst>
          </p:cNvPr>
          <p:cNvSpPr>
            <a:spLocks noGrp="1"/>
          </p:cNvSpPr>
          <p:nvPr>
            <p:ph idx="1"/>
          </p:nvPr>
        </p:nvSpPr>
        <p:spPr>
          <a:xfrm>
            <a:off x="5167256" y="537210"/>
            <a:ext cx="6172825" cy="6035040"/>
          </a:xfrm>
        </p:spPr>
        <p:txBody>
          <a:bodyPr>
            <a:normAutofit lnSpcReduction="10000"/>
          </a:bodyPr>
          <a:lstStyle/>
          <a:p>
            <a:pPr algn="just"/>
            <a:r>
              <a:rPr lang="tr-TR" sz="2400" dirty="0">
                <a:latin typeface="Aptos" panose="020B0004020202020204" pitchFamily="34" charset="0"/>
              </a:rPr>
              <a:t>Sonuç olarak, dijital refahı keşfetme yolculuğumuzdan çıkardığımız temel sonuçları özetleyelim:</a:t>
            </a:r>
          </a:p>
          <a:p>
            <a:pPr lvl="1" algn="just">
              <a:buFont typeface="Wingdings" pitchFamily="2" charset="2"/>
              <a:buChar char="§"/>
            </a:pPr>
            <a:r>
              <a:rPr lang="tr-TR" dirty="0">
                <a:latin typeface="Aptos" panose="020B0004020202020204" pitchFamily="34" charset="0"/>
                <a:ea typeface="Cambria" panose="02040503050406030204" pitchFamily="18" charset="0"/>
              </a:rPr>
              <a:t>Dijital esenlik, teknolojiyle daha sağlıklı bir ilişki kurmayı amaçlayan uygulamaları ve araçları kapsar.</a:t>
            </a:r>
          </a:p>
          <a:p>
            <a:pPr lvl="1" algn="just">
              <a:buFont typeface="Wingdings" pitchFamily="2" charset="2"/>
              <a:buChar char="§"/>
            </a:pPr>
            <a:r>
              <a:rPr lang="tr-TR" dirty="0">
                <a:latin typeface="Aptos" panose="020B0004020202020204" pitchFamily="34" charset="0"/>
                <a:ea typeface="Cambria" panose="02040503050406030204" pitchFamily="18" charset="0"/>
              </a:rPr>
              <a:t>Etkili stratejiler arasında ekran süresini izleme, dijital alışkanlıkları yönetme, farkındalık uygulama ve dijital </a:t>
            </a:r>
            <a:r>
              <a:rPr lang="tr-TR" dirty="0" err="1">
                <a:latin typeface="Aptos" panose="020B0004020202020204" pitchFamily="34" charset="0"/>
                <a:ea typeface="Cambria" panose="02040503050406030204" pitchFamily="18" charset="0"/>
              </a:rPr>
              <a:t>detoks</a:t>
            </a:r>
            <a:r>
              <a:rPr lang="tr-TR" dirty="0">
                <a:latin typeface="Aptos" panose="020B0004020202020204" pitchFamily="34" charset="0"/>
                <a:ea typeface="Cambria" panose="02040503050406030204" pitchFamily="18" charset="0"/>
              </a:rPr>
              <a:t> zorluklarına katılma yer alır.</a:t>
            </a:r>
          </a:p>
          <a:p>
            <a:pPr lvl="1" algn="just">
              <a:buFont typeface="Wingdings" pitchFamily="2" charset="2"/>
              <a:buChar char="§"/>
            </a:pPr>
            <a:r>
              <a:rPr lang="tr-TR" dirty="0">
                <a:latin typeface="Aptos" panose="020B0004020202020204" pitchFamily="34" charset="0"/>
                <a:ea typeface="Cambria" panose="02040503050406030204" pitchFamily="18" charset="0"/>
              </a:rPr>
              <a:t>Kullanıcılar esenlik hedeflerini desteklemek ve genel yaşam kalitelerini artırmak için çeşitli kaynakları keşfetmeye ve kullanmaya teşvik edilir.</a:t>
            </a:r>
          </a:p>
          <a:p>
            <a:pPr algn="just"/>
            <a:r>
              <a:rPr lang="tr-TR" sz="2400" b="1" dirty="0">
                <a:latin typeface="Aptos" panose="020B0004020202020204" pitchFamily="34" charset="0"/>
              </a:rPr>
              <a:t>Günümüz dünyasında dijital refahı önceliklendirmek çok önemlidir ve kullanıcıların teknolojiyle daha sağlıklı bir ilişkiye doğru </a:t>
            </a:r>
            <a:r>
              <a:rPr lang="tr-TR" sz="2400" b="1" dirty="0" err="1">
                <a:latin typeface="Aptos" panose="020B0004020202020204" pitchFamily="34" charset="0"/>
              </a:rPr>
              <a:t>proaktif</a:t>
            </a:r>
            <a:r>
              <a:rPr lang="tr-TR" sz="2400" b="1" dirty="0">
                <a:latin typeface="Aptos" panose="020B0004020202020204" pitchFamily="34" charset="0"/>
              </a:rPr>
              <a:t> adımlar atmasını sağlamak son derece önemlidir.</a:t>
            </a:r>
          </a:p>
        </p:txBody>
      </p:sp>
    </p:spTree>
    <p:extLst>
      <p:ext uri="{BB962C8B-B14F-4D97-AF65-F5344CB8AC3E}">
        <p14:creationId xmlns:p14="http://schemas.microsoft.com/office/powerpoint/2010/main" val="2756343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F9E6-4CED-49E1-BF9F-68065D14ABC5}"/>
              </a:ext>
            </a:extLst>
          </p:cNvPr>
          <p:cNvSpPr>
            <a:spLocks noGrp="1"/>
          </p:cNvSpPr>
          <p:nvPr>
            <p:ph type="title"/>
          </p:nvPr>
        </p:nvSpPr>
        <p:spPr>
          <a:xfrm>
            <a:off x="386715" y="259119"/>
            <a:ext cx="11418570" cy="838161"/>
          </a:xfrm>
        </p:spPr>
        <p:txBody>
          <a:bodyPr>
            <a:noAutofit/>
          </a:bodyPr>
          <a:lstStyle/>
          <a:p>
            <a:r>
              <a:rPr lang="en-US" sz="4400" dirty="0" err="1">
                <a:latin typeface="Aptos" panose="020B0004020202020204" pitchFamily="34" charset="0"/>
              </a:rPr>
              <a:t>Önerilen</a:t>
            </a:r>
            <a:r>
              <a:rPr lang="en-US" sz="4400" dirty="0">
                <a:latin typeface="Aptos" panose="020B0004020202020204" pitchFamily="34" charset="0"/>
              </a:rPr>
              <a:t> </a:t>
            </a:r>
            <a:r>
              <a:rPr lang="en-US" sz="4400" dirty="0" err="1">
                <a:latin typeface="Aptos" panose="020B0004020202020204" pitchFamily="34" charset="0"/>
              </a:rPr>
              <a:t>Kitaplar</a:t>
            </a:r>
            <a:r>
              <a:rPr lang="en-US" sz="4400" dirty="0">
                <a:latin typeface="Aptos" panose="020B0004020202020204" pitchFamily="34" charset="0"/>
              </a:rPr>
              <a:t>, </a:t>
            </a:r>
            <a:r>
              <a:rPr lang="en-US" sz="4400" dirty="0" err="1">
                <a:latin typeface="Aptos" panose="020B0004020202020204" pitchFamily="34" charset="0"/>
              </a:rPr>
              <a:t>Makaleler</a:t>
            </a:r>
            <a:r>
              <a:rPr lang="en-US" sz="4400" dirty="0">
                <a:latin typeface="Aptos" panose="020B0004020202020204" pitchFamily="34" charset="0"/>
              </a:rPr>
              <a:t> </a:t>
            </a:r>
            <a:r>
              <a:rPr lang="en-US" sz="4400" dirty="0" err="1">
                <a:latin typeface="Aptos" panose="020B0004020202020204" pitchFamily="34" charset="0"/>
              </a:rPr>
              <a:t>ve</a:t>
            </a:r>
            <a:r>
              <a:rPr lang="en-US" sz="4400" dirty="0">
                <a:latin typeface="Aptos" panose="020B0004020202020204" pitchFamily="34" charset="0"/>
              </a:rPr>
              <a:t> </a:t>
            </a:r>
            <a:r>
              <a:rPr lang="en-US" sz="4400" dirty="0" err="1">
                <a:latin typeface="Aptos" panose="020B0004020202020204" pitchFamily="34" charset="0"/>
              </a:rPr>
              <a:t>Videolar</a:t>
            </a:r>
            <a:endParaRPr lang="mk-MK" sz="4400" dirty="0">
              <a:latin typeface="Aptos" panose="020B0004020202020204" pitchFamily="34" charset="0"/>
            </a:endParaRPr>
          </a:p>
        </p:txBody>
      </p:sp>
      <p:graphicFrame>
        <p:nvGraphicFramePr>
          <p:cNvPr id="5" name="Content Placeholder 2">
            <a:extLst>
              <a:ext uri="{FF2B5EF4-FFF2-40B4-BE49-F238E27FC236}">
                <a16:creationId xmlns:a16="http://schemas.microsoft.com/office/drawing/2014/main" id="{DB911CA0-DE8F-2DF4-9490-2366FE808DE3}"/>
              </a:ext>
            </a:extLst>
          </p:cNvPr>
          <p:cNvGraphicFramePr>
            <a:graphicFrameLocks noGrp="1"/>
          </p:cNvGraphicFramePr>
          <p:nvPr>
            <p:ph idx="1"/>
            <p:extLst>
              <p:ext uri="{D42A27DB-BD31-4B8C-83A1-F6EECF244321}">
                <p14:modId xmlns:p14="http://schemas.microsoft.com/office/powerpoint/2010/main" val="412077288"/>
              </p:ext>
            </p:extLst>
          </p:nvPr>
        </p:nvGraphicFramePr>
        <p:xfrm>
          <a:off x="662939" y="1280160"/>
          <a:ext cx="11037109" cy="4789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9115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A5382D-771F-4CDC-AF80-484B8CB84C9D}"/>
              </a:ext>
            </a:extLst>
          </p:cNvPr>
          <p:cNvSpPr>
            <a:spLocks noGrp="1"/>
          </p:cNvSpPr>
          <p:nvPr>
            <p:ph type="title"/>
          </p:nvPr>
        </p:nvSpPr>
        <p:spPr>
          <a:xfrm>
            <a:off x="1171074" y="1396686"/>
            <a:ext cx="3240506" cy="4064628"/>
          </a:xfrm>
        </p:spPr>
        <p:txBody>
          <a:bodyPr>
            <a:normAutofit/>
          </a:bodyPr>
          <a:lstStyle/>
          <a:p>
            <a:r>
              <a:rPr lang="en-US" sz="3600" dirty="0" err="1">
                <a:solidFill>
                  <a:srgbClr val="FFFFFF"/>
                </a:solidFill>
                <a:latin typeface="Aptos" panose="020B0004020202020204" pitchFamily="34" charset="0"/>
              </a:rPr>
              <a:t>Kuruluşlar</a:t>
            </a:r>
            <a:endParaRPr lang="mk-MK" sz="3600" dirty="0">
              <a:solidFill>
                <a:srgbClr val="FFFFFF"/>
              </a:solidFill>
              <a:latin typeface="Aptos" panose="020B0004020202020204" pitchFamily="34" charset="0"/>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2F7925E-62A8-441A-A04E-1AA59BD030A0}"/>
              </a:ext>
            </a:extLst>
          </p:cNvPr>
          <p:cNvSpPr>
            <a:spLocks noGrp="1"/>
          </p:cNvSpPr>
          <p:nvPr>
            <p:ph idx="1"/>
          </p:nvPr>
        </p:nvSpPr>
        <p:spPr>
          <a:xfrm>
            <a:off x="5164451" y="1290481"/>
            <a:ext cx="6609346" cy="5343189"/>
          </a:xfrm>
        </p:spPr>
        <p:txBody>
          <a:bodyPr>
            <a:normAutofit fontScale="92500" lnSpcReduction="10000"/>
          </a:bodyPr>
          <a:lstStyle/>
          <a:p>
            <a:r>
              <a:rPr lang="en-US" sz="3200" dirty="0">
                <a:solidFill>
                  <a:srgbClr val="92BAB5"/>
                </a:solidFill>
                <a:latin typeface="Aptos" panose="020B0004020202020204" pitchFamily="34" charset="0"/>
                <a:hlinkClick r:id="rId2">
                  <a:extLst>
                    <a:ext uri="{A12FA001-AC4F-418D-AE19-62706E023703}">
                      <ahyp:hlinkClr xmlns:ahyp="http://schemas.microsoft.com/office/drawing/2018/hyperlinkcolor" val="tx"/>
                    </a:ext>
                  </a:extLst>
                </a:hlinkClick>
              </a:rPr>
              <a:t>Boost Workplace Well-being | Digital Wellness Solutions (digitalwellnessinstitute.com)</a:t>
            </a:r>
            <a:endParaRPr lang="en-US" sz="3200" dirty="0">
              <a:solidFill>
                <a:srgbClr val="92BAB5"/>
              </a:solidFill>
              <a:latin typeface="Aptos" panose="020B0004020202020204" pitchFamily="34" charset="0"/>
            </a:endParaRPr>
          </a:p>
          <a:p>
            <a:r>
              <a:rPr lang="en-US" sz="3200" dirty="0">
                <a:solidFill>
                  <a:srgbClr val="92BAB5"/>
                </a:solidFill>
                <a:latin typeface="Aptos" panose="020B0004020202020204" pitchFamily="34" charset="0"/>
                <a:hlinkClick r:id="rId3">
                  <a:extLst>
                    <a:ext uri="{A12FA001-AC4F-418D-AE19-62706E023703}">
                      <ahyp:hlinkClr xmlns:ahyp="http://schemas.microsoft.com/office/drawing/2018/hyperlinkcolor" val="tx"/>
                    </a:ext>
                  </a:extLst>
                </a:hlinkClick>
              </a:rPr>
              <a:t>Tips to Take Control of Your Tech Use - Center for Humane Technology</a:t>
            </a:r>
            <a:endParaRPr lang="en-US" sz="3200" dirty="0">
              <a:solidFill>
                <a:srgbClr val="92BAB5"/>
              </a:solidFill>
              <a:latin typeface="Aptos" panose="020B0004020202020204" pitchFamily="34" charset="0"/>
            </a:endParaRPr>
          </a:p>
          <a:p>
            <a:r>
              <a:rPr lang="tr-TR" sz="3200" b="0" i="0" dirty="0">
                <a:effectLst/>
                <a:latin typeface="Aptos" panose="020B0004020202020204" pitchFamily="34" charset="0"/>
              </a:rPr>
              <a:t>Bu kuruluşlar, giderek daha fazla bağlantılı hale gelen hayatlarımızda sağlıklı dijital alışkanlıkları, farkındalığı ve dengeyi teşvik etmeye odaklanıyor.</a:t>
            </a:r>
          </a:p>
          <a:p>
            <a:r>
              <a:rPr lang="tr-TR" sz="3200" b="0" i="0" dirty="0">
                <a:effectLst/>
                <a:latin typeface="Aptos" panose="020B0004020202020204" pitchFamily="34" charset="0"/>
              </a:rPr>
              <a:t>Mola vermeyi, farkındalığı uygulamayı ve teknolojiyle sağlıklı bir ilişki sürdürmeyi unutmayın! 🌟📚🌐</a:t>
            </a:r>
            <a:endParaRPr lang="tr-TR" sz="3200" dirty="0">
              <a:latin typeface="Aptos" panose="020B0004020202020204" pitchFamily="34" charset="0"/>
            </a:endParaRPr>
          </a:p>
        </p:txBody>
      </p:sp>
    </p:spTree>
    <p:extLst>
      <p:ext uri="{BB962C8B-B14F-4D97-AF65-F5344CB8AC3E}">
        <p14:creationId xmlns:p14="http://schemas.microsoft.com/office/powerpoint/2010/main" val="3428707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6FDCAB1-A4F5-45A5-A037-1FCA79D7EA03}"/>
              </a:ext>
            </a:extLst>
          </p:cNvPr>
          <p:cNvSpPr>
            <a:spLocks noGrp="1"/>
          </p:cNvSpPr>
          <p:nvPr>
            <p:ph type="title"/>
          </p:nvPr>
        </p:nvSpPr>
        <p:spPr>
          <a:xfrm>
            <a:off x="838200" y="365125"/>
            <a:ext cx="10515600" cy="1325563"/>
          </a:xfrm>
        </p:spPr>
        <p:txBody>
          <a:bodyPr>
            <a:normAutofit/>
          </a:bodyPr>
          <a:lstStyle/>
          <a:p>
            <a:r>
              <a:rPr lang="en-US" sz="4400" dirty="0" err="1">
                <a:latin typeface="Aptos" panose="020B0004020202020204" pitchFamily="34" charset="0"/>
              </a:rPr>
              <a:t>Dijital</a:t>
            </a:r>
            <a:r>
              <a:rPr lang="en-US" sz="4400" dirty="0">
                <a:latin typeface="Aptos" panose="020B0004020202020204" pitchFamily="34" charset="0"/>
              </a:rPr>
              <a:t> </a:t>
            </a:r>
            <a:r>
              <a:rPr lang="en-US" sz="4400" dirty="0" err="1">
                <a:latin typeface="Aptos" panose="020B0004020202020204" pitchFamily="34" charset="0"/>
              </a:rPr>
              <a:t>Esenlik</a:t>
            </a:r>
            <a:r>
              <a:rPr lang="en-US" sz="4400" dirty="0">
                <a:latin typeface="Aptos" panose="020B0004020202020204" pitchFamily="34" charset="0"/>
              </a:rPr>
              <a:t> </a:t>
            </a:r>
            <a:r>
              <a:rPr lang="en-US" sz="4400" dirty="0" err="1">
                <a:latin typeface="Aptos" panose="020B0004020202020204" pitchFamily="34" charset="0"/>
              </a:rPr>
              <a:t>ve</a:t>
            </a:r>
            <a:r>
              <a:rPr lang="en-US" sz="4400" dirty="0">
                <a:latin typeface="Aptos" panose="020B0004020202020204" pitchFamily="34" charset="0"/>
              </a:rPr>
              <a:t> </a:t>
            </a:r>
            <a:r>
              <a:rPr lang="en-US" sz="4400" dirty="0" err="1">
                <a:latin typeface="Aptos" panose="020B0004020202020204" pitchFamily="34" charset="0"/>
              </a:rPr>
              <a:t>Öz</a:t>
            </a:r>
            <a:r>
              <a:rPr lang="en-US" sz="4400" dirty="0">
                <a:latin typeface="Aptos" panose="020B0004020202020204" pitchFamily="34" charset="0"/>
              </a:rPr>
              <a:t> </a:t>
            </a:r>
            <a:r>
              <a:rPr lang="en-US" sz="4400" dirty="0" err="1">
                <a:latin typeface="Aptos" panose="020B0004020202020204" pitchFamily="34" charset="0"/>
              </a:rPr>
              <a:t>Değerlendirme</a:t>
            </a:r>
            <a:endParaRPr lang="mk-MK" sz="4400" dirty="0">
              <a:latin typeface="Aptos" panose="020B0004020202020204" pitchFamily="34"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4F0A2C1-4A29-49AF-821E-E9D14463A7F7}"/>
              </a:ext>
            </a:extLst>
          </p:cNvPr>
          <p:cNvSpPr>
            <a:spLocks noGrp="1"/>
          </p:cNvSpPr>
          <p:nvPr>
            <p:ph idx="1"/>
          </p:nvPr>
        </p:nvSpPr>
        <p:spPr>
          <a:xfrm>
            <a:off x="1272540" y="1779905"/>
            <a:ext cx="10515600" cy="4351338"/>
          </a:xfrm>
        </p:spPr>
        <p:txBody>
          <a:bodyPr>
            <a:normAutofit/>
          </a:bodyPr>
          <a:lstStyle/>
          <a:p>
            <a:pPr algn="just"/>
            <a:r>
              <a:rPr lang="tr-TR" b="0" i="0" dirty="0">
                <a:effectLst/>
                <a:latin typeface="Aptos" panose="020B0004020202020204" pitchFamily="34" charset="0"/>
              </a:rPr>
              <a:t>Teknoloji odaklı yaşamlarımızda, dijital alışkanlıklar üzerine düşünmek önemlidir. Ekran başında geçirdiğiniz süreyi, sosyal medya kullanımınızı ve dijital stres seviyenizi göz önünde bulundurun.</a:t>
            </a:r>
          </a:p>
          <a:p>
            <a:pPr algn="just"/>
            <a:r>
              <a:rPr lang="tr-TR" b="0" i="0" dirty="0">
                <a:effectLst/>
                <a:latin typeface="Aptos" panose="020B0004020202020204" pitchFamily="34" charset="0"/>
              </a:rPr>
              <a:t>Düzeninizi düşünün. Yemek yerken telefonunuza uzanıyor musunuz?</a:t>
            </a:r>
          </a:p>
          <a:p>
            <a:pPr algn="just"/>
            <a:r>
              <a:rPr lang="tr-TR" b="0" i="0" dirty="0">
                <a:effectLst/>
                <a:latin typeface="Aptos" panose="020B0004020202020204" pitchFamily="34" charset="0"/>
              </a:rPr>
              <a:t>Bilinçli seçimler yapmak için kendinizi güçlendirin: </a:t>
            </a:r>
          </a:p>
          <a:p>
            <a:pPr lvl="1">
              <a:buClr>
                <a:srgbClr val="FFAA5A"/>
              </a:buClr>
              <a:buFont typeface="Wingdings" panose="05000000000000000000" pitchFamily="2" charset="2"/>
              <a:buChar char="§"/>
            </a:pPr>
            <a:r>
              <a:rPr lang="tr-TR" b="0" i="0" dirty="0">
                <a:effectLst/>
                <a:latin typeface="Aptos" panose="020B0004020202020204" pitchFamily="34" charset="0"/>
              </a:rPr>
              <a:t>sınırlar koyun</a:t>
            </a:r>
          </a:p>
          <a:p>
            <a:pPr lvl="1">
              <a:buClr>
                <a:srgbClr val="FFAA5A"/>
              </a:buClr>
              <a:buFont typeface="Wingdings" panose="05000000000000000000" pitchFamily="2" charset="2"/>
              <a:buChar char="§"/>
            </a:pPr>
            <a:r>
              <a:rPr lang="tr-TR" b="0" i="0" dirty="0">
                <a:effectLst/>
                <a:latin typeface="Aptos" panose="020B0004020202020204" pitchFamily="34" charset="0"/>
              </a:rPr>
              <a:t>bilinçli teknoloji kullanımı uygulayın</a:t>
            </a:r>
          </a:p>
          <a:p>
            <a:pPr lvl="1">
              <a:buClr>
                <a:srgbClr val="FFAA5A"/>
              </a:buClr>
              <a:buFont typeface="Wingdings" panose="05000000000000000000" pitchFamily="2" charset="2"/>
              <a:buChar char="§"/>
            </a:pPr>
            <a:r>
              <a:rPr lang="tr-TR" b="0" i="0" dirty="0">
                <a:effectLst/>
                <a:latin typeface="Aptos" panose="020B0004020202020204" pitchFamily="34" charset="0"/>
              </a:rPr>
              <a:t>ve dijital </a:t>
            </a:r>
            <a:r>
              <a:rPr lang="tr-TR" b="0" i="0" dirty="0" err="1">
                <a:effectLst/>
                <a:latin typeface="Aptos" panose="020B0004020202020204" pitchFamily="34" charset="0"/>
              </a:rPr>
              <a:t>detoks</a:t>
            </a:r>
            <a:r>
              <a:rPr lang="tr-TR" b="0" i="0" dirty="0">
                <a:effectLst/>
                <a:latin typeface="Aptos" panose="020B0004020202020204" pitchFamily="34" charset="0"/>
              </a:rPr>
              <a:t> anlarına öncelik verin</a:t>
            </a:r>
          </a:p>
          <a:p>
            <a:pPr algn="just"/>
            <a:r>
              <a:rPr lang="tr-TR" b="0" i="0" dirty="0">
                <a:effectLst/>
                <a:latin typeface="Aptos" panose="020B0004020202020204" pitchFamily="34" charset="0"/>
              </a:rPr>
              <a:t> Küçük değişiklikler esenliğinizde önemli iyileşmeler sağlar. 🌟👍</a:t>
            </a:r>
            <a:endParaRPr lang="tr-TR" dirty="0">
              <a:latin typeface="Aptos" panose="020B0004020202020204" pitchFamily="34" charset="0"/>
            </a:endParaRPr>
          </a:p>
        </p:txBody>
      </p:sp>
    </p:spTree>
    <p:extLst>
      <p:ext uri="{BB962C8B-B14F-4D97-AF65-F5344CB8AC3E}">
        <p14:creationId xmlns:p14="http://schemas.microsoft.com/office/powerpoint/2010/main" val="1471578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41D4CFD-612B-4C22-B1FF-FFF00CA4DCC6}"/>
              </a:ext>
            </a:extLst>
          </p:cNvPr>
          <p:cNvSpPr>
            <a:spLocks noGrp="1"/>
          </p:cNvSpPr>
          <p:nvPr>
            <p:ph type="title"/>
          </p:nvPr>
        </p:nvSpPr>
        <p:spPr>
          <a:xfrm>
            <a:off x="838201" y="591829"/>
            <a:ext cx="2055010" cy="5583126"/>
          </a:xfrm>
        </p:spPr>
        <p:txBody>
          <a:bodyPr>
            <a:normAutofit/>
          </a:bodyPr>
          <a:lstStyle/>
          <a:p>
            <a:r>
              <a:rPr lang="tr-TR" sz="2400" dirty="0">
                <a:latin typeface="Aptos" panose="020B0004020202020204" pitchFamily="34" charset="0"/>
              </a:rPr>
              <a:t>Ekran Süresi Alışkanlıkları Testi:</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3"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3111"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5"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91891"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7"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17571"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aphicFrame>
        <p:nvGraphicFramePr>
          <p:cNvPr id="5" name="Content Placeholder 2">
            <a:extLst>
              <a:ext uri="{FF2B5EF4-FFF2-40B4-BE49-F238E27FC236}">
                <a16:creationId xmlns:a16="http://schemas.microsoft.com/office/drawing/2014/main" id="{B9632D98-C7C5-A6B9-C065-66C39FF3C8E5}"/>
              </a:ext>
            </a:extLst>
          </p:cNvPr>
          <p:cNvGraphicFramePr>
            <a:graphicFrameLocks noGrp="1"/>
          </p:cNvGraphicFramePr>
          <p:nvPr>
            <p:ph idx="1"/>
            <p:extLst>
              <p:ext uri="{D42A27DB-BD31-4B8C-83A1-F6EECF244321}">
                <p14:modId xmlns:p14="http://schemas.microsoft.com/office/powerpoint/2010/main" val="218144039"/>
              </p:ext>
            </p:extLst>
          </p:nvPr>
        </p:nvGraphicFramePr>
        <p:xfrm>
          <a:off x="3112951" y="435065"/>
          <a:ext cx="8678940" cy="59878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8211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41D4CFD-612B-4C22-B1FF-FFF00CA4DCC6}"/>
              </a:ext>
            </a:extLst>
          </p:cNvPr>
          <p:cNvSpPr>
            <a:spLocks noGrp="1"/>
          </p:cNvSpPr>
          <p:nvPr>
            <p:ph type="title"/>
          </p:nvPr>
        </p:nvSpPr>
        <p:spPr>
          <a:xfrm>
            <a:off x="838201" y="591829"/>
            <a:ext cx="2055010" cy="5583126"/>
          </a:xfrm>
        </p:spPr>
        <p:txBody>
          <a:bodyPr>
            <a:normAutofit/>
          </a:bodyPr>
          <a:lstStyle/>
          <a:p>
            <a:r>
              <a:rPr lang="en-US" sz="2400" dirty="0" err="1">
                <a:latin typeface="Aptos" panose="020B0004020202020204" pitchFamily="34" charset="0"/>
              </a:rPr>
              <a:t>Sosyal</a:t>
            </a:r>
            <a:r>
              <a:rPr lang="en-US" sz="2400" dirty="0">
                <a:latin typeface="Aptos" panose="020B0004020202020204" pitchFamily="34" charset="0"/>
              </a:rPr>
              <a:t> </a:t>
            </a:r>
            <a:r>
              <a:rPr lang="en-US" sz="2400" dirty="0" err="1">
                <a:latin typeface="Aptos" panose="020B0004020202020204" pitchFamily="34" charset="0"/>
              </a:rPr>
              <a:t>Medya</a:t>
            </a:r>
            <a:r>
              <a:rPr lang="en-US" sz="2400" dirty="0">
                <a:latin typeface="Aptos" panose="020B0004020202020204" pitchFamily="34" charset="0"/>
              </a:rPr>
              <a:t> </a:t>
            </a:r>
            <a:r>
              <a:rPr lang="en-US" sz="2400" dirty="0" err="1">
                <a:latin typeface="Aptos" panose="020B0004020202020204" pitchFamily="34" charset="0"/>
              </a:rPr>
              <a:t>Kullanım</a:t>
            </a:r>
            <a:r>
              <a:rPr lang="en-US" sz="2400" dirty="0">
                <a:latin typeface="Aptos" panose="020B0004020202020204" pitchFamily="34" charset="0"/>
              </a:rPr>
              <a:t> </a:t>
            </a:r>
            <a:r>
              <a:rPr lang="en-US" sz="2400" dirty="0" err="1">
                <a:latin typeface="Aptos" panose="020B0004020202020204" pitchFamily="34" charset="0"/>
              </a:rPr>
              <a:t>Testi</a:t>
            </a:r>
            <a:r>
              <a:rPr lang="en-US" sz="2400" dirty="0">
                <a:latin typeface="Aptos" panose="020B0004020202020204" pitchFamily="34" charset="0"/>
              </a:rPr>
              <a:t>:</a:t>
            </a:r>
            <a:endParaRPr lang="mk-MK" sz="2400" dirty="0">
              <a:latin typeface="Aptos" panose="020B0004020202020204" pitchFamily="34" charset="0"/>
            </a:endParaRP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3"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3111"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5"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91891"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7"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17571"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aphicFrame>
        <p:nvGraphicFramePr>
          <p:cNvPr id="5" name="Content Placeholder 2">
            <a:extLst>
              <a:ext uri="{FF2B5EF4-FFF2-40B4-BE49-F238E27FC236}">
                <a16:creationId xmlns:a16="http://schemas.microsoft.com/office/drawing/2014/main" id="{B9632D98-C7C5-A6B9-C065-66C39FF3C8E5}"/>
              </a:ext>
            </a:extLst>
          </p:cNvPr>
          <p:cNvGraphicFramePr>
            <a:graphicFrameLocks noGrp="1"/>
          </p:cNvGraphicFramePr>
          <p:nvPr>
            <p:ph idx="1"/>
            <p:extLst>
              <p:ext uri="{D42A27DB-BD31-4B8C-83A1-F6EECF244321}">
                <p14:modId xmlns:p14="http://schemas.microsoft.com/office/powerpoint/2010/main" val="2187071487"/>
              </p:ext>
            </p:extLst>
          </p:nvPr>
        </p:nvGraphicFramePr>
        <p:xfrm>
          <a:off x="3112951" y="435065"/>
          <a:ext cx="8678940" cy="59878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2166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41D4CFD-612B-4C22-B1FF-FFF00CA4DCC6}"/>
              </a:ext>
            </a:extLst>
          </p:cNvPr>
          <p:cNvSpPr>
            <a:spLocks noGrp="1"/>
          </p:cNvSpPr>
          <p:nvPr>
            <p:ph type="title"/>
          </p:nvPr>
        </p:nvSpPr>
        <p:spPr>
          <a:xfrm>
            <a:off x="838201" y="591829"/>
            <a:ext cx="2055010" cy="5583126"/>
          </a:xfrm>
        </p:spPr>
        <p:txBody>
          <a:bodyPr>
            <a:normAutofit/>
          </a:bodyPr>
          <a:lstStyle/>
          <a:p>
            <a:r>
              <a:rPr lang="en-US" sz="2400" dirty="0" err="1">
                <a:latin typeface="Aptos" panose="020B0004020202020204" pitchFamily="34" charset="0"/>
              </a:rPr>
              <a:t>Dijital</a:t>
            </a:r>
            <a:r>
              <a:rPr lang="en-US" sz="2400" dirty="0">
                <a:latin typeface="Aptos" panose="020B0004020202020204" pitchFamily="34" charset="0"/>
              </a:rPr>
              <a:t> </a:t>
            </a:r>
            <a:r>
              <a:rPr lang="en-US" sz="2400" dirty="0" err="1">
                <a:latin typeface="Aptos" panose="020B0004020202020204" pitchFamily="34" charset="0"/>
              </a:rPr>
              <a:t>Stres</a:t>
            </a:r>
            <a:r>
              <a:rPr lang="en-US" sz="2400" dirty="0">
                <a:latin typeface="Aptos" panose="020B0004020202020204" pitchFamily="34" charset="0"/>
              </a:rPr>
              <a:t> </a:t>
            </a:r>
            <a:r>
              <a:rPr lang="en-US" sz="2400" dirty="0" err="1">
                <a:latin typeface="Aptos" panose="020B0004020202020204" pitchFamily="34" charset="0"/>
              </a:rPr>
              <a:t>Seviyeleri</a:t>
            </a:r>
            <a:r>
              <a:rPr lang="en-US" sz="2400" dirty="0">
                <a:latin typeface="Aptos" panose="020B0004020202020204" pitchFamily="34" charset="0"/>
              </a:rPr>
              <a:t> </a:t>
            </a:r>
            <a:r>
              <a:rPr lang="en-US" sz="2400" dirty="0" err="1">
                <a:latin typeface="Aptos" panose="020B0004020202020204" pitchFamily="34" charset="0"/>
              </a:rPr>
              <a:t>Testi</a:t>
            </a:r>
            <a:r>
              <a:rPr lang="en-US" sz="2400" dirty="0">
                <a:latin typeface="Aptos" panose="020B0004020202020204" pitchFamily="34" charset="0"/>
              </a:rPr>
              <a:t>:</a:t>
            </a:r>
            <a:endParaRPr lang="mk-MK" sz="2400" dirty="0">
              <a:latin typeface="Aptos" panose="020B0004020202020204" pitchFamily="34" charset="0"/>
            </a:endParaRP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3"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3111"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5"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91891"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7"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17571"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aphicFrame>
        <p:nvGraphicFramePr>
          <p:cNvPr id="5" name="Content Placeholder 2">
            <a:extLst>
              <a:ext uri="{FF2B5EF4-FFF2-40B4-BE49-F238E27FC236}">
                <a16:creationId xmlns:a16="http://schemas.microsoft.com/office/drawing/2014/main" id="{B9632D98-C7C5-A6B9-C065-66C39FF3C8E5}"/>
              </a:ext>
            </a:extLst>
          </p:cNvPr>
          <p:cNvGraphicFramePr>
            <a:graphicFrameLocks noGrp="1"/>
          </p:cNvGraphicFramePr>
          <p:nvPr>
            <p:ph idx="1"/>
            <p:extLst>
              <p:ext uri="{D42A27DB-BD31-4B8C-83A1-F6EECF244321}">
                <p14:modId xmlns:p14="http://schemas.microsoft.com/office/powerpoint/2010/main" val="841949011"/>
              </p:ext>
            </p:extLst>
          </p:nvPr>
        </p:nvGraphicFramePr>
        <p:xfrm>
          <a:off x="3112951" y="435065"/>
          <a:ext cx="8678940" cy="59878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6827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516F729-F510-4B43-99D1-82BC7C442E2E}"/>
              </a:ext>
            </a:extLst>
          </p:cNvPr>
          <p:cNvSpPr>
            <a:spLocks noGrp="1"/>
          </p:cNvSpPr>
          <p:nvPr>
            <p:ph type="title"/>
          </p:nvPr>
        </p:nvSpPr>
        <p:spPr>
          <a:xfrm>
            <a:off x="838200" y="365125"/>
            <a:ext cx="10515600" cy="1325563"/>
          </a:xfrm>
        </p:spPr>
        <p:txBody>
          <a:bodyPr>
            <a:normAutofit/>
          </a:bodyPr>
          <a:lstStyle/>
          <a:p>
            <a:r>
              <a:rPr lang="en-US" dirty="0">
                <a:latin typeface="Aptos" panose="020B0004020202020204" pitchFamily="34" charset="0"/>
              </a:rPr>
              <a:t>Her </a:t>
            </a:r>
            <a:r>
              <a:rPr lang="en-US" dirty="0" err="1">
                <a:latin typeface="Aptos" panose="020B0004020202020204" pitchFamily="34" charset="0"/>
              </a:rPr>
              <a:t>sınavın</a:t>
            </a:r>
            <a:r>
              <a:rPr lang="en-US" dirty="0">
                <a:latin typeface="Aptos" panose="020B0004020202020204" pitchFamily="34" charset="0"/>
              </a:rPr>
              <a:t> </a:t>
            </a:r>
            <a:r>
              <a:rPr lang="en-US" dirty="0" err="1">
                <a:latin typeface="Aptos" panose="020B0004020202020204" pitchFamily="34" charset="0"/>
              </a:rPr>
              <a:t>puanını</a:t>
            </a:r>
            <a:r>
              <a:rPr lang="en-US" dirty="0">
                <a:latin typeface="Aptos" panose="020B0004020202020204" pitchFamily="34" charset="0"/>
              </a:rPr>
              <a:t> </a:t>
            </a:r>
            <a:r>
              <a:rPr lang="en-US" dirty="0" err="1">
                <a:latin typeface="Aptos" panose="020B0004020202020204" pitchFamily="34" charset="0"/>
              </a:rPr>
              <a:t>hesaplayın</a:t>
            </a:r>
            <a:endParaRPr lang="mk-MK" dirty="0">
              <a:latin typeface="Aptos" panose="020B0004020202020204" pitchFamily="34"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95DE4EB-0772-433E-B20D-C22953D1B5A9}"/>
              </a:ext>
            </a:extLst>
          </p:cNvPr>
          <p:cNvSpPr>
            <a:spLocks noGrp="1"/>
          </p:cNvSpPr>
          <p:nvPr>
            <p:ph idx="1"/>
          </p:nvPr>
        </p:nvSpPr>
        <p:spPr>
          <a:xfrm>
            <a:off x="838200" y="1825624"/>
            <a:ext cx="11094720" cy="4441031"/>
          </a:xfrm>
        </p:spPr>
        <p:txBody>
          <a:bodyPr numCol="3">
            <a:normAutofit/>
          </a:bodyPr>
          <a:lstStyle/>
          <a:p>
            <a:r>
              <a:rPr lang="en-US" sz="2400" dirty="0" err="1">
                <a:latin typeface="Aptos" panose="020B0004020202020204" pitchFamily="34" charset="0"/>
              </a:rPr>
              <a:t>Ekran</a:t>
            </a:r>
            <a:r>
              <a:rPr lang="en-US" sz="2400" dirty="0">
                <a:latin typeface="Aptos" panose="020B0004020202020204" pitchFamily="34" charset="0"/>
              </a:rPr>
              <a:t> </a:t>
            </a:r>
            <a:r>
              <a:rPr lang="en-US" sz="2400" dirty="0" err="1">
                <a:latin typeface="Aptos" panose="020B0004020202020204" pitchFamily="34" charset="0"/>
              </a:rPr>
              <a:t>Zamanı</a:t>
            </a:r>
            <a:r>
              <a:rPr lang="en-US" sz="2400" dirty="0">
                <a:latin typeface="Aptos" panose="020B0004020202020204" pitchFamily="34" charset="0"/>
              </a:rPr>
              <a:t> </a:t>
            </a:r>
            <a:r>
              <a:rPr lang="en-US" sz="2400" dirty="0" err="1">
                <a:latin typeface="Aptos" panose="020B0004020202020204" pitchFamily="34" charset="0"/>
              </a:rPr>
              <a:t>Alışkanlıkları</a:t>
            </a:r>
            <a:r>
              <a:rPr lang="en-US" sz="2400" dirty="0">
                <a:latin typeface="Aptos" panose="020B0004020202020204" pitchFamily="34" charset="0"/>
              </a:rPr>
              <a:t> </a:t>
            </a:r>
            <a:r>
              <a:rPr lang="en-US" sz="2400" dirty="0" err="1">
                <a:latin typeface="Aptos" panose="020B0004020202020204" pitchFamily="34" charset="0"/>
              </a:rPr>
              <a:t>Testi</a:t>
            </a:r>
            <a:r>
              <a:rPr lang="en-US" sz="2400" dirty="0">
                <a:latin typeface="Aptos" panose="020B0004020202020204" pitchFamily="34" charset="0"/>
              </a:rPr>
              <a:t> </a:t>
            </a:r>
            <a:r>
              <a:rPr lang="en-US" sz="2400" dirty="0" err="1">
                <a:latin typeface="Aptos" panose="020B0004020202020204" pitchFamily="34" charset="0"/>
              </a:rPr>
              <a:t>Puanlama</a:t>
            </a:r>
            <a:r>
              <a:rPr lang="en-US" sz="2400" dirty="0">
                <a:latin typeface="Aptos" panose="020B0004020202020204" pitchFamily="34" charset="0"/>
              </a:rPr>
              <a:t>:</a:t>
            </a:r>
          </a:p>
          <a:p>
            <a:pPr lvl="1"/>
            <a:r>
              <a:rPr lang="en-US" dirty="0">
                <a:latin typeface="Aptos" panose="020B0004020202020204" pitchFamily="34" charset="0"/>
              </a:rPr>
              <a:t>a) 1, b) 2, c) 3, d) 4, e) 5</a:t>
            </a:r>
          </a:p>
          <a:p>
            <a:pPr lvl="1"/>
            <a:r>
              <a:rPr lang="en-US" dirty="0">
                <a:latin typeface="Aptos" panose="020B0004020202020204" pitchFamily="34" charset="0"/>
              </a:rPr>
              <a:t>a) 1, b) 2, c) 3, d) 4, e) 5</a:t>
            </a:r>
          </a:p>
          <a:p>
            <a:pPr lvl="1"/>
            <a:r>
              <a:rPr lang="en-US" dirty="0">
                <a:latin typeface="Aptos" panose="020B0004020202020204" pitchFamily="34" charset="0"/>
              </a:rPr>
              <a:t>a) 1, b) 2, c) 3, d) 4, e) 5</a:t>
            </a:r>
          </a:p>
          <a:p>
            <a:pPr lvl="1"/>
            <a:r>
              <a:rPr lang="en-US" dirty="0">
                <a:latin typeface="Aptos" panose="020B0004020202020204" pitchFamily="34" charset="0"/>
              </a:rPr>
              <a:t>a) 1, b) 2, c) 3, d) 4, e) 5</a:t>
            </a:r>
          </a:p>
          <a:p>
            <a:pPr lvl="1"/>
            <a:r>
              <a:rPr lang="en-US" dirty="0">
                <a:latin typeface="Aptos" panose="020B0004020202020204" pitchFamily="34" charset="0"/>
              </a:rPr>
              <a:t>a) 5, b) 4, c) 3, d) 2, e) 1</a:t>
            </a:r>
          </a:p>
          <a:p>
            <a:endParaRPr lang="sk-SK" sz="2400" dirty="0">
              <a:latin typeface="Aptos" panose="020B0004020202020204" pitchFamily="34" charset="0"/>
            </a:endParaRPr>
          </a:p>
          <a:p>
            <a:endParaRPr lang="sk-SK" sz="2400" dirty="0">
              <a:latin typeface="Aptos" panose="020B0004020202020204" pitchFamily="34" charset="0"/>
            </a:endParaRPr>
          </a:p>
          <a:p>
            <a:endParaRPr lang="sk-SK" sz="2400" dirty="0">
              <a:latin typeface="Aptos" panose="020B0004020202020204" pitchFamily="34" charset="0"/>
            </a:endParaRPr>
          </a:p>
          <a:p>
            <a:endParaRPr lang="sk-SK" sz="2400" dirty="0">
              <a:latin typeface="Aptos" panose="020B0004020202020204" pitchFamily="34" charset="0"/>
            </a:endParaRPr>
          </a:p>
          <a:p>
            <a:r>
              <a:rPr lang="en-US" sz="2400" dirty="0" err="1">
                <a:latin typeface="Aptos" panose="020B0004020202020204" pitchFamily="34" charset="0"/>
              </a:rPr>
              <a:t>Sosyal</a:t>
            </a:r>
            <a:r>
              <a:rPr lang="en-US" sz="2400" dirty="0">
                <a:latin typeface="Aptos" panose="020B0004020202020204" pitchFamily="34" charset="0"/>
              </a:rPr>
              <a:t> </a:t>
            </a:r>
            <a:r>
              <a:rPr lang="en-US" sz="2400" dirty="0" err="1">
                <a:latin typeface="Aptos" panose="020B0004020202020204" pitchFamily="34" charset="0"/>
              </a:rPr>
              <a:t>Medya</a:t>
            </a:r>
            <a:r>
              <a:rPr lang="en-US" sz="2400" dirty="0">
                <a:latin typeface="Aptos" panose="020B0004020202020204" pitchFamily="34" charset="0"/>
              </a:rPr>
              <a:t> </a:t>
            </a:r>
            <a:r>
              <a:rPr lang="en-US" sz="2400" dirty="0" err="1">
                <a:latin typeface="Aptos" panose="020B0004020202020204" pitchFamily="34" charset="0"/>
              </a:rPr>
              <a:t>Kullanımı</a:t>
            </a:r>
            <a:r>
              <a:rPr lang="en-US" sz="2400" dirty="0">
                <a:latin typeface="Aptos" panose="020B0004020202020204" pitchFamily="34" charset="0"/>
              </a:rPr>
              <a:t> </a:t>
            </a:r>
            <a:r>
              <a:rPr lang="en-US" sz="2400" dirty="0" err="1">
                <a:latin typeface="Aptos" panose="020B0004020202020204" pitchFamily="34" charset="0"/>
              </a:rPr>
              <a:t>Testi</a:t>
            </a:r>
            <a:r>
              <a:rPr lang="en-US" sz="2400" dirty="0">
                <a:latin typeface="Aptos" panose="020B0004020202020204" pitchFamily="34" charset="0"/>
              </a:rPr>
              <a:t> </a:t>
            </a:r>
            <a:r>
              <a:rPr lang="en-US" sz="2400" dirty="0" err="1">
                <a:latin typeface="Aptos" panose="020B0004020202020204" pitchFamily="34" charset="0"/>
              </a:rPr>
              <a:t>Puanlama</a:t>
            </a:r>
            <a:r>
              <a:rPr lang="en-US" sz="2400" dirty="0">
                <a:latin typeface="Aptos" panose="020B0004020202020204" pitchFamily="34" charset="0"/>
              </a:rPr>
              <a:t>:</a:t>
            </a:r>
          </a:p>
          <a:p>
            <a:pPr lvl="1"/>
            <a:r>
              <a:rPr lang="en-US" dirty="0">
                <a:latin typeface="Aptos" panose="020B0004020202020204" pitchFamily="34" charset="0"/>
              </a:rPr>
              <a:t>a) 1, b) 2, c) 3, d) 4, e) 5</a:t>
            </a:r>
          </a:p>
          <a:p>
            <a:pPr lvl="1"/>
            <a:r>
              <a:rPr lang="en-US" dirty="0">
                <a:latin typeface="Aptos" panose="020B0004020202020204" pitchFamily="34" charset="0"/>
              </a:rPr>
              <a:t>a) 1, b) 2, c) 3, d) 4, e) 5</a:t>
            </a:r>
          </a:p>
          <a:p>
            <a:pPr lvl="1"/>
            <a:r>
              <a:rPr lang="en-US" dirty="0">
                <a:latin typeface="Aptos" panose="020B0004020202020204" pitchFamily="34" charset="0"/>
              </a:rPr>
              <a:t>a) 1, b) 2, c) 3, d) 4, e) 5</a:t>
            </a:r>
          </a:p>
          <a:p>
            <a:pPr lvl="1"/>
            <a:r>
              <a:rPr lang="en-US" dirty="0">
                <a:latin typeface="Aptos" panose="020B0004020202020204" pitchFamily="34" charset="0"/>
              </a:rPr>
              <a:t>a) 5, b) 4, c) 3, d) 2, e) 1</a:t>
            </a:r>
          </a:p>
          <a:p>
            <a:pPr lvl="1"/>
            <a:r>
              <a:rPr lang="en-US" dirty="0">
                <a:latin typeface="Aptos" panose="020B0004020202020204" pitchFamily="34" charset="0"/>
              </a:rPr>
              <a:t>a) 5, b) 4, c) 3, d) 2, e) 1</a:t>
            </a:r>
          </a:p>
          <a:p>
            <a:endParaRPr lang="sk-SK" sz="2400" dirty="0">
              <a:latin typeface="Aptos" panose="020B0004020202020204" pitchFamily="34" charset="0"/>
            </a:endParaRPr>
          </a:p>
          <a:p>
            <a:endParaRPr lang="sk-SK" sz="2400" dirty="0">
              <a:latin typeface="Aptos" panose="020B0004020202020204" pitchFamily="34" charset="0"/>
            </a:endParaRPr>
          </a:p>
          <a:p>
            <a:endParaRPr lang="sk-SK" sz="2400" dirty="0">
              <a:latin typeface="Aptos" panose="020B0004020202020204" pitchFamily="34" charset="0"/>
            </a:endParaRPr>
          </a:p>
          <a:p>
            <a:endParaRPr lang="sk-SK" sz="2400" dirty="0">
              <a:latin typeface="Aptos" panose="020B0004020202020204" pitchFamily="34" charset="0"/>
            </a:endParaRPr>
          </a:p>
          <a:p>
            <a:r>
              <a:rPr lang="en-US" sz="2400" dirty="0" err="1">
                <a:latin typeface="Aptos" panose="020B0004020202020204" pitchFamily="34" charset="0"/>
              </a:rPr>
              <a:t>Dijital</a:t>
            </a:r>
            <a:r>
              <a:rPr lang="en-US" sz="2400" dirty="0">
                <a:latin typeface="Aptos" panose="020B0004020202020204" pitchFamily="34" charset="0"/>
              </a:rPr>
              <a:t> </a:t>
            </a:r>
            <a:r>
              <a:rPr lang="en-US" sz="2400" dirty="0" err="1">
                <a:latin typeface="Aptos" panose="020B0004020202020204" pitchFamily="34" charset="0"/>
              </a:rPr>
              <a:t>Stres</a:t>
            </a:r>
            <a:r>
              <a:rPr lang="en-US" sz="2400" dirty="0">
                <a:latin typeface="Aptos" panose="020B0004020202020204" pitchFamily="34" charset="0"/>
              </a:rPr>
              <a:t> </a:t>
            </a:r>
            <a:r>
              <a:rPr lang="en-US" sz="2400" dirty="0" err="1">
                <a:latin typeface="Aptos" panose="020B0004020202020204" pitchFamily="34" charset="0"/>
              </a:rPr>
              <a:t>Seviyeleri</a:t>
            </a:r>
            <a:r>
              <a:rPr lang="en-US" sz="2400" dirty="0">
                <a:latin typeface="Aptos" panose="020B0004020202020204" pitchFamily="34" charset="0"/>
              </a:rPr>
              <a:t> </a:t>
            </a:r>
            <a:r>
              <a:rPr lang="en-US" sz="2400" dirty="0" err="1">
                <a:latin typeface="Aptos" panose="020B0004020202020204" pitchFamily="34" charset="0"/>
              </a:rPr>
              <a:t>Testi</a:t>
            </a:r>
            <a:r>
              <a:rPr lang="en-US" sz="2400" dirty="0">
                <a:latin typeface="Aptos" panose="020B0004020202020204" pitchFamily="34" charset="0"/>
              </a:rPr>
              <a:t> </a:t>
            </a:r>
            <a:r>
              <a:rPr lang="en-US" sz="2400" dirty="0" err="1">
                <a:latin typeface="Aptos" panose="020B0004020202020204" pitchFamily="34" charset="0"/>
              </a:rPr>
              <a:t>Puanlama</a:t>
            </a:r>
            <a:r>
              <a:rPr lang="en-US" sz="2400" dirty="0">
                <a:latin typeface="Aptos" panose="020B0004020202020204" pitchFamily="34" charset="0"/>
              </a:rPr>
              <a:t>:</a:t>
            </a:r>
          </a:p>
          <a:p>
            <a:pPr lvl="1"/>
            <a:r>
              <a:rPr lang="en-US" dirty="0">
                <a:latin typeface="Aptos" panose="020B0004020202020204" pitchFamily="34" charset="0"/>
              </a:rPr>
              <a:t>a) 1, b) 2, c) 3, d) 4, e) 5</a:t>
            </a:r>
          </a:p>
          <a:p>
            <a:pPr lvl="1"/>
            <a:r>
              <a:rPr lang="en-US" dirty="0">
                <a:latin typeface="Aptos" panose="020B0004020202020204" pitchFamily="34" charset="0"/>
              </a:rPr>
              <a:t>a) 1, b) 2, c) 3, d) 4, e) 5</a:t>
            </a:r>
          </a:p>
          <a:p>
            <a:pPr lvl="1"/>
            <a:r>
              <a:rPr lang="en-US" dirty="0">
                <a:latin typeface="Aptos" panose="020B0004020202020204" pitchFamily="34" charset="0"/>
              </a:rPr>
              <a:t>a) 1, b) 2, c) 3, d) 4, e) 5</a:t>
            </a:r>
          </a:p>
          <a:p>
            <a:pPr lvl="1"/>
            <a:r>
              <a:rPr lang="en-US" dirty="0">
                <a:latin typeface="Aptos" panose="020B0004020202020204" pitchFamily="34" charset="0"/>
              </a:rPr>
              <a:t>a) 5, b) 4, c) 3, d) 2, e) 1</a:t>
            </a:r>
            <a:endParaRPr lang="mk-MK" dirty="0">
              <a:latin typeface="Aptos" panose="020B0004020202020204" pitchFamily="34" charset="0"/>
            </a:endParaRPr>
          </a:p>
        </p:txBody>
      </p:sp>
    </p:spTree>
    <p:extLst>
      <p:ext uri="{BB962C8B-B14F-4D97-AF65-F5344CB8AC3E}">
        <p14:creationId xmlns:p14="http://schemas.microsoft.com/office/powerpoint/2010/main" val="2667227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26720" y="155735"/>
            <a:ext cx="10515600" cy="1325563"/>
          </a:xfrm>
        </p:spPr>
        <p:txBody>
          <a:bodyPr>
            <a:normAutofit/>
          </a:bodyPr>
          <a:lstStyle/>
          <a:p>
            <a:pPr algn="l"/>
            <a:r>
              <a:rPr lang="en-US" sz="4400" dirty="0" err="1">
                <a:latin typeface="Aptos" panose="020B0004020202020204" pitchFamily="34" charset="0"/>
                <a:cs typeface="Calibri Light" panose="020F0302020204030204" pitchFamily="34" charset="0"/>
              </a:rPr>
              <a:t>Dijital</a:t>
            </a:r>
            <a:r>
              <a:rPr lang="en-US" sz="4400" dirty="0">
                <a:latin typeface="Aptos" panose="020B0004020202020204" pitchFamily="34" charset="0"/>
                <a:cs typeface="Calibri Light" panose="020F0302020204030204" pitchFamily="34" charset="0"/>
              </a:rPr>
              <a:t> </a:t>
            </a:r>
            <a:r>
              <a:rPr lang="en-US" sz="4400" dirty="0" err="1">
                <a:latin typeface="Aptos" panose="020B0004020202020204" pitchFamily="34" charset="0"/>
                <a:cs typeface="Calibri Light" panose="020F0302020204030204" pitchFamily="34" charset="0"/>
              </a:rPr>
              <a:t>Esenlik</a:t>
            </a:r>
            <a:r>
              <a:rPr lang="en-US" sz="4400" dirty="0">
                <a:latin typeface="Aptos" panose="020B0004020202020204" pitchFamily="34" charset="0"/>
                <a:cs typeface="Calibri Light" panose="020F0302020204030204" pitchFamily="34" charset="0"/>
              </a:rPr>
              <a:t> </a:t>
            </a:r>
            <a:r>
              <a:rPr lang="en-US" sz="4400" dirty="0" err="1">
                <a:latin typeface="Aptos" panose="020B0004020202020204" pitchFamily="34" charset="0"/>
                <a:cs typeface="Calibri Light" panose="020F0302020204030204" pitchFamily="34" charset="0"/>
              </a:rPr>
              <a:t>Nasıl</a:t>
            </a:r>
            <a:r>
              <a:rPr lang="en-US" sz="4400" dirty="0">
                <a:latin typeface="Aptos" panose="020B0004020202020204" pitchFamily="34" charset="0"/>
                <a:cs typeface="Calibri Light" panose="020F0302020204030204" pitchFamily="34" charset="0"/>
              </a:rPr>
              <a:t> </a:t>
            </a:r>
            <a:r>
              <a:rPr lang="en-US" sz="4400" dirty="0" err="1">
                <a:latin typeface="Aptos" panose="020B0004020202020204" pitchFamily="34" charset="0"/>
                <a:cs typeface="Calibri Light" panose="020F0302020204030204" pitchFamily="34" charset="0"/>
              </a:rPr>
              <a:t>Kavramsallaştırılır</a:t>
            </a:r>
            <a:r>
              <a:rPr lang="en-US" sz="4400" dirty="0">
                <a:latin typeface="Aptos" panose="020B0004020202020204" pitchFamily="34" charset="0"/>
                <a:cs typeface="Calibri Light" panose="020F0302020204030204" pitchFamily="34" charset="0"/>
              </a:rPr>
              <a: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979382" y="1404143"/>
            <a:ext cx="10515600" cy="4862513"/>
          </a:xfrm>
        </p:spPr>
        <p:txBody>
          <a:bodyPr>
            <a:normAutofit/>
          </a:bodyPr>
          <a:lstStyle/>
          <a:p>
            <a:pPr marL="0" indent="0">
              <a:spcAft>
                <a:spcPts val="600"/>
              </a:spcAft>
              <a:buNone/>
            </a:pPr>
            <a:r>
              <a:rPr lang="tr-TR" sz="3200" b="1" dirty="0">
                <a:solidFill>
                  <a:srgbClr val="FFAA5A"/>
                </a:solidFill>
                <a:latin typeface="Aptos" panose="020B0004020202020204" pitchFamily="34" charset="0"/>
                <a:cs typeface="Calibri" panose="020F0502020204030204" pitchFamily="34" charset="0"/>
              </a:rPr>
              <a:t>Dijital Esenlik Çerçevesi</a:t>
            </a:r>
          </a:p>
          <a:p>
            <a:pPr algn="just">
              <a:spcAft>
                <a:spcPts val="600"/>
              </a:spcAft>
            </a:pPr>
            <a:r>
              <a:rPr lang="en-US" sz="2400" noProof="1">
                <a:latin typeface="Aptos" panose="020B0004020202020204" pitchFamily="34" charset="0"/>
                <a:cs typeface="Calibri" panose="020F0502020204030204" pitchFamily="34" charset="0"/>
              </a:rPr>
              <a:t>NUS-CTIC ve DQ Enstitüsü, dijital esenliğe yönelik ulusal bir çerçeve ve değerlendirme araçları geliştirmek için işbirliği yaptı. Bu örgütler, dijital esenliğe ilişkin önemli boyutları belirlediler ve bunları DQ Global Standartları gibi küresel standartlarla uyumlu hale getirdiler. Bu işbirliği, dijital esenliğin anlaşılması ve desteklenmesi için yapılandırılmış bir yaklaşım sağlamayı amaçlamıştır.</a:t>
            </a:r>
          </a:p>
          <a:p>
            <a:pPr algn="just">
              <a:spcAft>
                <a:spcPts val="600"/>
              </a:spcAft>
            </a:pPr>
            <a:r>
              <a:rPr lang="en-US" sz="2400" noProof="1">
                <a:latin typeface="Aptos" panose="020B0004020202020204" pitchFamily="34" charset="0"/>
                <a:cs typeface="Calibri" panose="020F0502020204030204" pitchFamily="34" charset="0"/>
              </a:rPr>
              <a:t>Dijital esenliğin dokuz boyutu, dijital dünyada başarılı olmak için temel hususları kapsamaktadır. Bu hususlar arasında; </a:t>
            </a:r>
            <a:r>
              <a:rPr lang="en-US" sz="2400" b="1" noProof="1">
                <a:latin typeface="Aptos" panose="020B0004020202020204" pitchFamily="34" charset="0"/>
                <a:cs typeface="Calibri" panose="020F0502020204030204" pitchFamily="34" charset="0"/>
              </a:rPr>
              <a:t>çevrimiçi güvenliği yönetmek, hakları korumak, etkili iletişim, duygusal zeka, yaratıcılığı teşvik etmek, sağlığı korumak, bilinçli tüketici seçimleri yapmak, kariyer fırsatlarının peşinden gitmek ve dijital aktivizm </a:t>
            </a:r>
            <a:r>
              <a:rPr lang="en-US" sz="2400" noProof="1">
                <a:latin typeface="Aptos" panose="020B0004020202020204" pitchFamily="34" charset="0"/>
                <a:cs typeface="Calibri" panose="020F0502020204030204" pitchFamily="34" charset="0"/>
              </a:rPr>
              <a:t>yer almaktadır.</a:t>
            </a:r>
            <a:endParaRPr lang="en-US" sz="2400" dirty="0">
              <a:latin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2272381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5043D1-32DC-435B-B744-AA9CF4A294D4}"/>
              </a:ext>
            </a:extLst>
          </p:cNvPr>
          <p:cNvSpPr>
            <a:spLocks noGrp="1"/>
          </p:cNvSpPr>
          <p:nvPr>
            <p:ph type="title"/>
          </p:nvPr>
        </p:nvSpPr>
        <p:spPr>
          <a:xfrm>
            <a:off x="218204" y="1198418"/>
            <a:ext cx="3200400" cy="4461163"/>
          </a:xfrm>
        </p:spPr>
        <p:txBody>
          <a:bodyPr>
            <a:normAutofit/>
          </a:bodyPr>
          <a:lstStyle/>
          <a:p>
            <a:r>
              <a:rPr lang="tr-TR" sz="3600" dirty="0">
                <a:solidFill>
                  <a:srgbClr val="FFFFFF"/>
                </a:solidFill>
                <a:latin typeface="Aptos" panose="020B0004020202020204" pitchFamily="34" charset="0"/>
              </a:rPr>
              <a:t>Özet</a:t>
            </a:r>
            <a:endParaRPr lang="mk-MK" sz="3600" dirty="0">
              <a:solidFill>
                <a:srgbClr val="FFFFFF"/>
              </a:solidFill>
              <a:latin typeface="Aptos" panose="020B0004020202020204" pitchFamily="34"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D33C17F-C831-481F-9058-41064FF9C3D2}"/>
              </a:ext>
            </a:extLst>
          </p:cNvPr>
          <p:cNvSpPr>
            <a:spLocks noGrp="1"/>
          </p:cNvSpPr>
          <p:nvPr>
            <p:ph idx="1"/>
          </p:nvPr>
        </p:nvSpPr>
        <p:spPr>
          <a:xfrm>
            <a:off x="4142232" y="319088"/>
            <a:ext cx="8046720" cy="5752306"/>
          </a:xfrm>
        </p:spPr>
        <p:txBody>
          <a:bodyPr anchor="ctr">
            <a:normAutofit lnSpcReduction="10000"/>
          </a:bodyPr>
          <a:lstStyle/>
          <a:p>
            <a:r>
              <a:rPr lang="tr-TR" sz="1600" dirty="0">
                <a:latin typeface="Aptos" panose="020B0004020202020204" pitchFamily="34" charset="0"/>
              </a:rPr>
              <a:t>Ekran Zamanı Alışkanlıkları Test Sonuçları:</a:t>
            </a:r>
          </a:p>
          <a:p>
            <a:r>
              <a:rPr lang="tr-TR" sz="1600" dirty="0">
                <a:latin typeface="Aptos" panose="020B0004020202020204" pitchFamily="34" charset="0"/>
              </a:rPr>
              <a:t>Puan Aralığı	Yorumlama</a:t>
            </a:r>
          </a:p>
          <a:p>
            <a:pPr lvl="1"/>
            <a:r>
              <a:rPr lang="tr-TR" sz="1600" dirty="0">
                <a:latin typeface="Aptos" panose="020B0004020202020204" pitchFamily="34" charset="0"/>
              </a:rPr>
              <a:t>5-8 	Düşük ekran süresi alışkanlıkları, dengeli kullanım.</a:t>
            </a:r>
          </a:p>
          <a:p>
            <a:pPr lvl="1"/>
            <a:r>
              <a:rPr lang="tr-TR" sz="1600" dirty="0">
                <a:latin typeface="Aptos" panose="020B0004020202020204" pitchFamily="34" charset="0"/>
              </a:rPr>
              <a:t>9-12 	Orta düzeyde ekran süresi alışkanlıkları, bazı iyileştirme alanları.</a:t>
            </a:r>
          </a:p>
          <a:p>
            <a:pPr lvl="1"/>
            <a:r>
              <a:rPr lang="tr-TR" sz="1600" dirty="0">
                <a:latin typeface="Aptos" panose="020B0004020202020204" pitchFamily="34" charset="0"/>
              </a:rPr>
              <a:t>13-16 	Yüksek ekran süresi alışkanlıkları, sınırlar koymayı düşünün.</a:t>
            </a:r>
          </a:p>
          <a:p>
            <a:pPr lvl="1"/>
            <a:r>
              <a:rPr lang="tr-TR" sz="1600" dirty="0">
                <a:latin typeface="Aptos" panose="020B0004020202020204" pitchFamily="34" charset="0"/>
              </a:rPr>
              <a:t>17-20 	Yüksek ekran süresi alışkanlıkları, refah için kullanımı yeniden 			değerlendirmeniz gerekebilir.</a:t>
            </a:r>
          </a:p>
          <a:p>
            <a:r>
              <a:rPr lang="tr-TR" sz="1600" dirty="0">
                <a:latin typeface="Aptos" panose="020B0004020202020204" pitchFamily="34" charset="0"/>
              </a:rPr>
              <a:t>Sosyal Medya Kullanımı Test Sonuçları:</a:t>
            </a:r>
          </a:p>
          <a:p>
            <a:r>
              <a:rPr lang="tr-TR" sz="1600" dirty="0">
                <a:latin typeface="Aptos" panose="020B0004020202020204" pitchFamily="34" charset="0"/>
              </a:rPr>
              <a:t>Puan Aralığı	Yorumlama</a:t>
            </a:r>
          </a:p>
          <a:p>
            <a:pPr lvl="1"/>
            <a:r>
              <a:rPr lang="tr-TR" sz="1600" dirty="0">
                <a:latin typeface="Aptos" panose="020B0004020202020204" pitchFamily="34" charset="0"/>
              </a:rPr>
              <a:t>5-8 	Sağlıklı sosyal medya kullanımı, bilinçli etkileşim.</a:t>
            </a:r>
          </a:p>
          <a:p>
            <a:pPr lvl="1"/>
            <a:r>
              <a:rPr lang="tr-TR" sz="1600" dirty="0">
                <a:latin typeface="Aptos" panose="020B0004020202020204" pitchFamily="34" charset="0"/>
              </a:rPr>
              <a:t>9-12 	Orta düzeyde sosyal medya kullanımı, harcanan zamana dikkat edin.</a:t>
            </a:r>
          </a:p>
          <a:p>
            <a:pPr lvl="1"/>
            <a:r>
              <a:rPr lang="tr-TR" sz="1600" dirty="0">
                <a:latin typeface="Aptos" panose="020B0004020202020204" pitchFamily="34" charset="0"/>
              </a:rPr>
              <a:t>13-16 	Yüksek düzeyde sosyal medya kullanımı, sınırlar koymayı düşünün.</a:t>
            </a:r>
          </a:p>
          <a:p>
            <a:pPr lvl="1"/>
            <a:r>
              <a:rPr lang="tr-TR" sz="1600" dirty="0">
                <a:latin typeface="Aptos" panose="020B0004020202020204" pitchFamily="34" charset="0"/>
              </a:rPr>
              <a:t>17-20 	Yüksek düzeyde sosyal medya kullanımı, refah üzerinde olumsuz etki 		potansiyeli.</a:t>
            </a:r>
          </a:p>
          <a:p>
            <a:r>
              <a:rPr lang="tr-TR" sz="1600" dirty="0">
                <a:latin typeface="Aptos" panose="020B0004020202020204" pitchFamily="34" charset="0"/>
              </a:rPr>
              <a:t>Dijital Stres Düzeyleri Test Sonuçları:</a:t>
            </a:r>
          </a:p>
          <a:p>
            <a:r>
              <a:rPr lang="tr-TR" sz="1600" dirty="0">
                <a:latin typeface="Aptos" panose="020B0004020202020204" pitchFamily="34" charset="0"/>
              </a:rPr>
              <a:t>Puan Aralığı	Yorumlama</a:t>
            </a:r>
          </a:p>
          <a:p>
            <a:pPr lvl="1"/>
            <a:r>
              <a:rPr lang="tr-TR" sz="1600" dirty="0">
                <a:latin typeface="Aptos" panose="020B0004020202020204" pitchFamily="34" charset="0"/>
              </a:rPr>
              <a:t>5-8 	Düşük dijital stres seviyeleri, iyi yönetiliyor.</a:t>
            </a:r>
          </a:p>
          <a:p>
            <a:pPr lvl="1"/>
            <a:r>
              <a:rPr lang="tr-TR" sz="1600" dirty="0">
                <a:latin typeface="Aptos" panose="020B0004020202020204" pitchFamily="34" charset="0"/>
              </a:rPr>
              <a:t>9-12 	Orta dijital stres seviyeleri, bazı iyileştirme alanları.</a:t>
            </a:r>
          </a:p>
          <a:p>
            <a:pPr lvl="1"/>
            <a:r>
              <a:rPr lang="tr-TR" sz="1600" dirty="0">
                <a:latin typeface="Aptos" panose="020B0004020202020204" pitchFamily="34" charset="0"/>
              </a:rPr>
              <a:t>13-16 	Yüksek dijital stres seviyeleri, stres yönetimi stratejilerini göz önünde 		bulundurun.</a:t>
            </a:r>
          </a:p>
          <a:p>
            <a:pPr lvl="1"/>
            <a:r>
              <a:rPr lang="tr-TR" sz="1600" dirty="0">
                <a:latin typeface="Aptos" panose="020B0004020202020204" pitchFamily="34" charset="0"/>
              </a:rPr>
              <a:t>17-20 	Yüksek dijital stres seviyeleri, stres azaltma tekniklerine acil ihtiyaç var.</a:t>
            </a:r>
          </a:p>
        </p:txBody>
      </p:sp>
    </p:spTree>
    <p:extLst>
      <p:ext uri="{BB962C8B-B14F-4D97-AF65-F5344CB8AC3E}">
        <p14:creationId xmlns:p14="http://schemas.microsoft.com/office/powerpoint/2010/main" val="1181650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tr-TR" dirty="0">
                <a:latin typeface="Aptos" panose="020B0004020202020204" pitchFamily="34" charset="0"/>
                <a:cs typeface="Calibri Light" panose="020F0302020204030204" pitchFamily="34" charset="0"/>
              </a:rPr>
              <a:t>Kaynak</a:t>
            </a:r>
          </a:p>
        </p:txBody>
      </p:sp>
      <p:sp>
        <p:nvSpPr>
          <p:cNvPr id="3" name="Content Placeholder 2"/>
          <p:cNvSpPr>
            <a:spLocks noGrp="1"/>
          </p:cNvSpPr>
          <p:nvPr>
            <p:ph idx="1"/>
          </p:nvPr>
        </p:nvSpPr>
        <p:spPr>
          <a:xfrm>
            <a:off x="838200" y="1423491"/>
            <a:ext cx="10515600" cy="4753472"/>
          </a:xfrm>
        </p:spPr>
        <p:txBody>
          <a:bodyPr>
            <a:normAutofit/>
          </a:bodyPr>
          <a:lstStyle/>
          <a:p>
            <a:pPr>
              <a:spcAft>
                <a:spcPts val="600"/>
              </a:spcAft>
            </a:pPr>
            <a:r>
              <a:rPr lang="en-US" sz="3200" b="1" dirty="0">
                <a:solidFill>
                  <a:srgbClr val="92BAB5"/>
                </a:solidFill>
                <a:latin typeface="Aptos" panose="020B000402020202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Yue, A., Pang, N., &amp; </a:t>
            </a:r>
            <a:r>
              <a:rPr lang="en-US" sz="3200" b="1" dirty="0" err="1">
                <a:solidFill>
                  <a:srgbClr val="92BAB5"/>
                </a:solidFill>
                <a:latin typeface="Aptos" panose="020B000402020202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Mambra</a:t>
            </a:r>
            <a:r>
              <a:rPr lang="en-US" sz="3200" dirty="0">
                <a:latin typeface="Aptos" panose="020B000402020202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S. (2021). Developing an indicator framework for digital wellbeing: Perspectives from digital citizenship (NUS-CTIC Working Paper Series No. 1).</a:t>
            </a:r>
            <a:endParaRPr lang="en-US" sz="3200" dirty="0">
              <a:latin typeface="Aptos" panose="020B0004020202020204" pitchFamily="34" charset="0"/>
              <a:cs typeface="Calibri" panose="020F0502020204030204" pitchFamily="34" charset="0"/>
            </a:endParaRPr>
          </a:p>
          <a:p>
            <a:pPr marL="0" indent="0">
              <a:spcAft>
                <a:spcPts val="600"/>
              </a:spcAft>
              <a:buNone/>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1400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12298" y="654050"/>
            <a:ext cx="11567404" cy="557075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just">
              <a:spcBef>
                <a:spcPct val="0"/>
              </a:spcBef>
            </a:pPr>
            <a:r>
              <a:rPr lang="tr-TR" sz="2000" b="1" dirty="0">
                <a:solidFill>
                  <a:srgbClr val="92BAB5"/>
                </a:solidFill>
                <a:latin typeface="Aptos" panose="020B0004020202020204" pitchFamily="34" charset="0"/>
                <a:ea typeface="Inter"/>
                <a:cs typeface="Inter"/>
                <a:sym typeface="Inter"/>
              </a:rPr>
              <a:t>Açık Lisans</a:t>
            </a:r>
          </a:p>
          <a:p>
            <a:pPr algn="just">
              <a:spcBef>
                <a:spcPct val="0"/>
              </a:spcBef>
            </a:pPr>
            <a:r>
              <a:rPr lang="tr-TR" sz="1800" dirty="0">
                <a:latin typeface="Aptos" panose="020B0004020202020204" pitchFamily="34" charset="0"/>
                <a:ea typeface="Inter"/>
                <a:cs typeface="Inter"/>
                <a:sym typeface="Inter"/>
              </a:rPr>
              <a:t> </a:t>
            </a:r>
          </a:p>
          <a:p>
            <a:pPr algn="just">
              <a:spcBef>
                <a:spcPct val="0"/>
              </a:spcBef>
            </a:pPr>
            <a:r>
              <a:rPr lang="tr-TR" sz="1800" dirty="0">
                <a:latin typeface="Aptos" panose="020B0004020202020204" pitchFamily="34" charset="0"/>
                <a:ea typeface="Inter"/>
                <a:cs typeface="Inter"/>
                <a:sym typeface="Inter"/>
              </a:rPr>
              <a:t>"Dijital Esenlik ve Güvenliği Herkes için Erişilebilir Hale Getirerek Dijital Yılmazlığın İnşası” (Proje </a:t>
            </a:r>
            <a:r>
              <a:rPr lang="tr-TR" sz="1800" dirty="0" err="1">
                <a:latin typeface="Aptos" panose="020B0004020202020204" pitchFamily="34" charset="0"/>
                <a:ea typeface="Inter"/>
                <a:cs typeface="Inter"/>
                <a:sym typeface="Inter"/>
              </a:rPr>
              <a:t>no</a:t>
            </a:r>
            <a:r>
              <a:rPr lang="tr-TR" sz="1800" dirty="0">
                <a:latin typeface="Aptos" panose="020B0004020202020204" pitchFamily="34" charset="0"/>
                <a:ea typeface="Inter"/>
                <a:cs typeface="Inter"/>
                <a:sym typeface="Inter"/>
              </a:rPr>
              <a:t>: 2022-2-SK01-KA220-ADU000096888) projesi kapsamında hazırlanan bu ürün, Avrupa Komisyonu’nun desteği ile geliştirilmiştir ve yalnızca yazar(</a:t>
            </a:r>
            <a:r>
              <a:rPr lang="tr-TR" sz="1800" dirty="0" err="1">
                <a:latin typeface="Aptos" panose="020B0004020202020204" pitchFamily="34" charset="0"/>
                <a:ea typeface="Inter"/>
                <a:cs typeface="Inter"/>
                <a:sym typeface="Inter"/>
              </a:rPr>
              <a:t>lar</a:t>
            </a:r>
            <a:r>
              <a:rPr lang="tr-TR" sz="1800" dirty="0">
                <a:latin typeface="Aptos" panose="020B0004020202020204" pitchFamily="34" charset="0"/>
                <a:ea typeface="Inter"/>
                <a:cs typeface="Inter"/>
                <a:sym typeface="Inter"/>
              </a:rPr>
              <a:t>)</a:t>
            </a:r>
            <a:r>
              <a:rPr lang="tr-TR" sz="1800" dirty="0" err="1">
                <a:latin typeface="Aptos" panose="020B0004020202020204" pitchFamily="34" charset="0"/>
                <a:ea typeface="Inter"/>
                <a:cs typeface="Inter"/>
                <a:sym typeface="Inter"/>
              </a:rPr>
              <a:t>ının</a:t>
            </a:r>
            <a:r>
              <a:rPr lang="tr-TR" sz="1800" dirty="0">
                <a:latin typeface="Aptos" panose="020B0004020202020204" pitchFamily="34" charset="0"/>
                <a:ea typeface="Inter"/>
                <a:cs typeface="Inter"/>
                <a:sym typeface="Inter"/>
              </a:rPr>
              <a:t> görüşlerini yansıtmaktadır. Avrupa Komisyonu, belgelerin içeriği hakkında sorumlu tutulamaz. </a:t>
            </a:r>
          </a:p>
          <a:p>
            <a:pPr algn="just">
              <a:spcBef>
                <a:spcPct val="0"/>
              </a:spcBef>
            </a:pPr>
            <a:endParaRPr lang="tr-TR" sz="1800" dirty="0">
              <a:latin typeface="Aptos" panose="020B0004020202020204" pitchFamily="34" charset="0"/>
              <a:ea typeface="Inter"/>
              <a:cs typeface="Inter"/>
              <a:sym typeface="Inter"/>
            </a:endParaRPr>
          </a:p>
          <a:p>
            <a:pPr algn="just">
              <a:spcBef>
                <a:spcPct val="0"/>
              </a:spcBef>
            </a:pPr>
            <a:r>
              <a:rPr lang="tr-TR" sz="1800" dirty="0">
                <a:latin typeface="Aptos" panose="020B0004020202020204" pitchFamily="34" charset="0"/>
                <a:ea typeface="Inter"/>
                <a:cs typeface="Inter"/>
                <a:sym typeface="Inter"/>
              </a:rPr>
              <a:t>Bu yayın, CC-BY-NC-SA Creative Commons lisansına sahiptir.</a:t>
            </a:r>
          </a:p>
          <a:p>
            <a:pPr algn="just">
              <a:spcBef>
                <a:spcPct val="0"/>
              </a:spcBef>
            </a:pPr>
            <a:br>
              <a:rPr lang="tr-TR" sz="1800" dirty="0">
                <a:latin typeface="Aptos" panose="020B0004020202020204" pitchFamily="34" charset="0"/>
                <a:ea typeface="Inter"/>
                <a:cs typeface="Inter"/>
                <a:sym typeface="Inter"/>
              </a:rPr>
            </a:br>
            <a:endParaRPr lang="tr-TR" sz="1800" dirty="0">
              <a:latin typeface="Aptos" panose="020B0004020202020204" pitchFamily="34" charset="0"/>
              <a:ea typeface="Inter"/>
              <a:cs typeface="Inter"/>
              <a:sym typeface="Inter"/>
            </a:endParaRPr>
          </a:p>
          <a:p>
            <a:pPr algn="just">
              <a:spcBef>
                <a:spcPct val="0"/>
              </a:spcBef>
            </a:pPr>
            <a:endParaRPr lang="tr-TR" sz="1800" dirty="0">
              <a:latin typeface="Aptos" panose="020B0004020202020204" pitchFamily="34" charset="0"/>
              <a:ea typeface="Inter"/>
              <a:cs typeface="Inter"/>
              <a:sym typeface="Inter"/>
            </a:endParaRPr>
          </a:p>
          <a:p>
            <a:pPr marR="0" lvl="0" indent="0" algn="just" fontAlgn="auto">
              <a:spcBef>
                <a:spcPct val="0"/>
              </a:spcBef>
              <a:spcAft>
                <a:spcPts val="0"/>
              </a:spcAft>
              <a:buClrTx/>
              <a:buSzTx/>
              <a:buFontTx/>
              <a:buNone/>
              <a:tabLst/>
              <a:defRPr/>
            </a:pPr>
            <a:r>
              <a:rPr lang="tr-TR" sz="1800" dirty="0">
                <a:ea typeface="Inter"/>
              </a:rPr>
              <a:t>Bu lisans, ticari olmayan amaçlar için eserin kopyalanmasına, dağıtılmasına, uyarlanmasına ve işlenmesine izin verir. Eseri kullanırken ve eserden alıntı yaparken:</a:t>
            </a:r>
          </a:p>
          <a:p>
            <a:pPr marR="0" lvl="0" indent="0" algn="just" fontAlgn="auto">
              <a:spcBef>
                <a:spcPct val="0"/>
              </a:spcBef>
              <a:spcAft>
                <a:spcPts val="0"/>
              </a:spcAft>
              <a:buClrTx/>
              <a:buSzTx/>
              <a:buFontTx/>
              <a:buNone/>
              <a:tabLst/>
              <a:defRPr/>
            </a:pPr>
            <a:r>
              <a:rPr lang="tr-TR" sz="1800" dirty="0">
                <a:ea typeface="Inter"/>
              </a:rPr>
              <a:t>1. uygun atıf yapılmalı, lisans kullanılmalı ve değişiklik yapıldıysa bu belirtilmelidir. Telif hakları, eser sahiplerine ait kalacaktır.</a:t>
            </a:r>
          </a:p>
          <a:p>
            <a:pPr marR="0" lvl="0" indent="0" algn="just" fontAlgn="auto">
              <a:spcBef>
                <a:spcPct val="0"/>
              </a:spcBef>
              <a:spcAft>
                <a:spcPts val="0"/>
              </a:spcAft>
              <a:buClrTx/>
              <a:buSzTx/>
              <a:buFontTx/>
              <a:buNone/>
              <a:tabLst/>
              <a:defRPr/>
            </a:pPr>
            <a:r>
              <a:rPr lang="tr-TR" sz="1800" dirty="0">
                <a:ea typeface="Inter"/>
              </a:rPr>
              <a:t>2. eser ticari amaçlarla kullanılamaz.</a:t>
            </a:r>
          </a:p>
          <a:p>
            <a:pPr marR="0" lvl="0" indent="0" algn="just" fontAlgn="auto">
              <a:spcBef>
                <a:spcPct val="0"/>
              </a:spcBef>
              <a:spcAft>
                <a:spcPts val="0"/>
              </a:spcAft>
              <a:buClrTx/>
              <a:buSzTx/>
              <a:buFontTx/>
              <a:buNone/>
              <a:tabLst/>
              <a:defRPr/>
            </a:pPr>
            <a:r>
              <a:rPr lang="tr-TR" sz="1800" dirty="0">
                <a:ea typeface="Inter"/>
              </a:rPr>
              <a:t>3. eseri değiştirdiğinizde, dönüştürdüğünüzde veya işlediğinizde, ortaya çıkan eseri aynı lisansla lisanslamalısınız. </a:t>
            </a:r>
          </a:p>
          <a:p>
            <a:pPr marR="0" lvl="0" indent="0" algn="just" fontAlgn="auto">
              <a:spcBef>
                <a:spcPct val="0"/>
              </a:spcBef>
              <a:spcAft>
                <a:spcPts val="0"/>
              </a:spcAft>
              <a:buClrTx/>
              <a:buSzTx/>
              <a:buFontTx/>
              <a:buNone/>
              <a:tabLst/>
              <a:defRPr/>
            </a:pPr>
            <a:endParaRPr lang="tr-TR" sz="1800" b="1" dirty="0">
              <a:solidFill>
                <a:srgbClr val="FFAA5A"/>
              </a:solidFill>
              <a:latin typeface="Aptos" panose="020B0004020202020204" pitchFamily="34" charset="0"/>
              <a:ea typeface="Inter"/>
              <a:cs typeface="Inter"/>
              <a:sym typeface="Inter"/>
            </a:endParaRPr>
          </a:p>
          <a:p>
            <a:pPr algn="just">
              <a:spcBef>
                <a:spcPct val="0"/>
              </a:spcBef>
            </a:pPr>
            <a:r>
              <a:rPr lang="tr-TR" sz="1800" b="1" dirty="0">
                <a:solidFill>
                  <a:srgbClr val="FFAA5A"/>
                </a:solidFill>
                <a:latin typeface="Aptos" panose="020B0004020202020204" pitchFamily="34" charset="0"/>
                <a:ea typeface="Inter"/>
                <a:cs typeface="Inter"/>
                <a:sym typeface="Inter"/>
              </a:rPr>
              <a:t>Sorumluluk Reddi:</a:t>
            </a:r>
          </a:p>
          <a:p>
            <a:pPr algn="just">
              <a:spcBef>
                <a:spcPct val="0"/>
              </a:spcBef>
            </a:pPr>
            <a:r>
              <a:rPr lang="tr-TR" sz="1800" dirty="0">
                <a:ea typeface="Inter"/>
              </a:rPr>
              <a:t>Avrupa Birliği tarafından ortak finanse edilmiştir. Ancak ifade edilen görüşler ve fikirler yalnızca yazar(</a:t>
            </a:r>
            <a:r>
              <a:rPr lang="tr-TR" sz="1800" dirty="0" err="1">
                <a:ea typeface="Inter"/>
              </a:rPr>
              <a:t>lar</a:t>
            </a:r>
            <a:r>
              <a:rPr lang="tr-TR" sz="1800" dirty="0">
                <a:ea typeface="Inter"/>
              </a:rPr>
              <a:t>)a aittir ve Avrupa Birliği veya Avrupa Eğitim ve Kültür Yürütme Ajansı'nın (EACEA) görüşlerini yansıtmaz. Ne Avrupa Birliği ne de EACEA bunlardan sorumlu tutulamaz.</a:t>
            </a:r>
            <a:r>
              <a:rPr lang="tr-TR" sz="1800" dirty="0">
                <a:latin typeface="Aptos" panose="020B0004020202020204" pitchFamily="34" charset="0"/>
                <a:ea typeface="Inter"/>
                <a:cs typeface="Inter"/>
                <a:sym typeface="Inter"/>
              </a:rPr>
              <a:t> </a:t>
            </a:r>
          </a:p>
        </p:txBody>
      </p:sp>
      <p:sp>
        <p:nvSpPr>
          <p:cNvPr id="4" name="Freeform 4"/>
          <p:cNvSpPr/>
          <p:nvPr/>
        </p:nvSpPr>
        <p:spPr>
          <a:xfrm>
            <a:off x="312298" y="2710543"/>
            <a:ext cx="1562748" cy="539148"/>
          </a:xfrm>
          <a:custGeom>
            <a:avLst/>
            <a:gdLst/>
            <a:ahLst/>
            <a:cxnLst/>
            <a:rect l="l" t="t" r="r" b="b"/>
            <a:pathLst>
              <a:path w="2344122" h="808722">
                <a:moveTo>
                  <a:pt x="0" y="0"/>
                </a:moveTo>
                <a:lnTo>
                  <a:pt x="2344122" y="0"/>
                </a:lnTo>
                <a:lnTo>
                  <a:pt x="2344122" y="808722"/>
                </a:lnTo>
                <a:lnTo>
                  <a:pt x="0" y="80872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extLst>
      <p:ext uri="{BB962C8B-B14F-4D97-AF65-F5344CB8AC3E}">
        <p14:creationId xmlns:p14="http://schemas.microsoft.com/office/powerpoint/2010/main" val="1306067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684" y="183227"/>
            <a:ext cx="10662684" cy="837550"/>
          </a:xfrm>
        </p:spPr>
        <p:txBody>
          <a:bodyPr>
            <a:normAutofit/>
          </a:bodyPr>
          <a:lstStyle/>
          <a:p>
            <a:r>
              <a:rPr lang="tr-TR" dirty="0">
                <a:latin typeface="Aptos" panose="020B0004020202020204" pitchFamily="34" charset="0"/>
                <a:cs typeface="Calibri Light" panose="020F0302020204030204" pitchFamily="34" charset="0"/>
              </a:rPr>
              <a:t>Dijital Esenlik Çerçevesi</a:t>
            </a:r>
          </a:p>
        </p:txBody>
      </p:sp>
      <p:grpSp>
        <p:nvGrpSpPr>
          <p:cNvPr id="5" name="Group 2"/>
          <p:cNvGrpSpPr>
            <a:grpSpLocks/>
          </p:cNvGrpSpPr>
          <p:nvPr/>
        </p:nvGrpSpPr>
        <p:grpSpPr>
          <a:xfrm>
            <a:off x="765810" y="1020778"/>
            <a:ext cx="10504170" cy="5220002"/>
            <a:chOff x="0" y="0"/>
            <a:chExt cx="8658694" cy="3587488"/>
          </a:xfrm>
        </p:grpSpPr>
        <p:pic>
          <p:nvPicPr>
            <p:cNvPr id="6" name="Image 3"/>
            <p:cNvPicPr/>
            <p:nvPr/>
          </p:nvPicPr>
          <p:blipFill>
            <a:blip r:embed="rId2" cstate="print"/>
            <a:stretch>
              <a:fillRect/>
            </a:stretch>
          </p:blipFill>
          <p:spPr>
            <a:xfrm>
              <a:off x="0" y="0"/>
              <a:ext cx="8658694" cy="3587488"/>
            </a:xfrm>
            <a:prstGeom prst="rect">
              <a:avLst/>
            </a:prstGeom>
          </p:spPr>
        </p:pic>
        <p:sp>
          <p:nvSpPr>
            <p:cNvPr id="8" name="Textbox 4"/>
            <p:cNvSpPr txBox="1"/>
            <p:nvPr/>
          </p:nvSpPr>
          <p:spPr>
            <a:xfrm>
              <a:off x="4200473" y="121550"/>
              <a:ext cx="1057275" cy="155575"/>
            </a:xfrm>
            <a:prstGeom prst="rect">
              <a:avLst/>
            </a:prstGeom>
          </p:spPr>
          <p:txBody>
            <a:bodyPr wrap="square" lIns="0" tIns="0" rIns="0" bIns="0" rtlCol="0">
              <a:noAutofit/>
            </a:bodyPr>
            <a:lstStyle/>
            <a:p>
              <a:pPr algn="ctr">
                <a:lnSpc>
                  <a:spcPts val="1220"/>
                </a:lnSpc>
                <a:spcAft>
                  <a:spcPts val="0"/>
                </a:spcAft>
              </a:pPr>
              <a:r>
                <a:rPr lang="tr-TR" sz="1200" b="1" dirty="0">
                  <a:solidFill>
                    <a:srgbClr val="FFFFFF"/>
                  </a:solidFill>
                  <a:effectLst/>
                  <a:latin typeface="Aptos" panose="020B0004020202020204" pitchFamily="34" charset="0"/>
                  <a:ea typeface="Times New Roman" panose="02020603050405020304" pitchFamily="18" charset="0"/>
                </a:rPr>
                <a:t>Dijital Esenlik</a:t>
              </a:r>
              <a:endParaRPr lang="tr-TR" sz="1200" dirty="0">
                <a:effectLst/>
                <a:latin typeface="Aptos" panose="020B0004020202020204" pitchFamily="34" charset="0"/>
                <a:ea typeface="Times New Roman" panose="02020603050405020304" pitchFamily="18" charset="0"/>
              </a:endParaRPr>
            </a:p>
          </p:txBody>
        </p:sp>
        <p:sp>
          <p:nvSpPr>
            <p:cNvPr id="10" name="Textbox 6"/>
            <p:cNvSpPr txBox="1"/>
            <p:nvPr/>
          </p:nvSpPr>
          <p:spPr>
            <a:xfrm>
              <a:off x="3908323" y="604915"/>
              <a:ext cx="492125" cy="379730"/>
            </a:xfrm>
            <a:prstGeom prst="rect">
              <a:avLst/>
            </a:prstGeom>
          </p:spPr>
          <p:txBody>
            <a:bodyPr wrap="square" lIns="0" tIns="0" rIns="0" bIns="0" rtlCol="0">
              <a:noAutofit/>
            </a:bodyPr>
            <a:lstStyle/>
            <a:p>
              <a:pPr marR="11430" algn="ctr">
                <a:lnSpc>
                  <a:spcPct val="115000"/>
                </a:lnSpc>
                <a:spcAft>
                  <a:spcPts val="0"/>
                </a:spcAft>
              </a:pPr>
              <a:r>
                <a:rPr lang="tr-TR" sz="900" spc="-10" dirty="0">
                  <a:solidFill>
                    <a:srgbClr val="FFFFFF"/>
                  </a:solidFill>
                  <a:effectLst/>
                  <a:latin typeface="Aptos" panose="020B0004020202020204" pitchFamily="34" charset="0"/>
                  <a:ea typeface="Times New Roman" panose="02020603050405020304" pitchFamily="18" charset="0"/>
                </a:rPr>
                <a:t>Dijital Duygusal Zeka</a:t>
              </a:r>
              <a:endParaRPr lang="tr-TR" sz="1200" dirty="0">
                <a:effectLst/>
                <a:latin typeface="Aptos" panose="020B0004020202020204" pitchFamily="34" charset="0"/>
                <a:ea typeface="Times New Roman" panose="02020603050405020304" pitchFamily="18" charset="0"/>
              </a:endParaRPr>
            </a:p>
          </p:txBody>
        </p:sp>
        <p:sp>
          <p:nvSpPr>
            <p:cNvPr id="14" name="Textbox 10"/>
            <p:cNvSpPr txBox="1"/>
            <p:nvPr/>
          </p:nvSpPr>
          <p:spPr>
            <a:xfrm>
              <a:off x="573081" y="1616851"/>
              <a:ext cx="551815" cy="329928"/>
            </a:xfrm>
            <a:prstGeom prst="rect">
              <a:avLst/>
            </a:prstGeom>
          </p:spPr>
          <p:txBody>
            <a:bodyPr wrap="square" lIns="0" tIns="0" rIns="0" bIns="0" rtlCol="0">
              <a:noAutofit/>
            </a:bodyPr>
            <a:lstStyle/>
            <a:p>
              <a:pPr algn="ctr">
                <a:lnSpc>
                  <a:spcPts val="875"/>
                </a:lnSpc>
                <a:spcAft>
                  <a:spcPts val="0"/>
                </a:spcAft>
              </a:pPr>
              <a:r>
                <a:rPr lang="en-US" sz="900" dirty="0" err="1">
                  <a:solidFill>
                    <a:srgbClr val="FFFFFF"/>
                  </a:solidFill>
                  <a:effectLst/>
                  <a:latin typeface="Aptos" panose="020B0004020202020204" pitchFamily="34" charset="0"/>
                  <a:ea typeface="Times New Roman" panose="02020603050405020304" pitchFamily="18" charset="0"/>
                </a:rPr>
                <a:t>Dijital</a:t>
              </a:r>
              <a:r>
                <a:rPr lang="en-US" sz="900" dirty="0">
                  <a:solidFill>
                    <a:srgbClr val="FFFFFF"/>
                  </a:solidFill>
                  <a:effectLst/>
                  <a:latin typeface="Aptos" panose="020B0004020202020204" pitchFamily="34" charset="0"/>
                  <a:ea typeface="Times New Roman" panose="02020603050405020304" pitchFamily="18" charset="0"/>
                </a:rPr>
                <a:t> </a:t>
              </a:r>
              <a:r>
                <a:rPr lang="en-US" sz="900" dirty="0" err="1">
                  <a:solidFill>
                    <a:srgbClr val="FFFFFF"/>
                  </a:solidFill>
                  <a:effectLst/>
                  <a:latin typeface="Aptos" panose="020B0004020202020204" pitchFamily="34" charset="0"/>
                  <a:ea typeface="Times New Roman" panose="02020603050405020304" pitchFamily="18" charset="0"/>
                </a:rPr>
                <a:t>Beceriler</a:t>
              </a:r>
              <a:endParaRPr lang="tr-TR" sz="1200" dirty="0">
                <a:effectLst/>
                <a:latin typeface="Aptos" panose="020B0004020202020204" pitchFamily="34" charset="0"/>
                <a:ea typeface="Times New Roman" panose="02020603050405020304" pitchFamily="18" charset="0"/>
              </a:endParaRPr>
            </a:p>
          </p:txBody>
        </p:sp>
        <p:sp>
          <p:nvSpPr>
            <p:cNvPr id="15" name="Textbox 11"/>
            <p:cNvSpPr txBox="1"/>
            <p:nvPr/>
          </p:nvSpPr>
          <p:spPr>
            <a:xfrm>
              <a:off x="1397474" y="1507123"/>
              <a:ext cx="473075" cy="245745"/>
            </a:xfrm>
            <a:prstGeom prst="rect">
              <a:avLst/>
            </a:prstGeom>
          </p:spPr>
          <p:txBody>
            <a:bodyPr wrap="square" lIns="0" tIns="0" rIns="0" bIns="0" rtlCol="0">
              <a:noAutofit/>
            </a:bodyPr>
            <a:lstStyle/>
            <a:p>
              <a:pPr marR="11430" indent="85090" algn="ctr">
                <a:lnSpc>
                  <a:spcPct val="115000"/>
                </a:lnSpc>
                <a:spcAft>
                  <a:spcPts val="0"/>
                </a:spcAft>
              </a:pPr>
              <a:r>
                <a:rPr lang="tr-TR" sz="900" dirty="0">
                  <a:effectLst/>
                  <a:latin typeface="Aptos" panose="020B0004020202020204" pitchFamily="34" charset="0"/>
                  <a:ea typeface="Times New Roman" panose="02020603050405020304" pitchFamily="18" charset="0"/>
                </a:rPr>
                <a:t>Güvenli</a:t>
              </a:r>
              <a:endParaRPr lang="tr-TR" sz="900" dirty="0">
                <a:latin typeface="Aptos" panose="020B0004020202020204" pitchFamily="34" charset="0"/>
                <a:ea typeface="Times New Roman" panose="02020603050405020304" pitchFamily="18" charset="0"/>
              </a:endParaRPr>
            </a:p>
            <a:p>
              <a:pPr marR="11430" indent="85090" algn="ctr">
                <a:lnSpc>
                  <a:spcPct val="115000"/>
                </a:lnSpc>
                <a:spcAft>
                  <a:spcPts val="0"/>
                </a:spcAft>
              </a:pPr>
              <a:r>
                <a:rPr lang="tr-TR" sz="900" dirty="0">
                  <a:effectLst/>
                  <a:latin typeface="Aptos" panose="020B0004020202020204" pitchFamily="34" charset="0"/>
                  <a:ea typeface="Times New Roman" panose="02020603050405020304" pitchFamily="18" charset="0"/>
                </a:rPr>
                <a:t>Kullanım</a:t>
              </a:r>
              <a:endParaRPr lang="tr-TR" sz="1200" dirty="0">
                <a:effectLst/>
                <a:latin typeface="Aptos" panose="020B0004020202020204" pitchFamily="34" charset="0"/>
                <a:ea typeface="Times New Roman" panose="02020603050405020304" pitchFamily="18" charset="0"/>
              </a:endParaRPr>
            </a:p>
          </p:txBody>
        </p:sp>
        <p:sp>
          <p:nvSpPr>
            <p:cNvPr id="16" name="Textbox 12"/>
            <p:cNvSpPr txBox="1"/>
            <p:nvPr/>
          </p:nvSpPr>
          <p:spPr>
            <a:xfrm>
              <a:off x="2093239" y="1470880"/>
              <a:ext cx="661670" cy="379730"/>
            </a:xfrm>
            <a:prstGeom prst="rect">
              <a:avLst/>
            </a:prstGeom>
          </p:spPr>
          <p:txBody>
            <a:bodyPr wrap="square" lIns="0" tIns="0" rIns="0" bIns="0" rtlCol="0">
              <a:noAutofit/>
            </a:bodyPr>
            <a:lstStyle/>
            <a:p>
              <a:pPr indent="137795" algn="ctr">
                <a:lnSpc>
                  <a:spcPct val="115000"/>
                </a:lnSpc>
                <a:spcAft>
                  <a:spcPts val="0"/>
                </a:spcAft>
              </a:pPr>
              <a:r>
                <a:rPr lang="tr-TR" sz="900" dirty="0">
                  <a:effectLst/>
                  <a:latin typeface="Aptos" panose="020B0004020202020204" pitchFamily="34" charset="0"/>
                  <a:ea typeface="Times New Roman" panose="02020603050405020304" pitchFamily="18" charset="0"/>
                </a:rPr>
                <a:t>Çevrimiçi</a:t>
              </a:r>
            </a:p>
            <a:p>
              <a:pPr indent="137795" algn="ctr">
                <a:lnSpc>
                  <a:spcPct val="115000"/>
                </a:lnSpc>
                <a:spcAft>
                  <a:spcPts val="0"/>
                </a:spcAft>
              </a:pPr>
              <a:r>
                <a:rPr lang="tr-TR" sz="900" dirty="0">
                  <a:latin typeface="Aptos" panose="020B0004020202020204" pitchFamily="34" charset="0"/>
                  <a:ea typeface="Times New Roman" panose="02020603050405020304" pitchFamily="18" charset="0"/>
                </a:rPr>
                <a:t>Hak ve</a:t>
              </a:r>
            </a:p>
            <a:p>
              <a:pPr indent="137795" algn="ctr">
                <a:lnSpc>
                  <a:spcPct val="115000"/>
                </a:lnSpc>
                <a:spcAft>
                  <a:spcPts val="0"/>
                </a:spcAft>
              </a:pPr>
              <a:r>
                <a:rPr lang="tr-TR" sz="900" dirty="0">
                  <a:effectLst/>
                  <a:latin typeface="Aptos" panose="020B0004020202020204" pitchFamily="34" charset="0"/>
                  <a:ea typeface="Times New Roman" panose="02020603050405020304" pitchFamily="18" charset="0"/>
                </a:rPr>
                <a:t>Sorumluluklar</a:t>
              </a:r>
              <a:endParaRPr lang="tr-TR" sz="1200" dirty="0">
                <a:effectLst/>
                <a:latin typeface="Aptos" panose="020B0004020202020204" pitchFamily="34" charset="0"/>
                <a:ea typeface="Times New Roman" panose="02020603050405020304" pitchFamily="18" charset="0"/>
              </a:endParaRPr>
            </a:p>
          </p:txBody>
        </p:sp>
        <p:sp>
          <p:nvSpPr>
            <p:cNvPr id="17" name="Textbox 13"/>
            <p:cNvSpPr txBox="1"/>
            <p:nvPr/>
          </p:nvSpPr>
          <p:spPr>
            <a:xfrm>
              <a:off x="2973135" y="1507123"/>
              <a:ext cx="661670" cy="248920"/>
            </a:xfrm>
            <a:prstGeom prst="rect">
              <a:avLst/>
            </a:prstGeom>
          </p:spPr>
          <p:txBody>
            <a:bodyPr wrap="square" lIns="0" tIns="0" rIns="0" bIns="0" rtlCol="0">
              <a:noAutofit/>
            </a:bodyPr>
            <a:lstStyle/>
            <a:p>
              <a:pPr marR="11430" algn="ctr">
                <a:lnSpc>
                  <a:spcPts val="880"/>
                </a:lnSpc>
                <a:spcAft>
                  <a:spcPts val="0"/>
                </a:spcAft>
              </a:pPr>
              <a:r>
                <a:rPr lang="tr-TR" sz="900" spc="-10" dirty="0">
                  <a:effectLst/>
                  <a:latin typeface="Aptos" panose="020B0004020202020204" pitchFamily="34" charset="0"/>
                  <a:ea typeface="Times New Roman" panose="02020603050405020304" pitchFamily="18" charset="0"/>
                </a:rPr>
                <a:t>İletişimsel</a:t>
              </a:r>
            </a:p>
            <a:p>
              <a:pPr marR="11430" algn="ctr">
                <a:lnSpc>
                  <a:spcPts val="880"/>
                </a:lnSpc>
                <a:spcAft>
                  <a:spcPts val="0"/>
                </a:spcAft>
              </a:pPr>
              <a:r>
                <a:rPr lang="tr-TR" sz="900" spc="-10" dirty="0">
                  <a:latin typeface="Aptos" panose="020B0004020202020204" pitchFamily="34" charset="0"/>
                  <a:ea typeface="Times New Roman" panose="02020603050405020304" pitchFamily="18" charset="0"/>
                </a:rPr>
                <a:t>Okuryazarlık</a:t>
              </a:r>
              <a:endParaRPr lang="tr-TR" sz="1200" dirty="0">
                <a:effectLst/>
                <a:latin typeface="Aptos" panose="020B0004020202020204" pitchFamily="34" charset="0"/>
                <a:ea typeface="Times New Roman" panose="02020603050405020304" pitchFamily="18" charset="0"/>
              </a:endParaRPr>
            </a:p>
          </p:txBody>
        </p:sp>
        <p:sp>
          <p:nvSpPr>
            <p:cNvPr id="18" name="Textbox 14"/>
            <p:cNvSpPr txBox="1"/>
            <p:nvPr/>
          </p:nvSpPr>
          <p:spPr>
            <a:xfrm>
              <a:off x="3907543" y="1485729"/>
              <a:ext cx="489372" cy="245745"/>
            </a:xfrm>
            <a:prstGeom prst="rect">
              <a:avLst/>
            </a:prstGeom>
          </p:spPr>
          <p:txBody>
            <a:bodyPr wrap="square" lIns="0" tIns="0" rIns="0" bIns="0" rtlCol="0">
              <a:noAutofit/>
            </a:bodyPr>
            <a:lstStyle/>
            <a:p>
              <a:pPr marL="41910" marR="11430" indent="-42545" algn="ctr">
                <a:lnSpc>
                  <a:spcPct val="115000"/>
                </a:lnSpc>
                <a:spcAft>
                  <a:spcPts val="0"/>
                </a:spcAft>
              </a:pPr>
              <a:r>
                <a:rPr lang="tr-TR" sz="900" spc="-10" dirty="0">
                  <a:effectLst/>
                  <a:latin typeface="Aptos" panose="020B0004020202020204" pitchFamily="34" charset="0"/>
                  <a:ea typeface="Times New Roman" panose="02020603050405020304" pitchFamily="18" charset="0"/>
                </a:rPr>
                <a:t>Duygusal</a:t>
              </a:r>
            </a:p>
            <a:p>
              <a:pPr marL="41910" marR="11430" indent="-42545" algn="ctr">
                <a:lnSpc>
                  <a:spcPct val="115000"/>
                </a:lnSpc>
                <a:spcAft>
                  <a:spcPts val="0"/>
                </a:spcAft>
              </a:pPr>
              <a:r>
                <a:rPr lang="tr-TR" sz="900" spc="-10" dirty="0">
                  <a:latin typeface="Aptos" panose="020B0004020202020204" pitchFamily="34" charset="0"/>
                  <a:ea typeface="Times New Roman" panose="02020603050405020304" pitchFamily="18" charset="0"/>
                </a:rPr>
                <a:t>Okuryazarlık</a:t>
              </a:r>
              <a:endParaRPr lang="tr-TR" sz="1200" dirty="0">
                <a:effectLst/>
                <a:latin typeface="Aptos" panose="020B0004020202020204" pitchFamily="34" charset="0"/>
                <a:ea typeface="Times New Roman" panose="02020603050405020304" pitchFamily="18" charset="0"/>
              </a:endParaRPr>
            </a:p>
          </p:txBody>
        </p:sp>
        <p:sp>
          <p:nvSpPr>
            <p:cNvPr id="19" name="Textbox 15"/>
            <p:cNvSpPr txBox="1"/>
            <p:nvPr/>
          </p:nvSpPr>
          <p:spPr>
            <a:xfrm>
              <a:off x="4628464" y="1510171"/>
              <a:ext cx="720725" cy="245745"/>
            </a:xfrm>
            <a:prstGeom prst="rect">
              <a:avLst/>
            </a:prstGeom>
          </p:spPr>
          <p:txBody>
            <a:bodyPr wrap="square" lIns="0" tIns="0" rIns="0" bIns="0" rtlCol="0">
              <a:noAutofit/>
            </a:bodyPr>
            <a:lstStyle/>
            <a:p>
              <a:pPr marL="9525" marR="11430" indent="-10160" algn="ctr">
                <a:lnSpc>
                  <a:spcPct val="115000"/>
                </a:lnSpc>
                <a:spcAft>
                  <a:spcPts val="0"/>
                </a:spcAft>
              </a:pPr>
              <a:r>
                <a:rPr lang="en-US" sz="900" dirty="0" err="1">
                  <a:effectLst/>
                  <a:latin typeface="Aptos" panose="020B0004020202020204" pitchFamily="34" charset="0"/>
                  <a:ea typeface="Times New Roman" panose="02020603050405020304" pitchFamily="18" charset="0"/>
                </a:rPr>
                <a:t>Yaratıcı</a:t>
              </a:r>
              <a:r>
                <a:rPr lang="en-US" sz="900" dirty="0">
                  <a:effectLst/>
                  <a:latin typeface="Aptos" panose="020B0004020202020204" pitchFamily="34" charset="0"/>
                  <a:ea typeface="Times New Roman" panose="02020603050405020304" pitchFamily="18" charset="0"/>
                </a:rPr>
                <a:t> </a:t>
              </a:r>
              <a:r>
                <a:rPr lang="en-US" sz="900" dirty="0" err="1">
                  <a:effectLst/>
                  <a:latin typeface="Aptos" panose="020B0004020202020204" pitchFamily="34" charset="0"/>
                  <a:ea typeface="Times New Roman" panose="02020603050405020304" pitchFamily="18" charset="0"/>
                </a:rPr>
                <a:t>Okuryazarlık</a:t>
              </a:r>
              <a:r>
                <a:rPr lang="en-US" sz="900" dirty="0">
                  <a:effectLst/>
                  <a:latin typeface="Aptos" panose="020B0004020202020204" pitchFamily="34" charset="0"/>
                  <a:ea typeface="Times New Roman" panose="02020603050405020304" pitchFamily="18" charset="0"/>
                </a:rPr>
                <a:t> </a:t>
              </a:r>
              <a:r>
                <a:rPr lang="en-US" sz="900" dirty="0" err="1">
                  <a:effectLst/>
                  <a:latin typeface="Aptos" panose="020B0004020202020204" pitchFamily="34" charset="0"/>
                  <a:ea typeface="Times New Roman" panose="02020603050405020304" pitchFamily="18" charset="0"/>
                </a:rPr>
                <a:t>ve</a:t>
              </a:r>
              <a:r>
                <a:rPr lang="en-US" sz="900" dirty="0">
                  <a:effectLst/>
                  <a:latin typeface="Aptos" panose="020B0004020202020204" pitchFamily="34" charset="0"/>
                  <a:ea typeface="Times New Roman" panose="02020603050405020304" pitchFamily="18" charset="0"/>
                </a:rPr>
                <a:t> </a:t>
              </a:r>
              <a:r>
                <a:rPr lang="en-US" sz="900" dirty="0" err="1">
                  <a:effectLst/>
                  <a:latin typeface="Aptos" panose="020B0004020202020204" pitchFamily="34" charset="0"/>
                  <a:ea typeface="Times New Roman" panose="02020603050405020304" pitchFamily="18" charset="0"/>
                </a:rPr>
                <a:t>İfade</a:t>
              </a:r>
              <a:r>
                <a:rPr lang="en-US" sz="900" dirty="0">
                  <a:effectLst/>
                  <a:latin typeface="Aptos" panose="020B0004020202020204" pitchFamily="34" charset="0"/>
                  <a:ea typeface="Times New Roman" panose="02020603050405020304" pitchFamily="18" charset="0"/>
                </a:rPr>
                <a:t> </a:t>
              </a:r>
              <a:r>
                <a:rPr lang="en-US" sz="900" dirty="0" err="1">
                  <a:effectLst/>
                  <a:latin typeface="Aptos" panose="020B0004020202020204" pitchFamily="34" charset="0"/>
                  <a:ea typeface="Times New Roman" panose="02020603050405020304" pitchFamily="18" charset="0"/>
                </a:rPr>
                <a:t>Etme</a:t>
              </a:r>
              <a:endParaRPr lang="tr-TR" sz="1200" dirty="0">
                <a:effectLst/>
                <a:latin typeface="Aptos" panose="020B0004020202020204" pitchFamily="34" charset="0"/>
                <a:ea typeface="Times New Roman" panose="02020603050405020304" pitchFamily="18" charset="0"/>
              </a:endParaRPr>
            </a:p>
          </p:txBody>
        </p:sp>
        <p:sp>
          <p:nvSpPr>
            <p:cNvPr id="20" name="Textbox 16"/>
            <p:cNvSpPr txBox="1"/>
            <p:nvPr/>
          </p:nvSpPr>
          <p:spPr>
            <a:xfrm>
              <a:off x="5411687" y="1589419"/>
              <a:ext cx="726440" cy="329928"/>
            </a:xfrm>
            <a:prstGeom prst="rect">
              <a:avLst/>
            </a:prstGeom>
          </p:spPr>
          <p:txBody>
            <a:bodyPr wrap="square" lIns="0" tIns="0" rIns="0" bIns="0" rtlCol="0">
              <a:noAutofit/>
            </a:bodyPr>
            <a:lstStyle/>
            <a:p>
              <a:pPr algn="ctr">
                <a:lnSpc>
                  <a:spcPts val="875"/>
                </a:lnSpc>
                <a:spcAft>
                  <a:spcPts val="0"/>
                </a:spcAft>
              </a:pPr>
              <a:r>
                <a:rPr lang="en-US" sz="900" dirty="0">
                  <a:effectLst/>
                  <a:latin typeface="Aptos" panose="020B0004020202020204" pitchFamily="34" charset="0"/>
                  <a:ea typeface="Times New Roman" panose="02020603050405020304" pitchFamily="18" charset="0"/>
                </a:rPr>
                <a:t>E-</a:t>
              </a:r>
              <a:r>
                <a:rPr lang="en-US" sz="900" dirty="0" err="1">
                  <a:effectLst/>
                  <a:latin typeface="Aptos" panose="020B0004020202020204" pitchFamily="34" charset="0"/>
                  <a:ea typeface="Times New Roman" panose="02020603050405020304" pitchFamily="18" charset="0"/>
                </a:rPr>
                <a:t>Sağlık</a:t>
              </a:r>
              <a:r>
                <a:rPr lang="en-US" sz="900" dirty="0">
                  <a:effectLst/>
                  <a:latin typeface="Aptos" panose="020B0004020202020204" pitchFamily="34" charset="0"/>
                  <a:ea typeface="Times New Roman" panose="02020603050405020304" pitchFamily="18" charset="0"/>
                </a:rPr>
                <a:t> </a:t>
              </a:r>
              <a:r>
                <a:rPr lang="en-US" sz="900" dirty="0" err="1">
                  <a:effectLst/>
                  <a:latin typeface="Aptos" panose="020B0004020202020204" pitchFamily="34" charset="0"/>
                  <a:ea typeface="Times New Roman" panose="02020603050405020304" pitchFamily="18" charset="0"/>
                </a:rPr>
                <a:t>Okuryazarlığı</a:t>
              </a:r>
              <a:endParaRPr lang="tr-TR" sz="1200" dirty="0">
                <a:effectLst/>
                <a:latin typeface="Aptos" panose="020B0004020202020204" pitchFamily="34" charset="0"/>
                <a:ea typeface="Times New Roman" panose="02020603050405020304" pitchFamily="18" charset="0"/>
              </a:endParaRPr>
            </a:p>
          </p:txBody>
        </p:sp>
        <p:sp>
          <p:nvSpPr>
            <p:cNvPr id="21" name="Textbox 17"/>
            <p:cNvSpPr txBox="1"/>
            <p:nvPr/>
          </p:nvSpPr>
          <p:spPr>
            <a:xfrm>
              <a:off x="6298905" y="1458355"/>
              <a:ext cx="630555" cy="379730"/>
            </a:xfrm>
            <a:prstGeom prst="rect">
              <a:avLst/>
            </a:prstGeom>
          </p:spPr>
          <p:txBody>
            <a:bodyPr wrap="square" lIns="0" tIns="0" rIns="0" bIns="0" rtlCol="0">
              <a:noAutofit/>
            </a:bodyPr>
            <a:lstStyle/>
            <a:p>
              <a:pPr marR="11430" indent="-635" algn="ctr">
                <a:lnSpc>
                  <a:spcPct val="115000"/>
                </a:lnSpc>
                <a:spcAft>
                  <a:spcPts val="0"/>
                </a:spcAft>
              </a:pPr>
              <a:r>
                <a:rPr lang="en-US" sz="900" spc="-10" dirty="0" err="1">
                  <a:effectLst/>
                  <a:latin typeface="Aptos" panose="020B0004020202020204" pitchFamily="34" charset="0"/>
                  <a:ea typeface="Times New Roman" panose="02020603050405020304" pitchFamily="18" charset="0"/>
                </a:rPr>
                <a:t>Tüketici</a:t>
              </a:r>
              <a:r>
                <a:rPr lang="en-US" sz="900" spc="-10" dirty="0">
                  <a:effectLst/>
                  <a:latin typeface="Aptos" panose="020B0004020202020204" pitchFamily="34" charset="0"/>
                  <a:ea typeface="Times New Roman" panose="02020603050405020304" pitchFamily="18" charset="0"/>
                </a:rPr>
                <a:t> </a:t>
              </a:r>
              <a:r>
                <a:rPr lang="en-US" sz="900" spc="-10" dirty="0" err="1">
                  <a:effectLst/>
                  <a:latin typeface="Aptos" panose="020B0004020202020204" pitchFamily="34" charset="0"/>
                  <a:ea typeface="Times New Roman" panose="02020603050405020304" pitchFamily="18" charset="0"/>
                </a:rPr>
                <a:t>Farkındalığı</a:t>
              </a:r>
              <a:r>
                <a:rPr lang="en-US" sz="900" spc="-10" dirty="0">
                  <a:effectLst/>
                  <a:latin typeface="Aptos" panose="020B0004020202020204" pitchFamily="34" charset="0"/>
                  <a:ea typeface="Times New Roman" panose="02020603050405020304" pitchFamily="18" charset="0"/>
                </a:rPr>
                <a:t> </a:t>
              </a:r>
              <a:r>
                <a:rPr lang="en-US" sz="900" spc="-10" dirty="0" err="1">
                  <a:effectLst/>
                  <a:latin typeface="Aptos" panose="020B0004020202020204" pitchFamily="34" charset="0"/>
                  <a:ea typeface="Times New Roman" panose="02020603050405020304" pitchFamily="18" charset="0"/>
                </a:rPr>
                <a:t>ve</a:t>
              </a:r>
              <a:r>
                <a:rPr lang="en-US" sz="900" spc="-10" dirty="0">
                  <a:effectLst/>
                  <a:latin typeface="Aptos" panose="020B0004020202020204" pitchFamily="34" charset="0"/>
                  <a:ea typeface="Times New Roman" panose="02020603050405020304" pitchFamily="18" charset="0"/>
                </a:rPr>
                <a:t> </a:t>
              </a:r>
              <a:r>
                <a:rPr lang="en-US" sz="900" spc="-10" dirty="0" err="1">
                  <a:effectLst/>
                  <a:latin typeface="Aptos" panose="020B0004020202020204" pitchFamily="34" charset="0"/>
                  <a:ea typeface="Times New Roman" panose="02020603050405020304" pitchFamily="18" charset="0"/>
                </a:rPr>
                <a:t>Okuryazarlık</a:t>
              </a:r>
              <a:endParaRPr lang="tr-TR" sz="1200" dirty="0">
                <a:effectLst/>
                <a:latin typeface="Aptos" panose="020B0004020202020204" pitchFamily="34" charset="0"/>
                <a:ea typeface="Times New Roman" panose="02020603050405020304" pitchFamily="18" charset="0"/>
              </a:endParaRPr>
            </a:p>
          </p:txBody>
        </p:sp>
        <p:sp>
          <p:nvSpPr>
            <p:cNvPr id="22" name="Textbox 18"/>
            <p:cNvSpPr txBox="1"/>
            <p:nvPr/>
          </p:nvSpPr>
          <p:spPr>
            <a:xfrm>
              <a:off x="7078609" y="1616851"/>
              <a:ext cx="709930" cy="111760"/>
            </a:xfrm>
            <a:prstGeom prst="rect">
              <a:avLst/>
            </a:prstGeom>
          </p:spPr>
          <p:txBody>
            <a:bodyPr wrap="square" lIns="0" tIns="0" rIns="0" bIns="0" rtlCol="0">
              <a:noAutofit/>
            </a:bodyPr>
            <a:lstStyle/>
            <a:p>
              <a:pPr>
                <a:lnSpc>
                  <a:spcPts val="875"/>
                </a:lnSpc>
                <a:spcAft>
                  <a:spcPts val="0"/>
                </a:spcAft>
              </a:pPr>
              <a:r>
                <a:rPr lang="en-US" sz="900" dirty="0" err="1">
                  <a:effectLst/>
                  <a:latin typeface="Aptos" panose="020B0004020202020204" pitchFamily="34" charset="0"/>
                  <a:ea typeface="Times New Roman" panose="02020603050405020304" pitchFamily="18" charset="0"/>
                </a:rPr>
                <a:t>Üretken</a:t>
              </a:r>
              <a:r>
                <a:rPr lang="en-US" sz="900" dirty="0">
                  <a:effectLst/>
                  <a:latin typeface="Aptos" panose="020B0004020202020204" pitchFamily="34" charset="0"/>
                  <a:ea typeface="Times New Roman" panose="02020603050405020304" pitchFamily="18" charset="0"/>
                </a:rPr>
                <a:t> </a:t>
              </a:r>
              <a:r>
                <a:rPr lang="en-US" sz="900" dirty="0" err="1">
                  <a:effectLst/>
                  <a:latin typeface="Aptos" panose="020B0004020202020204" pitchFamily="34" charset="0"/>
                  <a:ea typeface="Times New Roman" panose="02020603050405020304" pitchFamily="18" charset="0"/>
                </a:rPr>
                <a:t>Beceriler</a:t>
              </a:r>
              <a:endParaRPr lang="tr-TR" sz="1200" dirty="0">
                <a:effectLst/>
                <a:latin typeface="Aptos" panose="020B0004020202020204" pitchFamily="34" charset="0"/>
                <a:ea typeface="Times New Roman" panose="02020603050405020304" pitchFamily="18" charset="0"/>
              </a:endParaRPr>
            </a:p>
          </p:txBody>
        </p:sp>
        <p:sp>
          <p:nvSpPr>
            <p:cNvPr id="23" name="Textbox 19"/>
            <p:cNvSpPr txBox="1"/>
            <p:nvPr/>
          </p:nvSpPr>
          <p:spPr>
            <a:xfrm>
              <a:off x="7892829" y="1510171"/>
              <a:ext cx="659130" cy="245745"/>
            </a:xfrm>
            <a:prstGeom prst="rect">
              <a:avLst/>
            </a:prstGeom>
          </p:spPr>
          <p:txBody>
            <a:bodyPr wrap="square" lIns="0" tIns="0" rIns="0" bIns="0" rtlCol="0">
              <a:noAutofit/>
            </a:bodyPr>
            <a:lstStyle/>
            <a:p>
              <a:pPr marL="121285" marR="11430" indent="-121920" algn="ctr">
                <a:lnSpc>
                  <a:spcPct val="115000"/>
                </a:lnSpc>
                <a:spcAft>
                  <a:spcPts val="0"/>
                </a:spcAft>
              </a:pPr>
              <a:r>
                <a:rPr lang="en-US" sz="900" dirty="0" err="1">
                  <a:effectLst/>
                  <a:latin typeface="Aptos" panose="020B0004020202020204" pitchFamily="34" charset="0"/>
                  <a:ea typeface="Times New Roman" panose="02020603050405020304" pitchFamily="18" charset="0"/>
                </a:rPr>
                <a:t>Dijital</a:t>
              </a:r>
              <a:r>
                <a:rPr lang="en-US" sz="900" dirty="0">
                  <a:effectLst/>
                  <a:latin typeface="Aptos" panose="020B0004020202020204" pitchFamily="34" charset="0"/>
                  <a:ea typeface="Times New Roman" panose="02020603050405020304" pitchFamily="18" charset="0"/>
                </a:rPr>
                <a:t> </a:t>
              </a:r>
            </a:p>
            <a:p>
              <a:pPr marL="121285" marR="11430" indent="-121920" algn="ctr">
                <a:lnSpc>
                  <a:spcPct val="115000"/>
                </a:lnSpc>
                <a:spcAft>
                  <a:spcPts val="0"/>
                </a:spcAft>
              </a:pPr>
              <a:r>
                <a:rPr lang="en-US" sz="900" dirty="0" err="1">
                  <a:effectLst/>
                  <a:latin typeface="Aptos" panose="020B0004020202020204" pitchFamily="34" charset="0"/>
                  <a:ea typeface="Times New Roman" panose="02020603050405020304" pitchFamily="18" charset="0"/>
                </a:rPr>
                <a:t>Politik</a:t>
              </a:r>
              <a:r>
                <a:rPr lang="en-US" sz="900" dirty="0">
                  <a:effectLst/>
                  <a:latin typeface="Aptos" panose="020B0004020202020204" pitchFamily="34" charset="0"/>
                  <a:ea typeface="Times New Roman" panose="02020603050405020304" pitchFamily="18" charset="0"/>
                </a:rPr>
                <a:t> </a:t>
              </a:r>
              <a:r>
                <a:rPr lang="en-US" sz="900" dirty="0" err="1">
                  <a:effectLst/>
                  <a:latin typeface="Aptos" panose="020B0004020202020204" pitchFamily="34" charset="0"/>
                  <a:ea typeface="Times New Roman" panose="02020603050405020304" pitchFamily="18" charset="0"/>
                </a:rPr>
                <a:t>Okuryazarlık</a:t>
              </a:r>
              <a:endParaRPr lang="tr-TR" sz="1200" dirty="0">
                <a:effectLst/>
                <a:latin typeface="Aptos" panose="020B0004020202020204" pitchFamily="34" charset="0"/>
                <a:ea typeface="Times New Roman" panose="02020603050405020304" pitchFamily="18" charset="0"/>
              </a:endParaRPr>
            </a:p>
          </p:txBody>
        </p:sp>
        <p:sp>
          <p:nvSpPr>
            <p:cNvPr id="24" name="Textbox 20"/>
            <p:cNvSpPr txBox="1"/>
            <p:nvPr/>
          </p:nvSpPr>
          <p:spPr>
            <a:xfrm>
              <a:off x="539307" y="2384947"/>
              <a:ext cx="636270" cy="111760"/>
            </a:xfrm>
            <a:prstGeom prst="rect">
              <a:avLst/>
            </a:prstGeom>
          </p:spPr>
          <p:txBody>
            <a:bodyPr wrap="square" lIns="0" tIns="0" rIns="0" bIns="0" rtlCol="0">
              <a:noAutofit/>
            </a:bodyPr>
            <a:lstStyle/>
            <a:p>
              <a:pPr algn="ctr">
                <a:lnSpc>
                  <a:spcPts val="875"/>
                </a:lnSpc>
                <a:spcAft>
                  <a:spcPts val="0"/>
                </a:spcAft>
              </a:pPr>
              <a:r>
                <a:rPr lang="en-US" sz="900" dirty="0" err="1">
                  <a:solidFill>
                    <a:srgbClr val="FFFFFF"/>
                  </a:solidFill>
                  <a:effectLst/>
                  <a:latin typeface="Aptos" panose="020B0004020202020204" pitchFamily="34" charset="0"/>
                  <a:ea typeface="Times New Roman" panose="02020603050405020304" pitchFamily="18" charset="0"/>
                </a:rPr>
                <a:t>Dijital</a:t>
              </a:r>
              <a:r>
                <a:rPr lang="en-US" sz="900" dirty="0">
                  <a:solidFill>
                    <a:srgbClr val="FFFFFF"/>
                  </a:solidFill>
                  <a:effectLst/>
                  <a:latin typeface="Aptos" panose="020B0004020202020204" pitchFamily="34" charset="0"/>
                  <a:ea typeface="Times New Roman" panose="02020603050405020304" pitchFamily="18" charset="0"/>
                </a:rPr>
                <a:t> </a:t>
              </a:r>
              <a:r>
                <a:rPr lang="en-US" sz="900" dirty="0" err="1">
                  <a:solidFill>
                    <a:srgbClr val="FFFFFF"/>
                  </a:solidFill>
                  <a:effectLst/>
                  <a:latin typeface="Aptos" panose="020B0004020202020204" pitchFamily="34" charset="0"/>
                  <a:ea typeface="Times New Roman" panose="02020603050405020304" pitchFamily="18" charset="0"/>
                </a:rPr>
                <a:t>Kimlik</a:t>
              </a:r>
              <a:endParaRPr lang="tr-TR" sz="1200" dirty="0">
                <a:effectLst/>
                <a:latin typeface="Aptos" panose="020B0004020202020204" pitchFamily="34" charset="0"/>
                <a:ea typeface="Times New Roman" panose="02020603050405020304" pitchFamily="18" charset="0"/>
              </a:endParaRPr>
            </a:p>
          </p:txBody>
        </p:sp>
        <p:sp>
          <p:nvSpPr>
            <p:cNvPr id="25" name="Textbox 21"/>
            <p:cNvSpPr txBox="1"/>
            <p:nvPr/>
          </p:nvSpPr>
          <p:spPr>
            <a:xfrm>
              <a:off x="1358777" y="2330083"/>
              <a:ext cx="630555" cy="245745"/>
            </a:xfrm>
            <a:prstGeom prst="rect">
              <a:avLst/>
            </a:prstGeom>
          </p:spPr>
          <p:txBody>
            <a:bodyPr wrap="square" lIns="0" tIns="0" rIns="0" bIns="0" rtlCol="0">
              <a:noAutofit/>
            </a:bodyPr>
            <a:lstStyle/>
            <a:p>
              <a:pPr marL="43180" marR="11430" indent="-43815" algn="ctr">
                <a:lnSpc>
                  <a:spcPct val="115000"/>
                </a:lnSpc>
                <a:spcAft>
                  <a:spcPts val="0"/>
                </a:spcAft>
              </a:pPr>
              <a:r>
                <a:rPr lang="tr-TR" sz="900" dirty="0">
                  <a:effectLst/>
                  <a:latin typeface="Aptos" panose="020B0004020202020204" pitchFamily="34" charset="0"/>
                  <a:ea typeface="Times New Roman" panose="02020603050405020304" pitchFamily="18" charset="0"/>
                </a:rPr>
                <a:t>Güvenli</a:t>
              </a:r>
            </a:p>
            <a:p>
              <a:pPr marL="43180" marR="11430" indent="-43815" algn="ctr">
                <a:lnSpc>
                  <a:spcPct val="115000"/>
                </a:lnSpc>
                <a:spcAft>
                  <a:spcPts val="0"/>
                </a:spcAft>
              </a:pPr>
              <a:r>
                <a:rPr lang="tr-TR" sz="900" dirty="0">
                  <a:latin typeface="Aptos" panose="020B0004020202020204" pitchFamily="34" charset="0"/>
                  <a:ea typeface="Times New Roman" panose="02020603050405020304" pitchFamily="18" charset="0"/>
                </a:rPr>
                <a:t>Kimlik</a:t>
              </a:r>
            </a:p>
            <a:p>
              <a:pPr marL="43180" marR="11430" indent="-43815" algn="ctr">
                <a:lnSpc>
                  <a:spcPct val="115000"/>
                </a:lnSpc>
                <a:spcAft>
                  <a:spcPts val="0"/>
                </a:spcAft>
              </a:pPr>
              <a:r>
                <a:rPr lang="tr-TR" sz="900" dirty="0">
                  <a:effectLst/>
                  <a:latin typeface="Aptos" panose="020B0004020202020204" pitchFamily="34" charset="0"/>
                  <a:ea typeface="Times New Roman" panose="02020603050405020304" pitchFamily="18" charset="0"/>
                </a:rPr>
                <a:t>Yönetimi</a:t>
              </a:r>
              <a:endParaRPr lang="tr-TR" sz="1200" dirty="0">
                <a:effectLst/>
                <a:latin typeface="Aptos" panose="020B0004020202020204" pitchFamily="34" charset="0"/>
                <a:ea typeface="Times New Roman" panose="02020603050405020304" pitchFamily="18" charset="0"/>
              </a:endParaRPr>
            </a:p>
          </p:txBody>
        </p:sp>
        <p:sp>
          <p:nvSpPr>
            <p:cNvPr id="26" name="Textbox 22"/>
            <p:cNvSpPr txBox="1"/>
            <p:nvPr/>
          </p:nvSpPr>
          <p:spPr>
            <a:xfrm>
              <a:off x="2117730" y="2279854"/>
              <a:ext cx="669925" cy="245745"/>
            </a:xfrm>
            <a:prstGeom prst="rect">
              <a:avLst/>
            </a:prstGeom>
          </p:spPr>
          <p:txBody>
            <a:bodyPr wrap="square" lIns="0" tIns="0" rIns="0" bIns="0" rtlCol="0">
              <a:noAutofit/>
            </a:bodyPr>
            <a:lstStyle/>
            <a:p>
              <a:pPr marR="11430" indent="80010" algn="ctr">
                <a:lnSpc>
                  <a:spcPct val="115000"/>
                </a:lnSpc>
                <a:spcAft>
                  <a:spcPts val="0"/>
                </a:spcAft>
              </a:pPr>
              <a:r>
                <a:rPr lang="tr-TR" sz="900" spc="-10" dirty="0">
                  <a:effectLst/>
                  <a:latin typeface="Aptos" panose="020B0004020202020204" pitchFamily="34" charset="0"/>
                  <a:ea typeface="Times New Roman" panose="02020603050405020304" pitchFamily="18" charset="0"/>
                </a:rPr>
                <a:t>Sorumlu</a:t>
              </a:r>
            </a:p>
            <a:p>
              <a:pPr marR="11430" indent="80010" algn="ctr">
                <a:lnSpc>
                  <a:spcPct val="115000"/>
                </a:lnSpc>
                <a:spcAft>
                  <a:spcPts val="0"/>
                </a:spcAft>
              </a:pPr>
              <a:r>
                <a:rPr lang="tr-TR" sz="900" spc="-10" dirty="0">
                  <a:effectLst/>
                  <a:latin typeface="Aptos" panose="020B0004020202020204" pitchFamily="34" charset="0"/>
                  <a:ea typeface="Times New Roman" panose="02020603050405020304" pitchFamily="18" charset="0"/>
                </a:rPr>
                <a:t> Çevrimiçi</a:t>
              </a:r>
            </a:p>
            <a:p>
              <a:pPr marR="11430" indent="80010" algn="ctr">
                <a:lnSpc>
                  <a:spcPct val="115000"/>
                </a:lnSpc>
                <a:spcAft>
                  <a:spcPts val="0"/>
                </a:spcAft>
              </a:pPr>
              <a:r>
                <a:rPr lang="tr-TR" sz="900" spc="-10" dirty="0">
                  <a:latin typeface="Aptos" panose="020B0004020202020204" pitchFamily="34" charset="0"/>
                  <a:ea typeface="Times New Roman" panose="02020603050405020304" pitchFamily="18" charset="0"/>
                </a:rPr>
                <a:t>V</a:t>
              </a:r>
              <a:r>
                <a:rPr lang="tr-TR" sz="900" spc="-10" dirty="0">
                  <a:effectLst/>
                  <a:latin typeface="Aptos" panose="020B0004020202020204" pitchFamily="34" charset="0"/>
                  <a:ea typeface="Times New Roman" panose="02020603050405020304" pitchFamily="18" charset="0"/>
                </a:rPr>
                <a:t>atandaş</a:t>
              </a:r>
            </a:p>
            <a:p>
              <a:pPr marR="11430" indent="80010" algn="ctr">
                <a:lnSpc>
                  <a:spcPct val="115000"/>
                </a:lnSpc>
                <a:spcAft>
                  <a:spcPts val="0"/>
                </a:spcAft>
              </a:pPr>
              <a:r>
                <a:rPr lang="tr-TR" sz="900" spc="-10" dirty="0">
                  <a:effectLst/>
                  <a:latin typeface="Aptos" panose="020B0004020202020204" pitchFamily="34" charset="0"/>
                  <a:ea typeface="Times New Roman" panose="02020603050405020304" pitchFamily="18" charset="0"/>
                </a:rPr>
                <a:t> Kimliği</a:t>
              </a:r>
              <a:endParaRPr lang="tr-TR" sz="1200" dirty="0">
                <a:effectLst/>
                <a:latin typeface="Aptos" panose="020B0004020202020204" pitchFamily="34" charset="0"/>
                <a:ea typeface="Times New Roman" panose="02020603050405020304" pitchFamily="18" charset="0"/>
              </a:endParaRPr>
            </a:p>
          </p:txBody>
        </p:sp>
        <p:sp>
          <p:nvSpPr>
            <p:cNvPr id="27" name="Textbox 23"/>
            <p:cNvSpPr txBox="1"/>
            <p:nvPr/>
          </p:nvSpPr>
          <p:spPr>
            <a:xfrm>
              <a:off x="2925809" y="2330083"/>
              <a:ext cx="777240" cy="245745"/>
            </a:xfrm>
            <a:prstGeom prst="rect">
              <a:avLst/>
            </a:prstGeom>
          </p:spPr>
          <p:txBody>
            <a:bodyPr wrap="square" lIns="0" tIns="0" rIns="0" bIns="0" rtlCol="0">
              <a:noAutofit/>
            </a:bodyPr>
            <a:lstStyle/>
            <a:p>
              <a:pPr marR="11430" indent="36195" algn="ctr">
                <a:lnSpc>
                  <a:spcPct val="115000"/>
                </a:lnSpc>
                <a:spcAft>
                  <a:spcPts val="0"/>
                </a:spcAft>
              </a:pPr>
              <a:r>
                <a:rPr lang="tr-TR" sz="900" dirty="0">
                  <a:effectLst/>
                  <a:latin typeface="Aptos" panose="020B0004020202020204" pitchFamily="34" charset="0"/>
                  <a:ea typeface="Times New Roman" panose="02020603050405020304" pitchFamily="18" charset="0"/>
                </a:rPr>
                <a:t>Katılım ve Kimlik</a:t>
              </a:r>
            </a:p>
            <a:p>
              <a:pPr marR="11430" indent="36195" algn="ctr">
                <a:lnSpc>
                  <a:spcPct val="115000"/>
                </a:lnSpc>
                <a:spcAft>
                  <a:spcPts val="0"/>
                </a:spcAft>
              </a:pPr>
              <a:r>
                <a:rPr lang="tr-TR" sz="900" dirty="0">
                  <a:latin typeface="Aptos" panose="020B0004020202020204" pitchFamily="34" charset="0"/>
                  <a:ea typeface="Times New Roman" panose="02020603050405020304" pitchFamily="18" charset="0"/>
                </a:rPr>
                <a:t>Oluşumu</a:t>
              </a:r>
              <a:endParaRPr lang="tr-TR" sz="1200" dirty="0">
                <a:effectLst/>
                <a:latin typeface="Aptos" panose="020B0004020202020204" pitchFamily="34" charset="0"/>
                <a:ea typeface="Times New Roman" panose="02020603050405020304" pitchFamily="18" charset="0"/>
              </a:endParaRPr>
            </a:p>
          </p:txBody>
        </p:sp>
        <p:sp>
          <p:nvSpPr>
            <p:cNvPr id="28" name="Textbox 24"/>
            <p:cNvSpPr txBox="1"/>
            <p:nvPr/>
          </p:nvSpPr>
          <p:spPr>
            <a:xfrm>
              <a:off x="3964680" y="2384947"/>
              <a:ext cx="379095" cy="111760"/>
            </a:xfrm>
            <a:prstGeom prst="rect">
              <a:avLst/>
            </a:prstGeom>
          </p:spPr>
          <p:txBody>
            <a:bodyPr wrap="square" lIns="0" tIns="0" rIns="0" bIns="0" rtlCol="0">
              <a:noAutofit/>
            </a:bodyPr>
            <a:lstStyle/>
            <a:p>
              <a:pPr algn="ctr">
                <a:lnSpc>
                  <a:spcPts val="875"/>
                </a:lnSpc>
                <a:spcAft>
                  <a:spcPts val="0"/>
                </a:spcAft>
              </a:pPr>
              <a:r>
                <a:rPr lang="en-US" sz="900" spc="-10" dirty="0" err="1">
                  <a:effectLst/>
                  <a:latin typeface="Aptos" panose="020B0004020202020204" pitchFamily="34" charset="0"/>
                  <a:ea typeface="Times New Roman" panose="02020603050405020304" pitchFamily="18" charset="0"/>
                </a:rPr>
                <a:t>Empati</a:t>
              </a:r>
              <a:endParaRPr lang="tr-TR" sz="1200" dirty="0">
                <a:effectLst/>
                <a:latin typeface="Aptos" panose="020B0004020202020204" pitchFamily="34" charset="0"/>
                <a:ea typeface="Times New Roman" panose="02020603050405020304" pitchFamily="18" charset="0"/>
              </a:endParaRPr>
            </a:p>
          </p:txBody>
        </p:sp>
        <p:sp>
          <p:nvSpPr>
            <p:cNvPr id="30" name="Textbox 26"/>
            <p:cNvSpPr txBox="1"/>
            <p:nvPr/>
          </p:nvSpPr>
          <p:spPr>
            <a:xfrm>
              <a:off x="6225467" y="2296555"/>
              <a:ext cx="760095" cy="245745"/>
            </a:xfrm>
            <a:prstGeom prst="rect">
              <a:avLst/>
            </a:prstGeom>
          </p:spPr>
          <p:txBody>
            <a:bodyPr wrap="square" lIns="0" tIns="0" rIns="0" bIns="0" rtlCol="0">
              <a:noAutofit/>
            </a:bodyPr>
            <a:lstStyle/>
            <a:p>
              <a:pPr marR="11430" indent="69850" algn="ctr">
                <a:lnSpc>
                  <a:spcPct val="115000"/>
                </a:lnSpc>
                <a:spcAft>
                  <a:spcPts val="0"/>
                </a:spcAft>
              </a:pPr>
              <a:r>
                <a:rPr lang="en-US" sz="900" dirty="0" err="1">
                  <a:effectLst/>
                  <a:latin typeface="Aptos" panose="020B0004020202020204" pitchFamily="34" charset="0"/>
                  <a:ea typeface="Times New Roman" panose="02020603050405020304" pitchFamily="18" charset="0"/>
                </a:rPr>
                <a:t>Özerklik</a:t>
              </a:r>
              <a:r>
                <a:rPr lang="en-US" sz="900" dirty="0">
                  <a:effectLst/>
                  <a:latin typeface="Aptos" panose="020B0004020202020204" pitchFamily="34" charset="0"/>
                  <a:ea typeface="Times New Roman" panose="02020603050405020304" pitchFamily="18" charset="0"/>
                </a:rPr>
                <a:t> </a:t>
              </a:r>
              <a:r>
                <a:rPr lang="en-US" sz="900" dirty="0" err="1">
                  <a:effectLst/>
                  <a:latin typeface="Aptos" panose="020B0004020202020204" pitchFamily="34" charset="0"/>
                  <a:ea typeface="Times New Roman" panose="02020603050405020304" pitchFamily="18" charset="0"/>
                </a:rPr>
                <a:t>ve</a:t>
              </a:r>
              <a:r>
                <a:rPr lang="en-US" sz="900" dirty="0">
                  <a:effectLst/>
                  <a:latin typeface="Aptos" panose="020B0004020202020204" pitchFamily="34" charset="0"/>
                  <a:ea typeface="Times New Roman" panose="02020603050405020304" pitchFamily="18" charset="0"/>
                </a:rPr>
                <a:t> Veri </a:t>
              </a:r>
              <a:r>
                <a:rPr lang="en-US" sz="900" dirty="0" err="1">
                  <a:effectLst/>
                  <a:latin typeface="Aptos" panose="020B0004020202020204" pitchFamily="34" charset="0"/>
                  <a:ea typeface="Times New Roman" panose="02020603050405020304" pitchFamily="18" charset="0"/>
                </a:rPr>
                <a:t>Yönetimi</a:t>
              </a:r>
              <a:endParaRPr lang="tr-TR" sz="1200" dirty="0">
                <a:effectLst/>
                <a:latin typeface="Aptos" panose="020B0004020202020204" pitchFamily="34" charset="0"/>
                <a:ea typeface="Times New Roman" panose="02020603050405020304" pitchFamily="18" charset="0"/>
              </a:endParaRPr>
            </a:p>
          </p:txBody>
        </p:sp>
        <p:sp>
          <p:nvSpPr>
            <p:cNvPr id="31" name="Textbox 27"/>
            <p:cNvSpPr txBox="1"/>
            <p:nvPr/>
          </p:nvSpPr>
          <p:spPr>
            <a:xfrm>
              <a:off x="7161291" y="2366659"/>
              <a:ext cx="624840" cy="111760"/>
            </a:xfrm>
            <a:prstGeom prst="rect">
              <a:avLst/>
            </a:prstGeom>
          </p:spPr>
          <p:txBody>
            <a:bodyPr wrap="square" lIns="0" tIns="0" rIns="0" bIns="0" rtlCol="0">
              <a:noAutofit/>
            </a:bodyPr>
            <a:lstStyle/>
            <a:p>
              <a:pPr>
                <a:lnSpc>
                  <a:spcPts val="875"/>
                </a:lnSpc>
                <a:spcAft>
                  <a:spcPts val="0"/>
                </a:spcAft>
              </a:pPr>
              <a:r>
                <a:rPr lang="en-US" sz="900" dirty="0" err="1">
                  <a:effectLst/>
                  <a:latin typeface="Aptos" panose="020B0004020202020204" pitchFamily="34" charset="0"/>
                  <a:ea typeface="Times New Roman" panose="02020603050405020304" pitchFamily="18" charset="0"/>
                </a:rPr>
                <a:t>Kariyer</a:t>
              </a:r>
              <a:r>
                <a:rPr lang="en-US" sz="900" dirty="0">
                  <a:effectLst/>
                  <a:latin typeface="Aptos" panose="020B0004020202020204" pitchFamily="34" charset="0"/>
                  <a:ea typeface="Times New Roman" panose="02020603050405020304" pitchFamily="18" charset="0"/>
                </a:rPr>
                <a:t> </a:t>
              </a:r>
              <a:r>
                <a:rPr lang="en-US" sz="900" dirty="0" err="1">
                  <a:effectLst/>
                  <a:latin typeface="Aptos" panose="020B0004020202020204" pitchFamily="34" charset="0"/>
                  <a:ea typeface="Times New Roman" panose="02020603050405020304" pitchFamily="18" charset="0"/>
                </a:rPr>
                <a:t>Kimliği</a:t>
              </a:r>
              <a:endParaRPr lang="tr-TR" sz="1200" dirty="0">
                <a:effectLst/>
                <a:latin typeface="Aptos" panose="020B0004020202020204" pitchFamily="34" charset="0"/>
                <a:ea typeface="Times New Roman" panose="02020603050405020304" pitchFamily="18" charset="0"/>
              </a:endParaRPr>
            </a:p>
          </p:txBody>
        </p:sp>
        <p:sp>
          <p:nvSpPr>
            <p:cNvPr id="32" name="Textbox 28"/>
            <p:cNvSpPr txBox="1"/>
            <p:nvPr/>
          </p:nvSpPr>
          <p:spPr>
            <a:xfrm>
              <a:off x="7946066" y="2323987"/>
              <a:ext cx="659130" cy="245745"/>
            </a:xfrm>
            <a:prstGeom prst="rect">
              <a:avLst/>
            </a:prstGeom>
          </p:spPr>
          <p:txBody>
            <a:bodyPr wrap="square" lIns="0" tIns="0" rIns="0" bIns="0" rtlCol="0">
              <a:noAutofit/>
            </a:bodyPr>
            <a:lstStyle/>
            <a:p>
              <a:pPr marL="165100" marR="11430" indent="-165100" algn="ctr">
                <a:lnSpc>
                  <a:spcPct val="115000"/>
                </a:lnSpc>
                <a:spcAft>
                  <a:spcPts val="0"/>
                </a:spcAft>
              </a:pPr>
              <a:r>
                <a:rPr lang="en-US" sz="900" dirty="0" err="1">
                  <a:effectLst/>
                  <a:latin typeface="Aptos" panose="020B0004020202020204" pitchFamily="34" charset="0"/>
                  <a:ea typeface="Times New Roman" panose="02020603050405020304" pitchFamily="18" charset="0"/>
                </a:rPr>
                <a:t>Dijital</a:t>
              </a:r>
              <a:r>
                <a:rPr lang="en-US" sz="900" dirty="0">
                  <a:effectLst/>
                  <a:latin typeface="Aptos" panose="020B0004020202020204" pitchFamily="34" charset="0"/>
                  <a:ea typeface="Times New Roman" panose="02020603050405020304" pitchFamily="18" charset="0"/>
                </a:rPr>
                <a:t> </a:t>
              </a:r>
              <a:r>
                <a:rPr lang="en-US" sz="900" dirty="0" err="1">
                  <a:effectLst/>
                  <a:latin typeface="Aptos" panose="020B0004020202020204" pitchFamily="34" charset="0"/>
                  <a:ea typeface="Times New Roman" panose="02020603050405020304" pitchFamily="18" charset="0"/>
                </a:rPr>
                <a:t>Politik</a:t>
              </a:r>
              <a:endParaRPr lang="en-US" sz="900" dirty="0">
                <a:latin typeface="Aptos" panose="020B0004020202020204" pitchFamily="34" charset="0"/>
                <a:ea typeface="Times New Roman" panose="02020603050405020304" pitchFamily="18" charset="0"/>
              </a:endParaRPr>
            </a:p>
            <a:p>
              <a:pPr marL="165100" marR="11430" indent="-165100" algn="ctr">
                <a:lnSpc>
                  <a:spcPct val="115000"/>
                </a:lnSpc>
                <a:spcAft>
                  <a:spcPts val="0"/>
                </a:spcAft>
              </a:pPr>
              <a:r>
                <a:rPr lang="en-US" sz="900" dirty="0" err="1">
                  <a:effectLst/>
                  <a:latin typeface="Aptos" panose="020B0004020202020204" pitchFamily="34" charset="0"/>
                  <a:ea typeface="Times New Roman" panose="02020603050405020304" pitchFamily="18" charset="0"/>
                </a:rPr>
                <a:t>Kimlik</a:t>
              </a:r>
              <a:endParaRPr lang="tr-TR" sz="1200" dirty="0">
                <a:effectLst/>
                <a:latin typeface="Aptos" panose="020B0004020202020204" pitchFamily="34" charset="0"/>
                <a:ea typeface="Times New Roman" panose="02020603050405020304" pitchFamily="18" charset="0"/>
              </a:endParaRPr>
            </a:p>
          </p:txBody>
        </p:sp>
        <p:sp>
          <p:nvSpPr>
            <p:cNvPr id="33" name="Textbox 29"/>
            <p:cNvSpPr txBox="1"/>
            <p:nvPr/>
          </p:nvSpPr>
          <p:spPr>
            <a:xfrm>
              <a:off x="511457" y="3000643"/>
              <a:ext cx="610870" cy="379730"/>
            </a:xfrm>
            <a:prstGeom prst="rect">
              <a:avLst/>
            </a:prstGeom>
          </p:spPr>
          <p:txBody>
            <a:bodyPr wrap="square" lIns="0" tIns="0" rIns="0" bIns="0" rtlCol="0">
              <a:noAutofit/>
            </a:bodyPr>
            <a:lstStyle/>
            <a:p>
              <a:pPr marR="11430" algn="ctr">
                <a:lnSpc>
                  <a:spcPct val="115000"/>
                </a:lnSpc>
                <a:spcAft>
                  <a:spcPts val="0"/>
                </a:spcAft>
              </a:pPr>
              <a:r>
                <a:rPr lang="en-US" sz="900" spc="-10" dirty="0" err="1">
                  <a:solidFill>
                    <a:srgbClr val="FFFFFF"/>
                  </a:solidFill>
                  <a:effectLst/>
                  <a:latin typeface="Aptos" panose="020B0004020202020204" pitchFamily="34" charset="0"/>
                  <a:ea typeface="Times New Roman" panose="02020603050405020304" pitchFamily="18" charset="0"/>
                </a:rPr>
                <a:t>Dijital</a:t>
              </a:r>
              <a:r>
                <a:rPr lang="en-US" sz="900" spc="-10" dirty="0">
                  <a:solidFill>
                    <a:srgbClr val="FFFFFF"/>
                  </a:solidFill>
                  <a:effectLst/>
                  <a:latin typeface="Aptos" panose="020B0004020202020204" pitchFamily="34" charset="0"/>
                  <a:ea typeface="Times New Roman" panose="02020603050405020304" pitchFamily="18" charset="0"/>
                </a:rPr>
                <a:t> </a:t>
              </a:r>
              <a:r>
                <a:rPr lang="en-US" sz="900" spc="-10" dirty="0" err="1">
                  <a:solidFill>
                    <a:srgbClr val="FFFFFF"/>
                  </a:solidFill>
                  <a:effectLst/>
                  <a:latin typeface="Aptos" panose="020B0004020202020204" pitchFamily="34" charset="0"/>
                  <a:ea typeface="Times New Roman" panose="02020603050405020304" pitchFamily="18" charset="0"/>
                </a:rPr>
                <a:t>Güçlendirme</a:t>
              </a:r>
              <a:endParaRPr lang="tr-TR" sz="1200" dirty="0">
                <a:effectLst/>
                <a:latin typeface="Aptos" panose="020B0004020202020204" pitchFamily="34" charset="0"/>
                <a:ea typeface="Times New Roman" panose="02020603050405020304" pitchFamily="18" charset="0"/>
              </a:endParaRPr>
            </a:p>
          </p:txBody>
        </p:sp>
        <p:sp>
          <p:nvSpPr>
            <p:cNvPr id="35" name="Textbox 31"/>
            <p:cNvSpPr txBox="1"/>
            <p:nvPr/>
          </p:nvSpPr>
          <p:spPr>
            <a:xfrm>
              <a:off x="2938772" y="3085987"/>
              <a:ext cx="743585" cy="248920"/>
            </a:xfrm>
            <a:prstGeom prst="rect">
              <a:avLst/>
            </a:prstGeom>
          </p:spPr>
          <p:txBody>
            <a:bodyPr wrap="square" lIns="0" tIns="0" rIns="0" bIns="0" rtlCol="0">
              <a:noAutofit/>
            </a:bodyPr>
            <a:lstStyle/>
            <a:p>
              <a:pPr algn="ctr">
                <a:lnSpc>
                  <a:spcPts val="880"/>
                </a:lnSpc>
                <a:spcAft>
                  <a:spcPts val="0"/>
                </a:spcAft>
              </a:pPr>
              <a:r>
                <a:rPr lang="tr-TR" sz="900" dirty="0">
                  <a:effectLst/>
                  <a:latin typeface="Aptos" panose="020B0004020202020204" pitchFamily="34" charset="0"/>
                  <a:ea typeface="Times New Roman" panose="02020603050405020304" pitchFamily="18" charset="0"/>
                </a:rPr>
                <a:t>İşbirliği ve İletişim</a:t>
              </a:r>
              <a:endParaRPr lang="tr-TR" sz="1200" dirty="0">
                <a:effectLst/>
                <a:latin typeface="Aptos" panose="020B0004020202020204" pitchFamily="34" charset="0"/>
                <a:ea typeface="Times New Roman" panose="02020603050405020304" pitchFamily="18" charset="0"/>
              </a:endParaRPr>
            </a:p>
          </p:txBody>
        </p:sp>
        <p:sp>
          <p:nvSpPr>
            <p:cNvPr id="36" name="Textbox 32"/>
            <p:cNvSpPr txBox="1"/>
            <p:nvPr/>
          </p:nvSpPr>
          <p:spPr>
            <a:xfrm>
              <a:off x="3882899" y="3043315"/>
              <a:ext cx="542925" cy="379730"/>
            </a:xfrm>
            <a:prstGeom prst="rect">
              <a:avLst/>
            </a:prstGeom>
          </p:spPr>
          <p:txBody>
            <a:bodyPr wrap="square" lIns="0" tIns="0" rIns="0" bIns="0" rtlCol="0">
              <a:noAutofit/>
            </a:bodyPr>
            <a:lstStyle/>
            <a:p>
              <a:pPr marR="11430" indent="17780" algn="ctr">
                <a:lnSpc>
                  <a:spcPct val="115000"/>
                </a:lnSpc>
                <a:spcAft>
                  <a:spcPts val="0"/>
                </a:spcAft>
              </a:pPr>
              <a:r>
                <a:rPr lang="tr-TR" sz="900" dirty="0">
                  <a:effectLst/>
                  <a:latin typeface="Aptos" panose="020B0004020202020204" pitchFamily="34" charset="0"/>
                  <a:ea typeface="Times New Roman" panose="02020603050405020304" pitchFamily="18" charset="0"/>
                </a:rPr>
                <a:t>Yalnızlık ve İlişki Yönetimi</a:t>
              </a:r>
              <a:endParaRPr lang="tr-TR" sz="1200" dirty="0">
                <a:effectLst/>
                <a:latin typeface="Aptos" panose="020B0004020202020204" pitchFamily="34" charset="0"/>
                <a:ea typeface="Times New Roman" panose="02020603050405020304" pitchFamily="18" charset="0"/>
              </a:endParaRPr>
            </a:p>
          </p:txBody>
        </p:sp>
        <p:sp>
          <p:nvSpPr>
            <p:cNvPr id="37" name="Textbox 33"/>
            <p:cNvSpPr txBox="1"/>
            <p:nvPr/>
          </p:nvSpPr>
          <p:spPr>
            <a:xfrm>
              <a:off x="4602169" y="3089035"/>
              <a:ext cx="726440" cy="245745"/>
            </a:xfrm>
            <a:prstGeom prst="rect">
              <a:avLst/>
            </a:prstGeom>
          </p:spPr>
          <p:txBody>
            <a:bodyPr wrap="square" lIns="0" tIns="0" rIns="0" bIns="0" rtlCol="0">
              <a:noAutofit/>
            </a:bodyPr>
            <a:lstStyle/>
            <a:p>
              <a:pPr marL="50800" marR="5715" indent="-50800" algn="ctr">
                <a:lnSpc>
                  <a:spcPct val="115000"/>
                </a:lnSpc>
                <a:spcAft>
                  <a:spcPts val="0"/>
                </a:spcAft>
              </a:pPr>
              <a:r>
                <a:rPr lang="en-US" sz="900" dirty="0" err="1">
                  <a:effectLst/>
                  <a:latin typeface="Aptos" panose="020B0004020202020204" pitchFamily="34" charset="0"/>
                  <a:ea typeface="Times New Roman" panose="02020603050405020304" pitchFamily="18" charset="0"/>
                </a:rPr>
                <a:t>Dijital</a:t>
              </a:r>
              <a:r>
                <a:rPr lang="en-US" sz="900" dirty="0">
                  <a:effectLst/>
                  <a:latin typeface="Aptos" panose="020B0004020202020204" pitchFamily="34" charset="0"/>
                  <a:ea typeface="Times New Roman" panose="02020603050405020304" pitchFamily="18" charset="0"/>
                </a:rPr>
                <a:t> </a:t>
              </a:r>
              <a:r>
                <a:rPr lang="en-US" sz="900" dirty="0" err="1">
                  <a:effectLst/>
                  <a:latin typeface="Aptos" panose="020B0004020202020204" pitchFamily="34" charset="0"/>
                  <a:ea typeface="Times New Roman" panose="02020603050405020304" pitchFamily="18" charset="0"/>
                </a:rPr>
                <a:t>Yaratıcılık</a:t>
              </a:r>
              <a:r>
                <a:rPr lang="en-US" sz="900" dirty="0">
                  <a:effectLst/>
                  <a:latin typeface="Aptos" panose="020B0004020202020204" pitchFamily="34" charset="0"/>
                  <a:ea typeface="Times New Roman" panose="02020603050405020304" pitchFamily="18" charset="0"/>
                </a:rPr>
                <a:t> </a:t>
              </a:r>
              <a:r>
                <a:rPr lang="en-US" sz="900" dirty="0" err="1">
                  <a:effectLst/>
                  <a:latin typeface="Aptos" panose="020B0004020202020204" pitchFamily="34" charset="0"/>
                  <a:ea typeface="Times New Roman" panose="02020603050405020304" pitchFamily="18" charset="0"/>
                </a:rPr>
                <a:t>ve</a:t>
              </a:r>
              <a:r>
                <a:rPr lang="en-US" sz="900" dirty="0">
                  <a:effectLst/>
                  <a:latin typeface="Aptos" panose="020B0004020202020204" pitchFamily="34" charset="0"/>
                  <a:ea typeface="Times New Roman" panose="02020603050405020304" pitchFamily="18" charset="0"/>
                </a:rPr>
                <a:t> </a:t>
              </a:r>
              <a:r>
                <a:rPr lang="en-US" sz="900" dirty="0" err="1">
                  <a:effectLst/>
                  <a:latin typeface="Aptos" panose="020B0004020202020204" pitchFamily="34" charset="0"/>
                  <a:ea typeface="Times New Roman" panose="02020603050405020304" pitchFamily="18" charset="0"/>
                </a:rPr>
                <a:t>İnovasyon</a:t>
              </a:r>
              <a:endParaRPr lang="tr-TR" sz="1200" dirty="0">
                <a:effectLst/>
                <a:latin typeface="Aptos" panose="020B0004020202020204" pitchFamily="34" charset="0"/>
                <a:ea typeface="Times New Roman" panose="02020603050405020304" pitchFamily="18" charset="0"/>
              </a:endParaRPr>
            </a:p>
          </p:txBody>
        </p:sp>
      </p:grpSp>
      <p:sp>
        <p:nvSpPr>
          <p:cNvPr id="3" name="Textbox 33">
            <a:extLst>
              <a:ext uri="{FF2B5EF4-FFF2-40B4-BE49-F238E27FC236}">
                <a16:creationId xmlns:a16="http://schemas.microsoft.com/office/drawing/2014/main" id="{6F23E6B7-87C2-B10D-6A30-388EA7FB8039}"/>
              </a:ext>
            </a:extLst>
          </p:cNvPr>
          <p:cNvSpPr txBox="1"/>
          <p:nvPr/>
        </p:nvSpPr>
        <p:spPr>
          <a:xfrm>
            <a:off x="7277075" y="5500027"/>
            <a:ext cx="922097" cy="480065"/>
          </a:xfrm>
          <a:prstGeom prst="rect">
            <a:avLst/>
          </a:prstGeom>
        </p:spPr>
        <p:txBody>
          <a:bodyPr wrap="square" lIns="0" tIns="0" rIns="0" bIns="0" rtlCol="0">
            <a:noAutofit/>
          </a:bodyPr>
          <a:lstStyle/>
          <a:p>
            <a:pPr marL="50800" marR="5715" indent="-50800" algn="ctr">
              <a:lnSpc>
                <a:spcPct val="115000"/>
              </a:lnSpc>
              <a:spcAft>
                <a:spcPts val="0"/>
              </a:spcAft>
            </a:pPr>
            <a:r>
              <a:rPr lang="tr-TR" sz="900" dirty="0">
                <a:latin typeface="Aptos" panose="020B0004020202020204" pitchFamily="34" charset="0"/>
                <a:ea typeface="Times New Roman" panose="02020603050405020304" pitchFamily="18" charset="0"/>
              </a:rPr>
              <a:t>Bakım ve </a:t>
            </a:r>
            <a:br>
              <a:rPr lang="tr-TR" sz="900" dirty="0">
                <a:latin typeface="Aptos" panose="020B0004020202020204" pitchFamily="34" charset="0"/>
                <a:ea typeface="Times New Roman" panose="02020603050405020304" pitchFamily="18" charset="0"/>
              </a:rPr>
            </a:br>
            <a:r>
              <a:rPr lang="tr-TR" sz="900" dirty="0">
                <a:latin typeface="Aptos" panose="020B0004020202020204" pitchFamily="34" charset="0"/>
                <a:ea typeface="Times New Roman" panose="02020603050405020304" pitchFamily="18" charset="0"/>
              </a:rPr>
              <a:t>Sosyal İyi Oluş</a:t>
            </a:r>
            <a:endParaRPr lang="tr-TR" sz="1200" dirty="0">
              <a:effectLst/>
              <a:latin typeface="Aptos" panose="020B0004020202020204" pitchFamily="34" charset="0"/>
              <a:ea typeface="Times New Roman" panose="02020603050405020304" pitchFamily="18" charset="0"/>
            </a:endParaRPr>
          </a:p>
        </p:txBody>
      </p:sp>
      <p:sp>
        <p:nvSpPr>
          <p:cNvPr id="4" name="Textbox 33">
            <a:extLst>
              <a:ext uri="{FF2B5EF4-FFF2-40B4-BE49-F238E27FC236}">
                <a16:creationId xmlns:a16="http://schemas.microsoft.com/office/drawing/2014/main" id="{6F9CC2A2-C0FC-BE51-2DF3-746D1213EDC2}"/>
              </a:ext>
            </a:extLst>
          </p:cNvPr>
          <p:cNvSpPr txBox="1"/>
          <p:nvPr/>
        </p:nvSpPr>
        <p:spPr>
          <a:xfrm>
            <a:off x="8287380" y="5461163"/>
            <a:ext cx="922097" cy="480065"/>
          </a:xfrm>
          <a:prstGeom prst="rect">
            <a:avLst/>
          </a:prstGeom>
        </p:spPr>
        <p:txBody>
          <a:bodyPr wrap="square" lIns="0" tIns="0" rIns="0" bIns="0" rtlCol="0">
            <a:noAutofit/>
          </a:bodyPr>
          <a:lstStyle/>
          <a:p>
            <a:pPr marL="50800" marR="5715" indent="-50800" algn="ctr">
              <a:lnSpc>
                <a:spcPct val="115000"/>
              </a:lnSpc>
              <a:spcAft>
                <a:spcPts val="0"/>
              </a:spcAft>
            </a:pPr>
            <a:r>
              <a:rPr lang="tr-TR" sz="900" dirty="0">
                <a:latin typeface="Aptos" panose="020B0004020202020204" pitchFamily="34" charset="0"/>
                <a:ea typeface="Times New Roman" panose="02020603050405020304" pitchFamily="18" charset="0"/>
              </a:rPr>
              <a:t>Tüketici Hakları ve Yeterlikler</a:t>
            </a:r>
            <a:endParaRPr lang="tr-TR" sz="1200" dirty="0">
              <a:effectLst/>
              <a:latin typeface="Aptos" panose="020B0004020202020204" pitchFamily="34" charset="0"/>
              <a:ea typeface="Times New Roman" panose="02020603050405020304" pitchFamily="18" charset="0"/>
            </a:endParaRPr>
          </a:p>
        </p:txBody>
      </p:sp>
      <p:sp>
        <p:nvSpPr>
          <p:cNvPr id="7" name="Textbox 33">
            <a:extLst>
              <a:ext uri="{FF2B5EF4-FFF2-40B4-BE49-F238E27FC236}">
                <a16:creationId xmlns:a16="http://schemas.microsoft.com/office/drawing/2014/main" id="{F5CA5605-756A-E548-907A-2E482989A02D}"/>
              </a:ext>
            </a:extLst>
          </p:cNvPr>
          <p:cNvSpPr txBox="1"/>
          <p:nvPr/>
        </p:nvSpPr>
        <p:spPr>
          <a:xfrm>
            <a:off x="9324240" y="5465707"/>
            <a:ext cx="922097" cy="480065"/>
          </a:xfrm>
          <a:prstGeom prst="rect">
            <a:avLst/>
          </a:prstGeom>
        </p:spPr>
        <p:txBody>
          <a:bodyPr wrap="square" lIns="0" tIns="0" rIns="0" bIns="0" rtlCol="0">
            <a:noAutofit/>
          </a:bodyPr>
          <a:lstStyle/>
          <a:p>
            <a:pPr marL="50800" marR="5715" indent="-50800" algn="ctr">
              <a:lnSpc>
                <a:spcPct val="115000"/>
              </a:lnSpc>
              <a:spcAft>
                <a:spcPts val="0"/>
              </a:spcAft>
            </a:pPr>
            <a:r>
              <a:rPr lang="tr-TR" sz="900" dirty="0" err="1">
                <a:effectLst/>
                <a:latin typeface="Aptos" panose="020B0004020202020204" pitchFamily="34" charset="0"/>
                <a:ea typeface="Times New Roman" panose="02020603050405020304" pitchFamily="18" charset="0"/>
              </a:rPr>
              <a:t>İnovasyon</a:t>
            </a:r>
            <a:r>
              <a:rPr lang="tr-TR" sz="900" dirty="0">
                <a:effectLst/>
                <a:latin typeface="Aptos" panose="020B0004020202020204" pitchFamily="34" charset="0"/>
                <a:ea typeface="Times New Roman" panose="02020603050405020304" pitchFamily="18" charset="0"/>
              </a:rPr>
              <a:t> ve Girişimcilik</a:t>
            </a:r>
            <a:endParaRPr lang="tr-TR" sz="1200" dirty="0">
              <a:effectLst/>
              <a:latin typeface="Aptos" panose="020B0004020202020204" pitchFamily="34" charset="0"/>
              <a:ea typeface="Times New Roman" panose="02020603050405020304" pitchFamily="18" charset="0"/>
            </a:endParaRPr>
          </a:p>
        </p:txBody>
      </p:sp>
      <p:sp>
        <p:nvSpPr>
          <p:cNvPr id="39" name="Textbox 33">
            <a:extLst>
              <a:ext uri="{FF2B5EF4-FFF2-40B4-BE49-F238E27FC236}">
                <a16:creationId xmlns:a16="http://schemas.microsoft.com/office/drawing/2014/main" id="{280A9C9F-6D53-1C57-8826-E5BB45117F91}"/>
              </a:ext>
            </a:extLst>
          </p:cNvPr>
          <p:cNvSpPr txBox="1"/>
          <p:nvPr/>
        </p:nvSpPr>
        <p:spPr>
          <a:xfrm>
            <a:off x="10285080" y="5459350"/>
            <a:ext cx="922097" cy="480065"/>
          </a:xfrm>
          <a:prstGeom prst="rect">
            <a:avLst/>
          </a:prstGeom>
        </p:spPr>
        <p:txBody>
          <a:bodyPr wrap="square" lIns="0" tIns="0" rIns="0" bIns="0" rtlCol="0">
            <a:noAutofit/>
          </a:bodyPr>
          <a:lstStyle/>
          <a:p>
            <a:pPr marL="50800" marR="5715" indent="-50800" algn="ctr">
              <a:lnSpc>
                <a:spcPct val="115000"/>
              </a:lnSpc>
              <a:spcAft>
                <a:spcPts val="0"/>
              </a:spcAft>
            </a:pPr>
            <a:r>
              <a:rPr lang="tr-TR" sz="900" dirty="0">
                <a:effectLst/>
                <a:latin typeface="Aptos" panose="020B0004020202020204" pitchFamily="34" charset="0"/>
                <a:ea typeface="Times New Roman" panose="02020603050405020304" pitchFamily="18" charset="0"/>
              </a:rPr>
              <a:t>Dijital Politik</a:t>
            </a:r>
          </a:p>
          <a:p>
            <a:pPr marL="50800" marR="5715" indent="-50800" algn="ctr">
              <a:lnSpc>
                <a:spcPct val="115000"/>
              </a:lnSpc>
              <a:spcAft>
                <a:spcPts val="0"/>
              </a:spcAft>
            </a:pPr>
            <a:r>
              <a:rPr lang="tr-TR" sz="900" dirty="0">
                <a:latin typeface="Aptos" panose="020B0004020202020204" pitchFamily="34" charset="0"/>
                <a:ea typeface="Times New Roman" panose="02020603050405020304" pitchFamily="18" charset="0"/>
              </a:rPr>
              <a:t>Aktivizm</a:t>
            </a:r>
            <a:endParaRPr lang="tr-TR" sz="1200" dirty="0">
              <a:effectLst/>
              <a:latin typeface="Aptos" panose="020B0004020202020204" pitchFamily="34" charset="0"/>
              <a:ea typeface="Times New Roman" panose="02020603050405020304" pitchFamily="18" charset="0"/>
            </a:endParaRPr>
          </a:p>
        </p:txBody>
      </p:sp>
      <p:sp>
        <p:nvSpPr>
          <p:cNvPr id="40" name="Textbox 6">
            <a:extLst>
              <a:ext uri="{FF2B5EF4-FFF2-40B4-BE49-F238E27FC236}">
                <a16:creationId xmlns:a16="http://schemas.microsoft.com/office/drawing/2014/main" id="{E2D01AD4-0114-C543-85DD-F60EEE5D31C1}"/>
              </a:ext>
            </a:extLst>
          </p:cNvPr>
          <p:cNvSpPr txBox="1"/>
          <p:nvPr/>
        </p:nvSpPr>
        <p:spPr>
          <a:xfrm>
            <a:off x="2499696" y="1992784"/>
            <a:ext cx="597014" cy="552529"/>
          </a:xfrm>
          <a:prstGeom prst="rect">
            <a:avLst/>
          </a:prstGeom>
        </p:spPr>
        <p:txBody>
          <a:bodyPr wrap="square" lIns="0" tIns="0" rIns="0" bIns="0" rtlCol="0">
            <a:noAutofit/>
          </a:bodyPr>
          <a:lstStyle/>
          <a:p>
            <a:pPr marR="11430" algn="ctr">
              <a:lnSpc>
                <a:spcPct val="115000"/>
              </a:lnSpc>
              <a:spcAft>
                <a:spcPts val="0"/>
              </a:spcAft>
            </a:pPr>
            <a:r>
              <a:rPr lang="tr-TR" sz="900" spc="-10" dirty="0">
                <a:solidFill>
                  <a:srgbClr val="FFFFFF"/>
                </a:solidFill>
                <a:effectLst/>
                <a:latin typeface="Aptos" panose="020B0004020202020204" pitchFamily="34" charset="0"/>
                <a:ea typeface="Times New Roman" panose="02020603050405020304" pitchFamily="18" charset="0"/>
              </a:rPr>
              <a:t>Dijital Güvenlik</a:t>
            </a:r>
            <a:endParaRPr lang="tr-TR" sz="1200" dirty="0">
              <a:effectLst/>
              <a:latin typeface="Aptos" panose="020B0004020202020204" pitchFamily="34" charset="0"/>
              <a:ea typeface="Times New Roman" panose="02020603050405020304" pitchFamily="18" charset="0"/>
            </a:endParaRPr>
          </a:p>
        </p:txBody>
      </p:sp>
      <p:sp>
        <p:nvSpPr>
          <p:cNvPr id="41" name="Textbox 6">
            <a:extLst>
              <a:ext uri="{FF2B5EF4-FFF2-40B4-BE49-F238E27FC236}">
                <a16:creationId xmlns:a16="http://schemas.microsoft.com/office/drawing/2014/main" id="{0B77F2F8-3F0E-D346-B0D7-39C1D250E9FB}"/>
              </a:ext>
            </a:extLst>
          </p:cNvPr>
          <p:cNvSpPr txBox="1"/>
          <p:nvPr/>
        </p:nvSpPr>
        <p:spPr>
          <a:xfrm>
            <a:off x="3414022" y="1966386"/>
            <a:ext cx="704862" cy="552529"/>
          </a:xfrm>
          <a:prstGeom prst="rect">
            <a:avLst/>
          </a:prstGeom>
        </p:spPr>
        <p:txBody>
          <a:bodyPr wrap="square" lIns="0" tIns="0" rIns="0" bIns="0" rtlCol="0">
            <a:noAutofit/>
          </a:bodyPr>
          <a:lstStyle/>
          <a:p>
            <a:pPr marR="11430" algn="ctr">
              <a:lnSpc>
                <a:spcPct val="115000"/>
              </a:lnSpc>
              <a:spcAft>
                <a:spcPts val="0"/>
              </a:spcAft>
            </a:pPr>
            <a:r>
              <a:rPr lang="tr-TR" sz="900" spc="-10" dirty="0">
                <a:solidFill>
                  <a:srgbClr val="FFFFFF"/>
                </a:solidFill>
                <a:effectLst/>
                <a:latin typeface="Aptos" panose="020B0004020202020204" pitchFamily="34" charset="0"/>
                <a:ea typeface="Times New Roman" panose="02020603050405020304" pitchFamily="18" charset="0"/>
              </a:rPr>
              <a:t>Dijital Hak ve Sorumluluklar</a:t>
            </a:r>
            <a:endParaRPr lang="tr-TR" sz="1200" dirty="0">
              <a:effectLst/>
              <a:latin typeface="Aptos" panose="020B0004020202020204" pitchFamily="34" charset="0"/>
              <a:ea typeface="Times New Roman" panose="02020603050405020304" pitchFamily="18" charset="0"/>
            </a:endParaRPr>
          </a:p>
        </p:txBody>
      </p:sp>
      <p:sp>
        <p:nvSpPr>
          <p:cNvPr id="42" name="Textbox 6">
            <a:extLst>
              <a:ext uri="{FF2B5EF4-FFF2-40B4-BE49-F238E27FC236}">
                <a16:creationId xmlns:a16="http://schemas.microsoft.com/office/drawing/2014/main" id="{CAB1D8E1-6BBA-8449-AD0C-AFAED0307739}"/>
              </a:ext>
            </a:extLst>
          </p:cNvPr>
          <p:cNvSpPr txBox="1"/>
          <p:nvPr/>
        </p:nvSpPr>
        <p:spPr>
          <a:xfrm>
            <a:off x="4421542" y="1974705"/>
            <a:ext cx="704862" cy="552529"/>
          </a:xfrm>
          <a:prstGeom prst="rect">
            <a:avLst/>
          </a:prstGeom>
        </p:spPr>
        <p:txBody>
          <a:bodyPr wrap="square" lIns="0" tIns="0" rIns="0" bIns="0" rtlCol="0">
            <a:noAutofit/>
          </a:bodyPr>
          <a:lstStyle/>
          <a:p>
            <a:pPr marR="11430" algn="ctr">
              <a:lnSpc>
                <a:spcPct val="115000"/>
              </a:lnSpc>
              <a:spcAft>
                <a:spcPts val="0"/>
              </a:spcAft>
            </a:pPr>
            <a:r>
              <a:rPr lang="tr-TR" sz="900" spc="-10" dirty="0">
                <a:solidFill>
                  <a:srgbClr val="FFFFFF"/>
                </a:solidFill>
                <a:effectLst/>
                <a:latin typeface="Aptos" panose="020B0004020202020204" pitchFamily="34" charset="0"/>
                <a:ea typeface="Times New Roman" panose="02020603050405020304" pitchFamily="18" charset="0"/>
              </a:rPr>
              <a:t>Dijital İletişim</a:t>
            </a:r>
            <a:endParaRPr lang="tr-TR" sz="1200" dirty="0">
              <a:effectLst/>
              <a:latin typeface="Aptos" panose="020B0004020202020204" pitchFamily="34" charset="0"/>
              <a:ea typeface="Times New Roman" panose="02020603050405020304" pitchFamily="18" charset="0"/>
            </a:endParaRPr>
          </a:p>
        </p:txBody>
      </p:sp>
      <p:sp>
        <p:nvSpPr>
          <p:cNvPr id="43" name="Textbox 6">
            <a:extLst>
              <a:ext uri="{FF2B5EF4-FFF2-40B4-BE49-F238E27FC236}">
                <a16:creationId xmlns:a16="http://schemas.microsoft.com/office/drawing/2014/main" id="{618F3857-583E-5E44-B793-43DE72D97DF1}"/>
              </a:ext>
            </a:extLst>
          </p:cNvPr>
          <p:cNvSpPr txBox="1"/>
          <p:nvPr/>
        </p:nvSpPr>
        <p:spPr>
          <a:xfrm>
            <a:off x="6480521" y="1923509"/>
            <a:ext cx="597014" cy="552529"/>
          </a:xfrm>
          <a:prstGeom prst="rect">
            <a:avLst/>
          </a:prstGeom>
        </p:spPr>
        <p:txBody>
          <a:bodyPr wrap="square" lIns="0" tIns="0" rIns="0" bIns="0" rtlCol="0">
            <a:noAutofit/>
          </a:bodyPr>
          <a:lstStyle/>
          <a:p>
            <a:pPr marR="11430" algn="ctr">
              <a:lnSpc>
                <a:spcPct val="115000"/>
              </a:lnSpc>
              <a:spcAft>
                <a:spcPts val="0"/>
              </a:spcAft>
            </a:pPr>
            <a:r>
              <a:rPr lang="tr-TR" sz="900" spc="-10" dirty="0">
                <a:solidFill>
                  <a:srgbClr val="FFFFFF"/>
                </a:solidFill>
                <a:effectLst/>
                <a:latin typeface="Aptos" panose="020B0004020202020204" pitchFamily="34" charset="0"/>
                <a:ea typeface="Times New Roman" panose="02020603050405020304" pitchFamily="18" charset="0"/>
              </a:rPr>
              <a:t>Dijital  Yaratıcılık</a:t>
            </a:r>
            <a:endParaRPr lang="tr-TR" sz="1200" dirty="0">
              <a:effectLst/>
              <a:latin typeface="Aptos" panose="020B0004020202020204" pitchFamily="34" charset="0"/>
              <a:ea typeface="Times New Roman" panose="02020603050405020304" pitchFamily="18" charset="0"/>
            </a:endParaRPr>
          </a:p>
        </p:txBody>
      </p:sp>
      <p:sp>
        <p:nvSpPr>
          <p:cNvPr id="44" name="Textbox 6">
            <a:extLst>
              <a:ext uri="{FF2B5EF4-FFF2-40B4-BE49-F238E27FC236}">
                <a16:creationId xmlns:a16="http://schemas.microsoft.com/office/drawing/2014/main" id="{44A2C352-1AAA-B44A-8FCE-D56C397D853D}"/>
              </a:ext>
            </a:extLst>
          </p:cNvPr>
          <p:cNvSpPr txBox="1"/>
          <p:nvPr/>
        </p:nvSpPr>
        <p:spPr>
          <a:xfrm>
            <a:off x="7492095" y="1937636"/>
            <a:ext cx="597014" cy="552529"/>
          </a:xfrm>
          <a:prstGeom prst="rect">
            <a:avLst/>
          </a:prstGeom>
        </p:spPr>
        <p:txBody>
          <a:bodyPr wrap="square" lIns="0" tIns="0" rIns="0" bIns="0" rtlCol="0">
            <a:noAutofit/>
          </a:bodyPr>
          <a:lstStyle/>
          <a:p>
            <a:pPr marR="11430" algn="ctr">
              <a:lnSpc>
                <a:spcPct val="115000"/>
              </a:lnSpc>
              <a:spcAft>
                <a:spcPts val="0"/>
              </a:spcAft>
            </a:pPr>
            <a:r>
              <a:rPr lang="tr-TR" sz="900" spc="-10" dirty="0">
                <a:solidFill>
                  <a:srgbClr val="FFFFFF"/>
                </a:solidFill>
                <a:effectLst/>
                <a:latin typeface="Aptos" panose="020B0004020202020204" pitchFamily="34" charset="0"/>
                <a:ea typeface="Times New Roman" panose="02020603050405020304" pitchFamily="18" charset="0"/>
              </a:rPr>
              <a:t>Dijital  Sağlık ve Öz Bakım</a:t>
            </a:r>
            <a:endParaRPr lang="tr-TR" sz="1200" dirty="0">
              <a:effectLst/>
              <a:latin typeface="Aptos" panose="020B0004020202020204" pitchFamily="34" charset="0"/>
              <a:ea typeface="Times New Roman" panose="02020603050405020304" pitchFamily="18" charset="0"/>
            </a:endParaRPr>
          </a:p>
        </p:txBody>
      </p:sp>
      <p:sp>
        <p:nvSpPr>
          <p:cNvPr id="45" name="Textbox 6">
            <a:extLst>
              <a:ext uri="{FF2B5EF4-FFF2-40B4-BE49-F238E27FC236}">
                <a16:creationId xmlns:a16="http://schemas.microsoft.com/office/drawing/2014/main" id="{F19735A7-B0CF-4148-B766-2C717A63F663}"/>
              </a:ext>
            </a:extLst>
          </p:cNvPr>
          <p:cNvSpPr txBox="1"/>
          <p:nvPr/>
        </p:nvSpPr>
        <p:spPr>
          <a:xfrm>
            <a:off x="8431653" y="1943380"/>
            <a:ext cx="597014" cy="552529"/>
          </a:xfrm>
          <a:prstGeom prst="rect">
            <a:avLst/>
          </a:prstGeom>
        </p:spPr>
        <p:txBody>
          <a:bodyPr wrap="square" lIns="0" tIns="0" rIns="0" bIns="0" rtlCol="0">
            <a:noAutofit/>
          </a:bodyPr>
          <a:lstStyle/>
          <a:p>
            <a:pPr marR="11430" algn="ctr">
              <a:lnSpc>
                <a:spcPct val="115000"/>
              </a:lnSpc>
              <a:spcAft>
                <a:spcPts val="0"/>
              </a:spcAft>
            </a:pPr>
            <a:r>
              <a:rPr lang="tr-TR" sz="900" spc="-10" dirty="0">
                <a:solidFill>
                  <a:srgbClr val="FFFFFF"/>
                </a:solidFill>
                <a:effectLst/>
                <a:latin typeface="Aptos" panose="020B0004020202020204" pitchFamily="34" charset="0"/>
                <a:ea typeface="Times New Roman" panose="02020603050405020304" pitchFamily="18" charset="0"/>
              </a:rPr>
              <a:t>Dijital Tüketim</a:t>
            </a:r>
            <a:endParaRPr lang="tr-TR" sz="1200" dirty="0">
              <a:effectLst/>
              <a:latin typeface="Aptos" panose="020B0004020202020204" pitchFamily="34" charset="0"/>
              <a:ea typeface="Times New Roman" panose="02020603050405020304" pitchFamily="18" charset="0"/>
            </a:endParaRPr>
          </a:p>
        </p:txBody>
      </p:sp>
      <p:sp>
        <p:nvSpPr>
          <p:cNvPr id="46" name="Textbox 6">
            <a:extLst>
              <a:ext uri="{FF2B5EF4-FFF2-40B4-BE49-F238E27FC236}">
                <a16:creationId xmlns:a16="http://schemas.microsoft.com/office/drawing/2014/main" id="{AD198B20-CFD0-9741-94F9-D375465D82EE}"/>
              </a:ext>
            </a:extLst>
          </p:cNvPr>
          <p:cNvSpPr txBox="1"/>
          <p:nvPr/>
        </p:nvSpPr>
        <p:spPr>
          <a:xfrm>
            <a:off x="9485236" y="1937636"/>
            <a:ext cx="597014" cy="552529"/>
          </a:xfrm>
          <a:prstGeom prst="rect">
            <a:avLst/>
          </a:prstGeom>
        </p:spPr>
        <p:txBody>
          <a:bodyPr wrap="square" lIns="0" tIns="0" rIns="0" bIns="0" rtlCol="0">
            <a:noAutofit/>
          </a:bodyPr>
          <a:lstStyle/>
          <a:p>
            <a:pPr marR="11430" algn="ctr">
              <a:lnSpc>
                <a:spcPct val="115000"/>
              </a:lnSpc>
              <a:spcAft>
                <a:spcPts val="0"/>
              </a:spcAft>
            </a:pPr>
            <a:r>
              <a:rPr lang="tr-TR" sz="900" spc="-10" dirty="0">
                <a:solidFill>
                  <a:srgbClr val="FFFFFF"/>
                </a:solidFill>
                <a:effectLst/>
                <a:latin typeface="Aptos" panose="020B0004020202020204" pitchFamily="34" charset="0"/>
                <a:ea typeface="Times New Roman" panose="02020603050405020304" pitchFamily="18" charset="0"/>
              </a:rPr>
              <a:t>Dijital  İstihdam ve Girişimcilik</a:t>
            </a:r>
            <a:endParaRPr lang="tr-TR" sz="1200" dirty="0">
              <a:effectLst/>
              <a:latin typeface="Aptos" panose="020B0004020202020204" pitchFamily="34" charset="0"/>
              <a:ea typeface="Times New Roman" panose="02020603050405020304" pitchFamily="18" charset="0"/>
            </a:endParaRPr>
          </a:p>
        </p:txBody>
      </p:sp>
      <p:sp>
        <p:nvSpPr>
          <p:cNvPr id="47" name="Textbox 6">
            <a:extLst>
              <a:ext uri="{FF2B5EF4-FFF2-40B4-BE49-F238E27FC236}">
                <a16:creationId xmlns:a16="http://schemas.microsoft.com/office/drawing/2014/main" id="{36CB56BB-2D13-714D-A8A1-83F7AA4141D7}"/>
              </a:ext>
            </a:extLst>
          </p:cNvPr>
          <p:cNvSpPr txBox="1"/>
          <p:nvPr/>
        </p:nvSpPr>
        <p:spPr>
          <a:xfrm>
            <a:off x="10506766" y="1887678"/>
            <a:ext cx="597014" cy="552529"/>
          </a:xfrm>
          <a:prstGeom prst="rect">
            <a:avLst/>
          </a:prstGeom>
        </p:spPr>
        <p:txBody>
          <a:bodyPr wrap="square" lIns="0" tIns="0" rIns="0" bIns="0" rtlCol="0">
            <a:noAutofit/>
          </a:bodyPr>
          <a:lstStyle/>
          <a:p>
            <a:pPr marR="11430" algn="ctr">
              <a:lnSpc>
                <a:spcPct val="115000"/>
              </a:lnSpc>
              <a:spcAft>
                <a:spcPts val="0"/>
              </a:spcAft>
            </a:pPr>
            <a:r>
              <a:rPr lang="tr-TR" sz="900" spc="-10" dirty="0">
                <a:solidFill>
                  <a:srgbClr val="FFFFFF"/>
                </a:solidFill>
                <a:effectLst/>
                <a:latin typeface="Aptos" panose="020B0004020202020204" pitchFamily="34" charset="0"/>
                <a:ea typeface="Times New Roman" panose="02020603050405020304" pitchFamily="18" charset="0"/>
              </a:rPr>
              <a:t>Dijital  Aktivizm / Toplumsal Katılım</a:t>
            </a:r>
            <a:endParaRPr lang="tr-TR" sz="1200" dirty="0">
              <a:effectLst/>
              <a:latin typeface="Aptos" panose="020B0004020202020204" pitchFamily="34" charset="0"/>
              <a:ea typeface="Times New Roman" panose="02020603050405020304" pitchFamily="18" charset="0"/>
            </a:endParaRPr>
          </a:p>
        </p:txBody>
      </p:sp>
      <p:sp>
        <p:nvSpPr>
          <p:cNvPr id="48" name="Textbox 30">
            <a:extLst>
              <a:ext uri="{FF2B5EF4-FFF2-40B4-BE49-F238E27FC236}">
                <a16:creationId xmlns:a16="http://schemas.microsoft.com/office/drawing/2014/main" id="{CEBA5B4C-A8AE-B742-9970-C2282DB75615}"/>
              </a:ext>
            </a:extLst>
          </p:cNvPr>
          <p:cNvSpPr txBox="1"/>
          <p:nvPr/>
        </p:nvSpPr>
        <p:spPr>
          <a:xfrm>
            <a:off x="2511897" y="6473632"/>
            <a:ext cx="667244" cy="384368"/>
          </a:xfrm>
          <a:prstGeom prst="rect">
            <a:avLst/>
          </a:prstGeom>
        </p:spPr>
        <p:txBody>
          <a:bodyPr wrap="square" lIns="0" tIns="0" rIns="0" bIns="0" rtlCol="0">
            <a:noAutofit/>
          </a:bodyPr>
          <a:lstStyle/>
          <a:p>
            <a:pPr marR="11430" indent="17780">
              <a:lnSpc>
                <a:spcPct val="98000"/>
              </a:lnSpc>
              <a:spcAft>
                <a:spcPts val="0"/>
              </a:spcAft>
              <a:tabLst>
                <a:tab pos="723900" algn="l"/>
                <a:tab pos="802005" algn="l"/>
              </a:tabLst>
            </a:pPr>
            <a:endParaRPr lang="tr-TR" sz="1200" dirty="0">
              <a:effectLst/>
              <a:latin typeface="Aptos" panose="020B0004020202020204" pitchFamily="34" charset="0"/>
              <a:ea typeface="Times New Roman" panose="02020603050405020304" pitchFamily="18" charset="0"/>
            </a:endParaRPr>
          </a:p>
        </p:txBody>
      </p:sp>
      <p:sp>
        <p:nvSpPr>
          <p:cNvPr id="49" name="Textbox 21">
            <a:extLst>
              <a:ext uri="{FF2B5EF4-FFF2-40B4-BE49-F238E27FC236}">
                <a16:creationId xmlns:a16="http://schemas.microsoft.com/office/drawing/2014/main" id="{FA390826-BF4B-BA49-9260-A6565461682F}"/>
              </a:ext>
            </a:extLst>
          </p:cNvPr>
          <p:cNvSpPr txBox="1"/>
          <p:nvPr/>
        </p:nvSpPr>
        <p:spPr>
          <a:xfrm>
            <a:off x="2414190" y="5406680"/>
            <a:ext cx="764949" cy="357573"/>
          </a:xfrm>
          <a:prstGeom prst="rect">
            <a:avLst/>
          </a:prstGeom>
        </p:spPr>
        <p:txBody>
          <a:bodyPr wrap="square" lIns="0" tIns="0" rIns="0" bIns="0" rtlCol="0">
            <a:noAutofit/>
          </a:bodyPr>
          <a:lstStyle/>
          <a:p>
            <a:pPr marL="43180" marR="11430" indent="-43815" algn="ctr">
              <a:lnSpc>
                <a:spcPct val="115000"/>
              </a:lnSpc>
              <a:spcAft>
                <a:spcPts val="0"/>
              </a:spcAft>
            </a:pPr>
            <a:r>
              <a:rPr lang="tr-TR" sz="900" dirty="0">
                <a:effectLst/>
                <a:latin typeface="Aptos" panose="020B0004020202020204" pitchFamily="34" charset="0"/>
                <a:ea typeface="Times New Roman" panose="02020603050405020304" pitchFamily="18" charset="0"/>
              </a:rPr>
              <a:t>Güvenli</a:t>
            </a:r>
          </a:p>
          <a:p>
            <a:pPr marL="43180" marR="11430" indent="-43815" algn="ctr">
              <a:lnSpc>
                <a:spcPct val="115000"/>
              </a:lnSpc>
              <a:spcAft>
                <a:spcPts val="0"/>
              </a:spcAft>
            </a:pPr>
            <a:r>
              <a:rPr lang="tr-TR" sz="900" dirty="0">
                <a:latin typeface="Aptos" panose="020B0004020202020204" pitchFamily="34" charset="0"/>
                <a:ea typeface="Times New Roman" panose="02020603050405020304" pitchFamily="18" charset="0"/>
              </a:rPr>
              <a:t>Çevrimiçi Katılım</a:t>
            </a:r>
          </a:p>
        </p:txBody>
      </p:sp>
      <p:sp>
        <p:nvSpPr>
          <p:cNvPr id="50" name="Textbox 21">
            <a:extLst>
              <a:ext uri="{FF2B5EF4-FFF2-40B4-BE49-F238E27FC236}">
                <a16:creationId xmlns:a16="http://schemas.microsoft.com/office/drawing/2014/main" id="{CE840097-CF08-B249-85A0-88029CFAFD03}"/>
              </a:ext>
            </a:extLst>
          </p:cNvPr>
          <p:cNvSpPr txBox="1"/>
          <p:nvPr/>
        </p:nvSpPr>
        <p:spPr>
          <a:xfrm>
            <a:off x="3410663" y="5475696"/>
            <a:ext cx="764949" cy="357573"/>
          </a:xfrm>
          <a:prstGeom prst="rect">
            <a:avLst/>
          </a:prstGeom>
        </p:spPr>
        <p:txBody>
          <a:bodyPr wrap="square" lIns="0" tIns="0" rIns="0" bIns="0" rtlCol="0">
            <a:noAutofit/>
          </a:bodyPr>
          <a:lstStyle/>
          <a:p>
            <a:pPr marL="43180" marR="11430" indent="-43815" algn="ctr">
              <a:lnSpc>
                <a:spcPct val="115000"/>
              </a:lnSpc>
              <a:spcAft>
                <a:spcPts val="0"/>
              </a:spcAft>
            </a:pPr>
            <a:r>
              <a:rPr lang="tr-TR" sz="900" dirty="0">
                <a:effectLst/>
                <a:latin typeface="Aptos" panose="020B0004020202020204" pitchFamily="34" charset="0"/>
                <a:ea typeface="Times New Roman" panose="02020603050405020304" pitchFamily="18" charset="0"/>
              </a:rPr>
              <a:t>Dijital Ayak İzi Yönetimi</a:t>
            </a:r>
            <a:endParaRPr lang="tr-TR" sz="900" dirty="0">
              <a:latin typeface="Aptos" panose="020B0004020202020204" pitchFamily="34" charset="0"/>
              <a:ea typeface="Times New Roman" panose="02020603050405020304" pitchFamily="18" charset="0"/>
            </a:endParaRPr>
          </a:p>
        </p:txBody>
      </p:sp>
      <p:sp>
        <p:nvSpPr>
          <p:cNvPr id="51" name="Textbox 16">
            <a:extLst>
              <a:ext uri="{FF2B5EF4-FFF2-40B4-BE49-F238E27FC236}">
                <a16:creationId xmlns:a16="http://schemas.microsoft.com/office/drawing/2014/main" id="{1380C2F0-DA6A-714E-8B32-20B0B938F53F}"/>
              </a:ext>
            </a:extLst>
          </p:cNvPr>
          <p:cNvSpPr txBox="1"/>
          <p:nvPr/>
        </p:nvSpPr>
        <p:spPr>
          <a:xfrm>
            <a:off x="7339865" y="4479939"/>
            <a:ext cx="881270" cy="480064"/>
          </a:xfrm>
          <a:prstGeom prst="rect">
            <a:avLst/>
          </a:prstGeom>
        </p:spPr>
        <p:txBody>
          <a:bodyPr wrap="square" lIns="0" tIns="0" rIns="0" bIns="0" rtlCol="0">
            <a:noAutofit/>
          </a:bodyPr>
          <a:lstStyle/>
          <a:p>
            <a:pPr algn="ctr">
              <a:lnSpc>
                <a:spcPts val="875"/>
              </a:lnSpc>
              <a:spcAft>
                <a:spcPts val="0"/>
              </a:spcAft>
            </a:pPr>
            <a:r>
              <a:rPr lang="en-US" sz="900" dirty="0" err="1">
                <a:effectLst/>
                <a:latin typeface="Aptos" panose="020B0004020202020204" pitchFamily="34" charset="0"/>
                <a:ea typeface="Times New Roman" panose="02020603050405020304" pitchFamily="18" charset="0"/>
              </a:rPr>
              <a:t>Öz</a:t>
            </a:r>
            <a:r>
              <a:rPr lang="en-US" sz="900" dirty="0">
                <a:effectLst/>
                <a:latin typeface="Aptos" panose="020B0004020202020204" pitchFamily="34" charset="0"/>
                <a:ea typeface="Times New Roman" panose="02020603050405020304" pitchFamily="18" charset="0"/>
              </a:rPr>
              <a:t> </a:t>
            </a:r>
            <a:r>
              <a:rPr lang="en-US" sz="900" dirty="0" err="1">
                <a:effectLst/>
                <a:latin typeface="Aptos" panose="020B0004020202020204" pitchFamily="34" charset="0"/>
                <a:ea typeface="Times New Roman" panose="02020603050405020304" pitchFamily="18" charset="0"/>
              </a:rPr>
              <a:t>Bakım</a:t>
            </a:r>
            <a:r>
              <a:rPr lang="en-US" sz="900" dirty="0">
                <a:effectLst/>
                <a:latin typeface="Aptos" panose="020B0004020202020204" pitchFamily="34" charset="0"/>
                <a:ea typeface="Times New Roman" panose="02020603050405020304" pitchFamily="18" charset="0"/>
              </a:rPr>
              <a:t> </a:t>
            </a:r>
            <a:r>
              <a:rPr lang="en-US" sz="900" dirty="0" err="1">
                <a:effectLst/>
                <a:latin typeface="Aptos" panose="020B0004020202020204" pitchFamily="34" charset="0"/>
                <a:ea typeface="Times New Roman" panose="02020603050405020304" pitchFamily="18" charset="0"/>
              </a:rPr>
              <a:t>ve</a:t>
            </a:r>
            <a:r>
              <a:rPr lang="en-US" sz="900" dirty="0">
                <a:effectLst/>
                <a:latin typeface="Aptos" panose="020B0004020202020204" pitchFamily="34" charset="0"/>
                <a:ea typeface="Times New Roman" panose="02020603050405020304" pitchFamily="18" charset="0"/>
              </a:rPr>
              <a:t> </a:t>
            </a:r>
            <a:r>
              <a:rPr lang="en-US" sz="900" dirty="0" err="1">
                <a:effectLst/>
                <a:latin typeface="Aptos" panose="020B0004020202020204" pitchFamily="34" charset="0"/>
                <a:ea typeface="Times New Roman" panose="02020603050405020304" pitchFamily="18" charset="0"/>
              </a:rPr>
              <a:t>Ün</a:t>
            </a:r>
            <a:endParaRPr lang="tr-TR" sz="1200" dirty="0">
              <a:effectLst/>
              <a:latin typeface="Aptos" panose="020B0004020202020204" pitchFamily="34" charset="0"/>
              <a:ea typeface="Times New Roman" panose="02020603050405020304" pitchFamily="18" charset="0"/>
            </a:endParaRPr>
          </a:p>
        </p:txBody>
      </p:sp>
      <p:sp>
        <p:nvSpPr>
          <p:cNvPr id="52" name="Textbox 16">
            <a:extLst>
              <a:ext uri="{FF2B5EF4-FFF2-40B4-BE49-F238E27FC236}">
                <a16:creationId xmlns:a16="http://schemas.microsoft.com/office/drawing/2014/main" id="{E15DCD8C-AF54-C54E-888C-90A6376212AE}"/>
              </a:ext>
            </a:extLst>
          </p:cNvPr>
          <p:cNvSpPr txBox="1"/>
          <p:nvPr/>
        </p:nvSpPr>
        <p:spPr>
          <a:xfrm>
            <a:off x="6327975" y="4455638"/>
            <a:ext cx="881270" cy="480064"/>
          </a:xfrm>
          <a:prstGeom prst="rect">
            <a:avLst/>
          </a:prstGeom>
        </p:spPr>
        <p:txBody>
          <a:bodyPr wrap="square" lIns="0" tIns="0" rIns="0" bIns="0" rtlCol="0">
            <a:noAutofit/>
          </a:bodyPr>
          <a:lstStyle/>
          <a:p>
            <a:pPr algn="ctr">
              <a:lnSpc>
                <a:spcPts val="875"/>
              </a:lnSpc>
              <a:spcAft>
                <a:spcPts val="0"/>
              </a:spcAft>
            </a:pPr>
            <a:r>
              <a:rPr lang="en-US" sz="900" dirty="0" err="1">
                <a:effectLst/>
                <a:latin typeface="Aptos" panose="020B0004020202020204" pitchFamily="34" charset="0"/>
                <a:ea typeface="Times New Roman" panose="02020603050405020304" pitchFamily="18" charset="0"/>
              </a:rPr>
              <a:t>İçerik</a:t>
            </a:r>
            <a:r>
              <a:rPr lang="en-US" sz="900" dirty="0">
                <a:effectLst/>
                <a:latin typeface="Aptos" panose="020B0004020202020204" pitchFamily="34" charset="0"/>
                <a:ea typeface="Times New Roman" panose="02020603050405020304" pitchFamily="18" charset="0"/>
              </a:rPr>
              <a:t> </a:t>
            </a:r>
            <a:r>
              <a:rPr lang="en-US" sz="900" dirty="0" err="1">
                <a:effectLst/>
                <a:latin typeface="Aptos" panose="020B0004020202020204" pitchFamily="34" charset="0"/>
                <a:ea typeface="Times New Roman" panose="02020603050405020304" pitchFamily="18" charset="0"/>
              </a:rPr>
              <a:t>Yaratma</a:t>
            </a:r>
            <a:r>
              <a:rPr lang="en-US" sz="900" dirty="0">
                <a:effectLst/>
                <a:latin typeface="Aptos" panose="020B0004020202020204" pitchFamily="34" charset="0"/>
                <a:ea typeface="Times New Roman" panose="02020603050405020304" pitchFamily="18" charset="0"/>
              </a:rPr>
              <a:t> </a:t>
            </a:r>
            <a:r>
              <a:rPr lang="en-US" sz="900" dirty="0" err="1">
                <a:effectLst/>
                <a:latin typeface="Aptos" panose="020B0004020202020204" pitchFamily="34" charset="0"/>
                <a:ea typeface="Times New Roman" panose="02020603050405020304" pitchFamily="18" charset="0"/>
              </a:rPr>
              <a:t>ve</a:t>
            </a:r>
            <a:r>
              <a:rPr lang="en-US" sz="900" dirty="0">
                <a:effectLst/>
                <a:latin typeface="Aptos" panose="020B0004020202020204" pitchFamily="34" charset="0"/>
                <a:ea typeface="Times New Roman" panose="02020603050405020304" pitchFamily="18" charset="0"/>
              </a:rPr>
              <a:t> </a:t>
            </a:r>
            <a:r>
              <a:rPr lang="en-US" sz="900" dirty="0" err="1">
                <a:effectLst/>
                <a:latin typeface="Aptos" panose="020B0004020202020204" pitchFamily="34" charset="0"/>
                <a:ea typeface="Times New Roman" panose="02020603050405020304" pitchFamily="18" charset="0"/>
              </a:rPr>
              <a:t>Değerlendirme</a:t>
            </a:r>
            <a:endParaRPr lang="tr-TR" sz="1200" dirty="0">
              <a:effectLst/>
              <a:latin typeface="Aptos" panose="020B0004020202020204" pitchFamily="34" charset="0"/>
              <a:ea typeface="Times New Roman" panose="02020603050405020304" pitchFamily="18" charset="0"/>
            </a:endParaRPr>
          </a:p>
        </p:txBody>
      </p:sp>
    </p:spTree>
    <p:extLst>
      <p:ext uri="{BB962C8B-B14F-4D97-AF65-F5344CB8AC3E}">
        <p14:creationId xmlns:p14="http://schemas.microsoft.com/office/powerpoint/2010/main" val="2267858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US" sz="4400" dirty="0" err="1">
                <a:solidFill>
                  <a:srgbClr val="FFFFFF"/>
                </a:solidFill>
                <a:latin typeface="Aptos" panose="020B0004020202020204" pitchFamily="34" charset="0"/>
                <a:cs typeface="Calibri Light" panose="020F0302020204030204" pitchFamily="34" charset="0"/>
              </a:rPr>
              <a:t>Dijital</a:t>
            </a:r>
            <a:r>
              <a:rPr lang="en-US" sz="4400" dirty="0">
                <a:solidFill>
                  <a:srgbClr val="FFFFFF"/>
                </a:solidFill>
                <a:latin typeface="Aptos" panose="020B0004020202020204" pitchFamily="34" charset="0"/>
                <a:cs typeface="Calibri Light" panose="020F0302020204030204" pitchFamily="34" charset="0"/>
              </a:rPr>
              <a:t> </a:t>
            </a:r>
            <a:r>
              <a:rPr lang="en-US" sz="4400" dirty="0" err="1">
                <a:solidFill>
                  <a:srgbClr val="FFFFFF"/>
                </a:solidFill>
                <a:latin typeface="Aptos" panose="020B0004020202020204" pitchFamily="34" charset="0"/>
                <a:cs typeface="Calibri Light" panose="020F0302020204030204" pitchFamily="34" charset="0"/>
              </a:rPr>
              <a:t>Esenlik</a:t>
            </a:r>
            <a:r>
              <a:rPr lang="en-US" sz="4400" dirty="0">
                <a:solidFill>
                  <a:srgbClr val="FFFFFF"/>
                </a:solidFill>
                <a:latin typeface="Aptos" panose="020B0004020202020204" pitchFamily="34" charset="0"/>
                <a:cs typeface="Calibri Light" panose="020F0302020204030204" pitchFamily="34" charset="0"/>
              </a:rPr>
              <a:t> </a:t>
            </a:r>
            <a:r>
              <a:rPr lang="en-US" sz="4400" dirty="0" err="1">
                <a:solidFill>
                  <a:srgbClr val="FFFFFF"/>
                </a:solidFill>
                <a:latin typeface="Aptos" panose="020B0004020202020204" pitchFamily="34" charset="0"/>
                <a:cs typeface="Calibri Light" panose="020F0302020204030204" pitchFamily="34" charset="0"/>
              </a:rPr>
              <a:t>Çerçevesi</a:t>
            </a:r>
            <a:endParaRPr lang="en-US" sz="4400" dirty="0">
              <a:solidFill>
                <a:srgbClr val="FFFFFF"/>
              </a:solidFill>
              <a:latin typeface="Aptos" panose="020B0004020202020204" pitchFamily="34" charset="0"/>
              <a:cs typeface="Calibri Light" panose="020F0302020204030204" pitchFamily="34"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167272" y="171450"/>
            <a:ext cx="7081756" cy="5966460"/>
          </a:xfrm>
        </p:spPr>
        <p:txBody>
          <a:bodyPr anchor="ctr">
            <a:normAutofit/>
          </a:bodyPr>
          <a:lstStyle/>
          <a:p>
            <a:pPr algn="just">
              <a:spcAft>
                <a:spcPts val="600"/>
              </a:spcAft>
            </a:pPr>
            <a:r>
              <a:rPr lang="tr-TR" sz="2000" dirty="0">
                <a:latin typeface="Aptos" panose="020B0004020202020204" pitchFamily="34" charset="0"/>
                <a:cs typeface="Calibri" panose="020F0502020204030204" pitchFamily="34" charset="0"/>
              </a:rPr>
              <a:t>Boyutlar ve bileşenler arasındaki karşılıklı ilişkiler, </a:t>
            </a:r>
            <a:r>
              <a:rPr lang="tr-TR" sz="2000" b="1" dirty="0">
                <a:latin typeface="Aptos" panose="020B0004020202020204" pitchFamily="34" charset="0"/>
                <a:cs typeface="Calibri" panose="020F0502020204030204" pitchFamily="34" charset="0"/>
              </a:rPr>
              <a:t>güvenli ve emniyetli kullanım, iletişimsel okuryazarlık, duygusal okuryazarlık, yaratıcı okuryazarlık ve ifade, e-sağlık okuryazarlığı, tüketici farkındalığı ve okuryazarlığı, üretkenlik becerileri, dijital politik okuryazarlık, güvenli kimlik yönetimi, sorumlu </a:t>
            </a:r>
            <a:r>
              <a:rPr lang="tr-TR" sz="2000" b="1" dirty="0" err="1">
                <a:latin typeface="Aptos" panose="020B0004020202020204" pitchFamily="34" charset="0"/>
                <a:cs typeface="Calibri" panose="020F0502020204030204" pitchFamily="34" charset="0"/>
              </a:rPr>
              <a:t>netizen</a:t>
            </a:r>
            <a:r>
              <a:rPr lang="tr-TR" sz="2000" b="1" dirty="0">
                <a:latin typeface="Aptos" panose="020B0004020202020204" pitchFamily="34" charset="0"/>
                <a:cs typeface="Calibri" panose="020F0502020204030204" pitchFamily="34" charset="0"/>
              </a:rPr>
              <a:t> kimliği, katılım ve kimlik oluşumu, empati, içerik oluşturma ve değerlendirme, öz bakım ve itibar, özerklik ve veri yönetimi, kariyer kimliği, dijital politik kimlik, güvenli çevrimiçi katılım, dijital ayak izi yönetimi, işbirliği ve iletişim, yalnızlık ve ilişki yönetimi, dijital yaratıcılık ve </a:t>
            </a:r>
            <a:r>
              <a:rPr lang="tr-TR" sz="2000" b="1" dirty="0" err="1">
                <a:latin typeface="Aptos" panose="020B0004020202020204" pitchFamily="34" charset="0"/>
                <a:cs typeface="Calibri" panose="020F0502020204030204" pitchFamily="34" charset="0"/>
              </a:rPr>
              <a:t>inovasyon</a:t>
            </a:r>
            <a:r>
              <a:rPr lang="tr-TR" sz="2000" b="1" dirty="0">
                <a:latin typeface="Aptos" panose="020B0004020202020204" pitchFamily="34" charset="0"/>
                <a:cs typeface="Calibri" panose="020F0502020204030204" pitchFamily="34" charset="0"/>
              </a:rPr>
              <a:t>, sağlık hizmeti ve sosyal refah, tüketici hakları ve yetkinlikler, </a:t>
            </a:r>
            <a:r>
              <a:rPr lang="tr-TR" sz="2000" b="1" dirty="0" err="1">
                <a:latin typeface="Aptos" panose="020B0004020202020204" pitchFamily="34" charset="0"/>
                <a:cs typeface="Calibri" panose="020F0502020204030204" pitchFamily="34" charset="0"/>
              </a:rPr>
              <a:t>inovasyon</a:t>
            </a:r>
            <a:r>
              <a:rPr lang="tr-TR" sz="2000" b="1" dirty="0">
                <a:latin typeface="Aptos" panose="020B0004020202020204" pitchFamily="34" charset="0"/>
                <a:cs typeface="Calibri" panose="020F0502020204030204" pitchFamily="34" charset="0"/>
              </a:rPr>
              <a:t> ve girişimcilik ve dijital politik aktivizm</a:t>
            </a:r>
            <a:r>
              <a:rPr lang="tr-TR" sz="2000" dirty="0">
                <a:latin typeface="Aptos" panose="020B0004020202020204" pitchFamily="34" charset="0"/>
                <a:cs typeface="Calibri" panose="020F0502020204030204" pitchFamily="34" charset="0"/>
              </a:rPr>
              <a:t> gibi yeterliliklerin belirlenmesine yardımcı olmaktadır.</a:t>
            </a:r>
          </a:p>
          <a:p>
            <a:pPr algn="just">
              <a:spcAft>
                <a:spcPts val="600"/>
              </a:spcAft>
            </a:pPr>
            <a:r>
              <a:rPr lang="tr-TR" sz="2000" dirty="0">
                <a:latin typeface="Aptos" panose="020B0004020202020204" pitchFamily="34" charset="0"/>
                <a:cs typeface="Calibri" panose="020F0502020204030204" pitchFamily="34" charset="0"/>
              </a:rPr>
              <a:t>Bu yeterlilikler, güvenlikten iletişime, yaratıcılıktan girişimciliğe ve siyasi katılıma kadar dijital esenlik ve vatandaşlığın çeşitli yönlerini kapsamaktadır.</a:t>
            </a:r>
          </a:p>
        </p:txBody>
      </p:sp>
    </p:spTree>
    <p:extLst>
      <p:ext uri="{BB962C8B-B14F-4D97-AF65-F5344CB8AC3E}">
        <p14:creationId xmlns:p14="http://schemas.microsoft.com/office/powerpoint/2010/main" val="98001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447518" y="296317"/>
            <a:ext cx="6056152" cy="1325563"/>
          </a:xfrm>
        </p:spPr>
        <p:txBody>
          <a:bodyPr>
            <a:normAutofit/>
          </a:bodyPr>
          <a:lstStyle/>
          <a:p>
            <a:r>
              <a:rPr lang="en-US" sz="3200" dirty="0">
                <a:latin typeface="Aptos" panose="020B0004020202020204" pitchFamily="34" charset="0"/>
                <a:cs typeface="Calibri Light" panose="020F0302020204030204" pitchFamily="34" charset="0"/>
              </a:rPr>
              <a:t>Sync (Bir </a:t>
            </a:r>
            <a:r>
              <a:rPr lang="en-US" sz="3200" dirty="0" err="1">
                <a:latin typeface="Aptos" panose="020B0004020202020204" pitchFamily="34" charset="0"/>
                <a:cs typeface="Calibri Light" panose="020F0302020204030204" pitchFamily="34" charset="0"/>
              </a:rPr>
              <a:t>Dijital</a:t>
            </a:r>
            <a:r>
              <a:rPr lang="en-US" sz="3200" dirty="0">
                <a:latin typeface="Aptos" panose="020B0004020202020204" pitchFamily="34" charset="0"/>
                <a:cs typeface="Calibri Light" panose="020F0302020204030204" pitchFamily="34" charset="0"/>
              </a:rPr>
              <a:t> </a:t>
            </a:r>
            <a:r>
              <a:rPr lang="en-US" sz="3200" dirty="0" err="1">
                <a:latin typeface="Aptos" panose="020B0004020202020204" pitchFamily="34" charset="0"/>
                <a:cs typeface="Calibri Light" panose="020F0302020204030204" pitchFamily="34" charset="0"/>
              </a:rPr>
              <a:t>Esenlik</a:t>
            </a:r>
            <a:r>
              <a:rPr lang="en-US" sz="3200" dirty="0">
                <a:latin typeface="Aptos" panose="020B0004020202020204" pitchFamily="34" charset="0"/>
                <a:cs typeface="Calibri Light" panose="020F0302020204030204" pitchFamily="34" charset="0"/>
              </a:rPr>
              <a:t> </a:t>
            </a:r>
            <a:r>
              <a:rPr lang="en-US" sz="3200" dirty="0" err="1">
                <a:latin typeface="Aptos" panose="020B0004020202020204" pitchFamily="34" charset="0"/>
                <a:cs typeface="Calibri Light" panose="020F0302020204030204" pitchFamily="34" charset="0"/>
              </a:rPr>
              <a:t>Girişimi</a:t>
            </a:r>
            <a:r>
              <a:rPr lang="tr-TR" sz="3200" dirty="0">
                <a:latin typeface="Aptos" panose="020B0004020202020204" pitchFamily="34" charset="0"/>
                <a:cs typeface="Calibri Light" panose="020F0302020204030204" pitchFamily="34" charset="0"/>
              </a:rPr>
              <a:t>)</a:t>
            </a:r>
            <a:endParaRPr lang="en-US" sz="3200" dirty="0">
              <a:latin typeface="Aptos" panose="020B0004020202020204" pitchFamily="34" charset="0"/>
              <a:cs typeface="Calibri Light" panose="020F0302020204030204" pitchFamily="34" charset="0"/>
            </a:endParaRPr>
          </a:p>
        </p:txBody>
      </p:sp>
      <p:sp>
        <p:nvSpPr>
          <p:cNvPr id="2057" name="Freeform: Shape 2056">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891059" y="1789112"/>
            <a:ext cx="5393361" cy="4565968"/>
          </a:xfrm>
        </p:spPr>
        <p:txBody>
          <a:bodyPr>
            <a:normAutofit/>
          </a:bodyPr>
          <a:lstStyle/>
          <a:p>
            <a:pPr marL="0" indent="0">
              <a:spcAft>
                <a:spcPts val="600"/>
              </a:spcAft>
              <a:buNone/>
            </a:pPr>
            <a:r>
              <a:rPr lang="en-US" sz="3200" b="1" dirty="0">
                <a:solidFill>
                  <a:srgbClr val="FFAA5A"/>
                </a:solidFill>
                <a:latin typeface="Aptos" panose="020B0004020202020204" pitchFamily="34" charset="0"/>
                <a:cs typeface="Calibri" panose="020F0502020204030204" pitchFamily="34" charset="0"/>
              </a:rPr>
              <a:t>Sync</a:t>
            </a:r>
            <a:endParaRPr lang="tr-TR" sz="3200" b="1" dirty="0">
              <a:solidFill>
                <a:srgbClr val="FFAA5A"/>
              </a:solidFill>
              <a:latin typeface="Aptos" panose="020B0004020202020204" pitchFamily="34" charset="0"/>
              <a:cs typeface="Calibri" panose="020F0502020204030204" pitchFamily="34" charset="0"/>
            </a:endParaRPr>
          </a:p>
          <a:p>
            <a:pPr marL="0" indent="0" algn="just">
              <a:spcAft>
                <a:spcPts val="600"/>
              </a:spcAft>
              <a:buNone/>
            </a:pPr>
            <a:r>
              <a:rPr lang="en-US" sz="2200" noProof="1">
                <a:solidFill>
                  <a:schemeClr val="accent1"/>
                </a:solidFill>
                <a:latin typeface="Aptos" panose="020B0004020202020204" pitchFamily="34" charset="0"/>
                <a:cs typeface="Calibri" panose="020F0502020204030204" pitchFamily="34" charset="0"/>
              </a:rPr>
              <a:t>Sync</a:t>
            </a:r>
            <a:r>
              <a:rPr lang="en-US" sz="2200" noProof="1">
                <a:latin typeface="Aptos" panose="020B0004020202020204" pitchFamily="34" charset="0"/>
                <a:cs typeface="Calibri" panose="020F0502020204030204" pitchFamily="34" charset="0"/>
              </a:rPr>
              <a:t>, araştırma temelli bilgileri kolay erişilebilir materyallere ve araçlara dönüştürerek farkındalığı artırmayı ve teknolojinin günlük yaşamlarımız üzerindeki derin etkisini aydınlatmayı amaçlamaktadır. Bireylerin dijital deneyimleri üzerinde kontrol sahibi olduğu bir dünya yaratma vizyonuyla, girişim, akademik bilgi ile pratik anlayış arasındaki boşluğu kapatmaya çalışarak insanların dijital alanda güvenle ve özerklikle gezinmesini sağlamayı amaçlamaktadır.</a:t>
            </a:r>
            <a:endParaRPr lang="tr-TR" sz="2200" noProof="1">
              <a:latin typeface="Aptos" panose="020B0004020202020204" pitchFamily="34" charset="0"/>
              <a:cs typeface="Calibri" panose="020F0502020204030204" pitchFamily="34" charset="0"/>
            </a:endParaRPr>
          </a:p>
        </p:txBody>
      </p:sp>
      <p:sp>
        <p:nvSpPr>
          <p:cNvPr id="2059" name="Oval 2058">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YNC (@SyncIthra) / X"/>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sp>
        <p:nvSpPr>
          <p:cNvPr id="2061" name="Freeform: Shape 2060">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063" name="Straight Connector 2062">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65" name="Freeform: Shape 2064">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067" name="Freeform: Shape 2066">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69" name="Freeform: Shape 2068">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86812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1"/>
          <p:cNvSpPr txBox="1">
            <a:spLocks/>
          </p:cNvSpPr>
          <p:nvPr/>
        </p:nvSpPr>
        <p:spPr>
          <a:xfrm>
            <a:off x="838200" y="365125"/>
            <a:ext cx="10515600" cy="11322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a:lstStyle>
          <a:p>
            <a:pPr algn="l">
              <a:spcAft>
                <a:spcPts val="600"/>
              </a:spcAft>
            </a:pPr>
            <a:r>
              <a:rPr lang="en-US" sz="4800" dirty="0">
                <a:latin typeface="Aptos" panose="020B0004020202020204" pitchFamily="34" charset="0"/>
                <a:cs typeface="Calibri Light" panose="020F0302020204030204" pitchFamily="34" charset="0"/>
              </a:rPr>
              <a:t>Sync (Bir </a:t>
            </a:r>
            <a:r>
              <a:rPr lang="en-US" sz="4800" dirty="0" err="1">
                <a:latin typeface="Aptos" panose="020B0004020202020204" pitchFamily="34" charset="0"/>
                <a:cs typeface="Calibri Light" panose="020F0302020204030204" pitchFamily="34" charset="0"/>
              </a:rPr>
              <a:t>Dijital</a:t>
            </a:r>
            <a:r>
              <a:rPr lang="en-US" sz="4800" dirty="0">
                <a:latin typeface="Aptos" panose="020B0004020202020204" pitchFamily="34" charset="0"/>
                <a:cs typeface="Calibri Light" panose="020F0302020204030204" pitchFamily="34" charset="0"/>
              </a:rPr>
              <a:t> </a:t>
            </a:r>
            <a:r>
              <a:rPr lang="en-US" sz="4800" dirty="0" err="1">
                <a:latin typeface="Aptos" panose="020B0004020202020204" pitchFamily="34" charset="0"/>
                <a:cs typeface="Calibri Light" panose="020F0302020204030204" pitchFamily="34" charset="0"/>
              </a:rPr>
              <a:t>Esenlik</a:t>
            </a:r>
            <a:r>
              <a:rPr lang="en-US" sz="4800" dirty="0">
                <a:latin typeface="Aptos" panose="020B0004020202020204" pitchFamily="34" charset="0"/>
                <a:cs typeface="Calibri Light" panose="020F0302020204030204" pitchFamily="34" charset="0"/>
              </a:rPr>
              <a:t> </a:t>
            </a:r>
            <a:r>
              <a:rPr lang="en-US" sz="4800" dirty="0" err="1">
                <a:latin typeface="Aptos" panose="020B0004020202020204" pitchFamily="34" charset="0"/>
                <a:cs typeface="Calibri Light" panose="020F0302020204030204" pitchFamily="34" charset="0"/>
              </a:rPr>
              <a:t>Girişimi</a:t>
            </a:r>
            <a:r>
              <a:rPr lang="tr-TR" sz="4800" dirty="0">
                <a:latin typeface="Aptos" panose="020B0004020202020204" pitchFamily="34" charset="0"/>
                <a:cs typeface="Calibri Light" panose="020F0302020204030204" pitchFamily="34" charset="0"/>
              </a:rPr>
              <a:t>)</a:t>
            </a:r>
            <a:endParaRPr lang="en-US" kern="1200" dirty="0">
              <a:latin typeface="Aptos" panose="020B0004020202020204" pitchFamily="34" charset="0"/>
              <a:ea typeface="+mj-ea"/>
            </a:endParaRP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1451610" y="1497330"/>
            <a:ext cx="10515600" cy="4769326"/>
          </a:xfrm>
        </p:spPr>
        <p:txBody>
          <a:bodyPr vert="horz" lIns="91440" tIns="45720" rIns="91440" bIns="45720" rtlCol="0">
            <a:normAutofit lnSpcReduction="10000"/>
          </a:bodyPr>
          <a:lstStyle/>
          <a:p>
            <a:pPr marL="0" indent="0">
              <a:spcAft>
                <a:spcPts val="600"/>
              </a:spcAft>
              <a:buNone/>
            </a:pPr>
            <a:r>
              <a:rPr lang="en-US" sz="2600" b="1" noProof="1">
                <a:latin typeface="Aptos" panose="020B0004020202020204" pitchFamily="34" charset="0"/>
                <a:ea typeface="+mn-ea"/>
              </a:rPr>
              <a:t>Derinlemesine araştırmalar, bilgilendirici programlar ve küresel iş birliği yoluyla Sync şunları hedefliyor:</a:t>
            </a:r>
          </a:p>
          <a:p>
            <a:pPr>
              <a:spcAft>
                <a:spcPts val="600"/>
              </a:spcAft>
            </a:pPr>
            <a:r>
              <a:rPr lang="en-US" sz="2400" noProof="1">
                <a:latin typeface="Aptos" panose="020B0004020202020204" pitchFamily="34" charset="0"/>
                <a:ea typeface="+mn-ea"/>
              </a:rPr>
              <a:t>Bireylerin dijital alışkanlıklarını kontrol altına almalarını sağlama.</a:t>
            </a:r>
          </a:p>
          <a:p>
            <a:pPr>
              <a:spcAft>
                <a:spcPts val="600"/>
              </a:spcAft>
            </a:pPr>
            <a:r>
              <a:rPr lang="en-US" sz="2400" noProof="1">
                <a:latin typeface="Aptos" panose="020B0004020202020204" pitchFamily="34" charset="0"/>
                <a:ea typeface="+mn-ea"/>
              </a:rPr>
              <a:t>Dijital esenlik konusunda kültürler arası bilgi paylaşımını teşvik etme.</a:t>
            </a:r>
          </a:p>
          <a:p>
            <a:pPr>
              <a:spcAft>
                <a:spcPts val="600"/>
              </a:spcAft>
            </a:pPr>
            <a:r>
              <a:rPr lang="en-US" sz="2400" noProof="1">
                <a:latin typeface="Aptos" panose="020B0004020202020204" pitchFamily="34" charset="0"/>
                <a:ea typeface="+mn-ea"/>
              </a:rPr>
              <a:t>Dünya çapında sorumlu teknoloji tüketimini savunma.</a:t>
            </a:r>
          </a:p>
          <a:p>
            <a:pPr>
              <a:spcAft>
                <a:spcPts val="600"/>
              </a:spcAft>
            </a:pPr>
            <a:r>
              <a:rPr lang="en-US" sz="2400" noProof="1">
                <a:latin typeface="Aptos" panose="020B0004020202020204" pitchFamily="34" charset="0"/>
                <a:ea typeface="+mn-ea"/>
              </a:rPr>
              <a:t>Teknolojinin insan yaşamının çeşitli yönleri üzerindeki etkisine ilişkin en son araştırma bulgularını keşfetme.</a:t>
            </a:r>
          </a:p>
          <a:p>
            <a:pPr>
              <a:spcAft>
                <a:spcPts val="600"/>
              </a:spcAft>
            </a:pPr>
            <a:r>
              <a:rPr lang="en-US" sz="2400" noProof="1">
                <a:latin typeface="Aptos" panose="020B0004020202020204" pitchFamily="34" charset="0"/>
                <a:ea typeface="+mn-ea"/>
              </a:rPr>
              <a:t>Sağlıklı dijital alışkanlıklar geliştirmeye yardımcı olmak için tasarlanmış eğitim programlarını ve kaynakları keşfetme.</a:t>
            </a:r>
          </a:p>
          <a:p>
            <a:pPr>
              <a:spcAft>
                <a:spcPts val="600"/>
              </a:spcAft>
            </a:pPr>
            <a:r>
              <a:rPr lang="en-US" sz="2400" noProof="1">
                <a:latin typeface="Aptos" panose="020B0004020202020204" pitchFamily="34" charset="0"/>
                <a:ea typeface="+mn-ea"/>
              </a:rPr>
              <a:t>Dijital esenliği teşvik etme konusunda istekli bireylerden ve kuruluşlardan oluşan küresel bir toplulukla bağlantı kurma.</a:t>
            </a:r>
          </a:p>
        </p:txBody>
      </p:sp>
    </p:spTree>
    <p:extLst>
      <p:ext uri="{BB962C8B-B14F-4D97-AF65-F5344CB8AC3E}">
        <p14:creationId xmlns:p14="http://schemas.microsoft.com/office/powerpoint/2010/main" val="2941510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9278" y="1233241"/>
            <a:ext cx="3240506" cy="4064628"/>
          </a:xfrm>
        </p:spPr>
        <p:txBody>
          <a:bodyPr>
            <a:normAutofit/>
          </a:bodyPr>
          <a:lstStyle/>
          <a:p>
            <a:r>
              <a:rPr lang="tr-TR" sz="3000" dirty="0">
                <a:solidFill>
                  <a:srgbClr val="FFFFFF"/>
                </a:solidFill>
                <a:latin typeface="Aptos" panose="020B0004020202020204" pitchFamily="34" charset="0"/>
                <a:cs typeface="Calibri Light" panose="020F0302020204030204" pitchFamily="34" charset="0"/>
              </a:rPr>
              <a:t>Dijital Refah (Ekibiniz ve işletmeniz için teknolojiyle daha iyi ilişkilerin yararlarına ilişkin bir rehber)</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009216" y="480060"/>
            <a:ext cx="5877984" cy="5886450"/>
          </a:xfrm>
        </p:spPr>
        <p:txBody>
          <a:bodyPr anchor="t">
            <a:normAutofit/>
          </a:bodyPr>
          <a:lstStyle/>
          <a:p>
            <a:pPr marL="0" indent="0">
              <a:spcAft>
                <a:spcPts val="600"/>
              </a:spcAft>
              <a:buNone/>
            </a:pPr>
            <a:r>
              <a:rPr lang="tr-TR" sz="2400" b="1" dirty="0" err="1">
                <a:solidFill>
                  <a:srgbClr val="92BAB5"/>
                </a:solidFill>
                <a:latin typeface="Aptos" panose="020B0004020202020204" pitchFamily="34" charset="0"/>
                <a:cs typeface="Calibri" panose="020F0502020204030204" pitchFamily="34" charset="0"/>
              </a:rPr>
              <a:t>techtimeout'un</a:t>
            </a:r>
            <a:r>
              <a:rPr lang="tr-TR" sz="2400" b="1" dirty="0">
                <a:solidFill>
                  <a:srgbClr val="92BAB5"/>
                </a:solidFill>
                <a:latin typeface="Aptos" panose="020B0004020202020204" pitchFamily="34" charset="0"/>
                <a:cs typeface="Calibri" panose="020F0502020204030204" pitchFamily="34" charset="0"/>
              </a:rPr>
              <a:t> Dijital Esenlik Rehberi</a:t>
            </a:r>
          </a:p>
          <a:p>
            <a:pPr marL="0" indent="0" algn="just">
              <a:spcAft>
                <a:spcPts val="600"/>
              </a:spcAft>
              <a:buNone/>
            </a:pPr>
            <a:r>
              <a:rPr lang="en-US" sz="2400" noProof="1">
                <a:latin typeface="Aptos" panose="020B0004020202020204" pitchFamily="34" charset="0"/>
                <a:cs typeface="Calibri" panose="020F0502020204030204" pitchFamily="34" charset="0"/>
              </a:rPr>
              <a:t>Günümüzün hızlı ilerleyen dijital çağında, teknolojinin işyeri esenliği üzerindeki etkisi giderek daha belirgin hale geldi.</a:t>
            </a:r>
          </a:p>
          <a:p>
            <a:pPr algn="just">
              <a:spcAft>
                <a:spcPts val="600"/>
              </a:spcAft>
            </a:pPr>
            <a:r>
              <a:rPr lang="en-US" sz="2400" noProof="1">
                <a:latin typeface="Aptos" panose="020B0004020202020204" pitchFamily="34" charset="0"/>
                <a:cs typeface="Calibri" panose="020F0502020204030204" pitchFamily="34" charset="0"/>
              </a:rPr>
              <a:t>Çalışma ortamınızın bu dinamiklerden nasıl etkilendiğini düşündünüz mü?</a:t>
            </a:r>
          </a:p>
          <a:p>
            <a:pPr>
              <a:spcAft>
                <a:spcPts val="600"/>
              </a:spcAft>
            </a:pPr>
            <a:r>
              <a:rPr lang="en-US" sz="2400" noProof="1">
                <a:latin typeface="Aptos" panose="020B0004020202020204" pitchFamily="34" charset="0"/>
                <a:cs typeface="Calibri" panose="020F0502020204030204" pitchFamily="34" charset="0"/>
              </a:rPr>
              <a:t>Teknolojinin kullanımının çalışanlarınız üzerindeki olası olumsuz etkilerinin farkında mısınız?</a:t>
            </a:r>
          </a:p>
          <a:p>
            <a:pPr marL="0" indent="0">
              <a:spcAft>
                <a:spcPts val="600"/>
              </a:spcAft>
              <a:buNone/>
            </a:pPr>
            <a:r>
              <a:rPr lang="en-US" sz="2400" noProof="1">
                <a:latin typeface="Aptos" panose="020B0004020202020204" pitchFamily="34" charset="0"/>
                <a:cs typeface="Calibri" panose="020F0502020204030204" pitchFamily="34" charset="0"/>
              </a:rPr>
              <a:t>Modern cihazlar iş ve kişisel yaşam arasındaki sınırları belirsizleştirdiğinden, bu endişeleri proaktif bir şekilde ele almak önemlidir. Bu sorular konusunda emin değilseniz, kapsamlı </a:t>
            </a:r>
            <a:r>
              <a:rPr lang="en-US" sz="2400" noProof="1">
                <a:solidFill>
                  <a:schemeClr val="accent1"/>
                </a:solidFill>
                <a:latin typeface="Aptos" panose="020B0004020202020204" pitchFamily="34" charset="0"/>
                <a:cs typeface="Calibri" panose="020F0502020204030204" pitchFamily="34" charset="0"/>
              </a:rPr>
              <a:t>Dijital Esenlik Rehberi </a:t>
            </a:r>
            <a:r>
              <a:rPr lang="en-US" sz="2400" noProof="1">
                <a:latin typeface="Aptos" panose="020B0004020202020204" pitchFamily="34" charset="0"/>
                <a:cs typeface="Calibri" panose="020F0502020204030204" pitchFamily="34" charset="0"/>
              </a:rPr>
              <a:t>size yardımcı olmak için burada.</a:t>
            </a:r>
            <a:endParaRPr lang="tr-TR" sz="2400" noProof="1">
              <a:latin typeface="Aptos" panose="020B0004020202020204" pitchFamily="34" charset="0"/>
              <a:cs typeface="Calibri" panose="020F0502020204030204" pitchFamily="34" charset="0"/>
            </a:endParaRP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14064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5199994-21AE-49A2-BA0D-12E295989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4419159" y="52991"/>
            <a:ext cx="6945888" cy="1486041"/>
          </a:xfrm>
        </p:spPr>
        <p:txBody>
          <a:bodyPr>
            <a:normAutofit/>
          </a:bodyPr>
          <a:lstStyle/>
          <a:p>
            <a:pPr algn="just"/>
            <a:r>
              <a:rPr lang="tr-TR" sz="2800" dirty="0">
                <a:latin typeface="Aptos" panose="020B0004020202020204" pitchFamily="34" charset="0"/>
                <a:cs typeface="Calibri Light" panose="020F0302020204030204" pitchFamily="34" charset="0"/>
              </a:rPr>
              <a:t>Dijital Esenlik </a:t>
            </a:r>
            <a:r>
              <a:rPr lang="tr-TR" sz="2000" dirty="0">
                <a:solidFill>
                  <a:srgbClr val="FFAA5A"/>
                </a:solidFill>
                <a:latin typeface="Aptos" panose="020B0004020202020204" pitchFamily="34" charset="0"/>
                <a:cs typeface="Calibri Light" panose="020F0302020204030204" pitchFamily="34" charset="0"/>
              </a:rPr>
              <a:t>(Ekibiniz ve işletmeniz için teknolojiyle daha iyi ilişkilerin faydalarına dair bir rehber)</a:t>
            </a:r>
            <a:endParaRPr lang="en-US" sz="1900" dirty="0">
              <a:solidFill>
                <a:srgbClr val="FFAA5A"/>
              </a:solidFill>
              <a:latin typeface="Aptos" panose="020B0004020202020204" pitchFamily="34" charset="0"/>
              <a:cs typeface="Calibri Light" panose="020F0302020204030204" pitchFamily="34" charset="0"/>
            </a:endParaRPr>
          </a:p>
        </p:txBody>
      </p:sp>
      <p:pic>
        <p:nvPicPr>
          <p:cNvPr id="1026" name="Picture 2" descr="Digital Wellbeing Guid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0077" y="530578"/>
            <a:ext cx="4099005" cy="5683955"/>
          </a:xfrm>
          <a:custGeom>
            <a:avLst/>
            <a:gdLst/>
            <a:ahLst/>
            <a:cxnLst/>
            <a:rect l="l" t="t" r="r" b="b"/>
            <a:pathLst>
              <a:path w="4643496" h="5550370">
                <a:moveTo>
                  <a:pt x="81586" y="0"/>
                </a:moveTo>
                <a:lnTo>
                  <a:pt x="4561910" y="0"/>
                </a:lnTo>
                <a:cubicBezTo>
                  <a:pt x="4606969" y="0"/>
                  <a:pt x="4643496" y="36527"/>
                  <a:pt x="4643496" y="81586"/>
                </a:cubicBezTo>
                <a:lnTo>
                  <a:pt x="4643496" y="5468784"/>
                </a:lnTo>
                <a:cubicBezTo>
                  <a:pt x="4643496" y="5513843"/>
                  <a:pt x="4606969" y="5550370"/>
                  <a:pt x="4561910" y="5550370"/>
                </a:cubicBezTo>
                <a:lnTo>
                  <a:pt x="81586" y="5550370"/>
                </a:lnTo>
                <a:cubicBezTo>
                  <a:pt x="36527" y="5550370"/>
                  <a:pt x="0" y="5513843"/>
                  <a:pt x="0" y="5468784"/>
                </a:cubicBezTo>
                <a:lnTo>
                  <a:pt x="0" y="81586"/>
                </a:lnTo>
                <a:cubicBezTo>
                  <a:pt x="0" y="36527"/>
                  <a:pt x="36527" y="0"/>
                  <a:pt x="81586" y="0"/>
                </a:cubicBezTo>
                <a:close/>
              </a:path>
            </a:pathLst>
          </a:custGeom>
          <a:noFill/>
          <a:extLst>
            <a:ext uri="{909E8E84-426E-40DD-AFC4-6F175D3DCCD1}">
              <a14:hiddenFill xmlns:a14="http://schemas.microsoft.com/office/drawing/2010/main">
                <a:solidFill>
                  <a:srgbClr val="FFFFFF"/>
                </a:solidFill>
              </a14:hiddenFill>
            </a:ext>
          </a:extLst>
        </p:spPr>
      </p:pic>
      <p:sp>
        <p:nvSpPr>
          <p:cNvPr id="1033" name="Arc 1032">
            <a:extLst>
              <a:ext uri="{FF2B5EF4-FFF2-40B4-BE49-F238E27FC236}">
                <a16:creationId xmlns:a16="http://schemas.microsoft.com/office/drawing/2014/main" id="{A2C34835-4F79-4934-B151-D68E79764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alpha val="95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419159" y="1462088"/>
            <a:ext cx="6945888" cy="4652962"/>
          </a:xfrm>
        </p:spPr>
        <p:txBody>
          <a:bodyPr>
            <a:normAutofit lnSpcReduction="10000"/>
          </a:bodyPr>
          <a:lstStyle/>
          <a:p>
            <a:pPr marL="0" indent="0">
              <a:spcAft>
                <a:spcPts val="600"/>
              </a:spcAft>
              <a:buNone/>
            </a:pPr>
            <a:r>
              <a:rPr lang="tr-TR" sz="2400" b="1" dirty="0" err="1">
                <a:solidFill>
                  <a:srgbClr val="92BAB5"/>
                </a:solidFill>
                <a:latin typeface="Aptos" panose="020B0004020202020204" pitchFamily="34" charset="0"/>
                <a:cs typeface="Calibri" panose="020F0502020204030204" pitchFamily="34" charset="0"/>
              </a:rPr>
              <a:t>techtimeout'un</a:t>
            </a:r>
            <a:r>
              <a:rPr lang="tr-TR" sz="2400" b="1" dirty="0">
                <a:solidFill>
                  <a:srgbClr val="92BAB5"/>
                </a:solidFill>
                <a:latin typeface="Aptos" panose="020B0004020202020204" pitchFamily="34" charset="0"/>
                <a:cs typeface="Calibri" panose="020F0502020204030204" pitchFamily="34" charset="0"/>
              </a:rPr>
              <a:t> Dijital Esenlik Rehberi</a:t>
            </a:r>
          </a:p>
          <a:p>
            <a:pPr marL="0" indent="0">
              <a:spcAft>
                <a:spcPts val="600"/>
              </a:spcAft>
              <a:buNone/>
            </a:pPr>
            <a:r>
              <a:rPr lang="en-US" sz="2400" noProof="1">
                <a:latin typeface="Aptos" panose="020B0004020202020204" pitchFamily="34" charset="0"/>
                <a:cs typeface="Calibri" panose="020F0502020204030204" pitchFamily="34" charset="0"/>
              </a:rPr>
              <a:t>Bu ücretsiz kaynak, dijital refahı anlama, ekibinizin teknolojiyle ilişkisini olumlu yönde etkileme stratejileri ve bunun işletmenize sağlayabileceği somut faydalar konusunda değerli bilgiler sunuyor.</a:t>
            </a:r>
          </a:p>
          <a:p>
            <a:pPr marL="0" indent="0">
              <a:spcAft>
                <a:spcPts val="600"/>
              </a:spcAft>
              <a:buNone/>
            </a:pPr>
            <a:r>
              <a:rPr lang="en-US" sz="2400" noProof="1">
                <a:latin typeface="Aptos" panose="020B0004020202020204" pitchFamily="34" charset="0"/>
                <a:cs typeface="Calibri" panose="020F0502020204030204" pitchFamily="34" charset="0"/>
              </a:rPr>
              <a:t>Ayrıca, iş yerinde dijital esenliği ihmal etmenin beraberinde getirdiği riskleri ele alır. Daha fazla desteğe ihtiyacınız varsa techtimeout ekibi, kuruluşunuzda dijital esenliği teşvik etmek için özel çözümler konusunda size rehberlik etmeye hazırdır. Dijital ortamda etkili bir şekilde gezinmek ve ekibinizin esenliğini önceliklendirmek için kendinizi ve iş yerinizi güçlendirin.</a:t>
            </a:r>
            <a:endParaRPr lang="tr-TR" sz="2400" noProof="1">
              <a:latin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2868395566"/>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Belge" ma:contentTypeID="0x010100FC39A8C05164174D8B0CC0E9EA7C08B6" ma:contentTypeVersion="15" ma:contentTypeDescription="Yeni belge oluşturun." ma:contentTypeScope="" ma:versionID="6303824b91f0ca16c3b87e72b3ca7d45">
  <xsd:schema xmlns:xsd="http://www.w3.org/2001/XMLSchema" xmlns:xs="http://www.w3.org/2001/XMLSchema" xmlns:p="http://schemas.microsoft.com/office/2006/metadata/properties" xmlns:ns2="48bc9dea-9bf6-49de-a95a-f1fa7fcbbbfa" xmlns:ns3="86c132ca-d2ce-4f1f-9992-28ad6e1060fc" targetNamespace="http://schemas.microsoft.com/office/2006/metadata/properties" ma:root="true" ma:fieldsID="469e4657674d9fa2d2556da630b03025" ns2:_="" ns3:_="">
    <xsd:import namespace="48bc9dea-9bf6-49de-a95a-f1fa7fcbbbfa"/>
    <xsd:import namespace="86c132ca-d2ce-4f1f-9992-28ad6e1060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bc9dea-9bf6-49de-a95a-f1fa7fcbbb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Resim Etiketleri"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c132ca-d2ce-4f1f-9992-28ad6e1060fc" elementFormDefault="qualified">
    <xsd:import namespace="http://schemas.microsoft.com/office/2006/documentManagement/types"/>
    <xsd:import namespace="http://schemas.microsoft.com/office/infopath/2007/PartnerControls"/>
    <xsd:element name="SharedWithUsers" ma:index="12"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Ayrıntıları ile Paylaşıldı" ma:internalName="SharedWithDetails" ma:readOnly="true">
      <xsd:simpleType>
        <xsd:restriction base="dms:Note">
          <xsd:maxLength value="255"/>
        </xsd:restriction>
      </xsd:simpleType>
    </xsd:element>
    <xsd:element name="TaxCatchAll" ma:index="16" nillable="true" ma:displayName="Taxonomy Catch All Column" ma:hidden="true" ma:list="{3bfbb99d-d6f2-44e8-a286-c464fbd028c5}" ma:internalName="TaxCatchAll" ma:showField="CatchAllData" ma:web="86c132ca-d2ce-4f1f-9992-28ad6e1060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6c132ca-d2ce-4f1f-9992-28ad6e1060fc" xsi:nil="true"/>
    <lcf76f155ced4ddcb4097134ff3c332f xmlns="48bc9dea-9bf6-49de-a95a-f1fa7fcbbbf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DCFBBB3-BF06-496B-A145-2D9F6AF3C65A}">
  <ds:schemaRefs>
    <ds:schemaRef ds:uri="http://schemas.microsoft.com/sharepoint/v3/contenttype/forms"/>
  </ds:schemaRefs>
</ds:datastoreItem>
</file>

<file path=customXml/itemProps2.xml><?xml version="1.0" encoding="utf-8"?>
<ds:datastoreItem xmlns:ds="http://schemas.openxmlformats.org/officeDocument/2006/customXml" ds:itemID="{42A24DF3-236B-46C2-A45B-D9C6BDBDD276}"/>
</file>

<file path=customXml/itemProps3.xml><?xml version="1.0" encoding="utf-8"?>
<ds:datastoreItem xmlns:ds="http://schemas.openxmlformats.org/officeDocument/2006/customXml" ds:itemID="{FE9F8ED1-FF98-4C1E-A78A-36B5A4DB3248}">
  <ds:schemaRefs>
    <ds:schemaRef ds:uri="http://purl.org/dc/elements/1.1/"/>
    <ds:schemaRef ds:uri="http://www.w3.org/XML/1998/namespace"/>
    <ds:schemaRef ds:uri="http://schemas.microsoft.com/office/2006/documentManagement/types"/>
    <ds:schemaRef ds:uri="http://schemas.microsoft.com/office/2006/metadata/properties"/>
    <ds:schemaRef ds:uri="http://purl.org/dc/dcmitype/"/>
    <ds:schemaRef ds:uri="http://purl.org/dc/terms/"/>
    <ds:schemaRef ds:uri="http://schemas.openxmlformats.org/package/2006/metadata/core-properties"/>
    <ds:schemaRef ds:uri="http://schemas.microsoft.com/office/infopath/2007/PartnerControls"/>
    <ds:schemaRef ds:uri="86c132ca-d2ce-4f1f-9992-28ad6e1060fc"/>
    <ds:schemaRef ds:uri="48bc9dea-9bf6-49de-a95a-f1fa7fcbbbfa"/>
  </ds:schemaRefs>
</ds:datastoreItem>
</file>

<file path=docProps/app.xml><?xml version="1.0" encoding="utf-8"?>
<Properties xmlns="http://schemas.openxmlformats.org/officeDocument/2006/extended-properties" xmlns:vt="http://schemas.openxmlformats.org/officeDocument/2006/docPropsVTypes">
  <TotalTime>1089</TotalTime>
  <Words>3428</Words>
  <Application>Microsoft Macintosh PowerPoint</Application>
  <PresentationFormat>Geniş ekran</PresentationFormat>
  <Paragraphs>275</Paragraphs>
  <Slides>32</Slides>
  <Notes>1</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32</vt:i4>
      </vt:variant>
    </vt:vector>
  </HeadingPairs>
  <TitlesOfParts>
    <vt:vector size="38" baseType="lpstr">
      <vt:lpstr>Aptos</vt:lpstr>
      <vt:lpstr>Arial</vt:lpstr>
      <vt:lpstr>Calibri</vt:lpstr>
      <vt:lpstr>Cambria</vt:lpstr>
      <vt:lpstr>Wingdings</vt:lpstr>
      <vt:lpstr>Motív Office</vt:lpstr>
      <vt:lpstr>Dijital Esenlik- İyi Uygulamalar</vt:lpstr>
      <vt:lpstr>DİJİTAL ESENLİK:  İyi Uygulamalar</vt:lpstr>
      <vt:lpstr>Dijital Esenlik Nasıl Kavramsallaştırılır?</vt:lpstr>
      <vt:lpstr>Dijital Esenlik Çerçevesi</vt:lpstr>
      <vt:lpstr>Dijital Esenlik Çerçevesi</vt:lpstr>
      <vt:lpstr>Sync (Bir Dijital Esenlik Girişimi)</vt:lpstr>
      <vt:lpstr>PowerPoint Sunusu</vt:lpstr>
      <vt:lpstr>Dijital Refah (Ekibiniz ve işletmeniz için teknolojiyle daha iyi ilişkilerin yararlarına ilişkin bir rehber)</vt:lpstr>
      <vt:lpstr>Dijital Esenlik (Ekibiniz ve işletmeniz için teknolojiyle daha iyi ilişkilerin faydalarına dair bir rehber)</vt:lpstr>
      <vt:lpstr>Dijital Esenlik Eğitmenleri Projesi</vt:lpstr>
      <vt:lpstr>Dijital Esenlik Eğitmenleri Projesi</vt:lpstr>
      <vt:lpstr>İşyerinde Dijital Esenlik (McKinsey &amp; Company)</vt:lpstr>
      <vt:lpstr>Google'ın Dijital Esenlik Deneyleri</vt:lpstr>
      <vt:lpstr>İşyerinde sağlıklı ve sürdürülebilir başarının önemli bir unsuru olarak Dijital Esenlik</vt:lpstr>
      <vt:lpstr>Google Dijital Esenlik Platformu</vt:lpstr>
      <vt:lpstr>Google Dijital Esenlik Platformunun Özellikleri</vt:lpstr>
      <vt:lpstr>Google Dijital Esenlik Nasıl Kullanılır?</vt:lpstr>
      <vt:lpstr>Diğer Dijital Esenlik Uygulamaları</vt:lpstr>
      <vt:lpstr>Bilinçli Farkındalık Uygulamaları</vt:lpstr>
      <vt:lpstr>Dijital Detoks Mücadeleleri</vt:lpstr>
      <vt:lpstr>Kişiselleştirilmiş Esenlik Stratejileri</vt:lpstr>
      <vt:lpstr>Sonuç</vt:lpstr>
      <vt:lpstr>Önerilen Kitaplar, Makaleler ve Videolar</vt:lpstr>
      <vt:lpstr>Kuruluşlar</vt:lpstr>
      <vt:lpstr>Dijital Esenlik ve Öz Değerlendirme</vt:lpstr>
      <vt:lpstr>Ekran Süresi Alışkanlıkları Testi:</vt:lpstr>
      <vt:lpstr>Sosyal Medya Kullanım Testi:</vt:lpstr>
      <vt:lpstr>Dijital Stres Seviyeleri Testi:</vt:lpstr>
      <vt:lpstr>Her sınavın puanını hesaplayın</vt:lpstr>
      <vt:lpstr>Özet</vt:lpstr>
      <vt:lpstr>Kaynak</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Hanova Martina</dc:creator>
  <cp:lastModifiedBy>yilmazilkeryorulmaz@posta.mu.edu.tr</cp:lastModifiedBy>
  <cp:revision>90</cp:revision>
  <dcterms:created xsi:type="dcterms:W3CDTF">2023-02-23T17:03:29Z</dcterms:created>
  <dcterms:modified xsi:type="dcterms:W3CDTF">2024-09-27T19:32:45Z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0x010100FC39A8C05164174D8B0CC0E9EA7C08B6</vt:lpwstr>
  </property>
  <property fmtid="{D5CDD505-2E9C-101B-9397-08002B2CF9AE}" pid="3" name="MediaServiceImageTags">
    <vt:lpwstr/>
  </property>
</Properties>
</file>