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95" r:id="rId5"/>
    <p:sldId id="306" r:id="rId6"/>
    <p:sldId id="261" r:id="rId7"/>
    <p:sldId id="275" r:id="rId8"/>
    <p:sldId id="290" r:id="rId9"/>
    <p:sldId id="268" r:id="rId10"/>
    <p:sldId id="292" r:id="rId11"/>
    <p:sldId id="283" r:id="rId12"/>
    <p:sldId id="269" r:id="rId13"/>
    <p:sldId id="284" r:id="rId14"/>
    <p:sldId id="285" r:id="rId15"/>
    <p:sldId id="286" r:id="rId16"/>
    <p:sldId id="307" r:id="rId17"/>
    <p:sldId id="287" r:id="rId18"/>
    <p:sldId id="270" r:id="rId19"/>
    <p:sldId id="308" r:id="rId20"/>
    <p:sldId id="309" r:id="rId21"/>
    <p:sldId id="310" r:id="rId22"/>
    <p:sldId id="277" r:id="rId23"/>
    <p:sldId id="281" r:id="rId24"/>
    <p:sldId id="279" r:id="rId25"/>
    <p:sldId id="280" r:id="rId26"/>
    <p:sldId id="288" r:id="rId27"/>
    <p:sldId id="311" r:id="rId28"/>
    <p:sldId id="278" r:id="rId2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5A"/>
    <a:srgbClr val="92BAB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4"/>
  </p:normalViewPr>
  <p:slideViewPr>
    <p:cSldViewPr snapToGrid="0">
      <p:cViewPr varScale="1">
        <p:scale>
          <a:sx n="90" d="100"/>
          <a:sy n="90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svg"/><Relationship Id="rId1" Type="http://schemas.openxmlformats.org/officeDocument/2006/relationships/image" Target="../media/image28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svg"/><Relationship Id="rId1" Type="http://schemas.openxmlformats.org/officeDocument/2006/relationships/image" Target="../media/image28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svg"/><Relationship Id="rId1" Type="http://schemas.openxmlformats.org/officeDocument/2006/relationships/image" Target="../media/image28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svg"/><Relationship Id="rId1" Type="http://schemas.openxmlformats.org/officeDocument/2006/relationships/image" Target="../media/image28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3BDDD-C51D-489A-9D83-484E1B007317}" type="doc">
      <dgm:prSet loTypeId="urn:microsoft.com/office/officeart/2008/layout/LinedList" loCatId="list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B708D23-F7BA-4009-8042-F59C4DB86A3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3200" b="1" i="0" dirty="0"/>
            <a:t>OBSAH</a:t>
          </a:r>
          <a:endParaRPr lang="en-US" sz="3200" b="1" dirty="0">
            <a:latin typeface="Aptos" panose="020B0004020202020204" pitchFamily="34" charset="0"/>
          </a:endParaRPr>
        </a:p>
      </dgm:t>
    </dgm:pt>
    <dgm:pt modelId="{294AC199-2143-4C5C-9F47-99B86156D936}" type="parTrans" cxnId="{014C43CB-3CC6-43CD-B58E-5B4857063AE5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2B847863-9BDA-465B-98F6-E4A85A2330AD}" type="sibTrans" cxnId="{014C43CB-3CC6-43CD-B58E-5B4857063AE5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FB63ECC2-F2C3-44FF-A373-AFC169BF9AD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b="0" i="0" kern="1200" dirty="0"/>
            <a:t>Koncept „digitální pohody“.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gm:t>
    </dgm:pt>
    <dgm:pt modelId="{0E843898-55EF-4317-A849-6D38A4A6A4F2}" type="parTrans" cxnId="{3102CDD2-1FB6-4CD7-8AAB-7DFE7543CFE2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EE950033-B44C-41B2-8F1A-FA46F6CDD9C9}" type="sibTrans" cxnId="{3102CDD2-1FB6-4CD7-8AAB-7DFE7543CFE2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579F5918-B840-4DAD-A874-55B063A14E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b="0" i="0" kern="1200" dirty="0"/>
            <a:t>Proč je to důležité pro dospělé?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gm:t>
    </dgm:pt>
    <dgm:pt modelId="{6734107E-7D19-4A42-931F-3A5FF1C620B7}" type="parTrans" cxnId="{2CA61305-8D6F-405B-B02D-CED25D02CF64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29216139-11BC-4060-BE36-9F1CC7F809DD}" type="sibTrans" cxnId="{2CA61305-8D6F-405B-B02D-CED25D02CF64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078842D6-6B74-42A5-B67C-0A37A4CD31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b="0" i="0" kern="1200" dirty="0"/>
            <a:t>Digitální pohoda a technologie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gm:t>
    </dgm:pt>
    <dgm:pt modelId="{B47EDC7C-9CE6-4AA9-982F-78B6A8C403B1}" type="parTrans" cxnId="{7827F8DB-3E16-4708-80CA-FCCE918B4AC2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129BE90E-C04F-4DEC-8864-8FB101226F7D}" type="sibTrans" cxnId="{7827F8DB-3E16-4708-80CA-FCCE918B4AC2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ADB94454-2E8E-4ED0-8076-D0014D06EE1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b="0" i="0" kern="1200" dirty="0"/>
            <a:t>Nadměrný čas strávený na obrazovce s vystavením technologii</a:t>
          </a:r>
          <a:endParaRPr lang="en-US" sz="2000" kern="1200" dirty="0">
            <a:latin typeface="Aptos" panose="020B0004020202020204" pitchFamily="34" charset="0"/>
            <a:ea typeface="+mn-ea"/>
            <a:cs typeface="+mn-cs"/>
          </a:endParaRPr>
        </a:p>
      </dgm:t>
    </dgm:pt>
    <dgm:pt modelId="{A1F73035-1984-4496-BF33-81A8AF3D1DFE}" type="parTrans" cxnId="{83D2A868-7914-4223-AC8D-E069710DD3ED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028CC942-95C9-49D6-90B9-E424882F2F6E}" type="sibTrans" cxnId="{83D2A868-7914-4223-AC8D-E069710DD3ED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F2F763FE-1489-4DDB-AD36-0B076070A36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b="0" i="0" kern="1200" dirty="0"/>
            <a:t>Sociální média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gm:t>
    </dgm:pt>
    <dgm:pt modelId="{CD09CE58-687D-41FD-8F04-59FB72C8D090}" type="parTrans" cxnId="{1F157AB7-34A4-4CFF-859C-9F74276BFF8E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D4AE7404-385F-4530-B09B-6476F9EAE96D}" type="sibTrans" cxnId="{1F157AB7-34A4-4CFF-859C-9F74276BFF8E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46AFC421-5687-49E9-9DAE-960DA33BFB2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dirty="0">
              <a:latin typeface="Aptos" panose="020B0004020202020204" pitchFamily="34" charset="0"/>
              <a:cs typeface="Calibri" panose="020F0502020204030204" pitchFamily="34" charset="0"/>
            </a:rPr>
            <a:t>Připomenutí (poznámky) </a:t>
          </a:r>
          <a:endParaRPr lang="en-GB" sz="2400" dirty="0">
            <a:latin typeface="Aptos" panose="020B0004020202020204" pitchFamily="34" charset="0"/>
          </a:endParaRPr>
        </a:p>
      </dgm:t>
    </dgm:pt>
    <dgm:pt modelId="{03DA47C3-4EE9-475A-9817-A62D8CDA3000}" type="parTrans" cxnId="{F6D808E7-7FFA-4F4A-9394-DEA1A2112E41}">
      <dgm:prSet/>
      <dgm:spPr/>
      <dgm:t>
        <a:bodyPr/>
        <a:lstStyle/>
        <a:p>
          <a:endParaRPr lang="en-GB" sz="2000"/>
        </a:p>
      </dgm:t>
    </dgm:pt>
    <dgm:pt modelId="{C4C9269E-D9CB-44D1-97AB-D9A252527A2C}" type="sibTrans" cxnId="{F6D808E7-7FFA-4F4A-9394-DEA1A2112E41}">
      <dgm:prSet/>
      <dgm:spPr/>
      <dgm:t>
        <a:bodyPr/>
        <a:lstStyle/>
        <a:p>
          <a:endParaRPr lang="en-GB" sz="2000"/>
        </a:p>
      </dgm:t>
    </dgm:pt>
    <dgm:pt modelId="{A9A63E0C-048F-4F60-8E83-B5D6D0084664}">
      <dgm:prSet custT="1"/>
      <dgm:spPr/>
      <dgm:t>
        <a:bodyPr/>
        <a:lstStyle/>
        <a:p>
          <a:r>
            <a:rPr lang="cs-CZ" sz="2400" b="0" i="0" dirty="0"/>
            <a:t>Informační přetížení a stres</a:t>
          </a:r>
          <a:endParaRPr lang="en-GB" sz="2400" dirty="0">
            <a:latin typeface="Aptos" panose="020B0004020202020204" pitchFamily="34" charset="0"/>
          </a:endParaRPr>
        </a:p>
      </dgm:t>
    </dgm:pt>
    <dgm:pt modelId="{23FF120D-802F-4197-A72D-C75D17309934}" type="parTrans" cxnId="{C6E8558E-2BD5-44F8-B6AA-02661BC1DBB9}">
      <dgm:prSet/>
      <dgm:spPr/>
      <dgm:t>
        <a:bodyPr/>
        <a:lstStyle/>
        <a:p>
          <a:endParaRPr lang="en-GB" sz="2000"/>
        </a:p>
      </dgm:t>
    </dgm:pt>
    <dgm:pt modelId="{76FB7DFF-7792-4AAB-965A-70622164582D}" type="sibTrans" cxnId="{C6E8558E-2BD5-44F8-B6AA-02661BC1DBB9}">
      <dgm:prSet/>
      <dgm:spPr/>
      <dgm:t>
        <a:bodyPr/>
        <a:lstStyle/>
        <a:p>
          <a:endParaRPr lang="en-GB" sz="2000"/>
        </a:p>
      </dgm:t>
    </dgm:pt>
    <dgm:pt modelId="{27DDA80A-4EAA-4D66-9B0C-884472597098}" type="pres">
      <dgm:prSet presAssocID="{B243BDDD-C51D-489A-9D83-484E1B007317}" presName="vert0" presStyleCnt="0">
        <dgm:presLayoutVars>
          <dgm:dir/>
          <dgm:animOne val="branch"/>
          <dgm:animLvl val="lvl"/>
        </dgm:presLayoutVars>
      </dgm:prSet>
      <dgm:spPr/>
    </dgm:pt>
    <dgm:pt modelId="{75D8C951-EFFD-4FFC-AF76-CDA07FA13611}" type="pres">
      <dgm:prSet presAssocID="{2B708D23-F7BA-4009-8042-F59C4DB86A34}" presName="thickLine" presStyleLbl="alignNode1" presStyleIdx="0" presStyleCnt="8"/>
      <dgm:spPr/>
    </dgm:pt>
    <dgm:pt modelId="{B42A43A9-44AF-4625-8DA0-09BCE32AAA3B}" type="pres">
      <dgm:prSet presAssocID="{2B708D23-F7BA-4009-8042-F59C4DB86A34}" presName="horz1" presStyleCnt="0"/>
      <dgm:spPr/>
    </dgm:pt>
    <dgm:pt modelId="{6857DFD6-E532-4C2F-8E0F-DDB6EB97F0A2}" type="pres">
      <dgm:prSet presAssocID="{2B708D23-F7BA-4009-8042-F59C4DB86A34}" presName="tx1" presStyleLbl="revTx" presStyleIdx="0" presStyleCnt="8"/>
      <dgm:spPr/>
    </dgm:pt>
    <dgm:pt modelId="{25265A2D-DFAA-476B-B86B-5B46AD100A7D}" type="pres">
      <dgm:prSet presAssocID="{2B708D23-F7BA-4009-8042-F59C4DB86A34}" presName="vert1" presStyleCnt="0"/>
      <dgm:spPr/>
    </dgm:pt>
    <dgm:pt modelId="{BA978681-798E-4E8B-9906-702C602C2001}" type="pres">
      <dgm:prSet presAssocID="{FB63ECC2-F2C3-44FF-A373-AFC169BF9AD1}" presName="thickLine" presStyleLbl="alignNode1" presStyleIdx="1" presStyleCnt="8"/>
      <dgm:spPr/>
    </dgm:pt>
    <dgm:pt modelId="{D56C6F22-FF19-4181-981B-2901566BF9E5}" type="pres">
      <dgm:prSet presAssocID="{FB63ECC2-F2C3-44FF-A373-AFC169BF9AD1}" presName="horz1" presStyleCnt="0"/>
      <dgm:spPr/>
    </dgm:pt>
    <dgm:pt modelId="{CCC219AF-C8D7-4CA7-AF96-133CB193B538}" type="pres">
      <dgm:prSet presAssocID="{FB63ECC2-F2C3-44FF-A373-AFC169BF9AD1}" presName="tx1" presStyleLbl="revTx" presStyleIdx="1" presStyleCnt="8"/>
      <dgm:spPr/>
    </dgm:pt>
    <dgm:pt modelId="{0897EE1B-CBD1-403C-8A81-4D615CFDDEEF}" type="pres">
      <dgm:prSet presAssocID="{FB63ECC2-F2C3-44FF-A373-AFC169BF9AD1}" presName="vert1" presStyleCnt="0"/>
      <dgm:spPr/>
    </dgm:pt>
    <dgm:pt modelId="{9B43BAE5-18C7-477B-B28A-7E020CBF5F7B}" type="pres">
      <dgm:prSet presAssocID="{579F5918-B840-4DAD-A874-55B063A14ED8}" presName="thickLine" presStyleLbl="alignNode1" presStyleIdx="2" presStyleCnt="8"/>
      <dgm:spPr/>
    </dgm:pt>
    <dgm:pt modelId="{0B4067AB-CD46-4ECA-BEE7-829EDC4A5CCF}" type="pres">
      <dgm:prSet presAssocID="{579F5918-B840-4DAD-A874-55B063A14ED8}" presName="horz1" presStyleCnt="0"/>
      <dgm:spPr/>
    </dgm:pt>
    <dgm:pt modelId="{E4558840-8C6C-481B-8684-6366253DF07C}" type="pres">
      <dgm:prSet presAssocID="{579F5918-B840-4DAD-A874-55B063A14ED8}" presName="tx1" presStyleLbl="revTx" presStyleIdx="2" presStyleCnt="8"/>
      <dgm:spPr/>
    </dgm:pt>
    <dgm:pt modelId="{54BBA686-F1E4-44DA-B734-11637E00264E}" type="pres">
      <dgm:prSet presAssocID="{579F5918-B840-4DAD-A874-55B063A14ED8}" presName="vert1" presStyleCnt="0"/>
      <dgm:spPr/>
    </dgm:pt>
    <dgm:pt modelId="{FE5EB41F-DC81-47AF-8DFE-8B2FC44AE86B}" type="pres">
      <dgm:prSet presAssocID="{078842D6-6B74-42A5-B67C-0A37A4CD31A9}" presName="thickLine" presStyleLbl="alignNode1" presStyleIdx="3" presStyleCnt="8"/>
      <dgm:spPr/>
    </dgm:pt>
    <dgm:pt modelId="{35A75E32-9E93-44B9-A895-20F19CA75056}" type="pres">
      <dgm:prSet presAssocID="{078842D6-6B74-42A5-B67C-0A37A4CD31A9}" presName="horz1" presStyleCnt="0"/>
      <dgm:spPr/>
    </dgm:pt>
    <dgm:pt modelId="{267E7B5F-1C43-410C-83C8-908BF621182B}" type="pres">
      <dgm:prSet presAssocID="{078842D6-6B74-42A5-B67C-0A37A4CD31A9}" presName="tx1" presStyleLbl="revTx" presStyleIdx="3" presStyleCnt="8"/>
      <dgm:spPr/>
    </dgm:pt>
    <dgm:pt modelId="{AEE056C0-CD07-44BB-950A-9F7311746DE0}" type="pres">
      <dgm:prSet presAssocID="{078842D6-6B74-42A5-B67C-0A37A4CD31A9}" presName="vert1" presStyleCnt="0"/>
      <dgm:spPr/>
    </dgm:pt>
    <dgm:pt modelId="{996B8815-0BC1-49F5-9553-1DBF6F5EA2EA}" type="pres">
      <dgm:prSet presAssocID="{ADB94454-2E8E-4ED0-8076-D0014D06EE10}" presName="thickLine" presStyleLbl="alignNode1" presStyleIdx="4" presStyleCnt="8"/>
      <dgm:spPr/>
    </dgm:pt>
    <dgm:pt modelId="{E8C01C51-40FD-4FFB-8CCE-476A9D628DC5}" type="pres">
      <dgm:prSet presAssocID="{ADB94454-2E8E-4ED0-8076-D0014D06EE10}" presName="horz1" presStyleCnt="0"/>
      <dgm:spPr/>
    </dgm:pt>
    <dgm:pt modelId="{6EF04FAA-CDBB-45AF-B0C2-49E51794CC51}" type="pres">
      <dgm:prSet presAssocID="{ADB94454-2E8E-4ED0-8076-D0014D06EE10}" presName="tx1" presStyleLbl="revTx" presStyleIdx="4" presStyleCnt="8"/>
      <dgm:spPr/>
    </dgm:pt>
    <dgm:pt modelId="{D54F728D-CDB6-47AB-B096-56795C947C10}" type="pres">
      <dgm:prSet presAssocID="{ADB94454-2E8E-4ED0-8076-D0014D06EE10}" presName="vert1" presStyleCnt="0"/>
      <dgm:spPr/>
    </dgm:pt>
    <dgm:pt modelId="{34CE4033-56B9-4D93-B580-3B02DF1213DD}" type="pres">
      <dgm:prSet presAssocID="{F2F763FE-1489-4DDB-AD36-0B076070A36D}" presName="thickLine" presStyleLbl="alignNode1" presStyleIdx="5" presStyleCnt="8"/>
      <dgm:spPr/>
    </dgm:pt>
    <dgm:pt modelId="{174D0928-D8EC-4452-A593-695168B5AD32}" type="pres">
      <dgm:prSet presAssocID="{F2F763FE-1489-4DDB-AD36-0B076070A36D}" presName="horz1" presStyleCnt="0"/>
      <dgm:spPr/>
    </dgm:pt>
    <dgm:pt modelId="{BBC96AB2-6485-43F7-AF26-89A5A144D191}" type="pres">
      <dgm:prSet presAssocID="{F2F763FE-1489-4DDB-AD36-0B076070A36D}" presName="tx1" presStyleLbl="revTx" presStyleIdx="5" presStyleCnt="8"/>
      <dgm:spPr/>
    </dgm:pt>
    <dgm:pt modelId="{04042E64-880C-40FB-A803-5F6B7C66A7C4}" type="pres">
      <dgm:prSet presAssocID="{F2F763FE-1489-4DDB-AD36-0B076070A36D}" presName="vert1" presStyleCnt="0"/>
      <dgm:spPr/>
    </dgm:pt>
    <dgm:pt modelId="{D03B7C6A-DC66-4E77-94E2-C0013AED3E75}" type="pres">
      <dgm:prSet presAssocID="{A9A63E0C-048F-4F60-8E83-B5D6D0084664}" presName="thickLine" presStyleLbl="alignNode1" presStyleIdx="6" presStyleCnt="8"/>
      <dgm:spPr/>
    </dgm:pt>
    <dgm:pt modelId="{F5BBC907-6790-4634-AFCC-3EA54FD6F953}" type="pres">
      <dgm:prSet presAssocID="{A9A63E0C-048F-4F60-8E83-B5D6D0084664}" presName="horz1" presStyleCnt="0"/>
      <dgm:spPr/>
    </dgm:pt>
    <dgm:pt modelId="{3516CBF4-97F8-4C80-9046-72D18605D41C}" type="pres">
      <dgm:prSet presAssocID="{A9A63E0C-048F-4F60-8E83-B5D6D0084664}" presName="tx1" presStyleLbl="revTx" presStyleIdx="6" presStyleCnt="8"/>
      <dgm:spPr/>
    </dgm:pt>
    <dgm:pt modelId="{B185517F-1944-406B-9E2F-FBA28F897ABE}" type="pres">
      <dgm:prSet presAssocID="{A9A63E0C-048F-4F60-8E83-B5D6D0084664}" presName="vert1" presStyleCnt="0"/>
      <dgm:spPr/>
    </dgm:pt>
    <dgm:pt modelId="{18A69769-D611-49D6-BFBF-6354050A231C}" type="pres">
      <dgm:prSet presAssocID="{46AFC421-5687-49E9-9DAE-960DA33BFB27}" presName="thickLine" presStyleLbl="alignNode1" presStyleIdx="7" presStyleCnt="8"/>
      <dgm:spPr/>
    </dgm:pt>
    <dgm:pt modelId="{E83DAEA3-6FFD-4E39-A498-5CBA396E755B}" type="pres">
      <dgm:prSet presAssocID="{46AFC421-5687-49E9-9DAE-960DA33BFB27}" presName="horz1" presStyleCnt="0"/>
      <dgm:spPr/>
    </dgm:pt>
    <dgm:pt modelId="{3B471AF9-1970-4D3B-9943-52B1D48C20F1}" type="pres">
      <dgm:prSet presAssocID="{46AFC421-5687-49E9-9DAE-960DA33BFB27}" presName="tx1" presStyleLbl="revTx" presStyleIdx="7" presStyleCnt="8"/>
      <dgm:spPr/>
    </dgm:pt>
    <dgm:pt modelId="{EFBAC2A8-F7BB-4421-9531-29FBB025D19E}" type="pres">
      <dgm:prSet presAssocID="{46AFC421-5687-49E9-9DAE-960DA33BFB27}" presName="vert1" presStyleCnt="0"/>
      <dgm:spPr/>
    </dgm:pt>
  </dgm:ptLst>
  <dgm:cxnLst>
    <dgm:cxn modelId="{2CA61305-8D6F-405B-B02D-CED25D02CF64}" srcId="{B243BDDD-C51D-489A-9D83-484E1B007317}" destId="{579F5918-B840-4DAD-A874-55B063A14ED8}" srcOrd="2" destOrd="0" parTransId="{6734107E-7D19-4A42-931F-3A5FF1C620B7}" sibTransId="{29216139-11BC-4060-BE36-9F1CC7F809DD}"/>
    <dgm:cxn modelId="{B25E2405-0271-475D-9001-BB73DC95D213}" type="presOf" srcId="{46AFC421-5687-49E9-9DAE-960DA33BFB27}" destId="{3B471AF9-1970-4D3B-9943-52B1D48C20F1}" srcOrd="0" destOrd="0" presId="urn:microsoft.com/office/officeart/2008/layout/LinedList"/>
    <dgm:cxn modelId="{8E33C12B-176E-4F4E-AE01-70B8A47A53B5}" type="presOf" srcId="{F2F763FE-1489-4DDB-AD36-0B076070A36D}" destId="{BBC96AB2-6485-43F7-AF26-89A5A144D191}" srcOrd="0" destOrd="0" presId="urn:microsoft.com/office/officeart/2008/layout/LinedList"/>
    <dgm:cxn modelId="{7E6F6853-7509-43C4-B3DD-43942D18BE05}" type="presOf" srcId="{FB63ECC2-F2C3-44FF-A373-AFC169BF9AD1}" destId="{CCC219AF-C8D7-4CA7-AF96-133CB193B538}" srcOrd="0" destOrd="0" presId="urn:microsoft.com/office/officeart/2008/layout/LinedList"/>
    <dgm:cxn modelId="{D1B94057-DC29-43A6-8D57-B67DB051726D}" type="presOf" srcId="{B243BDDD-C51D-489A-9D83-484E1B007317}" destId="{27DDA80A-4EAA-4D66-9B0C-884472597098}" srcOrd="0" destOrd="0" presId="urn:microsoft.com/office/officeart/2008/layout/LinedList"/>
    <dgm:cxn modelId="{A73F9858-CBD7-474D-B223-5805D0121F6B}" type="presOf" srcId="{078842D6-6B74-42A5-B67C-0A37A4CD31A9}" destId="{267E7B5F-1C43-410C-83C8-908BF621182B}" srcOrd="0" destOrd="0" presId="urn:microsoft.com/office/officeart/2008/layout/LinedList"/>
    <dgm:cxn modelId="{83D2A868-7914-4223-AC8D-E069710DD3ED}" srcId="{B243BDDD-C51D-489A-9D83-484E1B007317}" destId="{ADB94454-2E8E-4ED0-8076-D0014D06EE10}" srcOrd="4" destOrd="0" parTransId="{A1F73035-1984-4496-BF33-81A8AF3D1DFE}" sibTransId="{028CC942-95C9-49D6-90B9-E424882F2F6E}"/>
    <dgm:cxn modelId="{0E66D569-5F97-411E-A3C4-B635DC1A6F6A}" type="presOf" srcId="{ADB94454-2E8E-4ED0-8076-D0014D06EE10}" destId="{6EF04FAA-CDBB-45AF-B0C2-49E51794CC51}" srcOrd="0" destOrd="0" presId="urn:microsoft.com/office/officeart/2008/layout/LinedList"/>
    <dgm:cxn modelId="{C6E8558E-2BD5-44F8-B6AA-02661BC1DBB9}" srcId="{B243BDDD-C51D-489A-9D83-484E1B007317}" destId="{A9A63E0C-048F-4F60-8E83-B5D6D0084664}" srcOrd="6" destOrd="0" parTransId="{23FF120D-802F-4197-A72D-C75D17309934}" sibTransId="{76FB7DFF-7792-4AAB-965A-70622164582D}"/>
    <dgm:cxn modelId="{3B453CB0-2FB6-49E1-B9D7-286B9EAB2AB5}" type="presOf" srcId="{2B708D23-F7BA-4009-8042-F59C4DB86A34}" destId="{6857DFD6-E532-4C2F-8E0F-DDB6EB97F0A2}" srcOrd="0" destOrd="0" presId="urn:microsoft.com/office/officeart/2008/layout/LinedList"/>
    <dgm:cxn modelId="{1F157AB7-34A4-4CFF-859C-9F74276BFF8E}" srcId="{B243BDDD-C51D-489A-9D83-484E1B007317}" destId="{F2F763FE-1489-4DDB-AD36-0B076070A36D}" srcOrd="5" destOrd="0" parTransId="{CD09CE58-687D-41FD-8F04-59FB72C8D090}" sibTransId="{D4AE7404-385F-4530-B09B-6476F9EAE96D}"/>
    <dgm:cxn modelId="{014C43CB-3CC6-43CD-B58E-5B4857063AE5}" srcId="{B243BDDD-C51D-489A-9D83-484E1B007317}" destId="{2B708D23-F7BA-4009-8042-F59C4DB86A34}" srcOrd="0" destOrd="0" parTransId="{294AC199-2143-4C5C-9F47-99B86156D936}" sibTransId="{2B847863-9BDA-465B-98F6-E4A85A2330AD}"/>
    <dgm:cxn modelId="{3102CDD2-1FB6-4CD7-8AAB-7DFE7543CFE2}" srcId="{B243BDDD-C51D-489A-9D83-484E1B007317}" destId="{FB63ECC2-F2C3-44FF-A373-AFC169BF9AD1}" srcOrd="1" destOrd="0" parTransId="{0E843898-55EF-4317-A849-6D38A4A6A4F2}" sibTransId="{EE950033-B44C-41B2-8F1A-FA46F6CDD9C9}"/>
    <dgm:cxn modelId="{7827F8DB-3E16-4708-80CA-FCCE918B4AC2}" srcId="{B243BDDD-C51D-489A-9D83-484E1B007317}" destId="{078842D6-6B74-42A5-B67C-0A37A4CD31A9}" srcOrd="3" destOrd="0" parTransId="{B47EDC7C-9CE6-4AA9-982F-78B6A8C403B1}" sibTransId="{129BE90E-C04F-4DEC-8864-8FB101226F7D}"/>
    <dgm:cxn modelId="{F6D808E7-7FFA-4F4A-9394-DEA1A2112E41}" srcId="{B243BDDD-C51D-489A-9D83-484E1B007317}" destId="{46AFC421-5687-49E9-9DAE-960DA33BFB27}" srcOrd="7" destOrd="0" parTransId="{03DA47C3-4EE9-475A-9817-A62D8CDA3000}" sibTransId="{C4C9269E-D9CB-44D1-97AB-D9A252527A2C}"/>
    <dgm:cxn modelId="{D683DEED-4028-48CC-AD98-3D9BBA2566BD}" type="presOf" srcId="{A9A63E0C-048F-4F60-8E83-B5D6D0084664}" destId="{3516CBF4-97F8-4C80-9046-72D18605D41C}" srcOrd="0" destOrd="0" presId="urn:microsoft.com/office/officeart/2008/layout/LinedList"/>
    <dgm:cxn modelId="{9F4C5EFC-C052-40F1-A672-7EA342F24687}" type="presOf" srcId="{579F5918-B840-4DAD-A874-55B063A14ED8}" destId="{E4558840-8C6C-481B-8684-6366253DF07C}" srcOrd="0" destOrd="0" presId="urn:microsoft.com/office/officeart/2008/layout/LinedList"/>
    <dgm:cxn modelId="{392A0562-D3BB-4285-976E-BBE9651A3F39}" type="presParOf" srcId="{27DDA80A-4EAA-4D66-9B0C-884472597098}" destId="{75D8C951-EFFD-4FFC-AF76-CDA07FA13611}" srcOrd="0" destOrd="0" presId="urn:microsoft.com/office/officeart/2008/layout/LinedList"/>
    <dgm:cxn modelId="{34B2180D-AC51-417E-9ACA-CD5F05B167F6}" type="presParOf" srcId="{27DDA80A-4EAA-4D66-9B0C-884472597098}" destId="{B42A43A9-44AF-4625-8DA0-09BCE32AAA3B}" srcOrd="1" destOrd="0" presId="urn:microsoft.com/office/officeart/2008/layout/LinedList"/>
    <dgm:cxn modelId="{02DDF74F-F5E4-4704-898D-B24547D034D9}" type="presParOf" srcId="{B42A43A9-44AF-4625-8DA0-09BCE32AAA3B}" destId="{6857DFD6-E532-4C2F-8E0F-DDB6EB97F0A2}" srcOrd="0" destOrd="0" presId="urn:microsoft.com/office/officeart/2008/layout/LinedList"/>
    <dgm:cxn modelId="{BC2A651B-0A98-4D32-B772-DB1BA603EA3B}" type="presParOf" srcId="{B42A43A9-44AF-4625-8DA0-09BCE32AAA3B}" destId="{25265A2D-DFAA-476B-B86B-5B46AD100A7D}" srcOrd="1" destOrd="0" presId="urn:microsoft.com/office/officeart/2008/layout/LinedList"/>
    <dgm:cxn modelId="{5A50E452-F7E1-47AD-A50C-EAA8B70B01E0}" type="presParOf" srcId="{27DDA80A-4EAA-4D66-9B0C-884472597098}" destId="{BA978681-798E-4E8B-9906-702C602C2001}" srcOrd="2" destOrd="0" presId="urn:microsoft.com/office/officeart/2008/layout/LinedList"/>
    <dgm:cxn modelId="{1714F9C2-3AC6-4FB7-A67E-850CBA48FAFC}" type="presParOf" srcId="{27DDA80A-4EAA-4D66-9B0C-884472597098}" destId="{D56C6F22-FF19-4181-981B-2901566BF9E5}" srcOrd="3" destOrd="0" presId="urn:microsoft.com/office/officeart/2008/layout/LinedList"/>
    <dgm:cxn modelId="{88FC369A-9094-49F4-A98A-44C5CC3915D0}" type="presParOf" srcId="{D56C6F22-FF19-4181-981B-2901566BF9E5}" destId="{CCC219AF-C8D7-4CA7-AF96-133CB193B538}" srcOrd="0" destOrd="0" presId="urn:microsoft.com/office/officeart/2008/layout/LinedList"/>
    <dgm:cxn modelId="{B705389A-64B1-42C3-9121-8767FC10476E}" type="presParOf" srcId="{D56C6F22-FF19-4181-981B-2901566BF9E5}" destId="{0897EE1B-CBD1-403C-8A81-4D615CFDDEEF}" srcOrd="1" destOrd="0" presId="urn:microsoft.com/office/officeart/2008/layout/LinedList"/>
    <dgm:cxn modelId="{9011CD5A-48FD-44E9-82EB-7E65D3DABE7B}" type="presParOf" srcId="{27DDA80A-4EAA-4D66-9B0C-884472597098}" destId="{9B43BAE5-18C7-477B-B28A-7E020CBF5F7B}" srcOrd="4" destOrd="0" presId="urn:microsoft.com/office/officeart/2008/layout/LinedList"/>
    <dgm:cxn modelId="{A33E6F82-BB5A-447A-AB2B-681B8CCFE491}" type="presParOf" srcId="{27DDA80A-4EAA-4D66-9B0C-884472597098}" destId="{0B4067AB-CD46-4ECA-BEE7-829EDC4A5CCF}" srcOrd="5" destOrd="0" presId="urn:microsoft.com/office/officeart/2008/layout/LinedList"/>
    <dgm:cxn modelId="{B7035F88-77C0-470B-B3C7-8C876B9B85E5}" type="presParOf" srcId="{0B4067AB-CD46-4ECA-BEE7-829EDC4A5CCF}" destId="{E4558840-8C6C-481B-8684-6366253DF07C}" srcOrd="0" destOrd="0" presId="urn:microsoft.com/office/officeart/2008/layout/LinedList"/>
    <dgm:cxn modelId="{23FB126A-1842-48AB-8B90-10081C2F10EE}" type="presParOf" srcId="{0B4067AB-CD46-4ECA-BEE7-829EDC4A5CCF}" destId="{54BBA686-F1E4-44DA-B734-11637E00264E}" srcOrd="1" destOrd="0" presId="urn:microsoft.com/office/officeart/2008/layout/LinedList"/>
    <dgm:cxn modelId="{6910C3B0-B71C-4D6A-8770-530B839EEFF9}" type="presParOf" srcId="{27DDA80A-4EAA-4D66-9B0C-884472597098}" destId="{FE5EB41F-DC81-47AF-8DFE-8B2FC44AE86B}" srcOrd="6" destOrd="0" presId="urn:microsoft.com/office/officeart/2008/layout/LinedList"/>
    <dgm:cxn modelId="{31D17906-8BDE-46BE-9034-2A34E714CD9F}" type="presParOf" srcId="{27DDA80A-4EAA-4D66-9B0C-884472597098}" destId="{35A75E32-9E93-44B9-A895-20F19CA75056}" srcOrd="7" destOrd="0" presId="urn:microsoft.com/office/officeart/2008/layout/LinedList"/>
    <dgm:cxn modelId="{0358966E-622C-4E40-8594-B32B5B863C33}" type="presParOf" srcId="{35A75E32-9E93-44B9-A895-20F19CA75056}" destId="{267E7B5F-1C43-410C-83C8-908BF621182B}" srcOrd="0" destOrd="0" presId="urn:microsoft.com/office/officeart/2008/layout/LinedList"/>
    <dgm:cxn modelId="{05B3E1A4-6599-4477-86C2-9D56E2C0FF4D}" type="presParOf" srcId="{35A75E32-9E93-44B9-A895-20F19CA75056}" destId="{AEE056C0-CD07-44BB-950A-9F7311746DE0}" srcOrd="1" destOrd="0" presId="urn:microsoft.com/office/officeart/2008/layout/LinedList"/>
    <dgm:cxn modelId="{08D72C03-0B63-4252-A43A-02D9106CEB56}" type="presParOf" srcId="{27DDA80A-4EAA-4D66-9B0C-884472597098}" destId="{996B8815-0BC1-49F5-9553-1DBF6F5EA2EA}" srcOrd="8" destOrd="0" presId="urn:microsoft.com/office/officeart/2008/layout/LinedList"/>
    <dgm:cxn modelId="{E2ADC9FA-C411-4671-8F89-25AD303CC3D3}" type="presParOf" srcId="{27DDA80A-4EAA-4D66-9B0C-884472597098}" destId="{E8C01C51-40FD-4FFB-8CCE-476A9D628DC5}" srcOrd="9" destOrd="0" presId="urn:microsoft.com/office/officeart/2008/layout/LinedList"/>
    <dgm:cxn modelId="{2BB61A54-C64F-43F8-A128-F339C7A04DD2}" type="presParOf" srcId="{E8C01C51-40FD-4FFB-8CCE-476A9D628DC5}" destId="{6EF04FAA-CDBB-45AF-B0C2-49E51794CC51}" srcOrd="0" destOrd="0" presId="urn:microsoft.com/office/officeart/2008/layout/LinedList"/>
    <dgm:cxn modelId="{EDC846F4-DB5D-4015-984B-384C2D58E3F9}" type="presParOf" srcId="{E8C01C51-40FD-4FFB-8CCE-476A9D628DC5}" destId="{D54F728D-CDB6-47AB-B096-56795C947C10}" srcOrd="1" destOrd="0" presId="urn:microsoft.com/office/officeart/2008/layout/LinedList"/>
    <dgm:cxn modelId="{85D6D661-B3E8-4D17-888E-D39B63054082}" type="presParOf" srcId="{27DDA80A-4EAA-4D66-9B0C-884472597098}" destId="{34CE4033-56B9-4D93-B580-3B02DF1213DD}" srcOrd="10" destOrd="0" presId="urn:microsoft.com/office/officeart/2008/layout/LinedList"/>
    <dgm:cxn modelId="{A884A4AF-B15E-42BE-A647-4157F47015DB}" type="presParOf" srcId="{27DDA80A-4EAA-4D66-9B0C-884472597098}" destId="{174D0928-D8EC-4452-A593-695168B5AD32}" srcOrd="11" destOrd="0" presId="urn:microsoft.com/office/officeart/2008/layout/LinedList"/>
    <dgm:cxn modelId="{F7738D9F-3035-4EE8-ADC7-83F65B03CBF9}" type="presParOf" srcId="{174D0928-D8EC-4452-A593-695168B5AD32}" destId="{BBC96AB2-6485-43F7-AF26-89A5A144D191}" srcOrd="0" destOrd="0" presId="urn:microsoft.com/office/officeart/2008/layout/LinedList"/>
    <dgm:cxn modelId="{5D86B5DC-8036-469C-BF93-5C8C1CFD9FE6}" type="presParOf" srcId="{174D0928-D8EC-4452-A593-695168B5AD32}" destId="{04042E64-880C-40FB-A803-5F6B7C66A7C4}" srcOrd="1" destOrd="0" presId="urn:microsoft.com/office/officeart/2008/layout/LinedList"/>
    <dgm:cxn modelId="{B08378A4-5373-4207-9EC4-102E4B96F00E}" type="presParOf" srcId="{27DDA80A-4EAA-4D66-9B0C-884472597098}" destId="{D03B7C6A-DC66-4E77-94E2-C0013AED3E75}" srcOrd="12" destOrd="0" presId="urn:microsoft.com/office/officeart/2008/layout/LinedList"/>
    <dgm:cxn modelId="{8F484584-FC1B-46FC-8992-6CC9B6F24B71}" type="presParOf" srcId="{27DDA80A-4EAA-4D66-9B0C-884472597098}" destId="{F5BBC907-6790-4634-AFCC-3EA54FD6F953}" srcOrd="13" destOrd="0" presId="urn:microsoft.com/office/officeart/2008/layout/LinedList"/>
    <dgm:cxn modelId="{43D8C257-73DD-4B69-A216-AB0234D72CC0}" type="presParOf" srcId="{F5BBC907-6790-4634-AFCC-3EA54FD6F953}" destId="{3516CBF4-97F8-4C80-9046-72D18605D41C}" srcOrd="0" destOrd="0" presId="urn:microsoft.com/office/officeart/2008/layout/LinedList"/>
    <dgm:cxn modelId="{FCE77F89-09D3-442A-87C2-75030F79D181}" type="presParOf" srcId="{F5BBC907-6790-4634-AFCC-3EA54FD6F953}" destId="{B185517F-1944-406B-9E2F-FBA28F897ABE}" srcOrd="1" destOrd="0" presId="urn:microsoft.com/office/officeart/2008/layout/LinedList"/>
    <dgm:cxn modelId="{530A10FF-8714-42B6-B7D6-DEA8B3C1BFA9}" type="presParOf" srcId="{27DDA80A-4EAA-4D66-9B0C-884472597098}" destId="{18A69769-D611-49D6-BFBF-6354050A231C}" srcOrd="14" destOrd="0" presId="urn:microsoft.com/office/officeart/2008/layout/LinedList"/>
    <dgm:cxn modelId="{DB5D88A4-D80B-439D-86C4-A26B78AFF7C9}" type="presParOf" srcId="{27DDA80A-4EAA-4D66-9B0C-884472597098}" destId="{E83DAEA3-6FFD-4E39-A498-5CBA396E755B}" srcOrd="15" destOrd="0" presId="urn:microsoft.com/office/officeart/2008/layout/LinedList"/>
    <dgm:cxn modelId="{8244E3ED-3EE3-41D3-A9C7-9CEDB5823E84}" type="presParOf" srcId="{E83DAEA3-6FFD-4E39-A498-5CBA396E755B}" destId="{3B471AF9-1970-4D3B-9943-52B1D48C20F1}" srcOrd="0" destOrd="0" presId="urn:microsoft.com/office/officeart/2008/layout/LinedList"/>
    <dgm:cxn modelId="{B8ACDFAD-C172-4ACF-82FB-83383954960A}" type="presParOf" srcId="{E83DAEA3-6FFD-4E39-A498-5CBA396E755B}" destId="{EFBAC2A8-F7BB-4421-9531-29FBB025D1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0176A9-3008-4470-B339-7DA411F3FA3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2F2013-268E-472B-B229-B83F95114716}">
      <dgm:prSet custT="1"/>
      <dgm:spPr/>
      <dgm:t>
        <a:bodyPr/>
        <a:lstStyle/>
        <a:p>
          <a:pPr algn="just"/>
          <a:r>
            <a:rPr lang="cs-CZ" sz="2000" b="1" i="0" dirty="0"/>
            <a:t>Informační přetížení a stres, ke kterému by to mohlo vést, by mohly mít určité negativní dopady na pohodu dospělých a digitální pohodu</a:t>
          </a:r>
          <a:endParaRPr lang="en-US" sz="2000" b="1" dirty="0">
            <a:latin typeface="Aptos" panose="020B0004020202020204" pitchFamily="34" charset="0"/>
          </a:endParaRPr>
        </a:p>
      </dgm:t>
    </dgm:pt>
    <dgm:pt modelId="{A84CF643-293F-495D-917A-35CCC1DB2B14}" type="parTrans" cxnId="{5346C4EC-3244-4BF1-9D32-AA10197D04B4}">
      <dgm:prSet/>
      <dgm:spPr/>
      <dgm:t>
        <a:bodyPr/>
        <a:lstStyle/>
        <a:p>
          <a:endParaRPr lang="en-US" sz="1800"/>
        </a:p>
      </dgm:t>
    </dgm:pt>
    <dgm:pt modelId="{17F045DD-D7B1-4AE3-8866-E82659B8F7D8}" type="sibTrans" cxnId="{5346C4EC-3244-4BF1-9D32-AA10197D04B4}">
      <dgm:prSet/>
      <dgm:spPr/>
      <dgm:t>
        <a:bodyPr/>
        <a:lstStyle/>
        <a:p>
          <a:endParaRPr lang="en-US" sz="1800"/>
        </a:p>
      </dgm:t>
    </dgm:pt>
    <dgm:pt modelId="{F3539200-59B0-4954-8CB6-5B267AE2A7D7}">
      <dgm:prSet custT="1"/>
      <dgm:spPr/>
      <dgm:t>
        <a:bodyPr/>
        <a:lstStyle/>
        <a:p>
          <a:r>
            <a:rPr lang="cs-CZ" sz="1800" b="1" i="0" kern="1200" dirty="0">
              <a:solidFill>
                <a:srgbClr val="FFAA5A"/>
              </a:solidFill>
              <a:latin typeface="Aptos" panose="020B0004020202020204" pitchFamily="34" charset="0"/>
              <a:ea typeface="+mn-ea"/>
              <a:cs typeface="+mn-cs"/>
            </a:rPr>
            <a:t>Potíže s rozhodováním: </a:t>
          </a:r>
          <a:r>
            <a:rPr lang="cs-CZ" sz="1800" b="0" i="0" kern="1200" dirty="0"/>
            <a:t>Dospělí mohou mít menší možnost činit informovaná a uvědomělá rozhodnutí, což vede k problémům v různých oblastech života, jako jsou práce a společenské vztahy.</a:t>
          </a:r>
          <a:br>
            <a:rPr lang="en-GB" sz="1800" i="0" kern="1200" dirty="0"/>
          </a:br>
          <a:endParaRPr lang="en-US" sz="1800" kern="1200" dirty="0"/>
        </a:p>
      </dgm:t>
    </dgm:pt>
    <dgm:pt modelId="{8E46C8D8-A380-43AE-9F45-5B856070FD87}" type="parTrans" cxnId="{5528877E-CEAA-440F-A76D-A000AC1A3106}">
      <dgm:prSet/>
      <dgm:spPr/>
      <dgm:t>
        <a:bodyPr/>
        <a:lstStyle/>
        <a:p>
          <a:endParaRPr lang="en-US" sz="1800"/>
        </a:p>
      </dgm:t>
    </dgm:pt>
    <dgm:pt modelId="{EF796658-6BE0-4B3C-85DE-70751AF33336}" type="sibTrans" cxnId="{5528877E-CEAA-440F-A76D-A000AC1A3106}">
      <dgm:prSet/>
      <dgm:spPr/>
      <dgm:t>
        <a:bodyPr/>
        <a:lstStyle/>
        <a:p>
          <a:endParaRPr lang="en-US" sz="1800"/>
        </a:p>
      </dgm:t>
    </dgm:pt>
    <dgm:pt modelId="{26EC05B4-FC4F-4B56-BBE6-1773FB4AAFDF}">
      <dgm:prSet custT="1"/>
      <dgm:spPr/>
      <dgm:t>
        <a:bodyPr/>
        <a:lstStyle/>
        <a:p>
          <a:r>
            <a:rPr lang="cs-CZ" sz="1800" b="1" i="0" kern="1200" dirty="0">
              <a:solidFill>
                <a:srgbClr val="FFAA5A"/>
              </a:solidFill>
              <a:latin typeface="Aptos" panose="020B0004020202020204" pitchFamily="34" charset="0"/>
              <a:ea typeface="+mn-ea"/>
              <a:cs typeface="+mn-cs"/>
            </a:rPr>
            <a:t>Nižší produktivita: </a:t>
          </a:r>
          <a:r>
            <a:rPr lang="cs-CZ" sz="18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Potíže s rozhodováním a ztráta zaměření může vést k nižší produktivitě, což má dopad na osobní a profesní život.</a:t>
          </a:r>
          <a:br>
            <a:rPr lang="en-GB" sz="18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</a:br>
          <a:endParaRPr lang="en-US" sz="1800" b="0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FC5809E3-8E3C-4822-BD47-DE0F3B57D22B}" type="parTrans" cxnId="{9E872841-6F0E-44E0-A676-FE81D5C4F0CD}">
      <dgm:prSet/>
      <dgm:spPr/>
      <dgm:t>
        <a:bodyPr/>
        <a:lstStyle/>
        <a:p>
          <a:endParaRPr lang="en-US" sz="1800"/>
        </a:p>
      </dgm:t>
    </dgm:pt>
    <dgm:pt modelId="{BCD4F127-2615-473F-BF14-EFFB7713925E}" type="sibTrans" cxnId="{9E872841-6F0E-44E0-A676-FE81D5C4F0CD}">
      <dgm:prSet/>
      <dgm:spPr/>
      <dgm:t>
        <a:bodyPr/>
        <a:lstStyle/>
        <a:p>
          <a:endParaRPr lang="en-US" sz="1800"/>
        </a:p>
      </dgm:t>
    </dgm:pt>
    <dgm:pt modelId="{28D1D669-7C14-41B4-8FEC-D682B63C9150}">
      <dgm:prSet custT="1"/>
      <dgm:spPr/>
      <dgm:t>
        <a:bodyPr/>
        <a:lstStyle/>
        <a:p>
          <a:r>
            <a:rPr lang="cs-CZ" sz="1800" b="1" i="0" kern="1200" dirty="0">
              <a:solidFill>
                <a:srgbClr val="FFAA5A"/>
              </a:solidFill>
              <a:latin typeface="Aptos" panose="020B0004020202020204" pitchFamily="34" charset="0"/>
              <a:ea typeface="+mn-ea"/>
              <a:cs typeface="+mn-cs"/>
            </a:rPr>
            <a:t>Problémy s duševním a fyzickým zdravím: </a:t>
          </a:r>
          <a:r>
            <a:rPr lang="cs-CZ" sz="1800" b="0" i="0" kern="1200" dirty="0"/>
            <a:t>Může vést k úzkosti, depresi, nižší životní spokojenosti nebo dokonce vyhoření, což může také vést k fyzickým zdravotním problémům.</a:t>
          </a:r>
          <a:br>
            <a:rPr lang="en-GB" sz="1800" i="0" kern="1200" dirty="0"/>
          </a:br>
          <a:endParaRPr lang="en-US" sz="1800" kern="1200" dirty="0"/>
        </a:p>
      </dgm:t>
    </dgm:pt>
    <dgm:pt modelId="{5CC0FA36-22D6-4E03-B158-F9A8D05BAA05}" type="parTrans" cxnId="{DB15703D-08A3-4FA1-8CA4-8C6C8625AFCF}">
      <dgm:prSet/>
      <dgm:spPr/>
      <dgm:t>
        <a:bodyPr/>
        <a:lstStyle/>
        <a:p>
          <a:endParaRPr lang="en-US" sz="1800"/>
        </a:p>
      </dgm:t>
    </dgm:pt>
    <dgm:pt modelId="{243B0457-B49E-4952-8C74-F83509474E8C}" type="sibTrans" cxnId="{DB15703D-08A3-4FA1-8CA4-8C6C8625AFCF}">
      <dgm:prSet/>
      <dgm:spPr/>
      <dgm:t>
        <a:bodyPr/>
        <a:lstStyle/>
        <a:p>
          <a:endParaRPr lang="en-US" sz="1800"/>
        </a:p>
      </dgm:t>
    </dgm:pt>
    <dgm:pt modelId="{50A21F13-5AB2-416D-AE5D-83F8F9AC2A7B}">
      <dgm:prSet custT="1"/>
      <dgm:spPr/>
      <dgm:t>
        <a:bodyPr/>
        <a:lstStyle/>
        <a:p>
          <a:r>
            <a:rPr lang="cs-CZ" sz="1800" b="1" i="0" kern="1200" dirty="0">
              <a:solidFill>
                <a:srgbClr val="FFAA5A"/>
              </a:solidFill>
              <a:latin typeface="Aptos" panose="020B0004020202020204" pitchFamily="34" charset="0"/>
              <a:ea typeface="+mn-ea"/>
              <a:cs typeface="+mn-cs"/>
            </a:rPr>
            <a:t>Digitální vyhoření: </a:t>
          </a:r>
          <a:r>
            <a:rPr lang="cs-CZ" sz="18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Neustálé vystavení </a:t>
          </a:r>
          <a:r>
            <a:rPr lang="cs-CZ" sz="18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IO a stresu může </a:t>
          </a:r>
          <a:r>
            <a:rPr lang="cs-CZ" sz="1800" b="1" i="0" kern="1200" dirty="0">
              <a:solidFill>
                <a:srgbClr val="FFAA5A"/>
              </a:solidFill>
              <a:latin typeface="Aptos" panose="020B0004020202020204" pitchFamily="34" charset="0"/>
              <a:ea typeface="+mn-ea"/>
              <a:cs typeface="+mn-cs"/>
            </a:rPr>
            <a:t> </a:t>
          </a:r>
          <a:r>
            <a:rPr lang="cs-CZ" sz="1800" b="0" i="0" kern="1200" dirty="0"/>
            <a:t>vést k vyčerpání a depersonalizaci, což zhoršuje pohodu a digitální pohodu.</a:t>
          </a:r>
          <a:endParaRPr lang="en-US" sz="1800" kern="1200" dirty="0">
            <a:latin typeface="Aptos" panose="020B0004020202020204" pitchFamily="34" charset="0"/>
          </a:endParaRPr>
        </a:p>
      </dgm:t>
    </dgm:pt>
    <dgm:pt modelId="{BED7AC7D-5FF1-4124-9B91-DB734BCDE00D}" type="parTrans" cxnId="{543C5DFA-92AC-4110-9366-D53273B62618}">
      <dgm:prSet/>
      <dgm:spPr/>
      <dgm:t>
        <a:bodyPr/>
        <a:lstStyle/>
        <a:p>
          <a:endParaRPr lang="en-US" sz="1800"/>
        </a:p>
      </dgm:t>
    </dgm:pt>
    <dgm:pt modelId="{15144FE5-8F44-4694-B500-72FBC238D32C}" type="sibTrans" cxnId="{543C5DFA-92AC-4110-9366-D53273B62618}">
      <dgm:prSet/>
      <dgm:spPr/>
      <dgm:t>
        <a:bodyPr/>
        <a:lstStyle/>
        <a:p>
          <a:endParaRPr lang="en-US" sz="1800"/>
        </a:p>
      </dgm:t>
    </dgm:pt>
    <dgm:pt modelId="{B640623A-2D1F-4720-A4FC-C1310A4E5CBD}" type="pres">
      <dgm:prSet presAssocID="{460176A9-3008-4470-B339-7DA411F3FA3C}" presName="vert0" presStyleCnt="0">
        <dgm:presLayoutVars>
          <dgm:dir/>
          <dgm:animOne val="branch"/>
          <dgm:animLvl val="lvl"/>
        </dgm:presLayoutVars>
      </dgm:prSet>
      <dgm:spPr/>
    </dgm:pt>
    <dgm:pt modelId="{3C65039A-A173-49DF-AA77-FE515BC33B90}" type="pres">
      <dgm:prSet presAssocID="{212F2013-268E-472B-B229-B83F95114716}" presName="thickLine" presStyleLbl="alignNode1" presStyleIdx="0" presStyleCnt="5"/>
      <dgm:spPr/>
    </dgm:pt>
    <dgm:pt modelId="{3E518E13-88A7-4065-86D9-577C0037F1F2}" type="pres">
      <dgm:prSet presAssocID="{212F2013-268E-472B-B229-B83F95114716}" presName="horz1" presStyleCnt="0"/>
      <dgm:spPr/>
    </dgm:pt>
    <dgm:pt modelId="{39B62D15-4092-4C06-8066-7F10CBD645EB}" type="pres">
      <dgm:prSet presAssocID="{212F2013-268E-472B-B229-B83F95114716}" presName="tx1" presStyleLbl="revTx" presStyleIdx="0" presStyleCnt="5"/>
      <dgm:spPr/>
    </dgm:pt>
    <dgm:pt modelId="{0C83BA3E-2BCE-4CE7-BB13-39F9F6718EE8}" type="pres">
      <dgm:prSet presAssocID="{212F2013-268E-472B-B229-B83F95114716}" presName="vert1" presStyleCnt="0"/>
      <dgm:spPr/>
    </dgm:pt>
    <dgm:pt modelId="{A480B676-6182-4138-A101-BDE2E4AEE97D}" type="pres">
      <dgm:prSet presAssocID="{F3539200-59B0-4954-8CB6-5B267AE2A7D7}" presName="thickLine" presStyleLbl="alignNode1" presStyleIdx="1" presStyleCnt="5"/>
      <dgm:spPr/>
    </dgm:pt>
    <dgm:pt modelId="{48E63E53-6821-4FA7-86BA-2386371CD4BD}" type="pres">
      <dgm:prSet presAssocID="{F3539200-59B0-4954-8CB6-5B267AE2A7D7}" presName="horz1" presStyleCnt="0"/>
      <dgm:spPr/>
    </dgm:pt>
    <dgm:pt modelId="{9A716216-994B-4AF5-AC7D-079559277E31}" type="pres">
      <dgm:prSet presAssocID="{F3539200-59B0-4954-8CB6-5B267AE2A7D7}" presName="tx1" presStyleLbl="revTx" presStyleIdx="1" presStyleCnt="5"/>
      <dgm:spPr/>
    </dgm:pt>
    <dgm:pt modelId="{10682BAE-2DA2-4157-933B-2037195AD8BA}" type="pres">
      <dgm:prSet presAssocID="{F3539200-59B0-4954-8CB6-5B267AE2A7D7}" presName="vert1" presStyleCnt="0"/>
      <dgm:spPr/>
    </dgm:pt>
    <dgm:pt modelId="{00391F2C-4C15-4859-91DD-719C7B43F58B}" type="pres">
      <dgm:prSet presAssocID="{26EC05B4-FC4F-4B56-BBE6-1773FB4AAFDF}" presName="thickLine" presStyleLbl="alignNode1" presStyleIdx="2" presStyleCnt="5"/>
      <dgm:spPr/>
    </dgm:pt>
    <dgm:pt modelId="{41FA328D-B1D3-41CB-8372-46F339EE4A87}" type="pres">
      <dgm:prSet presAssocID="{26EC05B4-FC4F-4B56-BBE6-1773FB4AAFDF}" presName="horz1" presStyleCnt="0"/>
      <dgm:spPr/>
    </dgm:pt>
    <dgm:pt modelId="{DBFDDACA-A584-4916-9B4C-68F298AE2444}" type="pres">
      <dgm:prSet presAssocID="{26EC05B4-FC4F-4B56-BBE6-1773FB4AAFDF}" presName="tx1" presStyleLbl="revTx" presStyleIdx="2" presStyleCnt="5"/>
      <dgm:spPr/>
    </dgm:pt>
    <dgm:pt modelId="{DA06E4B3-C49E-4479-93A1-31AAE5A3F844}" type="pres">
      <dgm:prSet presAssocID="{26EC05B4-FC4F-4B56-BBE6-1773FB4AAFDF}" presName="vert1" presStyleCnt="0"/>
      <dgm:spPr/>
    </dgm:pt>
    <dgm:pt modelId="{59B91375-88CF-413D-A96D-AB03487373B0}" type="pres">
      <dgm:prSet presAssocID="{28D1D669-7C14-41B4-8FEC-D682B63C9150}" presName="thickLine" presStyleLbl="alignNode1" presStyleIdx="3" presStyleCnt="5"/>
      <dgm:spPr/>
    </dgm:pt>
    <dgm:pt modelId="{DD3EBDB3-00BE-4305-ADDC-8F694C0813C8}" type="pres">
      <dgm:prSet presAssocID="{28D1D669-7C14-41B4-8FEC-D682B63C9150}" presName="horz1" presStyleCnt="0"/>
      <dgm:spPr/>
    </dgm:pt>
    <dgm:pt modelId="{17C5F7E9-220A-40CA-95D1-9E338D76EEE6}" type="pres">
      <dgm:prSet presAssocID="{28D1D669-7C14-41B4-8FEC-D682B63C9150}" presName="tx1" presStyleLbl="revTx" presStyleIdx="3" presStyleCnt="5"/>
      <dgm:spPr/>
    </dgm:pt>
    <dgm:pt modelId="{08FA275E-2744-4D22-A48B-E14A44A21A4B}" type="pres">
      <dgm:prSet presAssocID="{28D1D669-7C14-41B4-8FEC-D682B63C9150}" presName="vert1" presStyleCnt="0"/>
      <dgm:spPr/>
    </dgm:pt>
    <dgm:pt modelId="{D2EA28D9-07F8-4CB1-B81D-1CF69ADB1D43}" type="pres">
      <dgm:prSet presAssocID="{50A21F13-5AB2-416D-AE5D-83F8F9AC2A7B}" presName="thickLine" presStyleLbl="alignNode1" presStyleIdx="4" presStyleCnt="5"/>
      <dgm:spPr/>
    </dgm:pt>
    <dgm:pt modelId="{DF645A6D-4BDD-4478-8FA9-9782EC8E2553}" type="pres">
      <dgm:prSet presAssocID="{50A21F13-5AB2-416D-AE5D-83F8F9AC2A7B}" presName="horz1" presStyleCnt="0"/>
      <dgm:spPr/>
    </dgm:pt>
    <dgm:pt modelId="{9D5B5233-56B6-4F09-A9F8-E5BF4FE37917}" type="pres">
      <dgm:prSet presAssocID="{50A21F13-5AB2-416D-AE5D-83F8F9AC2A7B}" presName="tx1" presStyleLbl="revTx" presStyleIdx="4" presStyleCnt="5"/>
      <dgm:spPr/>
    </dgm:pt>
    <dgm:pt modelId="{D43377B3-5676-492C-96A2-76085A915A12}" type="pres">
      <dgm:prSet presAssocID="{50A21F13-5AB2-416D-AE5D-83F8F9AC2A7B}" presName="vert1" presStyleCnt="0"/>
      <dgm:spPr/>
    </dgm:pt>
  </dgm:ptLst>
  <dgm:cxnLst>
    <dgm:cxn modelId="{F07F7B2A-7AD3-4CE0-AAA6-5A91C833264A}" type="presOf" srcId="{460176A9-3008-4470-B339-7DA411F3FA3C}" destId="{B640623A-2D1F-4720-A4FC-C1310A4E5CBD}" srcOrd="0" destOrd="0" presId="urn:microsoft.com/office/officeart/2008/layout/LinedList"/>
    <dgm:cxn modelId="{B0D4D12A-78F2-441A-8737-A82065217B06}" type="presOf" srcId="{212F2013-268E-472B-B229-B83F95114716}" destId="{39B62D15-4092-4C06-8066-7F10CBD645EB}" srcOrd="0" destOrd="0" presId="urn:microsoft.com/office/officeart/2008/layout/LinedList"/>
    <dgm:cxn modelId="{8C8BDC35-6792-4292-A7D4-8A668D9E4C98}" type="presOf" srcId="{50A21F13-5AB2-416D-AE5D-83F8F9AC2A7B}" destId="{9D5B5233-56B6-4F09-A9F8-E5BF4FE37917}" srcOrd="0" destOrd="0" presId="urn:microsoft.com/office/officeart/2008/layout/LinedList"/>
    <dgm:cxn modelId="{DB15703D-08A3-4FA1-8CA4-8C6C8625AFCF}" srcId="{460176A9-3008-4470-B339-7DA411F3FA3C}" destId="{28D1D669-7C14-41B4-8FEC-D682B63C9150}" srcOrd="3" destOrd="0" parTransId="{5CC0FA36-22D6-4E03-B158-F9A8D05BAA05}" sibTransId="{243B0457-B49E-4952-8C74-F83509474E8C}"/>
    <dgm:cxn modelId="{9E872841-6F0E-44E0-A676-FE81D5C4F0CD}" srcId="{460176A9-3008-4470-B339-7DA411F3FA3C}" destId="{26EC05B4-FC4F-4B56-BBE6-1773FB4AAFDF}" srcOrd="2" destOrd="0" parTransId="{FC5809E3-8E3C-4822-BD47-DE0F3B57D22B}" sibTransId="{BCD4F127-2615-473F-BF14-EFFB7713925E}"/>
    <dgm:cxn modelId="{5528877E-CEAA-440F-A76D-A000AC1A3106}" srcId="{460176A9-3008-4470-B339-7DA411F3FA3C}" destId="{F3539200-59B0-4954-8CB6-5B267AE2A7D7}" srcOrd="1" destOrd="0" parTransId="{8E46C8D8-A380-43AE-9F45-5B856070FD87}" sibTransId="{EF796658-6BE0-4B3C-85DE-70751AF33336}"/>
    <dgm:cxn modelId="{F6394791-8A13-4DDA-8D59-4CBAB5E195D0}" type="presOf" srcId="{28D1D669-7C14-41B4-8FEC-D682B63C9150}" destId="{17C5F7E9-220A-40CA-95D1-9E338D76EEE6}" srcOrd="0" destOrd="0" presId="urn:microsoft.com/office/officeart/2008/layout/LinedList"/>
    <dgm:cxn modelId="{191E66A5-DC19-4457-9BD1-62F4F865A6CA}" type="presOf" srcId="{26EC05B4-FC4F-4B56-BBE6-1773FB4AAFDF}" destId="{DBFDDACA-A584-4916-9B4C-68F298AE2444}" srcOrd="0" destOrd="0" presId="urn:microsoft.com/office/officeart/2008/layout/LinedList"/>
    <dgm:cxn modelId="{D46D28D2-0778-4DE0-A3CD-D69A28294267}" type="presOf" srcId="{F3539200-59B0-4954-8CB6-5B267AE2A7D7}" destId="{9A716216-994B-4AF5-AC7D-079559277E31}" srcOrd="0" destOrd="0" presId="urn:microsoft.com/office/officeart/2008/layout/LinedList"/>
    <dgm:cxn modelId="{5346C4EC-3244-4BF1-9D32-AA10197D04B4}" srcId="{460176A9-3008-4470-B339-7DA411F3FA3C}" destId="{212F2013-268E-472B-B229-B83F95114716}" srcOrd="0" destOrd="0" parTransId="{A84CF643-293F-495D-917A-35CCC1DB2B14}" sibTransId="{17F045DD-D7B1-4AE3-8866-E82659B8F7D8}"/>
    <dgm:cxn modelId="{543C5DFA-92AC-4110-9366-D53273B62618}" srcId="{460176A9-3008-4470-B339-7DA411F3FA3C}" destId="{50A21F13-5AB2-416D-AE5D-83F8F9AC2A7B}" srcOrd="4" destOrd="0" parTransId="{BED7AC7D-5FF1-4124-9B91-DB734BCDE00D}" sibTransId="{15144FE5-8F44-4694-B500-72FBC238D32C}"/>
    <dgm:cxn modelId="{0CD86C59-F6D2-4CCF-8C01-5FD9D3FC75AD}" type="presParOf" srcId="{B640623A-2D1F-4720-A4FC-C1310A4E5CBD}" destId="{3C65039A-A173-49DF-AA77-FE515BC33B90}" srcOrd="0" destOrd="0" presId="urn:microsoft.com/office/officeart/2008/layout/LinedList"/>
    <dgm:cxn modelId="{7BBFD913-493F-49FD-A2EC-21731640E39E}" type="presParOf" srcId="{B640623A-2D1F-4720-A4FC-C1310A4E5CBD}" destId="{3E518E13-88A7-4065-86D9-577C0037F1F2}" srcOrd="1" destOrd="0" presId="urn:microsoft.com/office/officeart/2008/layout/LinedList"/>
    <dgm:cxn modelId="{FBD8409A-BB8C-4BE3-9200-8427BEC2D929}" type="presParOf" srcId="{3E518E13-88A7-4065-86D9-577C0037F1F2}" destId="{39B62D15-4092-4C06-8066-7F10CBD645EB}" srcOrd="0" destOrd="0" presId="urn:microsoft.com/office/officeart/2008/layout/LinedList"/>
    <dgm:cxn modelId="{2C3D051F-C81B-4A48-B632-B3318A683028}" type="presParOf" srcId="{3E518E13-88A7-4065-86D9-577C0037F1F2}" destId="{0C83BA3E-2BCE-4CE7-BB13-39F9F6718EE8}" srcOrd="1" destOrd="0" presId="urn:microsoft.com/office/officeart/2008/layout/LinedList"/>
    <dgm:cxn modelId="{3CE5301E-B73A-4BDC-8477-AE76C02A5A1F}" type="presParOf" srcId="{B640623A-2D1F-4720-A4FC-C1310A4E5CBD}" destId="{A480B676-6182-4138-A101-BDE2E4AEE97D}" srcOrd="2" destOrd="0" presId="urn:microsoft.com/office/officeart/2008/layout/LinedList"/>
    <dgm:cxn modelId="{3D1A94A4-9583-46E4-BA68-E8CED74C0B0F}" type="presParOf" srcId="{B640623A-2D1F-4720-A4FC-C1310A4E5CBD}" destId="{48E63E53-6821-4FA7-86BA-2386371CD4BD}" srcOrd="3" destOrd="0" presId="urn:microsoft.com/office/officeart/2008/layout/LinedList"/>
    <dgm:cxn modelId="{02E75E83-2221-4E26-AF25-18367CD584F1}" type="presParOf" srcId="{48E63E53-6821-4FA7-86BA-2386371CD4BD}" destId="{9A716216-994B-4AF5-AC7D-079559277E31}" srcOrd="0" destOrd="0" presId="urn:microsoft.com/office/officeart/2008/layout/LinedList"/>
    <dgm:cxn modelId="{4FB84AF7-23FE-49FA-957B-6DF0DE556C88}" type="presParOf" srcId="{48E63E53-6821-4FA7-86BA-2386371CD4BD}" destId="{10682BAE-2DA2-4157-933B-2037195AD8BA}" srcOrd="1" destOrd="0" presId="urn:microsoft.com/office/officeart/2008/layout/LinedList"/>
    <dgm:cxn modelId="{54FD466D-D5B1-43C7-BC9E-151F3EBABD05}" type="presParOf" srcId="{B640623A-2D1F-4720-A4FC-C1310A4E5CBD}" destId="{00391F2C-4C15-4859-91DD-719C7B43F58B}" srcOrd="4" destOrd="0" presId="urn:microsoft.com/office/officeart/2008/layout/LinedList"/>
    <dgm:cxn modelId="{63DFDE40-C880-4407-BC31-4C2B6232A2FE}" type="presParOf" srcId="{B640623A-2D1F-4720-A4FC-C1310A4E5CBD}" destId="{41FA328D-B1D3-41CB-8372-46F339EE4A87}" srcOrd="5" destOrd="0" presId="urn:microsoft.com/office/officeart/2008/layout/LinedList"/>
    <dgm:cxn modelId="{3A73E029-CB83-467A-8AC1-E6DFEC494F5D}" type="presParOf" srcId="{41FA328D-B1D3-41CB-8372-46F339EE4A87}" destId="{DBFDDACA-A584-4916-9B4C-68F298AE2444}" srcOrd="0" destOrd="0" presId="urn:microsoft.com/office/officeart/2008/layout/LinedList"/>
    <dgm:cxn modelId="{4A386420-1367-478E-A982-6CBC05253DC0}" type="presParOf" srcId="{41FA328D-B1D3-41CB-8372-46F339EE4A87}" destId="{DA06E4B3-C49E-4479-93A1-31AAE5A3F844}" srcOrd="1" destOrd="0" presId="urn:microsoft.com/office/officeart/2008/layout/LinedList"/>
    <dgm:cxn modelId="{B4E17DAC-B6CD-4593-B96D-26F02283CA9E}" type="presParOf" srcId="{B640623A-2D1F-4720-A4FC-C1310A4E5CBD}" destId="{59B91375-88CF-413D-A96D-AB03487373B0}" srcOrd="6" destOrd="0" presId="urn:microsoft.com/office/officeart/2008/layout/LinedList"/>
    <dgm:cxn modelId="{28D4EC52-35EB-41AC-A525-C0872C87ABCF}" type="presParOf" srcId="{B640623A-2D1F-4720-A4FC-C1310A4E5CBD}" destId="{DD3EBDB3-00BE-4305-ADDC-8F694C0813C8}" srcOrd="7" destOrd="0" presId="urn:microsoft.com/office/officeart/2008/layout/LinedList"/>
    <dgm:cxn modelId="{5190FB1B-2889-46E2-91DF-D172434A8F7B}" type="presParOf" srcId="{DD3EBDB3-00BE-4305-ADDC-8F694C0813C8}" destId="{17C5F7E9-220A-40CA-95D1-9E338D76EEE6}" srcOrd="0" destOrd="0" presId="urn:microsoft.com/office/officeart/2008/layout/LinedList"/>
    <dgm:cxn modelId="{A551603F-A150-44EE-A977-0361D558C377}" type="presParOf" srcId="{DD3EBDB3-00BE-4305-ADDC-8F694C0813C8}" destId="{08FA275E-2744-4D22-A48B-E14A44A21A4B}" srcOrd="1" destOrd="0" presId="urn:microsoft.com/office/officeart/2008/layout/LinedList"/>
    <dgm:cxn modelId="{4ECF7AD9-09C8-4153-AF6C-E90DC3ABEF7F}" type="presParOf" srcId="{B640623A-2D1F-4720-A4FC-C1310A4E5CBD}" destId="{D2EA28D9-07F8-4CB1-B81D-1CF69ADB1D43}" srcOrd="8" destOrd="0" presId="urn:microsoft.com/office/officeart/2008/layout/LinedList"/>
    <dgm:cxn modelId="{31739404-4E65-430A-940C-EE7C16418C0C}" type="presParOf" srcId="{B640623A-2D1F-4720-A4FC-C1310A4E5CBD}" destId="{DF645A6D-4BDD-4478-8FA9-9782EC8E2553}" srcOrd="9" destOrd="0" presId="urn:microsoft.com/office/officeart/2008/layout/LinedList"/>
    <dgm:cxn modelId="{E745ADFF-41C1-4AA2-8811-423C565B6AF2}" type="presParOf" srcId="{DF645A6D-4BDD-4478-8FA9-9782EC8E2553}" destId="{9D5B5233-56B6-4F09-A9F8-E5BF4FE37917}" srcOrd="0" destOrd="0" presId="urn:microsoft.com/office/officeart/2008/layout/LinedList"/>
    <dgm:cxn modelId="{538BFFA4-137F-4744-A6D7-80A0339926C0}" type="presParOf" srcId="{DF645A6D-4BDD-4478-8FA9-9782EC8E2553}" destId="{D43377B3-5676-492C-96A2-76085A915A1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5DB165-D3FA-48F5-B897-6D11180F3A13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9C2F4BE-EB9B-4688-A872-ADD58D39D0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b="0" i="0" dirty="0"/>
            <a:t>Lze to považovat za schopnost; protože je to kompetence umět těžit od technologie a řídit ji negativní dopady pohodlně.</a:t>
          </a:r>
          <a:endParaRPr lang="en-US" sz="2000" dirty="0">
            <a:latin typeface="Aptos" panose="020B0004020202020204" pitchFamily="34" charset="0"/>
          </a:endParaRPr>
        </a:p>
      </dgm:t>
    </dgm:pt>
    <dgm:pt modelId="{8E8351F2-7651-4031-A843-6C966FB0A51A}" type="parTrans" cxnId="{FB5B30B6-57F6-4F69-9140-1141AC4B2C58}">
      <dgm:prSet/>
      <dgm:spPr/>
      <dgm:t>
        <a:bodyPr/>
        <a:lstStyle/>
        <a:p>
          <a:endParaRPr lang="en-US"/>
        </a:p>
      </dgm:t>
    </dgm:pt>
    <dgm:pt modelId="{97070667-920B-4A5C-879E-A0476EF7D076}" type="sibTrans" cxnId="{FB5B30B6-57F6-4F69-9140-1141AC4B2C58}">
      <dgm:prSet/>
      <dgm:spPr/>
      <dgm:t>
        <a:bodyPr/>
        <a:lstStyle/>
        <a:p>
          <a:endParaRPr lang="en-US"/>
        </a:p>
      </dgm:t>
    </dgm:pt>
    <dgm:pt modelId="{F896F5E4-15BF-42B7-A51E-CA6559A2EC6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b="0" i="0" dirty="0"/>
            <a:t>Lze jej považovat za stav; protože odráží výsledky skutečného a vhodného použití technologie (v příznivém kontextu).</a:t>
          </a:r>
          <a:endParaRPr lang="en-US" sz="2000" dirty="0">
            <a:latin typeface="Aptos" panose="020B0004020202020204" pitchFamily="34" charset="0"/>
          </a:endParaRPr>
        </a:p>
      </dgm:t>
    </dgm:pt>
    <dgm:pt modelId="{E14449A5-0CD7-4EF3-A112-3C5B96BC3A3B}" type="parTrans" cxnId="{6FE6C4C1-99CB-403A-BFDC-9DB772E1FC40}">
      <dgm:prSet/>
      <dgm:spPr/>
      <dgm:t>
        <a:bodyPr/>
        <a:lstStyle/>
        <a:p>
          <a:endParaRPr lang="en-US"/>
        </a:p>
      </dgm:t>
    </dgm:pt>
    <dgm:pt modelId="{2A6D5719-2F96-47BE-B966-4671EADC725C}" type="sibTrans" cxnId="{6FE6C4C1-99CB-403A-BFDC-9DB772E1FC40}">
      <dgm:prSet/>
      <dgm:spPr/>
      <dgm:t>
        <a:bodyPr/>
        <a:lstStyle/>
        <a:p>
          <a:endParaRPr lang="en-US"/>
        </a:p>
      </dgm:t>
    </dgm:pt>
    <dgm:pt modelId="{2B8326B8-167C-472B-8A31-DD4D5FF859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b="0" i="0" dirty="0"/>
            <a:t>Lze jej považovat za cestu nebo proces; protože souvisí s objevováním potenciálu a vhodného využití, které přispívá k životu lidí.</a:t>
          </a:r>
          <a:endParaRPr lang="en-US" sz="2000" dirty="0">
            <a:latin typeface="Aptos" panose="020B0004020202020204" pitchFamily="34" charset="0"/>
          </a:endParaRPr>
        </a:p>
      </dgm:t>
    </dgm:pt>
    <dgm:pt modelId="{A38A949D-1398-417C-9351-C1443C5193E1}" type="parTrans" cxnId="{86C0B731-A906-4687-BF9E-26F80F8A4B0F}">
      <dgm:prSet/>
      <dgm:spPr/>
      <dgm:t>
        <a:bodyPr/>
        <a:lstStyle/>
        <a:p>
          <a:endParaRPr lang="en-US"/>
        </a:p>
      </dgm:t>
    </dgm:pt>
    <dgm:pt modelId="{9DF25FDF-D115-4827-87D9-EA742B190B06}" type="sibTrans" cxnId="{86C0B731-A906-4687-BF9E-26F80F8A4B0F}">
      <dgm:prSet/>
      <dgm:spPr/>
      <dgm:t>
        <a:bodyPr/>
        <a:lstStyle/>
        <a:p>
          <a:endParaRPr lang="en-US"/>
        </a:p>
      </dgm:t>
    </dgm:pt>
    <dgm:pt modelId="{3D6586E9-DAD8-4FF9-A9F8-6ECE6D098BF1}" type="pres">
      <dgm:prSet presAssocID="{795DB165-D3FA-48F5-B897-6D11180F3A13}" presName="root" presStyleCnt="0">
        <dgm:presLayoutVars>
          <dgm:dir/>
          <dgm:resizeHandles val="exact"/>
        </dgm:presLayoutVars>
      </dgm:prSet>
      <dgm:spPr/>
    </dgm:pt>
    <dgm:pt modelId="{EB9EE116-6FBF-4F5B-B254-C02E10F9351E}" type="pres">
      <dgm:prSet presAssocID="{F9C2F4BE-EB9B-4688-A872-ADD58D39D041}" presName="compNode" presStyleCnt="0"/>
      <dgm:spPr/>
    </dgm:pt>
    <dgm:pt modelId="{01501B25-992C-428D-BC88-5BE162DC90C4}" type="pres">
      <dgm:prSet presAssocID="{F9C2F4BE-EB9B-4688-A872-ADD58D39D041}" presName="bgRect" presStyleLbl="bgShp" presStyleIdx="0" presStyleCnt="3"/>
      <dgm:spPr/>
    </dgm:pt>
    <dgm:pt modelId="{EBE6A6BB-A490-48D6-927D-A2E4AE497919}" type="pres">
      <dgm:prSet presAssocID="{F9C2F4BE-EB9B-4688-A872-ADD58D39D04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20B2E8CE-F129-4924-BE26-5E588B840AC3}" type="pres">
      <dgm:prSet presAssocID="{F9C2F4BE-EB9B-4688-A872-ADD58D39D041}" presName="spaceRect" presStyleCnt="0"/>
      <dgm:spPr/>
    </dgm:pt>
    <dgm:pt modelId="{DDDCAE08-0219-4A6A-823B-1BE2FD8D99F0}" type="pres">
      <dgm:prSet presAssocID="{F9C2F4BE-EB9B-4688-A872-ADD58D39D041}" presName="parTx" presStyleLbl="revTx" presStyleIdx="0" presStyleCnt="3">
        <dgm:presLayoutVars>
          <dgm:chMax val="0"/>
          <dgm:chPref val="0"/>
        </dgm:presLayoutVars>
      </dgm:prSet>
      <dgm:spPr/>
    </dgm:pt>
    <dgm:pt modelId="{246F4194-34C1-4674-A8B8-B458C70028B0}" type="pres">
      <dgm:prSet presAssocID="{97070667-920B-4A5C-879E-A0476EF7D076}" presName="sibTrans" presStyleCnt="0"/>
      <dgm:spPr/>
    </dgm:pt>
    <dgm:pt modelId="{163FD45F-56B6-417B-9F11-995B0B80338E}" type="pres">
      <dgm:prSet presAssocID="{F896F5E4-15BF-42B7-A51E-CA6559A2EC6C}" presName="compNode" presStyleCnt="0"/>
      <dgm:spPr/>
    </dgm:pt>
    <dgm:pt modelId="{6969EAE1-338E-4270-A363-8BDB06D9270B}" type="pres">
      <dgm:prSet presAssocID="{F896F5E4-15BF-42B7-A51E-CA6559A2EC6C}" presName="bgRect" presStyleLbl="bgShp" presStyleIdx="1" presStyleCnt="3"/>
      <dgm:spPr/>
    </dgm:pt>
    <dgm:pt modelId="{86AFC11D-B852-4C54-9CD8-71F36EDFF892}" type="pres">
      <dgm:prSet presAssocID="{F896F5E4-15BF-42B7-A51E-CA6559A2EC6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0ACE72F2-4716-47E4-9D97-2AE227448777}" type="pres">
      <dgm:prSet presAssocID="{F896F5E4-15BF-42B7-A51E-CA6559A2EC6C}" presName="spaceRect" presStyleCnt="0"/>
      <dgm:spPr/>
    </dgm:pt>
    <dgm:pt modelId="{A35EC939-0C9B-40DC-BF1F-CC1B41E157FC}" type="pres">
      <dgm:prSet presAssocID="{F896F5E4-15BF-42B7-A51E-CA6559A2EC6C}" presName="parTx" presStyleLbl="revTx" presStyleIdx="1" presStyleCnt="3">
        <dgm:presLayoutVars>
          <dgm:chMax val="0"/>
          <dgm:chPref val="0"/>
        </dgm:presLayoutVars>
      </dgm:prSet>
      <dgm:spPr/>
    </dgm:pt>
    <dgm:pt modelId="{9C58E640-E9DE-47FC-B3BF-85047234746D}" type="pres">
      <dgm:prSet presAssocID="{2A6D5719-2F96-47BE-B966-4671EADC725C}" presName="sibTrans" presStyleCnt="0"/>
      <dgm:spPr/>
    </dgm:pt>
    <dgm:pt modelId="{C6846443-9ACA-4BB7-A2CC-C599F7ABBC44}" type="pres">
      <dgm:prSet presAssocID="{2B8326B8-167C-472B-8A31-DD4D5FF85964}" presName="compNode" presStyleCnt="0"/>
      <dgm:spPr/>
    </dgm:pt>
    <dgm:pt modelId="{162359B9-1524-4653-A3F3-E044AA14C1F7}" type="pres">
      <dgm:prSet presAssocID="{2B8326B8-167C-472B-8A31-DD4D5FF85964}" presName="bgRect" presStyleLbl="bgShp" presStyleIdx="2" presStyleCnt="3"/>
      <dgm:spPr/>
    </dgm:pt>
    <dgm:pt modelId="{CD9BF04D-BAA2-44A8-A540-BF02871E2FCC}" type="pres">
      <dgm:prSet presAssocID="{2B8326B8-167C-472B-8A31-DD4D5FF8596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4F770BE8-BE73-4824-8F39-6A51DBB3EC25}" type="pres">
      <dgm:prSet presAssocID="{2B8326B8-167C-472B-8A31-DD4D5FF85964}" presName="spaceRect" presStyleCnt="0"/>
      <dgm:spPr/>
    </dgm:pt>
    <dgm:pt modelId="{7044A1AB-ACD4-4F27-ACDD-8BA49208452D}" type="pres">
      <dgm:prSet presAssocID="{2B8326B8-167C-472B-8A31-DD4D5FF8596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6C0B731-A906-4687-BF9E-26F80F8A4B0F}" srcId="{795DB165-D3FA-48F5-B897-6D11180F3A13}" destId="{2B8326B8-167C-472B-8A31-DD4D5FF85964}" srcOrd="2" destOrd="0" parTransId="{A38A949D-1398-417C-9351-C1443C5193E1}" sibTransId="{9DF25FDF-D115-4827-87D9-EA742B190B06}"/>
    <dgm:cxn modelId="{CD040384-E0DA-472A-B35E-FF2E9814DA18}" type="presOf" srcId="{F9C2F4BE-EB9B-4688-A872-ADD58D39D041}" destId="{DDDCAE08-0219-4A6A-823B-1BE2FD8D99F0}" srcOrd="0" destOrd="0" presId="urn:microsoft.com/office/officeart/2018/2/layout/IconVerticalSolidList"/>
    <dgm:cxn modelId="{7EF4F4AC-7DFC-4C72-8FE2-F6BD790E15C1}" type="presOf" srcId="{795DB165-D3FA-48F5-B897-6D11180F3A13}" destId="{3D6586E9-DAD8-4FF9-A9F8-6ECE6D098BF1}" srcOrd="0" destOrd="0" presId="urn:microsoft.com/office/officeart/2018/2/layout/IconVerticalSolidList"/>
    <dgm:cxn modelId="{FB5B30B6-57F6-4F69-9140-1141AC4B2C58}" srcId="{795DB165-D3FA-48F5-B897-6D11180F3A13}" destId="{F9C2F4BE-EB9B-4688-A872-ADD58D39D041}" srcOrd="0" destOrd="0" parTransId="{8E8351F2-7651-4031-A843-6C966FB0A51A}" sibTransId="{97070667-920B-4A5C-879E-A0476EF7D076}"/>
    <dgm:cxn modelId="{6FE6C4C1-99CB-403A-BFDC-9DB772E1FC40}" srcId="{795DB165-D3FA-48F5-B897-6D11180F3A13}" destId="{F896F5E4-15BF-42B7-A51E-CA6559A2EC6C}" srcOrd="1" destOrd="0" parTransId="{E14449A5-0CD7-4EF3-A112-3C5B96BC3A3B}" sibTransId="{2A6D5719-2F96-47BE-B966-4671EADC725C}"/>
    <dgm:cxn modelId="{17AAF2C2-8BC9-4690-BAEF-073DE31BB216}" type="presOf" srcId="{F896F5E4-15BF-42B7-A51E-CA6559A2EC6C}" destId="{A35EC939-0C9B-40DC-BF1F-CC1B41E157FC}" srcOrd="0" destOrd="0" presId="urn:microsoft.com/office/officeart/2018/2/layout/IconVerticalSolidList"/>
    <dgm:cxn modelId="{933932D0-D94F-4C1B-92EA-E8728AF7C70D}" type="presOf" srcId="{2B8326B8-167C-472B-8A31-DD4D5FF85964}" destId="{7044A1AB-ACD4-4F27-ACDD-8BA49208452D}" srcOrd="0" destOrd="0" presId="urn:microsoft.com/office/officeart/2018/2/layout/IconVerticalSolidList"/>
    <dgm:cxn modelId="{03378936-C748-4E7B-B643-063C7DFE611A}" type="presParOf" srcId="{3D6586E9-DAD8-4FF9-A9F8-6ECE6D098BF1}" destId="{EB9EE116-6FBF-4F5B-B254-C02E10F9351E}" srcOrd="0" destOrd="0" presId="urn:microsoft.com/office/officeart/2018/2/layout/IconVerticalSolidList"/>
    <dgm:cxn modelId="{E524F6C7-9086-4F21-8AAB-D374791A6CA2}" type="presParOf" srcId="{EB9EE116-6FBF-4F5B-B254-C02E10F9351E}" destId="{01501B25-992C-428D-BC88-5BE162DC90C4}" srcOrd="0" destOrd="0" presId="urn:microsoft.com/office/officeart/2018/2/layout/IconVerticalSolidList"/>
    <dgm:cxn modelId="{504E4429-A8B8-4997-A0A0-04C4B684AF2B}" type="presParOf" srcId="{EB9EE116-6FBF-4F5B-B254-C02E10F9351E}" destId="{EBE6A6BB-A490-48D6-927D-A2E4AE497919}" srcOrd="1" destOrd="0" presId="urn:microsoft.com/office/officeart/2018/2/layout/IconVerticalSolidList"/>
    <dgm:cxn modelId="{C3FDAA0B-9DDE-45E3-BF70-0E500EF679D2}" type="presParOf" srcId="{EB9EE116-6FBF-4F5B-B254-C02E10F9351E}" destId="{20B2E8CE-F129-4924-BE26-5E588B840AC3}" srcOrd="2" destOrd="0" presId="urn:microsoft.com/office/officeart/2018/2/layout/IconVerticalSolidList"/>
    <dgm:cxn modelId="{3C4550A4-1F57-4E05-9355-3FEDA181CED6}" type="presParOf" srcId="{EB9EE116-6FBF-4F5B-B254-C02E10F9351E}" destId="{DDDCAE08-0219-4A6A-823B-1BE2FD8D99F0}" srcOrd="3" destOrd="0" presId="urn:microsoft.com/office/officeart/2018/2/layout/IconVerticalSolidList"/>
    <dgm:cxn modelId="{48F395ED-DA5B-4BC2-8150-2E84F0F07A1D}" type="presParOf" srcId="{3D6586E9-DAD8-4FF9-A9F8-6ECE6D098BF1}" destId="{246F4194-34C1-4674-A8B8-B458C70028B0}" srcOrd="1" destOrd="0" presId="urn:microsoft.com/office/officeart/2018/2/layout/IconVerticalSolidList"/>
    <dgm:cxn modelId="{0D4C30FA-3E48-41E1-A647-8F6EDC38D860}" type="presParOf" srcId="{3D6586E9-DAD8-4FF9-A9F8-6ECE6D098BF1}" destId="{163FD45F-56B6-417B-9F11-995B0B80338E}" srcOrd="2" destOrd="0" presId="urn:microsoft.com/office/officeart/2018/2/layout/IconVerticalSolidList"/>
    <dgm:cxn modelId="{6E4ADB7F-3B8D-4668-86FB-0E1CCD4F03A2}" type="presParOf" srcId="{163FD45F-56B6-417B-9F11-995B0B80338E}" destId="{6969EAE1-338E-4270-A363-8BDB06D9270B}" srcOrd="0" destOrd="0" presId="urn:microsoft.com/office/officeart/2018/2/layout/IconVerticalSolidList"/>
    <dgm:cxn modelId="{C3E40B7E-2C93-4DA5-95A7-9D06D3F66117}" type="presParOf" srcId="{163FD45F-56B6-417B-9F11-995B0B80338E}" destId="{86AFC11D-B852-4C54-9CD8-71F36EDFF892}" srcOrd="1" destOrd="0" presId="urn:microsoft.com/office/officeart/2018/2/layout/IconVerticalSolidList"/>
    <dgm:cxn modelId="{D4325EFF-DDEF-4148-A8C8-2A0D9263BFCA}" type="presParOf" srcId="{163FD45F-56B6-417B-9F11-995B0B80338E}" destId="{0ACE72F2-4716-47E4-9D97-2AE227448777}" srcOrd="2" destOrd="0" presId="urn:microsoft.com/office/officeart/2018/2/layout/IconVerticalSolidList"/>
    <dgm:cxn modelId="{32A1524C-D199-4957-B6BA-2E6259A81B6B}" type="presParOf" srcId="{163FD45F-56B6-417B-9F11-995B0B80338E}" destId="{A35EC939-0C9B-40DC-BF1F-CC1B41E157FC}" srcOrd="3" destOrd="0" presId="urn:microsoft.com/office/officeart/2018/2/layout/IconVerticalSolidList"/>
    <dgm:cxn modelId="{0504DC99-83FA-45C5-9B85-CE780C2230E3}" type="presParOf" srcId="{3D6586E9-DAD8-4FF9-A9F8-6ECE6D098BF1}" destId="{9C58E640-E9DE-47FC-B3BF-85047234746D}" srcOrd="3" destOrd="0" presId="urn:microsoft.com/office/officeart/2018/2/layout/IconVerticalSolidList"/>
    <dgm:cxn modelId="{ECDF29E7-0625-4BF0-B414-9B8CF7BA8B60}" type="presParOf" srcId="{3D6586E9-DAD8-4FF9-A9F8-6ECE6D098BF1}" destId="{C6846443-9ACA-4BB7-A2CC-C599F7ABBC44}" srcOrd="4" destOrd="0" presId="urn:microsoft.com/office/officeart/2018/2/layout/IconVerticalSolidList"/>
    <dgm:cxn modelId="{604951BD-FF6F-4109-80DF-F8244748C003}" type="presParOf" srcId="{C6846443-9ACA-4BB7-A2CC-C599F7ABBC44}" destId="{162359B9-1524-4653-A3F3-E044AA14C1F7}" srcOrd="0" destOrd="0" presId="urn:microsoft.com/office/officeart/2018/2/layout/IconVerticalSolidList"/>
    <dgm:cxn modelId="{DF736154-4EAB-421B-8B14-5ED5D5B4DB64}" type="presParOf" srcId="{C6846443-9ACA-4BB7-A2CC-C599F7ABBC44}" destId="{CD9BF04D-BAA2-44A8-A540-BF02871E2FCC}" srcOrd="1" destOrd="0" presId="urn:microsoft.com/office/officeart/2018/2/layout/IconVerticalSolidList"/>
    <dgm:cxn modelId="{D6EE7B4D-B374-4D13-9C12-9F20D2EE1540}" type="presParOf" srcId="{C6846443-9ACA-4BB7-A2CC-C599F7ABBC44}" destId="{4F770BE8-BE73-4824-8F39-6A51DBB3EC25}" srcOrd="2" destOrd="0" presId="urn:microsoft.com/office/officeart/2018/2/layout/IconVerticalSolidList"/>
    <dgm:cxn modelId="{F51CF0F8-0945-4F1F-B190-9010255954A2}" type="presParOf" srcId="{C6846443-9ACA-4BB7-A2CC-C599F7ABBC44}" destId="{7044A1AB-ACD4-4F27-ACDD-8BA4920845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D70BEC-2D47-4C6C-A818-4A413083F13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46361D-D827-4D9A-AE71-37C293C5E5B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 dirty="0"/>
            <a:t>Digitální blahobyt znamená řídit svůj vztah k technologiím tak, aby měl vyvážený a zdravý životní styl.</a:t>
          </a:r>
          <a:endParaRPr lang="en-US" dirty="0">
            <a:latin typeface="Aptos" panose="020B0004020202020204" pitchFamily="34" charset="0"/>
          </a:endParaRPr>
        </a:p>
      </dgm:t>
    </dgm:pt>
    <dgm:pt modelId="{911D6DA6-BB77-4080-8C4D-0C164CF88D7E}" type="parTrans" cxnId="{7D0A5063-64F4-4403-B500-B9562B13CCFF}">
      <dgm:prSet/>
      <dgm:spPr/>
      <dgm:t>
        <a:bodyPr/>
        <a:lstStyle/>
        <a:p>
          <a:endParaRPr lang="en-US"/>
        </a:p>
      </dgm:t>
    </dgm:pt>
    <dgm:pt modelId="{F441ABBE-4922-47E9-A2DB-24D3ACFD801B}" type="sibTrans" cxnId="{7D0A5063-64F4-4403-B500-B9562B13CCFF}">
      <dgm:prSet/>
      <dgm:spPr/>
      <dgm:t>
        <a:bodyPr/>
        <a:lstStyle/>
        <a:p>
          <a:endParaRPr lang="en-US"/>
        </a:p>
      </dgm:t>
    </dgm:pt>
    <dgm:pt modelId="{33E8A264-7B90-4960-B842-E823844511F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 dirty="0"/>
            <a:t>Digitální rovnováha podporuje holistický přístup k technologii, který vyžaduje věnovat pozornost fyzickému zdraví a udržovat rovnováhu mezi časem stráveným u obrazovky a dalšími </a:t>
          </a:r>
          <a:r>
            <a:rPr lang="cs-CZ" b="0" i="0" dirty="0" err="1"/>
            <a:t>offline</a:t>
          </a:r>
          <a:r>
            <a:rPr lang="cs-CZ" b="0" i="0" dirty="0"/>
            <a:t> aktivitami.</a:t>
          </a:r>
          <a:endParaRPr lang="en-US" dirty="0">
            <a:latin typeface="Aptos" panose="020B0004020202020204" pitchFamily="34" charset="0"/>
          </a:endParaRPr>
        </a:p>
      </dgm:t>
    </dgm:pt>
    <dgm:pt modelId="{39E21A81-FC86-459F-97BB-BCD450640F23}" type="parTrans" cxnId="{21B80527-C840-4E6F-BD24-4A0A58091ADC}">
      <dgm:prSet/>
      <dgm:spPr/>
      <dgm:t>
        <a:bodyPr/>
        <a:lstStyle/>
        <a:p>
          <a:endParaRPr lang="en-US"/>
        </a:p>
      </dgm:t>
    </dgm:pt>
    <dgm:pt modelId="{AF9DEDC0-401E-40D8-B906-B9E6A2BB6BB3}" type="sibTrans" cxnId="{21B80527-C840-4E6F-BD24-4A0A58091ADC}">
      <dgm:prSet/>
      <dgm:spPr/>
      <dgm:t>
        <a:bodyPr/>
        <a:lstStyle/>
        <a:p>
          <a:endParaRPr lang="en-US"/>
        </a:p>
      </dgm:t>
    </dgm:pt>
    <dgm:pt modelId="{DA81646A-927E-4E9A-860D-84F5D76F2C7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 dirty="0"/>
            <a:t>Nadměrný čas strávený u obrazovky a vystavování se technologiím by mohly mít následující významné dopady na fyzické zdraví:</a:t>
          </a:r>
          <a:endParaRPr lang="en-US" dirty="0">
            <a:latin typeface="Aptos" panose="020B0004020202020204" pitchFamily="34" charset="0"/>
          </a:endParaRPr>
        </a:p>
      </dgm:t>
    </dgm:pt>
    <dgm:pt modelId="{0A33A938-8B5F-4560-A6D6-FEB43B20847D}" type="parTrans" cxnId="{5F4E5D4F-1E95-44E8-BB55-5F1DDEF9D5DD}">
      <dgm:prSet/>
      <dgm:spPr/>
      <dgm:t>
        <a:bodyPr/>
        <a:lstStyle/>
        <a:p>
          <a:endParaRPr lang="en-US"/>
        </a:p>
      </dgm:t>
    </dgm:pt>
    <dgm:pt modelId="{923EF13A-6E2C-4C24-968E-3729D528B2DE}" type="sibTrans" cxnId="{5F4E5D4F-1E95-44E8-BB55-5F1DDEF9D5DD}">
      <dgm:prSet/>
      <dgm:spPr/>
      <dgm:t>
        <a:bodyPr/>
        <a:lstStyle/>
        <a:p>
          <a:endParaRPr lang="en-US"/>
        </a:p>
      </dgm:t>
    </dgm:pt>
    <dgm:pt modelId="{65F0910B-CF03-42C1-A3B8-F510B4A2B072}" type="pres">
      <dgm:prSet presAssocID="{59D70BEC-2D47-4C6C-A818-4A413083F138}" presName="root" presStyleCnt="0">
        <dgm:presLayoutVars>
          <dgm:dir/>
          <dgm:resizeHandles val="exact"/>
        </dgm:presLayoutVars>
      </dgm:prSet>
      <dgm:spPr/>
    </dgm:pt>
    <dgm:pt modelId="{27D41760-BB84-47F8-AEF0-6B6CD5DE8B97}" type="pres">
      <dgm:prSet presAssocID="{E246361D-D827-4D9A-AE71-37C293C5E5B7}" presName="compNode" presStyleCnt="0"/>
      <dgm:spPr/>
    </dgm:pt>
    <dgm:pt modelId="{04F3F470-D20A-4E18-B77A-6D2BE809AD41}" type="pres">
      <dgm:prSet presAssocID="{E246361D-D827-4D9A-AE71-37C293C5E5B7}" presName="bgRect" presStyleLbl="bgShp" presStyleIdx="0" presStyleCnt="3"/>
      <dgm:spPr/>
    </dgm:pt>
    <dgm:pt modelId="{F8505731-0BD8-4FF8-AB95-6C87D6BEBBF0}" type="pres">
      <dgm:prSet presAssocID="{E246361D-D827-4D9A-AE71-37C293C5E5B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056FFFD2-57A0-48BF-ACB6-71FFCB391115}" type="pres">
      <dgm:prSet presAssocID="{E246361D-D827-4D9A-AE71-37C293C5E5B7}" presName="spaceRect" presStyleCnt="0"/>
      <dgm:spPr/>
    </dgm:pt>
    <dgm:pt modelId="{501BA209-F0DB-4B1C-ADAB-84C2D57EF58B}" type="pres">
      <dgm:prSet presAssocID="{E246361D-D827-4D9A-AE71-37C293C5E5B7}" presName="parTx" presStyleLbl="revTx" presStyleIdx="0" presStyleCnt="3">
        <dgm:presLayoutVars>
          <dgm:chMax val="0"/>
          <dgm:chPref val="0"/>
        </dgm:presLayoutVars>
      </dgm:prSet>
      <dgm:spPr/>
    </dgm:pt>
    <dgm:pt modelId="{B80BF97D-3BA5-40AC-900C-7D866D9F70A3}" type="pres">
      <dgm:prSet presAssocID="{F441ABBE-4922-47E9-A2DB-24D3ACFD801B}" presName="sibTrans" presStyleCnt="0"/>
      <dgm:spPr/>
    </dgm:pt>
    <dgm:pt modelId="{E79D4F45-C387-4F99-954F-00E75D1C62FF}" type="pres">
      <dgm:prSet presAssocID="{33E8A264-7B90-4960-B842-E823844511F5}" presName="compNode" presStyleCnt="0"/>
      <dgm:spPr/>
    </dgm:pt>
    <dgm:pt modelId="{4FCC5805-1D5E-4118-8A20-7CB2BBB94A91}" type="pres">
      <dgm:prSet presAssocID="{33E8A264-7B90-4960-B842-E823844511F5}" presName="bgRect" presStyleLbl="bgShp" presStyleIdx="1" presStyleCnt="3"/>
      <dgm:spPr/>
    </dgm:pt>
    <dgm:pt modelId="{6BF5575A-9F68-473C-A138-C4A41C015692}" type="pres">
      <dgm:prSet presAssocID="{33E8A264-7B90-4960-B842-E823844511F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ktor"/>
        </a:ext>
      </dgm:extLst>
    </dgm:pt>
    <dgm:pt modelId="{58AA0264-FF4E-4BA2-8127-526E786FC54A}" type="pres">
      <dgm:prSet presAssocID="{33E8A264-7B90-4960-B842-E823844511F5}" presName="spaceRect" presStyleCnt="0"/>
      <dgm:spPr/>
    </dgm:pt>
    <dgm:pt modelId="{8A793EAC-6776-46F9-AFCE-B42E228C596F}" type="pres">
      <dgm:prSet presAssocID="{33E8A264-7B90-4960-B842-E823844511F5}" presName="parTx" presStyleLbl="revTx" presStyleIdx="1" presStyleCnt="3">
        <dgm:presLayoutVars>
          <dgm:chMax val="0"/>
          <dgm:chPref val="0"/>
        </dgm:presLayoutVars>
      </dgm:prSet>
      <dgm:spPr/>
    </dgm:pt>
    <dgm:pt modelId="{DB824AD7-02C5-4F14-9263-AE3F1FC0080A}" type="pres">
      <dgm:prSet presAssocID="{AF9DEDC0-401E-40D8-B906-B9E6A2BB6BB3}" presName="sibTrans" presStyleCnt="0"/>
      <dgm:spPr/>
    </dgm:pt>
    <dgm:pt modelId="{BD9DD401-96AD-4414-B8EA-7BEC63929A69}" type="pres">
      <dgm:prSet presAssocID="{DA81646A-927E-4E9A-860D-84F5D76F2C78}" presName="compNode" presStyleCnt="0"/>
      <dgm:spPr/>
    </dgm:pt>
    <dgm:pt modelId="{3A0671C2-90F0-488E-818B-FEE280CC57A6}" type="pres">
      <dgm:prSet presAssocID="{DA81646A-927E-4E9A-860D-84F5D76F2C78}" presName="bgRect" presStyleLbl="bgShp" presStyleIdx="2" presStyleCnt="3"/>
      <dgm:spPr/>
    </dgm:pt>
    <dgm:pt modelId="{5C13B0DA-174C-4365-8A77-F92BC43D2456}" type="pres">
      <dgm:prSet presAssocID="{DA81646A-927E-4E9A-860D-84F5D76F2C7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AF5812F0-E6F6-45F8-B882-68851B12C521}" type="pres">
      <dgm:prSet presAssocID="{DA81646A-927E-4E9A-860D-84F5D76F2C78}" presName="spaceRect" presStyleCnt="0"/>
      <dgm:spPr/>
    </dgm:pt>
    <dgm:pt modelId="{44710137-4B6C-46AA-BEDA-133375372D35}" type="pres">
      <dgm:prSet presAssocID="{DA81646A-927E-4E9A-860D-84F5D76F2C7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1B80527-C840-4E6F-BD24-4A0A58091ADC}" srcId="{59D70BEC-2D47-4C6C-A818-4A413083F138}" destId="{33E8A264-7B90-4960-B842-E823844511F5}" srcOrd="1" destOrd="0" parTransId="{39E21A81-FC86-459F-97BB-BCD450640F23}" sibTransId="{AF9DEDC0-401E-40D8-B906-B9E6A2BB6BB3}"/>
    <dgm:cxn modelId="{CF0B7730-FFAF-4C11-8623-D5A41A926600}" type="presOf" srcId="{59D70BEC-2D47-4C6C-A818-4A413083F138}" destId="{65F0910B-CF03-42C1-A3B8-F510B4A2B072}" srcOrd="0" destOrd="0" presId="urn:microsoft.com/office/officeart/2018/2/layout/IconVerticalSolidList"/>
    <dgm:cxn modelId="{710DDC43-C3CE-4278-9D12-E237C3AE18C5}" type="presOf" srcId="{E246361D-D827-4D9A-AE71-37C293C5E5B7}" destId="{501BA209-F0DB-4B1C-ADAB-84C2D57EF58B}" srcOrd="0" destOrd="0" presId="urn:microsoft.com/office/officeart/2018/2/layout/IconVerticalSolidList"/>
    <dgm:cxn modelId="{5F4E5D4F-1E95-44E8-BB55-5F1DDEF9D5DD}" srcId="{59D70BEC-2D47-4C6C-A818-4A413083F138}" destId="{DA81646A-927E-4E9A-860D-84F5D76F2C78}" srcOrd="2" destOrd="0" parTransId="{0A33A938-8B5F-4560-A6D6-FEB43B20847D}" sibTransId="{923EF13A-6E2C-4C24-968E-3729D528B2DE}"/>
    <dgm:cxn modelId="{7D0A5063-64F4-4403-B500-B9562B13CCFF}" srcId="{59D70BEC-2D47-4C6C-A818-4A413083F138}" destId="{E246361D-D827-4D9A-AE71-37C293C5E5B7}" srcOrd="0" destOrd="0" parTransId="{911D6DA6-BB77-4080-8C4D-0C164CF88D7E}" sibTransId="{F441ABBE-4922-47E9-A2DB-24D3ACFD801B}"/>
    <dgm:cxn modelId="{C32724B7-1B30-412D-A7F5-FA3232864567}" type="presOf" srcId="{33E8A264-7B90-4960-B842-E823844511F5}" destId="{8A793EAC-6776-46F9-AFCE-B42E228C596F}" srcOrd="0" destOrd="0" presId="urn:microsoft.com/office/officeart/2018/2/layout/IconVerticalSolidList"/>
    <dgm:cxn modelId="{747637C5-1E7A-49EC-A87B-C2C0FC7A65B5}" type="presOf" srcId="{DA81646A-927E-4E9A-860D-84F5D76F2C78}" destId="{44710137-4B6C-46AA-BEDA-133375372D35}" srcOrd="0" destOrd="0" presId="urn:microsoft.com/office/officeart/2018/2/layout/IconVerticalSolidList"/>
    <dgm:cxn modelId="{EA88B65A-4AE5-4F39-9E00-7A087EDA2847}" type="presParOf" srcId="{65F0910B-CF03-42C1-A3B8-F510B4A2B072}" destId="{27D41760-BB84-47F8-AEF0-6B6CD5DE8B97}" srcOrd="0" destOrd="0" presId="urn:microsoft.com/office/officeart/2018/2/layout/IconVerticalSolidList"/>
    <dgm:cxn modelId="{2A852415-2ED6-4D33-9BAD-2B481CB11473}" type="presParOf" srcId="{27D41760-BB84-47F8-AEF0-6B6CD5DE8B97}" destId="{04F3F470-D20A-4E18-B77A-6D2BE809AD41}" srcOrd="0" destOrd="0" presId="urn:microsoft.com/office/officeart/2018/2/layout/IconVerticalSolidList"/>
    <dgm:cxn modelId="{BFAC46EF-1D8B-4835-8E99-0EF922D2B91C}" type="presParOf" srcId="{27D41760-BB84-47F8-AEF0-6B6CD5DE8B97}" destId="{F8505731-0BD8-4FF8-AB95-6C87D6BEBBF0}" srcOrd="1" destOrd="0" presId="urn:microsoft.com/office/officeart/2018/2/layout/IconVerticalSolidList"/>
    <dgm:cxn modelId="{D264EEA9-9EA6-4EE2-A349-E167CFB50CA7}" type="presParOf" srcId="{27D41760-BB84-47F8-AEF0-6B6CD5DE8B97}" destId="{056FFFD2-57A0-48BF-ACB6-71FFCB391115}" srcOrd="2" destOrd="0" presId="urn:microsoft.com/office/officeart/2018/2/layout/IconVerticalSolidList"/>
    <dgm:cxn modelId="{ACF5EB50-4089-43BB-A337-F4C982818F0A}" type="presParOf" srcId="{27D41760-BB84-47F8-AEF0-6B6CD5DE8B97}" destId="{501BA209-F0DB-4B1C-ADAB-84C2D57EF58B}" srcOrd="3" destOrd="0" presId="urn:microsoft.com/office/officeart/2018/2/layout/IconVerticalSolidList"/>
    <dgm:cxn modelId="{AFB8ABD6-F998-4320-A5DA-9E6A6F323C71}" type="presParOf" srcId="{65F0910B-CF03-42C1-A3B8-F510B4A2B072}" destId="{B80BF97D-3BA5-40AC-900C-7D866D9F70A3}" srcOrd="1" destOrd="0" presId="urn:microsoft.com/office/officeart/2018/2/layout/IconVerticalSolidList"/>
    <dgm:cxn modelId="{3B4B19EA-F8C9-45FF-8D48-ADED8AAE69A9}" type="presParOf" srcId="{65F0910B-CF03-42C1-A3B8-F510B4A2B072}" destId="{E79D4F45-C387-4F99-954F-00E75D1C62FF}" srcOrd="2" destOrd="0" presId="urn:microsoft.com/office/officeart/2018/2/layout/IconVerticalSolidList"/>
    <dgm:cxn modelId="{2F953BE9-6DC4-48E9-84DB-C115246C2F20}" type="presParOf" srcId="{E79D4F45-C387-4F99-954F-00E75D1C62FF}" destId="{4FCC5805-1D5E-4118-8A20-7CB2BBB94A91}" srcOrd="0" destOrd="0" presId="urn:microsoft.com/office/officeart/2018/2/layout/IconVerticalSolidList"/>
    <dgm:cxn modelId="{3CB1182B-1E99-48CE-8832-4245C1BFB68E}" type="presParOf" srcId="{E79D4F45-C387-4F99-954F-00E75D1C62FF}" destId="{6BF5575A-9F68-473C-A138-C4A41C015692}" srcOrd="1" destOrd="0" presId="urn:microsoft.com/office/officeart/2018/2/layout/IconVerticalSolidList"/>
    <dgm:cxn modelId="{F6C5EA57-CA1C-4AF1-A3BB-E778579064DC}" type="presParOf" srcId="{E79D4F45-C387-4F99-954F-00E75D1C62FF}" destId="{58AA0264-FF4E-4BA2-8127-526E786FC54A}" srcOrd="2" destOrd="0" presId="urn:microsoft.com/office/officeart/2018/2/layout/IconVerticalSolidList"/>
    <dgm:cxn modelId="{98697862-7943-46EF-9093-3279C400F40B}" type="presParOf" srcId="{E79D4F45-C387-4F99-954F-00E75D1C62FF}" destId="{8A793EAC-6776-46F9-AFCE-B42E228C596F}" srcOrd="3" destOrd="0" presId="urn:microsoft.com/office/officeart/2018/2/layout/IconVerticalSolidList"/>
    <dgm:cxn modelId="{9FA45740-FF19-44F0-BCAC-99A7A1A83C21}" type="presParOf" srcId="{65F0910B-CF03-42C1-A3B8-F510B4A2B072}" destId="{DB824AD7-02C5-4F14-9263-AE3F1FC0080A}" srcOrd="3" destOrd="0" presId="urn:microsoft.com/office/officeart/2018/2/layout/IconVerticalSolidList"/>
    <dgm:cxn modelId="{19E5AB76-E81C-4800-9C6D-32763767CED7}" type="presParOf" srcId="{65F0910B-CF03-42C1-A3B8-F510B4A2B072}" destId="{BD9DD401-96AD-4414-B8EA-7BEC63929A69}" srcOrd="4" destOrd="0" presId="urn:microsoft.com/office/officeart/2018/2/layout/IconVerticalSolidList"/>
    <dgm:cxn modelId="{311A74C8-F00E-4ED0-9C45-4738D48B599F}" type="presParOf" srcId="{BD9DD401-96AD-4414-B8EA-7BEC63929A69}" destId="{3A0671C2-90F0-488E-818B-FEE280CC57A6}" srcOrd="0" destOrd="0" presId="urn:microsoft.com/office/officeart/2018/2/layout/IconVerticalSolidList"/>
    <dgm:cxn modelId="{2EFF3A04-2D96-4A63-AB3F-7135AB0C95A8}" type="presParOf" srcId="{BD9DD401-96AD-4414-B8EA-7BEC63929A69}" destId="{5C13B0DA-174C-4365-8A77-F92BC43D2456}" srcOrd="1" destOrd="0" presId="urn:microsoft.com/office/officeart/2018/2/layout/IconVerticalSolidList"/>
    <dgm:cxn modelId="{30F8C32E-CE90-4216-853E-6BD862688F8B}" type="presParOf" srcId="{BD9DD401-96AD-4414-B8EA-7BEC63929A69}" destId="{AF5812F0-E6F6-45F8-B882-68851B12C521}" srcOrd="2" destOrd="0" presId="urn:microsoft.com/office/officeart/2018/2/layout/IconVerticalSolidList"/>
    <dgm:cxn modelId="{3A0417E4-FC04-41C5-8A60-339057FA8F4F}" type="presParOf" srcId="{BD9DD401-96AD-4414-B8EA-7BEC63929A69}" destId="{44710137-4B6C-46AA-BEDA-133375372D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D70BEC-2D47-4C6C-A818-4A413083F13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46361D-D827-4D9A-AE71-37C293C5E5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b="0" i="0" dirty="0"/>
            <a:t>Digitální blahobyt vyžaduje stanovení hranic a vytvoření zdravých návyků. Pokud to není zajištěno, mohou jednotlivci zaznamenat nepříznivé důsledky pro duševní zdraví spojené s nadměrným používáním technologií.</a:t>
          </a:r>
          <a:endParaRPr lang="en-US" sz="1800" dirty="0">
            <a:latin typeface="Aptos" panose="020B0004020202020204" pitchFamily="34" charset="0"/>
          </a:endParaRPr>
        </a:p>
      </dgm:t>
    </dgm:pt>
    <dgm:pt modelId="{911D6DA6-BB77-4080-8C4D-0C164CF88D7E}" type="parTrans" cxnId="{7D0A5063-64F4-4403-B500-B9562B13CCFF}">
      <dgm:prSet/>
      <dgm:spPr/>
      <dgm:t>
        <a:bodyPr/>
        <a:lstStyle/>
        <a:p>
          <a:endParaRPr lang="en-US"/>
        </a:p>
      </dgm:t>
    </dgm:pt>
    <dgm:pt modelId="{F441ABBE-4922-47E9-A2DB-24D3ACFD801B}" type="sibTrans" cxnId="{7D0A5063-64F4-4403-B500-B9562B13CCFF}">
      <dgm:prSet/>
      <dgm:spPr/>
      <dgm:t>
        <a:bodyPr/>
        <a:lstStyle/>
        <a:p>
          <a:endParaRPr lang="en-US"/>
        </a:p>
      </dgm:t>
    </dgm:pt>
    <dgm:pt modelId="{33E8A264-7B90-4960-B842-E823844511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b="0" i="0" dirty="0"/>
            <a:t>Nadměrný čas strávený u obrazovky a vystavování se technologiím by mohly mít následující významné dopady na duševní zdraví a celkovou pohodu:</a:t>
          </a:r>
          <a:endParaRPr lang="en-US" sz="1800" dirty="0">
            <a:latin typeface="Aptos" panose="020B0004020202020204" pitchFamily="34" charset="0"/>
          </a:endParaRPr>
        </a:p>
      </dgm:t>
    </dgm:pt>
    <dgm:pt modelId="{39E21A81-FC86-459F-97BB-BCD450640F23}" type="parTrans" cxnId="{21B80527-C840-4E6F-BD24-4A0A58091ADC}">
      <dgm:prSet/>
      <dgm:spPr/>
      <dgm:t>
        <a:bodyPr/>
        <a:lstStyle/>
        <a:p>
          <a:endParaRPr lang="en-US"/>
        </a:p>
      </dgm:t>
    </dgm:pt>
    <dgm:pt modelId="{AF9DEDC0-401E-40D8-B906-B9E6A2BB6BB3}" type="sibTrans" cxnId="{21B80527-C840-4E6F-BD24-4A0A58091ADC}">
      <dgm:prSet/>
      <dgm:spPr/>
      <dgm:t>
        <a:bodyPr/>
        <a:lstStyle/>
        <a:p>
          <a:endParaRPr lang="en-US"/>
        </a:p>
      </dgm:t>
    </dgm:pt>
    <dgm:pt modelId="{65F0910B-CF03-42C1-A3B8-F510B4A2B072}" type="pres">
      <dgm:prSet presAssocID="{59D70BEC-2D47-4C6C-A818-4A413083F138}" presName="root" presStyleCnt="0">
        <dgm:presLayoutVars>
          <dgm:dir/>
          <dgm:resizeHandles val="exact"/>
        </dgm:presLayoutVars>
      </dgm:prSet>
      <dgm:spPr/>
    </dgm:pt>
    <dgm:pt modelId="{27D41760-BB84-47F8-AEF0-6B6CD5DE8B97}" type="pres">
      <dgm:prSet presAssocID="{E246361D-D827-4D9A-AE71-37C293C5E5B7}" presName="compNode" presStyleCnt="0"/>
      <dgm:spPr/>
    </dgm:pt>
    <dgm:pt modelId="{04F3F470-D20A-4E18-B77A-6D2BE809AD41}" type="pres">
      <dgm:prSet presAssocID="{E246361D-D827-4D9A-AE71-37C293C5E5B7}" presName="bgRect" presStyleLbl="bgShp" presStyleIdx="0" presStyleCnt="2"/>
      <dgm:spPr/>
    </dgm:pt>
    <dgm:pt modelId="{F8505731-0BD8-4FF8-AB95-6C87D6BEBBF0}" type="pres">
      <dgm:prSet presAssocID="{E246361D-D827-4D9A-AE71-37C293C5E5B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056FFFD2-57A0-48BF-ACB6-71FFCB391115}" type="pres">
      <dgm:prSet presAssocID="{E246361D-D827-4D9A-AE71-37C293C5E5B7}" presName="spaceRect" presStyleCnt="0"/>
      <dgm:spPr/>
    </dgm:pt>
    <dgm:pt modelId="{501BA209-F0DB-4B1C-ADAB-84C2D57EF58B}" type="pres">
      <dgm:prSet presAssocID="{E246361D-D827-4D9A-AE71-37C293C5E5B7}" presName="parTx" presStyleLbl="revTx" presStyleIdx="0" presStyleCnt="2">
        <dgm:presLayoutVars>
          <dgm:chMax val="0"/>
          <dgm:chPref val="0"/>
        </dgm:presLayoutVars>
      </dgm:prSet>
      <dgm:spPr/>
    </dgm:pt>
    <dgm:pt modelId="{B80BF97D-3BA5-40AC-900C-7D866D9F70A3}" type="pres">
      <dgm:prSet presAssocID="{F441ABBE-4922-47E9-A2DB-24D3ACFD801B}" presName="sibTrans" presStyleCnt="0"/>
      <dgm:spPr/>
    </dgm:pt>
    <dgm:pt modelId="{E79D4F45-C387-4F99-954F-00E75D1C62FF}" type="pres">
      <dgm:prSet presAssocID="{33E8A264-7B90-4960-B842-E823844511F5}" presName="compNode" presStyleCnt="0"/>
      <dgm:spPr/>
    </dgm:pt>
    <dgm:pt modelId="{4FCC5805-1D5E-4118-8A20-7CB2BBB94A91}" type="pres">
      <dgm:prSet presAssocID="{33E8A264-7B90-4960-B842-E823844511F5}" presName="bgRect" presStyleLbl="bgShp" presStyleIdx="1" presStyleCnt="2"/>
      <dgm:spPr/>
    </dgm:pt>
    <dgm:pt modelId="{6BF5575A-9F68-473C-A138-C4A41C015692}" type="pres">
      <dgm:prSet presAssocID="{33E8A264-7B90-4960-B842-E823844511F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ktor"/>
        </a:ext>
      </dgm:extLst>
    </dgm:pt>
    <dgm:pt modelId="{58AA0264-FF4E-4BA2-8127-526E786FC54A}" type="pres">
      <dgm:prSet presAssocID="{33E8A264-7B90-4960-B842-E823844511F5}" presName="spaceRect" presStyleCnt="0"/>
      <dgm:spPr/>
    </dgm:pt>
    <dgm:pt modelId="{8A793EAC-6776-46F9-AFCE-B42E228C596F}" type="pres">
      <dgm:prSet presAssocID="{33E8A264-7B90-4960-B842-E823844511F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1B80527-C840-4E6F-BD24-4A0A58091ADC}" srcId="{59D70BEC-2D47-4C6C-A818-4A413083F138}" destId="{33E8A264-7B90-4960-B842-E823844511F5}" srcOrd="1" destOrd="0" parTransId="{39E21A81-FC86-459F-97BB-BCD450640F23}" sibTransId="{AF9DEDC0-401E-40D8-B906-B9E6A2BB6BB3}"/>
    <dgm:cxn modelId="{CF0B7730-FFAF-4C11-8623-D5A41A926600}" type="presOf" srcId="{59D70BEC-2D47-4C6C-A818-4A413083F138}" destId="{65F0910B-CF03-42C1-A3B8-F510B4A2B072}" srcOrd="0" destOrd="0" presId="urn:microsoft.com/office/officeart/2018/2/layout/IconVerticalSolidList"/>
    <dgm:cxn modelId="{710DDC43-C3CE-4278-9D12-E237C3AE18C5}" type="presOf" srcId="{E246361D-D827-4D9A-AE71-37C293C5E5B7}" destId="{501BA209-F0DB-4B1C-ADAB-84C2D57EF58B}" srcOrd="0" destOrd="0" presId="urn:microsoft.com/office/officeart/2018/2/layout/IconVerticalSolidList"/>
    <dgm:cxn modelId="{7D0A5063-64F4-4403-B500-B9562B13CCFF}" srcId="{59D70BEC-2D47-4C6C-A818-4A413083F138}" destId="{E246361D-D827-4D9A-AE71-37C293C5E5B7}" srcOrd="0" destOrd="0" parTransId="{911D6DA6-BB77-4080-8C4D-0C164CF88D7E}" sibTransId="{F441ABBE-4922-47E9-A2DB-24D3ACFD801B}"/>
    <dgm:cxn modelId="{C32724B7-1B30-412D-A7F5-FA3232864567}" type="presOf" srcId="{33E8A264-7B90-4960-B842-E823844511F5}" destId="{8A793EAC-6776-46F9-AFCE-B42E228C596F}" srcOrd="0" destOrd="0" presId="urn:microsoft.com/office/officeart/2018/2/layout/IconVerticalSolidList"/>
    <dgm:cxn modelId="{EA88B65A-4AE5-4F39-9E00-7A087EDA2847}" type="presParOf" srcId="{65F0910B-CF03-42C1-A3B8-F510B4A2B072}" destId="{27D41760-BB84-47F8-AEF0-6B6CD5DE8B97}" srcOrd="0" destOrd="0" presId="urn:microsoft.com/office/officeart/2018/2/layout/IconVerticalSolidList"/>
    <dgm:cxn modelId="{2A852415-2ED6-4D33-9BAD-2B481CB11473}" type="presParOf" srcId="{27D41760-BB84-47F8-AEF0-6B6CD5DE8B97}" destId="{04F3F470-D20A-4E18-B77A-6D2BE809AD41}" srcOrd="0" destOrd="0" presId="urn:microsoft.com/office/officeart/2018/2/layout/IconVerticalSolidList"/>
    <dgm:cxn modelId="{BFAC46EF-1D8B-4835-8E99-0EF922D2B91C}" type="presParOf" srcId="{27D41760-BB84-47F8-AEF0-6B6CD5DE8B97}" destId="{F8505731-0BD8-4FF8-AB95-6C87D6BEBBF0}" srcOrd="1" destOrd="0" presId="urn:microsoft.com/office/officeart/2018/2/layout/IconVerticalSolidList"/>
    <dgm:cxn modelId="{D264EEA9-9EA6-4EE2-A349-E167CFB50CA7}" type="presParOf" srcId="{27D41760-BB84-47F8-AEF0-6B6CD5DE8B97}" destId="{056FFFD2-57A0-48BF-ACB6-71FFCB391115}" srcOrd="2" destOrd="0" presId="urn:microsoft.com/office/officeart/2018/2/layout/IconVerticalSolidList"/>
    <dgm:cxn modelId="{ACF5EB50-4089-43BB-A337-F4C982818F0A}" type="presParOf" srcId="{27D41760-BB84-47F8-AEF0-6B6CD5DE8B97}" destId="{501BA209-F0DB-4B1C-ADAB-84C2D57EF58B}" srcOrd="3" destOrd="0" presId="urn:microsoft.com/office/officeart/2018/2/layout/IconVerticalSolidList"/>
    <dgm:cxn modelId="{AFB8ABD6-F998-4320-A5DA-9E6A6F323C71}" type="presParOf" srcId="{65F0910B-CF03-42C1-A3B8-F510B4A2B072}" destId="{B80BF97D-3BA5-40AC-900C-7D866D9F70A3}" srcOrd="1" destOrd="0" presId="urn:microsoft.com/office/officeart/2018/2/layout/IconVerticalSolidList"/>
    <dgm:cxn modelId="{3B4B19EA-F8C9-45FF-8D48-ADED8AAE69A9}" type="presParOf" srcId="{65F0910B-CF03-42C1-A3B8-F510B4A2B072}" destId="{E79D4F45-C387-4F99-954F-00E75D1C62FF}" srcOrd="2" destOrd="0" presId="urn:microsoft.com/office/officeart/2018/2/layout/IconVerticalSolidList"/>
    <dgm:cxn modelId="{2F953BE9-6DC4-48E9-84DB-C115246C2F20}" type="presParOf" srcId="{E79D4F45-C387-4F99-954F-00E75D1C62FF}" destId="{4FCC5805-1D5E-4118-8A20-7CB2BBB94A91}" srcOrd="0" destOrd="0" presId="urn:microsoft.com/office/officeart/2018/2/layout/IconVerticalSolidList"/>
    <dgm:cxn modelId="{3CB1182B-1E99-48CE-8832-4245C1BFB68E}" type="presParOf" srcId="{E79D4F45-C387-4F99-954F-00E75D1C62FF}" destId="{6BF5575A-9F68-473C-A138-C4A41C015692}" srcOrd="1" destOrd="0" presId="urn:microsoft.com/office/officeart/2018/2/layout/IconVerticalSolidList"/>
    <dgm:cxn modelId="{F6C5EA57-CA1C-4AF1-A3BB-E778579064DC}" type="presParOf" srcId="{E79D4F45-C387-4F99-954F-00E75D1C62FF}" destId="{58AA0264-FF4E-4BA2-8127-526E786FC54A}" srcOrd="2" destOrd="0" presId="urn:microsoft.com/office/officeart/2018/2/layout/IconVerticalSolidList"/>
    <dgm:cxn modelId="{98697862-7943-46EF-9093-3279C400F40B}" type="presParOf" srcId="{E79D4F45-C387-4F99-954F-00E75D1C62FF}" destId="{8A793EAC-6776-46F9-AFCE-B42E228C596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D70BEC-2D47-4C6C-A818-4A413083F13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46361D-D827-4D9A-AE71-37C293C5E5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b="0" i="0" dirty="0"/>
            <a:t>Nadměrný čas strávený u obrazovky a vystavení technologiím mohou mít škodlivé účinky také na sociální vztahy a ovlivnit kvalitu interakcí, komunikační dovednosti a pocit propojení v mezilidských vztazích.</a:t>
          </a:r>
          <a:endParaRPr lang="en-US" sz="2000" dirty="0">
            <a:latin typeface="Aptos" panose="020B0004020202020204" pitchFamily="34" charset="0"/>
          </a:endParaRPr>
        </a:p>
      </dgm:t>
    </dgm:pt>
    <dgm:pt modelId="{911D6DA6-BB77-4080-8C4D-0C164CF88D7E}" type="parTrans" cxnId="{7D0A5063-64F4-4403-B500-B9562B13CCFF}">
      <dgm:prSet/>
      <dgm:spPr/>
      <dgm:t>
        <a:bodyPr/>
        <a:lstStyle/>
        <a:p>
          <a:endParaRPr lang="en-US"/>
        </a:p>
      </dgm:t>
    </dgm:pt>
    <dgm:pt modelId="{F441ABBE-4922-47E9-A2DB-24D3ACFD801B}" type="sibTrans" cxnId="{7D0A5063-64F4-4403-B500-B9562B13CCFF}">
      <dgm:prSet/>
      <dgm:spPr/>
      <dgm:t>
        <a:bodyPr/>
        <a:lstStyle/>
        <a:p>
          <a:endParaRPr lang="en-US"/>
        </a:p>
      </dgm:t>
    </dgm:pt>
    <dgm:pt modelId="{65F0910B-CF03-42C1-A3B8-F510B4A2B072}" type="pres">
      <dgm:prSet presAssocID="{59D70BEC-2D47-4C6C-A818-4A413083F138}" presName="root" presStyleCnt="0">
        <dgm:presLayoutVars>
          <dgm:dir/>
          <dgm:resizeHandles val="exact"/>
        </dgm:presLayoutVars>
      </dgm:prSet>
      <dgm:spPr/>
    </dgm:pt>
    <dgm:pt modelId="{27D41760-BB84-47F8-AEF0-6B6CD5DE8B97}" type="pres">
      <dgm:prSet presAssocID="{E246361D-D827-4D9A-AE71-37C293C5E5B7}" presName="compNode" presStyleCnt="0"/>
      <dgm:spPr/>
    </dgm:pt>
    <dgm:pt modelId="{04F3F470-D20A-4E18-B77A-6D2BE809AD41}" type="pres">
      <dgm:prSet presAssocID="{E246361D-D827-4D9A-AE71-37C293C5E5B7}" presName="bgRect" presStyleLbl="bgShp" presStyleIdx="0" presStyleCnt="1"/>
      <dgm:spPr/>
    </dgm:pt>
    <dgm:pt modelId="{F8505731-0BD8-4FF8-AB95-6C87D6BEBBF0}" type="pres">
      <dgm:prSet presAssocID="{E246361D-D827-4D9A-AE71-37C293C5E5B7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056FFFD2-57A0-48BF-ACB6-71FFCB391115}" type="pres">
      <dgm:prSet presAssocID="{E246361D-D827-4D9A-AE71-37C293C5E5B7}" presName="spaceRect" presStyleCnt="0"/>
      <dgm:spPr/>
    </dgm:pt>
    <dgm:pt modelId="{501BA209-F0DB-4B1C-ADAB-84C2D57EF58B}" type="pres">
      <dgm:prSet presAssocID="{E246361D-D827-4D9A-AE71-37C293C5E5B7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CF0B7730-FFAF-4C11-8623-D5A41A926600}" type="presOf" srcId="{59D70BEC-2D47-4C6C-A818-4A413083F138}" destId="{65F0910B-CF03-42C1-A3B8-F510B4A2B072}" srcOrd="0" destOrd="0" presId="urn:microsoft.com/office/officeart/2018/2/layout/IconVerticalSolidList"/>
    <dgm:cxn modelId="{710DDC43-C3CE-4278-9D12-E237C3AE18C5}" type="presOf" srcId="{E246361D-D827-4D9A-AE71-37C293C5E5B7}" destId="{501BA209-F0DB-4B1C-ADAB-84C2D57EF58B}" srcOrd="0" destOrd="0" presId="urn:microsoft.com/office/officeart/2018/2/layout/IconVerticalSolidList"/>
    <dgm:cxn modelId="{7D0A5063-64F4-4403-B500-B9562B13CCFF}" srcId="{59D70BEC-2D47-4C6C-A818-4A413083F138}" destId="{E246361D-D827-4D9A-AE71-37C293C5E5B7}" srcOrd="0" destOrd="0" parTransId="{911D6DA6-BB77-4080-8C4D-0C164CF88D7E}" sibTransId="{F441ABBE-4922-47E9-A2DB-24D3ACFD801B}"/>
    <dgm:cxn modelId="{EA88B65A-4AE5-4F39-9E00-7A087EDA2847}" type="presParOf" srcId="{65F0910B-CF03-42C1-A3B8-F510B4A2B072}" destId="{27D41760-BB84-47F8-AEF0-6B6CD5DE8B97}" srcOrd="0" destOrd="0" presId="urn:microsoft.com/office/officeart/2018/2/layout/IconVerticalSolidList"/>
    <dgm:cxn modelId="{2A852415-2ED6-4D33-9BAD-2B481CB11473}" type="presParOf" srcId="{27D41760-BB84-47F8-AEF0-6B6CD5DE8B97}" destId="{04F3F470-D20A-4E18-B77A-6D2BE809AD41}" srcOrd="0" destOrd="0" presId="urn:microsoft.com/office/officeart/2018/2/layout/IconVerticalSolidList"/>
    <dgm:cxn modelId="{BFAC46EF-1D8B-4835-8E99-0EF922D2B91C}" type="presParOf" srcId="{27D41760-BB84-47F8-AEF0-6B6CD5DE8B97}" destId="{F8505731-0BD8-4FF8-AB95-6C87D6BEBBF0}" srcOrd="1" destOrd="0" presId="urn:microsoft.com/office/officeart/2018/2/layout/IconVerticalSolidList"/>
    <dgm:cxn modelId="{D264EEA9-9EA6-4EE2-A349-E167CFB50CA7}" type="presParOf" srcId="{27D41760-BB84-47F8-AEF0-6B6CD5DE8B97}" destId="{056FFFD2-57A0-48BF-ACB6-71FFCB391115}" srcOrd="2" destOrd="0" presId="urn:microsoft.com/office/officeart/2018/2/layout/IconVerticalSolidList"/>
    <dgm:cxn modelId="{ACF5EB50-4089-43BB-A337-F4C982818F0A}" type="presParOf" srcId="{27D41760-BB84-47F8-AEF0-6B6CD5DE8B97}" destId="{501BA209-F0DB-4B1C-ADAB-84C2D57EF58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D70BEC-2D47-4C6C-A818-4A413083F13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46361D-D827-4D9A-AE71-37C293C5E5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b="0" i="0" dirty="0"/>
            <a:t>Nadměrný čas strávený u obrazovky a vystavení technologiím mohou mít škodlivé účinky také na rozsah pozornosti a kreativitu, což vede k roztěkanosti, snižuje příležitosti k hlubokému zapojení do úkolů a omezuje vystavení činnostem, které podporují kreativní vyjádření a inovace.</a:t>
          </a:r>
          <a:endParaRPr lang="en-US" sz="2000" dirty="0">
            <a:latin typeface="Aptos" panose="020B0004020202020204" pitchFamily="34" charset="0"/>
          </a:endParaRPr>
        </a:p>
      </dgm:t>
    </dgm:pt>
    <dgm:pt modelId="{911D6DA6-BB77-4080-8C4D-0C164CF88D7E}" type="parTrans" cxnId="{7D0A5063-64F4-4403-B500-B9562B13CCFF}">
      <dgm:prSet/>
      <dgm:spPr/>
      <dgm:t>
        <a:bodyPr/>
        <a:lstStyle/>
        <a:p>
          <a:endParaRPr lang="en-US"/>
        </a:p>
      </dgm:t>
    </dgm:pt>
    <dgm:pt modelId="{F441ABBE-4922-47E9-A2DB-24D3ACFD801B}" type="sibTrans" cxnId="{7D0A5063-64F4-4403-B500-B9562B13CCFF}">
      <dgm:prSet/>
      <dgm:spPr/>
      <dgm:t>
        <a:bodyPr/>
        <a:lstStyle/>
        <a:p>
          <a:endParaRPr lang="en-US"/>
        </a:p>
      </dgm:t>
    </dgm:pt>
    <dgm:pt modelId="{65F0910B-CF03-42C1-A3B8-F510B4A2B072}" type="pres">
      <dgm:prSet presAssocID="{59D70BEC-2D47-4C6C-A818-4A413083F138}" presName="root" presStyleCnt="0">
        <dgm:presLayoutVars>
          <dgm:dir/>
          <dgm:resizeHandles val="exact"/>
        </dgm:presLayoutVars>
      </dgm:prSet>
      <dgm:spPr/>
    </dgm:pt>
    <dgm:pt modelId="{27D41760-BB84-47F8-AEF0-6B6CD5DE8B97}" type="pres">
      <dgm:prSet presAssocID="{E246361D-D827-4D9A-AE71-37C293C5E5B7}" presName="compNode" presStyleCnt="0"/>
      <dgm:spPr/>
    </dgm:pt>
    <dgm:pt modelId="{04F3F470-D20A-4E18-B77A-6D2BE809AD41}" type="pres">
      <dgm:prSet presAssocID="{E246361D-D827-4D9A-AE71-37C293C5E5B7}" presName="bgRect" presStyleLbl="bgShp" presStyleIdx="0" presStyleCnt="1"/>
      <dgm:spPr/>
    </dgm:pt>
    <dgm:pt modelId="{F8505731-0BD8-4FF8-AB95-6C87D6BEBBF0}" type="pres">
      <dgm:prSet presAssocID="{E246361D-D827-4D9A-AE71-37C293C5E5B7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056FFFD2-57A0-48BF-ACB6-71FFCB391115}" type="pres">
      <dgm:prSet presAssocID="{E246361D-D827-4D9A-AE71-37C293C5E5B7}" presName="spaceRect" presStyleCnt="0"/>
      <dgm:spPr/>
    </dgm:pt>
    <dgm:pt modelId="{501BA209-F0DB-4B1C-ADAB-84C2D57EF58B}" type="pres">
      <dgm:prSet presAssocID="{E246361D-D827-4D9A-AE71-37C293C5E5B7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CF0B7730-FFAF-4C11-8623-D5A41A926600}" type="presOf" srcId="{59D70BEC-2D47-4C6C-A818-4A413083F138}" destId="{65F0910B-CF03-42C1-A3B8-F510B4A2B072}" srcOrd="0" destOrd="0" presId="urn:microsoft.com/office/officeart/2018/2/layout/IconVerticalSolidList"/>
    <dgm:cxn modelId="{710DDC43-C3CE-4278-9D12-E237C3AE18C5}" type="presOf" srcId="{E246361D-D827-4D9A-AE71-37C293C5E5B7}" destId="{501BA209-F0DB-4B1C-ADAB-84C2D57EF58B}" srcOrd="0" destOrd="0" presId="urn:microsoft.com/office/officeart/2018/2/layout/IconVerticalSolidList"/>
    <dgm:cxn modelId="{7D0A5063-64F4-4403-B500-B9562B13CCFF}" srcId="{59D70BEC-2D47-4C6C-A818-4A413083F138}" destId="{E246361D-D827-4D9A-AE71-37C293C5E5B7}" srcOrd="0" destOrd="0" parTransId="{911D6DA6-BB77-4080-8C4D-0C164CF88D7E}" sibTransId="{F441ABBE-4922-47E9-A2DB-24D3ACFD801B}"/>
    <dgm:cxn modelId="{EA88B65A-4AE5-4F39-9E00-7A087EDA2847}" type="presParOf" srcId="{65F0910B-CF03-42C1-A3B8-F510B4A2B072}" destId="{27D41760-BB84-47F8-AEF0-6B6CD5DE8B97}" srcOrd="0" destOrd="0" presId="urn:microsoft.com/office/officeart/2018/2/layout/IconVerticalSolidList"/>
    <dgm:cxn modelId="{2A852415-2ED6-4D33-9BAD-2B481CB11473}" type="presParOf" srcId="{27D41760-BB84-47F8-AEF0-6B6CD5DE8B97}" destId="{04F3F470-D20A-4E18-B77A-6D2BE809AD41}" srcOrd="0" destOrd="0" presId="urn:microsoft.com/office/officeart/2018/2/layout/IconVerticalSolidList"/>
    <dgm:cxn modelId="{BFAC46EF-1D8B-4835-8E99-0EF922D2B91C}" type="presParOf" srcId="{27D41760-BB84-47F8-AEF0-6B6CD5DE8B97}" destId="{F8505731-0BD8-4FF8-AB95-6C87D6BEBBF0}" srcOrd="1" destOrd="0" presId="urn:microsoft.com/office/officeart/2018/2/layout/IconVerticalSolidList"/>
    <dgm:cxn modelId="{D264EEA9-9EA6-4EE2-A349-E167CFB50CA7}" type="presParOf" srcId="{27D41760-BB84-47F8-AEF0-6B6CD5DE8B97}" destId="{056FFFD2-57A0-48BF-ACB6-71FFCB391115}" srcOrd="2" destOrd="0" presId="urn:microsoft.com/office/officeart/2018/2/layout/IconVerticalSolidList"/>
    <dgm:cxn modelId="{ACF5EB50-4089-43BB-A337-F4C982818F0A}" type="presParOf" srcId="{27D41760-BB84-47F8-AEF0-6B6CD5DE8B97}" destId="{501BA209-F0DB-4B1C-ADAB-84C2D57EF58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E9A96B-465E-4752-BB59-FA581CCA542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9D72C62-3019-460A-B1C6-522686A68529}">
      <dgm:prSet custT="1"/>
      <dgm:spPr/>
      <dgm:t>
        <a:bodyPr/>
        <a:lstStyle/>
        <a:p>
          <a:r>
            <a:rPr lang="cs-CZ" sz="2000" b="1" i="0" kern="1200" dirty="0">
              <a:solidFill>
                <a:srgbClr val="FFAA5A"/>
              </a:solidFill>
              <a:latin typeface="Aptos" panose="020B0004020202020204" pitchFamily="34" charset="0"/>
              <a:ea typeface="+mn-ea"/>
              <a:cs typeface="+mn-cs"/>
            </a:rPr>
            <a:t>Sociální média mohou negativně ovlivnit digitální pohodu jednotlivců následujícími způsoby:</a:t>
          </a:r>
          <a:endParaRPr lang="en-US" sz="2000" b="1" i="0" kern="1200" dirty="0">
            <a:solidFill>
              <a:srgbClr val="FFAA5A"/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02F8849D-C346-4F88-A445-B11140DCFCD7}" type="parTrans" cxnId="{5CC29793-4C0C-468B-9397-BF2026B9CDF2}">
      <dgm:prSet/>
      <dgm:spPr/>
      <dgm:t>
        <a:bodyPr/>
        <a:lstStyle/>
        <a:p>
          <a:endParaRPr lang="en-US"/>
        </a:p>
      </dgm:t>
    </dgm:pt>
    <dgm:pt modelId="{FC1D5C1F-81B2-4989-96D6-24CBD1352710}" type="sibTrans" cxnId="{5CC29793-4C0C-468B-9397-BF2026B9CDF2}">
      <dgm:prSet/>
      <dgm:spPr/>
      <dgm:t>
        <a:bodyPr/>
        <a:lstStyle/>
        <a:p>
          <a:endParaRPr lang="en-US"/>
        </a:p>
      </dgm:t>
    </dgm:pt>
    <dgm:pt modelId="{538DE7E6-9724-4794-9074-259DBD12232C}">
      <dgm:prSet custT="1"/>
      <dgm:spPr/>
      <dgm:t>
        <a:bodyPr/>
        <a:lstStyle/>
        <a:p>
          <a:r>
            <a:rPr lang="cs-CZ" sz="1900" b="1" i="0" dirty="0"/>
            <a:t>Závislost: </a:t>
          </a:r>
          <a:r>
            <a:rPr lang="cs-CZ" sz="1900" b="0" i="0" dirty="0"/>
            <a:t>Vyšší tendence trávit čas online a zanedbávání povinností v reálném životě.</a:t>
          </a:r>
          <a:endParaRPr lang="en-US" sz="1900" dirty="0">
            <a:latin typeface="Aptos" panose="020B0004020202020204" pitchFamily="34" charset="0"/>
          </a:endParaRPr>
        </a:p>
      </dgm:t>
    </dgm:pt>
    <dgm:pt modelId="{D230F23C-0A0E-4BD1-AC79-2965B284F447}" type="parTrans" cxnId="{C7C149A0-7025-4922-8955-8EA30D1EBFD4}">
      <dgm:prSet/>
      <dgm:spPr/>
      <dgm:t>
        <a:bodyPr/>
        <a:lstStyle/>
        <a:p>
          <a:endParaRPr lang="en-US"/>
        </a:p>
      </dgm:t>
    </dgm:pt>
    <dgm:pt modelId="{8FD2DB18-7071-4037-9DBC-72F69E6FEE05}" type="sibTrans" cxnId="{C7C149A0-7025-4922-8955-8EA30D1EBFD4}">
      <dgm:prSet/>
      <dgm:spPr/>
      <dgm:t>
        <a:bodyPr/>
        <a:lstStyle/>
        <a:p>
          <a:endParaRPr lang="en-US"/>
        </a:p>
      </dgm:t>
    </dgm:pt>
    <dgm:pt modelId="{948F7CF0-BC47-4C91-A18E-E5F2E1153E39}">
      <dgm:prSet custT="1"/>
      <dgm:spPr/>
      <dgm:t>
        <a:bodyPr/>
        <a:lstStyle/>
        <a:p>
          <a:r>
            <a:rPr lang="cs-CZ" sz="1900" b="1" i="0" dirty="0"/>
            <a:t>Duševní problémy: </a:t>
          </a:r>
          <a:r>
            <a:rPr lang="cs-CZ" sz="1900" b="0" i="0" dirty="0"/>
            <a:t>Potenciál vést k úzkosti, depresi, nižšímu sebevědomí kvůli srovnávání s ostatními lidmi.</a:t>
          </a:r>
          <a:endParaRPr lang="en-US" sz="1900" dirty="0">
            <a:latin typeface="Aptos" panose="020B0004020202020204" pitchFamily="34" charset="0"/>
          </a:endParaRPr>
        </a:p>
      </dgm:t>
    </dgm:pt>
    <dgm:pt modelId="{BDF00546-EDEB-4625-9D9C-B48C42C35883}" type="parTrans" cxnId="{E38FE1F8-C019-4B7D-A7FE-278A7D9A3494}">
      <dgm:prSet/>
      <dgm:spPr/>
      <dgm:t>
        <a:bodyPr/>
        <a:lstStyle/>
        <a:p>
          <a:endParaRPr lang="en-US"/>
        </a:p>
      </dgm:t>
    </dgm:pt>
    <dgm:pt modelId="{67625780-F7BB-41ED-A5B6-56D94BDF5354}" type="sibTrans" cxnId="{E38FE1F8-C019-4B7D-A7FE-278A7D9A3494}">
      <dgm:prSet/>
      <dgm:spPr/>
      <dgm:t>
        <a:bodyPr/>
        <a:lstStyle/>
        <a:p>
          <a:endParaRPr lang="en-US"/>
        </a:p>
      </dgm:t>
    </dgm:pt>
    <dgm:pt modelId="{B094AE62-B1C2-4112-A90E-EE8B82084459}">
      <dgm:prSet custT="1"/>
      <dgm:spPr/>
      <dgm:t>
        <a:bodyPr/>
        <a:lstStyle/>
        <a:p>
          <a:r>
            <a:rPr lang="cs-CZ" sz="1900" b="1" i="0" dirty="0"/>
            <a:t>Kyberšikana: </a:t>
          </a:r>
          <a:r>
            <a:rPr lang="cs-CZ" sz="1900" b="0" i="0" dirty="0"/>
            <a:t>Potenciální virtuální násilí s emocionálními a psychickými důsledky.</a:t>
          </a:r>
          <a:endParaRPr lang="en-US" sz="1900" dirty="0">
            <a:latin typeface="Aptos" panose="020B0004020202020204" pitchFamily="34" charset="0"/>
          </a:endParaRPr>
        </a:p>
      </dgm:t>
    </dgm:pt>
    <dgm:pt modelId="{59E4F002-FA07-4335-B5B4-A406C6E64BE9}" type="parTrans" cxnId="{4B4A7EDD-E624-4005-AE91-093E3DFC167D}">
      <dgm:prSet/>
      <dgm:spPr/>
      <dgm:t>
        <a:bodyPr/>
        <a:lstStyle/>
        <a:p>
          <a:endParaRPr lang="en-US"/>
        </a:p>
      </dgm:t>
    </dgm:pt>
    <dgm:pt modelId="{AD779085-13BC-43B7-AA29-E64547A634D2}" type="sibTrans" cxnId="{4B4A7EDD-E624-4005-AE91-093E3DFC167D}">
      <dgm:prSet/>
      <dgm:spPr/>
      <dgm:t>
        <a:bodyPr/>
        <a:lstStyle/>
        <a:p>
          <a:endParaRPr lang="en-US"/>
        </a:p>
      </dgm:t>
    </dgm:pt>
    <dgm:pt modelId="{5B2CAE3D-1488-4CF2-8A49-F18F0D7DF3D4}">
      <dgm:prSet custT="1"/>
      <dgm:spPr/>
      <dgm:t>
        <a:bodyPr/>
        <a:lstStyle/>
        <a:p>
          <a:r>
            <a:rPr lang="pt-BR" sz="1900" b="1" i="0" dirty="0"/>
            <a:t>Problémy s ochranou soukromí: </a:t>
          </a:r>
          <a:r>
            <a:rPr lang="pt-BR" sz="1900" b="0" i="0" dirty="0"/>
            <a:t>Riziko digitální bezpečnosti, krádeže identity a/nebo dat.</a:t>
          </a:r>
          <a:endParaRPr lang="en-US" sz="1900" dirty="0">
            <a:latin typeface="Aptos" panose="020B0004020202020204" pitchFamily="34" charset="0"/>
          </a:endParaRPr>
        </a:p>
      </dgm:t>
    </dgm:pt>
    <dgm:pt modelId="{4B03A8B6-BD60-45A4-8D00-E1688BB316F8}" type="parTrans" cxnId="{66BB79B0-46E0-4954-A46A-2CBA364B3E93}">
      <dgm:prSet/>
      <dgm:spPr/>
      <dgm:t>
        <a:bodyPr/>
        <a:lstStyle/>
        <a:p>
          <a:endParaRPr lang="en-US"/>
        </a:p>
      </dgm:t>
    </dgm:pt>
    <dgm:pt modelId="{D6675FB4-C307-4795-97C8-2D9758354B33}" type="sibTrans" cxnId="{66BB79B0-46E0-4954-A46A-2CBA364B3E93}">
      <dgm:prSet/>
      <dgm:spPr/>
      <dgm:t>
        <a:bodyPr/>
        <a:lstStyle/>
        <a:p>
          <a:endParaRPr lang="en-US"/>
        </a:p>
      </dgm:t>
    </dgm:pt>
    <dgm:pt modelId="{AC01137C-C191-4847-A9B9-673FD2D21EED}">
      <dgm:prSet custT="1"/>
      <dgm:spPr/>
      <dgm:t>
        <a:bodyPr/>
        <a:lstStyle/>
        <a:p>
          <a:r>
            <a:rPr lang="cs-CZ" sz="1900" b="1" i="0" dirty="0"/>
            <a:t>Informační přetížení: </a:t>
          </a:r>
          <a:r>
            <a:rPr lang="cs-CZ" sz="1900" b="0" i="0" dirty="0"/>
            <a:t>Možnost nadbytku dat a to vedoucí k zahlcení potřebných informací</a:t>
          </a:r>
          <a:r>
            <a:rPr lang="en-US" sz="1900" dirty="0">
              <a:latin typeface="Aptos" panose="020B0004020202020204" pitchFamily="34" charset="0"/>
            </a:rPr>
            <a:t>. </a:t>
          </a:r>
        </a:p>
      </dgm:t>
    </dgm:pt>
    <dgm:pt modelId="{4BC78CDB-F2EE-4CF2-A95B-79E77E9F9C2D}" type="parTrans" cxnId="{20A2FF3C-4292-415A-9238-DC70DBE1F95A}">
      <dgm:prSet/>
      <dgm:spPr/>
      <dgm:t>
        <a:bodyPr/>
        <a:lstStyle/>
        <a:p>
          <a:endParaRPr lang="en-US"/>
        </a:p>
      </dgm:t>
    </dgm:pt>
    <dgm:pt modelId="{149539AF-E144-4994-958E-C72E25206F48}" type="sibTrans" cxnId="{20A2FF3C-4292-415A-9238-DC70DBE1F95A}">
      <dgm:prSet/>
      <dgm:spPr/>
      <dgm:t>
        <a:bodyPr/>
        <a:lstStyle/>
        <a:p>
          <a:endParaRPr lang="en-US"/>
        </a:p>
      </dgm:t>
    </dgm:pt>
    <dgm:pt modelId="{FCE4FE8F-C669-47B3-8F4C-ECA1D8EAD471}">
      <dgm:prSet custT="1"/>
      <dgm:spPr/>
      <dgm:t>
        <a:bodyPr/>
        <a:lstStyle/>
        <a:p>
          <a:r>
            <a:rPr lang="cs-CZ" sz="1900" b="1" i="0" dirty="0" err="1"/>
            <a:t>Fear</a:t>
          </a:r>
          <a:r>
            <a:rPr lang="cs-CZ" sz="1900" b="1" i="0" dirty="0"/>
            <a:t> </a:t>
          </a:r>
          <a:r>
            <a:rPr lang="cs-CZ" sz="1900" b="1" i="0" dirty="0" err="1"/>
            <a:t>of</a:t>
          </a:r>
          <a:r>
            <a:rPr lang="cs-CZ" sz="1900" b="1" i="0" dirty="0"/>
            <a:t> </a:t>
          </a:r>
          <a:r>
            <a:rPr lang="cs-CZ" sz="1900" b="1" i="0" dirty="0" err="1"/>
            <a:t>Missing</a:t>
          </a:r>
          <a:r>
            <a:rPr lang="cs-CZ" sz="1900" b="1" i="0" dirty="0"/>
            <a:t> Out (FOMO): </a:t>
          </a:r>
          <a:r>
            <a:rPr lang="cs-CZ" sz="1900" b="0" i="0" dirty="0"/>
            <a:t>Vyšší sklon a závislost následovat ostatní, což vede k nedostatečnosti</a:t>
          </a:r>
          <a:r>
            <a:rPr lang="en-US" sz="1900" dirty="0">
              <a:latin typeface="Aptos" panose="020B0004020202020204" pitchFamily="34" charset="0"/>
            </a:rPr>
            <a:t>.</a:t>
          </a:r>
        </a:p>
      </dgm:t>
    </dgm:pt>
    <dgm:pt modelId="{AD9BD882-3A36-47E3-9381-ECFA38DA801E}" type="parTrans" cxnId="{A49B246F-9F7E-44A5-9BA1-5B54E6C88359}">
      <dgm:prSet/>
      <dgm:spPr/>
      <dgm:t>
        <a:bodyPr/>
        <a:lstStyle/>
        <a:p>
          <a:endParaRPr lang="en-US"/>
        </a:p>
      </dgm:t>
    </dgm:pt>
    <dgm:pt modelId="{0267A968-3424-46B6-ACB4-7ADAD9BF10F3}" type="sibTrans" cxnId="{A49B246F-9F7E-44A5-9BA1-5B54E6C88359}">
      <dgm:prSet/>
      <dgm:spPr/>
      <dgm:t>
        <a:bodyPr/>
        <a:lstStyle/>
        <a:p>
          <a:endParaRPr lang="en-US"/>
        </a:p>
      </dgm:t>
    </dgm:pt>
    <dgm:pt modelId="{48267CAD-792A-4295-9932-1552BC9CF6E9}">
      <dgm:prSet custT="1"/>
      <dgm:spPr/>
      <dgm:t>
        <a:bodyPr/>
        <a:lstStyle/>
        <a:p>
          <a:r>
            <a:rPr lang="cs-CZ" sz="1900" b="1" i="0" dirty="0"/>
            <a:t>Snížená </a:t>
          </a:r>
          <a:r>
            <a:rPr lang="cs-CZ" sz="1900" b="1" i="0" dirty="0" err="1"/>
            <a:t>offline</a:t>
          </a:r>
          <a:r>
            <a:rPr lang="cs-CZ" sz="1900" b="1" i="0" dirty="0"/>
            <a:t> interakce: </a:t>
          </a:r>
          <a:r>
            <a:rPr lang="cs-CZ" sz="1900" b="0" i="0" dirty="0"/>
            <a:t>Snížení počtu osobních kontaktů, což vede k izolaci a osamělosti.</a:t>
          </a:r>
          <a:endParaRPr lang="en-US" sz="1900" dirty="0">
            <a:latin typeface="Aptos" panose="020B0004020202020204" pitchFamily="34" charset="0"/>
          </a:endParaRPr>
        </a:p>
      </dgm:t>
    </dgm:pt>
    <dgm:pt modelId="{82046CF8-C768-4BAE-843D-D242EE949C3C}" type="parTrans" cxnId="{94BFA880-EC51-4676-87C1-9B2D18B0D18E}">
      <dgm:prSet/>
      <dgm:spPr/>
      <dgm:t>
        <a:bodyPr/>
        <a:lstStyle/>
        <a:p>
          <a:endParaRPr lang="en-US"/>
        </a:p>
      </dgm:t>
    </dgm:pt>
    <dgm:pt modelId="{F80043CC-BE2F-4D1D-B451-14B33C4BA400}" type="sibTrans" cxnId="{94BFA880-EC51-4676-87C1-9B2D18B0D18E}">
      <dgm:prSet/>
      <dgm:spPr/>
      <dgm:t>
        <a:bodyPr/>
        <a:lstStyle/>
        <a:p>
          <a:endParaRPr lang="en-US"/>
        </a:p>
      </dgm:t>
    </dgm:pt>
    <dgm:pt modelId="{53924EAA-9044-48C1-8A5A-21D15F0421F2}" type="pres">
      <dgm:prSet presAssocID="{06E9A96B-465E-4752-BB59-FA581CCA5422}" presName="vert0" presStyleCnt="0">
        <dgm:presLayoutVars>
          <dgm:dir/>
          <dgm:animOne val="branch"/>
          <dgm:animLvl val="lvl"/>
        </dgm:presLayoutVars>
      </dgm:prSet>
      <dgm:spPr/>
    </dgm:pt>
    <dgm:pt modelId="{9FC56526-4345-4E3B-9B09-32187F2989E0}" type="pres">
      <dgm:prSet presAssocID="{59D72C62-3019-460A-B1C6-522686A68529}" presName="thickLine" presStyleLbl="alignNode1" presStyleIdx="0" presStyleCnt="8"/>
      <dgm:spPr/>
    </dgm:pt>
    <dgm:pt modelId="{A4A84029-9C0B-4B5F-A06B-623A2AA4D30B}" type="pres">
      <dgm:prSet presAssocID="{59D72C62-3019-460A-B1C6-522686A68529}" presName="horz1" presStyleCnt="0"/>
      <dgm:spPr/>
    </dgm:pt>
    <dgm:pt modelId="{A5828E8C-7AC6-49EC-A101-FC62BF4746FA}" type="pres">
      <dgm:prSet presAssocID="{59D72C62-3019-460A-B1C6-522686A68529}" presName="tx1" presStyleLbl="revTx" presStyleIdx="0" presStyleCnt="8"/>
      <dgm:spPr/>
    </dgm:pt>
    <dgm:pt modelId="{A3BE59F4-4894-448F-BBCF-241413F96764}" type="pres">
      <dgm:prSet presAssocID="{59D72C62-3019-460A-B1C6-522686A68529}" presName="vert1" presStyleCnt="0"/>
      <dgm:spPr/>
    </dgm:pt>
    <dgm:pt modelId="{6A2FF18A-4AED-4E71-805B-67DC75F8F27E}" type="pres">
      <dgm:prSet presAssocID="{538DE7E6-9724-4794-9074-259DBD12232C}" presName="thickLine" presStyleLbl="alignNode1" presStyleIdx="1" presStyleCnt="8"/>
      <dgm:spPr/>
    </dgm:pt>
    <dgm:pt modelId="{6575F14B-2472-4E26-8FF2-5B87F2DC69AF}" type="pres">
      <dgm:prSet presAssocID="{538DE7E6-9724-4794-9074-259DBD12232C}" presName="horz1" presStyleCnt="0"/>
      <dgm:spPr/>
    </dgm:pt>
    <dgm:pt modelId="{FFFF0908-4B0C-48F6-8D5F-8847D49A900F}" type="pres">
      <dgm:prSet presAssocID="{538DE7E6-9724-4794-9074-259DBD12232C}" presName="tx1" presStyleLbl="revTx" presStyleIdx="1" presStyleCnt="8"/>
      <dgm:spPr/>
    </dgm:pt>
    <dgm:pt modelId="{9260C369-9508-4C95-A408-BDBFAB771240}" type="pres">
      <dgm:prSet presAssocID="{538DE7E6-9724-4794-9074-259DBD12232C}" presName="vert1" presStyleCnt="0"/>
      <dgm:spPr/>
    </dgm:pt>
    <dgm:pt modelId="{006F0F52-C8F2-44D9-95BE-3F19FD465C72}" type="pres">
      <dgm:prSet presAssocID="{948F7CF0-BC47-4C91-A18E-E5F2E1153E39}" presName="thickLine" presStyleLbl="alignNode1" presStyleIdx="2" presStyleCnt="8"/>
      <dgm:spPr/>
    </dgm:pt>
    <dgm:pt modelId="{AE1773BE-057C-4AFA-8763-651794F3EF0C}" type="pres">
      <dgm:prSet presAssocID="{948F7CF0-BC47-4C91-A18E-E5F2E1153E39}" presName="horz1" presStyleCnt="0"/>
      <dgm:spPr/>
    </dgm:pt>
    <dgm:pt modelId="{7741ECF8-25A7-42E8-A069-E3E379088CDC}" type="pres">
      <dgm:prSet presAssocID="{948F7CF0-BC47-4C91-A18E-E5F2E1153E39}" presName="tx1" presStyleLbl="revTx" presStyleIdx="2" presStyleCnt="8"/>
      <dgm:spPr/>
    </dgm:pt>
    <dgm:pt modelId="{988474AB-A492-42E1-848A-716FDA174D85}" type="pres">
      <dgm:prSet presAssocID="{948F7CF0-BC47-4C91-A18E-E5F2E1153E39}" presName="vert1" presStyleCnt="0"/>
      <dgm:spPr/>
    </dgm:pt>
    <dgm:pt modelId="{DE13AF36-B03F-47D6-9E1B-E60F681B5273}" type="pres">
      <dgm:prSet presAssocID="{B094AE62-B1C2-4112-A90E-EE8B82084459}" presName="thickLine" presStyleLbl="alignNode1" presStyleIdx="3" presStyleCnt="8"/>
      <dgm:spPr/>
    </dgm:pt>
    <dgm:pt modelId="{0ED0BCB3-DD0A-4862-B10E-AC9637C953A9}" type="pres">
      <dgm:prSet presAssocID="{B094AE62-B1C2-4112-A90E-EE8B82084459}" presName="horz1" presStyleCnt="0"/>
      <dgm:spPr/>
    </dgm:pt>
    <dgm:pt modelId="{F2FFFB80-697C-420D-8C55-744F3BB04000}" type="pres">
      <dgm:prSet presAssocID="{B094AE62-B1C2-4112-A90E-EE8B82084459}" presName="tx1" presStyleLbl="revTx" presStyleIdx="3" presStyleCnt="8"/>
      <dgm:spPr/>
    </dgm:pt>
    <dgm:pt modelId="{BB0996D9-34B1-42BB-A7E6-C4133EE3A3DB}" type="pres">
      <dgm:prSet presAssocID="{B094AE62-B1C2-4112-A90E-EE8B82084459}" presName="vert1" presStyleCnt="0"/>
      <dgm:spPr/>
    </dgm:pt>
    <dgm:pt modelId="{BD68388E-1BF3-4DB5-ABA2-11346311C4E2}" type="pres">
      <dgm:prSet presAssocID="{5B2CAE3D-1488-4CF2-8A49-F18F0D7DF3D4}" presName="thickLine" presStyleLbl="alignNode1" presStyleIdx="4" presStyleCnt="8"/>
      <dgm:spPr/>
    </dgm:pt>
    <dgm:pt modelId="{FC8A759D-20F5-42C2-80D5-190D1414FD43}" type="pres">
      <dgm:prSet presAssocID="{5B2CAE3D-1488-4CF2-8A49-F18F0D7DF3D4}" presName="horz1" presStyleCnt="0"/>
      <dgm:spPr/>
    </dgm:pt>
    <dgm:pt modelId="{98CC1BCC-564C-46BB-B252-AFF6A265C163}" type="pres">
      <dgm:prSet presAssocID="{5B2CAE3D-1488-4CF2-8A49-F18F0D7DF3D4}" presName="tx1" presStyleLbl="revTx" presStyleIdx="4" presStyleCnt="8"/>
      <dgm:spPr/>
    </dgm:pt>
    <dgm:pt modelId="{9B932CD7-BBEA-4CBF-88A2-391ECAEFC14E}" type="pres">
      <dgm:prSet presAssocID="{5B2CAE3D-1488-4CF2-8A49-F18F0D7DF3D4}" presName="vert1" presStyleCnt="0"/>
      <dgm:spPr/>
    </dgm:pt>
    <dgm:pt modelId="{ECB785B8-DE13-4F51-959A-620AC2ABB49B}" type="pres">
      <dgm:prSet presAssocID="{AC01137C-C191-4847-A9B9-673FD2D21EED}" presName="thickLine" presStyleLbl="alignNode1" presStyleIdx="5" presStyleCnt="8"/>
      <dgm:spPr/>
    </dgm:pt>
    <dgm:pt modelId="{C04D7306-A8D7-4335-9673-5F9E63E114CE}" type="pres">
      <dgm:prSet presAssocID="{AC01137C-C191-4847-A9B9-673FD2D21EED}" presName="horz1" presStyleCnt="0"/>
      <dgm:spPr/>
    </dgm:pt>
    <dgm:pt modelId="{808A7DDA-09EF-4FC0-895E-1769B3991552}" type="pres">
      <dgm:prSet presAssocID="{AC01137C-C191-4847-A9B9-673FD2D21EED}" presName="tx1" presStyleLbl="revTx" presStyleIdx="5" presStyleCnt="8"/>
      <dgm:spPr/>
    </dgm:pt>
    <dgm:pt modelId="{29D4C07C-8DB4-4724-AB24-CF4BB556D06F}" type="pres">
      <dgm:prSet presAssocID="{AC01137C-C191-4847-A9B9-673FD2D21EED}" presName="vert1" presStyleCnt="0"/>
      <dgm:spPr/>
    </dgm:pt>
    <dgm:pt modelId="{0E40E8B6-D48F-431E-ADC2-5DBB1A14E098}" type="pres">
      <dgm:prSet presAssocID="{FCE4FE8F-C669-47B3-8F4C-ECA1D8EAD471}" presName="thickLine" presStyleLbl="alignNode1" presStyleIdx="6" presStyleCnt="8"/>
      <dgm:spPr/>
    </dgm:pt>
    <dgm:pt modelId="{43306FA8-20B8-473F-AE91-3FB678393FBF}" type="pres">
      <dgm:prSet presAssocID="{FCE4FE8F-C669-47B3-8F4C-ECA1D8EAD471}" presName="horz1" presStyleCnt="0"/>
      <dgm:spPr/>
    </dgm:pt>
    <dgm:pt modelId="{A19EEC8F-D3D5-4DD3-8682-79BA789AC2C0}" type="pres">
      <dgm:prSet presAssocID="{FCE4FE8F-C669-47B3-8F4C-ECA1D8EAD471}" presName="tx1" presStyleLbl="revTx" presStyleIdx="6" presStyleCnt="8"/>
      <dgm:spPr/>
    </dgm:pt>
    <dgm:pt modelId="{B152CF7A-AC15-4FFC-AFB4-6D836FE9E8F1}" type="pres">
      <dgm:prSet presAssocID="{FCE4FE8F-C669-47B3-8F4C-ECA1D8EAD471}" presName="vert1" presStyleCnt="0"/>
      <dgm:spPr/>
    </dgm:pt>
    <dgm:pt modelId="{EC0C8B97-66AA-4A25-BB29-4EEC00C8EC11}" type="pres">
      <dgm:prSet presAssocID="{48267CAD-792A-4295-9932-1552BC9CF6E9}" presName="thickLine" presStyleLbl="alignNode1" presStyleIdx="7" presStyleCnt="8"/>
      <dgm:spPr/>
    </dgm:pt>
    <dgm:pt modelId="{05A4C16F-47FE-46E0-B3D7-44E62A01DCFE}" type="pres">
      <dgm:prSet presAssocID="{48267CAD-792A-4295-9932-1552BC9CF6E9}" presName="horz1" presStyleCnt="0"/>
      <dgm:spPr/>
    </dgm:pt>
    <dgm:pt modelId="{6E0B209C-10B6-4F4D-AE1B-6FCBCFD2E6A8}" type="pres">
      <dgm:prSet presAssocID="{48267CAD-792A-4295-9932-1552BC9CF6E9}" presName="tx1" presStyleLbl="revTx" presStyleIdx="7" presStyleCnt="8"/>
      <dgm:spPr/>
    </dgm:pt>
    <dgm:pt modelId="{1E704229-E53C-4856-8823-02C1BB2FE461}" type="pres">
      <dgm:prSet presAssocID="{48267CAD-792A-4295-9932-1552BC9CF6E9}" presName="vert1" presStyleCnt="0"/>
      <dgm:spPr/>
    </dgm:pt>
  </dgm:ptLst>
  <dgm:cxnLst>
    <dgm:cxn modelId="{28A20A05-876C-4C02-AE60-E962E02F1395}" type="presOf" srcId="{FCE4FE8F-C669-47B3-8F4C-ECA1D8EAD471}" destId="{A19EEC8F-D3D5-4DD3-8682-79BA789AC2C0}" srcOrd="0" destOrd="0" presId="urn:microsoft.com/office/officeart/2008/layout/LinedList"/>
    <dgm:cxn modelId="{20A2FF3C-4292-415A-9238-DC70DBE1F95A}" srcId="{06E9A96B-465E-4752-BB59-FA581CCA5422}" destId="{AC01137C-C191-4847-A9B9-673FD2D21EED}" srcOrd="5" destOrd="0" parTransId="{4BC78CDB-F2EE-4CF2-A95B-79E77E9F9C2D}" sibTransId="{149539AF-E144-4994-958E-C72E25206F48}"/>
    <dgm:cxn modelId="{E9F02C3D-47EA-4D3D-A025-73C56757A4EA}" type="presOf" srcId="{5B2CAE3D-1488-4CF2-8A49-F18F0D7DF3D4}" destId="{98CC1BCC-564C-46BB-B252-AFF6A265C163}" srcOrd="0" destOrd="0" presId="urn:microsoft.com/office/officeart/2008/layout/LinedList"/>
    <dgm:cxn modelId="{43CE545F-317D-41EF-91BD-B43C9AC7F71F}" type="presOf" srcId="{B094AE62-B1C2-4112-A90E-EE8B82084459}" destId="{F2FFFB80-697C-420D-8C55-744F3BB04000}" srcOrd="0" destOrd="0" presId="urn:microsoft.com/office/officeart/2008/layout/LinedList"/>
    <dgm:cxn modelId="{0473A963-CC87-4EF2-B64E-B227D3235272}" type="presOf" srcId="{538DE7E6-9724-4794-9074-259DBD12232C}" destId="{FFFF0908-4B0C-48F6-8D5F-8847D49A900F}" srcOrd="0" destOrd="0" presId="urn:microsoft.com/office/officeart/2008/layout/LinedList"/>
    <dgm:cxn modelId="{21E8E46C-5500-46BE-B521-356C4A5A075F}" type="presOf" srcId="{948F7CF0-BC47-4C91-A18E-E5F2E1153E39}" destId="{7741ECF8-25A7-42E8-A069-E3E379088CDC}" srcOrd="0" destOrd="0" presId="urn:microsoft.com/office/officeart/2008/layout/LinedList"/>
    <dgm:cxn modelId="{A49B246F-9F7E-44A5-9BA1-5B54E6C88359}" srcId="{06E9A96B-465E-4752-BB59-FA581CCA5422}" destId="{FCE4FE8F-C669-47B3-8F4C-ECA1D8EAD471}" srcOrd="6" destOrd="0" parTransId="{AD9BD882-3A36-47E3-9381-ECFA38DA801E}" sibTransId="{0267A968-3424-46B6-ACB4-7ADAD9BF10F3}"/>
    <dgm:cxn modelId="{C03F007B-14DD-43CD-B6F8-DB7444646780}" type="presOf" srcId="{06E9A96B-465E-4752-BB59-FA581CCA5422}" destId="{53924EAA-9044-48C1-8A5A-21D15F0421F2}" srcOrd="0" destOrd="0" presId="urn:microsoft.com/office/officeart/2008/layout/LinedList"/>
    <dgm:cxn modelId="{94BFA880-EC51-4676-87C1-9B2D18B0D18E}" srcId="{06E9A96B-465E-4752-BB59-FA581CCA5422}" destId="{48267CAD-792A-4295-9932-1552BC9CF6E9}" srcOrd="7" destOrd="0" parTransId="{82046CF8-C768-4BAE-843D-D242EE949C3C}" sibTransId="{F80043CC-BE2F-4D1D-B451-14B33C4BA400}"/>
    <dgm:cxn modelId="{99496D84-9407-4DFA-A7F3-8E4CF368CFA9}" type="presOf" srcId="{59D72C62-3019-460A-B1C6-522686A68529}" destId="{A5828E8C-7AC6-49EC-A101-FC62BF4746FA}" srcOrd="0" destOrd="0" presId="urn:microsoft.com/office/officeart/2008/layout/LinedList"/>
    <dgm:cxn modelId="{5CC29793-4C0C-468B-9397-BF2026B9CDF2}" srcId="{06E9A96B-465E-4752-BB59-FA581CCA5422}" destId="{59D72C62-3019-460A-B1C6-522686A68529}" srcOrd="0" destOrd="0" parTransId="{02F8849D-C346-4F88-A445-B11140DCFCD7}" sibTransId="{FC1D5C1F-81B2-4989-96D6-24CBD1352710}"/>
    <dgm:cxn modelId="{C7C149A0-7025-4922-8955-8EA30D1EBFD4}" srcId="{06E9A96B-465E-4752-BB59-FA581CCA5422}" destId="{538DE7E6-9724-4794-9074-259DBD12232C}" srcOrd="1" destOrd="0" parTransId="{D230F23C-0A0E-4BD1-AC79-2965B284F447}" sibTransId="{8FD2DB18-7071-4037-9DBC-72F69E6FEE05}"/>
    <dgm:cxn modelId="{8917ACA9-045A-440D-8B25-AC95626AD1FC}" type="presOf" srcId="{AC01137C-C191-4847-A9B9-673FD2D21EED}" destId="{808A7DDA-09EF-4FC0-895E-1769B3991552}" srcOrd="0" destOrd="0" presId="urn:microsoft.com/office/officeart/2008/layout/LinedList"/>
    <dgm:cxn modelId="{66BB79B0-46E0-4954-A46A-2CBA364B3E93}" srcId="{06E9A96B-465E-4752-BB59-FA581CCA5422}" destId="{5B2CAE3D-1488-4CF2-8A49-F18F0D7DF3D4}" srcOrd="4" destOrd="0" parTransId="{4B03A8B6-BD60-45A4-8D00-E1688BB316F8}" sibTransId="{D6675FB4-C307-4795-97C8-2D9758354B33}"/>
    <dgm:cxn modelId="{4B4A7EDD-E624-4005-AE91-093E3DFC167D}" srcId="{06E9A96B-465E-4752-BB59-FA581CCA5422}" destId="{B094AE62-B1C2-4112-A90E-EE8B82084459}" srcOrd="3" destOrd="0" parTransId="{59E4F002-FA07-4335-B5B4-A406C6E64BE9}" sibTransId="{AD779085-13BC-43B7-AA29-E64547A634D2}"/>
    <dgm:cxn modelId="{6BFB08DF-969B-426C-B1D7-7502737CE0A7}" type="presOf" srcId="{48267CAD-792A-4295-9932-1552BC9CF6E9}" destId="{6E0B209C-10B6-4F4D-AE1B-6FCBCFD2E6A8}" srcOrd="0" destOrd="0" presId="urn:microsoft.com/office/officeart/2008/layout/LinedList"/>
    <dgm:cxn modelId="{E38FE1F8-C019-4B7D-A7FE-278A7D9A3494}" srcId="{06E9A96B-465E-4752-BB59-FA581CCA5422}" destId="{948F7CF0-BC47-4C91-A18E-E5F2E1153E39}" srcOrd="2" destOrd="0" parTransId="{BDF00546-EDEB-4625-9D9C-B48C42C35883}" sibTransId="{67625780-F7BB-41ED-A5B6-56D94BDF5354}"/>
    <dgm:cxn modelId="{47C9763F-EB28-426C-B2D7-F4D84D4C345F}" type="presParOf" srcId="{53924EAA-9044-48C1-8A5A-21D15F0421F2}" destId="{9FC56526-4345-4E3B-9B09-32187F2989E0}" srcOrd="0" destOrd="0" presId="urn:microsoft.com/office/officeart/2008/layout/LinedList"/>
    <dgm:cxn modelId="{5B7F350C-7E86-4321-8542-4B3719E84914}" type="presParOf" srcId="{53924EAA-9044-48C1-8A5A-21D15F0421F2}" destId="{A4A84029-9C0B-4B5F-A06B-623A2AA4D30B}" srcOrd="1" destOrd="0" presId="urn:microsoft.com/office/officeart/2008/layout/LinedList"/>
    <dgm:cxn modelId="{250667DD-5CCE-4BB4-AD2E-88661712718E}" type="presParOf" srcId="{A4A84029-9C0B-4B5F-A06B-623A2AA4D30B}" destId="{A5828E8C-7AC6-49EC-A101-FC62BF4746FA}" srcOrd="0" destOrd="0" presId="urn:microsoft.com/office/officeart/2008/layout/LinedList"/>
    <dgm:cxn modelId="{5EAE164D-25FB-4783-A902-BD4CC8E9136D}" type="presParOf" srcId="{A4A84029-9C0B-4B5F-A06B-623A2AA4D30B}" destId="{A3BE59F4-4894-448F-BBCF-241413F96764}" srcOrd="1" destOrd="0" presId="urn:microsoft.com/office/officeart/2008/layout/LinedList"/>
    <dgm:cxn modelId="{FC7BBA77-9AEA-4A77-AD03-571B69DB9FFC}" type="presParOf" srcId="{53924EAA-9044-48C1-8A5A-21D15F0421F2}" destId="{6A2FF18A-4AED-4E71-805B-67DC75F8F27E}" srcOrd="2" destOrd="0" presId="urn:microsoft.com/office/officeart/2008/layout/LinedList"/>
    <dgm:cxn modelId="{F8BDE8D2-7E90-4F3B-B474-A33ADAC94FA0}" type="presParOf" srcId="{53924EAA-9044-48C1-8A5A-21D15F0421F2}" destId="{6575F14B-2472-4E26-8FF2-5B87F2DC69AF}" srcOrd="3" destOrd="0" presId="urn:microsoft.com/office/officeart/2008/layout/LinedList"/>
    <dgm:cxn modelId="{489EAF8F-F797-4070-9F70-419A39AFEE20}" type="presParOf" srcId="{6575F14B-2472-4E26-8FF2-5B87F2DC69AF}" destId="{FFFF0908-4B0C-48F6-8D5F-8847D49A900F}" srcOrd="0" destOrd="0" presId="urn:microsoft.com/office/officeart/2008/layout/LinedList"/>
    <dgm:cxn modelId="{CD55E8F5-9B55-4DC9-A6DE-739F86FA205E}" type="presParOf" srcId="{6575F14B-2472-4E26-8FF2-5B87F2DC69AF}" destId="{9260C369-9508-4C95-A408-BDBFAB771240}" srcOrd="1" destOrd="0" presId="urn:microsoft.com/office/officeart/2008/layout/LinedList"/>
    <dgm:cxn modelId="{C5F42019-3639-4E7F-A5A2-32173277178E}" type="presParOf" srcId="{53924EAA-9044-48C1-8A5A-21D15F0421F2}" destId="{006F0F52-C8F2-44D9-95BE-3F19FD465C72}" srcOrd="4" destOrd="0" presId="urn:microsoft.com/office/officeart/2008/layout/LinedList"/>
    <dgm:cxn modelId="{29F1B054-85E5-4866-A43E-DD73960EACA5}" type="presParOf" srcId="{53924EAA-9044-48C1-8A5A-21D15F0421F2}" destId="{AE1773BE-057C-4AFA-8763-651794F3EF0C}" srcOrd="5" destOrd="0" presId="urn:microsoft.com/office/officeart/2008/layout/LinedList"/>
    <dgm:cxn modelId="{EBB74A10-8FE9-4A5D-9D23-A16DBAFCDCBF}" type="presParOf" srcId="{AE1773BE-057C-4AFA-8763-651794F3EF0C}" destId="{7741ECF8-25A7-42E8-A069-E3E379088CDC}" srcOrd="0" destOrd="0" presId="urn:microsoft.com/office/officeart/2008/layout/LinedList"/>
    <dgm:cxn modelId="{D008CA26-4481-4AAA-B0F2-2586A3BE31AB}" type="presParOf" srcId="{AE1773BE-057C-4AFA-8763-651794F3EF0C}" destId="{988474AB-A492-42E1-848A-716FDA174D85}" srcOrd="1" destOrd="0" presId="urn:microsoft.com/office/officeart/2008/layout/LinedList"/>
    <dgm:cxn modelId="{21201E8C-76F2-45C5-AEA6-BBFB6F1BD8E6}" type="presParOf" srcId="{53924EAA-9044-48C1-8A5A-21D15F0421F2}" destId="{DE13AF36-B03F-47D6-9E1B-E60F681B5273}" srcOrd="6" destOrd="0" presId="urn:microsoft.com/office/officeart/2008/layout/LinedList"/>
    <dgm:cxn modelId="{50C3F739-AAB6-4625-822D-56F05C4DA7C8}" type="presParOf" srcId="{53924EAA-9044-48C1-8A5A-21D15F0421F2}" destId="{0ED0BCB3-DD0A-4862-B10E-AC9637C953A9}" srcOrd="7" destOrd="0" presId="urn:microsoft.com/office/officeart/2008/layout/LinedList"/>
    <dgm:cxn modelId="{4EDE172B-C3DB-44D2-8121-1D0383A7575B}" type="presParOf" srcId="{0ED0BCB3-DD0A-4862-B10E-AC9637C953A9}" destId="{F2FFFB80-697C-420D-8C55-744F3BB04000}" srcOrd="0" destOrd="0" presId="urn:microsoft.com/office/officeart/2008/layout/LinedList"/>
    <dgm:cxn modelId="{3B3F0515-077A-4D93-ACEA-4C7402137DC5}" type="presParOf" srcId="{0ED0BCB3-DD0A-4862-B10E-AC9637C953A9}" destId="{BB0996D9-34B1-42BB-A7E6-C4133EE3A3DB}" srcOrd="1" destOrd="0" presId="urn:microsoft.com/office/officeart/2008/layout/LinedList"/>
    <dgm:cxn modelId="{94C65168-7C79-487F-B506-7346977C27F9}" type="presParOf" srcId="{53924EAA-9044-48C1-8A5A-21D15F0421F2}" destId="{BD68388E-1BF3-4DB5-ABA2-11346311C4E2}" srcOrd="8" destOrd="0" presId="urn:microsoft.com/office/officeart/2008/layout/LinedList"/>
    <dgm:cxn modelId="{AB6C4FAC-0719-460C-AA56-7C752A8CC1C0}" type="presParOf" srcId="{53924EAA-9044-48C1-8A5A-21D15F0421F2}" destId="{FC8A759D-20F5-42C2-80D5-190D1414FD43}" srcOrd="9" destOrd="0" presId="urn:microsoft.com/office/officeart/2008/layout/LinedList"/>
    <dgm:cxn modelId="{E8DDB4D7-D3BC-4F37-A773-3B25CDBB87A3}" type="presParOf" srcId="{FC8A759D-20F5-42C2-80D5-190D1414FD43}" destId="{98CC1BCC-564C-46BB-B252-AFF6A265C163}" srcOrd="0" destOrd="0" presId="urn:microsoft.com/office/officeart/2008/layout/LinedList"/>
    <dgm:cxn modelId="{ABB1A585-3CC6-437B-8196-A18C56816D8B}" type="presParOf" srcId="{FC8A759D-20F5-42C2-80D5-190D1414FD43}" destId="{9B932CD7-BBEA-4CBF-88A2-391ECAEFC14E}" srcOrd="1" destOrd="0" presId="urn:microsoft.com/office/officeart/2008/layout/LinedList"/>
    <dgm:cxn modelId="{E8ED8EB1-218A-4598-A126-39495EA24998}" type="presParOf" srcId="{53924EAA-9044-48C1-8A5A-21D15F0421F2}" destId="{ECB785B8-DE13-4F51-959A-620AC2ABB49B}" srcOrd="10" destOrd="0" presId="urn:microsoft.com/office/officeart/2008/layout/LinedList"/>
    <dgm:cxn modelId="{C638A4C2-3BCC-41D3-9235-97ECE0DD6E5C}" type="presParOf" srcId="{53924EAA-9044-48C1-8A5A-21D15F0421F2}" destId="{C04D7306-A8D7-4335-9673-5F9E63E114CE}" srcOrd="11" destOrd="0" presId="urn:microsoft.com/office/officeart/2008/layout/LinedList"/>
    <dgm:cxn modelId="{AEC2A511-116B-454A-BA68-14E918821071}" type="presParOf" srcId="{C04D7306-A8D7-4335-9673-5F9E63E114CE}" destId="{808A7DDA-09EF-4FC0-895E-1769B3991552}" srcOrd="0" destOrd="0" presId="urn:microsoft.com/office/officeart/2008/layout/LinedList"/>
    <dgm:cxn modelId="{23955994-9F54-4FA0-992E-A41EBBB82D6D}" type="presParOf" srcId="{C04D7306-A8D7-4335-9673-5F9E63E114CE}" destId="{29D4C07C-8DB4-4724-AB24-CF4BB556D06F}" srcOrd="1" destOrd="0" presId="urn:microsoft.com/office/officeart/2008/layout/LinedList"/>
    <dgm:cxn modelId="{B639459B-4860-4E96-B8B4-2451FEB7BD10}" type="presParOf" srcId="{53924EAA-9044-48C1-8A5A-21D15F0421F2}" destId="{0E40E8B6-D48F-431E-ADC2-5DBB1A14E098}" srcOrd="12" destOrd="0" presId="urn:microsoft.com/office/officeart/2008/layout/LinedList"/>
    <dgm:cxn modelId="{A4DA229A-19C2-412D-973D-D290154226FF}" type="presParOf" srcId="{53924EAA-9044-48C1-8A5A-21D15F0421F2}" destId="{43306FA8-20B8-473F-AE91-3FB678393FBF}" srcOrd="13" destOrd="0" presId="urn:microsoft.com/office/officeart/2008/layout/LinedList"/>
    <dgm:cxn modelId="{DCEDA8CE-CA87-49BE-9940-33B384EB49EB}" type="presParOf" srcId="{43306FA8-20B8-473F-AE91-3FB678393FBF}" destId="{A19EEC8F-D3D5-4DD3-8682-79BA789AC2C0}" srcOrd="0" destOrd="0" presId="urn:microsoft.com/office/officeart/2008/layout/LinedList"/>
    <dgm:cxn modelId="{513384EC-F503-4D31-B4A2-C14E5FA2FE84}" type="presParOf" srcId="{43306FA8-20B8-473F-AE91-3FB678393FBF}" destId="{B152CF7A-AC15-4FFC-AFB4-6D836FE9E8F1}" srcOrd="1" destOrd="0" presId="urn:microsoft.com/office/officeart/2008/layout/LinedList"/>
    <dgm:cxn modelId="{E45C236A-4F5C-47FE-B9DC-E0DA0ECD10FC}" type="presParOf" srcId="{53924EAA-9044-48C1-8A5A-21D15F0421F2}" destId="{EC0C8B97-66AA-4A25-BB29-4EEC00C8EC11}" srcOrd="14" destOrd="0" presId="urn:microsoft.com/office/officeart/2008/layout/LinedList"/>
    <dgm:cxn modelId="{9E2E1718-7892-495D-A41A-174F66961A57}" type="presParOf" srcId="{53924EAA-9044-48C1-8A5A-21D15F0421F2}" destId="{05A4C16F-47FE-46E0-B3D7-44E62A01DCFE}" srcOrd="15" destOrd="0" presId="urn:microsoft.com/office/officeart/2008/layout/LinedList"/>
    <dgm:cxn modelId="{7614698C-5AC4-48A9-B67E-50253F37D212}" type="presParOf" srcId="{05A4C16F-47FE-46E0-B3D7-44E62A01DCFE}" destId="{6E0B209C-10B6-4F4D-AE1B-6FCBCFD2E6A8}" srcOrd="0" destOrd="0" presId="urn:microsoft.com/office/officeart/2008/layout/LinedList"/>
    <dgm:cxn modelId="{CA1DB83B-8E4A-4E37-9945-8170AF82AFAB}" type="presParOf" srcId="{05A4C16F-47FE-46E0-B3D7-44E62A01DCFE}" destId="{1E704229-E53C-4856-8823-02C1BB2FE461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5395CA-B4C7-4943-B982-A53B5B016DA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0F80E10-EC98-414E-A711-2E57978EF1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i="0" dirty="0"/>
            <a:t>Dopad internetu a sociálních médií na lidský život </a:t>
          </a:r>
          <a:r>
            <a:rPr lang="cs-CZ" sz="1600" b="0" i="0" dirty="0"/>
            <a:t>je většinou posuzován na základě negativních předpokladů.4 Dospělí, kteří však umí tyto technologie správně a efektivně používat, mají přístup k mnoha příležitostem, včetně osobního rozvoje a neustálého učení, a mohou využít příležitostí k zlepšit jejich život. Účelné využívání sociálních médií přispívá k digitální pohodě. Zde jsou některé z jeho výhod 4:</a:t>
          </a:r>
          <a:endParaRPr lang="en-US" sz="1600" dirty="0">
            <a:latin typeface="Aptos" panose="020B0004020202020204" pitchFamily="34" charset="0"/>
          </a:endParaRPr>
        </a:p>
      </dgm:t>
    </dgm:pt>
    <dgm:pt modelId="{DA35BAA2-48DF-4DC9-BB0D-76566263D837}" type="parTrans" cxnId="{01567AD5-A437-4223-8B16-189DE94F9B2A}">
      <dgm:prSet/>
      <dgm:spPr/>
      <dgm:t>
        <a:bodyPr/>
        <a:lstStyle/>
        <a:p>
          <a:endParaRPr lang="en-US"/>
        </a:p>
      </dgm:t>
    </dgm:pt>
    <dgm:pt modelId="{91BA04AE-F406-443C-AEE3-42416514CE8A}" type="sibTrans" cxnId="{01567AD5-A437-4223-8B16-189DE94F9B2A}">
      <dgm:prSet/>
      <dgm:spPr/>
      <dgm:t>
        <a:bodyPr/>
        <a:lstStyle/>
        <a:p>
          <a:endParaRPr lang="en-US"/>
        </a:p>
      </dgm:t>
    </dgm:pt>
    <dgm:pt modelId="{D9029F21-7FA2-4094-9EB7-C5A59F0B6F2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i="0" dirty="0"/>
            <a:t>Vylepšené sociální spojení: </a:t>
          </a:r>
          <a:r>
            <a:rPr lang="cs-CZ" sz="1600" b="0" i="0" dirty="0"/>
            <a:t>Sociální média posilují spojení s přáteli, rodinami a komunitami bez ohledu na geografické bariéry.</a:t>
          </a:r>
          <a:endParaRPr lang="en-US" sz="1600" dirty="0">
            <a:latin typeface="Aptos" panose="020B0004020202020204" pitchFamily="34" charset="0"/>
          </a:endParaRPr>
        </a:p>
      </dgm:t>
    </dgm:pt>
    <dgm:pt modelId="{52AB5E27-9C88-4B4F-A90F-E53CE71F5229}" type="parTrans" cxnId="{8C11FFE9-4404-4749-8AAE-C149D02700F0}">
      <dgm:prSet/>
      <dgm:spPr/>
      <dgm:t>
        <a:bodyPr/>
        <a:lstStyle/>
        <a:p>
          <a:endParaRPr lang="en-US"/>
        </a:p>
      </dgm:t>
    </dgm:pt>
    <dgm:pt modelId="{C9A5B34D-53BD-4213-A780-A8518E899B9E}" type="sibTrans" cxnId="{8C11FFE9-4404-4749-8AAE-C149D02700F0}">
      <dgm:prSet/>
      <dgm:spPr/>
      <dgm:t>
        <a:bodyPr/>
        <a:lstStyle/>
        <a:p>
          <a:endParaRPr lang="en-US"/>
        </a:p>
      </dgm:t>
    </dgm:pt>
    <dgm:pt modelId="{2BE022A5-12A8-4E88-8960-80D4E8CDDD10}">
      <dgm:prSet custT="1"/>
      <dgm:spPr/>
      <dgm:t>
        <a:bodyPr/>
        <a:lstStyle/>
        <a:p>
          <a:pPr>
            <a:lnSpc>
              <a:spcPct val="100000"/>
            </a:lnSpc>
          </a:pPr>
          <a:endParaRPr lang="cs-CZ" sz="1600" b="0" i="0" dirty="0"/>
        </a:p>
        <a:p>
          <a:pPr>
            <a:lnSpc>
              <a:spcPct val="100000"/>
            </a:lnSpc>
          </a:pPr>
          <a:r>
            <a:rPr lang="cs-CZ" sz="1600" b="1" dirty="0"/>
            <a:t>Podpora duševního zdraví: </a:t>
          </a:r>
          <a:r>
            <a:rPr lang="cs-CZ" sz="1600" dirty="0"/>
            <a:t>Sociální média zvyšují povědomí a poskytují okamžitý přístup ke zdrojům duševního zdraví, včetně možností terapie, zejména v odlehlých oblastech. Může být také použit jako nástroj pro screening, léčbu a prevenci některých poruch duševního zdraví pomocí některých technik strojového učení.</a:t>
          </a:r>
          <a:br>
            <a:rPr lang="en-US" sz="1600" i="0" dirty="0">
              <a:latin typeface="Aptos" panose="020B0004020202020204" pitchFamily="34" charset="0"/>
            </a:rPr>
          </a:br>
          <a:endParaRPr lang="en-US" sz="1600" dirty="0">
            <a:latin typeface="Aptos" panose="020B0004020202020204" pitchFamily="34" charset="0"/>
          </a:endParaRPr>
        </a:p>
      </dgm:t>
    </dgm:pt>
    <dgm:pt modelId="{47B76F18-6980-47F5-A51B-269CD230E43B}" type="parTrans" cxnId="{5BF5526B-8B19-4E5C-A163-7C01E15ECD02}">
      <dgm:prSet/>
      <dgm:spPr/>
      <dgm:t>
        <a:bodyPr/>
        <a:lstStyle/>
        <a:p>
          <a:endParaRPr lang="en-US"/>
        </a:p>
      </dgm:t>
    </dgm:pt>
    <dgm:pt modelId="{2A03A15A-68C7-4AB6-81CD-E6FA1CD54BB6}" type="sibTrans" cxnId="{5BF5526B-8B19-4E5C-A163-7C01E15ECD02}">
      <dgm:prSet/>
      <dgm:spPr/>
      <dgm:t>
        <a:bodyPr/>
        <a:lstStyle/>
        <a:p>
          <a:endParaRPr lang="en-US"/>
        </a:p>
      </dgm:t>
    </dgm:pt>
    <dgm:pt modelId="{56F3FD17-CEDD-438B-A7BC-4991B3C49271}" type="pres">
      <dgm:prSet presAssocID="{D95395CA-B4C7-4943-B982-A53B5B016DA3}" presName="root" presStyleCnt="0">
        <dgm:presLayoutVars>
          <dgm:dir/>
          <dgm:resizeHandles val="exact"/>
        </dgm:presLayoutVars>
      </dgm:prSet>
      <dgm:spPr/>
    </dgm:pt>
    <dgm:pt modelId="{9D3DC7E2-B281-418D-A0D2-B542E9DC69A3}" type="pres">
      <dgm:prSet presAssocID="{10F80E10-EC98-414E-A711-2E57978EF158}" presName="compNode" presStyleCnt="0"/>
      <dgm:spPr/>
    </dgm:pt>
    <dgm:pt modelId="{B154DB43-79D3-4BA1-899A-0605D1394E63}" type="pres">
      <dgm:prSet presAssocID="{10F80E10-EC98-414E-A711-2E57978EF158}" presName="bgRect" presStyleLbl="bgShp" presStyleIdx="0" presStyleCnt="3"/>
      <dgm:spPr/>
    </dgm:pt>
    <dgm:pt modelId="{E7E003B2-F745-4E7D-9097-9EB3C6502AEB}" type="pres">
      <dgm:prSet presAssocID="{10F80E10-EC98-414E-A711-2E57978EF1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ipojenia"/>
        </a:ext>
      </dgm:extLst>
    </dgm:pt>
    <dgm:pt modelId="{75A21C30-35A5-4260-BF91-33215C5BEFEE}" type="pres">
      <dgm:prSet presAssocID="{10F80E10-EC98-414E-A711-2E57978EF158}" presName="spaceRect" presStyleCnt="0"/>
      <dgm:spPr/>
    </dgm:pt>
    <dgm:pt modelId="{7CC51084-2ADD-412B-A578-CCC4FC957C08}" type="pres">
      <dgm:prSet presAssocID="{10F80E10-EC98-414E-A711-2E57978EF158}" presName="parTx" presStyleLbl="revTx" presStyleIdx="0" presStyleCnt="3">
        <dgm:presLayoutVars>
          <dgm:chMax val="0"/>
          <dgm:chPref val="0"/>
        </dgm:presLayoutVars>
      </dgm:prSet>
      <dgm:spPr/>
    </dgm:pt>
    <dgm:pt modelId="{AEF46185-E075-4277-9B33-AD1C5CA0F90D}" type="pres">
      <dgm:prSet presAssocID="{91BA04AE-F406-443C-AEE3-42416514CE8A}" presName="sibTrans" presStyleCnt="0"/>
      <dgm:spPr/>
    </dgm:pt>
    <dgm:pt modelId="{38BD9FC6-72B1-43A4-AF19-75CDF4CA97BF}" type="pres">
      <dgm:prSet presAssocID="{D9029F21-7FA2-4094-9EB7-C5A59F0B6F2E}" presName="compNode" presStyleCnt="0"/>
      <dgm:spPr/>
    </dgm:pt>
    <dgm:pt modelId="{3933DA12-C830-4F3E-9FBE-BFEA12D556BF}" type="pres">
      <dgm:prSet presAssocID="{D9029F21-7FA2-4094-9EB7-C5A59F0B6F2E}" presName="bgRect" presStyleLbl="bgShp" presStyleIdx="1" presStyleCnt="3"/>
      <dgm:spPr/>
    </dgm:pt>
    <dgm:pt modelId="{3C5FB2C5-3A3B-49AD-BC0D-A95EC743B9C3}" type="pres">
      <dgm:prSet presAssocID="{D9029F21-7FA2-4094-9EB7-C5A59F0B6F2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7A2A352D-F928-49BB-8D79-D23DF0A214CD}" type="pres">
      <dgm:prSet presAssocID="{D9029F21-7FA2-4094-9EB7-C5A59F0B6F2E}" presName="spaceRect" presStyleCnt="0"/>
      <dgm:spPr/>
    </dgm:pt>
    <dgm:pt modelId="{0113F7E2-DBA2-4DEF-9C8E-FD3771475361}" type="pres">
      <dgm:prSet presAssocID="{D9029F21-7FA2-4094-9EB7-C5A59F0B6F2E}" presName="parTx" presStyleLbl="revTx" presStyleIdx="1" presStyleCnt="3">
        <dgm:presLayoutVars>
          <dgm:chMax val="0"/>
          <dgm:chPref val="0"/>
        </dgm:presLayoutVars>
      </dgm:prSet>
      <dgm:spPr/>
    </dgm:pt>
    <dgm:pt modelId="{B4B7983C-7E4A-48AE-BA27-C059A8676C04}" type="pres">
      <dgm:prSet presAssocID="{C9A5B34D-53BD-4213-A780-A8518E899B9E}" presName="sibTrans" presStyleCnt="0"/>
      <dgm:spPr/>
    </dgm:pt>
    <dgm:pt modelId="{A2E09061-524D-4094-B3C0-5147C888D82C}" type="pres">
      <dgm:prSet presAssocID="{2BE022A5-12A8-4E88-8960-80D4E8CDDD10}" presName="compNode" presStyleCnt="0"/>
      <dgm:spPr/>
    </dgm:pt>
    <dgm:pt modelId="{43B0727E-7827-417F-9887-30618023789C}" type="pres">
      <dgm:prSet presAssocID="{2BE022A5-12A8-4E88-8960-80D4E8CDDD10}" presName="bgRect" presStyleLbl="bgShp" presStyleIdx="2" presStyleCnt="3"/>
      <dgm:spPr/>
    </dgm:pt>
    <dgm:pt modelId="{AEE03A71-A58C-4CB1-A95E-4E31E2F1906E}" type="pres">
      <dgm:prSet presAssocID="{2BE022A5-12A8-4E88-8960-80D4E8CDDD1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ABC6A24F-E6FC-4355-B77D-903A52F68EE6}" type="pres">
      <dgm:prSet presAssocID="{2BE022A5-12A8-4E88-8960-80D4E8CDDD10}" presName="spaceRect" presStyleCnt="0"/>
      <dgm:spPr/>
    </dgm:pt>
    <dgm:pt modelId="{C9E2349E-4118-4267-8D42-B0B4982EB5BF}" type="pres">
      <dgm:prSet presAssocID="{2BE022A5-12A8-4E88-8960-80D4E8CDDD1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BF5526B-8B19-4E5C-A163-7C01E15ECD02}" srcId="{D95395CA-B4C7-4943-B982-A53B5B016DA3}" destId="{2BE022A5-12A8-4E88-8960-80D4E8CDDD10}" srcOrd="2" destOrd="0" parTransId="{47B76F18-6980-47F5-A51B-269CD230E43B}" sibTransId="{2A03A15A-68C7-4AB6-81CD-E6FA1CD54BB6}"/>
    <dgm:cxn modelId="{723F847E-9966-448E-995C-AC3F3F616704}" type="presOf" srcId="{D9029F21-7FA2-4094-9EB7-C5A59F0B6F2E}" destId="{0113F7E2-DBA2-4DEF-9C8E-FD3771475361}" srcOrd="0" destOrd="0" presId="urn:microsoft.com/office/officeart/2018/2/layout/IconVerticalSolidList"/>
    <dgm:cxn modelId="{CB169199-A293-4FF5-AF29-31A20549B397}" type="presOf" srcId="{D95395CA-B4C7-4943-B982-A53B5B016DA3}" destId="{56F3FD17-CEDD-438B-A7BC-4991B3C49271}" srcOrd="0" destOrd="0" presId="urn:microsoft.com/office/officeart/2018/2/layout/IconVerticalSolidList"/>
    <dgm:cxn modelId="{351816AF-AE86-4681-BA90-A79117F0A45C}" type="presOf" srcId="{10F80E10-EC98-414E-A711-2E57978EF158}" destId="{7CC51084-2ADD-412B-A578-CCC4FC957C08}" srcOrd="0" destOrd="0" presId="urn:microsoft.com/office/officeart/2018/2/layout/IconVerticalSolidList"/>
    <dgm:cxn modelId="{5046BECC-E85D-4A37-AF1B-334BBBDA9876}" type="presOf" srcId="{2BE022A5-12A8-4E88-8960-80D4E8CDDD10}" destId="{C9E2349E-4118-4267-8D42-B0B4982EB5BF}" srcOrd="0" destOrd="0" presId="urn:microsoft.com/office/officeart/2018/2/layout/IconVerticalSolidList"/>
    <dgm:cxn modelId="{01567AD5-A437-4223-8B16-189DE94F9B2A}" srcId="{D95395CA-B4C7-4943-B982-A53B5B016DA3}" destId="{10F80E10-EC98-414E-A711-2E57978EF158}" srcOrd="0" destOrd="0" parTransId="{DA35BAA2-48DF-4DC9-BB0D-76566263D837}" sibTransId="{91BA04AE-F406-443C-AEE3-42416514CE8A}"/>
    <dgm:cxn modelId="{8C11FFE9-4404-4749-8AAE-C149D02700F0}" srcId="{D95395CA-B4C7-4943-B982-A53B5B016DA3}" destId="{D9029F21-7FA2-4094-9EB7-C5A59F0B6F2E}" srcOrd="1" destOrd="0" parTransId="{52AB5E27-9C88-4B4F-A90F-E53CE71F5229}" sibTransId="{C9A5B34D-53BD-4213-A780-A8518E899B9E}"/>
    <dgm:cxn modelId="{0E04ED6F-3BFC-43C2-88CB-2830E299239F}" type="presParOf" srcId="{56F3FD17-CEDD-438B-A7BC-4991B3C49271}" destId="{9D3DC7E2-B281-418D-A0D2-B542E9DC69A3}" srcOrd="0" destOrd="0" presId="urn:microsoft.com/office/officeart/2018/2/layout/IconVerticalSolidList"/>
    <dgm:cxn modelId="{53D2BB65-B651-4D78-A2C8-948789B07644}" type="presParOf" srcId="{9D3DC7E2-B281-418D-A0D2-B542E9DC69A3}" destId="{B154DB43-79D3-4BA1-899A-0605D1394E63}" srcOrd="0" destOrd="0" presId="urn:microsoft.com/office/officeart/2018/2/layout/IconVerticalSolidList"/>
    <dgm:cxn modelId="{F2201A93-4321-4389-8886-9CC3FE81810F}" type="presParOf" srcId="{9D3DC7E2-B281-418D-A0D2-B542E9DC69A3}" destId="{E7E003B2-F745-4E7D-9097-9EB3C6502AEB}" srcOrd="1" destOrd="0" presId="urn:microsoft.com/office/officeart/2018/2/layout/IconVerticalSolidList"/>
    <dgm:cxn modelId="{7814EA08-E4F4-430F-AB8F-581A62154E56}" type="presParOf" srcId="{9D3DC7E2-B281-418D-A0D2-B542E9DC69A3}" destId="{75A21C30-35A5-4260-BF91-33215C5BEFEE}" srcOrd="2" destOrd="0" presId="urn:microsoft.com/office/officeart/2018/2/layout/IconVerticalSolidList"/>
    <dgm:cxn modelId="{60A348E2-A1E7-4B9E-B51B-5B590F422F16}" type="presParOf" srcId="{9D3DC7E2-B281-418D-A0D2-B542E9DC69A3}" destId="{7CC51084-2ADD-412B-A578-CCC4FC957C08}" srcOrd="3" destOrd="0" presId="urn:microsoft.com/office/officeart/2018/2/layout/IconVerticalSolidList"/>
    <dgm:cxn modelId="{13807399-D19F-4BDE-9F26-96A17278C751}" type="presParOf" srcId="{56F3FD17-CEDD-438B-A7BC-4991B3C49271}" destId="{AEF46185-E075-4277-9B33-AD1C5CA0F90D}" srcOrd="1" destOrd="0" presId="urn:microsoft.com/office/officeart/2018/2/layout/IconVerticalSolidList"/>
    <dgm:cxn modelId="{EFD08BE5-AB26-4FDE-8B3C-19C7FAB48899}" type="presParOf" srcId="{56F3FD17-CEDD-438B-A7BC-4991B3C49271}" destId="{38BD9FC6-72B1-43A4-AF19-75CDF4CA97BF}" srcOrd="2" destOrd="0" presId="urn:microsoft.com/office/officeart/2018/2/layout/IconVerticalSolidList"/>
    <dgm:cxn modelId="{EEC4AE61-B4BF-495F-8D09-CE44C245FB85}" type="presParOf" srcId="{38BD9FC6-72B1-43A4-AF19-75CDF4CA97BF}" destId="{3933DA12-C830-4F3E-9FBE-BFEA12D556BF}" srcOrd="0" destOrd="0" presId="urn:microsoft.com/office/officeart/2018/2/layout/IconVerticalSolidList"/>
    <dgm:cxn modelId="{0331DA9C-DF79-4033-A7A3-9C7C4A17216D}" type="presParOf" srcId="{38BD9FC6-72B1-43A4-AF19-75CDF4CA97BF}" destId="{3C5FB2C5-3A3B-49AD-BC0D-A95EC743B9C3}" srcOrd="1" destOrd="0" presId="urn:microsoft.com/office/officeart/2018/2/layout/IconVerticalSolidList"/>
    <dgm:cxn modelId="{3C5BDFF2-A958-485E-BEE9-9718C534D6F9}" type="presParOf" srcId="{38BD9FC6-72B1-43A4-AF19-75CDF4CA97BF}" destId="{7A2A352D-F928-49BB-8D79-D23DF0A214CD}" srcOrd="2" destOrd="0" presId="urn:microsoft.com/office/officeart/2018/2/layout/IconVerticalSolidList"/>
    <dgm:cxn modelId="{E1C3226E-825A-49D5-8C97-E3ACCEB4DA4D}" type="presParOf" srcId="{38BD9FC6-72B1-43A4-AF19-75CDF4CA97BF}" destId="{0113F7E2-DBA2-4DEF-9C8E-FD3771475361}" srcOrd="3" destOrd="0" presId="urn:microsoft.com/office/officeart/2018/2/layout/IconVerticalSolidList"/>
    <dgm:cxn modelId="{E175192C-B574-4CC8-A2DE-3CA3A5011F2F}" type="presParOf" srcId="{56F3FD17-CEDD-438B-A7BC-4991B3C49271}" destId="{B4B7983C-7E4A-48AE-BA27-C059A8676C04}" srcOrd="3" destOrd="0" presId="urn:microsoft.com/office/officeart/2018/2/layout/IconVerticalSolidList"/>
    <dgm:cxn modelId="{E4F99956-37AF-426A-B21F-16C0E34FDBBB}" type="presParOf" srcId="{56F3FD17-CEDD-438B-A7BC-4991B3C49271}" destId="{A2E09061-524D-4094-B3C0-5147C888D82C}" srcOrd="4" destOrd="0" presId="urn:microsoft.com/office/officeart/2018/2/layout/IconVerticalSolidList"/>
    <dgm:cxn modelId="{FA00FAAA-762D-4C5D-98D3-E299954AEA6F}" type="presParOf" srcId="{A2E09061-524D-4094-B3C0-5147C888D82C}" destId="{43B0727E-7827-417F-9887-30618023789C}" srcOrd="0" destOrd="0" presId="urn:microsoft.com/office/officeart/2018/2/layout/IconVerticalSolidList"/>
    <dgm:cxn modelId="{4E640928-032C-4910-8D9F-C03907C88CF7}" type="presParOf" srcId="{A2E09061-524D-4094-B3C0-5147C888D82C}" destId="{AEE03A71-A58C-4CB1-A95E-4E31E2F1906E}" srcOrd="1" destOrd="0" presId="urn:microsoft.com/office/officeart/2018/2/layout/IconVerticalSolidList"/>
    <dgm:cxn modelId="{7D6295F3-4A80-4FB7-857E-11355E7C430F}" type="presParOf" srcId="{A2E09061-524D-4094-B3C0-5147C888D82C}" destId="{ABC6A24F-E6FC-4355-B77D-903A52F68EE6}" srcOrd="2" destOrd="0" presId="urn:microsoft.com/office/officeart/2018/2/layout/IconVerticalSolidList"/>
    <dgm:cxn modelId="{B8FAD619-76A3-4BEA-AF18-C8339D5C1D84}" type="presParOf" srcId="{A2E09061-524D-4094-B3C0-5147C888D82C}" destId="{C9E2349E-4118-4267-8D42-B0B4982EB5B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B4FAD1-F01A-45D0-9980-29650781212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49A185E8-EFEE-44F5-AA73-11BF3E6CD0B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400" b="0" i="0" dirty="0"/>
            <a:t>Další výhody</a:t>
          </a:r>
          <a:endParaRPr lang="en-US" sz="2400" dirty="0">
            <a:latin typeface="Aptos" panose="020B0004020202020204" pitchFamily="34" charset="0"/>
          </a:endParaRPr>
        </a:p>
      </dgm:t>
    </dgm:pt>
    <dgm:pt modelId="{3C863F84-6F24-4283-83A1-4BD7CC92BCA7}" type="parTrans" cxnId="{9E8608A6-3344-4004-87F6-26BB21863B75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684CCA59-FCDB-4415-A0B7-6C7F7B769322}" type="sibTrans" cxnId="{9E8608A6-3344-4004-87F6-26BB21863B75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076F660D-B071-4169-879C-ADE9521B90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Vzdělávání: </a:t>
          </a:r>
          <a:r>
            <a:rPr lang="cs-CZ" sz="1600" b="0" i="0" kern="1200" dirty="0"/>
            <a:t>Mohlo by být použito pro vzdělávací účely prostřednictvím zdrojů, nástrojů a diskusí o mnoha tématech, které doplňuje tradiční učení.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039CC391-2370-4282-BFE9-1D93B37B19E2}" type="parTrans" cxnId="{720C8E26-3CDC-4D90-A197-1F57AD5F09B4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4A0D8D92-6645-4BFD-8938-292A5DBE86E4}" type="sibTrans" cxnId="{720C8E26-3CDC-4D90-A197-1F57AD5F09B4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F6EBB7CE-1C27-4225-9DC4-D9F51DC8E5A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Sebevyjádření: </a:t>
          </a:r>
          <a:r>
            <a:rPr lang="cs-CZ" sz="1600" b="0" i="0" kern="1200" dirty="0"/>
            <a:t>Nabízí nástroje pro fotografování, video a psaní, které uživatelům umožňují vyjádřit své pocity a perspektivy.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0876E564-9D94-4CE7-A88C-2187844307DA}" type="parTrans" cxnId="{3B294FE7-88CF-4841-BCCD-0451600D87F6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75207335-7990-4027-8EAC-5BB2544FD1B3}" type="sibTrans" cxnId="{3B294FE7-88CF-4841-BCCD-0451600D87F6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9DAC6B7C-0CF0-45C6-B7DD-FECB19A2BD3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i="0" dirty="0"/>
            <a:t>Rozvoj sítě: </a:t>
          </a:r>
          <a:r>
            <a:rPr lang="cs-CZ" sz="1600" b="0" i="0" dirty="0"/>
            <a:t>Umožňuje jednotlivcům navazovat profesionální kontakty a získávat pracovní příležitosti.</a:t>
          </a:r>
          <a:r>
            <a:rPr lang="en-US" sz="1600" i="0" dirty="0">
              <a:latin typeface="Aptos" panose="020B0004020202020204" pitchFamily="34" charset="0"/>
            </a:rPr>
            <a:t>.</a:t>
          </a:r>
          <a:endParaRPr lang="en-US" sz="1600" dirty="0">
            <a:latin typeface="Aptos" panose="020B0004020202020204" pitchFamily="34" charset="0"/>
          </a:endParaRPr>
        </a:p>
      </dgm:t>
    </dgm:pt>
    <dgm:pt modelId="{46BE8520-4CB6-42D2-A089-8E496BB96BF7}" type="parTrans" cxnId="{E0A13EF0-CBD1-4576-A10E-A70A5C155D75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2F0C105A-A16C-4791-B72F-C71A4AE5E6B2}" type="sibTrans" cxnId="{E0A13EF0-CBD1-4576-A10E-A70A5C155D75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01754A67-25FB-4E18-9317-BD4A5345ABC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Šíření: </a:t>
          </a:r>
          <a:r>
            <a:rPr lang="cs-CZ" sz="1600" b="0" i="0" kern="1200" dirty="0"/>
            <a:t>Pomáhá sdílet zprávy a informace a umožňuje lidem zůstat informováni a aktualizováni.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42F6A258-D149-4B26-9BAA-C447E8AA1B10}" type="parTrans" cxnId="{B3AEA752-27C1-4A8C-B969-556A1E4E469F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3E3DB27F-F888-4BFE-8D5C-2D7452ACD787}" type="sibTrans" cxnId="{B3AEA752-27C1-4A8C-B969-556A1E4E469F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3AE14F6F-B83A-458B-AFD2-DA7CCD1951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Vytváření povědomí: </a:t>
          </a:r>
          <a:r>
            <a:rPr lang="cs-CZ" sz="1600" b="0" i="0" kern="1200" dirty="0"/>
            <a:t>Pomáhá zvyšovat povědomí o sociálních otázkách a dávat hlasy slyšet.</a:t>
          </a:r>
          <a:endParaRPr lang="en-US" sz="1600" kern="1200" dirty="0">
            <a:latin typeface="Aptos" panose="020B0004020202020204" pitchFamily="34" charset="0"/>
          </a:endParaRPr>
        </a:p>
      </dgm:t>
    </dgm:pt>
    <dgm:pt modelId="{D466549D-0904-41DF-8B39-5C123262379B}" type="parTrans" cxnId="{4EE9E98C-AE68-4E29-B6BA-88555ED192C1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11AAC7A4-3035-4F3F-9537-E5DFE720BE32}" type="sibTrans" cxnId="{4EE9E98C-AE68-4E29-B6BA-88555ED192C1}">
      <dgm:prSet/>
      <dgm:spPr/>
      <dgm:t>
        <a:bodyPr/>
        <a:lstStyle/>
        <a:p>
          <a:endParaRPr lang="en-US" sz="1600">
            <a:latin typeface="Aptos" panose="020B0004020202020204" pitchFamily="34" charset="0"/>
          </a:endParaRPr>
        </a:p>
      </dgm:t>
    </dgm:pt>
    <dgm:pt modelId="{17E9923F-8A31-4C86-82ED-F8961DF7E8F9}" type="pres">
      <dgm:prSet presAssocID="{10B4FAD1-F01A-45D0-9980-296507812121}" presName="root" presStyleCnt="0">
        <dgm:presLayoutVars>
          <dgm:dir/>
          <dgm:resizeHandles val="exact"/>
        </dgm:presLayoutVars>
      </dgm:prSet>
      <dgm:spPr/>
    </dgm:pt>
    <dgm:pt modelId="{B30C6061-6F0E-44F3-9279-5A400C246A00}" type="pres">
      <dgm:prSet presAssocID="{49A185E8-EFEE-44F5-AA73-11BF3E6CD0B2}" presName="compNode" presStyleCnt="0"/>
      <dgm:spPr/>
    </dgm:pt>
    <dgm:pt modelId="{588628CF-FB44-405A-B071-8BF94613D907}" type="pres">
      <dgm:prSet presAssocID="{49A185E8-EFEE-44F5-AA73-11BF3E6CD0B2}" presName="bgRect" presStyleLbl="bgShp" presStyleIdx="0" presStyleCnt="6" custLinFactNeighborX="245" custLinFactNeighborY="-50235"/>
      <dgm:spPr>
        <a:solidFill>
          <a:srgbClr val="92BAB5"/>
        </a:solidFill>
      </dgm:spPr>
    </dgm:pt>
    <dgm:pt modelId="{AFB384EB-8023-4CC6-9AB7-52C4B6B7C1A0}" type="pres">
      <dgm:prSet presAssocID="{49A185E8-EFEE-44F5-AA73-11BF3E6CD0B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86E7432-6241-4BEC-8E84-0E9E1F03361C}" type="pres">
      <dgm:prSet presAssocID="{49A185E8-EFEE-44F5-AA73-11BF3E6CD0B2}" presName="spaceRect" presStyleCnt="0"/>
      <dgm:spPr/>
    </dgm:pt>
    <dgm:pt modelId="{406690D6-4A7D-4ED6-885F-136C62F1D830}" type="pres">
      <dgm:prSet presAssocID="{49A185E8-EFEE-44F5-AA73-11BF3E6CD0B2}" presName="parTx" presStyleLbl="revTx" presStyleIdx="0" presStyleCnt="6">
        <dgm:presLayoutVars>
          <dgm:chMax val="0"/>
          <dgm:chPref val="0"/>
        </dgm:presLayoutVars>
      </dgm:prSet>
      <dgm:spPr/>
    </dgm:pt>
    <dgm:pt modelId="{9865A8AB-C469-4D29-A5DA-2CE6FD247910}" type="pres">
      <dgm:prSet presAssocID="{684CCA59-FCDB-4415-A0B7-6C7F7B769322}" presName="sibTrans" presStyleCnt="0"/>
      <dgm:spPr/>
    </dgm:pt>
    <dgm:pt modelId="{555A4D19-27C0-4832-B7E8-C99CF1F8DE9A}" type="pres">
      <dgm:prSet presAssocID="{076F660D-B071-4169-879C-ADE9521B9033}" presName="compNode" presStyleCnt="0"/>
      <dgm:spPr/>
    </dgm:pt>
    <dgm:pt modelId="{E9B1ACA2-F456-4A02-8D7E-FA281AEFCC23}" type="pres">
      <dgm:prSet presAssocID="{076F660D-B071-4169-879C-ADE9521B9033}" presName="bgRect" presStyleLbl="bgShp" presStyleIdx="1" presStyleCnt="6"/>
      <dgm:spPr/>
    </dgm:pt>
    <dgm:pt modelId="{33706E04-C7E6-49F2-B65E-976D12A95063}" type="pres">
      <dgm:prSet presAssocID="{076F660D-B071-4169-879C-ADE9521B9033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ieda"/>
        </a:ext>
      </dgm:extLst>
    </dgm:pt>
    <dgm:pt modelId="{4E3C8E20-752B-47CD-8962-4A0E4FF721CD}" type="pres">
      <dgm:prSet presAssocID="{076F660D-B071-4169-879C-ADE9521B9033}" presName="spaceRect" presStyleCnt="0"/>
      <dgm:spPr/>
    </dgm:pt>
    <dgm:pt modelId="{BC086E5D-42D4-4D2E-B543-402546958D34}" type="pres">
      <dgm:prSet presAssocID="{076F660D-B071-4169-879C-ADE9521B9033}" presName="parTx" presStyleLbl="revTx" presStyleIdx="1" presStyleCnt="6">
        <dgm:presLayoutVars>
          <dgm:chMax val="0"/>
          <dgm:chPref val="0"/>
        </dgm:presLayoutVars>
      </dgm:prSet>
      <dgm:spPr/>
    </dgm:pt>
    <dgm:pt modelId="{6075C73D-0BDC-4D4B-ABF8-DE098BBC099E}" type="pres">
      <dgm:prSet presAssocID="{4A0D8D92-6645-4BFD-8938-292A5DBE86E4}" presName="sibTrans" presStyleCnt="0"/>
      <dgm:spPr/>
    </dgm:pt>
    <dgm:pt modelId="{33A1007A-74AD-4520-B4B7-9456F90C59FC}" type="pres">
      <dgm:prSet presAssocID="{F6EBB7CE-1C27-4225-9DC4-D9F51DC8E5AF}" presName="compNode" presStyleCnt="0"/>
      <dgm:spPr/>
    </dgm:pt>
    <dgm:pt modelId="{244D7F3B-6135-4C17-BE6D-15B3A21A29FC}" type="pres">
      <dgm:prSet presAssocID="{F6EBB7CE-1C27-4225-9DC4-D9F51DC8E5AF}" presName="bgRect" presStyleLbl="bgShp" presStyleIdx="2" presStyleCnt="6"/>
      <dgm:spPr/>
    </dgm:pt>
    <dgm:pt modelId="{415EA54D-2151-4997-9CC3-BE2468E99CEB}" type="pres">
      <dgm:prSet presAssocID="{F6EBB7CE-1C27-4225-9DC4-D9F51DC8E5A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brázky"/>
        </a:ext>
      </dgm:extLst>
    </dgm:pt>
    <dgm:pt modelId="{8B4FDA23-E61A-4112-A846-A734AF1A7BEF}" type="pres">
      <dgm:prSet presAssocID="{F6EBB7CE-1C27-4225-9DC4-D9F51DC8E5AF}" presName="spaceRect" presStyleCnt="0"/>
      <dgm:spPr/>
    </dgm:pt>
    <dgm:pt modelId="{E6503FFD-F65E-48BA-A08F-F227839873DB}" type="pres">
      <dgm:prSet presAssocID="{F6EBB7CE-1C27-4225-9DC4-D9F51DC8E5AF}" presName="parTx" presStyleLbl="revTx" presStyleIdx="2" presStyleCnt="6">
        <dgm:presLayoutVars>
          <dgm:chMax val="0"/>
          <dgm:chPref val="0"/>
        </dgm:presLayoutVars>
      </dgm:prSet>
      <dgm:spPr/>
    </dgm:pt>
    <dgm:pt modelId="{B9BF965A-F528-4F75-B3FC-51FC5F8F71AE}" type="pres">
      <dgm:prSet presAssocID="{75207335-7990-4027-8EAC-5BB2544FD1B3}" presName="sibTrans" presStyleCnt="0"/>
      <dgm:spPr/>
    </dgm:pt>
    <dgm:pt modelId="{77FBF9E9-803C-4C05-860D-16ABE236D183}" type="pres">
      <dgm:prSet presAssocID="{9DAC6B7C-0CF0-45C6-B7DD-FECB19A2BD38}" presName="compNode" presStyleCnt="0"/>
      <dgm:spPr/>
    </dgm:pt>
    <dgm:pt modelId="{9CDB783E-7B6F-4B68-AE90-6D594A27C068}" type="pres">
      <dgm:prSet presAssocID="{9DAC6B7C-0CF0-45C6-B7DD-FECB19A2BD38}" presName="bgRect" presStyleLbl="bgShp" presStyleIdx="3" presStyleCnt="6"/>
      <dgm:spPr/>
    </dgm:pt>
    <dgm:pt modelId="{4B0599B3-9D5A-473F-AA74-9C346E6DB0EF}" type="pres">
      <dgm:prSet presAssocID="{9DAC6B7C-0CF0-45C6-B7DD-FECB19A2BD3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ipojenia"/>
        </a:ext>
      </dgm:extLst>
    </dgm:pt>
    <dgm:pt modelId="{CBF18C41-C78B-4663-9A3F-38C660A06F40}" type="pres">
      <dgm:prSet presAssocID="{9DAC6B7C-0CF0-45C6-B7DD-FECB19A2BD38}" presName="spaceRect" presStyleCnt="0"/>
      <dgm:spPr/>
    </dgm:pt>
    <dgm:pt modelId="{0BEB8B17-C313-4E06-BD9A-4888AE6DBA88}" type="pres">
      <dgm:prSet presAssocID="{9DAC6B7C-0CF0-45C6-B7DD-FECB19A2BD38}" presName="parTx" presStyleLbl="revTx" presStyleIdx="3" presStyleCnt="6">
        <dgm:presLayoutVars>
          <dgm:chMax val="0"/>
          <dgm:chPref val="0"/>
        </dgm:presLayoutVars>
      </dgm:prSet>
      <dgm:spPr/>
    </dgm:pt>
    <dgm:pt modelId="{863DF6BC-1AD4-45EE-996E-B68D69311501}" type="pres">
      <dgm:prSet presAssocID="{2F0C105A-A16C-4791-B72F-C71A4AE5E6B2}" presName="sibTrans" presStyleCnt="0"/>
      <dgm:spPr/>
    </dgm:pt>
    <dgm:pt modelId="{33B89B72-3C93-4DA4-991A-197EB5A849EC}" type="pres">
      <dgm:prSet presAssocID="{01754A67-25FB-4E18-9317-BD4A5345ABCE}" presName="compNode" presStyleCnt="0"/>
      <dgm:spPr/>
    </dgm:pt>
    <dgm:pt modelId="{444686CF-51CC-483E-A655-1A06881C1611}" type="pres">
      <dgm:prSet presAssocID="{01754A67-25FB-4E18-9317-BD4A5345ABCE}" presName="bgRect" presStyleLbl="bgShp" presStyleIdx="4" presStyleCnt="6"/>
      <dgm:spPr/>
    </dgm:pt>
    <dgm:pt modelId="{67BA1CFB-D559-4A93-8048-B3DC5661EEC4}" type="pres">
      <dgm:prSet presAssocID="{01754A67-25FB-4E18-9317-BD4A5345ABC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viny"/>
        </a:ext>
      </dgm:extLst>
    </dgm:pt>
    <dgm:pt modelId="{8A2AD4A5-1098-4B21-97FA-9C2B816A841B}" type="pres">
      <dgm:prSet presAssocID="{01754A67-25FB-4E18-9317-BD4A5345ABCE}" presName="spaceRect" presStyleCnt="0"/>
      <dgm:spPr/>
    </dgm:pt>
    <dgm:pt modelId="{2D2815C7-7997-40CB-90A5-405B3A31E8C5}" type="pres">
      <dgm:prSet presAssocID="{01754A67-25FB-4E18-9317-BD4A5345ABCE}" presName="parTx" presStyleLbl="revTx" presStyleIdx="4" presStyleCnt="6">
        <dgm:presLayoutVars>
          <dgm:chMax val="0"/>
          <dgm:chPref val="0"/>
        </dgm:presLayoutVars>
      </dgm:prSet>
      <dgm:spPr/>
    </dgm:pt>
    <dgm:pt modelId="{364D64BC-DDA6-49A5-B437-574307460EB8}" type="pres">
      <dgm:prSet presAssocID="{3E3DB27F-F888-4BFE-8D5C-2D7452ACD787}" presName="sibTrans" presStyleCnt="0"/>
      <dgm:spPr/>
    </dgm:pt>
    <dgm:pt modelId="{D3A1F25E-6E37-433A-BA2F-7BC8F044492E}" type="pres">
      <dgm:prSet presAssocID="{3AE14F6F-B83A-458B-AFD2-DA7CCD1951B7}" presName="compNode" presStyleCnt="0"/>
      <dgm:spPr/>
    </dgm:pt>
    <dgm:pt modelId="{D41F3908-D282-429D-A0FB-E82EF44044AD}" type="pres">
      <dgm:prSet presAssocID="{3AE14F6F-B83A-458B-AFD2-DA7CCD1951B7}" presName="bgRect" presStyleLbl="bgShp" presStyleIdx="5" presStyleCnt="6"/>
      <dgm:spPr/>
    </dgm:pt>
    <dgm:pt modelId="{D4248EA8-30D2-475A-B180-880E4B12A20C}" type="pres">
      <dgm:prSet presAssocID="{3AE14F6F-B83A-458B-AFD2-DA7CCD1951B7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89332592-1F2D-4E35-B832-E1399EC46E4D}" type="pres">
      <dgm:prSet presAssocID="{3AE14F6F-B83A-458B-AFD2-DA7CCD1951B7}" presName="spaceRect" presStyleCnt="0"/>
      <dgm:spPr/>
    </dgm:pt>
    <dgm:pt modelId="{36FFC3D0-89CD-446B-8223-A970BB9A62A2}" type="pres">
      <dgm:prSet presAssocID="{3AE14F6F-B83A-458B-AFD2-DA7CCD1951B7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720C8E26-3CDC-4D90-A197-1F57AD5F09B4}" srcId="{10B4FAD1-F01A-45D0-9980-296507812121}" destId="{076F660D-B071-4169-879C-ADE9521B9033}" srcOrd="1" destOrd="0" parTransId="{039CC391-2370-4282-BFE9-1D93B37B19E2}" sibTransId="{4A0D8D92-6645-4BFD-8938-292A5DBE86E4}"/>
    <dgm:cxn modelId="{04CE8A50-317F-459E-A1D9-C7F115869FA7}" type="presOf" srcId="{10B4FAD1-F01A-45D0-9980-296507812121}" destId="{17E9923F-8A31-4C86-82ED-F8961DF7E8F9}" srcOrd="0" destOrd="0" presId="urn:microsoft.com/office/officeart/2018/2/layout/IconVerticalSolidList"/>
    <dgm:cxn modelId="{B3AEA752-27C1-4A8C-B969-556A1E4E469F}" srcId="{10B4FAD1-F01A-45D0-9980-296507812121}" destId="{01754A67-25FB-4E18-9317-BD4A5345ABCE}" srcOrd="4" destOrd="0" parTransId="{42F6A258-D149-4B26-9BAA-C447E8AA1B10}" sibTransId="{3E3DB27F-F888-4BFE-8D5C-2D7452ACD787}"/>
    <dgm:cxn modelId="{D1DB2558-F562-4CAE-8741-93DCE2B755DC}" type="presOf" srcId="{9DAC6B7C-0CF0-45C6-B7DD-FECB19A2BD38}" destId="{0BEB8B17-C313-4E06-BD9A-4888AE6DBA88}" srcOrd="0" destOrd="0" presId="urn:microsoft.com/office/officeart/2018/2/layout/IconVerticalSolidList"/>
    <dgm:cxn modelId="{07D9F96B-651D-4CFE-8A13-FFA563055455}" type="presOf" srcId="{076F660D-B071-4169-879C-ADE9521B9033}" destId="{BC086E5D-42D4-4D2E-B543-402546958D34}" srcOrd="0" destOrd="0" presId="urn:microsoft.com/office/officeart/2018/2/layout/IconVerticalSolidList"/>
    <dgm:cxn modelId="{805A6C6F-5241-40C9-A19E-15620302B434}" type="presOf" srcId="{01754A67-25FB-4E18-9317-BD4A5345ABCE}" destId="{2D2815C7-7997-40CB-90A5-405B3A31E8C5}" srcOrd="0" destOrd="0" presId="urn:microsoft.com/office/officeart/2018/2/layout/IconVerticalSolidList"/>
    <dgm:cxn modelId="{4EE9E98C-AE68-4E29-B6BA-88555ED192C1}" srcId="{10B4FAD1-F01A-45D0-9980-296507812121}" destId="{3AE14F6F-B83A-458B-AFD2-DA7CCD1951B7}" srcOrd="5" destOrd="0" parTransId="{D466549D-0904-41DF-8B39-5C123262379B}" sibTransId="{11AAC7A4-3035-4F3F-9537-E5DFE720BE32}"/>
    <dgm:cxn modelId="{56402EA3-E1F1-4CC8-9354-EDD3F83489E9}" type="presOf" srcId="{49A185E8-EFEE-44F5-AA73-11BF3E6CD0B2}" destId="{406690D6-4A7D-4ED6-885F-136C62F1D830}" srcOrd="0" destOrd="0" presId="urn:microsoft.com/office/officeart/2018/2/layout/IconVerticalSolidList"/>
    <dgm:cxn modelId="{9E8608A6-3344-4004-87F6-26BB21863B75}" srcId="{10B4FAD1-F01A-45D0-9980-296507812121}" destId="{49A185E8-EFEE-44F5-AA73-11BF3E6CD0B2}" srcOrd="0" destOrd="0" parTransId="{3C863F84-6F24-4283-83A1-4BD7CC92BCA7}" sibTransId="{684CCA59-FCDB-4415-A0B7-6C7F7B769322}"/>
    <dgm:cxn modelId="{562FEFC6-F638-4EE4-98DB-0C10BD50F2F9}" type="presOf" srcId="{3AE14F6F-B83A-458B-AFD2-DA7CCD1951B7}" destId="{36FFC3D0-89CD-446B-8223-A970BB9A62A2}" srcOrd="0" destOrd="0" presId="urn:microsoft.com/office/officeart/2018/2/layout/IconVerticalSolidList"/>
    <dgm:cxn modelId="{D745F9D2-DE4A-40BC-8D79-F1952E7299EB}" type="presOf" srcId="{F6EBB7CE-1C27-4225-9DC4-D9F51DC8E5AF}" destId="{E6503FFD-F65E-48BA-A08F-F227839873DB}" srcOrd="0" destOrd="0" presId="urn:microsoft.com/office/officeart/2018/2/layout/IconVerticalSolidList"/>
    <dgm:cxn modelId="{3B294FE7-88CF-4841-BCCD-0451600D87F6}" srcId="{10B4FAD1-F01A-45D0-9980-296507812121}" destId="{F6EBB7CE-1C27-4225-9DC4-D9F51DC8E5AF}" srcOrd="2" destOrd="0" parTransId="{0876E564-9D94-4CE7-A88C-2187844307DA}" sibTransId="{75207335-7990-4027-8EAC-5BB2544FD1B3}"/>
    <dgm:cxn modelId="{E0A13EF0-CBD1-4576-A10E-A70A5C155D75}" srcId="{10B4FAD1-F01A-45D0-9980-296507812121}" destId="{9DAC6B7C-0CF0-45C6-B7DD-FECB19A2BD38}" srcOrd="3" destOrd="0" parTransId="{46BE8520-4CB6-42D2-A089-8E496BB96BF7}" sibTransId="{2F0C105A-A16C-4791-B72F-C71A4AE5E6B2}"/>
    <dgm:cxn modelId="{CF6F3CB6-2981-4FD9-AFFC-1A0857E3169A}" type="presParOf" srcId="{17E9923F-8A31-4C86-82ED-F8961DF7E8F9}" destId="{B30C6061-6F0E-44F3-9279-5A400C246A00}" srcOrd="0" destOrd="0" presId="urn:microsoft.com/office/officeart/2018/2/layout/IconVerticalSolidList"/>
    <dgm:cxn modelId="{B7220876-2ACD-4B94-B3A0-F70DF089E457}" type="presParOf" srcId="{B30C6061-6F0E-44F3-9279-5A400C246A00}" destId="{588628CF-FB44-405A-B071-8BF94613D907}" srcOrd="0" destOrd="0" presId="urn:microsoft.com/office/officeart/2018/2/layout/IconVerticalSolidList"/>
    <dgm:cxn modelId="{E13A29B7-99A0-4AFA-9760-95E90FE19372}" type="presParOf" srcId="{B30C6061-6F0E-44F3-9279-5A400C246A00}" destId="{AFB384EB-8023-4CC6-9AB7-52C4B6B7C1A0}" srcOrd="1" destOrd="0" presId="urn:microsoft.com/office/officeart/2018/2/layout/IconVerticalSolidList"/>
    <dgm:cxn modelId="{E49E5596-76E0-49C0-9FCD-0645E33DBA73}" type="presParOf" srcId="{B30C6061-6F0E-44F3-9279-5A400C246A00}" destId="{C86E7432-6241-4BEC-8E84-0E9E1F03361C}" srcOrd="2" destOrd="0" presId="urn:microsoft.com/office/officeart/2018/2/layout/IconVerticalSolidList"/>
    <dgm:cxn modelId="{0FCAB819-CA14-4DA2-A9FA-663D0A621A5E}" type="presParOf" srcId="{B30C6061-6F0E-44F3-9279-5A400C246A00}" destId="{406690D6-4A7D-4ED6-885F-136C62F1D830}" srcOrd="3" destOrd="0" presId="urn:microsoft.com/office/officeart/2018/2/layout/IconVerticalSolidList"/>
    <dgm:cxn modelId="{E2DD7F26-4ABF-421E-9CB3-505C33A7E637}" type="presParOf" srcId="{17E9923F-8A31-4C86-82ED-F8961DF7E8F9}" destId="{9865A8AB-C469-4D29-A5DA-2CE6FD247910}" srcOrd="1" destOrd="0" presId="urn:microsoft.com/office/officeart/2018/2/layout/IconVerticalSolidList"/>
    <dgm:cxn modelId="{87ADA441-C35D-4349-81CC-F494100132BA}" type="presParOf" srcId="{17E9923F-8A31-4C86-82ED-F8961DF7E8F9}" destId="{555A4D19-27C0-4832-B7E8-C99CF1F8DE9A}" srcOrd="2" destOrd="0" presId="urn:microsoft.com/office/officeart/2018/2/layout/IconVerticalSolidList"/>
    <dgm:cxn modelId="{66FE2831-DD57-4EE0-81FC-ED479669CC98}" type="presParOf" srcId="{555A4D19-27C0-4832-B7E8-C99CF1F8DE9A}" destId="{E9B1ACA2-F456-4A02-8D7E-FA281AEFCC23}" srcOrd="0" destOrd="0" presId="urn:microsoft.com/office/officeart/2018/2/layout/IconVerticalSolidList"/>
    <dgm:cxn modelId="{A29131DB-98B4-46A4-A8AF-2A837E10F7E2}" type="presParOf" srcId="{555A4D19-27C0-4832-B7E8-C99CF1F8DE9A}" destId="{33706E04-C7E6-49F2-B65E-976D12A95063}" srcOrd="1" destOrd="0" presId="urn:microsoft.com/office/officeart/2018/2/layout/IconVerticalSolidList"/>
    <dgm:cxn modelId="{07FF48E4-5236-44C3-BEAC-5B82249EE4E8}" type="presParOf" srcId="{555A4D19-27C0-4832-B7E8-C99CF1F8DE9A}" destId="{4E3C8E20-752B-47CD-8962-4A0E4FF721CD}" srcOrd="2" destOrd="0" presId="urn:microsoft.com/office/officeart/2018/2/layout/IconVerticalSolidList"/>
    <dgm:cxn modelId="{4D74A932-F279-4B79-935E-660E419F5719}" type="presParOf" srcId="{555A4D19-27C0-4832-B7E8-C99CF1F8DE9A}" destId="{BC086E5D-42D4-4D2E-B543-402546958D34}" srcOrd="3" destOrd="0" presId="urn:microsoft.com/office/officeart/2018/2/layout/IconVerticalSolidList"/>
    <dgm:cxn modelId="{E65C1455-7142-49E7-8D71-88263963C7F2}" type="presParOf" srcId="{17E9923F-8A31-4C86-82ED-F8961DF7E8F9}" destId="{6075C73D-0BDC-4D4B-ABF8-DE098BBC099E}" srcOrd="3" destOrd="0" presId="urn:microsoft.com/office/officeart/2018/2/layout/IconVerticalSolidList"/>
    <dgm:cxn modelId="{76AEE29C-9240-4F39-86CD-9C8004332E9B}" type="presParOf" srcId="{17E9923F-8A31-4C86-82ED-F8961DF7E8F9}" destId="{33A1007A-74AD-4520-B4B7-9456F90C59FC}" srcOrd="4" destOrd="0" presId="urn:microsoft.com/office/officeart/2018/2/layout/IconVerticalSolidList"/>
    <dgm:cxn modelId="{0B881C1A-E2B1-4CDD-9D54-CB137AED363A}" type="presParOf" srcId="{33A1007A-74AD-4520-B4B7-9456F90C59FC}" destId="{244D7F3B-6135-4C17-BE6D-15B3A21A29FC}" srcOrd="0" destOrd="0" presId="urn:microsoft.com/office/officeart/2018/2/layout/IconVerticalSolidList"/>
    <dgm:cxn modelId="{72F93CEB-4B77-4D00-8075-5E247A41952A}" type="presParOf" srcId="{33A1007A-74AD-4520-B4B7-9456F90C59FC}" destId="{415EA54D-2151-4997-9CC3-BE2468E99CEB}" srcOrd="1" destOrd="0" presId="urn:microsoft.com/office/officeart/2018/2/layout/IconVerticalSolidList"/>
    <dgm:cxn modelId="{A92F030F-6BEB-4398-9F84-4917D99F920C}" type="presParOf" srcId="{33A1007A-74AD-4520-B4B7-9456F90C59FC}" destId="{8B4FDA23-E61A-4112-A846-A734AF1A7BEF}" srcOrd="2" destOrd="0" presId="urn:microsoft.com/office/officeart/2018/2/layout/IconVerticalSolidList"/>
    <dgm:cxn modelId="{F78F8FF8-888A-469C-8C1F-DDB60B679B95}" type="presParOf" srcId="{33A1007A-74AD-4520-B4B7-9456F90C59FC}" destId="{E6503FFD-F65E-48BA-A08F-F227839873DB}" srcOrd="3" destOrd="0" presId="urn:microsoft.com/office/officeart/2018/2/layout/IconVerticalSolidList"/>
    <dgm:cxn modelId="{CFACA432-4707-4FE7-B894-61BDBBC4B9FB}" type="presParOf" srcId="{17E9923F-8A31-4C86-82ED-F8961DF7E8F9}" destId="{B9BF965A-F528-4F75-B3FC-51FC5F8F71AE}" srcOrd="5" destOrd="0" presId="urn:microsoft.com/office/officeart/2018/2/layout/IconVerticalSolidList"/>
    <dgm:cxn modelId="{4FE0C767-AFB9-4BF2-B29C-DEDC15E0CD72}" type="presParOf" srcId="{17E9923F-8A31-4C86-82ED-F8961DF7E8F9}" destId="{77FBF9E9-803C-4C05-860D-16ABE236D183}" srcOrd="6" destOrd="0" presId="urn:microsoft.com/office/officeart/2018/2/layout/IconVerticalSolidList"/>
    <dgm:cxn modelId="{0044E9AD-1D6E-4DF2-A1D6-B05C4A706E52}" type="presParOf" srcId="{77FBF9E9-803C-4C05-860D-16ABE236D183}" destId="{9CDB783E-7B6F-4B68-AE90-6D594A27C068}" srcOrd="0" destOrd="0" presId="urn:microsoft.com/office/officeart/2018/2/layout/IconVerticalSolidList"/>
    <dgm:cxn modelId="{FDB2C4F1-B43B-4D76-930B-1A3BD688C1DA}" type="presParOf" srcId="{77FBF9E9-803C-4C05-860D-16ABE236D183}" destId="{4B0599B3-9D5A-473F-AA74-9C346E6DB0EF}" srcOrd="1" destOrd="0" presId="urn:microsoft.com/office/officeart/2018/2/layout/IconVerticalSolidList"/>
    <dgm:cxn modelId="{765D5945-F474-442B-9521-1E255F20A2E7}" type="presParOf" srcId="{77FBF9E9-803C-4C05-860D-16ABE236D183}" destId="{CBF18C41-C78B-4663-9A3F-38C660A06F40}" srcOrd="2" destOrd="0" presId="urn:microsoft.com/office/officeart/2018/2/layout/IconVerticalSolidList"/>
    <dgm:cxn modelId="{D62235F0-3E4F-4651-8A0B-6165974BE837}" type="presParOf" srcId="{77FBF9E9-803C-4C05-860D-16ABE236D183}" destId="{0BEB8B17-C313-4E06-BD9A-4888AE6DBA88}" srcOrd="3" destOrd="0" presId="urn:microsoft.com/office/officeart/2018/2/layout/IconVerticalSolidList"/>
    <dgm:cxn modelId="{82055C55-0E19-465E-B147-FC9BB42EA753}" type="presParOf" srcId="{17E9923F-8A31-4C86-82ED-F8961DF7E8F9}" destId="{863DF6BC-1AD4-45EE-996E-B68D69311501}" srcOrd="7" destOrd="0" presId="urn:microsoft.com/office/officeart/2018/2/layout/IconVerticalSolidList"/>
    <dgm:cxn modelId="{621A3B61-02AF-4DCC-B052-DBFD29C3B4EB}" type="presParOf" srcId="{17E9923F-8A31-4C86-82ED-F8961DF7E8F9}" destId="{33B89B72-3C93-4DA4-991A-197EB5A849EC}" srcOrd="8" destOrd="0" presId="urn:microsoft.com/office/officeart/2018/2/layout/IconVerticalSolidList"/>
    <dgm:cxn modelId="{7746BBFB-833E-4911-8907-D60BE48E279C}" type="presParOf" srcId="{33B89B72-3C93-4DA4-991A-197EB5A849EC}" destId="{444686CF-51CC-483E-A655-1A06881C1611}" srcOrd="0" destOrd="0" presId="urn:microsoft.com/office/officeart/2018/2/layout/IconVerticalSolidList"/>
    <dgm:cxn modelId="{91084E39-1B78-4860-B612-23681212D643}" type="presParOf" srcId="{33B89B72-3C93-4DA4-991A-197EB5A849EC}" destId="{67BA1CFB-D559-4A93-8048-B3DC5661EEC4}" srcOrd="1" destOrd="0" presId="urn:microsoft.com/office/officeart/2018/2/layout/IconVerticalSolidList"/>
    <dgm:cxn modelId="{8328B2CC-6213-4858-B840-1C5FB4DA2F67}" type="presParOf" srcId="{33B89B72-3C93-4DA4-991A-197EB5A849EC}" destId="{8A2AD4A5-1098-4B21-97FA-9C2B816A841B}" srcOrd="2" destOrd="0" presId="urn:microsoft.com/office/officeart/2018/2/layout/IconVerticalSolidList"/>
    <dgm:cxn modelId="{95862E3B-4D9E-49FF-AC79-4225C44B7C7C}" type="presParOf" srcId="{33B89B72-3C93-4DA4-991A-197EB5A849EC}" destId="{2D2815C7-7997-40CB-90A5-405B3A31E8C5}" srcOrd="3" destOrd="0" presId="urn:microsoft.com/office/officeart/2018/2/layout/IconVerticalSolidList"/>
    <dgm:cxn modelId="{305145AC-668C-4CB5-8C44-98498F5FBB52}" type="presParOf" srcId="{17E9923F-8A31-4C86-82ED-F8961DF7E8F9}" destId="{364D64BC-DDA6-49A5-B437-574307460EB8}" srcOrd="9" destOrd="0" presId="urn:microsoft.com/office/officeart/2018/2/layout/IconVerticalSolidList"/>
    <dgm:cxn modelId="{4EC4F7ED-B38F-4BD4-A3E5-0FE4FB84EAC4}" type="presParOf" srcId="{17E9923F-8A31-4C86-82ED-F8961DF7E8F9}" destId="{D3A1F25E-6E37-433A-BA2F-7BC8F044492E}" srcOrd="10" destOrd="0" presId="urn:microsoft.com/office/officeart/2018/2/layout/IconVerticalSolidList"/>
    <dgm:cxn modelId="{8A740CC8-B940-460F-908F-AB591AC54E96}" type="presParOf" srcId="{D3A1F25E-6E37-433A-BA2F-7BC8F044492E}" destId="{D41F3908-D282-429D-A0FB-E82EF44044AD}" srcOrd="0" destOrd="0" presId="urn:microsoft.com/office/officeart/2018/2/layout/IconVerticalSolidList"/>
    <dgm:cxn modelId="{0B26EAEC-07A3-4CB7-821F-F9C704667E55}" type="presParOf" srcId="{D3A1F25E-6E37-433A-BA2F-7BC8F044492E}" destId="{D4248EA8-30D2-475A-B180-880E4B12A20C}" srcOrd="1" destOrd="0" presId="urn:microsoft.com/office/officeart/2018/2/layout/IconVerticalSolidList"/>
    <dgm:cxn modelId="{C31C8AD7-B982-4912-8E86-4299B6215588}" type="presParOf" srcId="{D3A1F25E-6E37-433A-BA2F-7BC8F044492E}" destId="{89332592-1F2D-4E35-B832-E1399EC46E4D}" srcOrd="2" destOrd="0" presId="urn:microsoft.com/office/officeart/2018/2/layout/IconVerticalSolidList"/>
    <dgm:cxn modelId="{447D3D4B-9993-4979-94E1-020275F67A6F}" type="presParOf" srcId="{D3A1F25E-6E37-433A-BA2F-7BC8F044492E}" destId="{36FFC3D0-89CD-446B-8223-A970BB9A62A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8C951-EFFD-4FFC-AF76-CDA07FA13611}">
      <dsp:nvSpPr>
        <dsp:cNvPr id="0" name=""/>
        <dsp:cNvSpPr/>
      </dsp:nvSpPr>
      <dsp:spPr>
        <a:xfrm>
          <a:off x="0" y="0"/>
          <a:ext cx="69729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7DFD6-E532-4C2F-8E0F-DDB6EB97F0A2}">
      <dsp:nvSpPr>
        <dsp:cNvPr id="0" name=""/>
        <dsp:cNvSpPr/>
      </dsp:nvSpPr>
      <dsp:spPr>
        <a:xfrm>
          <a:off x="0" y="0"/>
          <a:ext cx="6972975" cy="600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i="0" kern="1200" dirty="0"/>
            <a:t>OBSAH</a:t>
          </a:r>
          <a:endParaRPr lang="en-US" sz="3200" b="1" kern="1200" dirty="0">
            <a:latin typeface="Aptos" panose="020B0004020202020204" pitchFamily="34" charset="0"/>
          </a:endParaRPr>
        </a:p>
      </dsp:txBody>
      <dsp:txXfrm>
        <a:off x="0" y="0"/>
        <a:ext cx="6972975" cy="600527"/>
      </dsp:txXfrm>
    </dsp:sp>
    <dsp:sp modelId="{BA978681-798E-4E8B-9906-702C602C2001}">
      <dsp:nvSpPr>
        <dsp:cNvPr id="0" name=""/>
        <dsp:cNvSpPr/>
      </dsp:nvSpPr>
      <dsp:spPr>
        <a:xfrm>
          <a:off x="0" y="600527"/>
          <a:ext cx="69729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C219AF-C8D7-4CA7-AF96-133CB193B538}">
      <dsp:nvSpPr>
        <dsp:cNvPr id="0" name=""/>
        <dsp:cNvSpPr/>
      </dsp:nvSpPr>
      <dsp:spPr>
        <a:xfrm>
          <a:off x="0" y="600527"/>
          <a:ext cx="6972975" cy="600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i="0" kern="1200" dirty="0"/>
            <a:t>Koncept „digitální pohody“.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sp:txBody>
      <dsp:txXfrm>
        <a:off x="0" y="600527"/>
        <a:ext cx="6972975" cy="600527"/>
      </dsp:txXfrm>
    </dsp:sp>
    <dsp:sp modelId="{9B43BAE5-18C7-477B-B28A-7E020CBF5F7B}">
      <dsp:nvSpPr>
        <dsp:cNvPr id="0" name=""/>
        <dsp:cNvSpPr/>
      </dsp:nvSpPr>
      <dsp:spPr>
        <a:xfrm>
          <a:off x="0" y="1201054"/>
          <a:ext cx="69729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58840-8C6C-481B-8684-6366253DF07C}">
      <dsp:nvSpPr>
        <dsp:cNvPr id="0" name=""/>
        <dsp:cNvSpPr/>
      </dsp:nvSpPr>
      <dsp:spPr>
        <a:xfrm>
          <a:off x="0" y="1201055"/>
          <a:ext cx="6972975" cy="600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i="0" kern="1200" dirty="0"/>
            <a:t>Proč je to důležité pro dospělé?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sp:txBody>
      <dsp:txXfrm>
        <a:off x="0" y="1201055"/>
        <a:ext cx="6972975" cy="600527"/>
      </dsp:txXfrm>
    </dsp:sp>
    <dsp:sp modelId="{FE5EB41F-DC81-47AF-8DFE-8B2FC44AE86B}">
      <dsp:nvSpPr>
        <dsp:cNvPr id="0" name=""/>
        <dsp:cNvSpPr/>
      </dsp:nvSpPr>
      <dsp:spPr>
        <a:xfrm>
          <a:off x="0" y="1801582"/>
          <a:ext cx="69729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E7B5F-1C43-410C-83C8-908BF621182B}">
      <dsp:nvSpPr>
        <dsp:cNvPr id="0" name=""/>
        <dsp:cNvSpPr/>
      </dsp:nvSpPr>
      <dsp:spPr>
        <a:xfrm>
          <a:off x="0" y="1801582"/>
          <a:ext cx="6972975" cy="600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i="0" kern="1200" dirty="0"/>
            <a:t>Digitální pohoda a technologie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sp:txBody>
      <dsp:txXfrm>
        <a:off x="0" y="1801582"/>
        <a:ext cx="6972975" cy="600527"/>
      </dsp:txXfrm>
    </dsp:sp>
    <dsp:sp modelId="{996B8815-0BC1-49F5-9553-1DBF6F5EA2EA}">
      <dsp:nvSpPr>
        <dsp:cNvPr id="0" name=""/>
        <dsp:cNvSpPr/>
      </dsp:nvSpPr>
      <dsp:spPr>
        <a:xfrm>
          <a:off x="0" y="2402109"/>
          <a:ext cx="69729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04FAA-CDBB-45AF-B0C2-49E51794CC51}">
      <dsp:nvSpPr>
        <dsp:cNvPr id="0" name=""/>
        <dsp:cNvSpPr/>
      </dsp:nvSpPr>
      <dsp:spPr>
        <a:xfrm>
          <a:off x="0" y="2402110"/>
          <a:ext cx="6972975" cy="600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dirty="0"/>
            <a:t>Nadměrný čas strávený na obrazovce s vystavením technologii</a:t>
          </a:r>
          <a:endParaRPr lang="en-US" sz="2000" kern="1200" dirty="0">
            <a:latin typeface="Aptos" panose="020B0004020202020204" pitchFamily="34" charset="0"/>
            <a:ea typeface="+mn-ea"/>
            <a:cs typeface="+mn-cs"/>
          </a:endParaRPr>
        </a:p>
      </dsp:txBody>
      <dsp:txXfrm>
        <a:off x="0" y="2402110"/>
        <a:ext cx="6972975" cy="600527"/>
      </dsp:txXfrm>
    </dsp:sp>
    <dsp:sp modelId="{34CE4033-56B9-4D93-B580-3B02DF1213DD}">
      <dsp:nvSpPr>
        <dsp:cNvPr id="0" name=""/>
        <dsp:cNvSpPr/>
      </dsp:nvSpPr>
      <dsp:spPr>
        <a:xfrm>
          <a:off x="0" y="3002637"/>
          <a:ext cx="69729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96AB2-6485-43F7-AF26-89A5A144D191}">
      <dsp:nvSpPr>
        <dsp:cNvPr id="0" name=""/>
        <dsp:cNvSpPr/>
      </dsp:nvSpPr>
      <dsp:spPr>
        <a:xfrm>
          <a:off x="0" y="3002637"/>
          <a:ext cx="6972975" cy="600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i="0" kern="1200" dirty="0"/>
            <a:t>Sociální média</a:t>
          </a:r>
          <a:endParaRPr lang="en-US" sz="2400" kern="1200" dirty="0">
            <a:latin typeface="Aptos" panose="020B0004020202020204" pitchFamily="34" charset="0"/>
            <a:ea typeface="+mn-ea"/>
            <a:cs typeface="+mn-cs"/>
          </a:endParaRPr>
        </a:p>
      </dsp:txBody>
      <dsp:txXfrm>
        <a:off x="0" y="3002637"/>
        <a:ext cx="6972975" cy="600527"/>
      </dsp:txXfrm>
    </dsp:sp>
    <dsp:sp modelId="{D03B7C6A-DC66-4E77-94E2-C0013AED3E75}">
      <dsp:nvSpPr>
        <dsp:cNvPr id="0" name=""/>
        <dsp:cNvSpPr/>
      </dsp:nvSpPr>
      <dsp:spPr>
        <a:xfrm>
          <a:off x="0" y="3603164"/>
          <a:ext cx="69729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6CBF4-97F8-4C80-9046-72D18605D41C}">
      <dsp:nvSpPr>
        <dsp:cNvPr id="0" name=""/>
        <dsp:cNvSpPr/>
      </dsp:nvSpPr>
      <dsp:spPr>
        <a:xfrm>
          <a:off x="0" y="3603165"/>
          <a:ext cx="6972975" cy="600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i="0" kern="1200" dirty="0"/>
            <a:t>Informační přetížení a stres</a:t>
          </a:r>
          <a:endParaRPr lang="en-GB" sz="2400" kern="1200" dirty="0">
            <a:latin typeface="Aptos" panose="020B0004020202020204" pitchFamily="34" charset="0"/>
          </a:endParaRPr>
        </a:p>
      </dsp:txBody>
      <dsp:txXfrm>
        <a:off x="0" y="3603165"/>
        <a:ext cx="6972975" cy="600527"/>
      </dsp:txXfrm>
    </dsp:sp>
    <dsp:sp modelId="{18A69769-D611-49D6-BFBF-6354050A231C}">
      <dsp:nvSpPr>
        <dsp:cNvPr id="0" name=""/>
        <dsp:cNvSpPr/>
      </dsp:nvSpPr>
      <dsp:spPr>
        <a:xfrm>
          <a:off x="0" y="4203692"/>
          <a:ext cx="69729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71AF9-1970-4D3B-9943-52B1D48C20F1}">
      <dsp:nvSpPr>
        <dsp:cNvPr id="0" name=""/>
        <dsp:cNvSpPr/>
      </dsp:nvSpPr>
      <dsp:spPr>
        <a:xfrm>
          <a:off x="0" y="4203692"/>
          <a:ext cx="6972975" cy="600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Aptos" panose="020B0004020202020204" pitchFamily="34" charset="0"/>
              <a:cs typeface="Calibri" panose="020F0502020204030204" pitchFamily="34" charset="0"/>
            </a:rPr>
            <a:t>Připomenutí (poznámky) </a:t>
          </a:r>
          <a:endParaRPr lang="en-GB" sz="2400" kern="1200" dirty="0">
            <a:latin typeface="Aptos" panose="020B0004020202020204" pitchFamily="34" charset="0"/>
          </a:endParaRPr>
        </a:p>
      </dsp:txBody>
      <dsp:txXfrm>
        <a:off x="0" y="4203692"/>
        <a:ext cx="6972975" cy="6005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5039A-A173-49DF-AA77-FE515BC33B90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62D15-4092-4C06-8066-7F10CBD645EB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i="0" kern="1200" dirty="0"/>
            <a:t>Informační přetížení a stres, ke kterému by to mohlo vést, by mohly mít určité negativní dopady na pohodu dospělých a digitální pohodu</a:t>
          </a:r>
          <a:endParaRPr lang="en-US" sz="2000" b="1" kern="1200" dirty="0">
            <a:latin typeface="Aptos" panose="020B0004020202020204" pitchFamily="34" charset="0"/>
          </a:endParaRPr>
        </a:p>
      </dsp:txBody>
      <dsp:txXfrm>
        <a:off x="0" y="675"/>
        <a:ext cx="6900512" cy="1106957"/>
      </dsp:txXfrm>
    </dsp:sp>
    <dsp:sp modelId="{A480B676-6182-4138-A101-BDE2E4AEE97D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16216-994B-4AF5-AC7D-079559277E31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i="0" kern="1200" dirty="0">
              <a:solidFill>
                <a:srgbClr val="FFAA5A"/>
              </a:solidFill>
              <a:latin typeface="Aptos" panose="020B0004020202020204" pitchFamily="34" charset="0"/>
              <a:ea typeface="+mn-ea"/>
              <a:cs typeface="+mn-cs"/>
            </a:rPr>
            <a:t>Potíže s rozhodováním: </a:t>
          </a:r>
          <a:r>
            <a:rPr lang="cs-CZ" sz="1800" b="0" i="0" kern="1200" dirty="0"/>
            <a:t>Dospělí mohou mít menší možnost činit informovaná a uvědomělá rozhodnutí, což vede k problémům v různých oblastech života, jako jsou práce a společenské vztahy.</a:t>
          </a:r>
          <a:br>
            <a:rPr lang="en-GB" sz="1800" i="0" kern="1200" dirty="0"/>
          </a:br>
          <a:endParaRPr lang="en-US" sz="1800" kern="1200" dirty="0"/>
        </a:p>
      </dsp:txBody>
      <dsp:txXfrm>
        <a:off x="0" y="1107633"/>
        <a:ext cx="6900512" cy="1106957"/>
      </dsp:txXfrm>
    </dsp:sp>
    <dsp:sp modelId="{00391F2C-4C15-4859-91DD-719C7B43F58B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DDACA-A584-4916-9B4C-68F298AE2444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i="0" kern="1200" dirty="0">
              <a:solidFill>
                <a:srgbClr val="FFAA5A"/>
              </a:solidFill>
              <a:latin typeface="Aptos" panose="020B0004020202020204" pitchFamily="34" charset="0"/>
              <a:ea typeface="+mn-ea"/>
              <a:cs typeface="+mn-cs"/>
            </a:rPr>
            <a:t>Nižší produktivita: </a:t>
          </a:r>
          <a:r>
            <a:rPr lang="cs-CZ" sz="18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Potíže s rozhodováním a ztráta zaměření může vést k nižší produktivitě, což má dopad na osobní a profesní život.</a:t>
          </a:r>
          <a:br>
            <a:rPr lang="en-GB" sz="18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</a:br>
          <a:endParaRPr lang="en-US" sz="1800" b="0" i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2214591"/>
        <a:ext cx="6900512" cy="1106957"/>
      </dsp:txXfrm>
    </dsp:sp>
    <dsp:sp modelId="{59B91375-88CF-413D-A96D-AB03487373B0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5F7E9-220A-40CA-95D1-9E338D76EEE6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i="0" kern="1200" dirty="0">
              <a:solidFill>
                <a:srgbClr val="FFAA5A"/>
              </a:solidFill>
              <a:latin typeface="Aptos" panose="020B0004020202020204" pitchFamily="34" charset="0"/>
              <a:ea typeface="+mn-ea"/>
              <a:cs typeface="+mn-cs"/>
            </a:rPr>
            <a:t>Problémy s duševním a fyzickým zdravím: </a:t>
          </a:r>
          <a:r>
            <a:rPr lang="cs-CZ" sz="1800" b="0" i="0" kern="1200" dirty="0"/>
            <a:t>Může vést k úzkosti, depresi, nižší životní spokojenosti nebo dokonce vyhoření, což může také vést k fyzickým zdravotním problémům.</a:t>
          </a:r>
          <a:br>
            <a:rPr lang="en-GB" sz="1800" i="0" kern="1200" dirty="0"/>
          </a:br>
          <a:endParaRPr lang="en-US" sz="1800" kern="1200" dirty="0"/>
        </a:p>
      </dsp:txBody>
      <dsp:txXfrm>
        <a:off x="0" y="3321549"/>
        <a:ext cx="6900512" cy="1106957"/>
      </dsp:txXfrm>
    </dsp:sp>
    <dsp:sp modelId="{D2EA28D9-07F8-4CB1-B81D-1CF69ADB1D43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5B5233-56B6-4F09-A9F8-E5BF4FE37917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i="0" kern="1200" dirty="0">
              <a:solidFill>
                <a:srgbClr val="FFAA5A"/>
              </a:solidFill>
              <a:latin typeface="Aptos" panose="020B0004020202020204" pitchFamily="34" charset="0"/>
              <a:ea typeface="+mn-ea"/>
              <a:cs typeface="+mn-cs"/>
            </a:rPr>
            <a:t>Digitální vyhoření: </a:t>
          </a:r>
          <a:r>
            <a:rPr lang="cs-CZ" sz="18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Neustálé vystavení </a:t>
          </a:r>
          <a:r>
            <a:rPr lang="cs-CZ" sz="18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IO a stresu může </a:t>
          </a:r>
          <a:r>
            <a:rPr lang="cs-CZ" sz="1800" b="1" i="0" kern="1200" dirty="0">
              <a:solidFill>
                <a:srgbClr val="FFAA5A"/>
              </a:solidFill>
              <a:latin typeface="Aptos" panose="020B0004020202020204" pitchFamily="34" charset="0"/>
              <a:ea typeface="+mn-ea"/>
              <a:cs typeface="+mn-cs"/>
            </a:rPr>
            <a:t> </a:t>
          </a:r>
          <a:r>
            <a:rPr lang="cs-CZ" sz="1800" b="0" i="0" kern="1200" dirty="0"/>
            <a:t>vést k vyčerpání a depersonalizaci, což zhoršuje pohodu a digitální pohodu.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0" y="4428507"/>
        <a:ext cx="6900512" cy="1106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01B25-992C-428D-BC88-5BE162DC90C4}">
      <dsp:nvSpPr>
        <dsp:cNvPr id="0" name=""/>
        <dsp:cNvSpPr/>
      </dsp:nvSpPr>
      <dsp:spPr>
        <a:xfrm>
          <a:off x="0" y="548"/>
          <a:ext cx="7317316" cy="128298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6A6BB-A490-48D6-927D-A2E4AE497919}">
      <dsp:nvSpPr>
        <dsp:cNvPr id="0" name=""/>
        <dsp:cNvSpPr/>
      </dsp:nvSpPr>
      <dsp:spPr>
        <a:xfrm>
          <a:off x="388102" y="289219"/>
          <a:ext cx="705640" cy="7056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CAE08-0219-4A6A-823B-1BE2FD8D99F0}">
      <dsp:nvSpPr>
        <dsp:cNvPr id="0" name=""/>
        <dsp:cNvSpPr/>
      </dsp:nvSpPr>
      <dsp:spPr>
        <a:xfrm>
          <a:off x="1481844" y="548"/>
          <a:ext cx="5835471" cy="1282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782" tIns="135782" rIns="135782" bIns="13578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dirty="0"/>
            <a:t>Lze to považovat za schopnost; protože je to kompetence umět těžit od technologie a řídit ji negativní dopady pohodlně.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1481844" y="548"/>
        <a:ext cx="5835471" cy="1282982"/>
      </dsp:txXfrm>
    </dsp:sp>
    <dsp:sp modelId="{6969EAE1-338E-4270-A363-8BDB06D9270B}">
      <dsp:nvSpPr>
        <dsp:cNvPr id="0" name=""/>
        <dsp:cNvSpPr/>
      </dsp:nvSpPr>
      <dsp:spPr>
        <a:xfrm>
          <a:off x="0" y="1604275"/>
          <a:ext cx="7317316" cy="128298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FC11D-B852-4C54-9CD8-71F36EDFF892}">
      <dsp:nvSpPr>
        <dsp:cNvPr id="0" name=""/>
        <dsp:cNvSpPr/>
      </dsp:nvSpPr>
      <dsp:spPr>
        <a:xfrm>
          <a:off x="388102" y="1892946"/>
          <a:ext cx="705640" cy="7056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EC939-0C9B-40DC-BF1F-CC1B41E157FC}">
      <dsp:nvSpPr>
        <dsp:cNvPr id="0" name=""/>
        <dsp:cNvSpPr/>
      </dsp:nvSpPr>
      <dsp:spPr>
        <a:xfrm>
          <a:off x="1481844" y="1604275"/>
          <a:ext cx="5835471" cy="1282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782" tIns="135782" rIns="135782" bIns="13578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dirty="0"/>
            <a:t>Lze jej považovat za stav; protože odráží výsledky skutečného a vhodného použití technologie (v příznivém kontextu).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1481844" y="1604275"/>
        <a:ext cx="5835471" cy="1282982"/>
      </dsp:txXfrm>
    </dsp:sp>
    <dsp:sp modelId="{162359B9-1524-4653-A3F3-E044AA14C1F7}">
      <dsp:nvSpPr>
        <dsp:cNvPr id="0" name=""/>
        <dsp:cNvSpPr/>
      </dsp:nvSpPr>
      <dsp:spPr>
        <a:xfrm>
          <a:off x="0" y="3208003"/>
          <a:ext cx="7317316" cy="128298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9BF04D-BAA2-44A8-A540-BF02871E2FCC}">
      <dsp:nvSpPr>
        <dsp:cNvPr id="0" name=""/>
        <dsp:cNvSpPr/>
      </dsp:nvSpPr>
      <dsp:spPr>
        <a:xfrm>
          <a:off x="388102" y="3496674"/>
          <a:ext cx="705640" cy="7056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4A1AB-ACD4-4F27-ACDD-8BA49208452D}">
      <dsp:nvSpPr>
        <dsp:cNvPr id="0" name=""/>
        <dsp:cNvSpPr/>
      </dsp:nvSpPr>
      <dsp:spPr>
        <a:xfrm>
          <a:off x="1481844" y="3208003"/>
          <a:ext cx="5835471" cy="1282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782" tIns="135782" rIns="135782" bIns="13578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dirty="0"/>
            <a:t>Lze jej považovat za cestu nebo proces; protože souvisí s objevováním potenciálu a vhodného využití, které přispívá k životu lidí.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1481844" y="3208003"/>
        <a:ext cx="5835471" cy="12829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3F470-D20A-4E18-B77A-6D2BE809AD41}">
      <dsp:nvSpPr>
        <dsp:cNvPr id="0" name=""/>
        <dsp:cNvSpPr/>
      </dsp:nvSpPr>
      <dsp:spPr>
        <a:xfrm>
          <a:off x="0" y="355"/>
          <a:ext cx="10927927" cy="8325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05731-0BD8-4FF8-AB95-6C87D6BEBBF0}">
      <dsp:nvSpPr>
        <dsp:cNvPr id="0" name=""/>
        <dsp:cNvSpPr/>
      </dsp:nvSpPr>
      <dsp:spPr>
        <a:xfrm>
          <a:off x="251847" y="187680"/>
          <a:ext cx="457904" cy="457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BA209-F0DB-4B1C-ADAB-84C2D57EF58B}">
      <dsp:nvSpPr>
        <dsp:cNvPr id="0" name=""/>
        <dsp:cNvSpPr/>
      </dsp:nvSpPr>
      <dsp:spPr>
        <a:xfrm>
          <a:off x="961599" y="355"/>
          <a:ext cx="9966327" cy="83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112" tIns="88112" rIns="88112" bIns="8811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dirty="0"/>
            <a:t>Digitální blahobyt znamená řídit svůj vztah k technologiím tak, aby měl vyvážený a zdravý životní styl.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961599" y="355"/>
        <a:ext cx="9966327" cy="832553"/>
      </dsp:txXfrm>
    </dsp:sp>
    <dsp:sp modelId="{4FCC5805-1D5E-4118-8A20-7CB2BBB94A91}">
      <dsp:nvSpPr>
        <dsp:cNvPr id="0" name=""/>
        <dsp:cNvSpPr/>
      </dsp:nvSpPr>
      <dsp:spPr>
        <a:xfrm>
          <a:off x="0" y="1041048"/>
          <a:ext cx="10927927" cy="8325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5575A-9F68-473C-A138-C4A41C015692}">
      <dsp:nvSpPr>
        <dsp:cNvPr id="0" name=""/>
        <dsp:cNvSpPr/>
      </dsp:nvSpPr>
      <dsp:spPr>
        <a:xfrm>
          <a:off x="251847" y="1228372"/>
          <a:ext cx="457904" cy="457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93EAC-6776-46F9-AFCE-B42E228C596F}">
      <dsp:nvSpPr>
        <dsp:cNvPr id="0" name=""/>
        <dsp:cNvSpPr/>
      </dsp:nvSpPr>
      <dsp:spPr>
        <a:xfrm>
          <a:off x="961599" y="1041048"/>
          <a:ext cx="9966327" cy="83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112" tIns="88112" rIns="88112" bIns="8811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dirty="0"/>
            <a:t>Digitální rovnováha podporuje holistický přístup k technologii, který vyžaduje věnovat pozornost fyzickému zdraví a udržovat rovnováhu mezi časem stráveným u obrazovky a dalšími </a:t>
          </a:r>
          <a:r>
            <a:rPr lang="cs-CZ" sz="1800" b="0" i="0" kern="1200" dirty="0" err="1"/>
            <a:t>offline</a:t>
          </a:r>
          <a:r>
            <a:rPr lang="cs-CZ" sz="1800" b="0" i="0" kern="1200" dirty="0"/>
            <a:t> aktivitami.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961599" y="1041048"/>
        <a:ext cx="9966327" cy="832553"/>
      </dsp:txXfrm>
    </dsp:sp>
    <dsp:sp modelId="{3A0671C2-90F0-488E-818B-FEE280CC57A6}">
      <dsp:nvSpPr>
        <dsp:cNvPr id="0" name=""/>
        <dsp:cNvSpPr/>
      </dsp:nvSpPr>
      <dsp:spPr>
        <a:xfrm>
          <a:off x="0" y="2081740"/>
          <a:ext cx="10927927" cy="8325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13B0DA-174C-4365-8A77-F92BC43D2456}">
      <dsp:nvSpPr>
        <dsp:cNvPr id="0" name=""/>
        <dsp:cNvSpPr/>
      </dsp:nvSpPr>
      <dsp:spPr>
        <a:xfrm>
          <a:off x="251847" y="2269064"/>
          <a:ext cx="457904" cy="457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10137-4B6C-46AA-BEDA-133375372D35}">
      <dsp:nvSpPr>
        <dsp:cNvPr id="0" name=""/>
        <dsp:cNvSpPr/>
      </dsp:nvSpPr>
      <dsp:spPr>
        <a:xfrm>
          <a:off x="961599" y="2081740"/>
          <a:ext cx="9966327" cy="83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112" tIns="88112" rIns="88112" bIns="8811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dirty="0"/>
            <a:t>Nadměrný čas strávený u obrazovky a vystavování se technologiím by mohly mít následující významné dopady na fyzické zdraví: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961599" y="2081740"/>
        <a:ext cx="9966327" cy="8325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3F470-D20A-4E18-B77A-6D2BE809AD41}">
      <dsp:nvSpPr>
        <dsp:cNvPr id="0" name=""/>
        <dsp:cNvSpPr/>
      </dsp:nvSpPr>
      <dsp:spPr>
        <a:xfrm>
          <a:off x="0" y="282356"/>
          <a:ext cx="10927927" cy="10656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05731-0BD8-4FF8-AB95-6C87D6BEBBF0}">
      <dsp:nvSpPr>
        <dsp:cNvPr id="0" name=""/>
        <dsp:cNvSpPr/>
      </dsp:nvSpPr>
      <dsp:spPr>
        <a:xfrm>
          <a:off x="322364" y="522132"/>
          <a:ext cx="586117" cy="5861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BA209-F0DB-4B1C-ADAB-84C2D57EF58B}">
      <dsp:nvSpPr>
        <dsp:cNvPr id="0" name=""/>
        <dsp:cNvSpPr/>
      </dsp:nvSpPr>
      <dsp:spPr>
        <a:xfrm>
          <a:off x="1230847" y="282356"/>
          <a:ext cx="9697079" cy="1065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783" tIns="112783" rIns="112783" bIns="11278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dirty="0"/>
            <a:t>Digitální blahobyt vyžaduje stanovení hranic a vytvoření zdravých návyků. Pokud to není zajištěno, mohou jednotlivci zaznamenat nepříznivé důsledky pro duševní zdraví spojené s nadměrným používáním technologií.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1230847" y="282356"/>
        <a:ext cx="9697079" cy="1065668"/>
      </dsp:txXfrm>
    </dsp:sp>
    <dsp:sp modelId="{4FCC5805-1D5E-4118-8A20-7CB2BBB94A91}">
      <dsp:nvSpPr>
        <dsp:cNvPr id="0" name=""/>
        <dsp:cNvSpPr/>
      </dsp:nvSpPr>
      <dsp:spPr>
        <a:xfrm>
          <a:off x="0" y="1566624"/>
          <a:ext cx="10927927" cy="10656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5575A-9F68-473C-A138-C4A41C015692}">
      <dsp:nvSpPr>
        <dsp:cNvPr id="0" name=""/>
        <dsp:cNvSpPr/>
      </dsp:nvSpPr>
      <dsp:spPr>
        <a:xfrm>
          <a:off x="322364" y="1806399"/>
          <a:ext cx="586117" cy="5861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93EAC-6776-46F9-AFCE-B42E228C596F}">
      <dsp:nvSpPr>
        <dsp:cNvPr id="0" name=""/>
        <dsp:cNvSpPr/>
      </dsp:nvSpPr>
      <dsp:spPr>
        <a:xfrm>
          <a:off x="1230847" y="1566624"/>
          <a:ext cx="9697079" cy="1065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783" tIns="112783" rIns="112783" bIns="11278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dirty="0"/>
            <a:t>Nadměrný čas strávený u obrazovky a vystavování se technologiím by mohly mít následující významné dopady na duševní zdraví a celkovou pohodu: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1230847" y="1566624"/>
        <a:ext cx="9697079" cy="10656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3F470-D20A-4E18-B77A-6D2BE809AD41}">
      <dsp:nvSpPr>
        <dsp:cNvPr id="0" name=""/>
        <dsp:cNvSpPr/>
      </dsp:nvSpPr>
      <dsp:spPr>
        <a:xfrm>
          <a:off x="0" y="603012"/>
          <a:ext cx="10927927" cy="119104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05731-0BD8-4FF8-AB95-6C87D6BEBBF0}">
      <dsp:nvSpPr>
        <dsp:cNvPr id="0" name=""/>
        <dsp:cNvSpPr/>
      </dsp:nvSpPr>
      <dsp:spPr>
        <a:xfrm>
          <a:off x="360290" y="870997"/>
          <a:ext cx="655073" cy="6550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BA209-F0DB-4B1C-ADAB-84C2D57EF58B}">
      <dsp:nvSpPr>
        <dsp:cNvPr id="0" name=""/>
        <dsp:cNvSpPr/>
      </dsp:nvSpPr>
      <dsp:spPr>
        <a:xfrm>
          <a:off x="1375654" y="603012"/>
          <a:ext cx="9552272" cy="1191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052" tIns="126052" rIns="126052" bIns="126052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dirty="0"/>
            <a:t>Nadměrný čas strávený u obrazovky a vystavení technologiím mohou mít škodlivé účinky také na sociální vztahy a ovlivnit kvalitu interakcí, komunikační dovednosti a pocit propojení v mezilidských vztazích.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1375654" y="603012"/>
        <a:ext cx="9552272" cy="11910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3F470-D20A-4E18-B77A-6D2BE809AD41}">
      <dsp:nvSpPr>
        <dsp:cNvPr id="0" name=""/>
        <dsp:cNvSpPr/>
      </dsp:nvSpPr>
      <dsp:spPr>
        <a:xfrm>
          <a:off x="0" y="389523"/>
          <a:ext cx="10927927" cy="16180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05731-0BD8-4FF8-AB95-6C87D6BEBBF0}">
      <dsp:nvSpPr>
        <dsp:cNvPr id="0" name=""/>
        <dsp:cNvSpPr/>
      </dsp:nvSpPr>
      <dsp:spPr>
        <a:xfrm>
          <a:off x="489451" y="753578"/>
          <a:ext cx="889911" cy="8899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BA209-F0DB-4B1C-ADAB-84C2D57EF58B}">
      <dsp:nvSpPr>
        <dsp:cNvPr id="0" name=""/>
        <dsp:cNvSpPr/>
      </dsp:nvSpPr>
      <dsp:spPr>
        <a:xfrm>
          <a:off x="1868814" y="389523"/>
          <a:ext cx="9059112" cy="161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241" tIns="171241" rIns="171241" bIns="17124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0" i="0" kern="1200" dirty="0"/>
            <a:t>Nadměrný čas strávený u obrazovky a vystavení technologiím mohou mít škodlivé účinky také na rozsah pozornosti a kreativitu, což vede k roztěkanosti, snižuje příležitosti k hlubokému zapojení do úkolů a omezuje vystavení činnostem, které podporují kreativní vyjádření a inovace.</a:t>
          </a:r>
          <a:endParaRPr lang="en-US" sz="2000" kern="1200" dirty="0">
            <a:latin typeface="Aptos" panose="020B0004020202020204" pitchFamily="34" charset="0"/>
          </a:endParaRPr>
        </a:p>
      </dsp:txBody>
      <dsp:txXfrm>
        <a:off x="1868814" y="389523"/>
        <a:ext cx="9059112" cy="16180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56526-4345-4E3B-9B09-32187F2989E0}">
      <dsp:nvSpPr>
        <dsp:cNvPr id="0" name=""/>
        <dsp:cNvSpPr/>
      </dsp:nvSpPr>
      <dsp:spPr>
        <a:xfrm>
          <a:off x="0" y="0"/>
          <a:ext cx="1102463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28E8C-7AC6-49EC-A101-FC62BF4746FA}">
      <dsp:nvSpPr>
        <dsp:cNvPr id="0" name=""/>
        <dsp:cNvSpPr/>
      </dsp:nvSpPr>
      <dsp:spPr>
        <a:xfrm>
          <a:off x="0" y="0"/>
          <a:ext cx="11024635" cy="64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i="0" kern="1200" dirty="0">
              <a:solidFill>
                <a:srgbClr val="FFAA5A"/>
              </a:solidFill>
              <a:latin typeface="Aptos" panose="020B0004020202020204" pitchFamily="34" charset="0"/>
              <a:ea typeface="+mn-ea"/>
              <a:cs typeface="+mn-cs"/>
            </a:rPr>
            <a:t>Sociální média mohou negativně ovlivnit digitální pohodu jednotlivců následujícími způsoby:</a:t>
          </a:r>
          <a:endParaRPr lang="en-US" sz="2000" b="1" i="0" kern="1200" dirty="0">
            <a:solidFill>
              <a:srgbClr val="FFAA5A"/>
            </a:solidFill>
            <a:latin typeface="Aptos" panose="020B0004020202020204" pitchFamily="34" charset="0"/>
            <a:ea typeface="+mn-ea"/>
            <a:cs typeface="+mn-cs"/>
          </a:endParaRPr>
        </a:p>
      </dsp:txBody>
      <dsp:txXfrm>
        <a:off x="0" y="0"/>
        <a:ext cx="11024635" cy="640817"/>
      </dsp:txXfrm>
    </dsp:sp>
    <dsp:sp modelId="{6A2FF18A-4AED-4E71-805B-67DC75F8F27E}">
      <dsp:nvSpPr>
        <dsp:cNvPr id="0" name=""/>
        <dsp:cNvSpPr/>
      </dsp:nvSpPr>
      <dsp:spPr>
        <a:xfrm>
          <a:off x="0" y="640817"/>
          <a:ext cx="11024635" cy="0"/>
        </a:xfrm>
        <a:prstGeom prst="line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F0908-4B0C-48F6-8D5F-8847D49A900F}">
      <dsp:nvSpPr>
        <dsp:cNvPr id="0" name=""/>
        <dsp:cNvSpPr/>
      </dsp:nvSpPr>
      <dsp:spPr>
        <a:xfrm>
          <a:off x="0" y="640817"/>
          <a:ext cx="11024635" cy="64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i="0" kern="1200" dirty="0"/>
            <a:t>Závislost: </a:t>
          </a:r>
          <a:r>
            <a:rPr lang="cs-CZ" sz="1900" b="0" i="0" kern="1200" dirty="0"/>
            <a:t>Vyšší tendence trávit čas online a zanedbávání povinností v reálném životě.</a:t>
          </a:r>
          <a:endParaRPr lang="en-US" sz="1900" kern="1200" dirty="0">
            <a:latin typeface="Aptos" panose="020B0004020202020204" pitchFamily="34" charset="0"/>
          </a:endParaRPr>
        </a:p>
      </dsp:txBody>
      <dsp:txXfrm>
        <a:off x="0" y="640817"/>
        <a:ext cx="11024635" cy="640817"/>
      </dsp:txXfrm>
    </dsp:sp>
    <dsp:sp modelId="{006F0F52-C8F2-44D9-95BE-3F19FD465C72}">
      <dsp:nvSpPr>
        <dsp:cNvPr id="0" name=""/>
        <dsp:cNvSpPr/>
      </dsp:nvSpPr>
      <dsp:spPr>
        <a:xfrm>
          <a:off x="0" y="1281634"/>
          <a:ext cx="11024635" cy="0"/>
        </a:xfrm>
        <a:prstGeom prst="lin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1ECF8-25A7-42E8-A069-E3E379088CDC}">
      <dsp:nvSpPr>
        <dsp:cNvPr id="0" name=""/>
        <dsp:cNvSpPr/>
      </dsp:nvSpPr>
      <dsp:spPr>
        <a:xfrm>
          <a:off x="0" y="1281634"/>
          <a:ext cx="11024635" cy="64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i="0" kern="1200" dirty="0"/>
            <a:t>Duševní problémy: </a:t>
          </a:r>
          <a:r>
            <a:rPr lang="cs-CZ" sz="1900" b="0" i="0" kern="1200" dirty="0"/>
            <a:t>Potenciál vést k úzkosti, depresi, nižšímu sebevědomí kvůli srovnávání s ostatními lidmi.</a:t>
          </a:r>
          <a:endParaRPr lang="en-US" sz="1900" kern="1200" dirty="0">
            <a:latin typeface="Aptos" panose="020B0004020202020204" pitchFamily="34" charset="0"/>
          </a:endParaRPr>
        </a:p>
      </dsp:txBody>
      <dsp:txXfrm>
        <a:off x="0" y="1281634"/>
        <a:ext cx="11024635" cy="640817"/>
      </dsp:txXfrm>
    </dsp:sp>
    <dsp:sp modelId="{DE13AF36-B03F-47D6-9E1B-E60F681B5273}">
      <dsp:nvSpPr>
        <dsp:cNvPr id="0" name=""/>
        <dsp:cNvSpPr/>
      </dsp:nvSpPr>
      <dsp:spPr>
        <a:xfrm>
          <a:off x="0" y="1922450"/>
          <a:ext cx="11024635" cy="0"/>
        </a:xfrm>
        <a:prstGeom prst="line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FFB80-697C-420D-8C55-744F3BB04000}">
      <dsp:nvSpPr>
        <dsp:cNvPr id="0" name=""/>
        <dsp:cNvSpPr/>
      </dsp:nvSpPr>
      <dsp:spPr>
        <a:xfrm>
          <a:off x="0" y="1922451"/>
          <a:ext cx="11024635" cy="64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i="0" kern="1200" dirty="0"/>
            <a:t>Kyberšikana: </a:t>
          </a:r>
          <a:r>
            <a:rPr lang="cs-CZ" sz="1900" b="0" i="0" kern="1200" dirty="0"/>
            <a:t>Potenciální virtuální násilí s emocionálními a psychickými důsledky.</a:t>
          </a:r>
          <a:endParaRPr lang="en-US" sz="1900" kern="1200" dirty="0">
            <a:latin typeface="Aptos" panose="020B0004020202020204" pitchFamily="34" charset="0"/>
          </a:endParaRPr>
        </a:p>
      </dsp:txBody>
      <dsp:txXfrm>
        <a:off x="0" y="1922451"/>
        <a:ext cx="11024635" cy="640817"/>
      </dsp:txXfrm>
    </dsp:sp>
    <dsp:sp modelId="{BD68388E-1BF3-4DB5-ABA2-11346311C4E2}">
      <dsp:nvSpPr>
        <dsp:cNvPr id="0" name=""/>
        <dsp:cNvSpPr/>
      </dsp:nvSpPr>
      <dsp:spPr>
        <a:xfrm>
          <a:off x="0" y="2563268"/>
          <a:ext cx="11024635" cy="0"/>
        </a:xfrm>
        <a:prstGeom prst="lin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CC1BCC-564C-46BB-B252-AFF6A265C163}">
      <dsp:nvSpPr>
        <dsp:cNvPr id="0" name=""/>
        <dsp:cNvSpPr/>
      </dsp:nvSpPr>
      <dsp:spPr>
        <a:xfrm>
          <a:off x="0" y="2563268"/>
          <a:ext cx="11024635" cy="64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i="0" kern="1200" dirty="0"/>
            <a:t>Problémy s ochranou soukromí: </a:t>
          </a:r>
          <a:r>
            <a:rPr lang="pt-BR" sz="1900" b="0" i="0" kern="1200" dirty="0"/>
            <a:t>Riziko digitální bezpečnosti, krádeže identity a/nebo dat.</a:t>
          </a:r>
          <a:endParaRPr lang="en-US" sz="1900" kern="1200" dirty="0">
            <a:latin typeface="Aptos" panose="020B0004020202020204" pitchFamily="34" charset="0"/>
          </a:endParaRPr>
        </a:p>
      </dsp:txBody>
      <dsp:txXfrm>
        <a:off x="0" y="2563268"/>
        <a:ext cx="11024635" cy="640817"/>
      </dsp:txXfrm>
    </dsp:sp>
    <dsp:sp modelId="{ECB785B8-DE13-4F51-959A-620AC2ABB49B}">
      <dsp:nvSpPr>
        <dsp:cNvPr id="0" name=""/>
        <dsp:cNvSpPr/>
      </dsp:nvSpPr>
      <dsp:spPr>
        <a:xfrm>
          <a:off x="0" y="3204084"/>
          <a:ext cx="11024635" cy="0"/>
        </a:xfrm>
        <a:prstGeom prst="line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A7DDA-09EF-4FC0-895E-1769B3991552}">
      <dsp:nvSpPr>
        <dsp:cNvPr id="0" name=""/>
        <dsp:cNvSpPr/>
      </dsp:nvSpPr>
      <dsp:spPr>
        <a:xfrm>
          <a:off x="0" y="3204085"/>
          <a:ext cx="11024635" cy="64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i="0" kern="1200" dirty="0"/>
            <a:t>Informační přetížení: </a:t>
          </a:r>
          <a:r>
            <a:rPr lang="cs-CZ" sz="1900" b="0" i="0" kern="1200" dirty="0"/>
            <a:t>Možnost nadbytku dat a to vedoucí k zahlcení potřebných informací</a:t>
          </a:r>
          <a:r>
            <a:rPr lang="en-US" sz="1900" kern="1200" dirty="0">
              <a:latin typeface="Aptos" panose="020B0004020202020204" pitchFamily="34" charset="0"/>
            </a:rPr>
            <a:t>. </a:t>
          </a:r>
        </a:p>
      </dsp:txBody>
      <dsp:txXfrm>
        <a:off x="0" y="3204085"/>
        <a:ext cx="11024635" cy="640817"/>
      </dsp:txXfrm>
    </dsp:sp>
    <dsp:sp modelId="{0E40E8B6-D48F-431E-ADC2-5DBB1A14E098}">
      <dsp:nvSpPr>
        <dsp:cNvPr id="0" name=""/>
        <dsp:cNvSpPr/>
      </dsp:nvSpPr>
      <dsp:spPr>
        <a:xfrm>
          <a:off x="0" y="3844901"/>
          <a:ext cx="11024635" cy="0"/>
        </a:xfrm>
        <a:prstGeom prst="lin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EEC8F-D3D5-4DD3-8682-79BA789AC2C0}">
      <dsp:nvSpPr>
        <dsp:cNvPr id="0" name=""/>
        <dsp:cNvSpPr/>
      </dsp:nvSpPr>
      <dsp:spPr>
        <a:xfrm>
          <a:off x="0" y="3844902"/>
          <a:ext cx="11024635" cy="64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i="0" kern="1200" dirty="0" err="1"/>
            <a:t>Fear</a:t>
          </a:r>
          <a:r>
            <a:rPr lang="cs-CZ" sz="1900" b="1" i="0" kern="1200" dirty="0"/>
            <a:t> </a:t>
          </a:r>
          <a:r>
            <a:rPr lang="cs-CZ" sz="1900" b="1" i="0" kern="1200" dirty="0" err="1"/>
            <a:t>of</a:t>
          </a:r>
          <a:r>
            <a:rPr lang="cs-CZ" sz="1900" b="1" i="0" kern="1200" dirty="0"/>
            <a:t> </a:t>
          </a:r>
          <a:r>
            <a:rPr lang="cs-CZ" sz="1900" b="1" i="0" kern="1200" dirty="0" err="1"/>
            <a:t>Missing</a:t>
          </a:r>
          <a:r>
            <a:rPr lang="cs-CZ" sz="1900" b="1" i="0" kern="1200" dirty="0"/>
            <a:t> Out (FOMO): </a:t>
          </a:r>
          <a:r>
            <a:rPr lang="cs-CZ" sz="1900" b="0" i="0" kern="1200" dirty="0"/>
            <a:t>Vyšší sklon a závislost následovat ostatní, což vede k nedostatečnosti</a:t>
          </a:r>
          <a:r>
            <a:rPr lang="en-US" sz="1900" kern="1200" dirty="0">
              <a:latin typeface="Aptos" panose="020B0004020202020204" pitchFamily="34" charset="0"/>
            </a:rPr>
            <a:t>.</a:t>
          </a:r>
        </a:p>
      </dsp:txBody>
      <dsp:txXfrm>
        <a:off x="0" y="3844902"/>
        <a:ext cx="11024635" cy="640817"/>
      </dsp:txXfrm>
    </dsp:sp>
    <dsp:sp modelId="{EC0C8B97-66AA-4A25-BB29-4EEC00C8EC11}">
      <dsp:nvSpPr>
        <dsp:cNvPr id="0" name=""/>
        <dsp:cNvSpPr/>
      </dsp:nvSpPr>
      <dsp:spPr>
        <a:xfrm>
          <a:off x="0" y="4485719"/>
          <a:ext cx="1102463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B209C-10B6-4F4D-AE1B-6FCBCFD2E6A8}">
      <dsp:nvSpPr>
        <dsp:cNvPr id="0" name=""/>
        <dsp:cNvSpPr/>
      </dsp:nvSpPr>
      <dsp:spPr>
        <a:xfrm>
          <a:off x="0" y="4485719"/>
          <a:ext cx="11024635" cy="64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i="0" kern="1200" dirty="0"/>
            <a:t>Snížená </a:t>
          </a:r>
          <a:r>
            <a:rPr lang="cs-CZ" sz="1900" b="1" i="0" kern="1200" dirty="0" err="1"/>
            <a:t>offline</a:t>
          </a:r>
          <a:r>
            <a:rPr lang="cs-CZ" sz="1900" b="1" i="0" kern="1200" dirty="0"/>
            <a:t> interakce: </a:t>
          </a:r>
          <a:r>
            <a:rPr lang="cs-CZ" sz="1900" b="0" i="0" kern="1200" dirty="0"/>
            <a:t>Snížení počtu osobních kontaktů, což vede k izolaci a osamělosti.</a:t>
          </a:r>
          <a:endParaRPr lang="en-US" sz="1900" kern="1200" dirty="0">
            <a:latin typeface="Aptos" panose="020B0004020202020204" pitchFamily="34" charset="0"/>
          </a:endParaRPr>
        </a:p>
      </dsp:txBody>
      <dsp:txXfrm>
        <a:off x="0" y="4485719"/>
        <a:ext cx="11024635" cy="6408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4DB43-79D3-4BA1-899A-0605D1394E63}">
      <dsp:nvSpPr>
        <dsp:cNvPr id="0" name=""/>
        <dsp:cNvSpPr/>
      </dsp:nvSpPr>
      <dsp:spPr>
        <a:xfrm>
          <a:off x="0" y="4615"/>
          <a:ext cx="10702926" cy="14554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003B2-F745-4E7D-9097-9EB3C6502AEB}">
      <dsp:nvSpPr>
        <dsp:cNvPr id="0" name=""/>
        <dsp:cNvSpPr/>
      </dsp:nvSpPr>
      <dsp:spPr>
        <a:xfrm>
          <a:off x="440285" y="332100"/>
          <a:ext cx="801301" cy="8005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51084-2ADD-412B-A578-CCC4FC957C08}">
      <dsp:nvSpPr>
        <dsp:cNvPr id="0" name=""/>
        <dsp:cNvSpPr/>
      </dsp:nvSpPr>
      <dsp:spPr>
        <a:xfrm>
          <a:off x="1681872" y="4615"/>
          <a:ext cx="8955158" cy="1456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190" tIns="154190" rIns="154190" bIns="15419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dirty="0"/>
            <a:t>Dopad internetu a sociálních médií na lidský život </a:t>
          </a:r>
          <a:r>
            <a:rPr lang="cs-CZ" sz="1600" b="0" i="0" kern="1200" dirty="0"/>
            <a:t>je většinou posuzován na základě negativních předpokladů.4 Dospělí, kteří však umí tyto technologie správně a efektivně používat, mají přístup k mnoha příležitostem, včetně osobního rozvoje a neustálého učení, a mohou využít příležitostí k zlepšit jejich život. Účelné využívání sociálních médií přispívá k digitální pohodě. Zde jsou některé z jeho výhod 4: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1681872" y="4615"/>
        <a:ext cx="8955158" cy="1456912"/>
      </dsp:txXfrm>
    </dsp:sp>
    <dsp:sp modelId="{3933DA12-C830-4F3E-9FBE-BFEA12D556BF}">
      <dsp:nvSpPr>
        <dsp:cNvPr id="0" name=""/>
        <dsp:cNvSpPr/>
      </dsp:nvSpPr>
      <dsp:spPr>
        <a:xfrm>
          <a:off x="0" y="1814718"/>
          <a:ext cx="10702926" cy="14554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FB2C5-3A3B-49AD-BC0D-A95EC743B9C3}">
      <dsp:nvSpPr>
        <dsp:cNvPr id="0" name=""/>
        <dsp:cNvSpPr/>
      </dsp:nvSpPr>
      <dsp:spPr>
        <a:xfrm>
          <a:off x="440285" y="2142204"/>
          <a:ext cx="801301" cy="8005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3F7E2-DBA2-4DEF-9C8E-FD3771475361}">
      <dsp:nvSpPr>
        <dsp:cNvPr id="0" name=""/>
        <dsp:cNvSpPr/>
      </dsp:nvSpPr>
      <dsp:spPr>
        <a:xfrm>
          <a:off x="1681872" y="1814718"/>
          <a:ext cx="8955158" cy="1456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190" tIns="154190" rIns="154190" bIns="15419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dirty="0"/>
            <a:t>Vylepšené sociální spojení: </a:t>
          </a:r>
          <a:r>
            <a:rPr lang="cs-CZ" sz="1600" b="0" i="0" kern="1200" dirty="0"/>
            <a:t>Sociální média posilují spojení s přáteli, rodinami a komunitami bez ohledu na geografické bariéry.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1681872" y="1814718"/>
        <a:ext cx="8955158" cy="1456912"/>
      </dsp:txXfrm>
    </dsp:sp>
    <dsp:sp modelId="{43B0727E-7827-417F-9887-30618023789C}">
      <dsp:nvSpPr>
        <dsp:cNvPr id="0" name=""/>
        <dsp:cNvSpPr/>
      </dsp:nvSpPr>
      <dsp:spPr>
        <a:xfrm>
          <a:off x="0" y="3624821"/>
          <a:ext cx="10702926" cy="14554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03A71-A58C-4CB1-A95E-4E31E2F1906E}">
      <dsp:nvSpPr>
        <dsp:cNvPr id="0" name=""/>
        <dsp:cNvSpPr/>
      </dsp:nvSpPr>
      <dsp:spPr>
        <a:xfrm>
          <a:off x="440285" y="3952307"/>
          <a:ext cx="801301" cy="8005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2349E-4118-4267-8D42-B0B4982EB5BF}">
      <dsp:nvSpPr>
        <dsp:cNvPr id="0" name=""/>
        <dsp:cNvSpPr/>
      </dsp:nvSpPr>
      <dsp:spPr>
        <a:xfrm>
          <a:off x="1681872" y="3624821"/>
          <a:ext cx="8955158" cy="1456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190" tIns="154190" rIns="154190" bIns="15419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b="0" i="0" kern="1200" dirty="0"/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/>
            <a:t>Podpora duševního zdraví: </a:t>
          </a:r>
          <a:r>
            <a:rPr lang="cs-CZ" sz="1600" kern="1200" dirty="0"/>
            <a:t>Sociální média zvyšují povědomí a poskytují okamžitý přístup ke zdrojům duševního zdraví, včetně možností terapie, zejména v odlehlých oblastech. Může být také použit jako nástroj pro screening, léčbu a prevenci některých poruch duševního zdraví pomocí některých technik strojového učení.</a:t>
          </a:r>
          <a:br>
            <a:rPr lang="en-US" sz="1600" i="0" kern="1200" dirty="0">
              <a:latin typeface="Aptos" panose="020B0004020202020204" pitchFamily="34" charset="0"/>
            </a:rPr>
          </a:br>
          <a:endParaRPr lang="en-US" sz="1600" kern="1200" dirty="0">
            <a:latin typeface="Aptos" panose="020B0004020202020204" pitchFamily="34" charset="0"/>
          </a:endParaRPr>
        </a:p>
      </dsp:txBody>
      <dsp:txXfrm>
        <a:off x="1681872" y="3624821"/>
        <a:ext cx="8955158" cy="14569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628CF-FB44-405A-B071-8BF94613D907}">
      <dsp:nvSpPr>
        <dsp:cNvPr id="0" name=""/>
        <dsp:cNvSpPr/>
      </dsp:nvSpPr>
      <dsp:spPr>
        <a:xfrm>
          <a:off x="0" y="0"/>
          <a:ext cx="8136759" cy="770445"/>
        </a:xfrm>
        <a:prstGeom prst="roundRect">
          <a:avLst>
            <a:gd name="adj" fmla="val 10000"/>
          </a:avLst>
        </a:prstGeom>
        <a:solidFill>
          <a:srgbClr val="92BAB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384EB-8023-4CC6-9AB7-52C4B6B7C1A0}">
      <dsp:nvSpPr>
        <dsp:cNvPr id="0" name=""/>
        <dsp:cNvSpPr/>
      </dsp:nvSpPr>
      <dsp:spPr>
        <a:xfrm>
          <a:off x="233059" y="175158"/>
          <a:ext cx="423745" cy="4237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690D6-4A7D-4ED6-885F-136C62F1D830}">
      <dsp:nvSpPr>
        <dsp:cNvPr id="0" name=""/>
        <dsp:cNvSpPr/>
      </dsp:nvSpPr>
      <dsp:spPr>
        <a:xfrm>
          <a:off x="889864" y="1808"/>
          <a:ext cx="7246894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i="0" kern="1200" dirty="0"/>
            <a:t>Další výhody</a:t>
          </a:r>
          <a:endParaRPr lang="en-US" sz="2400" kern="1200" dirty="0">
            <a:latin typeface="Aptos" panose="020B0004020202020204" pitchFamily="34" charset="0"/>
          </a:endParaRPr>
        </a:p>
      </dsp:txBody>
      <dsp:txXfrm>
        <a:off x="889864" y="1808"/>
        <a:ext cx="7246894" cy="770445"/>
      </dsp:txXfrm>
    </dsp:sp>
    <dsp:sp modelId="{E9B1ACA2-F456-4A02-8D7E-FA281AEFCC23}">
      <dsp:nvSpPr>
        <dsp:cNvPr id="0" name=""/>
        <dsp:cNvSpPr/>
      </dsp:nvSpPr>
      <dsp:spPr>
        <a:xfrm>
          <a:off x="0" y="964865"/>
          <a:ext cx="8136759" cy="77044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06E04-C7E6-49F2-B65E-976D12A95063}">
      <dsp:nvSpPr>
        <dsp:cNvPr id="0" name=""/>
        <dsp:cNvSpPr/>
      </dsp:nvSpPr>
      <dsp:spPr>
        <a:xfrm>
          <a:off x="233059" y="1138215"/>
          <a:ext cx="423745" cy="4237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86E5D-42D4-4D2E-B543-402546958D34}">
      <dsp:nvSpPr>
        <dsp:cNvPr id="0" name=""/>
        <dsp:cNvSpPr/>
      </dsp:nvSpPr>
      <dsp:spPr>
        <a:xfrm>
          <a:off x="889864" y="964865"/>
          <a:ext cx="7246894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Vzdělávání: </a:t>
          </a:r>
          <a:r>
            <a:rPr lang="cs-CZ" sz="1600" b="0" i="0" kern="1200" dirty="0"/>
            <a:t>Mohlo by být použito pro vzdělávací účely prostřednictvím zdrojů, nástrojů a diskusí o mnoha tématech, které doplňuje tradiční učení.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889864" y="964865"/>
        <a:ext cx="7246894" cy="770445"/>
      </dsp:txXfrm>
    </dsp:sp>
    <dsp:sp modelId="{244D7F3B-6135-4C17-BE6D-15B3A21A29FC}">
      <dsp:nvSpPr>
        <dsp:cNvPr id="0" name=""/>
        <dsp:cNvSpPr/>
      </dsp:nvSpPr>
      <dsp:spPr>
        <a:xfrm>
          <a:off x="0" y="1927922"/>
          <a:ext cx="8136759" cy="77044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EA54D-2151-4997-9CC3-BE2468E99CEB}">
      <dsp:nvSpPr>
        <dsp:cNvPr id="0" name=""/>
        <dsp:cNvSpPr/>
      </dsp:nvSpPr>
      <dsp:spPr>
        <a:xfrm>
          <a:off x="233059" y="2101272"/>
          <a:ext cx="423745" cy="4237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03FFD-F65E-48BA-A08F-F227839873DB}">
      <dsp:nvSpPr>
        <dsp:cNvPr id="0" name=""/>
        <dsp:cNvSpPr/>
      </dsp:nvSpPr>
      <dsp:spPr>
        <a:xfrm>
          <a:off x="889864" y="1927922"/>
          <a:ext cx="7246894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Sebevyjádření: </a:t>
          </a:r>
          <a:r>
            <a:rPr lang="cs-CZ" sz="1600" b="0" i="0" kern="1200" dirty="0"/>
            <a:t>Nabízí nástroje pro fotografování, video a psaní, které uživatelům umožňují vyjádřit své pocity a perspektivy.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889864" y="1927922"/>
        <a:ext cx="7246894" cy="770445"/>
      </dsp:txXfrm>
    </dsp:sp>
    <dsp:sp modelId="{9CDB783E-7B6F-4B68-AE90-6D594A27C068}">
      <dsp:nvSpPr>
        <dsp:cNvPr id="0" name=""/>
        <dsp:cNvSpPr/>
      </dsp:nvSpPr>
      <dsp:spPr>
        <a:xfrm>
          <a:off x="0" y="2890979"/>
          <a:ext cx="8136759" cy="77044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599B3-9D5A-473F-AA74-9C346E6DB0EF}">
      <dsp:nvSpPr>
        <dsp:cNvPr id="0" name=""/>
        <dsp:cNvSpPr/>
      </dsp:nvSpPr>
      <dsp:spPr>
        <a:xfrm>
          <a:off x="233059" y="3064329"/>
          <a:ext cx="423745" cy="4237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B8B17-C313-4E06-BD9A-4888AE6DBA88}">
      <dsp:nvSpPr>
        <dsp:cNvPr id="0" name=""/>
        <dsp:cNvSpPr/>
      </dsp:nvSpPr>
      <dsp:spPr>
        <a:xfrm>
          <a:off x="889864" y="2890979"/>
          <a:ext cx="7246894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dirty="0"/>
            <a:t>Rozvoj sítě: </a:t>
          </a:r>
          <a:r>
            <a:rPr lang="cs-CZ" sz="1600" b="0" i="0" kern="1200" dirty="0"/>
            <a:t>Umožňuje jednotlivcům navazovat profesionální kontakty a získávat pracovní příležitosti.</a:t>
          </a:r>
          <a:r>
            <a:rPr lang="en-US" sz="1600" i="0" kern="1200" dirty="0">
              <a:latin typeface="Aptos" panose="020B0004020202020204" pitchFamily="34" charset="0"/>
            </a:rPr>
            <a:t>.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889864" y="2890979"/>
        <a:ext cx="7246894" cy="770445"/>
      </dsp:txXfrm>
    </dsp:sp>
    <dsp:sp modelId="{444686CF-51CC-483E-A655-1A06881C1611}">
      <dsp:nvSpPr>
        <dsp:cNvPr id="0" name=""/>
        <dsp:cNvSpPr/>
      </dsp:nvSpPr>
      <dsp:spPr>
        <a:xfrm>
          <a:off x="0" y="3854036"/>
          <a:ext cx="8136759" cy="77044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A1CFB-D559-4A93-8048-B3DC5661EEC4}">
      <dsp:nvSpPr>
        <dsp:cNvPr id="0" name=""/>
        <dsp:cNvSpPr/>
      </dsp:nvSpPr>
      <dsp:spPr>
        <a:xfrm>
          <a:off x="233059" y="4027386"/>
          <a:ext cx="423745" cy="42374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815C7-7997-40CB-90A5-405B3A31E8C5}">
      <dsp:nvSpPr>
        <dsp:cNvPr id="0" name=""/>
        <dsp:cNvSpPr/>
      </dsp:nvSpPr>
      <dsp:spPr>
        <a:xfrm>
          <a:off x="889864" y="3854036"/>
          <a:ext cx="7246894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Šíření: </a:t>
          </a:r>
          <a:r>
            <a:rPr lang="cs-CZ" sz="1600" b="0" i="0" kern="1200" dirty="0"/>
            <a:t>Pomáhá sdílet zprávy a informace a umožňuje lidem zůstat informováni a aktualizováni.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889864" y="3854036"/>
        <a:ext cx="7246894" cy="770445"/>
      </dsp:txXfrm>
    </dsp:sp>
    <dsp:sp modelId="{D41F3908-D282-429D-A0FB-E82EF44044AD}">
      <dsp:nvSpPr>
        <dsp:cNvPr id="0" name=""/>
        <dsp:cNvSpPr/>
      </dsp:nvSpPr>
      <dsp:spPr>
        <a:xfrm>
          <a:off x="0" y="4817093"/>
          <a:ext cx="8136759" cy="77044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48EA8-30D2-475A-B180-880E4B12A20C}">
      <dsp:nvSpPr>
        <dsp:cNvPr id="0" name=""/>
        <dsp:cNvSpPr/>
      </dsp:nvSpPr>
      <dsp:spPr>
        <a:xfrm>
          <a:off x="233059" y="4990443"/>
          <a:ext cx="423745" cy="42374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FC3D0-89CD-446B-8223-A970BB9A62A2}">
      <dsp:nvSpPr>
        <dsp:cNvPr id="0" name=""/>
        <dsp:cNvSpPr/>
      </dsp:nvSpPr>
      <dsp:spPr>
        <a:xfrm>
          <a:off x="889864" y="4817093"/>
          <a:ext cx="7246894" cy="770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539" tIns="81539" rIns="81539" bIns="8153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0B0004020202020204" pitchFamily="34" charset="0"/>
              <a:ea typeface="+mn-ea"/>
              <a:cs typeface="+mn-cs"/>
            </a:rPr>
            <a:t>Vytváření povědomí: </a:t>
          </a:r>
          <a:r>
            <a:rPr lang="cs-CZ" sz="1600" b="0" i="0" kern="1200" dirty="0"/>
            <a:t>Pomáhá zvyšovat povědomí o sociálních otázkách a dávat hlasy slyšet.</a:t>
          </a:r>
          <a:endParaRPr lang="en-US" sz="1600" kern="1200" dirty="0">
            <a:latin typeface="Aptos" panose="020B0004020202020204" pitchFamily="34" charset="0"/>
          </a:endParaRPr>
        </a:p>
      </dsp:txBody>
      <dsp:txXfrm>
        <a:off x="889864" y="4817093"/>
        <a:ext cx="7246894" cy="770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E1BEA-F70C-4AFF-A133-4D3A22394798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055D9-B580-43E4-B07F-E535618EA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82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55D9-B580-43E4-B07F-E535618EA54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139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55D9-B580-43E4-B07F-E535618EA54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737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55D9-B580-43E4-B07F-E535618EA54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41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55D9-B580-43E4-B07F-E535618EA54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934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55D9-B580-43E4-B07F-E535618EA54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4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8C573BC2-7934-898E-58E7-6322923DDF3E}"/>
              </a:ext>
            </a:extLst>
          </p:cNvPr>
          <p:cNvSpPr txBox="1">
            <a:spLocks/>
          </p:cNvSpPr>
          <p:nvPr userDrawn="1"/>
        </p:nvSpPr>
        <p:spPr>
          <a:xfrm>
            <a:off x="1524000" y="2649480"/>
            <a:ext cx="9144000" cy="7453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92BAB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ERASMUS+KA220-ADU - </a:t>
            </a:r>
            <a:r>
              <a:rPr lang="en-US" sz="2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Cooperation partnerships in adult education</a:t>
            </a:r>
            <a:endParaRPr lang="sk-SK" sz="2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k-SK" sz="2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KA220-ADU-2BF13E10 </a:t>
            </a:r>
            <a:endParaRPr lang="en-GB" sz="2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5A80F42-4977-537D-9CDE-C29C2D5B4E94}"/>
              </a:ext>
            </a:extLst>
          </p:cNvPr>
          <p:cNvSpPr txBox="1"/>
          <p:nvPr userDrawn="1"/>
        </p:nvSpPr>
        <p:spPr>
          <a:xfrm>
            <a:off x="1297172" y="1042061"/>
            <a:ext cx="959765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Building Digital Resilience by Making Digital Wellbeing and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Security Accessible to All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&lt;&lt;</a:t>
            </a:r>
            <a:r>
              <a:rPr kumimoji="0" lang="sk-SK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DigiWELL</a:t>
            </a: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&gt;&gt;</a:t>
            </a:r>
            <a:endParaRPr lang="en-GB" sz="2600" dirty="0"/>
          </a:p>
        </p:txBody>
      </p:sp>
      <p:grpSp>
        <p:nvGrpSpPr>
          <p:cNvPr id="2" name="Skupina 6">
            <a:extLst>
              <a:ext uri="{FF2B5EF4-FFF2-40B4-BE49-F238E27FC236}">
                <a16:creationId xmlns:a16="http://schemas.microsoft.com/office/drawing/2014/main" id="{7742E34A-6003-4057-7109-B4DCB96D35A2}"/>
              </a:ext>
            </a:extLst>
          </p:cNvPr>
          <p:cNvGrpSpPr/>
          <p:nvPr userDrawn="1"/>
        </p:nvGrpSpPr>
        <p:grpSpPr>
          <a:xfrm>
            <a:off x="404037" y="5915131"/>
            <a:ext cx="11602577" cy="790052"/>
            <a:chOff x="435935" y="5851336"/>
            <a:chExt cx="11602577" cy="790052"/>
          </a:xfrm>
        </p:grpSpPr>
        <p:pic>
          <p:nvPicPr>
            <p:cNvPr id="3" name="Obrázok 7" descr="Obrázok, na ktorom je text">
              <a:extLst>
                <a:ext uri="{FF2B5EF4-FFF2-40B4-BE49-F238E27FC236}">
                  <a16:creationId xmlns:a16="http://schemas.microsoft.com/office/drawing/2014/main" id="{B188D6EE-9640-2F18-BB35-B6223AACBA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35" y="5963498"/>
              <a:ext cx="2290456" cy="529376"/>
            </a:xfrm>
            <a:prstGeom prst="rect">
              <a:avLst/>
            </a:prstGeom>
          </p:spPr>
        </p:pic>
        <p:pic>
          <p:nvPicPr>
            <p:cNvPr id="4" name="Obrázok 8">
              <a:extLst>
                <a:ext uri="{FF2B5EF4-FFF2-40B4-BE49-F238E27FC236}">
                  <a16:creationId xmlns:a16="http://schemas.microsoft.com/office/drawing/2014/main" id="{94663C1E-6A81-5255-6A8A-1BA39AA9AE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2223" y="5851336"/>
              <a:ext cx="1826289" cy="737473"/>
            </a:xfrm>
            <a:prstGeom prst="rect">
              <a:avLst/>
            </a:prstGeom>
          </p:spPr>
        </p:pic>
        <p:pic>
          <p:nvPicPr>
            <p:cNvPr id="5" name="Obrázok 9">
              <a:extLst>
                <a:ext uri="{FF2B5EF4-FFF2-40B4-BE49-F238E27FC236}">
                  <a16:creationId xmlns:a16="http://schemas.microsoft.com/office/drawing/2014/main" id="{3B80CD3C-F3EB-86BE-9402-CCA53F62F2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391" y="5863719"/>
              <a:ext cx="777669" cy="777669"/>
            </a:xfrm>
            <a:prstGeom prst="rect">
              <a:avLst/>
            </a:prstGeom>
          </p:spPr>
        </p:pic>
        <p:pic>
          <p:nvPicPr>
            <p:cNvPr id="6" name="Picture 2" descr="Slovenská poľnohospodárska univerzita v Nitre">
              <a:extLst>
                <a:ext uri="{FF2B5EF4-FFF2-40B4-BE49-F238E27FC236}">
                  <a16:creationId xmlns:a16="http://schemas.microsoft.com/office/drawing/2014/main" id="{18C12442-9888-DF01-0D04-E54CFC51996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235" y="5963498"/>
              <a:ext cx="1128044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Logo">
              <a:extLst>
                <a:ext uri="{FF2B5EF4-FFF2-40B4-BE49-F238E27FC236}">
                  <a16:creationId xmlns:a16="http://schemas.microsoft.com/office/drawing/2014/main" id="{A12653CD-F652-4955-2DF8-1F145D4874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279" y="5963498"/>
              <a:ext cx="968299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C24E57-7917-345F-39EB-C946DC599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578" y="5945929"/>
              <a:ext cx="1156727" cy="564513"/>
            </a:xfrm>
            <a:prstGeom prst="rect">
              <a:avLst/>
            </a:prstGeom>
          </p:spPr>
        </p:pic>
        <p:pic>
          <p:nvPicPr>
            <p:cNvPr id="10" name="Picture 9" descr="AIFED - Formación, cultura y empleo en Granada">
              <a:extLst>
                <a:ext uri="{FF2B5EF4-FFF2-40B4-BE49-F238E27FC236}">
                  <a16:creationId xmlns:a16="http://schemas.microsoft.com/office/drawing/2014/main" id="{2A4BD905-BF5D-7F6B-DC78-E8B21C7779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797" y="5968999"/>
              <a:ext cx="1521023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E1F00A-E68C-4D66-6740-C74D4C1A96A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6511" y="5945929"/>
              <a:ext cx="149902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yzygia Foundation">
              <a:extLst>
                <a:ext uri="{FF2B5EF4-FFF2-40B4-BE49-F238E27FC236}">
                  <a16:creationId xmlns:a16="http://schemas.microsoft.com/office/drawing/2014/main" id="{641A6490-CDF8-6265-0143-32A2FCE4E69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6409" y="6252553"/>
              <a:ext cx="1419225" cy="28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609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3FBA-5B99-2AB2-BD67-67A4A16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A9057-43B6-746F-BEA7-CE263338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00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A5AF-6B5C-45A1-1FB8-4A10DD9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934F81-DBED-D029-6E7C-3D5CABBB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38265-EBB0-3D3D-9D43-884490BB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60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8C846-E56F-F8FB-0E8F-A31A746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3C3E5-B332-4C8D-1855-3683A3B0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5C6FA8-FA26-3E40-B51A-408606C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C2DF9D-F767-5C94-962C-3CF6C7055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C0FAD3-A546-E6B0-38BF-42F7D49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06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2F59-F218-5327-C4EF-72E2A4F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41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6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ADE84-A388-6F43-AFAD-7528401A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78B52-C79A-364E-5463-98201360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E83CC-671E-EFDC-C9A9-6CCBF69C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43C211-1AC3-84DD-C901-99A28F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3E3DD7-BA70-7A80-32A5-EB6BAE3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07A8C-A254-726C-9379-8A4DE7BA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AC654-9A4C-0448-6D60-6854DC5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A0CA434-3E6A-3418-B3A1-7E85F385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75E2C-1313-E597-88F4-96D86DE6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6673DD-A6C5-ACEB-66D7-91C0DF78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30/09/2024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584A9D-DD98-B05B-9E09-EBCDE5E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9585D-B970-3926-0CF9-FFE5242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05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54D64AA-876A-5527-C225-22A2C738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Insert title of the slide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F599E69-1CCE-B314-D677-A50FBDE72B6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91116" y="1658679"/>
            <a:ext cx="10662684" cy="3944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4264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92BAB5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AA5A"/>
        </a:buClr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18" Type="http://schemas.openxmlformats.org/officeDocument/2006/relationships/image" Target="../media/image9.png"/><Relationship Id="rId3" Type="http://schemas.openxmlformats.org/officeDocument/2006/relationships/hyperlink" Target="https://www.flickr.com/photos/rodeime/15116947119" TargetMode="External"/><Relationship Id="rId7" Type="http://schemas.openxmlformats.org/officeDocument/2006/relationships/image" Target="../media/image14.svg"/><Relationship Id="rId12" Type="http://schemas.openxmlformats.org/officeDocument/2006/relationships/image" Target="../media/image4.png"/><Relationship Id="rId17" Type="http://schemas.openxmlformats.org/officeDocument/2006/relationships/image" Target="../media/image8.png"/><Relationship Id="rId2" Type="http://schemas.openxmlformats.org/officeDocument/2006/relationships/image" Target="../media/image10.jp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.png"/><Relationship Id="rId5" Type="http://schemas.openxmlformats.org/officeDocument/2006/relationships/image" Target="../media/image12.svg"/><Relationship Id="rId15" Type="http://schemas.openxmlformats.org/officeDocument/2006/relationships/image" Target="../media/image6.jpeg"/><Relationship Id="rId10" Type="http://schemas.openxmlformats.org/officeDocument/2006/relationships/image" Target="../media/image1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hyperlink" Target="https://assets.cureus.com/uploads/review_article/pdf/109723/20221109-8938-qzuyg1.pdf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well.sk/digital-resilience-building-manual-methodolog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4.tif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reportal.com/reports/digital-2024-global-overview-repor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0DA4-0D12-8E98-5E76-2670E8C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558" y="1583993"/>
            <a:ext cx="5334930" cy="14775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ts val="1000"/>
              </a:spcBef>
              <a:spcAft>
                <a:spcPts val="600"/>
              </a:spcAft>
              <a:buClr>
                <a:srgbClr val="FFAA5A"/>
              </a:buClr>
            </a:pPr>
            <a:br>
              <a:rPr lang="cs-CZ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cs-CZ" dirty="0">
                <a:solidFill>
                  <a:srgbClr val="FFAA5A"/>
                </a:solidFill>
                <a:latin typeface="+mn-lt"/>
                <a:cs typeface="Calibri" panose="020F0502020204030204" pitchFamily="34" charset="0"/>
              </a:rPr>
              <a:t>Digitální pohoda</a:t>
            </a:r>
            <a:endParaRPr lang="en-US" dirty="0">
              <a:solidFill>
                <a:srgbClr val="FFAA5A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7" name="Picture 12" descr="Obrázok, na ktorom je nebo, voda, exteriér, osoba&#10;&#10;Automaticky generovaný popis">
            <a:extLst>
              <a:ext uri="{FF2B5EF4-FFF2-40B4-BE49-F238E27FC236}">
                <a16:creationId xmlns:a16="http://schemas.microsoft.com/office/drawing/2014/main" id="{4895F832-F23A-EB44-A8CF-F6C9E11557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12" name="Grafický objekt 11" descr="Smartfón obrys">
            <a:extLst>
              <a:ext uri="{FF2B5EF4-FFF2-40B4-BE49-F238E27FC236}">
                <a16:creationId xmlns:a16="http://schemas.microsoft.com/office/drawing/2014/main" id="{BAFE05D7-1248-91EA-E195-9AA5B4525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5805">
            <a:off x="1685671" y="1534886"/>
            <a:ext cx="914400" cy="914400"/>
          </a:xfrm>
          <a:prstGeom prst="rect">
            <a:avLst/>
          </a:prstGeom>
        </p:spPr>
      </p:pic>
      <p:pic>
        <p:nvPicPr>
          <p:cNvPr id="14" name="Grafický objekt 13" descr="Internet obrys">
            <a:extLst>
              <a:ext uri="{FF2B5EF4-FFF2-40B4-BE49-F238E27FC236}">
                <a16:creationId xmlns:a16="http://schemas.microsoft.com/office/drawing/2014/main" id="{C6FB75F4-E4BA-75A9-910F-FD8D43EBC6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28057" y="2772394"/>
            <a:ext cx="914400" cy="914400"/>
          </a:xfrm>
          <a:prstGeom prst="rect">
            <a:avLst/>
          </a:prstGeom>
        </p:spPr>
      </p:pic>
      <p:pic>
        <p:nvPicPr>
          <p:cNvPr id="17" name="Grafický objekt 16" descr="Wi-Fi obrys">
            <a:extLst>
              <a:ext uri="{FF2B5EF4-FFF2-40B4-BE49-F238E27FC236}">
                <a16:creationId xmlns:a16="http://schemas.microsoft.com/office/drawing/2014/main" id="{182B619F-6959-7F39-3BA3-193DB24585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85257" y="3979506"/>
            <a:ext cx="914400" cy="914400"/>
          </a:xfrm>
          <a:prstGeom prst="rect">
            <a:avLst/>
          </a:prstGeom>
        </p:spPr>
      </p:pic>
      <p:pic>
        <p:nvPicPr>
          <p:cNvPr id="19" name="Obrázok 18" descr="Obrázok, na ktorom je text">
            <a:extLst>
              <a:ext uri="{FF2B5EF4-FFF2-40B4-BE49-F238E27FC236}">
                <a16:creationId xmlns:a16="http://schemas.microsoft.com/office/drawing/2014/main" id="{A34B1F93-7319-3B02-1A2A-A41863D32FA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498" y="334032"/>
            <a:ext cx="2406814" cy="529376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E61D75E1-8198-2645-4D4B-679D6C8F82C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58" y="5151053"/>
            <a:ext cx="817175" cy="777669"/>
          </a:xfrm>
          <a:prstGeom prst="rect">
            <a:avLst/>
          </a:prstGeom>
        </p:spPr>
      </p:pic>
      <p:pic>
        <p:nvPicPr>
          <p:cNvPr id="23" name="Picture 2" descr="Slovenská poľnohospodárska univerzita v Nitre">
            <a:extLst>
              <a:ext uri="{FF2B5EF4-FFF2-40B4-BE49-F238E27FC236}">
                <a16:creationId xmlns:a16="http://schemas.microsoft.com/office/drawing/2014/main" id="{D9E315C1-56E0-94ED-8E3D-4E31B723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58" y="5272445"/>
            <a:ext cx="118535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ok 13">
            <a:extLst>
              <a:ext uri="{FF2B5EF4-FFF2-40B4-BE49-F238E27FC236}">
                <a16:creationId xmlns:a16="http://schemas.microsoft.com/office/drawing/2014/main" id="{40BAEEF0-A23E-537C-ECC3-9FDDB55C90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80" y="5242752"/>
            <a:ext cx="773010" cy="1016004"/>
          </a:xfrm>
          <a:prstGeom prst="rect">
            <a:avLst/>
          </a:prstGeom>
        </p:spPr>
      </p:pic>
      <p:pic>
        <p:nvPicPr>
          <p:cNvPr id="27" name="Picture 12" descr="Logo">
            <a:extLst>
              <a:ext uri="{FF2B5EF4-FFF2-40B4-BE49-F238E27FC236}">
                <a16:creationId xmlns:a16="http://schemas.microsoft.com/office/drawing/2014/main" id="{ED11F0BA-9F73-FE6F-5053-F71F37F4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90" y="5213414"/>
            <a:ext cx="101749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C4695506-135C-179F-2F16-07EA3E816B8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82" y="5208372"/>
            <a:ext cx="1215490" cy="564513"/>
          </a:xfrm>
          <a:prstGeom prst="rect">
            <a:avLst/>
          </a:prstGeom>
        </p:spPr>
      </p:pic>
      <p:pic>
        <p:nvPicPr>
          <p:cNvPr id="30" name="Picture 14" descr="AIFED - Formación, cultura y empleo en Granada">
            <a:extLst>
              <a:ext uri="{FF2B5EF4-FFF2-40B4-BE49-F238E27FC236}">
                <a16:creationId xmlns:a16="http://schemas.microsoft.com/office/drawing/2014/main" id="{32A3AF98-383A-09A5-D166-B79E4C62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9" y="5771248"/>
            <a:ext cx="159829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1482B195-876D-7188-1B81-D2603F93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023" y="5889422"/>
            <a:ext cx="157517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Syzygia Foundation">
            <a:extLst>
              <a:ext uri="{FF2B5EF4-FFF2-40B4-BE49-F238E27FC236}">
                <a16:creationId xmlns:a16="http://schemas.microsoft.com/office/drawing/2014/main" id="{3B467BFD-9687-53BC-864C-C2620991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79" y="5862581"/>
            <a:ext cx="1491323" cy="28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Nadpis 1">
            <a:extLst>
              <a:ext uri="{FF2B5EF4-FFF2-40B4-BE49-F238E27FC236}">
                <a16:creationId xmlns:a16="http://schemas.microsoft.com/office/drawing/2014/main" id="{C4AAA91F-1669-EB46-8D9F-DDB899199F6F}"/>
              </a:ext>
            </a:extLst>
          </p:cNvPr>
          <p:cNvSpPr txBox="1">
            <a:spLocks/>
          </p:cNvSpPr>
          <p:nvPr/>
        </p:nvSpPr>
        <p:spPr>
          <a:xfrm>
            <a:off x="7254241" y="3583016"/>
            <a:ext cx="3152502" cy="1477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11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Budování digitální odolnosti zpřístupněním digitální pohody a zabezpečení všem </a:t>
            </a:r>
            <a:br>
              <a:rPr lang="cs-CZ" sz="11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</a:br>
            <a:r>
              <a:rPr lang="cs-CZ" sz="11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2022-2-SK01-KA220-ADU-000096888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941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64" y="250031"/>
            <a:ext cx="9706135" cy="10558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4000" dirty="0">
                <a:latin typeface="Aptos" panose="020B0004020202020204" pitchFamily="34" charset="0"/>
                <a:cs typeface="Calibri" panose="020F0502020204030204" pitchFamily="34" charset="0"/>
              </a:rPr>
              <a:t>Vliv technologií na digitální pohodu</a:t>
            </a:r>
            <a:endParaRPr lang="en-US" sz="40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305906"/>
            <a:ext cx="7291281" cy="5159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latin typeface="Aptos" panose="020B0004020202020204" pitchFamily="34" charset="0"/>
              </a:rPr>
              <a:t>Je evidentní, že používání technologií má na člověka nejen pozitivní, ale i negativní dopady.</a:t>
            </a:r>
            <a:endParaRPr lang="en-US" dirty="0"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dirty="0">
                <a:latin typeface="Aptos" panose="020B0004020202020204" pitchFamily="34" charset="0"/>
              </a:rPr>
              <a:t>Rozdíl mezi tím, zda je technologie pozitivně nebo negativně ovlivněna, závisí na tom, do jaké míry jednotlivci:</a:t>
            </a:r>
            <a:endParaRPr lang="sk-SK" dirty="0">
              <a:latin typeface="Aptos" panose="020B0004020202020204" pitchFamily="34" charset="0"/>
            </a:endParaRPr>
          </a:p>
          <a:p>
            <a:pPr marL="914400" lvl="1" indent="-457200">
              <a:spcAft>
                <a:spcPts val="600"/>
              </a:spcAft>
              <a:buClr>
                <a:srgbClr val="FFAA5A"/>
              </a:buClr>
              <a:buFont typeface="+mj-lt"/>
              <a:buAutoNum type="arabicParenR"/>
            </a:pPr>
            <a:r>
              <a:rPr lang="cs-CZ" sz="2800" dirty="0">
                <a:latin typeface="Aptos" panose="020B0004020202020204" pitchFamily="34" charset="0"/>
              </a:rPr>
              <a:t>mít povědomí o digitální pohodě, </a:t>
            </a:r>
          </a:p>
          <a:p>
            <a:pPr marL="914400" lvl="1" indent="-457200">
              <a:spcAft>
                <a:spcPts val="600"/>
              </a:spcAft>
              <a:buClr>
                <a:srgbClr val="FFAA5A"/>
              </a:buClr>
              <a:buFont typeface="+mj-lt"/>
              <a:buAutoNum type="arabicParenR"/>
            </a:pPr>
            <a:r>
              <a:rPr lang="cs-CZ" sz="2800" dirty="0">
                <a:latin typeface="Aptos" panose="020B0004020202020204" pitchFamily="34" charset="0"/>
              </a:rPr>
              <a:t>mít celkový přehled o těchto dopadech a </a:t>
            </a:r>
          </a:p>
          <a:p>
            <a:pPr marL="914400" lvl="1" indent="-457200">
              <a:spcAft>
                <a:spcPts val="600"/>
              </a:spcAft>
              <a:buClr>
                <a:srgbClr val="FFAA5A"/>
              </a:buClr>
              <a:buFont typeface="+mj-lt"/>
              <a:buAutoNum type="arabicParenR"/>
            </a:pPr>
            <a:r>
              <a:rPr lang="cs-CZ" sz="2800" dirty="0">
                <a:latin typeface="Aptos" panose="020B0004020202020204" pitchFamily="34" charset="0"/>
              </a:rPr>
              <a:t>vytvářet zdravé návyky a rozvíjet všímavý a zodpovědný způsob používání technologií.</a:t>
            </a:r>
            <a:endParaRPr lang="en-US" sz="2800" dirty="0">
              <a:latin typeface="Aptos" panose="020B00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i="0" dirty="0">
              <a:effectLst/>
              <a:latin typeface="Aptos" panose="020B000402020202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9BA3EE6-9EB3-CD4B-9B04-BB1FDFB62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7923702" y="1305906"/>
            <a:ext cx="3676326" cy="3676326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317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" y="1153572"/>
            <a:ext cx="3761504" cy="44611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440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Vliv technologií na digitální pohodu</a:t>
            </a:r>
            <a:endParaRPr lang="en-US" sz="4400" dirty="0">
              <a:solidFill>
                <a:srgbClr val="FFFFFF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7272" y="320040"/>
            <a:ext cx="7439892" cy="6219824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400" b="1" dirty="0">
                <a:solidFill>
                  <a:srgbClr val="92BAB5"/>
                </a:solidFill>
                <a:latin typeface="Aptos" panose="020B0004020202020204" pitchFamily="34" charset="0"/>
              </a:rPr>
              <a:t>Hlavní pozitivní dopady technologie</a:t>
            </a:r>
            <a:endParaRPr lang="en-US" sz="2400" b="1" dirty="0">
              <a:solidFill>
                <a:srgbClr val="92BAB5"/>
              </a:solidFill>
              <a:latin typeface="Aptos" panose="020B00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cs-CZ" sz="2400" dirty="0">
                <a:latin typeface="Aptos" panose="020B0004020202020204" pitchFamily="34" charset="0"/>
              </a:rPr>
              <a:t>Přístup k informacím: Umožňuje rychlý přístup k informacím a zdrojům a pomáhá lidem při rozhodování a řešení problémů. </a:t>
            </a:r>
          </a:p>
          <a:p>
            <a:pPr algn="just">
              <a:spcAft>
                <a:spcPts val="600"/>
              </a:spcAft>
            </a:pPr>
            <a:r>
              <a:rPr lang="cs-CZ" sz="2400" dirty="0">
                <a:latin typeface="Aptos" panose="020B0004020202020204" pitchFamily="34" charset="0"/>
              </a:rPr>
              <a:t>Zjednodušení hlavních úkolů: Představuje nástroje pro zjednodušení hlavních každodenních úkolů v různých oblastech, jako je nakupování a bankovnictví. </a:t>
            </a:r>
          </a:p>
          <a:p>
            <a:pPr algn="just">
              <a:spcAft>
                <a:spcPts val="600"/>
              </a:spcAft>
            </a:pPr>
            <a:r>
              <a:rPr lang="cs-CZ" sz="2400" dirty="0">
                <a:latin typeface="Aptos" panose="020B0004020202020204" pitchFamily="34" charset="0"/>
              </a:rPr>
              <a:t>Vyšší konektivita: Pomáhá lidem spojit se online bez ohledu na vzdálenost. </a:t>
            </a:r>
          </a:p>
          <a:p>
            <a:pPr algn="just">
              <a:spcAft>
                <a:spcPts val="600"/>
              </a:spcAft>
            </a:pPr>
            <a:r>
              <a:rPr lang="cs-CZ" sz="2400" dirty="0">
                <a:latin typeface="Aptos" panose="020B0004020202020204" pitchFamily="34" charset="0"/>
              </a:rPr>
              <a:t>Rozvoj sítě: Přispívá k vytvoření sítě pro různé účely, jako je reklama, vzdělávání a učení, hledání zaměstnání nebo sdílení informací.</a:t>
            </a:r>
            <a:endParaRPr lang="en-US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86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153572"/>
            <a:ext cx="3704354" cy="44611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440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Vliv technologií na digitální pohodu</a:t>
            </a:r>
            <a:endParaRPr lang="en-US" sz="4400" dirty="0">
              <a:solidFill>
                <a:srgbClr val="FFFFFF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390" y="422910"/>
            <a:ext cx="6949440" cy="6012180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400" b="1" dirty="0">
                <a:solidFill>
                  <a:srgbClr val="92BAB5"/>
                </a:solidFill>
                <a:latin typeface="Aptos" panose="020B0004020202020204" pitchFamily="34" charset="0"/>
              </a:rPr>
              <a:t>Hlavní pozitivní dopady technologie</a:t>
            </a:r>
            <a:endParaRPr lang="en-US" sz="2400" b="1" dirty="0">
              <a:solidFill>
                <a:srgbClr val="92BAB5"/>
              </a:solidFill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400" dirty="0" err="1">
                <a:latin typeface="Aptos" panose="020B0004020202020204" pitchFamily="34" charset="0"/>
              </a:rPr>
              <a:t>Expression</a:t>
            </a:r>
            <a:r>
              <a:rPr lang="cs-CZ" sz="2400" dirty="0">
                <a:latin typeface="Aptos" panose="020B0004020202020204" pitchFamily="34" charset="0"/>
              </a:rPr>
              <a:t>: Poskytuje platformy pro vyjádření myšlenek a pro sebereflexi.</a:t>
            </a:r>
          </a:p>
          <a:p>
            <a:pPr>
              <a:spcAft>
                <a:spcPts val="600"/>
              </a:spcAft>
            </a:pPr>
            <a:r>
              <a:rPr lang="cs-CZ" sz="2400" dirty="0">
                <a:latin typeface="Aptos" panose="020B0004020202020204" pitchFamily="34" charset="0"/>
              </a:rPr>
              <a:t> Příspěvek ke vzdělávání a učení: Pomáhá poskytovat vzdělávání a školení, doplňuje prezenční vzdělávání a umožňuje učení vlastním tempem. </a:t>
            </a:r>
          </a:p>
          <a:p>
            <a:pPr>
              <a:spcAft>
                <a:spcPts val="600"/>
              </a:spcAft>
            </a:pPr>
            <a:r>
              <a:rPr lang="cs-CZ" sz="2400" dirty="0">
                <a:latin typeface="Aptos" panose="020B0004020202020204" pitchFamily="34" charset="0"/>
              </a:rPr>
              <a:t>Zdraví a wellness: Poskytuje informace pro zdravotnictví a nástroje, jako jsou sledovače zdraví nebo aplikace, které přispívají ke zdraví a pohodě. </a:t>
            </a:r>
          </a:p>
          <a:p>
            <a:pPr>
              <a:spcAft>
                <a:spcPts val="600"/>
              </a:spcAft>
            </a:pPr>
            <a:r>
              <a:rPr lang="cs-CZ" sz="2400" dirty="0">
                <a:latin typeface="Aptos" panose="020B0004020202020204" pitchFamily="34" charset="0"/>
              </a:rPr>
              <a:t>Relaxace: Poskytuje možnosti zábavy a také nástroje ke snížení stresu a úzkosti.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Aptos" panose="020B00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400" i="0" dirty="0"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006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153572"/>
            <a:ext cx="3704354" cy="44611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440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Vliv technologií na digitální pohodu</a:t>
            </a:r>
            <a:endParaRPr lang="en-US" sz="4400" dirty="0">
              <a:solidFill>
                <a:srgbClr val="FFFFFF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390" y="319088"/>
            <a:ext cx="6949440" cy="559022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Aptos" panose="020B0004020202020204" pitchFamily="34" charset="0"/>
              </a:rPr>
              <a:t>Kromě mnoha pozitivních dopadů má technologie pro dospělé několik složitých negativních dopadů</a:t>
            </a:r>
            <a:endParaRPr lang="en-GB" sz="2400" dirty="0"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400" dirty="0">
                <a:latin typeface="Aptos" panose="020B0004020202020204" pitchFamily="34" charset="0"/>
              </a:rPr>
              <a:t>Konkrétním způsobem, jak ilustrovat dopady technologie, by mohlo být použití následujících klíčových faktorů jako objektivu </a:t>
            </a:r>
            <a:r>
              <a:rPr lang="en-GB" sz="2400" dirty="0">
                <a:latin typeface="Aptos" panose="020B0004020202020204" pitchFamily="34" charset="0"/>
              </a:rPr>
              <a:t>:</a:t>
            </a:r>
          </a:p>
          <a:p>
            <a:pPr marL="914400" lvl="1" indent="-457200">
              <a:spcAft>
                <a:spcPts val="600"/>
              </a:spcAft>
              <a:buClr>
                <a:srgbClr val="FFAA5A"/>
              </a:buClr>
              <a:buFont typeface="+mj-lt"/>
              <a:buAutoNum type="arabicParenR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Nadměrný čas strávený na obrazovce a vystavení technologiím </a:t>
            </a:r>
          </a:p>
          <a:p>
            <a:pPr marL="914400" lvl="1" indent="-457200">
              <a:spcAft>
                <a:spcPts val="600"/>
              </a:spcAft>
              <a:buClr>
                <a:srgbClr val="FFAA5A"/>
              </a:buClr>
              <a:buFont typeface="+mj-lt"/>
              <a:buAutoNum type="arabicParenR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Sociální média </a:t>
            </a:r>
          </a:p>
          <a:p>
            <a:pPr marL="914400" lvl="1" indent="-457200">
              <a:spcAft>
                <a:spcPts val="600"/>
              </a:spcAft>
              <a:buClr>
                <a:srgbClr val="FFAA5A"/>
              </a:buClr>
              <a:buFont typeface="+mj-lt"/>
              <a:buAutoNum type="arabicParenR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Informační přetížení a stres související s technologiemi</a:t>
            </a:r>
            <a:endParaRPr lang="en-GB" dirty="0">
              <a:latin typeface="Aptos" panose="020B00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400" i="0" dirty="0">
              <a:effectLst/>
              <a:latin typeface="Aptos" panose="020B0004020202020204" pitchFamily="34" charset="0"/>
            </a:endParaRPr>
          </a:p>
        </p:txBody>
      </p:sp>
      <p:sp>
        <p:nvSpPr>
          <p:cNvPr id="4" name="Metin kutusu 5">
            <a:extLst>
              <a:ext uri="{FF2B5EF4-FFF2-40B4-BE49-F238E27FC236}">
                <a16:creationId xmlns:a16="http://schemas.microsoft.com/office/drawing/2014/main" id="{5C2BBAC0-0342-2864-D463-7FD3E3709578}"/>
              </a:ext>
            </a:extLst>
          </p:cNvPr>
          <p:cNvSpPr txBox="1"/>
          <p:nvPr/>
        </p:nvSpPr>
        <p:spPr>
          <a:xfrm>
            <a:off x="3832879" y="5218784"/>
            <a:ext cx="7208501" cy="11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600" dirty="0">
                <a:solidFill>
                  <a:schemeClr val="accent2"/>
                </a:solidFill>
                <a:latin typeface="Aptos" panose="020B0004020202020204" pitchFamily="34" charset="0"/>
              </a:rPr>
              <a:t>P.s: </a:t>
            </a:r>
            <a:r>
              <a:rPr lang="cs-CZ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Je také možné řešit dopady technologií z různých úhlů pohledu. Cílem následujících částí tohoto snímku je představit ilustraci toho, jak by technologie mohla ovlivnit životy jednotlivců a jejich celkovou pohodu.</a:t>
            </a:r>
            <a:endParaRPr lang="en-US" sz="16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41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001E23-6AB2-1847-BC37-451A72DC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4" y="83151"/>
            <a:ext cx="9699541" cy="1096671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br>
              <a:rPr lang="cs-CZ" sz="3200" dirty="0"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cs-CZ" sz="3200" dirty="0">
                <a:latin typeface="Aptos" panose="020B0004020202020204" pitchFamily="34" charset="0"/>
                <a:cs typeface="Calibri" panose="020F0502020204030204" pitchFamily="34" charset="0"/>
              </a:rPr>
              <a:t>Nadměrný čas strávený na obrazovce a vystavení technologii</a:t>
            </a:r>
            <a:endParaRPr lang="en-US" sz="32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70" y="1690688"/>
            <a:ext cx="5785791" cy="416006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Dlouhá doba strávená u obrazovky a vystavení technologiím </a:t>
            </a: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má škodlivý dopad na fyzické zdraví, duševní zdraví a pohodu, sociální vazby, rozsah pozornosti a produktivitu3.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Celkové důsledky snižují blahobyt a digitální pohodu.</a:t>
            </a:r>
            <a:r>
              <a:rPr lang="en-US" dirty="0">
                <a:latin typeface="Aptos" panose="020B0004020202020204" pitchFamily="34" charset="0"/>
              </a:rPr>
              <a:t>. </a:t>
            </a:r>
            <a:endParaRPr lang="cs-CZ" dirty="0">
              <a:latin typeface="Aptos" panose="020B00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i="0" dirty="0">
              <a:effectLst/>
              <a:latin typeface="Aptos" panose="020B000402020202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5B66A19-B62C-FE40-B0EF-5AA15A7EF1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3"/>
          <a:stretch/>
        </p:blipFill>
        <p:spPr>
          <a:xfrm>
            <a:off x="6835140" y="1218734"/>
            <a:ext cx="4662018" cy="466201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4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etin kutusu 4">
            <a:extLst>
              <a:ext uri="{FF2B5EF4-FFF2-40B4-BE49-F238E27FC236}">
                <a16:creationId xmlns:a16="http://schemas.microsoft.com/office/drawing/2014/main" id="{A5296DA7-1AC4-4B0A-9A3C-2C4346BD816F}"/>
              </a:ext>
            </a:extLst>
          </p:cNvPr>
          <p:cNvSpPr txBox="1"/>
          <p:nvPr/>
        </p:nvSpPr>
        <p:spPr>
          <a:xfrm>
            <a:off x="838200" y="6296327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4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3. Obrazovky kradou čas: Jak nadměrné používání obrazovky ovlivňuje životy mladých lidí. https://zenodo.org/records/10250536</a:t>
            </a:r>
            <a:endParaRPr lang="en-US" sz="1400" dirty="0">
              <a:latin typeface="Aptos" panose="020B00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267B37FB-063D-7F5C-B3C1-207723E95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3EB58AEC-3804-59E2-0540-1B3D51257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C77EDD43-D5E9-57AC-25B6-8DDEF39DD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38290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A7AC4EBC-5E8B-9CAB-7109-AA698323C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38290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409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C7FF854-A3A2-93B7-C9A2-A30E89A93D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943239"/>
              </p:ext>
            </p:extLst>
          </p:nvPr>
        </p:nvGraphicFramePr>
        <p:xfrm>
          <a:off x="773536" y="1223010"/>
          <a:ext cx="10927927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D058785-2A19-49A8-B3FC-A8C28297B1D9}"/>
              </a:ext>
            </a:extLst>
          </p:cNvPr>
          <p:cNvSpPr txBox="1"/>
          <p:nvPr/>
        </p:nvSpPr>
        <p:spPr>
          <a:xfrm>
            <a:off x="490538" y="5170119"/>
            <a:ext cx="3271390" cy="467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cs-CZ" b="1" dirty="0">
                <a:solidFill>
                  <a:schemeClr val="accent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Dopady na fyzické zdraví</a:t>
            </a:r>
            <a:endParaRPr lang="en-US" b="1" dirty="0">
              <a:solidFill>
                <a:schemeClr val="accent2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BD366-8A8E-444A-80C5-70ED2B599F60}"/>
              </a:ext>
            </a:extLst>
          </p:cNvPr>
          <p:cNvSpPr txBox="1"/>
          <p:nvPr/>
        </p:nvSpPr>
        <p:spPr>
          <a:xfrm>
            <a:off x="3962505" y="4296201"/>
            <a:ext cx="4015634" cy="1723549"/>
          </a:xfrm>
          <a:prstGeom prst="rect">
            <a:avLst/>
          </a:prstGeom>
          <a:noFill/>
        </p:spPr>
        <p:txBody>
          <a:bodyPr wrap="square" lIns="91440" tIns="45720" rIns="91440" bIns="45720" numCol="2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Obezita a sedavý životní styl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Posturální problémy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Zhoršení zraku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Poruchy spánku</a:t>
            </a:r>
            <a:endParaRPr lang="en-US" sz="1600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369110-DC83-9A4A-A4CA-E5A7041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5" y="82136"/>
            <a:ext cx="11238947" cy="857250"/>
          </a:xfrm>
        </p:spPr>
        <p:txBody>
          <a:bodyPr>
            <a:normAutofit fontScale="90000"/>
          </a:bodyPr>
          <a:lstStyle/>
          <a:p>
            <a:pPr algn="l">
              <a:spcAft>
                <a:spcPts val="600"/>
              </a:spcAft>
            </a:pPr>
            <a:br>
              <a:rPr lang="cs-CZ" sz="4000" dirty="0"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cs-CZ" sz="3600" dirty="0">
                <a:latin typeface="Aptos" panose="020B0004020202020204" pitchFamily="34" charset="0"/>
                <a:cs typeface="Calibri" panose="020F0502020204030204" pitchFamily="34" charset="0"/>
              </a:rPr>
              <a:t>Nadměrný čas strávený na obrazovce a vystavení technologii</a:t>
            </a:r>
            <a:endParaRPr lang="en-US" sz="36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718468AC-22E5-407B-F5F6-586754CABDA8}"/>
              </a:ext>
            </a:extLst>
          </p:cNvPr>
          <p:cNvSpPr txBox="1"/>
          <p:nvPr/>
        </p:nvSpPr>
        <p:spPr>
          <a:xfrm>
            <a:off x="7978139" y="4296201"/>
            <a:ext cx="3723323" cy="2246769"/>
          </a:xfrm>
          <a:prstGeom prst="rect">
            <a:avLst/>
          </a:prstGeom>
          <a:noFill/>
        </p:spPr>
        <p:txBody>
          <a:bodyPr wrap="square" lIns="91440" tIns="45720" rIns="91440" bIns="45720" numCol="2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Metabolické dysfunkce související s úzkostí a depresí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Vystavení záření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109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C7FF854-A3A2-93B7-C9A2-A30E89A93D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806682"/>
              </p:ext>
            </p:extLst>
          </p:nvPr>
        </p:nvGraphicFramePr>
        <p:xfrm>
          <a:off x="773535" y="803332"/>
          <a:ext cx="10927927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D058785-2A19-49A8-B3FC-A8C28297B1D9}"/>
              </a:ext>
            </a:extLst>
          </p:cNvPr>
          <p:cNvSpPr txBox="1"/>
          <p:nvPr/>
        </p:nvSpPr>
        <p:spPr>
          <a:xfrm>
            <a:off x="873995" y="4812104"/>
            <a:ext cx="3271390" cy="883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b="1" dirty="0">
                <a:solidFill>
                  <a:schemeClr val="accent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Dopady na duševní zdraví a pohodu</a:t>
            </a:r>
            <a:endParaRPr lang="en-GB" b="1" dirty="0">
              <a:solidFill>
                <a:schemeClr val="accent2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BD366-8A8E-444A-80C5-70ED2B599F60}"/>
              </a:ext>
            </a:extLst>
          </p:cNvPr>
          <p:cNvSpPr txBox="1"/>
          <p:nvPr/>
        </p:nvSpPr>
        <p:spPr>
          <a:xfrm>
            <a:off x="3962505" y="4296201"/>
            <a:ext cx="4084112" cy="1354217"/>
          </a:xfrm>
          <a:prstGeom prst="rect">
            <a:avLst/>
          </a:prstGeom>
          <a:noFill/>
        </p:spPr>
        <p:txBody>
          <a:bodyPr wrap="square" lIns="91440" tIns="45720" rIns="91440" bIns="45720" numCol="2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Deprese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Úzkost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Sebepoškozování a agrese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sz="16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Poruchy spánku</a:t>
            </a:r>
            <a:endParaRPr lang="en-US" sz="1600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369110-DC83-9A4A-A4CA-E5A7041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5" y="143838"/>
            <a:ext cx="11247456" cy="659494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cs-CZ" sz="3100" dirty="0">
                <a:latin typeface="Aptos" panose="020B0004020202020204" pitchFamily="34" charset="0"/>
                <a:cs typeface="Calibri" panose="020F0502020204030204" pitchFamily="34" charset="0"/>
              </a:rPr>
              <a:t>Nadměrný čas strávený na obrazovce a vystavení technologii</a:t>
            </a:r>
            <a:endParaRPr lang="en-US" sz="31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718468AC-22E5-407B-F5F6-586754CABDA8}"/>
              </a:ext>
            </a:extLst>
          </p:cNvPr>
          <p:cNvSpPr txBox="1"/>
          <p:nvPr/>
        </p:nvSpPr>
        <p:spPr>
          <a:xfrm>
            <a:off x="7772401" y="4296201"/>
            <a:ext cx="3929062" cy="2246769"/>
          </a:xfrm>
          <a:prstGeom prst="rect">
            <a:avLst/>
          </a:prstGeom>
          <a:noFill/>
        </p:spPr>
        <p:txBody>
          <a:bodyPr wrap="square" lIns="91440" tIns="45720" rIns="91440" bIns="45720" numCol="2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Negativní obraz těla a nízké sebevědomí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endParaRPr lang="cs-CZ" b="0" i="0" dirty="0">
              <a:solidFill>
                <a:srgbClr val="3C4043"/>
              </a:solidFill>
              <a:effectLst/>
              <a:latin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Eskapismus (vyhýbání se problémům v reálném životě)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269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C7FF854-A3A2-93B7-C9A2-A30E89A93D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127580"/>
              </p:ext>
            </p:extLst>
          </p:nvPr>
        </p:nvGraphicFramePr>
        <p:xfrm>
          <a:off x="773535" y="803332"/>
          <a:ext cx="10927927" cy="2397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D058785-2A19-49A8-B3FC-A8C28297B1D9}"/>
              </a:ext>
            </a:extLst>
          </p:cNvPr>
          <p:cNvSpPr txBox="1"/>
          <p:nvPr/>
        </p:nvSpPr>
        <p:spPr>
          <a:xfrm>
            <a:off x="773535" y="4536202"/>
            <a:ext cx="2719678" cy="883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cs-CZ" b="1" dirty="0">
                <a:solidFill>
                  <a:schemeClr val="accent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Dopady na sociální vazby</a:t>
            </a:r>
            <a:endParaRPr lang="en-GB" b="1" dirty="0">
              <a:solidFill>
                <a:schemeClr val="accent2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BD366-8A8E-444A-80C5-70ED2B599F60}"/>
              </a:ext>
            </a:extLst>
          </p:cNvPr>
          <p:cNvSpPr txBox="1"/>
          <p:nvPr/>
        </p:nvSpPr>
        <p:spPr>
          <a:xfrm>
            <a:off x="3089367" y="3823731"/>
            <a:ext cx="4084112" cy="2662267"/>
          </a:xfrm>
          <a:prstGeom prst="rect">
            <a:avLst/>
          </a:prstGeom>
          <a:noFill/>
        </p:spPr>
        <p:txBody>
          <a:bodyPr wrap="square" lIns="91440" tIns="45720" rIns="91440" bIns="45720" numCol="2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Klesající čas pro rodinu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Snížená interakce tváří v tvář / oční kontakt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Snížené komunikační dovednosti v reálném životě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Méně důrazné porozumění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369110-DC83-9A4A-A4CA-E5A7041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5" y="82136"/>
            <a:ext cx="11238947" cy="857250"/>
          </a:xfrm>
        </p:spPr>
        <p:txBody>
          <a:bodyPr>
            <a:normAutofit fontScale="90000"/>
          </a:bodyPr>
          <a:lstStyle/>
          <a:p>
            <a:pPr algn="l">
              <a:spcAft>
                <a:spcPts val="600"/>
              </a:spcAft>
            </a:pPr>
            <a:br>
              <a:rPr lang="cs-CZ" sz="4000" dirty="0"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cs-CZ" sz="4000" dirty="0">
                <a:latin typeface="Aptos" panose="020B0004020202020204" pitchFamily="34" charset="0"/>
                <a:cs typeface="Calibri" panose="020F0502020204030204" pitchFamily="34" charset="0"/>
              </a:rPr>
              <a:t>Nadměrný čas strávený na obrazovce a vystavení technologii</a:t>
            </a:r>
            <a:br>
              <a:rPr lang="cs-CZ" sz="4000" dirty="0">
                <a:latin typeface="Aptos" panose="020B0004020202020204" pitchFamily="34" charset="0"/>
                <a:cs typeface="Calibri" panose="020F0502020204030204" pitchFamily="34" charset="0"/>
              </a:rPr>
            </a:br>
            <a:endParaRPr lang="en-US" sz="4000" dirty="0">
              <a:solidFill>
                <a:srgbClr val="FFAA5A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718468AC-22E5-407B-F5F6-586754CABDA8}"/>
              </a:ext>
            </a:extLst>
          </p:cNvPr>
          <p:cNvSpPr txBox="1"/>
          <p:nvPr/>
        </p:nvSpPr>
        <p:spPr>
          <a:xfrm>
            <a:off x="7524780" y="3823731"/>
            <a:ext cx="3929062" cy="2636106"/>
          </a:xfrm>
          <a:prstGeom prst="rect">
            <a:avLst/>
          </a:prstGeom>
          <a:noFill/>
        </p:spPr>
        <p:txBody>
          <a:bodyPr wrap="square" lIns="91440" tIns="45720" rIns="91440" bIns="45720" numCol="2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Potíže s interpretací sociálních vodítek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Společenská izolace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Závislost na virtuálních připojeních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Méně samoregulace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692AB3C-C338-7554-7D07-3714D1CC5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FF52D71D-FF71-8BD3-FC7A-DB42829B5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8F0F4A6E-71ED-E44E-39AF-79BF20B3F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38290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C561D956-4441-EA38-F0C1-074DFE99A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665D4DB7-7BFA-7782-66A2-D04698A6B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F115407B-C2B5-CED1-16C2-FA836851C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382905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934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C7FF854-A3A2-93B7-C9A2-A30E89A93D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856617"/>
              </p:ext>
            </p:extLst>
          </p:nvPr>
        </p:nvGraphicFramePr>
        <p:xfrm>
          <a:off x="773535" y="803332"/>
          <a:ext cx="10927927" cy="2397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D058785-2A19-49A8-B3FC-A8C28297B1D9}"/>
              </a:ext>
            </a:extLst>
          </p:cNvPr>
          <p:cNvSpPr txBox="1"/>
          <p:nvPr/>
        </p:nvSpPr>
        <p:spPr>
          <a:xfrm>
            <a:off x="430635" y="4536202"/>
            <a:ext cx="3271390" cy="883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l-PL" b="1" dirty="0">
                <a:solidFill>
                  <a:schemeClr val="accent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Dopady na rozsah pozornosti a kreativitu</a:t>
            </a:r>
            <a:endParaRPr lang="en-US" b="1" dirty="0">
              <a:solidFill>
                <a:schemeClr val="accent2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BD366-8A8E-444A-80C5-70ED2B599F60}"/>
              </a:ext>
            </a:extLst>
          </p:cNvPr>
          <p:cNvSpPr txBox="1"/>
          <p:nvPr/>
        </p:nvSpPr>
        <p:spPr>
          <a:xfrm>
            <a:off x="3089367" y="3823731"/>
            <a:ext cx="4084112" cy="2246769"/>
          </a:xfrm>
          <a:prstGeom prst="rect">
            <a:avLst/>
          </a:prstGeom>
          <a:noFill/>
        </p:spPr>
        <p:txBody>
          <a:bodyPr wrap="square" lIns="91440" tIns="45720" rIns="91440" bIns="45720" numCol="2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Snížená schopnost zaostření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Rozptýlení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Snížené zpracování informací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 Snížené hluboké myšlení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369110-DC83-9A4A-A4CA-E5A70413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5" y="82136"/>
            <a:ext cx="11238947" cy="857250"/>
          </a:xfrm>
        </p:spPr>
        <p:txBody>
          <a:bodyPr>
            <a:normAutofit fontScale="90000"/>
          </a:bodyPr>
          <a:lstStyle/>
          <a:p>
            <a:pPr algn="l">
              <a:spcAft>
                <a:spcPts val="600"/>
              </a:spcAft>
            </a:pPr>
            <a:r>
              <a:rPr lang="cs-CZ" sz="3600" dirty="0">
                <a:latin typeface="Aptos" panose="020B0004020202020204" pitchFamily="34" charset="0"/>
                <a:cs typeface="Calibri" panose="020F0502020204030204" pitchFamily="34" charset="0"/>
              </a:rPr>
              <a:t>Nadměrný čas strávený na obrazovce a vystavení technologii</a:t>
            </a:r>
            <a:endParaRPr lang="en-US" sz="36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718468AC-22E5-407B-F5F6-586754CABDA8}"/>
              </a:ext>
            </a:extLst>
          </p:cNvPr>
          <p:cNvSpPr txBox="1"/>
          <p:nvPr/>
        </p:nvSpPr>
        <p:spPr>
          <a:xfrm>
            <a:off x="7524780" y="3823731"/>
            <a:ext cx="3929062" cy="2662267"/>
          </a:xfrm>
          <a:prstGeom prst="rect">
            <a:avLst/>
          </a:prstGeom>
          <a:noFill/>
        </p:spPr>
        <p:txBody>
          <a:bodyPr wrap="square" lIns="91440" tIns="45720" rIns="91440" bIns="45720" numCol="2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Závislost na virtuálním prostředí a související snížená kreativita 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rgbClr val="FFAA5A"/>
              </a:buClr>
              <a:buFont typeface="Wingdings" panose="05000000000000000000" pitchFamily="2" charset="2"/>
              <a:buChar char="§"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Závislost na vnějším stimulu</a:t>
            </a:r>
            <a:endParaRPr lang="en-US" b="1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16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21EA7FA8-6652-4CC5-90F4-3D48CAC0C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692C05-4093-1243-85F1-BC82CC341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365125"/>
            <a:ext cx="10515600" cy="902424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 err="1">
                <a:latin typeface="Aptos" panose="020B0004020202020204" pitchFamily="34" charset="0"/>
                <a:cs typeface="Calibri" panose="020F0502020204030204" pitchFamily="34" charset="0"/>
              </a:rPr>
              <a:t>Soci</a:t>
            </a:r>
            <a:r>
              <a:rPr lang="cs-CZ" dirty="0">
                <a:latin typeface="Aptos" panose="020B0004020202020204" pitchFamily="34" charset="0"/>
                <a:cs typeface="Calibri" panose="020F0502020204030204" pitchFamily="34" charset="0"/>
              </a:rPr>
              <a:t>á</a:t>
            </a:r>
            <a: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  <a:t>l</a:t>
            </a:r>
            <a:r>
              <a:rPr lang="cs-CZ" dirty="0">
                <a:latin typeface="Aptos" panose="020B0004020202020204" pitchFamily="34" charset="0"/>
                <a:cs typeface="Calibri" panose="020F0502020204030204" pitchFamily="34" charset="0"/>
              </a:rPr>
              <a:t>ní</a:t>
            </a:r>
            <a:r>
              <a:rPr lang="en-US" dirty="0">
                <a:latin typeface="Aptos" panose="020B0004020202020204" pitchFamily="34" charset="0"/>
                <a:cs typeface="Calibri" panose="020F0502020204030204" pitchFamily="34" charset="0"/>
              </a:rPr>
              <a:t>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7321"/>
            <a:ext cx="6445986" cy="475964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cs-CZ" dirty="0">
                <a:latin typeface="Aptos" panose="020B0004020202020204" pitchFamily="34" charset="0"/>
              </a:rPr>
              <a:t>Běžné využívání sociálních médií vytvořilo složité prostředí, které dospělí potřebují spravovat. Na jedné straně představuje mnoho příležitostí, zatímco na druhé straně vytváří vážná rizika, nebezpečí nebo obavy o blaho dospělých.</a:t>
            </a:r>
            <a:endParaRPr lang="en-US" dirty="0"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b="1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Zajištění digitálního blahobytu jednotlivce vyžaduje jasné pochopení negativních dopadů sociálních médií na blahobyt lidí a digitální pohodu a také zvážení jejich potenciálních přínosů.</a:t>
            </a:r>
            <a:endParaRPr lang="en-US" b="1" dirty="0">
              <a:latin typeface="Aptos" panose="020B000402020202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899691CC-E4B9-CD4D-B56E-EFC1A830BE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" r="1" b="1"/>
          <a:stretch/>
        </p:blipFill>
        <p:spPr>
          <a:xfrm>
            <a:off x="7074636" y="2008729"/>
            <a:ext cx="4488714" cy="3576825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934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773620"/>
            <a:ext cx="4058316" cy="5583126"/>
          </a:xfrm>
        </p:spPr>
        <p:txBody>
          <a:bodyPr>
            <a:normAutofit/>
          </a:bodyPr>
          <a:lstStyle/>
          <a:p>
            <a:pPr algn="r"/>
            <a:r>
              <a:rPr lang="cs-CZ" dirty="0">
                <a:solidFill>
                  <a:srgbClr val="FFAA5A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Digitální pohoda</a:t>
            </a:r>
            <a:r>
              <a:rPr lang="en-US" dirty="0">
                <a:solidFill>
                  <a:srgbClr val="FFAA5A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: </a:t>
            </a:r>
            <a:br>
              <a:rPr lang="en-US" dirty="0">
                <a:latin typeface="Aptos" panose="020B0004020202020204" pitchFamily="34" charset="0"/>
                <a:cs typeface="Calibri Light" panose="020F0302020204030204" pitchFamily="34" charset="0"/>
              </a:rPr>
            </a:br>
            <a:r>
              <a:rPr lang="cs-CZ" dirty="0">
                <a:latin typeface="Aptos" panose="020B0004020202020204" pitchFamily="34" charset="0"/>
                <a:cs typeface="Calibri Light" panose="020F0302020204030204" pitchFamily="34" charset="0"/>
              </a:rPr>
              <a:t>Vliv technologií na digitální pohodu</a:t>
            </a:r>
            <a:endParaRPr lang="en-US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FD9242-E62D-2E9A-A16F-757E78B1BF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048445"/>
              </p:ext>
            </p:extLst>
          </p:nvPr>
        </p:nvGraphicFramePr>
        <p:xfrm>
          <a:off x="4747253" y="1173671"/>
          <a:ext cx="6972975" cy="4804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892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6C3A51AC-AA67-043D-DB6A-0CE4D4A485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302422"/>
              </p:ext>
            </p:extLst>
          </p:nvPr>
        </p:nvGraphicFramePr>
        <p:xfrm>
          <a:off x="691115" y="1366338"/>
          <a:ext cx="11024635" cy="5126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53692C05-4093-1243-85F1-BC82CC341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5" y="365126"/>
            <a:ext cx="11238947" cy="1058364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cs-CZ" sz="3800" dirty="0">
                <a:latin typeface="Aptos" panose="020B0004020202020204" pitchFamily="34" charset="0"/>
                <a:cs typeface="Calibri" panose="020F0502020204030204" pitchFamily="34" charset="0"/>
              </a:rPr>
              <a:t>Sociální média </a:t>
            </a:r>
            <a:endParaRPr lang="en-US" sz="38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07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56BC36D5-C2F0-3BC2-9373-0881C726A3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430973"/>
              </p:ext>
            </p:extLst>
          </p:nvPr>
        </p:nvGraphicFramePr>
        <p:xfrm>
          <a:off x="691114" y="885826"/>
          <a:ext cx="10702926" cy="508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etin kutusu 4">
            <a:extLst>
              <a:ext uri="{FF2B5EF4-FFF2-40B4-BE49-F238E27FC236}">
                <a16:creationId xmlns:a16="http://schemas.microsoft.com/office/drawing/2014/main" id="{A5296DA7-1AC4-4B0A-9A3C-2C4346BD816F}"/>
              </a:ext>
            </a:extLst>
          </p:cNvPr>
          <p:cNvSpPr txBox="1"/>
          <p:nvPr/>
        </p:nvSpPr>
        <p:spPr>
          <a:xfrm>
            <a:off x="738184" y="6215875"/>
            <a:ext cx="105156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latin typeface="Aptos" panose="020B0004020202020204" pitchFamily="34" charset="0"/>
                <a:hlinkClick r:id="rId7"/>
              </a:rPr>
              <a:t>4. </a:t>
            </a:r>
            <a:r>
              <a:rPr lang="tr-TR" sz="1200" dirty="0">
                <a:latin typeface="Aptos" panose="020B0004020202020204" pitchFamily="34" charset="0"/>
                <a:hlinkClick r:id="rId7"/>
              </a:rPr>
              <a:t>Gupta, C., Jogdand, S., &amp; Kumar, M., (2022). Reviewing the impact of social media on the mental health of adolescents and young adults. </a:t>
            </a:r>
            <a:r>
              <a:rPr lang="tr-TR" sz="1200" i="1" dirty="0">
                <a:latin typeface="Aptos" panose="020B0004020202020204" pitchFamily="34" charset="0"/>
                <a:hlinkClick r:id="rId7"/>
              </a:rPr>
              <a:t>Cureus, 14</a:t>
            </a:r>
            <a:r>
              <a:rPr lang="tr-TR" sz="1200" dirty="0">
                <a:latin typeface="Aptos" panose="020B0004020202020204" pitchFamily="34" charset="0"/>
                <a:hlinkClick r:id="rId7"/>
              </a:rPr>
              <a:t>(10), e30143.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692C05-4093-1243-85F1-BC82CC341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4" y="176531"/>
            <a:ext cx="4566685" cy="709294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cs-CZ" sz="3800" dirty="0">
                <a:latin typeface="Aptos" panose="020B0004020202020204" pitchFamily="34" charset="0"/>
                <a:cs typeface="Calibri" panose="020F0502020204030204" pitchFamily="34" charset="0"/>
              </a:rPr>
              <a:t>Sociální média </a:t>
            </a:r>
            <a:endParaRPr lang="en-US" sz="3800" dirty="0">
              <a:solidFill>
                <a:srgbClr val="FFAA5A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417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692C05-4093-1243-85F1-BC82CC341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03" y="1070800"/>
            <a:ext cx="2712372" cy="5583126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cs-CZ" sz="5400" dirty="0">
                <a:solidFill>
                  <a:srgbClr val="FFAA5A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Sociální média </a:t>
            </a:r>
            <a:endParaRPr lang="en-US" sz="5400" dirty="0">
              <a:solidFill>
                <a:srgbClr val="FFAA5A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2C3383F7-7AD7-2DF6-D582-B423A22AA0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4244165"/>
              </p:ext>
            </p:extLst>
          </p:nvPr>
        </p:nvGraphicFramePr>
        <p:xfrm>
          <a:off x="3575842" y="634326"/>
          <a:ext cx="813675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1046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90" y="1423490"/>
            <a:ext cx="10662685" cy="454868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br>
              <a:rPr lang="en-US" sz="1800" b="1" i="0" dirty="0">
                <a:effectLst/>
                <a:latin typeface="+mj-lt"/>
              </a:rPr>
            </a:br>
            <a:endParaRPr lang="en-US" sz="1800" b="1" i="0" dirty="0">
              <a:effectLst/>
              <a:latin typeface="+mj-lt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br>
              <a:rPr lang="en-US" sz="1800" b="1" i="0" dirty="0">
                <a:effectLst/>
                <a:latin typeface="+mj-lt"/>
              </a:rPr>
            </a:br>
            <a:endParaRPr lang="en-US" sz="1800" b="1" i="0" dirty="0">
              <a:effectLst/>
              <a:latin typeface="+mj-lt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1800" b="1" i="0" dirty="0">
              <a:effectLst/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692C05-4093-1243-85F1-BC82CC341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5" y="365126"/>
            <a:ext cx="11238947" cy="1058364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cs-CZ" sz="3800" dirty="0">
                <a:latin typeface="Aptos" panose="020B0004020202020204" pitchFamily="34" charset="0"/>
                <a:cs typeface="Calibri" panose="020F0502020204030204" pitchFamily="34" charset="0"/>
              </a:rPr>
              <a:t>Informační přetížení a stres</a:t>
            </a:r>
            <a:endParaRPr lang="en-US" sz="38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4E2F1B5-EC65-224F-8B17-07D0DDBEB523}"/>
              </a:ext>
            </a:extLst>
          </p:cNvPr>
          <p:cNvSpPr txBox="1"/>
          <p:nvPr/>
        </p:nvSpPr>
        <p:spPr>
          <a:xfrm>
            <a:off x="762552" y="1371503"/>
            <a:ext cx="7432757" cy="54325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2000" dirty="0" err="1">
                <a:solidFill>
                  <a:schemeClr val="accent2"/>
                </a:solidFill>
                <a:latin typeface="Aptos" panose="020B0004020202020204" pitchFamily="34" charset="0"/>
              </a:rPr>
              <a:t>Information</a:t>
            </a:r>
            <a:r>
              <a:rPr lang="cs-CZ" sz="2000" dirty="0">
                <a:solidFill>
                  <a:schemeClr val="accent2"/>
                </a:solidFill>
                <a:latin typeface="Aptos" panose="020B0004020202020204" pitchFamily="34" charset="0"/>
              </a:rPr>
              <a:t> </a:t>
            </a:r>
            <a:r>
              <a:rPr lang="cs-CZ" sz="2000" dirty="0" err="1">
                <a:solidFill>
                  <a:schemeClr val="accent2"/>
                </a:solidFill>
                <a:latin typeface="Aptos" panose="020B0004020202020204" pitchFamily="34" charset="0"/>
              </a:rPr>
              <a:t>Overload</a:t>
            </a:r>
            <a:r>
              <a:rPr lang="cs-CZ" sz="2000" dirty="0">
                <a:solidFill>
                  <a:schemeClr val="accent2"/>
                </a:solidFill>
                <a:latin typeface="Aptos" panose="020B0004020202020204" pitchFamily="34" charset="0"/>
              </a:rPr>
              <a:t> (IO) </a:t>
            </a:r>
            <a:r>
              <a:rPr lang="cs-CZ" sz="20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v digitálním světě je výsledkem bohaté úrovně informací na různých online platformách a vysokorychlostního poskytování informací. Vzhledem k rychle se zlepšujícímu počtu online nástrojů a zdrojů se množství informací dostupných online každým dnem zvyšuje.</a:t>
            </a:r>
            <a:endParaRPr lang="en-US" sz="2000" b="0" i="0" dirty="0">
              <a:solidFill>
                <a:srgbClr val="404040"/>
              </a:solidFill>
              <a:effectLst/>
              <a:latin typeface="Aptos" panose="020B0004020202020204" pitchFamily="34" charset="0"/>
            </a:endParaRPr>
          </a:p>
          <a:p>
            <a:pPr rtl="0"/>
            <a:endParaRPr lang="cs-CZ" sz="2000" dirty="0">
              <a:solidFill>
                <a:srgbClr val="3C4043"/>
              </a:solidFill>
              <a:effectLst/>
            </a:endParaRPr>
          </a:p>
          <a:p>
            <a:pPr rtl="0"/>
            <a:r>
              <a:rPr lang="cs-CZ" sz="2000" dirty="0">
                <a:solidFill>
                  <a:srgbClr val="3C4043"/>
                </a:solidFill>
                <a:effectLst/>
              </a:rPr>
              <a:t>IO může vést ke stresu u dospělých z následujících důvodů:</a:t>
            </a:r>
          </a:p>
          <a:p>
            <a:pPr marL="742950" lvl="1" indent="-285750">
              <a:lnSpc>
                <a:spcPct val="150000"/>
              </a:lnSpc>
              <a:buClr>
                <a:srgbClr val="FFAA5A"/>
              </a:buClr>
              <a:buFont typeface="Wingdings" pitchFamily="2" charset="2"/>
              <a:buChar char="§"/>
            </a:pPr>
            <a:r>
              <a:rPr lang="cs-CZ" sz="20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IO může zkomplikovat rozhodování. </a:t>
            </a:r>
          </a:p>
          <a:p>
            <a:pPr marL="742950" lvl="1" indent="-285750">
              <a:lnSpc>
                <a:spcPct val="150000"/>
              </a:lnSpc>
              <a:buClr>
                <a:srgbClr val="FFAA5A"/>
              </a:buClr>
              <a:buFont typeface="Wingdings" pitchFamily="2" charset="2"/>
              <a:buChar char="§"/>
            </a:pPr>
            <a:r>
              <a:rPr lang="cs-CZ" sz="20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IO může podporovat vnímaný nedostatek kontroly nad informacemi. </a:t>
            </a:r>
          </a:p>
          <a:p>
            <a:pPr marL="742950" lvl="1" indent="-285750">
              <a:lnSpc>
                <a:spcPct val="150000"/>
              </a:lnSpc>
              <a:buClr>
                <a:srgbClr val="FFAA5A"/>
              </a:buClr>
              <a:buFont typeface="Wingdings" pitchFamily="2" charset="2"/>
              <a:buChar char="§"/>
            </a:pPr>
            <a:r>
              <a:rPr lang="cs-CZ" sz="20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IO může vést ke zhoršení rozsahu pozornosti a soustředění. </a:t>
            </a:r>
          </a:p>
          <a:p>
            <a:pPr marL="742950" lvl="1" indent="-285750">
              <a:lnSpc>
                <a:spcPct val="150000"/>
              </a:lnSpc>
              <a:buClr>
                <a:srgbClr val="FFAA5A"/>
              </a:buClr>
              <a:buFont typeface="Wingdings" pitchFamily="2" charset="2"/>
              <a:buChar char="§"/>
            </a:pPr>
            <a:r>
              <a:rPr lang="cs-CZ" sz="20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IO může vyvolat strach z promeškání. </a:t>
            </a:r>
          </a:p>
          <a:p>
            <a:pPr marL="742950" lvl="1" indent="-285750">
              <a:lnSpc>
                <a:spcPct val="150000"/>
              </a:lnSpc>
              <a:buClr>
                <a:srgbClr val="FFAA5A"/>
              </a:buClr>
              <a:buFont typeface="Wingdings" pitchFamily="2" charset="2"/>
              <a:buChar char="§"/>
            </a:pPr>
            <a:r>
              <a:rPr lang="cs-CZ" sz="20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IO může zvýšit časový tlak.</a:t>
            </a:r>
            <a:endParaRPr lang="en-US" sz="2000" dirty="0">
              <a:latin typeface="Aptos" panose="020B000402020202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0C0DF74A-5A3C-BD4C-A84B-0604F9576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618" y="1475477"/>
            <a:ext cx="3599443" cy="359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529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sz="4600" dirty="0">
                <a:latin typeface="Aptos" panose="020B0004020202020204" pitchFamily="34" charset="0"/>
                <a:cs typeface="Calibri" panose="020F0502020204030204" pitchFamily="34" charset="0"/>
              </a:rPr>
              <a:t>Informační přetížení a stres</a:t>
            </a:r>
            <a:endParaRPr lang="en-US" sz="46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2C65A4E-BBEF-43AE-34B7-B66715365F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86698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5170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25F85EE-0741-464A-89E5-9FE05AD7F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35" y="148158"/>
            <a:ext cx="5393360" cy="927081"/>
          </a:xfrm>
        </p:spPr>
        <p:txBody>
          <a:bodyPr>
            <a:normAutofit/>
          </a:bodyPr>
          <a:lstStyle/>
          <a:p>
            <a:pPr algn="l"/>
            <a:r>
              <a:rPr lang="cs-CZ" sz="4400" dirty="0">
                <a:latin typeface="Aptos" panose="020B0004020202020204" pitchFamily="34" charset="0"/>
              </a:rPr>
              <a:t>PŘIPOMÍNKY</a:t>
            </a:r>
            <a:endParaRPr lang="en-US" sz="4400" dirty="0">
              <a:latin typeface="Aptos" panose="020B00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43C8CB-ADCB-F147-B1DE-A91743521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22" y="1325880"/>
            <a:ext cx="5920139" cy="485108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cs-CZ" dirty="0">
                <a:latin typeface="Aptos" panose="020B0004020202020204" pitchFamily="34" charset="0"/>
              </a:rPr>
              <a:t>Digitální blahobyt je holistický problém, který zahrnuje pokusy jednotlivců o navázání zdravých vztahů s technologií a výsledky jejich pokusů (jejich stavů).</a:t>
            </a:r>
          </a:p>
          <a:p>
            <a:pPr>
              <a:spcAft>
                <a:spcPts val="600"/>
              </a:spcAft>
            </a:pPr>
            <a:endParaRPr lang="en-GB" dirty="0"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Čím více dospělých má povědomí, porozumění a praktiky související s digitálním blahobytem, ​​tím více mají možnost skutečně těžit z technologie a eliminovat její negativní dopady.</a:t>
            </a:r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B5D2F0A-3C14-8B4B-A8B2-6DBCCD66CA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2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95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>
                <a:latin typeface="Aptos" panose="020B0004020202020204" pitchFamily="34" charset="0"/>
                <a:cs typeface="Calibri Light" panose="020F0302020204030204" pitchFamily="34" charset="0"/>
              </a:rPr>
              <a:t>Koncept „digitální pohody“</a:t>
            </a:r>
            <a:endParaRPr lang="en-US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3490"/>
            <a:ext cx="10662684" cy="466299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Následující </a:t>
            </a:r>
            <a:r>
              <a:rPr lang="cs-CZ" dirty="0">
                <a:solidFill>
                  <a:schemeClr val="accent2"/>
                </a:solidFill>
                <a:latin typeface="Aptos" panose="020B0004020202020204" pitchFamily="34" charset="0"/>
              </a:rPr>
              <a:t>tři definice </a:t>
            </a: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se vzájemně doplňují:</a:t>
            </a:r>
            <a:endParaRPr lang="cs-CZ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cs-CZ" dirty="0">
                <a:latin typeface="Aptos" panose="020B0004020202020204" pitchFamily="34" charset="0"/>
                <a:cs typeface="Calibri" panose="020F0502020204030204" pitchFamily="34" charset="0"/>
              </a:rPr>
              <a:t>Je to </a:t>
            </a:r>
            <a:r>
              <a:rPr lang="cs-CZ" sz="2900" u="sng" dirty="0">
                <a:solidFill>
                  <a:schemeClr val="accent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schopnost </a:t>
            </a:r>
            <a:r>
              <a:rPr lang="cs-CZ" dirty="0">
                <a:latin typeface="Aptos" panose="020B0004020202020204" pitchFamily="34" charset="0"/>
                <a:cs typeface="Calibri" panose="020F0502020204030204" pitchFamily="34" charset="0"/>
              </a:rPr>
              <a:t>člověka efektivně zvládat negativní dopady technologií na svůj profesní i osobní život. 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cs-CZ" sz="2900" u="sng" dirty="0">
                <a:solidFill>
                  <a:schemeClr val="accent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Stav, </a:t>
            </a:r>
            <a:r>
              <a:rPr lang="cs-CZ" dirty="0">
                <a:latin typeface="Aptos" panose="020B0004020202020204" pitchFamily="34" charset="0"/>
                <a:cs typeface="Calibri" panose="020F0502020204030204" pitchFamily="34" charset="0"/>
              </a:rPr>
              <a:t>kdy jste osobně v dobré kondici zažitý zdravým používáním digitální technologie.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cs-CZ" dirty="0">
                <a:latin typeface="Aptos" panose="020B0004020202020204" pitchFamily="34" charset="0"/>
                <a:cs typeface="Calibri" panose="020F0502020204030204" pitchFamily="34" charset="0"/>
              </a:rPr>
              <a:t> Zahrnuje </a:t>
            </a:r>
            <a:r>
              <a:rPr lang="cs-CZ" sz="2900" u="sng" dirty="0">
                <a:solidFill>
                  <a:schemeClr val="accent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způsoby, </a:t>
            </a:r>
            <a:r>
              <a:rPr lang="cs-CZ" dirty="0">
                <a:latin typeface="Aptos" panose="020B0004020202020204" pitchFamily="34" charset="0"/>
                <a:cs typeface="Calibri" panose="020F0502020204030204" pitchFamily="34" charset="0"/>
              </a:rPr>
              <a:t>jak mohou technologie pomáhat lidem žít zdravě.</a:t>
            </a:r>
            <a:endParaRPr lang="en-US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cs-CZ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Jak je vidět, digitální pohodu lze považovat za schopnost, stav nebo cestu, které všechny odkazují na to, že se lidé nacházejí v příznivých podmínkách ve vztahu k technologii nebo se do nich chystají</a:t>
            </a:r>
            <a:endParaRPr lang="en-US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2FAE662-F63A-E14C-BB7D-242F3BBF27DB}"/>
              </a:ext>
            </a:extLst>
          </p:cNvPr>
          <p:cNvSpPr txBox="1"/>
          <p:nvPr/>
        </p:nvSpPr>
        <p:spPr>
          <a:xfrm>
            <a:off x="838200" y="6215875"/>
            <a:ext cx="105156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>
                <a:latin typeface="+mj-lt"/>
                <a:hlinkClick r:id="rId2"/>
              </a:rPr>
              <a:t>DigiWELL Project Output: Digital Resilience Building Manual &amp; Methodology</a:t>
            </a:r>
            <a:endParaRPr lang="en-US" sz="1200" dirty="0">
              <a:latin typeface="+mj-lt"/>
              <a:cs typeface="Calibri Light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64290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>
                <a:latin typeface="Aptos" panose="020B0004020202020204" pitchFamily="34" charset="0"/>
                <a:cs typeface="Calibri Light" panose="020F0302020204030204" pitchFamily="34" charset="0"/>
              </a:rPr>
              <a:t>Koncept „digitální pohody“</a:t>
            </a:r>
            <a:endParaRPr lang="en-US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294E8A8-F03D-B828-0E81-670AEEE755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430397"/>
              </p:ext>
            </p:extLst>
          </p:nvPr>
        </p:nvGraphicFramePr>
        <p:xfrm>
          <a:off x="838200" y="1676218"/>
          <a:ext cx="7317316" cy="4491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>
            <a:extLst>
              <a:ext uri="{FF2B5EF4-FFF2-40B4-BE49-F238E27FC236}">
                <a16:creationId xmlns:a16="http://schemas.microsoft.com/office/drawing/2014/main" id="{91BD0601-E156-6041-9EF7-7FDDB3596B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5516" y="1746250"/>
            <a:ext cx="3365500" cy="336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1096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213" y="479493"/>
            <a:ext cx="8051587" cy="937827"/>
          </a:xfrm>
        </p:spPr>
        <p:txBody>
          <a:bodyPr>
            <a:normAutofit/>
          </a:bodyPr>
          <a:lstStyle/>
          <a:p>
            <a:r>
              <a:rPr lang="cs-CZ" sz="4400" dirty="0">
                <a:latin typeface="Aptos" panose="020B0004020202020204" pitchFamily="34" charset="0"/>
                <a:ea typeface="Cambria"/>
              </a:rPr>
              <a:t>Cesta k digitální pohodě</a:t>
            </a:r>
            <a:endParaRPr lang="en-US" sz="44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Resim 4" descr="giyim, dizüstü, bilgisayar, mobilya içeren bir resim&#10;&#10;Açıklama otomatik olarak oluşturuldu">
            <a:extLst>
              <a:ext uri="{FF2B5EF4-FFF2-40B4-BE49-F238E27FC236}">
                <a16:creationId xmlns:a16="http://schemas.microsoft.com/office/drawing/2014/main" id="{FBCBAA80-6BEF-4E0E-25B6-990A722BF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50" y="506530"/>
            <a:ext cx="2873333" cy="422549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8433" y="1805055"/>
            <a:ext cx="8417347" cy="485863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just"/>
            <a:r>
              <a:rPr lang="cs-CZ" sz="2000" dirty="0">
                <a:latin typeface="Aptos" panose="020B0004020202020204" pitchFamily="34" charset="0"/>
                <a:ea typeface="Cambria"/>
              </a:rPr>
              <a:t>V pulzujícím městě </a:t>
            </a:r>
            <a:r>
              <a:rPr lang="cs-CZ" sz="2000" dirty="0" err="1">
                <a:latin typeface="Aptos" panose="020B0004020202020204" pitchFamily="34" charset="0"/>
                <a:ea typeface="Cambria"/>
              </a:rPr>
              <a:t>Digiton</a:t>
            </a:r>
            <a:r>
              <a:rPr lang="cs-CZ" sz="2000" dirty="0">
                <a:latin typeface="Aptos" panose="020B0004020202020204" pitchFamily="34" charset="0"/>
                <a:ea typeface="Cambria"/>
              </a:rPr>
              <a:t> byla Ava, grafická designérka, ohromena neustálým zapojením do digitálních zařízení. Její produktivita a kreativita zpočátku stoupaly, ale brzy si nekonečná upozornění a čas strávený na obrazovce začaly vybírat daň na jejím zdraví a štěstí. </a:t>
            </a:r>
          </a:p>
          <a:p>
            <a:pPr algn="just"/>
            <a:r>
              <a:rPr lang="cs-CZ" sz="2000" dirty="0">
                <a:latin typeface="Aptos" panose="020B0004020202020204" pitchFamily="34" charset="0"/>
                <a:ea typeface="Cambria"/>
              </a:rPr>
              <a:t>Ava si uvědomila potřebu změny a zapsala se do kurzu digitální pohody. Dozvěděla se, že digitální pohoda zahrnuje řízení negativních dopadů technologií, udržování zdravého vztahu se svými zařízeními a jejich používání ke zlepšení jejího života, nikoli ke snížení jeho pozornosti. </a:t>
            </a:r>
          </a:p>
          <a:p>
            <a:pPr algn="just"/>
            <a:r>
              <a:rPr lang="cs-CZ" sz="2000" dirty="0">
                <a:latin typeface="Aptos" panose="020B0004020202020204" pitchFamily="34" charset="0"/>
                <a:ea typeface="Cambria"/>
              </a:rPr>
              <a:t>Ava implementovala to, co se naučila: stanovila hranice pro čas strávený u obrazovky, používala aplikace k podpoře zdravějších návyků a naplánovala pravidelné digitální detoxy. Postupně znovu získala rovnováhu a přeměnila svůj vztah k technologiím na takový, který podporoval její pohodu a profesní růst. </a:t>
            </a:r>
          </a:p>
          <a:p>
            <a:pPr algn="just"/>
            <a:r>
              <a:rPr lang="cs-CZ" sz="2000" dirty="0">
                <a:latin typeface="Aptos" panose="020B0004020202020204" pitchFamily="34" charset="0"/>
                <a:ea typeface="Cambria"/>
              </a:rPr>
              <a:t>Prostřednictvím příběhu Avy vidíme digitální pohodu jako schopnost řídit technologie, stav osobního zdraví a cestu k objevování pozitivního přínosu technologií pro naše životy. Cesta Avy nás inspiruje k tomu, aby technologie pracovaly pro nás a zajistily příznivé podmínky v našem vztahu s digitálními nástroji.</a:t>
            </a:r>
            <a:endParaRPr lang="en-US" sz="2000" dirty="0">
              <a:latin typeface="Aptos" panose="020B0004020202020204" pitchFamily="34" charset="0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66174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3" y="1153572"/>
            <a:ext cx="3299539" cy="4461163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FFFFFF"/>
                </a:solidFill>
                <a:latin typeface="Aptos" panose="020B0004020202020204" pitchFamily="34" charset="0"/>
                <a:cs typeface="Calibri Light" panose="020F0302020204030204" pitchFamily="34" charset="0"/>
              </a:rPr>
              <a:t>Digitální rovnováha: Proč je to důležité pro dospělé?</a:t>
            </a:r>
            <a:endParaRPr lang="en-US" dirty="0">
              <a:solidFill>
                <a:srgbClr val="FFFFFF"/>
              </a:solidFill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7417032" cy="5695156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cs-CZ" sz="2400" dirty="0">
                <a:latin typeface="Aptos" panose="020B0004020202020204" pitchFamily="34" charset="0"/>
                <a:cs typeface="Calibri" panose="020F0502020204030204" pitchFamily="34" charset="0"/>
              </a:rPr>
              <a:t>Pro dospělé je nezbytné, aby měli zdravý, vyvážený, naplňující a udržitelný způsob života v digitálním světě. Konkrétněji:</a:t>
            </a:r>
            <a:endParaRPr lang="en-US" sz="24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400" dirty="0">
                <a:latin typeface="Aptos" panose="020B0004020202020204" pitchFamily="34" charset="0"/>
                <a:cs typeface="Calibri" panose="020F0502020204030204" pitchFamily="34" charset="0"/>
              </a:rPr>
              <a:t>Je to důležitá lidská potřeba v digitálním věku.</a:t>
            </a:r>
          </a:p>
          <a:p>
            <a:pPr>
              <a:spcAft>
                <a:spcPts val="600"/>
              </a:spcAft>
            </a:pPr>
            <a:r>
              <a:rPr lang="cs-CZ" sz="2400" dirty="0">
                <a:latin typeface="Aptos" panose="020B0004020202020204" pitchFamily="34" charset="0"/>
                <a:cs typeface="Calibri" panose="020F0502020204030204" pitchFamily="34" charset="0"/>
              </a:rPr>
              <a:t> Přispívá k fyzickému, psychickému a sociálnímu zdraví a pohodě lidí. </a:t>
            </a:r>
          </a:p>
          <a:p>
            <a:pPr>
              <a:spcAft>
                <a:spcPts val="600"/>
              </a:spcAft>
            </a:pPr>
            <a:r>
              <a:rPr lang="cs-CZ" sz="2400" dirty="0">
                <a:latin typeface="Aptos" panose="020B0004020202020204" pitchFamily="34" charset="0"/>
                <a:cs typeface="Calibri" panose="020F0502020204030204" pitchFamily="34" charset="0"/>
              </a:rPr>
              <a:t>Znamená to, že lidé mají kontrolu nad svým životem.</a:t>
            </a:r>
          </a:p>
          <a:p>
            <a:pPr>
              <a:spcAft>
                <a:spcPts val="600"/>
              </a:spcAft>
            </a:pPr>
            <a:r>
              <a:rPr lang="cs-CZ" sz="2400" dirty="0">
                <a:latin typeface="Aptos" panose="020B0004020202020204" pitchFamily="34" charset="0"/>
                <a:cs typeface="Calibri" panose="020F0502020204030204" pitchFamily="34" charset="0"/>
              </a:rPr>
              <a:t> Podporuje vytváření zdravých návyků při pohybu v digitálním světě. </a:t>
            </a:r>
          </a:p>
          <a:p>
            <a:pPr>
              <a:spcAft>
                <a:spcPts val="600"/>
              </a:spcAft>
            </a:pPr>
            <a:r>
              <a:rPr lang="cs-CZ" sz="2400" dirty="0">
                <a:latin typeface="Aptos" panose="020B0004020202020204" pitchFamily="34" charset="0"/>
                <a:cs typeface="Calibri" panose="020F0502020204030204" pitchFamily="34" charset="0"/>
              </a:rPr>
              <a:t>Je to proces rozvoje ohleduplného a odpovědného způsobu v digitálním prostředí. </a:t>
            </a:r>
          </a:p>
          <a:p>
            <a:pPr>
              <a:spcAft>
                <a:spcPts val="600"/>
              </a:spcAft>
            </a:pPr>
            <a:r>
              <a:rPr lang="cs-CZ" sz="2400" dirty="0">
                <a:latin typeface="Aptos" panose="020B0004020202020204" pitchFamily="34" charset="0"/>
                <a:cs typeface="Calibri" panose="020F0502020204030204" pitchFamily="34" charset="0"/>
              </a:rPr>
              <a:t>Je to klíčová součást budování digitální odolnosti.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endParaRPr lang="en-US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89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885"/>
          </a:xfrm>
        </p:spPr>
        <p:txBody>
          <a:bodyPr>
            <a:normAutofit/>
          </a:bodyPr>
          <a:lstStyle/>
          <a:p>
            <a:r>
              <a:rPr lang="cs-CZ" dirty="0">
                <a:latin typeface="Aptos" panose="020B0004020202020204" pitchFamily="34" charset="0"/>
                <a:ea typeface="Cambria"/>
              </a:rPr>
              <a:t>Odpojeno k opětovnému připojení</a:t>
            </a:r>
            <a:endParaRPr lang="en-US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910"/>
            <a:ext cx="11140440" cy="505466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just">
              <a:buNone/>
            </a:pPr>
            <a:r>
              <a:rPr lang="cs-CZ" sz="2000" dirty="0">
                <a:latin typeface="Aptos" panose="020B0004020202020204" pitchFamily="34" charset="0"/>
                <a:ea typeface="Cambria"/>
              </a:rPr>
              <a:t>Jednoho rána se stalo něco neobvyklého. Tom obdržel e-mail od neznámého odesílatele s názvem „Převzít kontrolu“. Tom byl zvědavý a otevřel e-mail a našel jednoduchou zprávu: "Všimněte si, co je důležité. Odpojte se, abyste se znovu připojili." Tom, zmatený a zároveň zaujatý, se rozhodl přijmout výzvu. Začal tím, že nechal telefon na procházce v parku. Když se procházel zelení, všiml si smíchu hrajících si dětí a klidného zvuku nedaleké fontány – zvuků a pohledů, které obvykle postrádal.</a:t>
            </a:r>
            <a:endParaRPr lang="en-US" sz="2000" dirty="0">
              <a:latin typeface="Aptos" panose="020B0004020202020204" pitchFamily="34" charset="0"/>
              <a:ea typeface="Cambria"/>
            </a:endParaRPr>
          </a:p>
          <a:p>
            <a:pPr marL="0" indent="0" algn="just">
              <a:buNone/>
            </a:pPr>
            <a:r>
              <a:rPr lang="cs-CZ" sz="2100" dirty="0">
                <a:latin typeface="Aptos" panose="020B0004020202020204" pitchFamily="34" charset="0"/>
                <a:ea typeface="Cambria"/>
              </a:rPr>
              <a:t>Tom, inspirován touto zkušeností, se vydal na dobrodružství, aby znovu objevil své město a sebe, navštívil muzea, místní trhy a kavárny, a to vše bez neustálého zvonění telefonu. Začal číst knihy v tichých koutech knihoven, navazoval rozhovory s cizími lidmi a navštěvoval společenské akce, nacházel radost ze skutečných, nefiltrovaných zážitků. Jak se dny měnily v týdny, Tom si uvědomil, že ho ovládaly jeho digitální návyky, a je čas to zvrátit.</a:t>
            </a:r>
            <a:endParaRPr lang="sk-SK" sz="2100" dirty="0">
              <a:latin typeface="Aptos" panose="020B0004020202020204" pitchFamily="34" charset="0"/>
              <a:ea typeface="Cambria"/>
            </a:endParaRPr>
          </a:p>
          <a:p>
            <a:pPr marL="0" indent="0" algn="just">
              <a:buNone/>
            </a:pPr>
            <a:r>
              <a:rPr lang="cs-CZ" sz="2100" dirty="0">
                <a:latin typeface="Aptos" panose="020B0004020202020204" pitchFamily="34" charset="0"/>
                <a:ea typeface="Cambria"/>
              </a:rPr>
              <a:t>Zavedl pro sebe pravidla, omezil čas strávený na obrazovce, vypínal upozornění po práci a více se zapojoval do interakcí tváří v tvář. Pomalu znovu získal kontrolu nad svým digitálním životem a rozhodl se, kdy a jak se připojí online. Nakonec se Tomův život změnil. Z e-mailu, který kdysi vypadal jako malá vlnka, se stala vlna změn, která ho přivedla k životu, kde technologie byla nástrojem, nikoli tyranem. Naučil se ovládat technologii a zajistit, aby zlepšila jeho život, aniž by jí dominoval. Tomovo dobrodružství, které vyvolal záhadný e-mail, ho naučilo neocenitelnou lekci přítomnosti v daném okamžiku a zvládnutí digitálního světa podle svých vlastních podmínek.</a:t>
            </a:r>
            <a:endParaRPr lang="en-US" sz="2100" dirty="0">
              <a:latin typeface="Aptos" panose="020B0004020202020204" pitchFamily="34" charset="0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4854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cs-CZ" dirty="0">
                <a:latin typeface="Aptos" panose="020B0004020202020204" pitchFamily="34" charset="0"/>
                <a:cs typeface="Calibri Light" panose="020F0302020204030204" pitchFamily="34" charset="0"/>
              </a:rPr>
            </a:br>
            <a:r>
              <a:rPr lang="cs-CZ" dirty="0">
                <a:latin typeface="Aptos" panose="020B0004020202020204" pitchFamily="34" charset="0"/>
                <a:cs typeface="Calibri Light" panose="020F0302020204030204" pitchFamily="34" charset="0"/>
              </a:rPr>
              <a:t>Digitální pohoda a technologie</a:t>
            </a:r>
            <a:br>
              <a:rPr lang="cs-CZ" dirty="0">
                <a:latin typeface="Aptos" panose="020B0004020202020204" pitchFamily="34" charset="0"/>
                <a:cs typeface="Calibri Light" panose="020F0302020204030204" pitchFamily="34" charset="0"/>
              </a:rPr>
            </a:br>
            <a:endParaRPr lang="en-US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3490"/>
            <a:ext cx="10911840" cy="4645840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600"/>
              </a:spcAft>
            </a:pPr>
            <a:r>
              <a:rPr lang="cs-CZ" sz="2400" dirty="0">
                <a:latin typeface="Aptos" panose="020B0004020202020204" pitchFamily="34" charset="0"/>
                <a:cs typeface="Calibri" panose="020F0502020204030204" pitchFamily="34" charset="0"/>
              </a:rPr>
              <a:t>Technologie, ať už záměrně či neúmyslně, jsou nyní součástí většiny našich životů. Většinou je to nevyhnutelná součást naší práce a profesního života, našich zkušeností s výukou a učením a/našich každodenních sociálních interakcí a komunikace. Má spojení s mnoha lidmi buď prostřednictvím hardwaru (např. PC, tablety, chytré telefony…) nebo prostřednictvím webových nástrojů, sociálních médií, aplikací atd.</a:t>
            </a:r>
            <a:endParaRPr lang="en-US" sz="24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cs-CZ" sz="2400" dirty="0">
                <a:latin typeface="Aptos" panose="020B0004020202020204" pitchFamily="34" charset="0"/>
                <a:cs typeface="Calibri" panose="020F0502020204030204" pitchFamily="34" charset="0"/>
              </a:rPr>
              <a:t>Je evidentní, že technologie byla a bude hlubším spojením s lidmi. Digitální růst ve využívání připojených zařízení a služeb se na základě údajů z ledna 2024 změnil takto2: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900" b="0" i="0" dirty="0">
                <a:effectLst/>
                <a:latin typeface="Aptos" panose="020B0004020202020204" pitchFamily="34" charset="0"/>
              </a:rPr>
              <a:t>+ 0,9 % technologického zapojení celkové populace (meziroční změna + 74 milionů lidí)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900" b="0" i="0" dirty="0">
                <a:effectLst/>
                <a:latin typeface="Aptos" panose="020B0004020202020204" pitchFamily="34" charset="0"/>
              </a:rPr>
              <a:t>+ 2,5 % unikátních předplatitelů mobilních telefonů (meziroční změna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900" b="0" i="0" dirty="0">
                <a:effectLst/>
                <a:latin typeface="Aptos" panose="020B0004020202020204" pitchFamily="34" charset="0"/>
              </a:rPr>
              <a:t>+ 138 milionů lidí)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900" b="0" i="0" dirty="0">
                <a:effectLst/>
                <a:latin typeface="Aptos" panose="020B0004020202020204" pitchFamily="34" charset="0"/>
              </a:rPr>
              <a:t>+ 1,8 % jednotlivců používajících internet (meziroční změna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900" b="0" i="0" dirty="0">
                <a:effectLst/>
                <a:latin typeface="Aptos" panose="020B0004020202020204" pitchFamily="34" charset="0"/>
              </a:rPr>
              <a:t>+ 97 milionů lidí) 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cs-CZ" sz="1900" b="0" i="0" dirty="0">
                <a:effectLst/>
                <a:latin typeface="Aptos" panose="020B0004020202020204" pitchFamily="34" charset="0"/>
              </a:rPr>
              <a:t>+ 5,6 % identity uživatelů sociálních sítí (meziroční změna + 266 milionů lidí)</a:t>
            </a:r>
            <a:endParaRPr lang="en-US" sz="19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endParaRPr lang="en-US" sz="20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  <a:buFont typeface="Wingdings" pitchFamily="2" charset="2"/>
              <a:buChar char="§"/>
            </a:pPr>
            <a:endParaRPr lang="en-US" sz="20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ED7DE07-AC62-E24A-92FA-84DE6E131D19}"/>
              </a:ext>
            </a:extLst>
          </p:cNvPr>
          <p:cNvSpPr txBox="1"/>
          <p:nvPr/>
        </p:nvSpPr>
        <p:spPr>
          <a:xfrm>
            <a:off x="838200" y="6215875"/>
            <a:ext cx="1051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2. Digital 2024: Global Overview Report. DATAREPORTAL.  </a:t>
            </a:r>
            <a:r>
              <a:rPr lang="en-US" sz="1200" dirty="0">
                <a:latin typeface="+mj-lt"/>
                <a:hlinkClick r:id="rId2"/>
              </a:rPr>
              <a:t>https://datareportal.com/reports/digital-2024-global-overview-report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6342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1810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 dirty="0">
                <a:latin typeface="Aptos" panose="020B0004020202020204" pitchFamily="34" charset="0"/>
                <a:cs typeface="Calibri Light" panose="020F0302020204030204" pitchFamily="34" charset="0"/>
              </a:rPr>
              <a:t>Digitální pohoda a technologie</a:t>
            </a:r>
            <a:endParaRPr lang="en-US" sz="5400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853928" cy="454520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cs-CZ" sz="2400" dirty="0">
                <a:latin typeface="Aptos" panose="020B0004020202020204" pitchFamily="34" charset="0"/>
                <a:cs typeface="Calibri" panose="020F0502020204030204" pitchFamily="34" charset="0"/>
              </a:rPr>
              <a:t>Vzhledem k rostoucímu zapojení technologií a jejich potenciálním výsledkům je nutné porozumět dopadům technologií a řídit jejich dopad na celkovou pohodu a digitální pohodu.</a:t>
            </a:r>
            <a:endParaRPr lang="en-US" sz="24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400" dirty="0">
                <a:latin typeface="Aptos" panose="020B0004020202020204" pitchFamily="34" charset="0"/>
                <a:cs typeface="Calibri" panose="020F0502020204030204" pitchFamily="34" charset="0"/>
              </a:rPr>
              <a:t>Digitální rovnováha zahrnuje tři hlavní složky:</a:t>
            </a:r>
            <a:endParaRPr lang="en-US" sz="24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800100" lvl="1" indent="-342900">
              <a:spcAft>
                <a:spcPts val="600"/>
              </a:spcAft>
              <a:buClr>
                <a:schemeClr val="accent2"/>
              </a:buClr>
              <a:buFont typeface="+mj-lt"/>
              <a:buAutoNum type="alphaLcParenR"/>
            </a:pPr>
            <a:r>
              <a:rPr lang="cs-CZ" dirty="0">
                <a:latin typeface="Aptos" panose="020B0004020202020204" pitchFamily="34" charset="0"/>
                <a:cs typeface="Calibri" panose="020F0502020204030204" pitchFamily="34" charset="0"/>
              </a:rPr>
              <a:t>Pochopit a rozpoznat dopad technologie.</a:t>
            </a:r>
            <a:br>
              <a:rPr lang="cs-CZ" dirty="0"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cs-CZ" dirty="0">
                <a:latin typeface="Aptos" panose="020B0004020202020204" pitchFamily="34" charset="0"/>
                <a:cs typeface="Calibri" panose="020F0502020204030204" pitchFamily="34" charset="0"/>
              </a:rPr>
              <a:t>(To se dozvíte v této aktuální sekci) </a:t>
            </a:r>
          </a:p>
          <a:p>
            <a:pPr marL="800100" lvl="1" indent="-342900">
              <a:spcAft>
                <a:spcPts val="600"/>
              </a:spcAft>
              <a:buClr>
                <a:schemeClr val="accent2"/>
              </a:buClr>
              <a:buFont typeface="+mj-lt"/>
              <a:buAutoNum type="alphaLcParenR"/>
            </a:pPr>
            <a:r>
              <a:rPr lang="cs-CZ" dirty="0">
                <a:latin typeface="Aptos" panose="020B0004020202020204" pitchFamily="34" charset="0"/>
                <a:cs typeface="Calibri" panose="020F0502020204030204" pitchFamily="34" charset="0"/>
              </a:rPr>
              <a:t>Mít pozitivní vztah k technologiím vytvářením zdravých digitálních návyků.</a:t>
            </a:r>
            <a:br>
              <a:rPr lang="cs-CZ" dirty="0"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cs-CZ" dirty="0">
                <a:latin typeface="Aptos" panose="020B0004020202020204" pitchFamily="34" charset="0"/>
                <a:cs typeface="Calibri" panose="020F0502020204030204" pitchFamily="34" charset="0"/>
              </a:rPr>
              <a:t>(To se dozvíte v dalších částech) </a:t>
            </a:r>
          </a:p>
          <a:p>
            <a:pPr marL="800100" lvl="1" indent="-342900">
              <a:spcAft>
                <a:spcPts val="600"/>
              </a:spcAft>
              <a:buClr>
                <a:schemeClr val="accent2"/>
              </a:buClr>
              <a:buFont typeface="+mj-lt"/>
              <a:buAutoNum type="alphaLcParenR"/>
            </a:pPr>
            <a:r>
              <a:rPr lang="cs-CZ" dirty="0">
                <a:latin typeface="Aptos" panose="020B0004020202020204" pitchFamily="34" charset="0"/>
                <a:cs typeface="Calibri" panose="020F0502020204030204" pitchFamily="34" charset="0"/>
              </a:rPr>
              <a:t>Implementovat osvědčené postupy k zajištění celkové pohody.</a:t>
            </a:r>
            <a:br>
              <a:rPr lang="cs-CZ" dirty="0"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cs-CZ" dirty="0">
                <a:latin typeface="Aptos" panose="020B0004020202020204" pitchFamily="34" charset="0"/>
                <a:cs typeface="Calibri" panose="020F0502020204030204" pitchFamily="34" charset="0"/>
              </a:rPr>
              <a:t>(To se dozvíte v dalších částech)</a:t>
            </a:r>
            <a:endParaRPr lang="en-US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74176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c132ca-d2ce-4f1f-9992-28ad6e1060fc" xsi:nil="true"/>
    <lcf76f155ced4ddcb4097134ff3c332f xmlns="48bc9dea-9bf6-49de-a95a-f1fa7fcbbbf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9A8C05164174D8B0CC0E9EA7C08B6" ma:contentTypeVersion="15" ma:contentTypeDescription="Create a new document." ma:contentTypeScope="" ma:versionID="5e34536f7e5372aa8996aa909db675fa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77f63ab45eca9933f37a9aec6ea1e437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CFBBB3-BF06-496B-A145-2D9F6AF3C6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9F8ED1-FF98-4C1E-A78A-36B5A4DB3248}">
  <ds:schemaRefs>
    <ds:schemaRef ds:uri="http://schemas.microsoft.com/office/2006/documentManagement/types"/>
    <ds:schemaRef ds:uri="http://schemas.microsoft.com/office/2006/metadata/properties"/>
    <ds:schemaRef ds:uri="48bc9dea-9bf6-49de-a95a-f1fa7fcbbbfa"/>
    <ds:schemaRef ds:uri="http://purl.org/dc/terms/"/>
    <ds:schemaRef ds:uri="http://www.w3.org/XML/1998/namespace"/>
    <ds:schemaRef ds:uri="86c132ca-d2ce-4f1f-9992-28ad6e1060fc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333C679-818A-45D4-8D0B-5C88282EF3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bc9dea-9bf6-49de-a95a-f1fa7fcbbbfa"/>
    <ds:schemaRef ds:uri="86c132ca-d2ce-4f1f-9992-28ad6e1060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4451</TotalTime>
  <Words>2587</Words>
  <Application>Microsoft Macintosh PowerPoint</Application>
  <PresentationFormat>Geniş ekran</PresentationFormat>
  <Paragraphs>180</Paragraphs>
  <Slides>25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Cambria</vt:lpstr>
      <vt:lpstr>Roboto</vt:lpstr>
      <vt:lpstr>Wingdings</vt:lpstr>
      <vt:lpstr>Motív Office</vt:lpstr>
      <vt:lpstr> Digitální pohoda</vt:lpstr>
      <vt:lpstr>Digitální pohoda:  Vliv technologií na digitální pohodu</vt:lpstr>
      <vt:lpstr>Koncept „digitální pohody“</vt:lpstr>
      <vt:lpstr>Koncept „digitální pohody“</vt:lpstr>
      <vt:lpstr>Cesta k digitální pohodě</vt:lpstr>
      <vt:lpstr>Digitální rovnováha: Proč je to důležité pro dospělé?</vt:lpstr>
      <vt:lpstr>Odpojeno k opětovnému připojení</vt:lpstr>
      <vt:lpstr> Digitální pohoda a technologie </vt:lpstr>
      <vt:lpstr>Digitální pohoda a technologie</vt:lpstr>
      <vt:lpstr>Vliv technologií na digitální pohodu</vt:lpstr>
      <vt:lpstr>Vliv technologií na digitální pohodu</vt:lpstr>
      <vt:lpstr>Vliv technologií na digitální pohodu</vt:lpstr>
      <vt:lpstr>Vliv technologií na digitální pohodu</vt:lpstr>
      <vt:lpstr> Nadměrný čas strávený na obrazovce a vystavení technologii</vt:lpstr>
      <vt:lpstr> Nadměrný čas strávený na obrazovce a vystavení technologii</vt:lpstr>
      <vt:lpstr>Nadměrný čas strávený na obrazovce a vystavení technologii</vt:lpstr>
      <vt:lpstr> Nadměrný čas strávený na obrazovce a vystavení technologii </vt:lpstr>
      <vt:lpstr>Nadměrný čas strávený na obrazovce a vystavení technologii</vt:lpstr>
      <vt:lpstr>Sociální Media</vt:lpstr>
      <vt:lpstr>Sociální média </vt:lpstr>
      <vt:lpstr>Sociální média </vt:lpstr>
      <vt:lpstr>Sociální média </vt:lpstr>
      <vt:lpstr>Informační přetížení a stres</vt:lpstr>
      <vt:lpstr>Informační přetížení a stres</vt:lpstr>
      <vt:lpstr>PŘIPOMÍNKY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Hanova Martina</dc:creator>
  <cp:lastModifiedBy>yilmazilkeryorulmaz@posta.mu.edu.tr</cp:lastModifiedBy>
  <cp:revision>215</cp:revision>
  <dcterms:created xsi:type="dcterms:W3CDTF">2023-02-23T17:03:29Z</dcterms:created>
  <dcterms:modified xsi:type="dcterms:W3CDTF">2024-09-30T09:11:13Z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