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sldIdLst>
    <p:sldId id="295" r:id="rId5"/>
    <p:sldId id="306" r:id="rId6"/>
    <p:sldId id="261" r:id="rId7"/>
    <p:sldId id="275" r:id="rId8"/>
    <p:sldId id="290" r:id="rId9"/>
    <p:sldId id="268" r:id="rId10"/>
    <p:sldId id="292" r:id="rId11"/>
    <p:sldId id="283" r:id="rId12"/>
    <p:sldId id="269" r:id="rId13"/>
    <p:sldId id="284" r:id="rId14"/>
    <p:sldId id="285" r:id="rId15"/>
    <p:sldId id="286" r:id="rId16"/>
    <p:sldId id="307" r:id="rId17"/>
    <p:sldId id="287" r:id="rId18"/>
    <p:sldId id="270" r:id="rId19"/>
    <p:sldId id="308" r:id="rId20"/>
    <p:sldId id="309" r:id="rId21"/>
    <p:sldId id="310" r:id="rId22"/>
    <p:sldId id="277" r:id="rId23"/>
    <p:sldId id="281" r:id="rId24"/>
    <p:sldId id="279" r:id="rId25"/>
    <p:sldId id="280" r:id="rId26"/>
    <p:sldId id="288" r:id="rId27"/>
    <p:sldId id="311" r:id="rId28"/>
    <p:sldId id="278" r:id="rId29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A5A"/>
    <a:srgbClr val="92BAB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A3088D-F5A9-EC49-AEC8-85FFA6ED6694}" v="12" dt="2024-05-13T13:30:20.4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46"/>
  </p:normalViewPr>
  <p:slideViewPr>
    <p:cSldViewPr snapToGrid="0">
      <p:cViewPr varScale="1">
        <p:scale>
          <a:sx n="111" d="100"/>
          <a:sy n="111" d="100"/>
        </p:scale>
        <p:origin x="4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yup.sen" userId="S::eyup.sen_hotmail.com#ext#@uniag1.onmicrosoft.com::3b014f19-b7ee-4f28-b68c-f6b9fd73b104" providerId="AD" clId="Web-{01A3088D-F5A9-EC49-AEC8-85FFA6ED6694}"/>
    <pc:docChg chg="addSld modSld">
      <pc:chgData name="eyup.sen" userId="S::eyup.sen_hotmail.com#ext#@uniag1.onmicrosoft.com::3b014f19-b7ee-4f28-b68c-f6b9fd73b104" providerId="AD" clId="Web-{01A3088D-F5A9-EC49-AEC8-85FFA6ED6694}" dt="2024-05-13T13:29:59.342" v="11" actId="20577"/>
      <pc:docMkLst>
        <pc:docMk/>
      </pc:docMkLst>
      <pc:sldChg chg="modSp new">
        <pc:chgData name="eyup.sen" userId="S::eyup.sen_hotmail.com#ext#@uniag1.onmicrosoft.com::3b014f19-b7ee-4f28-b68c-f6b9fd73b104" providerId="AD" clId="Web-{01A3088D-F5A9-EC49-AEC8-85FFA6ED6694}" dt="2024-05-13T13:29:59.342" v="11" actId="20577"/>
        <pc:sldMkLst>
          <pc:docMk/>
          <pc:sldMk cId="2348543682" sldId="292"/>
        </pc:sldMkLst>
        <pc:spChg chg="mod">
          <ac:chgData name="eyup.sen" userId="S::eyup.sen_hotmail.com#ext#@uniag1.onmicrosoft.com::3b014f19-b7ee-4f28-b68c-f6b9fd73b104" providerId="AD" clId="Web-{01A3088D-F5A9-EC49-AEC8-85FFA6ED6694}" dt="2024-05-13T13:29:59.342" v="11" actId="20577"/>
          <ac:spMkLst>
            <pc:docMk/>
            <pc:sldMk cId="2348543682" sldId="292"/>
            <ac:spMk id="2" creationId="{BE27E721-AF77-4034-76E7-B653B6962007}"/>
          </ac:spMkLst>
        </pc:spChg>
        <pc:spChg chg="mod">
          <ac:chgData name="eyup.sen" userId="S::eyup.sen_hotmail.com#ext#@uniag1.onmicrosoft.com::3b014f19-b7ee-4f28-b68c-f6b9fd73b104" providerId="AD" clId="Web-{01A3088D-F5A9-EC49-AEC8-85FFA6ED6694}" dt="2024-05-13T13:29:28.966" v="8" actId="20577"/>
          <ac:spMkLst>
            <pc:docMk/>
            <pc:sldMk cId="2348543682" sldId="292"/>
            <ac:spMk id="3" creationId="{29B82E99-8401-914C-FF78-385CEA300671}"/>
          </ac:spMkLst>
        </pc:spChg>
      </pc:sldChg>
    </pc:docChg>
  </pc:docChgLst>
  <pc:docChgLst>
    <pc:chgData name="eyup.sen" userId="S::eyup.sen_hotmail.com#ext#@uniag1.onmicrosoft.com::3b014f19-b7ee-4f28-b68c-f6b9fd73b104" providerId="AD" clId="Web-{10F9ADB7-1637-CF5B-2D04-A5676A40B7E2}"/>
    <pc:docChg chg="addSld modSld">
      <pc:chgData name="eyup.sen" userId="S::eyup.sen_hotmail.com#ext#@uniag1.onmicrosoft.com::3b014f19-b7ee-4f28-b68c-f6b9fd73b104" providerId="AD" clId="Web-{10F9ADB7-1637-CF5B-2D04-A5676A40B7E2}" dt="2024-05-08T07:46:18.884" v="97" actId="20577"/>
      <pc:docMkLst>
        <pc:docMk/>
      </pc:docMkLst>
      <pc:sldChg chg="modSp">
        <pc:chgData name="eyup.sen" userId="S::eyup.sen_hotmail.com#ext#@uniag1.onmicrosoft.com::3b014f19-b7ee-4f28-b68c-f6b9fd73b104" providerId="AD" clId="Web-{10F9ADB7-1637-CF5B-2D04-A5676A40B7E2}" dt="2024-05-08T07:45:34.883" v="94" actId="20577"/>
        <pc:sldMkLst>
          <pc:docMk/>
          <pc:sldMk cId="642908143" sldId="261"/>
        </pc:sldMkLst>
        <pc:spChg chg="mod">
          <ac:chgData name="eyup.sen" userId="S::eyup.sen_hotmail.com#ext#@uniag1.onmicrosoft.com::3b014f19-b7ee-4f28-b68c-f6b9fd73b104" providerId="AD" clId="Web-{10F9ADB7-1637-CF5B-2D04-A5676A40B7E2}" dt="2024-05-08T07:45:34.883" v="94" actId="20577"/>
          <ac:spMkLst>
            <pc:docMk/>
            <pc:sldMk cId="642908143" sldId="261"/>
            <ac:spMk id="4" creationId="{02FAE662-F63A-E14C-BB7D-242F3BBF27DB}"/>
          </ac:spMkLst>
        </pc:spChg>
      </pc:sldChg>
      <pc:sldChg chg="addSp modSp">
        <pc:chgData name="eyup.sen" userId="S::eyup.sen_hotmail.com#ext#@uniag1.onmicrosoft.com::3b014f19-b7ee-4f28-b68c-f6b9fd73b104" providerId="AD" clId="Web-{10F9ADB7-1637-CF5B-2D04-A5676A40B7E2}" dt="2024-05-08T07:39:12.220" v="44" actId="20577"/>
        <pc:sldMkLst>
          <pc:docMk/>
          <pc:sldMk cId="3191109902" sldId="270"/>
        </pc:sldMkLst>
        <pc:spChg chg="add mod">
          <ac:chgData name="eyup.sen" userId="S::eyup.sen_hotmail.com#ext#@uniag1.onmicrosoft.com::3b014f19-b7ee-4f28-b68c-f6b9fd73b104" providerId="AD" clId="Web-{10F9ADB7-1637-CF5B-2D04-A5676A40B7E2}" dt="2024-05-08T07:39:09.595" v="41" actId="20577"/>
          <ac:spMkLst>
            <pc:docMk/>
            <pc:sldMk cId="3191109902" sldId="270"/>
            <ac:spMk id="2" creationId="{718468AC-22E5-407B-F5F6-586754CABDA8}"/>
          </ac:spMkLst>
        </pc:spChg>
        <pc:spChg chg="mod">
          <ac:chgData name="eyup.sen" userId="S::eyup.sen_hotmail.com#ext#@uniag1.onmicrosoft.com::3b014f19-b7ee-4f28-b68c-f6b9fd73b104" providerId="AD" clId="Web-{10F9ADB7-1637-CF5B-2D04-A5676A40B7E2}" dt="2024-05-08T07:39:12.220" v="44" actId="20577"/>
          <ac:spMkLst>
            <pc:docMk/>
            <pc:sldMk cId="3191109902" sldId="270"/>
            <ac:spMk id="8" creationId="{CFDBD366-8A8E-444A-80C5-70ED2B599F60}"/>
          </ac:spMkLst>
        </pc:spChg>
      </pc:sldChg>
      <pc:sldChg chg="addSp delSp modSp">
        <pc:chgData name="eyup.sen" userId="S::eyup.sen_hotmail.com#ext#@uniag1.onmicrosoft.com::3b014f19-b7ee-4f28-b68c-f6b9fd73b104" providerId="AD" clId="Web-{10F9ADB7-1637-CF5B-2D04-A5676A40B7E2}" dt="2024-05-08T07:43:27.349" v="89" actId="20577"/>
        <pc:sldMkLst>
          <pc:docMk/>
          <pc:sldMk cId="1216198550" sldId="271"/>
        </pc:sldMkLst>
        <pc:spChg chg="add del mod">
          <ac:chgData name="eyup.sen" userId="S::eyup.sen_hotmail.com#ext#@uniag1.onmicrosoft.com::3b014f19-b7ee-4f28-b68c-f6b9fd73b104" providerId="AD" clId="Web-{10F9ADB7-1637-CF5B-2D04-A5676A40B7E2}" dt="2024-05-08T07:39:31.454" v="50"/>
          <ac:spMkLst>
            <pc:docMk/>
            <pc:sldMk cId="1216198550" sldId="271"/>
            <ac:spMk id="2" creationId="{FBD654EF-5976-E4C3-1382-89F57669B88E}"/>
          </ac:spMkLst>
        </pc:spChg>
        <pc:spChg chg="add mod">
          <ac:chgData name="eyup.sen" userId="S::eyup.sen_hotmail.com#ext#@uniag1.onmicrosoft.com::3b014f19-b7ee-4f28-b68c-f6b9fd73b104" providerId="AD" clId="Web-{10F9ADB7-1637-CF5B-2D04-A5676A40B7E2}" dt="2024-05-08T07:43:27.224" v="88" actId="20577"/>
          <ac:spMkLst>
            <pc:docMk/>
            <pc:sldMk cId="1216198550" sldId="271"/>
            <ac:spMk id="4" creationId="{762C63F9-BF60-FAA5-2D7F-49AF188F1624}"/>
          </ac:spMkLst>
        </pc:spChg>
        <pc:spChg chg="mod">
          <ac:chgData name="eyup.sen" userId="S::eyup.sen_hotmail.com#ext#@uniag1.onmicrosoft.com::3b014f19-b7ee-4f28-b68c-f6b9fd73b104" providerId="AD" clId="Web-{10F9ADB7-1637-CF5B-2D04-A5676A40B7E2}" dt="2024-05-08T07:43:27.349" v="89" actId="20577"/>
          <ac:spMkLst>
            <pc:docMk/>
            <pc:sldMk cId="1216198550" sldId="271"/>
            <ac:spMk id="8" creationId="{CFDBD366-8A8E-444A-80C5-70ED2B599F60}"/>
          </ac:spMkLst>
        </pc:spChg>
      </pc:sldChg>
      <pc:sldChg chg="addSp modSp">
        <pc:chgData name="eyup.sen" userId="S::eyup.sen_hotmail.com#ext#@uniag1.onmicrosoft.com::3b014f19-b7ee-4f28-b68c-f6b9fd73b104" providerId="AD" clId="Web-{10F9ADB7-1637-CF5B-2D04-A5676A40B7E2}" dt="2024-05-08T07:41:08.237" v="71" actId="20577"/>
        <pc:sldMkLst>
          <pc:docMk/>
          <pc:sldMk cId="3816275996" sldId="274"/>
        </pc:sldMkLst>
        <pc:spChg chg="add mod">
          <ac:chgData name="eyup.sen" userId="S::eyup.sen_hotmail.com#ext#@uniag1.onmicrosoft.com::3b014f19-b7ee-4f28-b68c-f6b9fd73b104" providerId="AD" clId="Web-{10F9ADB7-1637-CF5B-2D04-A5676A40B7E2}" dt="2024-05-08T07:41:08.237" v="71" actId="20577"/>
          <ac:spMkLst>
            <pc:docMk/>
            <pc:sldMk cId="3816275996" sldId="274"/>
            <ac:spMk id="2" creationId="{77C15730-E028-BDA1-EFDB-2A7B34CF5BDE}"/>
          </ac:spMkLst>
        </pc:spChg>
        <pc:spChg chg="mod">
          <ac:chgData name="eyup.sen" userId="S::eyup.sen_hotmail.com#ext#@uniag1.onmicrosoft.com::3b014f19-b7ee-4f28-b68c-f6b9fd73b104" providerId="AD" clId="Web-{10F9ADB7-1637-CF5B-2D04-A5676A40B7E2}" dt="2024-05-08T07:41:00.800" v="65" actId="20577"/>
          <ac:spMkLst>
            <pc:docMk/>
            <pc:sldMk cId="3816275996" sldId="274"/>
            <ac:spMk id="8" creationId="{CFDBD366-8A8E-444A-80C5-70ED2B599F60}"/>
          </ac:spMkLst>
        </pc:spChg>
      </pc:sldChg>
      <pc:sldChg chg="addSp modSp">
        <pc:chgData name="eyup.sen" userId="S::eyup.sen_hotmail.com#ext#@uniag1.onmicrosoft.com::3b014f19-b7ee-4f28-b68c-f6b9fd73b104" providerId="AD" clId="Web-{10F9ADB7-1637-CF5B-2D04-A5676A40B7E2}" dt="2024-05-08T07:41:30.535" v="80" actId="20577"/>
        <pc:sldMkLst>
          <pc:docMk/>
          <pc:sldMk cId="1303133276" sldId="276"/>
        </pc:sldMkLst>
        <pc:spChg chg="add mod">
          <ac:chgData name="eyup.sen" userId="S::eyup.sen_hotmail.com#ext#@uniag1.onmicrosoft.com::3b014f19-b7ee-4f28-b68c-f6b9fd73b104" providerId="AD" clId="Web-{10F9ADB7-1637-CF5B-2D04-A5676A40B7E2}" dt="2024-05-08T07:41:29.503" v="77" actId="20577"/>
          <ac:spMkLst>
            <pc:docMk/>
            <pc:sldMk cId="1303133276" sldId="276"/>
            <ac:spMk id="2" creationId="{F79C75FB-78F4-E7B3-3F0C-CE9A72E2C58C}"/>
          </ac:spMkLst>
        </pc:spChg>
        <pc:spChg chg="mod">
          <ac:chgData name="eyup.sen" userId="S::eyup.sen_hotmail.com#ext#@uniag1.onmicrosoft.com::3b014f19-b7ee-4f28-b68c-f6b9fd73b104" providerId="AD" clId="Web-{10F9ADB7-1637-CF5B-2D04-A5676A40B7E2}" dt="2024-05-08T07:41:30.535" v="80" actId="20577"/>
          <ac:spMkLst>
            <pc:docMk/>
            <pc:sldMk cId="1303133276" sldId="276"/>
            <ac:spMk id="8" creationId="{CFDBD366-8A8E-444A-80C5-70ED2B599F60}"/>
          </ac:spMkLst>
        </pc:spChg>
      </pc:sldChg>
      <pc:sldChg chg="modSp">
        <pc:chgData name="eyup.sen" userId="S::eyup.sen_hotmail.com#ext#@uniag1.onmicrosoft.com::3b014f19-b7ee-4f28-b68c-f6b9fd73b104" providerId="AD" clId="Web-{10F9ADB7-1637-CF5B-2D04-A5676A40B7E2}" dt="2024-05-08T07:44:33.850" v="90" actId="20577"/>
        <pc:sldMkLst>
          <pc:docMk/>
          <pc:sldMk cId="2266417455" sldId="279"/>
        </pc:sldMkLst>
        <pc:spChg chg="mod">
          <ac:chgData name="eyup.sen" userId="S::eyup.sen_hotmail.com#ext#@uniag1.onmicrosoft.com::3b014f19-b7ee-4f28-b68c-f6b9fd73b104" providerId="AD" clId="Web-{10F9ADB7-1637-CF5B-2D04-A5676A40B7E2}" dt="2024-05-08T07:44:33.850" v="90" actId="20577"/>
          <ac:spMkLst>
            <pc:docMk/>
            <pc:sldMk cId="2266417455" sldId="279"/>
            <ac:spMk id="4" creationId="{A5296DA7-1AC4-4B0A-9A3C-2C4346BD816F}"/>
          </ac:spMkLst>
        </pc:spChg>
      </pc:sldChg>
      <pc:sldChg chg="modSp">
        <pc:chgData name="eyup.sen" userId="S::eyup.sen_hotmail.com#ext#@uniag1.onmicrosoft.com::3b014f19-b7ee-4f28-b68c-f6b9fd73b104" providerId="AD" clId="Web-{10F9ADB7-1637-CF5B-2D04-A5676A40B7E2}" dt="2024-05-08T07:41:58.957" v="82" actId="20577"/>
        <pc:sldMkLst>
          <pc:docMk/>
          <pc:sldMk cId="658952929" sldId="288"/>
        </pc:sldMkLst>
        <pc:spChg chg="mod">
          <ac:chgData name="eyup.sen" userId="S::eyup.sen_hotmail.com#ext#@uniag1.onmicrosoft.com::3b014f19-b7ee-4f28-b68c-f6b9fd73b104" providerId="AD" clId="Web-{10F9ADB7-1637-CF5B-2D04-A5676A40B7E2}" dt="2024-05-08T07:41:58.957" v="82" actId="20577"/>
          <ac:spMkLst>
            <pc:docMk/>
            <pc:sldMk cId="658952929" sldId="288"/>
            <ac:spMk id="5" creationId="{74E2F1B5-EC65-224F-8B17-07D0DDBEB523}"/>
          </ac:spMkLst>
        </pc:spChg>
      </pc:sldChg>
      <pc:sldChg chg="addSp delSp modSp new">
        <pc:chgData name="eyup.sen" userId="S::eyup.sen_hotmail.com#ext#@uniag1.onmicrosoft.com::3b014f19-b7ee-4f28-b68c-f6b9fd73b104" providerId="AD" clId="Web-{10F9ADB7-1637-CF5B-2D04-A5676A40B7E2}" dt="2024-05-08T07:46:18.884" v="97" actId="20577"/>
        <pc:sldMkLst>
          <pc:docMk/>
          <pc:sldMk cId="2661744413" sldId="290"/>
        </pc:sldMkLst>
        <pc:spChg chg="mod">
          <ac:chgData name="eyup.sen" userId="S::eyup.sen_hotmail.com#ext#@uniag1.onmicrosoft.com::3b014f19-b7ee-4f28-b68c-f6b9fd73b104" providerId="AD" clId="Web-{10F9ADB7-1637-CF5B-2D04-A5676A40B7E2}" dt="2024-05-08T07:46:18.884" v="97" actId="20577"/>
          <ac:spMkLst>
            <pc:docMk/>
            <pc:sldMk cId="2661744413" sldId="290"/>
            <ac:spMk id="2" creationId="{6A4C95A1-14F6-E2F3-883E-7B402EAEFA69}"/>
          </ac:spMkLst>
        </pc:spChg>
        <pc:spChg chg="mod">
          <ac:chgData name="eyup.sen" userId="S::eyup.sen_hotmail.com#ext#@uniag1.onmicrosoft.com::3b014f19-b7ee-4f28-b68c-f6b9fd73b104" providerId="AD" clId="Web-{10F9ADB7-1637-CF5B-2D04-A5676A40B7E2}" dt="2024-05-08T07:46:07.712" v="96" actId="20577"/>
          <ac:spMkLst>
            <pc:docMk/>
            <pc:sldMk cId="2661744413" sldId="290"/>
            <ac:spMk id="3" creationId="{2CB08756-1599-4332-6E75-893C5C0ED86F}"/>
          </ac:spMkLst>
        </pc:spChg>
        <pc:picChg chg="add del mod">
          <ac:chgData name="eyup.sen" userId="S::eyup.sen_hotmail.com#ext#@uniag1.onmicrosoft.com::3b014f19-b7ee-4f28-b68c-f6b9fd73b104" providerId="AD" clId="Web-{10F9ADB7-1637-CF5B-2D04-A5676A40B7E2}" dt="2024-05-08T07:33:43.026" v="21"/>
          <ac:picMkLst>
            <pc:docMk/>
            <pc:sldMk cId="2661744413" sldId="290"/>
            <ac:picMk id="4" creationId="{3ED341FB-D23E-AFE8-0903-B8183A3A0768}"/>
          </ac:picMkLst>
        </pc:picChg>
        <pc:picChg chg="add mod">
          <ac:chgData name="eyup.sen" userId="S::eyup.sen_hotmail.com#ext#@uniag1.onmicrosoft.com::3b014f19-b7ee-4f28-b68c-f6b9fd73b104" providerId="AD" clId="Web-{10F9ADB7-1637-CF5B-2D04-A5676A40B7E2}" dt="2024-05-08T07:34:28.089" v="27" actId="14100"/>
          <ac:picMkLst>
            <pc:docMk/>
            <pc:sldMk cId="2661744413" sldId="290"/>
            <ac:picMk id="5" creationId="{FBCBAA80-6BEF-4E0E-25B6-990A722BFD79}"/>
          </ac:picMkLst>
        </pc:picChg>
      </pc:sldChg>
      <pc:sldChg chg="addSp modSp add replId">
        <pc:chgData name="eyup.sen" userId="S::eyup.sen_hotmail.com#ext#@uniag1.onmicrosoft.com::3b014f19-b7ee-4f28-b68c-f6b9fd73b104" providerId="AD" clId="Web-{10F9ADB7-1637-CF5B-2D04-A5676A40B7E2}" dt="2024-05-08T07:40:40.268" v="61" actId="20577"/>
        <pc:sldMkLst>
          <pc:docMk/>
          <pc:sldMk cId="3059388196" sldId="291"/>
        </pc:sldMkLst>
        <pc:spChg chg="add mod">
          <ac:chgData name="eyup.sen" userId="S::eyup.sen_hotmail.com#ext#@uniag1.onmicrosoft.com::3b014f19-b7ee-4f28-b68c-f6b9fd73b104" providerId="AD" clId="Web-{10F9ADB7-1637-CF5B-2D04-A5676A40B7E2}" dt="2024-05-08T07:40:37.252" v="58" actId="20577"/>
          <ac:spMkLst>
            <pc:docMk/>
            <pc:sldMk cId="3059388196" sldId="291"/>
            <ac:spMk id="2" creationId="{8F3366D3-A515-842E-0642-6A3249FCB50B}"/>
          </ac:spMkLst>
        </pc:spChg>
        <pc:spChg chg="mod">
          <ac:chgData name="eyup.sen" userId="S::eyup.sen_hotmail.com#ext#@uniag1.onmicrosoft.com::3b014f19-b7ee-4f28-b68c-f6b9fd73b104" providerId="AD" clId="Web-{10F9ADB7-1637-CF5B-2D04-A5676A40B7E2}" dt="2024-05-08T07:40:40.268" v="61" actId="20577"/>
          <ac:spMkLst>
            <pc:docMk/>
            <pc:sldMk cId="3059388196" sldId="291"/>
            <ac:spMk id="8" creationId="{CFDBD366-8A8E-444A-80C5-70ED2B599F60}"/>
          </ac:spMkLst>
        </pc:spChg>
      </pc:sldChg>
    </pc:docChg>
  </pc:docChgLst>
  <pc:docChgLst>
    <pc:chgData name="Marcela Hallová" userId="f4259bdae42d7818" providerId="LiveId" clId="{3FCC6091-0B6D-491D-A9FC-DBA4DAF734FD}"/>
    <pc:docChg chg="undo redo custSel addSld delSld modSld modMainMaster">
      <pc:chgData name="Marcela Hallová" userId="f4259bdae42d7818" providerId="LiveId" clId="{3FCC6091-0B6D-491D-A9FC-DBA4DAF734FD}" dt="2023-02-23T17:46:15.317" v="337" actId="47"/>
      <pc:docMkLst>
        <pc:docMk/>
      </pc:docMkLst>
      <pc:sldChg chg="addSp delSp modSp new add del mod">
        <pc:chgData name="Marcela Hallová" userId="f4259bdae42d7818" providerId="LiveId" clId="{3FCC6091-0B6D-491D-A9FC-DBA4DAF734FD}" dt="2023-02-23T17:45:09.762" v="328" actId="47"/>
        <pc:sldMkLst>
          <pc:docMk/>
          <pc:sldMk cId="3720477195" sldId="256"/>
        </pc:sldMkLst>
        <pc:spChg chg="add del">
          <ac:chgData name="Marcela Hallová" userId="f4259bdae42d7818" providerId="LiveId" clId="{3FCC6091-0B6D-491D-A9FC-DBA4DAF734FD}" dt="2023-02-23T17:42:06.431" v="294" actId="478"/>
          <ac:spMkLst>
            <pc:docMk/>
            <pc:sldMk cId="3720477195" sldId="256"/>
            <ac:spMk id="2" creationId="{CFBA31B8-0F13-C216-E25E-3BE942D618BA}"/>
          </ac:spMkLst>
        </pc:spChg>
        <pc:spChg chg="mod">
          <ac:chgData name="Marcela Hallová" userId="f4259bdae42d7818" providerId="LiveId" clId="{3FCC6091-0B6D-491D-A9FC-DBA4DAF734FD}" dt="2023-02-23T17:39:37.385" v="289" actId="113"/>
          <ac:spMkLst>
            <pc:docMk/>
            <pc:sldMk cId="3720477195" sldId="256"/>
            <ac:spMk id="3" creationId="{4FC301F8-C36D-FD0D-01EE-0F2200C1EE7E}"/>
          </ac:spMkLst>
        </pc:spChg>
      </pc:sldChg>
      <pc:sldChg chg="modSp new mod">
        <pc:chgData name="Marcela Hallová" userId="f4259bdae42d7818" providerId="LiveId" clId="{3FCC6091-0B6D-491D-A9FC-DBA4DAF734FD}" dt="2023-02-23T17:37:02.212" v="240" actId="20577"/>
        <pc:sldMkLst>
          <pc:docMk/>
          <pc:sldMk cId="2224226576" sldId="257"/>
        </pc:sldMkLst>
        <pc:spChg chg="mod">
          <ac:chgData name="Marcela Hallová" userId="f4259bdae42d7818" providerId="LiveId" clId="{3FCC6091-0B6D-491D-A9FC-DBA4DAF734FD}" dt="2023-02-23T17:37:02.212" v="240" actId="20577"/>
          <ac:spMkLst>
            <pc:docMk/>
            <pc:sldMk cId="2224226576" sldId="257"/>
            <ac:spMk id="3" creationId="{FED4BA88-B4CC-0A87-BD87-A60899B0C2BB}"/>
          </ac:spMkLst>
        </pc:spChg>
      </pc:sldChg>
      <pc:sldChg chg="new del">
        <pc:chgData name="Marcela Hallová" userId="f4259bdae42d7818" providerId="LiveId" clId="{3FCC6091-0B6D-491D-A9FC-DBA4DAF734FD}" dt="2023-02-23T17:37:22.426" v="242" actId="47"/>
        <pc:sldMkLst>
          <pc:docMk/>
          <pc:sldMk cId="1398826173" sldId="258"/>
        </pc:sldMkLst>
      </pc:sldChg>
      <pc:sldChg chg="addSp modSp new mod">
        <pc:chgData name="Marcela Hallová" userId="f4259bdae42d7818" providerId="LiveId" clId="{3FCC6091-0B6D-491D-A9FC-DBA4DAF734FD}" dt="2023-02-23T17:45:53.355" v="333" actId="14100"/>
        <pc:sldMkLst>
          <pc:docMk/>
          <pc:sldMk cId="3764972622" sldId="258"/>
        </pc:sldMkLst>
        <pc:spChg chg="add mod">
          <ac:chgData name="Marcela Hallová" userId="f4259bdae42d7818" providerId="LiveId" clId="{3FCC6091-0B6D-491D-A9FC-DBA4DAF734FD}" dt="2023-02-23T17:45:53.355" v="333" actId="14100"/>
          <ac:spMkLst>
            <pc:docMk/>
            <pc:sldMk cId="3764972622" sldId="258"/>
            <ac:spMk id="2" creationId="{B0C92BBC-6406-6023-585C-37345911F82E}"/>
          </ac:spMkLst>
        </pc:spChg>
      </pc:sldChg>
      <pc:sldChg chg="new del">
        <pc:chgData name="Marcela Hallová" userId="f4259bdae42d7818" providerId="LiveId" clId="{3FCC6091-0B6D-491D-A9FC-DBA4DAF734FD}" dt="2023-02-23T17:46:15.317" v="337" actId="47"/>
        <pc:sldMkLst>
          <pc:docMk/>
          <pc:sldMk cId="3692270179" sldId="259"/>
        </pc:sldMkLst>
      </pc:sldChg>
      <pc:sldChg chg="new del">
        <pc:chgData name="Marcela Hallová" userId="f4259bdae42d7818" providerId="LiveId" clId="{3FCC6091-0B6D-491D-A9FC-DBA4DAF734FD}" dt="2023-02-23T17:46:14.812" v="336" actId="47"/>
        <pc:sldMkLst>
          <pc:docMk/>
          <pc:sldMk cId="3679222448" sldId="260"/>
        </pc:sldMkLst>
      </pc:sldChg>
      <pc:sldMasterChg chg="addSp delSp modSp mod delSldLayout modSldLayout">
        <pc:chgData name="Marcela Hallová" userId="f4259bdae42d7818" providerId="LiveId" clId="{3FCC6091-0B6D-491D-A9FC-DBA4DAF734FD}" dt="2023-02-23T17:44:30.626" v="324"/>
        <pc:sldMasterMkLst>
          <pc:docMk/>
          <pc:sldMasterMk cId="42646957" sldId="2147483648"/>
        </pc:sldMasterMkLst>
        <pc:spChg chg="mod">
          <ac:chgData name="Marcela Hallová" userId="f4259bdae42d7818" providerId="LiveId" clId="{3FCC6091-0B6D-491D-A9FC-DBA4DAF734FD}" dt="2023-02-23T17:34:47.256" v="227" actId="14100"/>
          <ac:spMkLst>
            <pc:docMk/>
            <pc:sldMasterMk cId="42646957" sldId="2147483648"/>
            <ac:spMk id="2" creationId="{A54D64AA-876A-5527-C225-22A2C738E224}"/>
          </ac:spMkLst>
        </pc:spChg>
        <pc:spChg chg="del">
          <ac:chgData name="Marcela Hallová" userId="f4259bdae42d7818" providerId="LiveId" clId="{3FCC6091-0B6D-491D-A9FC-DBA4DAF734FD}" dt="2023-02-23T17:27:29.798" v="170" actId="478"/>
          <ac:spMkLst>
            <pc:docMk/>
            <pc:sldMasterMk cId="42646957" sldId="2147483648"/>
            <ac:spMk id="3" creationId="{33CAC382-1F57-8307-F7A4-A0581C7C017B}"/>
          </ac:spMkLst>
        </pc:spChg>
        <pc:spChg chg="del">
          <ac:chgData name="Marcela Hallová" userId="f4259bdae42d7818" providerId="LiveId" clId="{3FCC6091-0B6D-491D-A9FC-DBA4DAF734FD}" dt="2023-02-23T17:27:21.252" v="167" actId="478"/>
          <ac:spMkLst>
            <pc:docMk/>
            <pc:sldMasterMk cId="42646957" sldId="2147483648"/>
            <ac:spMk id="4" creationId="{36F296FD-C56B-F9DD-E65F-B72F6B399B90}"/>
          </ac:spMkLst>
        </pc:spChg>
        <pc:spChg chg="del">
          <ac:chgData name="Marcela Hallová" userId="f4259bdae42d7818" providerId="LiveId" clId="{3FCC6091-0B6D-491D-A9FC-DBA4DAF734FD}" dt="2023-02-23T17:27:23.478" v="168" actId="478"/>
          <ac:spMkLst>
            <pc:docMk/>
            <pc:sldMasterMk cId="42646957" sldId="2147483648"/>
            <ac:spMk id="5" creationId="{46346F48-1B3D-1CD9-CF05-D553427209D4}"/>
          </ac:spMkLst>
        </pc:spChg>
        <pc:spChg chg="del">
          <ac:chgData name="Marcela Hallová" userId="f4259bdae42d7818" providerId="LiveId" clId="{3FCC6091-0B6D-491D-A9FC-DBA4DAF734FD}" dt="2023-02-23T17:27:24.422" v="169" actId="478"/>
          <ac:spMkLst>
            <pc:docMk/>
            <pc:sldMasterMk cId="42646957" sldId="2147483648"/>
            <ac:spMk id="6" creationId="{3FE1E3C7-E484-7C8B-A74E-68646FB0E6EE}"/>
          </ac:spMkLst>
        </pc:spChg>
        <pc:spChg chg="mod">
          <ac:chgData name="Marcela Hallová" userId="f4259bdae42d7818" providerId="LiveId" clId="{3FCC6091-0B6D-491D-A9FC-DBA4DAF734FD}" dt="2023-02-23T17:34:50.306" v="228" actId="14100"/>
          <ac:spMkLst>
            <pc:docMk/>
            <pc:sldMasterMk cId="42646957" sldId="2147483648"/>
            <ac:spMk id="14" creationId="{9F599E69-1CCE-B314-D677-A50FBDE72B6A}"/>
          </ac:spMkLst>
        </pc:spChg>
        <pc:grpChg chg="add del mod">
          <ac:chgData name="Marcela Hallová" userId="f4259bdae42d7818" providerId="LiveId" clId="{3FCC6091-0B6D-491D-A9FC-DBA4DAF734FD}" dt="2023-02-23T17:27:36.203" v="173"/>
          <ac:grpSpMkLst>
            <pc:docMk/>
            <pc:sldMasterMk cId="42646957" sldId="2147483648"/>
            <ac:grpSpMk id="7" creationId="{C7230132-356D-1377-2B6F-A0F6FD74329E}"/>
          </ac:grpSpMkLst>
        </pc:grpChg>
        <pc:picChg chg="mod">
          <ac:chgData name="Marcela Hallová" userId="f4259bdae42d7818" providerId="LiveId" clId="{3FCC6091-0B6D-491D-A9FC-DBA4DAF734FD}" dt="2023-02-23T17:27:32.193" v="171"/>
          <ac:picMkLst>
            <pc:docMk/>
            <pc:sldMasterMk cId="42646957" sldId="2147483648"/>
            <ac:picMk id="8" creationId="{D0A4D817-DF35-CD7A-05D6-448E2154ED12}"/>
          </ac:picMkLst>
        </pc:picChg>
        <pc:picChg chg="mod">
          <ac:chgData name="Marcela Hallová" userId="f4259bdae42d7818" providerId="LiveId" clId="{3FCC6091-0B6D-491D-A9FC-DBA4DAF734FD}" dt="2023-02-23T17:27:32.193" v="171"/>
          <ac:picMkLst>
            <pc:docMk/>
            <pc:sldMasterMk cId="42646957" sldId="2147483648"/>
            <ac:picMk id="9" creationId="{611D0462-DFE9-913F-1814-3C154CB2E627}"/>
          </ac:picMkLst>
        </pc:picChg>
        <pc:picChg chg="mod">
          <ac:chgData name="Marcela Hallová" userId="f4259bdae42d7818" providerId="LiveId" clId="{3FCC6091-0B6D-491D-A9FC-DBA4DAF734FD}" dt="2023-02-23T17:27:32.193" v="171"/>
          <ac:picMkLst>
            <pc:docMk/>
            <pc:sldMasterMk cId="42646957" sldId="2147483648"/>
            <ac:picMk id="10" creationId="{F8171472-F602-8EEB-4561-B82D85D0C87E}"/>
          </ac:picMkLst>
        </pc:picChg>
        <pc:picChg chg="mod">
          <ac:chgData name="Marcela Hallová" userId="f4259bdae42d7818" providerId="LiveId" clId="{3FCC6091-0B6D-491D-A9FC-DBA4DAF734FD}" dt="2023-02-23T17:27:32.193" v="171"/>
          <ac:picMkLst>
            <pc:docMk/>
            <pc:sldMasterMk cId="42646957" sldId="2147483648"/>
            <ac:picMk id="11" creationId="{0D410160-2010-0EE5-7D00-B20B28F9A906}"/>
          </ac:picMkLst>
        </pc:picChg>
        <pc:picChg chg="add del mod">
          <ac:chgData name="Marcela Hallová" userId="f4259bdae42d7818" providerId="LiveId" clId="{3FCC6091-0B6D-491D-A9FC-DBA4DAF734FD}" dt="2023-02-23T17:34:19.985" v="226" actId="478"/>
          <ac:picMkLst>
            <pc:docMk/>
            <pc:sldMasterMk cId="42646957" sldId="2147483648"/>
            <ac:picMk id="13" creationId="{779EBCE9-CE8E-BD5F-A62A-D024F0E93EE2}"/>
          </ac:picMkLst>
        </pc:picChg>
        <pc:sldLayoutChg chg="addSp delSp modSp mod">
          <pc:chgData name="Marcela Hallová" userId="f4259bdae42d7818" providerId="LiveId" clId="{3FCC6091-0B6D-491D-A9FC-DBA4DAF734FD}" dt="2023-02-23T17:44:30.626" v="324"/>
          <pc:sldLayoutMkLst>
            <pc:docMk/>
            <pc:sldMasterMk cId="42646957" sldId="2147483648"/>
            <pc:sldLayoutMk cId="2896098782" sldId="2147483649"/>
          </pc:sldLayoutMkLst>
          <pc:spChg chg="del mod">
            <ac:chgData name="Marcela Hallová" userId="f4259bdae42d7818" providerId="LiveId" clId="{3FCC6091-0B6D-491D-A9FC-DBA4DAF734FD}" dt="2023-02-23T17:42:17.234" v="296" actId="478"/>
            <ac:spMkLst>
              <pc:docMk/>
              <pc:sldMasterMk cId="42646957" sldId="2147483648"/>
              <pc:sldLayoutMk cId="2896098782" sldId="2147483649"/>
              <ac:spMk id="2" creationId="{B257402A-10BB-5F4E-224B-FD09F8C1B15B}"/>
            </ac:spMkLst>
          </pc:spChg>
          <pc:spChg chg="del mod">
            <ac:chgData name="Marcela Hallová" userId="f4259bdae42d7818" providerId="LiveId" clId="{3FCC6091-0B6D-491D-A9FC-DBA4DAF734FD}" dt="2023-02-23T17:26:57.482" v="165" actId="478"/>
            <ac:spMkLst>
              <pc:docMk/>
              <pc:sldMasterMk cId="42646957" sldId="2147483648"/>
              <pc:sldLayoutMk cId="2896098782" sldId="2147483649"/>
              <ac:spMk id="3" creationId="{18309596-5604-04C0-3AFB-B1609B24AFA3}"/>
            </ac:spMkLst>
          </pc:spChg>
          <pc:spChg chg="add del">
            <ac:chgData name="Marcela Hallová" userId="f4259bdae42d7818" providerId="LiveId" clId="{3FCC6091-0B6D-491D-A9FC-DBA4DAF734FD}" dt="2023-02-23T17:42:26.043" v="300" actId="22"/>
            <ac:spMkLst>
              <pc:docMk/>
              <pc:sldMasterMk cId="42646957" sldId="2147483648"/>
              <pc:sldLayoutMk cId="2896098782" sldId="2147483649"/>
              <ac:spMk id="4" creationId="{512C61E9-365B-DFB0-FBC6-97FFBA76905C}"/>
            </ac:spMkLst>
          </pc:spChg>
          <pc:spChg chg="del">
            <ac:chgData name="Marcela Hallová" userId="f4259bdae42d7818" providerId="LiveId" clId="{3FCC6091-0B6D-491D-A9FC-DBA4DAF734FD}" dt="2023-02-23T17:04:59.990" v="19" actId="478"/>
            <ac:spMkLst>
              <pc:docMk/>
              <pc:sldMasterMk cId="42646957" sldId="2147483648"/>
              <pc:sldLayoutMk cId="2896098782" sldId="2147483649"/>
              <ac:spMk id="4" creationId="{CE96C3C1-37ED-A87D-C882-F4A53F2F3DC4}"/>
            </ac:spMkLst>
          </pc:spChg>
          <pc:spChg chg="del">
            <ac:chgData name="Marcela Hallová" userId="f4259bdae42d7818" providerId="LiveId" clId="{3FCC6091-0B6D-491D-A9FC-DBA4DAF734FD}" dt="2023-02-23T17:05:01.231" v="20" actId="478"/>
            <ac:spMkLst>
              <pc:docMk/>
              <pc:sldMasterMk cId="42646957" sldId="2147483648"/>
              <pc:sldLayoutMk cId="2896098782" sldId="2147483649"/>
              <ac:spMk id="5" creationId="{AB0B1A51-8B86-135F-A7A9-F6B4EBFB4984}"/>
            </ac:spMkLst>
          </pc:spChg>
          <pc:spChg chg="del">
            <ac:chgData name="Marcela Hallová" userId="f4259bdae42d7818" providerId="LiveId" clId="{3FCC6091-0B6D-491D-A9FC-DBA4DAF734FD}" dt="2023-02-23T17:05:01.971" v="21" actId="478"/>
            <ac:spMkLst>
              <pc:docMk/>
              <pc:sldMasterMk cId="42646957" sldId="2147483648"/>
              <pc:sldLayoutMk cId="2896098782" sldId="2147483649"/>
              <ac:spMk id="6" creationId="{5625C541-03B5-C883-DDAD-259888119AE4}"/>
            </ac:spMkLst>
          </pc:spChg>
          <pc:spChg chg="add del">
            <ac:chgData name="Marcela Hallová" userId="f4259bdae42d7818" providerId="LiveId" clId="{3FCC6091-0B6D-491D-A9FC-DBA4DAF734FD}" dt="2023-02-23T17:42:31.459" v="308" actId="22"/>
            <ac:spMkLst>
              <pc:docMk/>
              <pc:sldMasterMk cId="42646957" sldId="2147483648"/>
              <pc:sldLayoutMk cId="2896098782" sldId="2147483649"/>
              <ac:spMk id="6" creationId="{ABC7818D-CCB1-ECB1-52F9-1239760190DE}"/>
            </ac:spMkLst>
          </pc:spChg>
          <pc:spChg chg="add mod">
            <ac:chgData name="Marcela Hallová" userId="f4259bdae42d7818" providerId="LiveId" clId="{3FCC6091-0B6D-491D-A9FC-DBA4DAF734FD}" dt="2023-02-23T17:43:38.625" v="322" actId="1076"/>
            <ac:spMkLst>
              <pc:docMk/>
              <pc:sldMasterMk cId="42646957" sldId="2147483648"/>
              <pc:sldLayoutMk cId="2896098782" sldId="2147483649"/>
              <ac:spMk id="9" creationId="{75A80F42-4977-537D-9CDE-C29C2D5B4E94}"/>
            </ac:spMkLst>
          </pc:spChg>
          <pc:spChg chg="add del mod">
            <ac:chgData name="Marcela Hallová" userId="f4259bdae42d7818" providerId="LiveId" clId="{3FCC6091-0B6D-491D-A9FC-DBA4DAF734FD}" dt="2023-02-23T17:44:30.626" v="324"/>
            <ac:spMkLst>
              <pc:docMk/>
              <pc:sldMasterMk cId="42646957" sldId="2147483648"/>
              <pc:sldLayoutMk cId="2896098782" sldId="2147483649"/>
              <ac:spMk id="11" creationId="{CCE38630-FD83-D1E7-121D-6E78A660DD56}"/>
            </ac:spMkLst>
          </pc:spChg>
          <pc:spChg chg="add mod">
            <ac:chgData name="Marcela Hallová" userId="f4259bdae42d7818" providerId="LiveId" clId="{3FCC6091-0B6D-491D-A9FC-DBA4DAF734FD}" dt="2023-02-23T17:40:57.335" v="291" actId="2711"/>
            <ac:spMkLst>
              <pc:docMk/>
              <pc:sldMasterMk cId="42646957" sldId="2147483648"/>
              <pc:sldLayoutMk cId="2896098782" sldId="2147483649"/>
              <ac:spMk id="15" creationId="{8C573BC2-7934-898E-58E7-6322923DDF3E}"/>
            </ac:spMkLst>
          </pc:spChg>
          <pc:grpChg chg="add mod">
            <ac:chgData name="Marcela Hallová" userId="f4259bdae42d7818" providerId="LiveId" clId="{3FCC6091-0B6D-491D-A9FC-DBA4DAF734FD}" dt="2023-02-23T17:27:10.916" v="166" actId="164"/>
            <ac:grpSpMkLst>
              <pc:docMk/>
              <pc:sldMasterMk cId="42646957" sldId="2147483648"/>
              <pc:sldLayoutMk cId="2896098782" sldId="2147483649"/>
              <ac:grpSpMk id="16" creationId="{74929947-3768-CF7A-7E5E-8E810C338C25}"/>
            </ac:grpSpMkLst>
          </pc:grpChg>
          <pc:picChg chg="add mod">
            <ac:chgData name="Marcela Hallová" userId="f4259bdae42d7818" providerId="LiveId" clId="{3FCC6091-0B6D-491D-A9FC-DBA4DAF734FD}" dt="2023-02-23T17:27:10.916" v="166" actId="164"/>
            <ac:picMkLst>
              <pc:docMk/>
              <pc:sldMasterMk cId="42646957" sldId="2147483648"/>
              <pc:sldLayoutMk cId="2896098782" sldId="2147483649"/>
              <ac:picMk id="8" creationId="{D3A4D479-FE46-2D58-3A1E-1DFAFBFDE547}"/>
            </ac:picMkLst>
          </pc:picChg>
          <pc:picChg chg="add mod">
            <ac:chgData name="Marcela Hallová" userId="f4259bdae42d7818" providerId="LiveId" clId="{3FCC6091-0B6D-491D-A9FC-DBA4DAF734FD}" dt="2023-02-23T17:27:10.916" v="166" actId="164"/>
            <ac:picMkLst>
              <pc:docMk/>
              <pc:sldMasterMk cId="42646957" sldId="2147483648"/>
              <pc:sldLayoutMk cId="2896098782" sldId="2147483649"/>
              <ac:picMk id="10" creationId="{2F182E8C-CFD1-216C-7503-6FD5AA33A9EA}"/>
            </ac:picMkLst>
          </pc:picChg>
          <pc:picChg chg="add mod">
            <ac:chgData name="Marcela Hallová" userId="f4259bdae42d7818" providerId="LiveId" clId="{3FCC6091-0B6D-491D-A9FC-DBA4DAF734FD}" dt="2023-02-23T17:27:10.916" v="166" actId="164"/>
            <ac:picMkLst>
              <pc:docMk/>
              <pc:sldMasterMk cId="42646957" sldId="2147483648"/>
              <pc:sldLayoutMk cId="2896098782" sldId="2147483649"/>
              <ac:picMk id="12" creationId="{E25C1CB8-67CA-4EF4-2BA1-9382CBDAC3AF}"/>
            </ac:picMkLst>
          </pc:picChg>
          <pc:picChg chg="add mod">
            <ac:chgData name="Marcela Hallová" userId="f4259bdae42d7818" providerId="LiveId" clId="{3FCC6091-0B6D-491D-A9FC-DBA4DAF734FD}" dt="2023-02-23T17:27:10.916" v="166" actId="164"/>
            <ac:picMkLst>
              <pc:docMk/>
              <pc:sldMasterMk cId="42646957" sldId="2147483648"/>
              <pc:sldLayoutMk cId="2896098782" sldId="2147483649"/>
              <ac:picMk id="14" creationId="{31BFC754-779C-5D66-E7E0-5CD67CDB97B5}"/>
            </ac:picMkLst>
          </pc:picChg>
        </pc:sldLayoutChg>
        <pc:sldLayoutChg chg="delSp mod">
          <pc:chgData name="Marcela Hallová" userId="f4259bdae42d7818" providerId="LiveId" clId="{3FCC6091-0B6D-491D-A9FC-DBA4DAF734FD}" dt="2023-02-23T17:04:53.890" v="18" actId="478"/>
          <pc:sldLayoutMkLst>
            <pc:docMk/>
            <pc:sldMasterMk cId="42646957" sldId="2147483648"/>
            <pc:sldLayoutMk cId="4156004967" sldId="2147483650"/>
          </pc:sldLayoutMkLst>
          <pc:spChg chg="del">
            <ac:chgData name="Marcela Hallová" userId="f4259bdae42d7818" providerId="LiveId" clId="{3FCC6091-0B6D-491D-A9FC-DBA4DAF734FD}" dt="2023-02-23T17:04:51.020" v="16" actId="478"/>
            <ac:spMkLst>
              <pc:docMk/>
              <pc:sldMasterMk cId="42646957" sldId="2147483648"/>
              <pc:sldLayoutMk cId="4156004967" sldId="2147483650"/>
              <ac:spMk id="4" creationId="{14E10296-8954-C4B0-CC9E-18754EF6378D}"/>
            </ac:spMkLst>
          </pc:spChg>
          <pc:spChg chg="del">
            <ac:chgData name="Marcela Hallová" userId="f4259bdae42d7818" providerId="LiveId" clId="{3FCC6091-0B6D-491D-A9FC-DBA4DAF734FD}" dt="2023-02-23T17:04:52.751" v="17" actId="478"/>
            <ac:spMkLst>
              <pc:docMk/>
              <pc:sldMasterMk cId="42646957" sldId="2147483648"/>
              <pc:sldLayoutMk cId="4156004967" sldId="2147483650"/>
              <ac:spMk id="5" creationId="{6AC6097C-A726-02E3-363B-926791411440}"/>
            </ac:spMkLst>
          </pc:spChg>
          <pc:spChg chg="del">
            <ac:chgData name="Marcela Hallová" userId="f4259bdae42d7818" providerId="LiveId" clId="{3FCC6091-0B6D-491D-A9FC-DBA4DAF734FD}" dt="2023-02-23T17:04:53.890" v="18" actId="478"/>
            <ac:spMkLst>
              <pc:docMk/>
              <pc:sldMasterMk cId="42646957" sldId="2147483648"/>
              <pc:sldLayoutMk cId="4156004967" sldId="2147483650"/>
              <ac:spMk id="6" creationId="{2D30DA32-51DE-78C2-DA31-2DE9D2CA5364}"/>
            </ac:spMkLst>
          </pc:spChg>
        </pc:sldLayoutChg>
        <pc:sldLayoutChg chg="del">
          <pc:chgData name="Marcela Hallová" userId="f4259bdae42d7818" providerId="LiveId" clId="{3FCC6091-0B6D-491D-A9FC-DBA4DAF734FD}" dt="2023-02-23T17:04:47.602" v="15" actId="2696"/>
          <pc:sldLayoutMkLst>
            <pc:docMk/>
            <pc:sldMasterMk cId="42646957" sldId="2147483648"/>
            <pc:sldLayoutMk cId="1104585211" sldId="2147483651"/>
          </pc:sldLayoutMkLst>
        </pc:sldLayoutChg>
        <pc:sldLayoutChg chg="delSp mod">
          <pc:chgData name="Marcela Hallová" userId="f4259bdae42d7818" providerId="LiveId" clId="{3FCC6091-0B6D-491D-A9FC-DBA4DAF734FD}" dt="2023-02-23T17:04:40.071" v="14" actId="478"/>
          <pc:sldLayoutMkLst>
            <pc:docMk/>
            <pc:sldMasterMk cId="42646957" sldId="2147483648"/>
            <pc:sldLayoutMk cId="597607775" sldId="2147483652"/>
          </pc:sldLayoutMkLst>
          <pc:spChg chg="del">
            <ac:chgData name="Marcela Hallová" userId="f4259bdae42d7818" providerId="LiveId" clId="{3FCC6091-0B6D-491D-A9FC-DBA4DAF734FD}" dt="2023-02-23T17:04:38.521" v="12" actId="478"/>
            <ac:spMkLst>
              <pc:docMk/>
              <pc:sldMasterMk cId="42646957" sldId="2147483648"/>
              <pc:sldLayoutMk cId="597607775" sldId="2147483652"/>
              <ac:spMk id="5" creationId="{6475A41F-011D-8515-A034-53B783DF4B69}"/>
            </ac:spMkLst>
          </pc:spChg>
          <pc:spChg chg="del">
            <ac:chgData name="Marcela Hallová" userId="f4259bdae42d7818" providerId="LiveId" clId="{3FCC6091-0B6D-491D-A9FC-DBA4DAF734FD}" dt="2023-02-23T17:04:39.314" v="13" actId="478"/>
            <ac:spMkLst>
              <pc:docMk/>
              <pc:sldMasterMk cId="42646957" sldId="2147483648"/>
              <pc:sldLayoutMk cId="597607775" sldId="2147483652"/>
              <ac:spMk id="6" creationId="{D6F88670-F6E4-9CAF-A07E-EB905FEB0CE4}"/>
            </ac:spMkLst>
          </pc:spChg>
          <pc:spChg chg="del">
            <ac:chgData name="Marcela Hallová" userId="f4259bdae42d7818" providerId="LiveId" clId="{3FCC6091-0B6D-491D-A9FC-DBA4DAF734FD}" dt="2023-02-23T17:04:40.071" v="14" actId="478"/>
            <ac:spMkLst>
              <pc:docMk/>
              <pc:sldMasterMk cId="42646957" sldId="2147483648"/>
              <pc:sldLayoutMk cId="597607775" sldId="2147483652"/>
              <ac:spMk id="7" creationId="{8EF2978A-2E57-9D46-A164-32DBF96AE281}"/>
            </ac:spMkLst>
          </pc:spChg>
        </pc:sldLayoutChg>
        <pc:sldLayoutChg chg="delSp mod">
          <pc:chgData name="Marcela Hallová" userId="f4259bdae42d7818" providerId="LiveId" clId="{3FCC6091-0B6D-491D-A9FC-DBA4DAF734FD}" dt="2023-02-23T17:04:34.542" v="11" actId="478"/>
          <pc:sldLayoutMkLst>
            <pc:docMk/>
            <pc:sldMasterMk cId="42646957" sldId="2147483648"/>
            <pc:sldLayoutMk cId="1464062900" sldId="2147483653"/>
          </pc:sldLayoutMkLst>
          <pc:spChg chg="del">
            <ac:chgData name="Marcela Hallová" userId="f4259bdae42d7818" providerId="LiveId" clId="{3FCC6091-0B6D-491D-A9FC-DBA4DAF734FD}" dt="2023-02-23T17:04:33.184" v="9" actId="478"/>
            <ac:spMkLst>
              <pc:docMk/>
              <pc:sldMasterMk cId="42646957" sldId="2147483648"/>
              <pc:sldLayoutMk cId="1464062900" sldId="2147483653"/>
              <ac:spMk id="7" creationId="{1D7BED3E-E4F5-FFE9-E7E6-CAFAEBB39789}"/>
            </ac:spMkLst>
          </pc:spChg>
          <pc:spChg chg="del">
            <ac:chgData name="Marcela Hallová" userId="f4259bdae42d7818" providerId="LiveId" clId="{3FCC6091-0B6D-491D-A9FC-DBA4DAF734FD}" dt="2023-02-23T17:04:33.861" v="10" actId="478"/>
            <ac:spMkLst>
              <pc:docMk/>
              <pc:sldMasterMk cId="42646957" sldId="2147483648"/>
              <pc:sldLayoutMk cId="1464062900" sldId="2147483653"/>
              <ac:spMk id="8" creationId="{ABA446D4-420A-DF96-B1F7-953ECAA52BF2}"/>
            </ac:spMkLst>
          </pc:spChg>
          <pc:spChg chg="del">
            <ac:chgData name="Marcela Hallová" userId="f4259bdae42d7818" providerId="LiveId" clId="{3FCC6091-0B6D-491D-A9FC-DBA4DAF734FD}" dt="2023-02-23T17:04:34.542" v="11" actId="478"/>
            <ac:spMkLst>
              <pc:docMk/>
              <pc:sldMasterMk cId="42646957" sldId="2147483648"/>
              <pc:sldLayoutMk cId="1464062900" sldId="2147483653"/>
              <ac:spMk id="9" creationId="{0FE54A17-EFC9-FC23-7EB2-D1BAABF5FEF5}"/>
            </ac:spMkLst>
          </pc:spChg>
        </pc:sldLayoutChg>
        <pc:sldLayoutChg chg="delSp mod">
          <pc:chgData name="Marcela Hallová" userId="f4259bdae42d7818" providerId="LiveId" clId="{3FCC6091-0B6D-491D-A9FC-DBA4DAF734FD}" dt="2023-02-23T17:04:28.376" v="8" actId="478"/>
          <pc:sldLayoutMkLst>
            <pc:docMk/>
            <pc:sldMasterMk cId="42646957" sldId="2147483648"/>
            <pc:sldLayoutMk cId="3627419649" sldId="2147483654"/>
          </pc:sldLayoutMkLst>
          <pc:spChg chg="del">
            <ac:chgData name="Marcela Hallová" userId="f4259bdae42d7818" providerId="LiveId" clId="{3FCC6091-0B6D-491D-A9FC-DBA4DAF734FD}" dt="2023-02-23T17:04:25.757" v="6" actId="478"/>
            <ac:spMkLst>
              <pc:docMk/>
              <pc:sldMasterMk cId="42646957" sldId="2147483648"/>
              <pc:sldLayoutMk cId="3627419649" sldId="2147483654"/>
              <ac:spMk id="3" creationId="{4842CFC9-1992-1934-BE93-0CC4262F80B6}"/>
            </ac:spMkLst>
          </pc:spChg>
          <pc:spChg chg="del">
            <ac:chgData name="Marcela Hallová" userId="f4259bdae42d7818" providerId="LiveId" clId="{3FCC6091-0B6D-491D-A9FC-DBA4DAF734FD}" dt="2023-02-23T17:04:27.386" v="7" actId="478"/>
            <ac:spMkLst>
              <pc:docMk/>
              <pc:sldMasterMk cId="42646957" sldId="2147483648"/>
              <pc:sldLayoutMk cId="3627419649" sldId="2147483654"/>
              <ac:spMk id="4" creationId="{275843C5-708F-D74E-63ED-F64C7F30CEB7}"/>
            </ac:spMkLst>
          </pc:spChg>
          <pc:spChg chg="del">
            <ac:chgData name="Marcela Hallová" userId="f4259bdae42d7818" providerId="LiveId" clId="{3FCC6091-0B6D-491D-A9FC-DBA4DAF734FD}" dt="2023-02-23T17:04:28.376" v="8" actId="478"/>
            <ac:spMkLst>
              <pc:docMk/>
              <pc:sldMasterMk cId="42646957" sldId="2147483648"/>
              <pc:sldLayoutMk cId="3627419649" sldId="2147483654"/>
              <ac:spMk id="5" creationId="{B2A4BBFB-44D0-D714-875A-EEF59C6422B1}"/>
            </ac:spMkLst>
          </pc:spChg>
        </pc:sldLayoutChg>
        <pc:sldLayoutChg chg="delSp mod">
          <pc:chgData name="Marcela Hallová" userId="f4259bdae42d7818" providerId="LiveId" clId="{3FCC6091-0B6D-491D-A9FC-DBA4DAF734FD}" dt="2023-02-23T17:04:19.472" v="5" actId="478"/>
          <pc:sldLayoutMkLst>
            <pc:docMk/>
            <pc:sldMasterMk cId="42646957" sldId="2147483648"/>
            <pc:sldLayoutMk cId="360762430" sldId="2147483655"/>
          </pc:sldLayoutMkLst>
          <pc:spChg chg="del">
            <ac:chgData name="Marcela Hallová" userId="f4259bdae42d7818" providerId="LiveId" clId="{3FCC6091-0B6D-491D-A9FC-DBA4DAF734FD}" dt="2023-02-23T17:04:16.753" v="3" actId="478"/>
            <ac:spMkLst>
              <pc:docMk/>
              <pc:sldMasterMk cId="42646957" sldId="2147483648"/>
              <pc:sldLayoutMk cId="360762430" sldId="2147483655"/>
              <ac:spMk id="2" creationId="{4306616C-C4A8-199A-7D10-E0FACEA7184B}"/>
            </ac:spMkLst>
          </pc:spChg>
          <pc:spChg chg="del">
            <ac:chgData name="Marcela Hallová" userId="f4259bdae42d7818" providerId="LiveId" clId="{3FCC6091-0B6D-491D-A9FC-DBA4DAF734FD}" dt="2023-02-23T17:04:18.113" v="4" actId="478"/>
            <ac:spMkLst>
              <pc:docMk/>
              <pc:sldMasterMk cId="42646957" sldId="2147483648"/>
              <pc:sldLayoutMk cId="360762430" sldId="2147483655"/>
              <ac:spMk id="3" creationId="{B7F0C858-C987-38D1-7BFF-1DE4E9ED9BD6}"/>
            </ac:spMkLst>
          </pc:spChg>
          <pc:spChg chg="del">
            <ac:chgData name="Marcela Hallová" userId="f4259bdae42d7818" providerId="LiveId" clId="{3FCC6091-0B6D-491D-A9FC-DBA4DAF734FD}" dt="2023-02-23T17:04:19.472" v="5" actId="478"/>
            <ac:spMkLst>
              <pc:docMk/>
              <pc:sldMasterMk cId="42646957" sldId="2147483648"/>
              <pc:sldLayoutMk cId="360762430" sldId="2147483655"/>
              <ac:spMk id="4" creationId="{157C35EA-754B-794F-9FEC-E3A1397C70A6}"/>
            </ac:spMkLst>
          </pc:spChg>
        </pc:sldLayoutChg>
        <pc:sldLayoutChg chg="del">
          <pc:chgData name="Marcela Hallová" userId="f4259bdae42d7818" providerId="LiveId" clId="{3FCC6091-0B6D-491D-A9FC-DBA4DAF734FD}" dt="2023-02-23T17:04:07.206" v="2" actId="2696"/>
          <pc:sldLayoutMkLst>
            <pc:docMk/>
            <pc:sldMasterMk cId="42646957" sldId="2147483648"/>
            <pc:sldLayoutMk cId="4002469951" sldId="2147483658"/>
          </pc:sldLayoutMkLst>
        </pc:sldLayoutChg>
        <pc:sldLayoutChg chg="del">
          <pc:chgData name="Marcela Hallová" userId="f4259bdae42d7818" providerId="LiveId" clId="{3FCC6091-0B6D-491D-A9FC-DBA4DAF734FD}" dt="2023-02-23T17:04:03.611" v="1" actId="2696"/>
          <pc:sldLayoutMkLst>
            <pc:docMk/>
            <pc:sldMasterMk cId="42646957" sldId="2147483648"/>
            <pc:sldLayoutMk cId="685289854" sldId="2147483659"/>
          </pc:sldLayoutMkLst>
        </pc:sldLayoutChg>
      </pc:sldMaster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4" Type="http://schemas.openxmlformats.org/officeDocument/2006/relationships/image" Target="../media/image31.sv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svg"/><Relationship Id="rId1" Type="http://schemas.openxmlformats.org/officeDocument/2006/relationships/image" Target="../media/image28.pn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svg"/><Relationship Id="rId1" Type="http://schemas.openxmlformats.org/officeDocument/2006/relationships/image" Target="../media/image28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svg"/><Relationship Id="rId2" Type="http://schemas.openxmlformats.org/officeDocument/2006/relationships/image" Target="../media/image42.svg"/><Relationship Id="rId1" Type="http://schemas.openxmlformats.org/officeDocument/2006/relationships/image" Target="../media/image41.png"/><Relationship Id="rId6" Type="http://schemas.openxmlformats.org/officeDocument/2006/relationships/image" Target="../media/image46.sv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svg"/><Relationship Id="rId4" Type="http://schemas.openxmlformats.org/officeDocument/2006/relationships/image" Target="../media/image44.svg"/><Relationship Id="rId9" Type="http://schemas.openxmlformats.org/officeDocument/2006/relationships/image" Target="../media/image49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4" Type="http://schemas.openxmlformats.org/officeDocument/2006/relationships/image" Target="../media/image31.sv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svg"/><Relationship Id="rId1" Type="http://schemas.openxmlformats.org/officeDocument/2006/relationships/image" Target="../media/image28.pn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svg"/><Relationship Id="rId1" Type="http://schemas.openxmlformats.org/officeDocument/2006/relationships/image" Target="../media/image28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svg"/><Relationship Id="rId2" Type="http://schemas.openxmlformats.org/officeDocument/2006/relationships/image" Target="../media/image42.svg"/><Relationship Id="rId1" Type="http://schemas.openxmlformats.org/officeDocument/2006/relationships/image" Target="../media/image41.png"/><Relationship Id="rId6" Type="http://schemas.openxmlformats.org/officeDocument/2006/relationships/image" Target="../media/image46.sv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svg"/><Relationship Id="rId4" Type="http://schemas.openxmlformats.org/officeDocument/2006/relationships/image" Target="../media/image44.svg"/><Relationship Id="rId9" Type="http://schemas.openxmlformats.org/officeDocument/2006/relationships/image" Target="../media/image4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43BDDD-C51D-489A-9D83-484E1B007317}" type="doc">
      <dgm:prSet loTypeId="urn:microsoft.com/office/officeart/2008/layout/LinedList" loCatId="list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B708D23-F7BA-4009-8042-F59C4DB86A3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sk-SK" sz="3200" b="1" dirty="0">
              <a:latin typeface="Aptos" panose="020B0004020202020204" pitchFamily="34" charset="0"/>
            </a:rPr>
            <a:t>OBSAH</a:t>
          </a:r>
          <a:endParaRPr lang="en-US" sz="3200" dirty="0">
            <a:latin typeface="Aptos" panose="020B0004020202020204" pitchFamily="34" charset="0"/>
          </a:endParaRPr>
        </a:p>
      </dgm:t>
    </dgm:pt>
    <dgm:pt modelId="{294AC199-2143-4C5C-9F47-99B86156D936}" type="parTrans" cxnId="{014C43CB-3CC6-43CD-B58E-5B4857063AE5}">
      <dgm:prSet/>
      <dgm:spPr/>
      <dgm:t>
        <a:bodyPr/>
        <a:lstStyle/>
        <a:p>
          <a:endParaRPr lang="en-US" sz="2400">
            <a:latin typeface="Aptos" panose="020B0004020202020204" pitchFamily="34" charset="0"/>
          </a:endParaRPr>
        </a:p>
      </dgm:t>
    </dgm:pt>
    <dgm:pt modelId="{2B847863-9BDA-465B-98F6-E4A85A2330AD}" type="sibTrans" cxnId="{014C43CB-3CC6-43CD-B58E-5B4857063AE5}">
      <dgm:prSet/>
      <dgm:spPr/>
      <dgm:t>
        <a:bodyPr/>
        <a:lstStyle/>
        <a:p>
          <a:endParaRPr lang="en-US" sz="2400">
            <a:latin typeface="Aptos" panose="020B0004020202020204" pitchFamily="34" charset="0"/>
          </a:endParaRPr>
        </a:p>
      </dgm:t>
    </dgm:pt>
    <dgm:pt modelId="{FB63ECC2-F2C3-44FF-A373-AFC169BF9AD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sk-SK" sz="2400" kern="1200" dirty="0">
              <a:latin typeface="Aptos" panose="020B0004020202020204" pitchFamily="34" charset="0"/>
              <a:ea typeface="+mn-ea"/>
              <a:cs typeface="+mn-cs"/>
            </a:rPr>
            <a:t>Koncept </a:t>
          </a:r>
          <a:r>
            <a:rPr lang="en-US" sz="2400" kern="1200" dirty="0">
              <a:latin typeface="Aptos" panose="020B0004020202020204" pitchFamily="34" charset="0"/>
              <a:ea typeface="+mn-ea"/>
              <a:cs typeface="+mn-cs"/>
            </a:rPr>
            <a:t>“</a:t>
          </a:r>
          <a:r>
            <a:rPr lang="sk-SK" sz="2400" kern="1200" dirty="0">
              <a:latin typeface="Aptos" panose="020B0004020202020204" pitchFamily="34" charset="0"/>
              <a:ea typeface="+mn-ea"/>
              <a:cs typeface="+mn-cs"/>
            </a:rPr>
            <a:t>Digitálnej pohody</a:t>
          </a:r>
          <a:r>
            <a:rPr lang="en-US" sz="2400" kern="1200" dirty="0">
              <a:latin typeface="Aptos" panose="020B0004020202020204" pitchFamily="34" charset="0"/>
              <a:ea typeface="+mn-ea"/>
              <a:cs typeface="+mn-cs"/>
            </a:rPr>
            <a:t>” </a:t>
          </a:r>
        </a:p>
      </dgm:t>
    </dgm:pt>
    <dgm:pt modelId="{0E843898-55EF-4317-A849-6D38A4A6A4F2}" type="parTrans" cxnId="{3102CDD2-1FB6-4CD7-8AAB-7DFE7543CFE2}">
      <dgm:prSet/>
      <dgm:spPr/>
      <dgm:t>
        <a:bodyPr/>
        <a:lstStyle/>
        <a:p>
          <a:endParaRPr lang="en-US" sz="2400">
            <a:latin typeface="Aptos" panose="020B0004020202020204" pitchFamily="34" charset="0"/>
          </a:endParaRPr>
        </a:p>
      </dgm:t>
    </dgm:pt>
    <dgm:pt modelId="{EE950033-B44C-41B2-8F1A-FA46F6CDD9C9}" type="sibTrans" cxnId="{3102CDD2-1FB6-4CD7-8AAB-7DFE7543CFE2}">
      <dgm:prSet/>
      <dgm:spPr/>
      <dgm:t>
        <a:bodyPr/>
        <a:lstStyle/>
        <a:p>
          <a:endParaRPr lang="en-US" sz="2400">
            <a:latin typeface="Aptos" panose="020B0004020202020204" pitchFamily="34" charset="0"/>
          </a:endParaRPr>
        </a:p>
      </dgm:t>
    </dgm:pt>
    <dgm:pt modelId="{579F5918-B840-4DAD-A874-55B063A14ED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sk-SK" sz="2400" kern="1200" dirty="0">
              <a:latin typeface="Aptos" panose="020B0004020202020204" pitchFamily="34" charset="0"/>
              <a:ea typeface="+mn-ea"/>
              <a:cs typeface="+mn-cs"/>
            </a:rPr>
            <a:t>Prečo je dôležitá pre dospelých</a:t>
          </a:r>
          <a:r>
            <a:rPr lang="en-US" sz="2400" kern="1200" dirty="0">
              <a:latin typeface="Aptos" panose="020B0004020202020204" pitchFamily="34" charset="0"/>
              <a:ea typeface="+mn-ea"/>
              <a:cs typeface="+mn-cs"/>
            </a:rPr>
            <a:t>?</a:t>
          </a:r>
        </a:p>
      </dgm:t>
    </dgm:pt>
    <dgm:pt modelId="{6734107E-7D19-4A42-931F-3A5FF1C620B7}" type="parTrans" cxnId="{2CA61305-8D6F-405B-B02D-CED25D02CF64}">
      <dgm:prSet/>
      <dgm:spPr/>
      <dgm:t>
        <a:bodyPr/>
        <a:lstStyle/>
        <a:p>
          <a:endParaRPr lang="en-US" sz="2400">
            <a:latin typeface="Aptos" panose="020B0004020202020204" pitchFamily="34" charset="0"/>
          </a:endParaRPr>
        </a:p>
      </dgm:t>
    </dgm:pt>
    <dgm:pt modelId="{29216139-11BC-4060-BE36-9F1CC7F809DD}" type="sibTrans" cxnId="{2CA61305-8D6F-405B-B02D-CED25D02CF64}">
      <dgm:prSet/>
      <dgm:spPr/>
      <dgm:t>
        <a:bodyPr/>
        <a:lstStyle/>
        <a:p>
          <a:endParaRPr lang="en-US" sz="2400">
            <a:latin typeface="Aptos" panose="020B0004020202020204" pitchFamily="34" charset="0"/>
          </a:endParaRPr>
        </a:p>
      </dgm:t>
    </dgm:pt>
    <dgm:pt modelId="{078842D6-6B74-42A5-B67C-0A37A4CD31A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sk-SK" sz="2400" kern="1200" dirty="0">
              <a:latin typeface="Aptos" panose="020B0004020202020204" pitchFamily="34" charset="0"/>
              <a:ea typeface="+mn-ea"/>
              <a:cs typeface="+mn-cs"/>
            </a:rPr>
            <a:t>Digitálna pohoda a technológie </a:t>
          </a:r>
          <a:endParaRPr lang="en-US" sz="2400" kern="1200" dirty="0">
            <a:latin typeface="Aptos" panose="020B0004020202020204" pitchFamily="34" charset="0"/>
            <a:ea typeface="+mn-ea"/>
            <a:cs typeface="+mn-cs"/>
          </a:endParaRPr>
        </a:p>
      </dgm:t>
    </dgm:pt>
    <dgm:pt modelId="{B47EDC7C-9CE6-4AA9-982F-78B6A8C403B1}" type="parTrans" cxnId="{7827F8DB-3E16-4708-80CA-FCCE918B4AC2}">
      <dgm:prSet/>
      <dgm:spPr/>
      <dgm:t>
        <a:bodyPr/>
        <a:lstStyle/>
        <a:p>
          <a:endParaRPr lang="en-US" sz="2400">
            <a:latin typeface="Aptos" panose="020B0004020202020204" pitchFamily="34" charset="0"/>
          </a:endParaRPr>
        </a:p>
      </dgm:t>
    </dgm:pt>
    <dgm:pt modelId="{129BE90E-C04F-4DEC-8864-8FB101226F7D}" type="sibTrans" cxnId="{7827F8DB-3E16-4708-80CA-FCCE918B4AC2}">
      <dgm:prSet/>
      <dgm:spPr/>
      <dgm:t>
        <a:bodyPr/>
        <a:lstStyle/>
        <a:p>
          <a:endParaRPr lang="en-US" sz="2400">
            <a:latin typeface="Aptos" panose="020B0004020202020204" pitchFamily="34" charset="0"/>
          </a:endParaRPr>
        </a:p>
      </dgm:t>
    </dgm:pt>
    <dgm:pt modelId="{ADB94454-2E8E-4ED0-8076-D0014D06EE1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sk-SK" sz="2400" kern="1200" dirty="0">
              <a:latin typeface="Aptos" panose="020B0004020202020204" pitchFamily="34" charset="0"/>
              <a:ea typeface="+mn-ea"/>
              <a:cs typeface="+mn-cs"/>
            </a:rPr>
            <a:t>Nadmerný čas strávený pred obrazovkou a nadmerné používanie technológií</a:t>
          </a:r>
          <a:endParaRPr lang="en-US" sz="2400" kern="1200" dirty="0">
            <a:latin typeface="Aptos" panose="020B0004020202020204" pitchFamily="34" charset="0"/>
            <a:ea typeface="+mn-ea"/>
            <a:cs typeface="+mn-cs"/>
          </a:endParaRPr>
        </a:p>
      </dgm:t>
    </dgm:pt>
    <dgm:pt modelId="{A1F73035-1984-4496-BF33-81A8AF3D1DFE}" type="parTrans" cxnId="{83D2A868-7914-4223-AC8D-E069710DD3ED}">
      <dgm:prSet/>
      <dgm:spPr/>
      <dgm:t>
        <a:bodyPr/>
        <a:lstStyle/>
        <a:p>
          <a:endParaRPr lang="en-US" sz="2400">
            <a:latin typeface="Aptos" panose="020B0004020202020204" pitchFamily="34" charset="0"/>
          </a:endParaRPr>
        </a:p>
      </dgm:t>
    </dgm:pt>
    <dgm:pt modelId="{028CC942-95C9-49D6-90B9-E424882F2F6E}" type="sibTrans" cxnId="{83D2A868-7914-4223-AC8D-E069710DD3ED}">
      <dgm:prSet/>
      <dgm:spPr/>
      <dgm:t>
        <a:bodyPr/>
        <a:lstStyle/>
        <a:p>
          <a:endParaRPr lang="en-US" sz="2400">
            <a:latin typeface="Aptos" panose="020B0004020202020204" pitchFamily="34" charset="0"/>
          </a:endParaRPr>
        </a:p>
      </dgm:t>
    </dgm:pt>
    <dgm:pt modelId="{F2F763FE-1489-4DDB-AD36-0B076070A36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sk-SK" sz="2400" kern="1200" dirty="0">
              <a:latin typeface="Aptos" panose="020B0004020202020204" pitchFamily="34" charset="0"/>
              <a:ea typeface="+mn-ea"/>
              <a:cs typeface="+mn-cs"/>
            </a:rPr>
            <a:t>Sociálne médiá </a:t>
          </a:r>
          <a:endParaRPr lang="en-US" sz="2400" kern="1200" dirty="0">
            <a:latin typeface="Aptos" panose="020B0004020202020204" pitchFamily="34" charset="0"/>
            <a:ea typeface="+mn-ea"/>
            <a:cs typeface="+mn-cs"/>
          </a:endParaRPr>
        </a:p>
      </dgm:t>
    </dgm:pt>
    <dgm:pt modelId="{CD09CE58-687D-41FD-8F04-59FB72C8D090}" type="parTrans" cxnId="{1F157AB7-34A4-4CFF-859C-9F74276BFF8E}">
      <dgm:prSet/>
      <dgm:spPr/>
      <dgm:t>
        <a:bodyPr/>
        <a:lstStyle/>
        <a:p>
          <a:endParaRPr lang="en-US" sz="2400">
            <a:latin typeface="Aptos" panose="020B0004020202020204" pitchFamily="34" charset="0"/>
          </a:endParaRPr>
        </a:p>
      </dgm:t>
    </dgm:pt>
    <dgm:pt modelId="{D4AE7404-385F-4530-B09B-6476F9EAE96D}" type="sibTrans" cxnId="{1F157AB7-34A4-4CFF-859C-9F74276BFF8E}">
      <dgm:prSet/>
      <dgm:spPr/>
      <dgm:t>
        <a:bodyPr/>
        <a:lstStyle/>
        <a:p>
          <a:endParaRPr lang="en-US" sz="2400">
            <a:latin typeface="Aptos" panose="020B0004020202020204" pitchFamily="34" charset="0"/>
          </a:endParaRPr>
        </a:p>
      </dgm:t>
    </dgm:pt>
    <dgm:pt modelId="{46AFC421-5687-49E9-9DAE-960DA33BFB2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sk-SK" sz="2400" dirty="0">
              <a:latin typeface="Aptos" panose="020B0004020202020204" pitchFamily="34" charset="0"/>
              <a:cs typeface="Calibri" panose="020F0502020204030204" pitchFamily="34" charset="0"/>
            </a:rPr>
            <a:t>Pamätajte si </a:t>
          </a:r>
          <a:endParaRPr lang="en-GB" sz="2400" dirty="0">
            <a:latin typeface="Aptos" panose="020B0004020202020204" pitchFamily="34" charset="0"/>
          </a:endParaRPr>
        </a:p>
      </dgm:t>
    </dgm:pt>
    <dgm:pt modelId="{03DA47C3-4EE9-475A-9817-A62D8CDA3000}" type="parTrans" cxnId="{F6D808E7-7FFA-4F4A-9394-DEA1A2112E41}">
      <dgm:prSet/>
      <dgm:spPr/>
      <dgm:t>
        <a:bodyPr/>
        <a:lstStyle/>
        <a:p>
          <a:endParaRPr lang="en-GB" sz="2000"/>
        </a:p>
      </dgm:t>
    </dgm:pt>
    <dgm:pt modelId="{C4C9269E-D9CB-44D1-97AB-D9A252527A2C}" type="sibTrans" cxnId="{F6D808E7-7FFA-4F4A-9394-DEA1A2112E41}">
      <dgm:prSet/>
      <dgm:spPr/>
      <dgm:t>
        <a:bodyPr/>
        <a:lstStyle/>
        <a:p>
          <a:endParaRPr lang="en-GB" sz="2000"/>
        </a:p>
      </dgm:t>
    </dgm:pt>
    <dgm:pt modelId="{A9A63E0C-048F-4F60-8E83-B5D6D0084664}">
      <dgm:prSet custT="1"/>
      <dgm:spPr/>
      <dgm:t>
        <a:bodyPr/>
        <a:lstStyle/>
        <a:p>
          <a:r>
            <a:rPr lang="sk-SK" sz="2400" dirty="0">
              <a:latin typeface="Aptos" panose="020B0004020202020204" pitchFamily="34" charset="0"/>
              <a:cs typeface="Calibri" panose="020F0502020204030204" pitchFamily="34" charset="0"/>
            </a:rPr>
            <a:t>Informačné preťaženie a stres </a:t>
          </a:r>
          <a:endParaRPr lang="en-GB" sz="2400" dirty="0">
            <a:latin typeface="Aptos" panose="020B0004020202020204" pitchFamily="34" charset="0"/>
          </a:endParaRPr>
        </a:p>
      </dgm:t>
    </dgm:pt>
    <dgm:pt modelId="{23FF120D-802F-4197-A72D-C75D17309934}" type="parTrans" cxnId="{C6E8558E-2BD5-44F8-B6AA-02661BC1DBB9}">
      <dgm:prSet/>
      <dgm:spPr/>
      <dgm:t>
        <a:bodyPr/>
        <a:lstStyle/>
        <a:p>
          <a:endParaRPr lang="en-GB" sz="2000"/>
        </a:p>
      </dgm:t>
    </dgm:pt>
    <dgm:pt modelId="{76FB7DFF-7792-4AAB-965A-70622164582D}" type="sibTrans" cxnId="{C6E8558E-2BD5-44F8-B6AA-02661BC1DBB9}">
      <dgm:prSet/>
      <dgm:spPr/>
      <dgm:t>
        <a:bodyPr/>
        <a:lstStyle/>
        <a:p>
          <a:endParaRPr lang="en-GB" sz="2000"/>
        </a:p>
      </dgm:t>
    </dgm:pt>
    <dgm:pt modelId="{27DDA80A-4EAA-4D66-9B0C-884472597098}" type="pres">
      <dgm:prSet presAssocID="{B243BDDD-C51D-489A-9D83-484E1B007317}" presName="vert0" presStyleCnt="0">
        <dgm:presLayoutVars>
          <dgm:dir/>
          <dgm:animOne val="branch"/>
          <dgm:animLvl val="lvl"/>
        </dgm:presLayoutVars>
      </dgm:prSet>
      <dgm:spPr/>
    </dgm:pt>
    <dgm:pt modelId="{75D8C951-EFFD-4FFC-AF76-CDA07FA13611}" type="pres">
      <dgm:prSet presAssocID="{2B708D23-F7BA-4009-8042-F59C4DB86A34}" presName="thickLine" presStyleLbl="alignNode1" presStyleIdx="0" presStyleCnt="8"/>
      <dgm:spPr/>
    </dgm:pt>
    <dgm:pt modelId="{B42A43A9-44AF-4625-8DA0-09BCE32AAA3B}" type="pres">
      <dgm:prSet presAssocID="{2B708D23-F7BA-4009-8042-F59C4DB86A34}" presName="horz1" presStyleCnt="0"/>
      <dgm:spPr/>
    </dgm:pt>
    <dgm:pt modelId="{6857DFD6-E532-4C2F-8E0F-DDB6EB97F0A2}" type="pres">
      <dgm:prSet presAssocID="{2B708D23-F7BA-4009-8042-F59C4DB86A34}" presName="tx1" presStyleLbl="revTx" presStyleIdx="0" presStyleCnt="8"/>
      <dgm:spPr/>
    </dgm:pt>
    <dgm:pt modelId="{25265A2D-DFAA-476B-B86B-5B46AD100A7D}" type="pres">
      <dgm:prSet presAssocID="{2B708D23-F7BA-4009-8042-F59C4DB86A34}" presName="vert1" presStyleCnt="0"/>
      <dgm:spPr/>
    </dgm:pt>
    <dgm:pt modelId="{BA978681-798E-4E8B-9906-702C602C2001}" type="pres">
      <dgm:prSet presAssocID="{FB63ECC2-F2C3-44FF-A373-AFC169BF9AD1}" presName="thickLine" presStyleLbl="alignNode1" presStyleIdx="1" presStyleCnt="8"/>
      <dgm:spPr/>
    </dgm:pt>
    <dgm:pt modelId="{D56C6F22-FF19-4181-981B-2901566BF9E5}" type="pres">
      <dgm:prSet presAssocID="{FB63ECC2-F2C3-44FF-A373-AFC169BF9AD1}" presName="horz1" presStyleCnt="0"/>
      <dgm:spPr/>
    </dgm:pt>
    <dgm:pt modelId="{CCC219AF-C8D7-4CA7-AF96-133CB193B538}" type="pres">
      <dgm:prSet presAssocID="{FB63ECC2-F2C3-44FF-A373-AFC169BF9AD1}" presName="tx1" presStyleLbl="revTx" presStyleIdx="1" presStyleCnt="8"/>
      <dgm:spPr/>
    </dgm:pt>
    <dgm:pt modelId="{0897EE1B-CBD1-403C-8A81-4D615CFDDEEF}" type="pres">
      <dgm:prSet presAssocID="{FB63ECC2-F2C3-44FF-A373-AFC169BF9AD1}" presName="vert1" presStyleCnt="0"/>
      <dgm:spPr/>
    </dgm:pt>
    <dgm:pt modelId="{9B43BAE5-18C7-477B-B28A-7E020CBF5F7B}" type="pres">
      <dgm:prSet presAssocID="{579F5918-B840-4DAD-A874-55B063A14ED8}" presName="thickLine" presStyleLbl="alignNode1" presStyleIdx="2" presStyleCnt="8"/>
      <dgm:spPr/>
    </dgm:pt>
    <dgm:pt modelId="{0B4067AB-CD46-4ECA-BEE7-829EDC4A5CCF}" type="pres">
      <dgm:prSet presAssocID="{579F5918-B840-4DAD-A874-55B063A14ED8}" presName="horz1" presStyleCnt="0"/>
      <dgm:spPr/>
    </dgm:pt>
    <dgm:pt modelId="{E4558840-8C6C-481B-8684-6366253DF07C}" type="pres">
      <dgm:prSet presAssocID="{579F5918-B840-4DAD-A874-55B063A14ED8}" presName="tx1" presStyleLbl="revTx" presStyleIdx="2" presStyleCnt="8"/>
      <dgm:spPr/>
    </dgm:pt>
    <dgm:pt modelId="{54BBA686-F1E4-44DA-B734-11637E00264E}" type="pres">
      <dgm:prSet presAssocID="{579F5918-B840-4DAD-A874-55B063A14ED8}" presName="vert1" presStyleCnt="0"/>
      <dgm:spPr/>
    </dgm:pt>
    <dgm:pt modelId="{FE5EB41F-DC81-47AF-8DFE-8B2FC44AE86B}" type="pres">
      <dgm:prSet presAssocID="{078842D6-6B74-42A5-B67C-0A37A4CD31A9}" presName="thickLine" presStyleLbl="alignNode1" presStyleIdx="3" presStyleCnt="8"/>
      <dgm:spPr/>
    </dgm:pt>
    <dgm:pt modelId="{35A75E32-9E93-44B9-A895-20F19CA75056}" type="pres">
      <dgm:prSet presAssocID="{078842D6-6B74-42A5-B67C-0A37A4CD31A9}" presName="horz1" presStyleCnt="0"/>
      <dgm:spPr/>
    </dgm:pt>
    <dgm:pt modelId="{267E7B5F-1C43-410C-83C8-908BF621182B}" type="pres">
      <dgm:prSet presAssocID="{078842D6-6B74-42A5-B67C-0A37A4CD31A9}" presName="tx1" presStyleLbl="revTx" presStyleIdx="3" presStyleCnt="8"/>
      <dgm:spPr/>
    </dgm:pt>
    <dgm:pt modelId="{AEE056C0-CD07-44BB-950A-9F7311746DE0}" type="pres">
      <dgm:prSet presAssocID="{078842D6-6B74-42A5-B67C-0A37A4CD31A9}" presName="vert1" presStyleCnt="0"/>
      <dgm:spPr/>
    </dgm:pt>
    <dgm:pt modelId="{996B8815-0BC1-49F5-9553-1DBF6F5EA2EA}" type="pres">
      <dgm:prSet presAssocID="{ADB94454-2E8E-4ED0-8076-D0014D06EE10}" presName="thickLine" presStyleLbl="alignNode1" presStyleIdx="4" presStyleCnt="8"/>
      <dgm:spPr/>
    </dgm:pt>
    <dgm:pt modelId="{E8C01C51-40FD-4FFB-8CCE-476A9D628DC5}" type="pres">
      <dgm:prSet presAssocID="{ADB94454-2E8E-4ED0-8076-D0014D06EE10}" presName="horz1" presStyleCnt="0"/>
      <dgm:spPr/>
    </dgm:pt>
    <dgm:pt modelId="{6EF04FAA-CDBB-45AF-B0C2-49E51794CC51}" type="pres">
      <dgm:prSet presAssocID="{ADB94454-2E8E-4ED0-8076-D0014D06EE10}" presName="tx1" presStyleLbl="revTx" presStyleIdx="4" presStyleCnt="8"/>
      <dgm:spPr/>
    </dgm:pt>
    <dgm:pt modelId="{D54F728D-CDB6-47AB-B096-56795C947C10}" type="pres">
      <dgm:prSet presAssocID="{ADB94454-2E8E-4ED0-8076-D0014D06EE10}" presName="vert1" presStyleCnt="0"/>
      <dgm:spPr/>
    </dgm:pt>
    <dgm:pt modelId="{34CE4033-56B9-4D93-B580-3B02DF1213DD}" type="pres">
      <dgm:prSet presAssocID="{F2F763FE-1489-4DDB-AD36-0B076070A36D}" presName="thickLine" presStyleLbl="alignNode1" presStyleIdx="5" presStyleCnt="8"/>
      <dgm:spPr/>
    </dgm:pt>
    <dgm:pt modelId="{174D0928-D8EC-4452-A593-695168B5AD32}" type="pres">
      <dgm:prSet presAssocID="{F2F763FE-1489-4DDB-AD36-0B076070A36D}" presName="horz1" presStyleCnt="0"/>
      <dgm:spPr/>
    </dgm:pt>
    <dgm:pt modelId="{BBC96AB2-6485-43F7-AF26-89A5A144D191}" type="pres">
      <dgm:prSet presAssocID="{F2F763FE-1489-4DDB-AD36-0B076070A36D}" presName="tx1" presStyleLbl="revTx" presStyleIdx="5" presStyleCnt="8"/>
      <dgm:spPr/>
    </dgm:pt>
    <dgm:pt modelId="{04042E64-880C-40FB-A803-5F6B7C66A7C4}" type="pres">
      <dgm:prSet presAssocID="{F2F763FE-1489-4DDB-AD36-0B076070A36D}" presName="vert1" presStyleCnt="0"/>
      <dgm:spPr/>
    </dgm:pt>
    <dgm:pt modelId="{D03B7C6A-DC66-4E77-94E2-C0013AED3E75}" type="pres">
      <dgm:prSet presAssocID="{A9A63E0C-048F-4F60-8E83-B5D6D0084664}" presName="thickLine" presStyleLbl="alignNode1" presStyleIdx="6" presStyleCnt="8"/>
      <dgm:spPr/>
    </dgm:pt>
    <dgm:pt modelId="{F5BBC907-6790-4634-AFCC-3EA54FD6F953}" type="pres">
      <dgm:prSet presAssocID="{A9A63E0C-048F-4F60-8E83-B5D6D0084664}" presName="horz1" presStyleCnt="0"/>
      <dgm:spPr/>
    </dgm:pt>
    <dgm:pt modelId="{3516CBF4-97F8-4C80-9046-72D18605D41C}" type="pres">
      <dgm:prSet presAssocID="{A9A63E0C-048F-4F60-8E83-B5D6D0084664}" presName="tx1" presStyleLbl="revTx" presStyleIdx="6" presStyleCnt="8"/>
      <dgm:spPr/>
    </dgm:pt>
    <dgm:pt modelId="{B185517F-1944-406B-9E2F-FBA28F897ABE}" type="pres">
      <dgm:prSet presAssocID="{A9A63E0C-048F-4F60-8E83-B5D6D0084664}" presName="vert1" presStyleCnt="0"/>
      <dgm:spPr/>
    </dgm:pt>
    <dgm:pt modelId="{18A69769-D611-49D6-BFBF-6354050A231C}" type="pres">
      <dgm:prSet presAssocID="{46AFC421-5687-49E9-9DAE-960DA33BFB27}" presName="thickLine" presStyleLbl="alignNode1" presStyleIdx="7" presStyleCnt="8"/>
      <dgm:spPr/>
    </dgm:pt>
    <dgm:pt modelId="{E83DAEA3-6FFD-4E39-A498-5CBA396E755B}" type="pres">
      <dgm:prSet presAssocID="{46AFC421-5687-49E9-9DAE-960DA33BFB27}" presName="horz1" presStyleCnt="0"/>
      <dgm:spPr/>
    </dgm:pt>
    <dgm:pt modelId="{3B471AF9-1970-4D3B-9943-52B1D48C20F1}" type="pres">
      <dgm:prSet presAssocID="{46AFC421-5687-49E9-9DAE-960DA33BFB27}" presName="tx1" presStyleLbl="revTx" presStyleIdx="7" presStyleCnt="8"/>
      <dgm:spPr/>
    </dgm:pt>
    <dgm:pt modelId="{EFBAC2A8-F7BB-4421-9531-29FBB025D19E}" type="pres">
      <dgm:prSet presAssocID="{46AFC421-5687-49E9-9DAE-960DA33BFB27}" presName="vert1" presStyleCnt="0"/>
      <dgm:spPr/>
    </dgm:pt>
  </dgm:ptLst>
  <dgm:cxnLst>
    <dgm:cxn modelId="{2CA61305-8D6F-405B-B02D-CED25D02CF64}" srcId="{B243BDDD-C51D-489A-9D83-484E1B007317}" destId="{579F5918-B840-4DAD-A874-55B063A14ED8}" srcOrd="2" destOrd="0" parTransId="{6734107E-7D19-4A42-931F-3A5FF1C620B7}" sibTransId="{29216139-11BC-4060-BE36-9F1CC7F809DD}"/>
    <dgm:cxn modelId="{B25E2405-0271-475D-9001-BB73DC95D213}" type="presOf" srcId="{46AFC421-5687-49E9-9DAE-960DA33BFB27}" destId="{3B471AF9-1970-4D3B-9943-52B1D48C20F1}" srcOrd="0" destOrd="0" presId="urn:microsoft.com/office/officeart/2008/layout/LinedList"/>
    <dgm:cxn modelId="{8E33C12B-176E-4F4E-AE01-70B8A47A53B5}" type="presOf" srcId="{F2F763FE-1489-4DDB-AD36-0B076070A36D}" destId="{BBC96AB2-6485-43F7-AF26-89A5A144D191}" srcOrd="0" destOrd="0" presId="urn:microsoft.com/office/officeart/2008/layout/LinedList"/>
    <dgm:cxn modelId="{83D2A868-7914-4223-AC8D-E069710DD3ED}" srcId="{B243BDDD-C51D-489A-9D83-484E1B007317}" destId="{ADB94454-2E8E-4ED0-8076-D0014D06EE10}" srcOrd="4" destOrd="0" parTransId="{A1F73035-1984-4496-BF33-81A8AF3D1DFE}" sibTransId="{028CC942-95C9-49D6-90B9-E424882F2F6E}"/>
    <dgm:cxn modelId="{0E66D569-5F97-411E-A3C4-B635DC1A6F6A}" type="presOf" srcId="{ADB94454-2E8E-4ED0-8076-D0014D06EE10}" destId="{6EF04FAA-CDBB-45AF-B0C2-49E51794CC51}" srcOrd="0" destOrd="0" presId="urn:microsoft.com/office/officeart/2008/layout/LinedList"/>
    <dgm:cxn modelId="{7E6F6853-7509-43C4-B3DD-43942D18BE05}" type="presOf" srcId="{FB63ECC2-F2C3-44FF-A373-AFC169BF9AD1}" destId="{CCC219AF-C8D7-4CA7-AF96-133CB193B538}" srcOrd="0" destOrd="0" presId="urn:microsoft.com/office/officeart/2008/layout/LinedList"/>
    <dgm:cxn modelId="{D1B94057-DC29-43A6-8D57-B67DB051726D}" type="presOf" srcId="{B243BDDD-C51D-489A-9D83-484E1B007317}" destId="{27DDA80A-4EAA-4D66-9B0C-884472597098}" srcOrd="0" destOrd="0" presId="urn:microsoft.com/office/officeart/2008/layout/LinedList"/>
    <dgm:cxn modelId="{A73F9858-CBD7-474D-B223-5805D0121F6B}" type="presOf" srcId="{078842D6-6B74-42A5-B67C-0A37A4CD31A9}" destId="{267E7B5F-1C43-410C-83C8-908BF621182B}" srcOrd="0" destOrd="0" presId="urn:microsoft.com/office/officeart/2008/layout/LinedList"/>
    <dgm:cxn modelId="{C6E8558E-2BD5-44F8-B6AA-02661BC1DBB9}" srcId="{B243BDDD-C51D-489A-9D83-484E1B007317}" destId="{A9A63E0C-048F-4F60-8E83-B5D6D0084664}" srcOrd="6" destOrd="0" parTransId="{23FF120D-802F-4197-A72D-C75D17309934}" sibTransId="{76FB7DFF-7792-4AAB-965A-70622164582D}"/>
    <dgm:cxn modelId="{3B453CB0-2FB6-49E1-B9D7-286B9EAB2AB5}" type="presOf" srcId="{2B708D23-F7BA-4009-8042-F59C4DB86A34}" destId="{6857DFD6-E532-4C2F-8E0F-DDB6EB97F0A2}" srcOrd="0" destOrd="0" presId="urn:microsoft.com/office/officeart/2008/layout/LinedList"/>
    <dgm:cxn modelId="{1F157AB7-34A4-4CFF-859C-9F74276BFF8E}" srcId="{B243BDDD-C51D-489A-9D83-484E1B007317}" destId="{F2F763FE-1489-4DDB-AD36-0B076070A36D}" srcOrd="5" destOrd="0" parTransId="{CD09CE58-687D-41FD-8F04-59FB72C8D090}" sibTransId="{D4AE7404-385F-4530-B09B-6476F9EAE96D}"/>
    <dgm:cxn modelId="{014C43CB-3CC6-43CD-B58E-5B4857063AE5}" srcId="{B243BDDD-C51D-489A-9D83-484E1B007317}" destId="{2B708D23-F7BA-4009-8042-F59C4DB86A34}" srcOrd="0" destOrd="0" parTransId="{294AC199-2143-4C5C-9F47-99B86156D936}" sibTransId="{2B847863-9BDA-465B-98F6-E4A85A2330AD}"/>
    <dgm:cxn modelId="{3102CDD2-1FB6-4CD7-8AAB-7DFE7543CFE2}" srcId="{B243BDDD-C51D-489A-9D83-484E1B007317}" destId="{FB63ECC2-F2C3-44FF-A373-AFC169BF9AD1}" srcOrd="1" destOrd="0" parTransId="{0E843898-55EF-4317-A849-6D38A4A6A4F2}" sibTransId="{EE950033-B44C-41B2-8F1A-FA46F6CDD9C9}"/>
    <dgm:cxn modelId="{7827F8DB-3E16-4708-80CA-FCCE918B4AC2}" srcId="{B243BDDD-C51D-489A-9D83-484E1B007317}" destId="{078842D6-6B74-42A5-B67C-0A37A4CD31A9}" srcOrd="3" destOrd="0" parTransId="{B47EDC7C-9CE6-4AA9-982F-78B6A8C403B1}" sibTransId="{129BE90E-C04F-4DEC-8864-8FB101226F7D}"/>
    <dgm:cxn modelId="{F6D808E7-7FFA-4F4A-9394-DEA1A2112E41}" srcId="{B243BDDD-C51D-489A-9D83-484E1B007317}" destId="{46AFC421-5687-49E9-9DAE-960DA33BFB27}" srcOrd="7" destOrd="0" parTransId="{03DA47C3-4EE9-475A-9817-A62D8CDA3000}" sibTransId="{C4C9269E-D9CB-44D1-97AB-D9A252527A2C}"/>
    <dgm:cxn modelId="{D683DEED-4028-48CC-AD98-3D9BBA2566BD}" type="presOf" srcId="{A9A63E0C-048F-4F60-8E83-B5D6D0084664}" destId="{3516CBF4-97F8-4C80-9046-72D18605D41C}" srcOrd="0" destOrd="0" presId="urn:microsoft.com/office/officeart/2008/layout/LinedList"/>
    <dgm:cxn modelId="{9F4C5EFC-C052-40F1-A672-7EA342F24687}" type="presOf" srcId="{579F5918-B840-4DAD-A874-55B063A14ED8}" destId="{E4558840-8C6C-481B-8684-6366253DF07C}" srcOrd="0" destOrd="0" presId="urn:microsoft.com/office/officeart/2008/layout/LinedList"/>
    <dgm:cxn modelId="{392A0562-D3BB-4285-976E-BBE9651A3F39}" type="presParOf" srcId="{27DDA80A-4EAA-4D66-9B0C-884472597098}" destId="{75D8C951-EFFD-4FFC-AF76-CDA07FA13611}" srcOrd="0" destOrd="0" presId="urn:microsoft.com/office/officeart/2008/layout/LinedList"/>
    <dgm:cxn modelId="{34B2180D-AC51-417E-9ACA-CD5F05B167F6}" type="presParOf" srcId="{27DDA80A-4EAA-4D66-9B0C-884472597098}" destId="{B42A43A9-44AF-4625-8DA0-09BCE32AAA3B}" srcOrd="1" destOrd="0" presId="urn:microsoft.com/office/officeart/2008/layout/LinedList"/>
    <dgm:cxn modelId="{02DDF74F-F5E4-4704-898D-B24547D034D9}" type="presParOf" srcId="{B42A43A9-44AF-4625-8DA0-09BCE32AAA3B}" destId="{6857DFD6-E532-4C2F-8E0F-DDB6EB97F0A2}" srcOrd="0" destOrd="0" presId="urn:microsoft.com/office/officeart/2008/layout/LinedList"/>
    <dgm:cxn modelId="{BC2A651B-0A98-4D32-B772-DB1BA603EA3B}" type="presParOf" srcId="{B42A43A9-44AF-4625-8DA0-09BCE32AAA3B}" destId="{25265A2D-DFAA-476B-B86B-5B46AD100A7D}" srcOrd="1" destOrd="0" presId="urn:microsoft.com/office/officeart/2008/layout/LinedList"/>
    <dgm:cxn modelId="{5A50E452-F7E1-47AD-A50C-EAA8B70B01E0}" type="presParOf" srcId="{27DDA80A-4EAA-4D66-9B0C-884472597098}" destId="{BA978681-798E-4E8B-9906-702C602C2001}" srcOrd="2" destOrd="0" presId="urn:microsoft.com/office/officeart/2008/layout/LinedList"/>
    <dgm:cxn modelId="{1714F9C2-3AC6-4FB7-A67E-850CBA48FAFC}" type="presParOf" srcId="{27DDA80A-4EAA-4D66-9B0C-884472597098}" destId="{D56C6F22-FF19-4181-981B-2901566BF9E5}" srcOrd="3" destOrd="0" presId="urn:microsoft.com/office/officeart/2008/layout/LinedList"/>
    <dgm:cxn modelId="{88FC369A-9094-49F4-A98A-44C5CC3915D0}" type="presParOf" srcId="{D56C6F22-FF19-4181-981B-2901566BF9E5}" destId="{CCC219AF-C8D7-4CA7-AF96-133CB193B538}" srcOrd="0" destOrd="0" presId="urn:microsoft.com/office/officeart/2008/layout/LinedList"/>
    <dgm:cxn modelId="{B705389A-64B1-42C3-9121-8767FC10476E}" type="presParOf" srcId="{D56C6F22-FF19-4181-981B-2901566BF9E5}" destId="{0897EE1B-CBD1-403C-8A81-4D615CFDDEEF}" srcOrd="1" destOrd="0" presId="urn:microsoft.com/office/officeart/2008/layout/LinedList"/>
    <dgm:cxn modelId="{9011CD5A-48FD-44E9-82EB-7E65D3DABE7B}" type="presParOf" srcId="{27DDA80A-4EAA-4D66-9B0C-884472597098}" destId="{9B43BAE5-18C7-477B-B28A-7E020CBF5F7B}" srcOrd="4" destOrd="0" presId="urn:microsoft.com/office/officeart/2008/layout/LinedList"/>
    <dgm:cxn modelId="{A33E6F82-BB5A-447A-AB2B-681B8CCFE491}" type="presParOf" srcId="{27DDA80A-4EAA-4D66-9B0C-884472597098}" destId="{0B4067AB-CD46-4ECA-BEE7-829EDC4A5CCF}" srcOrd="5" destOrd="0" presId="urn:microsoft.com/office/officeart/2008/layout/LinedList"/>
    <dgm:cxn modelId="{B7035F88-77C0-470B-B3C7-8C876B9B85E5}" type="presParOf" srcId="{0B4067AB-CD46-4ECA-BEE7-829EDC4A5CCF}" destId="{E4558840-8C6C-481B-8684-6366253DF07C}" srcOrd="0" destOrd="0" presId="urn:microsoft.com/office/officeart/2008/layout/LinedList"/>
    <dgm:cxn modelId="{23FB126A-1842-48AB-8B90-10081C2F10EE}" type="presParOf" srcId="{0B4067AB-CD46-4ECA-BEE7-829EDC4A5CCF}" destId="{54BBA686-F1E4-44DA-B734-11637E00264E}" srcOrd="1" destOrd="0" presId="urn:microsoft.com/office/officeart/2008/layout/LinedList"/>
    <dgm:cxn modelId="{6910C3B0-B71C-4D6A-8770-530B839EEFF9}" type="presParOf" srcId="{27DDA80A-4EAA-4D66-9B0C-884472597098}" destId="{FE5EB41F-DC81-47AF-8DFE-8B2FC44AE86B}" srcOrd="6" destOrd="0" presId="urn:microsoft.com/office/officeart/2008/layout/LinedList"/>
    <dgm:cxn modelId="{31D17906-8BDE-46BE-9034-2A34E714CD9F}" type="presParOf" srcId="{27DDA80A-4EAA-4D66-9B0C-884472597098}" destId="{35A75E32-9E93-44B9-A895-20F19CA75056}" srcOrd="7" destOrd="0" presId="urn:microsoft.com/office/officeart/2008/layout/LinedList"/>
    <dgm:cxn modelId="{0358966E-622C-4E40-8594-B32B5B863C33}" type="presParOf" srcId="{35A75E32-9E93-44B9-A895-20F19CA75056}" destId="{267E7B5F-1C43-410C-83C8-908BF621182B}" srcOrd="0" destOrd="0" presId="urn:microsoft.com/office/officeart/2008/layout/LinedList"/>
    <dgm:cxn modelId="{05B3E1A4-6599-4477-86C2-9D56E2C0FF4D}" type="presParOf" srcId="{35A75E32-9E93-44B9-A895-20F19CA75056}" destId="{AEE056C0-CD07-44BB-950A-9F7311746DE0}" srcOrd="1" destOrd="0" presId="urn:microsoft.com/office/officeart/2008/layout/LinedList"/>
    <dgm:cxn modelId="{08D72C03-0B63-4252-A43A-02D9106CEB56}" type="presParOf" srcId="{27DDA80A-4EAA-4D66-9B0C-884472597098}" destId="{996B8815-0BC1-49F5-9553-1DBF6F5EA2EA}" srcOrd="8" destOrd="0" presId="urn:microsoft.com/office/officeart/2008/layout/LinedList"/>
    <dgm:cxn modelId="{E2ADC9FA-C411-4671-8F89-25AD303CC3D3}" type="presParOf" srcId="{27DDA80A-4EAA-4D66-9B0C-884472597098}" destId="{E8C01C51-40FD-4FFB-8CCE-476A9D628DC5}" srcOrd="9" destOrd="0" presId="urn:microsoft.com/office/officeart/2008/layout/LinedList"/>
    <dgm:cxn modelId="{2BB61A54-C64F-43F8-A128-F339C7A04DD2}" type="presParOf" srcId="{E8C01C51-40FD-4FFB-8CCE-476A9D628DC5}" destId="{6EF04FAA-CDBB-45AF-B0C2-49E51794CC51}" srcOrd="0" destOrd="0" presId="urn:microsoft.com/office/officeart/2008/layout/LinedList"/>
    <dgm:cxn modelId="{EDC846F4-DB5D-4015-984B-384C2D58E3F9}" type="presParOf" srcId="{E8C01C51-40FD-4FFB-8CCE-476A9D628DC5}" destId="{D54F728D-CDB6-47AB-B096-56795C947C10}" srcOrd="1" destOrd="0" presId="urn:microsoft.com/office/officeart/2008/layout/LinedList"/>
    <dgm:cxn modelId="{85D6D661-B3E8-4D17-888E-D39B63054082}" type="presParOf" srcId="{27DDA80A-4EAA-4D66-9B0C-884472597098}" destId="{34CE4033-56B9-4D93-B580-3B02DF1213DD}" srcOrd="10" destOrd="0" presId="urn:microsoft.com/office/officeart/2008/layout/LinedList"/>
    <dgm:cxn modelId="{A884A4AF-B15E-42BE-A647-4157F47015DB}" type="presParOf" srcId="{27DDA80A-4EAA-4D66-9B0C-884472597098}" destId="{174D0928-D8EC-4452-A593-695168B5AD32}" srcOrd="11" destOrd="0" presId="urn:microsoft.com/office/officeart/2008/layout/LinedList"/>
    <dgm:cxn modelId="{F7738D9F-3035-4EE8-ADC7-83F65B03CBF9}" type="presParOf" srcId="{174D0928-D8EC-4452-A593-695168B5AD32}" destId="{BBC96AB2-6485-43F7-AF26-89A5A144D191}" srcOrd="0" destOrd="0" presId="urn:microsoft.com/office/officeart/2008/layout/LinedList"/>
    <dgm:cxn modelId="{5D86B5DC-8036-469C-BF93-5C8C1CFD9FE6}" type="presParOf" srcId="{174D0928-D8EC-4452-A593-695168B5AD32}" destId="{04042E64-880C-40FB-A803-5F6B7C66A7C4}" srcOrd="1" destOrd="0" presId="urn:microsoft.com/office/officeart/2008/layout/LinedList"/>
    <dgm:cxn modelId="{B08378A4-5373-4207-9EC4-102E4B96F00E}" type="presParOf" srcId="{27DDA80A-4EAA-4D66-9B0C-884472597098}" destId="{D03B7C6A-DC66-4E77-94E2-C0013AED3E75}" srcOrd="12" destOrd="0" presId="urn:microsoft.com/office/officeart/2008/layout/LinedList"/>
    <dgm:cxn modelId="{8F484584-FC1B-46FC-8992-6CC9B6F24B71}" type="presParOf" srcId="{27DDA80A-4EAA-4D66-9B0C-884472597098}" destId="{F5BBC907-6790-4634-AFCC-3EA54FD6F953}" srcOrd="13" destOrd="0" presId="urn:microsoft.com/office/officeart/2008/layout/LinedList"/>
    <dgm:cxn modelId="{43D8C257-73DD-4B69-A216-AB0234D72CC0}" type="presParOf" srcId="{F5BBC907-6790-4634-AFCC-3EA54FD6F953}" destId="{3516CBF4-97F8-4C80-9046-72D18605D41C}" srcOrd="0" destOrd="0" presId="urn:microsoft.com/office/officeart/2008/layout/LinedList"/>
    <dgm:cxn modelId="{FCE77F89-09D3-442A-87C2-75030F79D181}" type="presParOf" srcId="{F5BBC907-6790-4634-AFCC-3EA54FD6F953}" destId="{B185517F-1944-406B-9E2F-FBA28F897ABE}" srcOrd="1" destOrd="0" presId="urn:microsoft.com/office/officeart/2008/layout/LinedList"/>
    <dgm:cxn modelId="{530A10FF-8714-42B6-B7D6-DEA8B3C1BFA9}" type="presParOf" srcId="{27DDA80A-4EAA-4D66-9B0C-884472597098}" destId="{18A69769-D611-49D6-BFBF-6354050A231C}" srcOrd="14" destOrd="0" presId="urn:microsoft.com/office/officeart/2008/layout/LinedList"/>
    <dgm:cxn modelId="{DB5D88A4-D80B-439D-86C4-A26B78AFF7C9}" type="presParOf" srcId="{27DDA80A-4EAA-4D66-9B0C-884472597098}" destId="{E83DAEA3-6FFD-4E39-A498-5CBA396E755B}" srcOrd="15" destOrd="0" presId="urn:microsoft.com/office/officeart/2008/layout/LinedList"/>
    <dgm:cxn modelId="{8244E3ED-3EE3-41D3-A9C7-9CEDB5823E84}" type="presParOf" srcId="{E83DAEA3-6FFD-4E39-A498-5CBA396E755B}" destId="{3B471AF9-1970-4D3B-9943-52B1D48C20F1}" srcOrd="0" destOrd="0" presId="urn:microsoft.com/office/officeart/2008/layout/LinedList"/>
    <dgm:cxn modelId="{B8ACDFAD-C172-4ACF-82FB-83383954960A}" type="presParOf" srcId="{E83DAEA3-6FFD-4E39-A498-5CBA396E755B}" destId="{EFBAC2A8-F7BB-4421-9531-29FBB025D19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60176A9-3008-4470-B339-7DA411F3FA3C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12F2013-268E-472B-B229-B83F95114716}">
      <dgm:prSet custT="1"/>
      <dgm:spPr/>
      <dgm:t>
        <a:bodyPr/>
        <a:lstStyle/>
        <a:p>
          <a:pPr algn="just"/>
          <a:r>
            <a:rPr lang="sk-SK" sz="2000" b="1" dirty="0">
              <a:latin typeface="Aptos" panose="020B0004020202020204" pitchFamily="34" charset="0"/>
            </a:rPr>
            <a:t>Informačné preťaženie a stres môžu mať tiež negatívny dopad na celkovú aj digitálnu pohodu dospelých. </a:t>
          </a:r>
          <a:endParaRPr lang="en-US" sz="2000" dirty="0">
            <a:latin typeface="Aptos" panose="020B0004020202020204" pitchFamily="34" charset="0"/>
          </a:endParaRPr>
        </a:p>
      </dgm:t>
    </dgm:pt>
    <dgm:pt modelId="{A84CF643-293F-495D-917A-35CCC1DB2B14}" type="parTrans" cxnId="{5346C4EC-3244-4BF1-9D32-AA10197D04B4}">
      <dgm:prSet/>
      <dgm:spPr/>
      <dgm:t>
        <a:bodyPr/>
        <a:lstStyle/>
        <a:p>
          <a:endParaRPr lang="en-US" sz="1800"/>
        </a:p>
      </dgm:t>
    </dgm:pt>
    <dgm:pt modelId="{17F045DD-D7B1-4AE3-8866-E82659B8F7D8}" type="sibTrans" cxnId="{5346C4EC-3244-4BF1-9D32-AA10197D04B4}">
      <dgm:prSet/>
      <dgm:spPr/>
      <dgm:t>
        <a:bodyPr/>
        <a:lstStyle/>
        <a:p>
          <a:endParaRPr lang="en-US" sz="1800"/>
        </a:p>
      </dgm:t>
    </dgm:pt>
    <dgm:pt modelId="{F3539200-59B0-4954-8CB6-5B267AE2A7D7}">
      <dgm:prSet custT="1"/>
      <dgm:spPr/>
      <dgm:t>
        <a:bodyPr/>
        <a:lstStyle/>
        <a:p>
          <a:r>
            <a:rPr lang="sk-SK" sz="1800" b="1" i="0" dirty="0">
              <a:solidFill>
                <a:srgbClr val="FFAA5A"/>
              </a:solidFill>
              <a:latin typeface="Aptos" panose="020B0004020202020204" pitchFamily="34" charset="0"/>
            </a:rPr>
            <a:t>Ťažkosti pri rozhodovaní</a:t>
          </a:r>
          <a:r>
            <a:rPr lang="sk-SK" sz="1800" b="0" i="0" dirty="0">
              <a:solidFill>
                <a:schemeClr val="tx1"/>
              </a:solidFill>
              <a:latin typeface="Aptos" panose="020B0004020202020204" pitchFamily="34" charset="0"/>
            </a:rPr>
            <a:t>: Dospelí môžu mať obmedzené možnosti robiť racionálne a uvedomelé rozhodnutia, čo vedie k problémom v rôznych oblastiach života, ako sú práca a sociálne vzťahy.</a:t>
          </a:r>
          <a:r>
            <a:rPr lang="sk-SK" sz="1800" b="1" i="0" dirty="0">
              <a:solidFill>
                <a:srgbClr val="FFAA5A"/>
              </a:solidFill>
              <a:latin typeface="Aptos" panose="020B0004020202020204" pitchFamily="34" charset="0"/>
            </a:rPr>
            <a:t> </a:t>
          </a:r>
          <a:br>
            <a:rPr lang="en-GB" sz="1800" i="0" dirty="0"/>
          </a:br>
          <a:endParaRPr lang="en-US" sz="1800" dirty="0"/>
        </a:p>
      </dgm:t>
    </dgm:pt>
    <dgm:pt modelId="{8E46C8D8-A380-43AE-9F45-5B856070FD87}" type="parTrans" cxnId="{5528877E-CEAA-440F-A76D-A000AC1A3106}">
      <dgm:prSet/>
      <dgm:spPr/>
      <dgm:t>
        <a:bodyPr/>
        <a:lstStyle/>
        <a:p>
          <a:endParaRPr lang="en-US" sz="1800"/>
        </a:p>
      </dgm:t>
    </dgm:pt>
    <dgm:pt modelId="{EF796658-6BE0-4B3C-85DE-70751AF33336}" type="sibTrans" cxnId="{5528877E-CEAA-440F-A76D-A000AC1A3106}">
      <dgm:prSet/>
      <dgm:spPr/>
      <dgm:t>
        <a:bodyPr/>
        <a:lstStyle/>
        <a:p>
          <a:endParaRPr lang="en-US" sz="1800"/>
        </a:p>
      </dgm:t>
    </dgm:pt>
    <dgm:pt modelId="{26EC05B4-FC4F-4B56-BBE6-1773FB4AAFDF}">
      <dgm:prSet custT="1"/>
      <dgm:spPr/>
      <dgm:t>
        <a:bodyPr/>
        <a:lstStyle/>
        <a:p>
          <a:r>
            <a:rPr lang="sk-SK" sz="1800" b="1" i="0" dirty="0">
              <a:solidFill>
                <a:srgbClr val="FFAA5A"/>
              </a:solidFill>
              <a:latin typeface="Aptos" panose="020B0004020202020204" pitchFamily="34" charset="0"/>
            </a:rPr>
            <a:t>Nižšia produktivita: </a:t>
          </a:r>
          <a:r>
            <a:rPr lang="sk-SK" sz="1800" b="0" i="0" dirty="0">
              <a:solidFill>
                <a:schemeClr val="tx1"/>
              </a:solidFill>
              <a:latin typeface="Aptos" panose="020B0004020202020204" pitchFamily="34" charset="0"/>
            </a:rPr>
            <a:t>Ťažkosti pri rozhodovaní a strata sústredenia môžu viesť k nižšej produktivite, čo má dopad na osobný a pracovný život.</a:t>
          </a:r>
          <a:r>
            <a:rPr lang="sk-SK" sz="1800" b="1" i="0" dirty="0">
              <a:solidFill>
                <a:srgbClr val="FFAA5A"/>
              </a:solidFill>
              <a:latin typeface="Aptos" panose="020B0004020202020204" pitchFamily="34" charset="0"/>
            </a:rPr>
            <a:t> </a:t>
          </a:r>
          <a:br>
            <a:rPr lang="en-GB" sz="1800" i="0" dirty="0"/>
          </a:br>
          <a:endParaRPr lang="en-US" sz="1800" dirty="0"/>
        </a:p>
      </dgm:t>
    </dgm:pt>
    <dgm:pt modelId="{FC5809E3-8E3C-4822-BD47-DE0F3B57D22B}" type="parTrans" cxnId="{9E872841-6F0E-44E0-A676-FE81D5C4F0CD}">
      <dgm:prSet/>
      <dgm:spPr/>
      <dgm:t>
        <a:bodyPr/>
        <a:lstStyle/>
        <a:p>
          <a:endParaRPr lang="en-US" sz="1800"/>
        </a:p>
      </dgm:t>
    </dgm:pt>
    <dgm:pt modelId="{BCD4F127-2615-473F-BF14-EFFB7713925E}" type="sibTrans" cxnId="{9E872841-6F0E-44E0-A676-FE81D5C4F0CD}">
      <dgm:prSet/>
      <dgm:spPr/>
      <dgm:t>
        <a:bodyPr/>
        <a:lstStyle/>
        <a:p>
          <a:endParaRPr lang="en-US" sz="1800"/>
        </a:p>
      </dgm:t>
    </dgm:pt>
    <dgm:pt modelId="{28D1D669-7C14-41B4-8FEC-D682B63C9150}">
      <dgm:prSet custT="1"/>
      <dgm:spPr/>
      <dgm:t>
        <a:bodyPr/>
        <a:lstStyle/>
        <a:p>
          <a:r>
            <a:rPr lang="sk-SK" sz="1800" b="1" i="0" dirty="0">
              <a:solidFill>
                <a:srgbClr val="FFAA5A"/>
              </a:solidFill>
              <a:latin typeface="Aptos" panose="020B0004020202020204" pitchFamily="34" charset="0"/>
            </a:rPr>
            <a:t>Problémy s duševným a fyzickým zdravím: </a:t>
          </a:r>
          <a:r>
            <a:rPr lang="sk-SK" sz="1800" b="0" i="0" dirty="0">
              <a:solidFill>
                <a:schemeClr val="tx1"/>
              </a:solidFill>
              <a:latin typeface="Aptos" panose="020B0004020202020204" pitchFamily="34" charset="0"/>
            </a:rPr>
            <a:t>Môže viesť k úzkosti, depresii, nižšej spokojnosti v živote alebo dokonca vyhoreniu, čo môže prispieť aj k fyzickým zdravotným problémom. </a:t>
          </a:r>
          <a:br>
            <a:rPr lang="en-GB" sz="1800" i="0" dirty="0"/>
          </a:br>
          <a:endParaRPr lang="en-US" sz="1800" dirty="0"/>
        </a:p>
      </dgm:t>
    </dgm:pt>
    <dgm:pt modelId="{5CC0FA36-22D6-4E03-B158-F9A8D05BAA05}" type="parTrans" cxnId="{DB15703D-08A3-4FA1-8CA4-8C6C8625AFCF}">
      <dgm:prSet/>
      <dgm:spPr/>
      <dgm:t>
        <a:bodyPr/>
        <a:lstStyle/>
        <a:p>
          <a:endParaRPr lang="en-US" sz="1800"/>
        </a:p>
      </dgm:t>
    </dgm:pt>
    <dgm:pt modelId="{243B0457-B49E-4952-8C74-F83509474E8C}" type="sibTrans" cxnId="{DB15703D-08A3-4FA1-8CA4-8C6C8625AFCF}">
      <dgm:prSet/>
      <dgm:spPr/>
      <dgm:t>
        <a:bodyPr/>
        <a:lstStyle/>
        <a:p>
          <a:endParaRPr lang="en-US" sz="1800"/>
        </a:p>
      </dgm:t>
    </dgm:pt>
    <dgm:pt modelId="{50A21F13-5AB2-416D-AE5D-83F8F9AC2A7B}">
      <dgm:prSet custT="1"/>
      <dgm:spPr/>
      <dgm:t>
        <a:bodyPr/>
        <a:lstStyle/>
        <a:p>
          <a:r>
            <a:rPr lang="sk-SK" sz="1800" b="1" i="0" dirty="0">
              <a:solidFill>
                <a:srgbClr val="FFAA5A"/>
              </a:solidFill>
              <a:latin typeface="Aptos" panose="020B0004020202020204" pitchFamily="34" charset="0"/>
            </a:rPr>
            <a:t>Digitálne vyhorenie: </a:t>
          </a:r>
          <a:r>
            <a:rPr lang="sk-SK" sz="1800" b="0" i="0" dirty="0">
              <a:solidFill>
                <a:schemeClr val="tx1"/>
              </a:solidFill>
              <a:latin typeface="Aptos" panose="020B0004020202020204" pitchFamily="34" charset="0"/>
            </a:rPr>
            <a:t>Neustále vystavenie IO a stresu môže viesť k vyčerpaniu a vyhoreniu, čo zhoršuje celkovú aj digitálnu pohodu.</a:t>
          </a:r>
          <a:r>
            <a:rPr lang="en-GB" sz="1800" b="1" i="0" dirty="0">
              <a:solidFill>
                <a:srgbClr val="FFAA5A"/>
              </a:solidFill>
              <a:latin typeface="Aptos" panose="020B0004020202020204" pitchFamily="34" charset="0"/>
            </a:rPr>
            <a:t> </a:t>
          </a:r>
          <a:r>
            <a:rPr lang="en-GB" sz="1800" i="0" dirty="0">
              <a:latin typeface="Aptos" panose="020B0004020202020204" pitchFamily="34" charset="0"/>
            </a:rPr>
            <a:t> </a:t>
          </a:r>
          <a:endParaRPr lang="en-US" sz="1800" dirty="0">
            <a:latin typeface="Aptos" panose="020B0004020202020204" pitchFamily="34" charset="0"/>
          </a:endParaRPr>
        </a:p>
      </dgm:t>
    </dgm:pt>
    <dgm:pt modelId="{BED7AC7D-5FF1-4124-9B91-DB734BCDE00D}" type="parTrans" cxnId="{543C5DFA-92AC-4110-9366-D53273B62618}">
      <dgm:prSet/>
      <dgm:spPr/>
      <dgm:t>
        <a:bodyPr/>
        <a:lstStyle/>
        <a:p>
          <a:endParaRPr lang="en-US" sz="1800"/>
        </a:p>
      </dgm:t>
    </dgm:pt>
    <dgm:pt modelId="{15144FE5-8F44-4694-B500-72FBC238D32C}" type="sibTrans" cxnId="{543C5DFA-92AC-4110-9366-D53273B62618}">
      <dgm:prSet/>
      <dgm:spPr/>
      <dgm:t>
        <a:bodyPr/>
        <a:lstStyle/>
        <a:p>
          <a:endParaRPr lang="en-US" sz="1800"/>
        </a:p>
      </dgm:t>
    </dgm:pt>
    <dgm:pt modelId="{B640623A-2D1F-4720-A4FC-C1310A4E5CBD}" type="pres">
      <dgm:prSet presAssocID="{460176A9-3008-4470-B339-7DA411F3FA3C}" presName="vert0" presStyleCnt="0">
        <dgm:presLayoutVars>
          <dgm:dir/>
          <dgm:animOne val="branch"/>
          <dgm:animLvl val="lvl"/>
        </dgm:presLayoutVars>
      </dgm:prSet>
      <dgm:spPr/>
    </dgm:pt>
    <dgm:pt modelId="{3C65039A-A173-49DF-AA77-FE515BC33B90}" type="pres">
      <dgm:prSet presAssocID="{212F2013-268E-472B-B229-B83F95114716}" presName="thickLine" presStyleLbl="alignNode1" presStyleIdx="0" presStyleCnt="5"/>
      <dgm:spPr/>
    </dgm:pt>
    <dgm:pt modelId="{3E518E13-88A7-4065-86D9-577C0037F1F2}" type="pres">
      <dgm:prSet presAssocID="{212F2013-268E-472B-B229-B83F95114716}" presName="horz1" presStyleCnt="0"/>
      <dgm:spPr/>
    </dgm:pt>
    <dgm:pt modelId="{39B62D15-4092-4C06-8066-7F10CBD645EB}" type="pres">
      <dgm:prSet presAssocID="{212F2013-268E-472B-B229-B83F95114716}" presName="tx1" presStyleLbl="revTx" presStyleIdx="0" presStyleCnt="5"/>
      <dgm:spPr/>
    </dgm:pt>
    <dgm:pt modelId="{0C83BA3E-2BCE-4CE7-BB13-39F9F6718EE8}" type="pres">
      <dgm:prSet presAssocID="{212F2013-268E-472B-B229-B83F95114716}" presName="vert1" presStyleCnt="0"/>
      <dgm:spPr/>
    </dgm:pt>
    <dgm:pt modelId="{A480B676-6182-4138-A101-BDE2E4AEE97D}" type="pres">
      <dgm:prSet presAssocID="{F3539200-59B0-4954-8CB6-5B267AE2A7D7}" presName="thickLine" presStyleLbl="alignNode1" presStyleIdx="1" presStyleCnt="5"/>
      <dgm:spPr/>
    </dgm:pt>
    <dgm:pt modelId="{48E63E53-6821-4FA7-86BA-2386371CD4BD}" type="pres">
      <dgm:prSet presAssocID="{F3539200-59B0-4954-8CB6-5B267AE2A7D7}" presName="horz1" presStyleCnt="0"/>
      <dgm:spPr/>
    </dgm:pt>
    <dgm:pt modelId="{9A716216-994B-4AF5-AC7D-079559277E31}" type="pres">
      <dgm:prSet presAssocID="{F3539200-59B0-4954-8CB6-5B267AE2A7D7}" presName="tx1" presStyleLbl="revTx" presStyleIdx="1" presStyleCnt="5"/>
      <dgm:spPr/>
    </dgm:pt>
    <dgm:pt modelId="{10682BAE-2DA2-4157-933B-2037195AD8BA}" type="pres">
      <dgm:prSet presAssocID="{F3539200-59B0-4954-8CB6-5B267AE2A7D7}" presName="vert1" presStyleCnt="0"/>
      <dgm:spPr/>
    </dgm:pt>
    <dgm:pt modelId="{00391F2C-4C15-4859-91DD-719C7B43F58B}" type="pres">
      <dgm:prSet presAssocID="{26EC05B4-FC4F-4B56-BBE6-1773FB4AAFDF}" presName="thickLine" presStyleLbl="alignNode1" presStyleIdx="2" presStyleCnt="5"/>
      <dgm:spPr/>
    </dgm:pt>
    <dgm:pt modelId="{41FA328D-B1D3-41CB-8372-46F339EE4A87}" type="pres">
      <dgm:prSet presAssocID="{26EC05B4-FC4F-4B56-BBE6-1773FB4AAFDF}" presName="horz1" presStyleCnt="0"/>
      <dgm:spPr/>
    </dgm:pt>
    <dgm:pt modelId="{DBFDDACA-A584-4916-9B4C-68F298AE2444}" type="pres">
      <dgm:prSet presAssocID="{26EC05B4-FC4F-4B56-BBE6-1773FB4AAFDF}" presName="tx1" presStyleLbl="revTx" presStyleIdx="2" presStyleCnt="5"/>
      <dgm:spPr/>
    </dgm:pt>
    <dgm:pt modelId="{DA06E4B3-C49E-4479-93A1-31AAE5A3F844}" type="pres">
      <dgm:prSet presAssocID="{26EC05B4-FC4F-4B56-BBE6-1773FB4AAFDF}" presName="vert1" presStyleCnt="0"/>
      <dgm:spPr/>
    </dgm:pt>
    <dgm:pt modelId="{59B91375-88CF-413D-A96D-AB03487373B0}" type="pres">
      <dgm:prSet presAssocID="{28D1D669-7C14-41B4-8FEC-D682B63C9150}" presName="thickLine" presStyleLbl="alignNode1" presStyleIdx="3" presStyleCnt="5"/>
      <dgm:spPr/>
    </dgm:pt>
    <dgm:pt modelId="{DD3EBDB3-00BE-4305-ADDC-8F694C0813C8}" type="pres">
      <dgm:prSet presAssocID="{28D1D669-7C14-41B4-8FEC-D682B63C9150}" presName="horz1" presStyleCnt="0"/>
      <dgm:spPr/>
    </dgm:pt>
    <dgm:pt modelId="{17C5F7E9-220A-40CA-95D1-9E338D76EEE6}" type="pres">
      <dgm:prSet presAssocID="{28D1D669-7C14-41B4-8FEC-D682B63C9150}" presName="tx1" presStyleLbl="revTx" presStyleIdx="3" presStyleCnt="5"/>
      <dgm:spPr/>
    </dgm:pt>
    <dgm:pt modelId="{08FA275E-2744-4D22-A48B-E14A44A21A4B}" type="pres">
      <dgm:prSet presAssocID="{28D1D669-7C14-41B4-8FEC-D682B63C9150}" presName="vert1" presStyleCnt="0"/>
      <dgm:spPr/>
    </dgm:pt>
    <dgm:pt modelId="{D2EA28D9-07F8-4CB1-B81D-1CF69ADB1D43}" type="pres">
      <dgm:prSet presAssocID="{50A21F13-5AB2-416D-AE5D-83F8F9AC2A7B}" presName="thickLine" presStyleLbl="alignNode1" presStyleIdx="4" presStyleCnt="5"/>
      <dgm:spPr/>
    </dgm:pt>
    <dgm:pt modelId="{DF645A6D-4BDD-4478-8FA9-9782EC8E2553}" type="pres">
      <dgm:prSet presAssocID="{50A21F13-5AB2-416D-AE5D-83F8F9AC2A7B}" presName="horz1" presStyleCnt="0"/>
      <dgm:spPr/>
    </dgm:pt>
    <dgm:pt modelId="{9D5B5233-56B6-4F09-A9F8-E5BF4FE37917}" type="pres">
      <dgm:prSet presAssocID="{50A21F13-5AB2-416D-AE5D-83F8F9AC2A7B}" presName="tx1" presStyleLbl="revTx" presStyleIdx="4" presStyleCnt="5"/>
      <dgm:spPr/>
    </dgm:pt>
    <dgm:pt modelId="{D43377B3-5676-492C-96A2-76085A915A12}" type="pres">
      <dgm:prSet presAssocID="{50A21F13-5AB2-416D-AE5D-83F8F9AC2A7B}" presName="vert1" presStyleCnt="0"/>
      <dgm:spPr/>
    </dgm:pt>
  </dgm:ptLst>
  <dgm:cxnLst>
    <dgm:cxn modelId="{F07F7B2A-7AD3-4CE0-AAA6-5A91C833264A}" type="presOf" srcId="{460176A9-3008-4470-B339-7DA411F3FA3C}" destId="{B640623A-2D1F-4720-A4FC-C1310A4E5CBD}" srcOrd="0" destOrd="0" presId="urn:microsoft.com/office/officeart/2008/layout/LinedList"/>
    <dgm:cxn modelId="{B0D4D12A-78F2-441A-8737-A82065217B06}" type="presOf" srcId="{212F2013-268E-472B-B229-B83F95114716}" destId="{39B62D15-4092-4C06-8066-7F10CBD645EB}" srcOrd="0" destOrd="0" presId="urn:microsoft.com/office/officeart/2008/layout/LinedList"/>
    <dgm:cxn modelId="{8C8BDC35-6792-4292-A7D4-8A668D9E4C98}" type="presOf" srcId="{50A21F13-5AB2-416D-AE5D-83F8F9AC2A7B}" destId="{9D5B5233-56B6-4F09-A9F8-E5BF4FE37917}" srcOrd="0" destOrd="0" presId="urn:microsoft.com/office/officeart/2008/layout/LinedList"/>
    <dgm:cxn modelId="{DB15703D-08A3-4FA1-8CA4-8C6C8625AFCF}" srcId="{460176A9-3008-4470-B339-7DA411F3FA3C}" destId="{28D1D669-7C14-41B4-8FEC-D682B63C9150}" srcOrd="3" destOrd="0" parTransId="{5CC0FA36-22D6-4E03-B158-F9A8D05BAA05}" sibTransId="{243B0457-B49E-4952-8C74-F83509474E8C}"/>
    <dgm:cxn modelId="{9E872841-6F0E-44E0-A676-FE81D5C4F0CD}" srcId="{460176A9-3008-4470-B339-7DA411F3FA3C}" destId="{26EC05B4-FC4F-4B56-BBE6-1773FB4AAFDF}" srcOrd="2" destOrd="0" parTransId="{FC5809E3-8E3C-4822-BD47-DE0F3B57D22B}" sibTransId="{BCD4F127-2615-473F-BF14-EFFB7713925E}"/>
    <dgm:cxn modelId="{5528877E-CEAA-440F-A76D-A000AC1A3106}" srcId="{460176A9-3008-4470-B339-7DA411F3FA3C}" destId="{F3539200-59B0-4954-8CB6-5B267AE2A7D7}" srcOrd="1" destOrd="0" parTransId="{8E46C8D8-A380-43AE-9F45-5B856070FD87}" sibTransId="{EF796658-6BE0-4B3C-85DE-70751AF33336}"/>
    <dgm:cxn modelId="{F6394791-8A13-4DDA-8D59-4CBAB5E195D0}" type="presOf" srcId="{28D1D669-7C14-41B4-8FEC-D682B63C9150}" destId="{17C5F7E9-220A-40CA-95D1-9E338D76EEE6}" srcOrd="0" destOrd="0" presId="urn:microsoft.com/office/officeart/2008/layout/LinedList"/>
    <dgm:cxn modelId="{191E66A5-DC19-4457-9BD1-62F4F865A6CA}" type="presOf" srcId="{26EC05B4-FC4F-4B56-BBE6-1773FB4AAFDF}" destId="{DBFDDACA-A584-4916-9B4C-68F298AE2444}" srcOrd="0" destOrd="0" presId="urn:microsoft.com/office/officeart/2008/layout/LinedList"/>
    <dgm:cxn modelId="{D46D28D2-0778-4DE0-A3CD-D69A28294267}" type="presOf" srcId="{F3539200-59B0-4954-8CB6-5B267AE2A7D7}" destId="{9A716216-994B-4AF5-AC7D-079559277E31}" srcOrd="0" destOrd="0" presId="urn:microsoft.com/office/officeart/2008/layout/LinedList"/>
    <dgm:cxn modelId="{5346C4EC-3244-4BF1-9D32-AA10197D04B4}" srcId="{460176A9-3008-4470-B339-7DA411F3FA3C}" destId="{212F2013-268E-472B-B229-B83F95114716}" srcOrd="0" destOrd="0" parTransId="{A84CF643-293F-495D-917A-35CCC1DB2B14}" sibTransId="{17F045DD-D7B1-4AE3-8866-E82659B8F7D8}"/>
    <dgm:cxn modelId="{543C5DFA-92AC-4110-9366-D53273B62618}" srcId="{460176A9-3008-4470-B339-7DA411F3FA3C}" destId="{50A21F13-5AB2-416D-AE5D-83F8F9AC2A7B}" srcOrd="4" destOrd="0" parTransId="{BED7AC7D-5FF1-4124-9B91-DB734BCDE00D}" sibTransId="{15144FE5-8F44-4694-B500-72FBC238D32C}"/>
    <dgm:cxn modelId="{0CD86C59-F6D2-4CCF-8C01-5FD9D3FC75AD}" type="presParOf" srcId="{B640623A-2D1F-4720-A4FC-C1310A4E5CBD}" destId="{3C65039A-A173-49DF-AA77-FE515BC33B90}" srcOrd="0" destOrd="0" presId="urn:microsoft.com/office/officeart/2008/layout/LinedList"/>
    <dgm:cxn modelId="{7BBFD913-493F-49FD-A2EC-21731640E39E}" type="presParOf" srcId="{B640623A-2D1F-4720-A4FC-C1310A4E5CBD}" destId="{3E518E13-88A7-4065-86D9-577C0037F1F2}" srcOrd="1" destOrd="0" presId="urn:microsoft.com/office/officeart/2008/layout/LinedList"/>
    <dgm:cxn modelId="{FBD8409A-BB8C-4BE3-9200-8427BEC2D929}" type="presParOf" srcId="{3E518E13-88A7-4065-86D9-577C0037F1F2}" destId="{39B62D15-4092-4C06-8066-7F10CBD645EB}" srcOrd="0" destOrd="0" presId="urn:microsoft.com/office/officeart/2008/layout/LinedList"/>
    <dgm:cxn modelId="{2C3D051F-C81B-4A48-B632-B3318A683028}" type="presParOf" srcId="{3E518E13-88A7-4065-86D9-577C0037F1F2}" destId="{0C83BA3E-2BCE-4CE7-BB13-39F9F6718EE8}" srcOrd="1" destOrd="0" presId="urn:microsoft.com/office/officeart/2008/layout/LinedList"/>
    <dgm:cxn modelId="{3CE5301E-B73A-4BDC-8477-AE76C02A5A1F}" type="presParOf" srcId="{B640623A-2D1F-4720-A4FC-C1310A4E5CBD}" destId="{A480B676-6182-4138-A101-BDE2E4AEE97D}" srcOrd="2" destOrd="0" presId="urn:microsoft.com/office/officeart/2008/layout/LinedList"/>
    <dgm:cxn modelId="{3D1A94A4-9583-46E4-BA68-E8CED74C0B0F}" type="presParOf" srcId="{B640623A-2D1F-4720-A4FC-C1310A4E5CBD}" destId="{48E63E53-6821-4FA7-86BA-2386371CD4BD}" srcOrd="3" destOrd="0" presId="urn:microsoft.com/office/officeart/2008/layout/LinedList"/>
    <dgm:cxn modelId="{02E75E83-2221-4E26-AF25-18367CD584F1}" type="presParOf" srcId="{48E63E53-6821-4FA7-86BA-2386371CD4BD}" destId="{9A716216-994B-4AF5-AC7D-079559277E31}" srcOrd="0" destOrd="0" presId="urn:microsoft.com/office/officeart/2008/layout/LinedList"/>
    <dgm:cxn modelId="{4FB84AF7-23FE-49FA-957B-6DF0DE556C88}" type="presParOf" srcId="{48E63E53-6821-4FA7-86BA-2386371CD4BD}" destId="{10682BAE-2DA2-4157-933B-2037195AD8BA}" srcOrd="1" destOrd="0" presId="urn:microsoft.com/office/officeart/2008/layout/LinedList"/>
    <dgm:cxn modelId="{54FD466D-D5B1-43C7-BC9E-151F3EBABD05}" type="presParOf" srcId="{B640623A-2D1F-4720-A4FC-C1310A4E5CBD}" destId="{00391F2C-4C15-4859-91DD-719C7B43F58B}" srcOrd="4" destOrd="0" presId="urn:microsoft.com/office/officeart/2008/layout/LinedList"/>
    <dgm:cxn modelId="{63DFDE40-C880-4407-BC31-4C2B6232A2FE}" type="presParOf" srcId="{B640623A-2D1F-4720-A4FC-C1310A4E5CBD}" destId="{41FA328D-B1D3-41CB-8372-46F339EE4A87}" srcOrd="5" destOrd="0" presId="urn:microsoft.com/office/officeart/2008/layout/LinedList"/>
    <dgm:cxn modelId="{3A73E029-CB83-467A-8AC1-E6DFEC494F5D}" type="presParOf" srcId="{41FA328D-B1D3-41CB-8372-46F339EE4A87}" destId="{DBFDDACA-A584-4916-9B4C-68F298AE2444}" srcOrd="0" destOrd="0" presId="urn:microsoft.com/office/officeart/2008/layout/LinedList"/>
    <dgm:cxn modelId="{4A386420-1367-478E-A982-6CBC05253DC0}" type="presParOf" srcId="{41FA328D-B1D3-41CB-8372-46F339EE4A87}" destId="{DA06E4B3-C49E-4479-93A1-31AAE5A3F844}" srcOrd="1" destOrd="0" presId="urn:microsoft.com/office/officeart/2008/layout/LinedList"/>
    <dgm:cxn modelId="{B4E17DAC-B6CD-4593-B96D-26F02283CA9E}" type="presParOf" srcId="{B640623A-2D1F-4720-A4FC-C1310A4E5CBD}" destId="{59B91375-88CF-413D-A96D-AB03487373B0}" srcOrd="6" destOrd="0" presId="urn:microsoft.com/office/officeart/2008/layout/LinedList"/>
    <dgm:cxn modelId="{28D4EC52-35EB-41AC-A525-C0872C87ABCF}" type="presParOf" srcId="{B640623A-2D1F-4720-A4FC-C1310A4E5CBD}" destId="{DD3EBDB3-00BE-4305-ADDC-8F694C0813C8}" srcOrd="7" destOrd="0" presId="urn:microsoft.com/office/officeart/2008/layout/LinedList"/>
    <dgm:cxn modelId="{5190FB1B-2889-46E2-91DF-D172434A8F7B}" type="presParOf" srcId="{DD3EBDB3-00BE-4305-ADDC-8F694C0813C8}" destId="{17C5F7E9-220A-40CA-95D1-9E338D76EEE6}" srcOrd="0" destOrd="0" presId="urn:microsoft.com/office/officeart/2008/layout/LinedList"/>
    <dgm:cxn modelId="{A551603F-A150-44EE-A977-0361D558C377}" type="presParOf" srcId="{DD3EBDB3-00BE-4305-ADDC-8F694C0813C8}" destId="{08FA275E-2744-4D22-A48B-E14A44A21A4B}" srcOrd="1" destOrd="0" presId="urn:microsoft.com/office/officeart/2008/layout/LinedList"/>
    <dgm:cxn modelId="{4ECF7AD9-09C8-4153-AF6C-E90DC3ABEF7F}" type="presParOf" srcId="{B640623A-2D1F-4720-A4FC-C1310A4E5CBD}" destId="{D2EA28D9-07F8-4CB1-B81D-1CF69ADB1D43}" srcOrd="8" destOrd="0" presId="urn:microsoft.com/office/officeart/2008/layout/LinedList"/>
    <dgm:cxn modelId="{31739404-4E65-430A-940C-EE7C16418C0C}" type="presParOf" srcId="{B640623A-2D1F-4720-A4FC-C1310A4E5CBD}" destId="{DF645A6D-4BDD-4478-8FA9-9782EC8E2553}" srcOrd="9" destOrd="0" presId="urn:microsoft.com/office/officeart/2008/layout/LinedList"/>
    <dgm:cxn modelId="{E745ADFF-41C1-4AA2-8811-423C565B6AF2}" type="presParOf" srcId="{DF645A6D-4BDD-4478-8FA9-9782EC8E2553}" destId="{9D5B5233-56B6-4F09-A9F8-E5BF4FE37917}" srcOrd="0" destOrd="0" presId="urn:microsoft.com/office/officeart/2008/layout/LinedList"/>
    <dgm:cxn modelId="{538BFFA4-137F-4744-A6D7-80A0339926C0}" type="presParOf" srcId="{DF645A6D-4BDD-4478-8FA9-9782EC8E2553}" destId="{D43377B3-5676-492C-96A2-76085A915A1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5DB165-D3FA-48F5-B897-6D11180F3A13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9C2F4BE-EB9B-4688-A872-ADD58D39D041}">
      <dgm:prSet custT="1"/>
      <dgm:spPr/>
      <dgm:t>
        <a:bodyPr/>
        <a:lstStyle/>
        <a:p>
          <a:r>
            <a:rPr lang="sk-SK" sz="2000" dirty="0">
              <a:latin typeface="Aptos" panose="020B0004020202020204" pitchFamily="34" charset="0"/>
            </a:rPr>
            <a:t>Môže byť považovaná za schopnosť</a:t>
          </a:r>
          <a:r>
            <a:rPr lang="en-US" sz="2000" dirty="0">
              <a:latin typeface="Aptos" panose="020B0004020202020204" pitchFamily="34" charset="0"/>
            </a:rPr>
            <a:t>; </a:t>
          </a:r>
          <a:r>
            <a:rPr lang="sk-SK" sz="2000" dirty="0">
              <a:latin typeface="Aptos" panose="020B0004020202020204" pitchFamily="34" charset="0"/>
            </a:rPr>
            <a:t>pretože je to kompetencia vedieť ako vhodne využívať technológie a eliminovať ich negatívny dopad. </a:t>
          </a:r>
          <a:endParaRPr lang="en-US" sz="2000" dirty="0">
            <a:latin typeface="Aptos" panose="020B0004020202020204" pitchFamily="34" charset="0"/>
          </a:endParaRPr>
        </a:p>
      </dgm:t>
    </dgm:pt>
    <dgm:pt modelId="{8E8351F2-7651-4031-A843-6C966FB0A51A}" type="parTrans" cxnId="{FB5B30B6-57F6-4F69-9140-1141AC4B2C58}">
      <dgm:prSet/>
      <dgm:spPr/>
      <dgm:t>
        <a:bodyPr/>
        <a:lstStyle/>
        <a:p>
          <a:endParaRPr lang="en-US"/>
        </a:p>
      </dgm:t>
    </dgm:pt>
    <dgm:pt modelId="{97070667-920B-4A5C-879E-A0476EF7D076}" type="sibTrans" cxnId="{FB5B30B6-57F6-4F69-9140-1141AC4B2C58}">
      <dgm:prSet/>
      <dgm:spPr/>
      <dgm:t>
        <a:bodyPr/>
        <a:lstStyle/>
        <a:p>
          <a:endParaRPr lang="en-US"/>
        </a:p>
      </dgm:t>
    </dgm:pt>
    <dgm:pt modelId="{F896F5E4-15BF-42B7-A51E-CA6559A2EC6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sk-SK" sz="2000" dirty="0">
              <a:latin typeface="Aptos" panose="020B0004020202020204" pitchFamily="34" charset="0"/>
            </a:rPr>
            <a:t>Môže byť považovaná za stav</a:t>
          </a:r>
          <a:r>
            <a:rPr lang="en-US" sz="2000" dirty="0">
              <a:latin typeface="Aptos" panose="020B0004020202020204" pitchFamily="34" charset="0"/>
            </a:rPr>
            <a:t>; </a:t>
          </a:r>
          <a:r>
            <a:rPr lang="sk-SK" sz="2000" dirty="0">
              <a:latin typeface="Aptos" panose="020B0004020202020204" pitchFamily="34" charset="0"/>
            </a:rPr>
            <a:t>keďže reflektuje dopady rozumného a vhodného používania technológií </a:t>
          </a:r>
          <a:r>
            <a:rPr lang="en-US" sz="2000" dirty="0">
              <a:latin typeface="Aptos" panose="020B0004020202020204" pitchFamily="34" charset="0"/>
            </a:rPr>
            <a:t>(</a:t>
          </a:r>
          <a:r>
            <a:rPr lang="sk-SK" sz="2000" dirty="0">
              <a:latin typeface="Aptos" panose="020B0004020202020204" pitchFamily="34" charset="0"/>
            </a:rPr>
            <a:t>v kladnom slova zmysle</a:t>
          </a:r>
          <a:r>
            <a:rPr lang="en-US" sz="2000" dirty="0">
              <a:latin typeface="Aptos" panose="020B0004020202020204" pitchFamily="34" charset="0"/>
            </a:rPr>
            <a:t>).</a:t>
          </a:r>
        </a:p>
      </dgm:t>
    </dgm:pt>
    <dgm:pt modelId="{E14449A5-0CD7-4EF3-A112-3C5B96BC3A3B}" type="parTrans" cxnId="{6FE6C4C1-99CB-403A-BFDC-9DB772E1FC40}">
      <dgm:prSet/>
      <dgm:spPr/>
      <dgm:t>
        <a:bodyPr/>
        <a:lstStyle/>
        <a:p>
          <a:endParaRPr lang="en-US"/>
        </a:p>
      </dgm:t>
    </dgm:pt>
    <dgm:pt modelId="{2A6D5719-2F96-47BE-B966-4671EADC725C}" type="sibTrans" cxnId="{6FE6C4C1-99CB-403A-BFDC-9DB772E1FC40}">
      <dgm:prSet/>
      <dgm:spPr/>
      <dgm:t>
        <a:bodyPr/>
        <a:lstStyle/>
        <a:p>
          <a:endParaRPr lang="en-US"/>
        </a:p>
      </dgm:t>
    </dgm:pt>
    <dgm:pt modelId="{2B8326B8-167C-472B-8A31-DD4D5FF8596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sk-SK" sz="2000" dirty="0"/>
            <a:t>M</a:t>
          </a:r>
          <a:r>
            <a:rPr lang="sk-SK" sz="2000" dirty="0">
              <a:latin typeface="Aptos" panose="020B0004020202020204" pitchFamily="34" charset="0"/>
            </a:rPr>
            <a:t>ôže byť považovaná za cestu alebo napredovanie</a:t>
          </a:r>
          <a:r>
            <a:rPr lang="en-US" sz="2000" dirty="0">
              <a:latin typeface="Aptos" panose="020B0004020202020204" pitchFamily="34" charset="0"/>
            </a:rPr>
            <a:t>;</a:t>
          </a:r>
          <a:r>
            <a:rPr lang="sk-SK" sz="2000" dirty="0">
              <a:latin typeface="Aptos" panose="020B0004020202020204" pitchFamily="34" charset="0"/>
            </a:rPr>
            <a:t> pretože súvisí s objavovaním potenciálu a benefitov digitálnych technológií </a:t>
          </a:r>
          <a:r>
            <a:rPr lang="en-US" sz="2000" dirty="0">
              <a:latin typeface="Aptos" panose="020B0004020202020204" pitchFamily="34" charset="0"/>
            </a:rPr>
            <a:t> </a:t>
          </a:r>
          <a:r>
            <a:rPr lang="sk-SK" sz="2000" dirty="0">
              <a:latin typeface="Aptos" panose="020B0004020202020204" pitchFamily="34" charset="0"/>
            </a:rPr>
            <a:t>pre život človeka. </a:t>
          </a:r>
          <a:endParaRPr lang="en-US" sz="2000" dirty="0">
            <a:latin typeface="Aptos" panose="020B0004020202020204" pitchFamily="34" charset="0"/>
          </a:endParaRPr>
        </a:p>
      </dgm:t>
    </dgm:pt>
    <dgm:pt modelId="{A38A949D-1398-417C-9351-C1443C5193E1}" type="parTrans" cxnId="{86C0B731-A906-4687-BF9E-26F80F8A4B0F}">
      <dgm:prSet/>
      <dgm:spPr/>
      <dgm:t>
        <a:bodyPr/>
        <a:lstStyle/>
        <a:p>
          <a:endParaRPr lang="en-US"/>
        </a:p>
      </dgm:t>
    </dgm:pt>
    <dgm:pt modelId="{9DF25FDF-D115-4827-87D9-EA742B190B06}" type="sibTrans" cxnId="{86C0B731-A906-4687-BF9E-26F80F8A4B0F}">
      <dgm:prSet/>
      <dgm:spPr/>
      <dgm:t>
        <a:bodyPr/>
        <a:lstStyle/>
        <a:p>
          <a:endParaRPr lang="en-US"/>
        </a:p>
      </dgm:t>
    </dgm:pt>
    <dgm:pt modelId="{3D6586E9-DAD8-4FF9-A9F8-6ECE6D098BF1}" type="pres">
      <dgm:prSet presAssocID="{795DB165-D3FA-48F5-B897-6D11180F3A13}" presName="root" presStyleCnt="0">
        <dgm:presLayoutVars>
          <dgm:dir/>
          <dgm:resizeHandles val="exact"/>
        </dgm:presLayoutVars>
      </dgm:prSet>
      <dgm:spPr/>
    </dgm:pt>
    <dgm:pt modelId="{EB9EE116-6FBF-4F5B-B254-C02E10F9351E}" type="pres">
      <dgm:prSet presAssocID="{F9C2F4BE-EB9B-4688-A872-ADD58D39D041}" presName="compNode" presStyleCnt="0"/>
      <dgm:spPr/>
    </dgm:pt>
    <dgm:pt modelId="{01501B25-992C-428D-BC88-5BE162DC90C4}" type="pres">
      <dgm:prSet presAssocID="{F9C2F4BE-EB9B-4688-A872-ADD58D39D041}" presName="bgRect" presStyleLbl="bgShp" presStyleIdx="0" presStyleCnt="3"/>
      <dgm:spPr/>
    </dgm:pt>
    <dgm:pt modelId="{EBE6A6BB-A490-48D6-927D-A2E4AE497919}" type="pres">
      <dgm:prSet presAssocID="{F9C2F4BE-EB9B-4688-A872-ADD58D39D04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20B2E8CE-F129-4924-BE26-5E588B840AC3}" type="pres">
      <dgm:prSet presAssocID="{F9C2F4BE-EB9B-4688-A872-ADD58D39D041}" presName="spaceRect" presStyleCnt="0"/>
      <dgm:spPr/>
    </dgm:pt>
    <dgm:pt modelId="{DDDCAE08-0219-4A6A-823B-1BE2FD8D99F0}" type="pres">
      <dgm:prSet presAssocID="{F9C2F4BE-EB9B-4688-A872-ADD58D39D041}" presName="parTx" presStyleLbl="revTx" presStyleIdx="0" presStyleCnt="3">
        <dgm:presLayoutVars>
          <dgm:chMax val="0"/>
          <dgm:chPref val="0"/>
        </dgm:presLayoutVars>
      </dgm:prSet>
      <dgm:spPr/>
    </dgm:pt>
    <dgm:pt modelId="{246F4194-34C1-4674-A8B8-B458C70028B0}" type="pres">
      <dgm:prSet presAssocID="{97070667-920B-4A5C-879E-A0476EF7D076}" presName="sibTrans" presStyleCnt="0"/>
      <dgm:spPr/>
    </dgm:pt>
    <dgm:pt modelId="{163FD45F-56B6-417B-9F11-995B0B80338E}" type="pres">
      <dgm:prSet presAssocID="{F896F5E4-15BF-42B7-A51E-CA6559A2EC6C}" presName="compNode" presStyleCnt="0"/>
      <dgm:spPr/>
    </dgm:pt>
    <dgm:pt modelId="{6969EAE1-338E-4270-A363-8BDB06D9270B}" type="pres">
      <dgm:prSet presAssocID="{F896F5E4-15BF-42B7-A51E-CA6559A2EC6C}" presName="bgRect" presStyleLbl="bgShp" presStyleIdx="1" presStyleCnt="3"/>
      <dgm:spPr/>
    </dgm:pt>
    <dgm:pt modelId="{86AFC11D-B852-4C54-9CD8-71F36EDFF892}" type="pres">
      <dgm:prSet presAssocID="{F896F5E4-15BF-42B7-A51E-CA6559A2EC6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ustache Face with Solid Fill"/>
        </a:ext>
      </dgm:extLst>
    </dgm:pt>
    <dgm:pt modelId="{0ACE72F2-4716-47E4-9D97-2AE227448777}" type="pres">
      <dgm:prSet presAssocID="{F896F5E4-15BF-42B7-A51E-CA6559A2EC6C}" presName="spaceRect" presStyleCnt="0"/>
      <dgm:spPr/>
    </dgm:pt>
    <dgm:pt modelId="{A35EC939-0C9B-40DC-BF1F-CC1B41E157FC}" type="pres">
      <dgm:prSet presAssocID="{F896F5E4-15BF-42B7-A51E-CA6559A2EC6C}" presName="parTx" presStyleLbl="revTx" presStyleIdx="1" presStyleCnt="3">
        <dgm:presLayoutVars>
          <dgm:chMax val="0"/>
          <dgm:chPref val="0"/>
        </dgm:presLayoutVars>
      </dgm:prSet>
      <dgm:spPr/>
    </dgm:pt>
    <dgm:pt modelId="{9C58E640-E9DE-47FC-B3BF-85047234746D}" type="pres">
      <dgm:prSet presAssocID="{2A6D5719-2F96-47BE-B966-4671EADC725C}" presName="sibTrans" presStyleCnt="0"/>
      <dgm:spPr/>
    </dgm:pt>
    <dgm:pt modelId="{C6846443-9ACA-4BB7-A2CC-C599F7ABBC44}" type="pres">
      <dgm:prSet presAssocID="{2B8326B8-167C-472B-8A31-DD4D5FF85964}" presName="compNode" presStyleCnt="0"/>
      <dgm:spPr/>
    </dgm:pt>
    <dgm:pt modelId="{162359B9-1524-4653-A3F3-E044AA14C1F7}" type="pres">
      <dgm:prSet presAssocID="{2B8326B8-167C-472B-8A31-DD4D5FF85964}" presName="bgRect" presStyleLbl="bgShp" presStyleIdx="2" presStyleCnt="3"/>
      <dgm:spPr/>
    </dgm:pt>
    <dgm:pt modelId="{CD9BF04D-BAA2-44A8-A540-BF02871E2FCC}" type="pres">
      <dgm:prSet presAssocID="{2B8326B8-167C-472B-8A31-DD4D5FF8596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nching Diagram"/>
        </a:ext>
      </dgm:extLst>
    </dgm:pt>
    <dgm:pt modelId="{4F770BE8-BE73-4824-8F39-6A51DBB3EC25}" type="pres">
      <dgm:prSet presAssocID="{2B8326B8-167C-472B-8A31-DD4D5FF85964}" presName="spaceRect" presStyleCnt="0"/>
      <dgm:spPr/>
    </dgm:pt>
    <dgm:pt modelId="{7044A1AB-ACD4-4F27-ACDD-8BA49208452D}" type="pres">
      <dgm:prSet presAssocID="{2B8326B8-167C-472B-8A31-DD4D5FF85964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86C0B731-A906-4687-BF9E-26F80F8A4B0F}" srcId="{795DB165-D3FA-48F5-B897-6D11180F3A13}" destId="{2B8326B8-167C-472B-8A31-DD4D5FF85964}" srcOrd="2" destOrd="0" parTransId="{A38A949D-1398-417C-9351-C1443C5193E1}" sibTransId="{9DF25FDF-D115-4827-87D9-EA742B190B06}"/>
    <dgm:cxn modelId="{CD040384-E0DA-472A-B35E-FF2E9814DA18}" type="presOf" srcId="{F9C2F4BE-EB9B-4688-A872-ADD58D39D041}" destId="{DDDCAE08-0219-4A6A-823B-1BE2FD8D99F0}" srcOrd="0" destOrd="0" presId="urn:microsoft.com/office/officeart/2018/2/layout/IconVerticalSolidList"/>
    <dgm:cxn modelId="{7EF4F4AC-7DFC-4C72-8FE2-F6BD790E15C1}" type="presOf" srcId="{795DB165-D3FA-48F5-B897-6D11180F3A13}" destId="{3D6586E9-DAD8-4FF9-A9F8-6ECE6D098BF1}" srcOrd="0" destOrd="0" presId="urn:microsoft.com/office/officeart/2018/2/layout/IconVerticalSolidList"/>
    <dgm:cxn modelId="{FB5B30B6-57F6-4F69-9140-1141AC4B2C58}" srcId="{795DB165-D3FA-48F5-B897-6D11180F3A13}" destId="{F9C2F4BE-EB9B-4688-A872-ADD58D39D041}" srcOrd="0" destOrd="0" parTransId="{8E8351F2-7651-4031-A843-6C966FB0A51A}" sibTransId="{97070667-920B-4A5C-879E-A0476EF7D076}"/>
    <dgm:cxn modelId="{6FE6C4C1-99CB-403A-BFDC-9DB772E1FC40}" srcId="{795DB165-D3FA-48F5-B897-6D11180F3A13}" destId="{F896F5E4-15BF-42B7-A51E-CA6559A2EC6C}" srcOrd="1" destOrd="0" parTransId="{E14449A5-0CD7-4EF3-A112-3C5B96BC3A3B}" sibTransId="{2A6D5719-2F96-47BE-B966-4671EADC725C}"/>
    <dgm:cxn modelId="{17AAF2C2-8BC9-4690-BAEF-073DE31BB216}" type="presOf" srcId="{F896F5E4-15BF-42B7-A51E-CA6559A2EC6C}" destId="{A35EC939-0C9B-40DC-BF1F-CC1B41E157FC}" srcOrd="0" destOrd="0" presId="urn:microsoft.com/office/officeart/2018/2/layout/IconVerticalSolidList"/>
    <dgm:cxn modelId="{933932D0-D94F-4C1B-92EA-E8728AF7C70D}" type="presOf" srcId="{2B8326B8-167C-472B-8A31-DD4D5FF85964}" destId="{7044A1AB-ACD4-4F27-ACDD-8BA49208452D}" srcOrd="0" destOrd="0" presId="urn:microsoft.com/office/officeart/2018/2/layout/IconVerticalSolidList"/>
    <dgm:cxn modelId="{03378936-C748-4E7B-B643-063C7DFE611A}" type="presParOf" srcId="{3D6586E9-DAD8-4FF9-A9F8-6ECE6D098BF1}" destId="{EB9EE116-6FBF-4F5B-B254-C02E10F9351E}" srcOrd="0" destOrd="0" presId="urn:microsoft.com/office/officeart/2018/2/layout/IconVerticalSolidList"/>
    <dgm:cxn modelId="{E524F6C7-9086-4F21-8AAB-D374791A6CA2}" type="presParOf" srcId="{EB9EE116-6FBF-4F5B-B254-C02E10F9351E}" destId="{01501B25-992C-428D-BC88-5BE162DC90C4}" srcOrd="0" destOrd="0" presId="urn:microsoft.com/office/officeart/2018/2/layout/IconVerticalSolidList"/>
    <dgm:cxn modelId="{504E4429-A8B8-4997-A0A0-04C4B684AF2B}" type="presParOf" srcId="{EB9EE116-6FBF-4F5B-B254-C02E10F9351E}" destId="{EBE6A6BB-A490-48D6-927D-A2E4AE497919}" srcOrd="1" destOrd="0" presId="urn:microsoft.com/office/officeart/2018/2/layout/IconVerticalSolidList"/>
    <dgm:cxn modelId="{C3FDAA0B-9DDE-45E3-BF70-0E500EF679D2}" type="presParOf" srcId="{EB9EE116-6FBF-4F5B-B254-C02E10F9351E}" destId="{20B2E8CE-F129-4924-BE26-5E588B840AC3}" srcOrd="2" destOrd="0" presId="urn:microsoft.com/office/officeart/2018/2/layout/IconVerticalSolidList"/>
    <dgm:cxn modelId="{3C4550A4-1F57-4E05-9355-3FEDA181CED6}" type="presParOf" srcId="{EB9EE116-6FBF-4F5B-B254-C02E10F9351E}" destId="{DDDCAE08-0219-4A6A-823B-1BE2FD8D99F0}" srcOrd="3" destOrd="0" presId="urn:microsoft.com/office/officeart/2018/2/layout/IconVerticalSolidList"/>
    <dgm:cxn modelId="{48F395ED-DA5B-4BC2-8150-2E84F0F07A1D}" type="presParOf" srcId="{3D6586E9-DAD8-4FF9-A9F8-6ECE6D098BF1}" destId="{246F4194-34C1-4674-A8B8-B458C70028B0}" srcOrd="1" destOrd="0" presId="urn:microsoft.com/office/officeart/2018/2/layout/IconVerticalSolidList"/>
    <dgm:cxn modelId="{0D4C30FA-3E48-41E1-A647-8F6EDC38D860}" type="presParOf" srcId="{3D6586E9-DAD8-4FF9-A9F8-6ECE6D098BF1}" destId="{163FD45F-56B6-417B-9F11-995B0B80338E}" srcOrd="2" destOrd="0" presId="urn:microsoft.com/office/officeart/2018/2/layout/IconVerticalSolidList"/>
    <dgm:cxn modelId="{6E4ADB7F-3B8D-4668-86FB-0E1CCD4F03A2}" type="presParOf" srcId="{163FD45F-56B6-417B-9F11-995B0B80338E}" destId="{6969EAE1-338E-4270-A363-8BDB06D9270B}" srcOrd="0" destOrd="0" presId="urn:microsoft.com/office/officeart/2018/2/layout/IconVerticalSolidList"/>
    <dgm:cxn modelId="{C3E40B7E-2C93-4DA5-95A7-9D06D3F66117}" type="presParOf" srcId="{163FD45F-56B6-417B-9F11-995B0B80338E}" destId="{86AFC11D-B852-4C54-9CD8-71F36EDFF892}" srcOrd="1" destOrd="0" presId="urn:microsoft.com/office/officeart/2018/2/layout/IconVerticalSolidList"/>
    <dgm:cxn modelId="{D4325EFF-DDEF-4148-A8C8-2A0D9263BFCA}" type="presParOf" srcId="{163FD45F-56B6-417B-9F11-995B0B80338E}" destId="{0ACE72F2-4716-47E4-9D97-2AE227448777}" srcOrd="2" destOrd="0" presId="urn:microsoft.com/office/officeart/2018/2/layout/IconVerticalSolidList"/>
    <dgm:cxn modelId="{32A1524C-D199-4957-B6BA-2E6259A81B6B}" type="presParOf" srcId="{163FD45F-56B6-417B-9F11-995B0B80338E}" destId="{A35EC939-0C9B-40DC-BF1F-CC1B41E157FC}" srcOrd="3" destOrd="0" presId="urn:microsoft.com/office/officeart/2018/2/layout/IconVerticalSolidList"/>
    <dgm:cxn modelId="{0504DC99-83FA-45C5-9B85-CE780C2230E3}" type="presParOf" srcId="{3D6586E9-DAD8-4FF9-A9F8-6ECE6D098BF1}" destId="{9C58E640-E9DE-47FC-B3BF-85047234746D}" srcOrd="3" destOrd="0" presId="urn:microsoft.com/office/officeart/2018/2/layout/IconVerticalSolidList"/>
    <dgm:cxn modelId="{ECDF29E7-0625-4BF0-B414-9B8CF7BA8B60}" type="presParOf" srcId="{3D6586E9-DAD8-4FF9-A9F8-6ECE6D098BF1}" destId="{C6846443-9ACA-4BB7-A2CC-C599F7ABBC44}" srcOrd="4" destOrd="0" presId="urn:microsoft.com/office/officeart/2018/2/layout/IconVerticalSolidList"/>
    <dgm:cxn modelId="{604951BD-FF6F-4109-80DF-F8244748C003}" type="presParOf" srcId="{C6846443-9ACA-4BB7-A2CC-C599F7ABBC44}" destId="{162359B9-1524-4653-A3F3-E044AA14C1F7}" srcOrd="0" destOrd="0" presId="urn:microsoft.com/office/officeart/2018/2/layout/IconVerticalSolidList"/>
    <dgm:cxn modelId="{DF736154-4EAB-421B-8B14-5ED5D5B4DB64}" type="presParOf" srcId="{C6846443-9ACA-4BB7-A2CC-C599F7ABBC44}" destId="{CD9BF04D-BAA2-44A8-A540-BF02871E2FCC}" srcOrd="1" destOrd="0" presId="urn:microsoft.com/office/officeart/2018/2/layout/IconVerticalSolidList"/>
    <dgm:cxn modelId="{D6EE7B4D-B374-4D13-9C12-9F20D2EE1540}" type="presParOf" srcId="{C6846443-9ACA-4BB7-A2CC-C599F7ABBC44}" destId="{4F770BE8-BE73-4824-8F39-6A51DBB3EC25}" srcOrd="2" destOrd="0" presId="urn:microsoft.com/office/officeart/2018/2/layout/IconVerticalSolidList"/>
    <dgm:cxn modelId="{F51CF0F8-0945-4F1F-B190-9010255954A2}" type="presParOf" srcId="{C6846443-9ACA-4BB7-A2CC-C599F7ABBC44}" destId="{7044A1AB-ACD4-4F27-ACDD-8BA49208452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D70BEC-2D47-4C6C-A818-4A413083F13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46361D-D827-4D9A-AE71-37C293C5E5B7}">
      <dgm:prSet/>
      <dgm:spPr/>
      <dgm:t>
        <a:bodyPr/>
        <a:lstStyle/>
        <a:p>
          <a:pPr>
            <a:lnSpc>
              <a:spcPct val="100000"/>
            </a:lnSpc>
          </a:pPr>
          <a:r>
            <a:rPr lang="sk-SK" i="0" dirty="0">
              <a:latin typeface="Aptos" panose="020B0004020202020204" pitchFamily="34" charset="0"/>
            </a:rPr>
            <a:t>Digitálna pohoda zahŕňa kontrolu používania technológií takým spôsobom, aby sme mali vyvážený a zdravý životný štýl. </a:t>
          </a:r>
          <a:r>
            <a:rPr lang="en-US" i="0" dirty="0">
              <a:latin typeface="Aptos" panose="020B0004020202020204" pitchFamily="34" charset="0"/>
            </a:rPr>
            <a:t> </a:t>
          </a:r>
          <a:endParaRPr lang="en-US" dirty="0">
            <a:latin typeface="Aptos" panose="020B0004020202020204" pitchFamily="34" charset="0"/>
          </a:endParaRPr>
        </a:p>
      </dgm:t>
    </dgm:pt>
    <dgm:pt modelId="{911D6DA6-BB77-4080-8C4D-0C164CF88D7E}" type="parTrans" cxnId="{7D0A5063-64F4-4403-B500-B9562B13CCFF}">
      <dgm:prSet/>
      <dgm:spPr/>
      <dgm:t>
        <a:bodyPr/>
        <a:lstStyle/>
        <a:p>
          <a:endParaRPr lang="en-US"/>
        </a:p>
      </dgm:t>
    </dgm:pt>
    <dgm:pt modelId="{F441ABBE-4922-47E9-A2DB-24D3ACFD801B}" type="sibTrans" cxnId="{7D0A5063-64F4-4403-B500-B9562B13CCFF}">
      <dgm:prSet/>
      <dgm:spPr/>
      <dgm:t>
        <a:bodyPr/>
        <a:lstStyle/>
        <a:p>
          <a:endParaRPr lang="en-US"/>
        </a:p>
      </dgm:t>
    </dgm:pt>
    <dgm:pt modelId="{33E8A264-7B90-4960-B842-E823844511F5}">
      <dgm:prSet/>
      <dgm:spPr/>
      <dgm:t>
        <a:bodyPr/>
        <a:lstStyle/>
        <a:p>
          <a:pPr>
            <a:lnSpc>
              <a:spcPct val="100000"/>
            </a:lnSpc>
          </a:pPr>
          <a:r>
            <a:rPr lang="sk-SK" i="0" dirty="0"/>
            <a:t>D</a:t>
          </a:r>
          <a:r>
            <a:rPr lang="sk-SK" i="0" dirty="0">
              <a:latin typeface="Aptos" panose="020B0004020202020204" pitchFamily="34" charset="0"/>
            </a:rPr>
            <a:t>igitálna pohoda predstavuje holistický prístup k technológiám tak, aby človek venoval pozornosť fyzickému zdraviu a udržiaval rovnováhu medzi časom stráveným pred obrazovkou a inými </a:t>
          </a:r>
          <a:r>
            <a:rPr lang="sk-SK" i="0" dirty="0" err="1">
              <a:latin typeface="Aptos" panose="020B0004020202020204" pitchFamily="34" charset="0"/>
            </a:rPr>
            <a:t>offline</a:t>
          </a:r>
          <a:r>
            <a:rPr lang="sk-SK" i="0" dirty="0">
              <a:latin typeface="Aptos" panose="020B0004020202020204" pitchFamily="34" charset="0"/>
            </a:rPr>
            <a:t> aktivitami. </a:t>
          </a:r>
          <a:endParaRPr lang="en-US" dirty="0">
            <a:latin typeface="Aptos" panose="020B0004020202020204" pitchFamily="34" charset="0"/>
          </a:endParaRPr>
        </a:p>
      </dgm:t>
    </dgm:pt>
    <dgm:pt modelId="{39E21A81-FC86-459F-97BB-BCD450640F23}" type="parTrans" cxnId="{21B80527-C840-4E6F-BD24-4A0A58091ADC}">
      <dgm:prSet/>
      <dgm:spPr/>
      <dgm:t>
        <a:bodyPr/>
        <a:lstStyle/>
        <a:p>
          <a:endParaRPr lang="en-US"/>
        </a:p>
      </dgm:t>
    </dgm:pt>
    <dgm:pt modelId="{AF9DEDC0-401E-40D8-B906-B9E6A2BB6BB3}" type="sibTrans" cxnId="{21B80527-C840-4E6F-BD24-4A0A58091ADC}">
      <dgm:prSet/>
      <dgm:spPr/>
      <dgm:t>
        <a:bodyPr/>
        <a:lstStyle/>
        <a:p>
          <a:endParaRPr lang="en-US"/>
        </a:p>
      </dgm:t>
    </dgm:pt>
    <dgm:pt modelId="{DA81646A-927E-4E9A-860D-84F5D76F2C78}">
      <dgm:prSet/>
      <dgm:spPr/>
      <dgm:t>
        <a:bodyPr/>
        <a:lstStyle/>
        <a:p>
          <a:pPr>
            <a:lnSpc>
              <a:spcPct val="100000"/>
            </a:lnSpc>
          </a:pPr>
          <a:r>
            <a:rPr lang="sk-SK" i="0" dirty="0"/>
            <a:t>N</a:t>
          </a:r>
          <a:r>
            <a:rPr lang="sk-SK" i="0" dirty="0">
              <a:latin typeface="Aptos" panose="020B0004020202020204" pitchFamily="34" charset="0"/>
            </a:rPr>
            <a:t>admerný čas strávený pred obrazovkou a nadmerné používanie technológií môže mať nasledujúce dopady na fyzické zdravie</a:t>
          </a:r>
          <a:r>
            <a:rPr lang="en-US" i="0" dirty="0">
              <a:latin typeface="Aptos" panose="020B0004020202020204" pitchFamily="34" charset="0"/>
            </a:rPr>
            <a:t>:</a:t>
          </a:r>
          <a:endParaRPr lang="en-US" dirty="0">
            <a:latin typeface="Aptos" panose="020B0004020202020204" pitchFamily="34" charset="0"/>
          </a:endParaRPr>
        </a:p>
      </dgm:t>
    </dgm:pt>
    <dgm:pt modelId="{0A33A938-8B5F-4560-A6D6-FEB43B20847D}" type="parTrans" cxnId="{5F4E5D4F-1E95-44E8-BB55-5F1DDEF9D5DD}">
      <dgm:prSet/>
      <dgm:spPr/>
      <dgm:t>
        <a:bodyPr/>
        <a:lstStyle/>
        <a:p>
          <a:endParaRPr lang="en-US"/>
        </a:p>
      </dgm:t>
    </dgm:pt>
    <dgm:pt modelId="{923EF13A-6E2C-4C24-968E-3729D528B2DE}" type="sibTrans" cxnId="{5F4E5D4F-1E95-44E8-BB55-5F1DDEF9D5DD}">
      <dgm:prSet/>
      <dgm:spPr/>
      <dgm:t>
        <a:bodyPr/>
        <a:lstStyle/>
        <a:p>
          <a:endParaRPr lang="en-US"/>
        </a:p>
      </dgm:t>
    </dgm:pt>
    <dgm:pt modelId="{65F0910B-CF03-42C1-A3B8-F510B4A2B072}" type="pres">
      <dgm:prSet presAssocID="{59D70BEC-2D47-4C6C-A818-4A413083F138}" presName="root" presStyleCnt="0">
        <dgm:presLayoutVars>
          <dgm:dir/>
          <dgm:resizeHandles val="exact"/>
        </dgm:presLayoutVars>
      </dgm:prSet>
      <dgm:spPr/>
    </dgm:pt>
    <dgm:pt modelId="{27D41760-BB84-47F8-AEF0-6B6CD5DE8B97}" type="pres">
      <dgm:prSet presAssocID="{E246361D-D827-4D9A-AE71-37C293C5E5B7}" presName="compNode" presStyleCnt="0"/>
      <dgm:spPr/>
    </dgm:pt>
    <dgm:pt modelId="{04F3F470-D20A-4E18-B77A-6D2BE809AD41}" type="pres">
      <dgm:prSet presAssocID="{E246361D-D827-4D9A-AE71-37C293C5E5B7}" presName="bgRect" presStyleLbl="bgShp" presStyleIdx="0" presStyleCnt="3"/>
      <dgm:spPr/>
    </dgm:pt>
    <dgm:pt modelId="{F8505731-0BD8-4FF8-AB95-6C87D6BEBBF0}" type="pres">
      <dgm:prSet presAssocID="{E246361D-D827-4D9A-AE71-37C293C5E5B7}" presName="iconRect" presStyleLbl="node1" presStyleIdx="0" presStyleCnt="3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056FFFD2-57A0-48BF-ACB6-71FFCB391115}" type="pres">
      <dgm:prSet presAssocID="{E246361D-D827-4D9A-AE71-37C293C5E5B7}" presName="spaceRect" presStyleCnt="0"/>
      <dgm:spPr/>
    </dgm:pt>
    <dgm:pt modelId="{501BA209-F0DB-4B1C-ADAB-84C2D57EF58B}" type="pres">
      <dgm:prSet presAssocID="{E246361D-D827-4D9A-AE71-37C293C5E5B7}" presName="parTx" presStyleLbl="revTx" presStyleIdx="0" presStyleCnt="3">
        <dgm:presLayoutVars>
          <dgm:chMax val="0"/>
          <dgm:chPref val="0"/>
        </dgm:presLayoutVars>
      </dgm:prSet>
      <dgm:spPr/>
    </dgm:pt>
    <dgm:pt modelId="{B80BF97D-3BA5-40AC-900C-7D866D9F70A3}" type="pres">
      <dgm:prSet presAssocID="{F441ABBE-4922-47E9-A2DB-24D3ACFD801B}" presName="sibTrans" presStyleCnt="0"/>
      <dgm:spPr/>
    </dgm:pt>
    <dgm:pt modelId="{E79D4F45-C387-4F99-954F-00E75D1C62FF}" type="pres">
      <dgm:prSet presAssocID="{33E8A264-7B90-4960-B842-E823844511F5}" presName="compNode" presStyleCnt="0"/>
      <dgm:spPr/>
    </dgm:pt>
    <dgm:pt modelId="{4FCC5805-1D5E-4118-8A20-7CB2BBB94A91}" type="pres">
      <dgm:prSet presAssocID="{33E8A264-7B90-4960-B842-E823844511F5}" presName="bgRect" presStyleLbl="bgShp" presStyleIdx="1" presStyleCnt="3"/>
      <dgm:spPr/>
    </dgm:pt>
    <dgm:pt modelId="{6BF5575A-9F68-473C-A138-C4A41C015692}" type="pres">
      <dgm:prSet presAssocID="{33E8A264-7B90-4960-B842-E823844511F5}" presName="iconRect" presStyleLbl="node1" presStyleIdx="1" presStyleCnt="3"/>
      <dgm:spPr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ktor"/>
        </a:ext>
      </dgm:extLst>
    </dgm:pt>
    <dgm:pt modelId="{58AA0264-FF4E-4BA2-8127-526E786FC54A}" type="pres">
      <dgm:prSet presAssocID="{33E8A264-7B90-4960-B842-E823844511F5}" presName="spaceRect" presStyleCnt="0"/>
      <dgm:spPr/>
    </dgm:pt>
    <dgm:pt modelId="{8A793EAC-6776-46F9-AFCE-B42E228C596F}" type="pres">
      <dgm:prSet presAssocID="{33E8A264-7B90-4960-B842-E823844511F5}" presName="parTx" presStyleLbl="revTx" presStyleIdx="1" presStyleCnt="3">
        <dgm:presLayoutVars>
          <dgm:chMax val="0"/>
          <dgm:chPref val="0"/>
        </dgm:presLayoutVars>
      </dgm:prSet>
      <dgm:spPr/>
    </dgm:pt>
    <dgm:pt modelId="{DB824AD7-02C5-4F14-9263-AE3F1FC0080A}" type="pres">
      <dgm:prSet presAssocID="{AF9DEDC0-401E-40D8-B906-B9E6A2BB6BB3}" presName="sibTrans" presStyleCnt="0"/>
      <dgm:spPr/>
    </dgm:pt>
    <dgm:pt modelId="{BD9DD401-96AD-4414-B8EA-7BEC63929A69}" type="pres">
      <dgm:prSet presAssocID="{DA81646A-927E-4E9A-860D-84F5D76F2C78}" presName="compNode" presStyleCnt="0"/>
      <dgm:spPr/>
    </dgm:pt>
    <dgm:pt modelId="{3A0671C2-90F0-488E-818B-FEE280CC57A6}" type="pres">
      <dgm:prSet presAssocID="{DA81646A-927E-4E9A-860D-84F5D76F2C78}" presName="bgRect" presStyleLbl="bgShp" presStyleIdx="2" presStyleCnt="3"/>
      <dgm:spPr/>
    </dgm:pt>
    <dgm:pt modelId="{5C13B0DA-174C-4365-8A77-F92BC43D2456}" type="pres">
      <dgm:prSet presAssocID="{DA81646A-927E-4E9A-860D-84F5D76F2C78}" presName="iconRect" presStyleLbl="node1" presStyleIdx="2" presStyleCnt="3"/>
      <dgm:spPr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etoskop"/>
        </a:ext>
      </dgm:extLst>
    </dgm:pt>
    <dgm:pt modelId="{AF5812F0-E6F6-45F8-B882-68851B12C521}" type="pres">
      <dgm:prSet presAssocID="{DA81646A-927E-4E9A-860D-84F5D76F2C78}" presName="spaceRect" presStyleCnt="0"/>
      <dgm:spPr/>
    </dgm:pt>
    <dgm:pt modelId="{44710137-4B6C-46AA-BEDA-133375372D35}" type="pres">
      <dgm:prSet presAssocID="{DA81646A-927E-4E9A-860D-84F5D76F2C78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21B80527-C840-4E6F-BD24-4A0A58091ADC}" srcId="{59D70BEC-2D47-4C6C-A818-4A413083F138}" destId="{33E8A264-7B90-4960-B842-E823844511F5}" srcOrd="1" destOrd="0" parTransId="{39E21A81-FC86-459F-97BB-BCD450640F23}" sibTransId="{AF9DEDC0-401E-40D8-B906-B9E6A2BB6BB3}"/>
    <dgm:cxn modelId="{CF0B7730-FFAF-4C11-8623-D5A41A926600}" type="presOf" srcId="{59D70BEC-2D47-4C6C-A818-4A413083F138}" destId="{65F0910B-CF03-42C1-A3B8-F510B4A2B072}" srcOrd="0" destOrd="0" presId="urn:microsoft.com/office/officeart/2018/2/layout/IconVerticalSolidList"/>
    <dgm:cxn modelId="{7D0A5063-64F4-4403-B500-B9562B13CCFF}" srcId="{59D70BEC-2D47-4C6C-A818-4A413083F138}" destId="{E246361D-D827-4D9A-AE71-37C293C5E5B7}" srcOrd="0" destOrd="0" parTransId="{911D6DA6-BB77-4080-8C4D-0C164CF88D7E}" sibTransId="{F441ABBE-4922-47E9-A2DB-24D3ACFD801B}"/>
    <dgm:cxn modelId="{710DDC43-C3CE-4278-9D12-E237C3AE18C5}" type="presOf" srcId="{E246361D-D827-4D9A-AE71-37C293C5E5B7}" destId="{501BA209-F0DB-4B1C-ADAB-84C2D57EF58B}" srcOrd="0" destOrd="0" presId="urn:microsoft.com/office/officeart/2018/2/layout/IconVerticalSolidList"/>
    <dgm:cxn modelId="{5F4E5D4F-1E95-44E8-BB55-5F1DDEF9D5DD}" srcId="{59D70BEC-2D47-4C6C-A818-4A413083F138}" destId="{DA81646A-927E-4E9A-860D-84F5D76F2C78}" srcOrd="2" destOrd="0" parTransId="{0A33A938-8B5F-4560-A6D6-FEB43B20847D}" sibTransId="{923EF13A-6E2C-4C24-968E-3729D528B2DE}"/>
    <dgm:cxn modelId="{C32724B7-1B30-412D-A7F5-FA3232864567}" type="presOf" srcId="{33E8A264-7B90-4960-B842-E823844511F5}" destId="{8A793EAC-6776-46F9-AFCE-B42E228C596F}" srcOrd="0" destOrd="0" presId="urn:microsoft.com/office/officeart/2018/2/layout/IconVerticalSolidList"/>
    <dgm:cxn modelId="{747637C5-1E7A-49EC-A87B-C2C0FC7A65B5}" type="presOf" srcId="{DA81646A-927E-4E9A-860D-84F5D76F2C78}" destId="{44710137-4B6C-46AA-BEDA-133375372D35}" srcOrd="0" destOrd="0" presId="urn:microsoft.com/office/officeart/2018/2/layout/IconVerticalSolidList"/>
    <dgm:cxn modelId="{EA88B65A-4AE5-4F39-9E00-7A087EDA2847}" type="presParOf" srcId="{65F0910B-CF03-42C1-A3B8-F510B4A2B072}" destId="{27D41760-BB84-47F8-AEF0-6B6CD5DE8B97}" srcOrd="0" destOrd="0" presId="urn:microsoft.com/office/officeart/2018/2/layout/IconVerticalSolidList"/>
    <dgm:cxn modelId="{2A852415-2ED6-4D33-9BAD-2B481CB11473}" type="presParOf" srcId="{27D41760-BB84-47F8-AEF0-6B6CD5DE8B97}" destId="{04F3F470-D20A-4E18-B77A-6D2BE809AD41}" srcOrd="0" destOrd="0" presId="urn:microsoft.com/office/officeart/2018/2/layout/IconVerticalSolidList"/>
    <dgm:cxn modelId="{BFAC46EF-1D8B-4835-8E99-0EF922D2B91C}" type="presParOf" srcId="{27D41760-BB84-47F8-AEF0-6B6CD5DE8B97}" destId="{F8505731-0BD8-4FF8-AB95-6C87D6BEBBF0}" srcOrd="1" destOrd="0" presId="urn:microsoft.com/office/officeart/2018/2/layout/IconVerticalSolidList"/>
    <dgm:cxn modelId="{D264EEA9-9EA6-4EE2-A349-E167CFB50CA7}" type="presParOf" srcId="{27D41760-BB84-47F8-AEF0-6B6CD5DE8B97}" destId="{056FFFD2-57A0-48BF-ACB6-71FFCB391115}" srcOrd="2" destOrd="0" presId="urn:microsoft.com/office/officeart/2018/2/layout/IconVerticalSolidList"/>
    <dgm:cxn modelId="{ACF5EB50-4089-43BB-A337-F4C982818F0A}" type="presParOf" srcId="{27D41760-BB84-47F8-AEF0-6B6CD5DE8B97}" destId="{501BA209-F0DB-4B1C-ADAB-84C2D57EF58B}" srcOrd="3" destOrd="0" presId="urn:microsoft.com/office/officeart/2018/2/layout/IconVerticalSolidList"/>
    <dgm:cxn modelId="{AFB8ABD6-F998-4320-A5DA-9E6A6F323C71}" type="presParOf" srcId="{65F0910B-CF03-42C1-A3B8-F510B4A2B072}" destId="{B80BF97D-3BA5-40AC-900C-7D866D9F70A3}" srcOrd="1" destOrd="0" presId="urn:microsoft.com/office/officeart/2018/2/layout/IconVerticalSolidList"/>
    <dgm:cxn modelId="{3B4B19EA-F8C9-45FF-8D48-ADED8AAE69A9}" type="presParOf" srcId="{65F0910B-CF03-42C1-A3B8-F510B4A2B072}" destId="{E79D4F45-C387-4F99-954F-00E75D1C62FF}" srcOrd="2" destOrd="0" presId="urn:microsoft.com/office/officeart/2018/2/layout/IconVerticalSolidList"/>
    <dgm:cxn modelId="{2F953BE9-6DC4-48E9-84DB-C115246C2F20}" type="presParOf" srcId="{E79D4F45-C387-4F99-954F-00E75D1C62FF}" destId="{4FCC5805-1D5E-4118-8A20-7CB2BBB94A91}" srcOrd="0" destOrd="0" presId="urn:microsoft.com/office/officeart/2018/2/layout/IconVerticalSolidList"/>
    <dgm:cxn modelId="{3CB1182B-1E99-48CE-8832-4245C1BFB68E}" type="presParOf" srcId="{E79D4F45-C387-4F99-954F-00E75D1C62FF}" destId="{6BF5575A-9F68-473C-A138-C4A41C015692}" srcOrd="1" destOrd="0" presId="urn:microsoft.com/office/officeart/2018/2/layout/IconVerticalSolidList"/>
    <dgm:cxn modelId="{F6C5EA57-CA1C-4AF1-A3BB-E778579064DC}" type="presParOf" srcId="{E79D4F45-C387-4F99-954F-00E75D1C62FF}" destId="{58AA0264-FF4E-4BA2-8127-526E786FC54A}" srcOrd="2" destOrd="0" presId="urn:microsoft.com/office/officeart/2018/2/layout/IconVerticalSolidList"/>
    <dgm:cxn modelId="{98697862-7943-46EF-9093-3279C400F40B}" type="presParOf" srcId="{E79D4F45-C387-4F99-954F-00E75D1C62FF}" destId="{8A793EAC-6776-46F9-AFCE-B42E228C596F}" srcOrd="3" destOrd="0" presId="urn:microsoft.com/office/officeart/2018/2/layout/IconVerticalSolidList"/>
    <dgm:cxn modelId="{9FA45740-FF19-44F0-BCAC-99A7A1A83C21}" type="presParOf" srcId="{65F0910B-CF03-42C1-A3B8-F510B4A2B072}" destId="{DB824AD7-02C5-4F14-9263-AE3F1FC0080A}" srcOrd="3" destOrd="0" presId="urn:microsoft.com/office/officeart/2018/2/layout/IconVerticalSolidList"/>
    <dgm:cxn modelId="{19E5AB76-E81C-4800-9C6D-32763767CED7}" type="presParOf" srcId="{65F0910B-CF03-42C1-A3B8-F510B4A2B072}" destId="{BD9DD401-96AD-4414-B8EA-7BEC63929A69}" srcOrd="4" destOrd="0" presId="urn:microsoft.com/office/officeart/2018/2/layout/IconVerticalSolidList"/>
    <dgm:cxn modelId="{311A74C8-F00E-4ED0-9C45-4738D48B599F}" type="presParOf" srcId="{BD9DD401-96AD-4414-B8EA-7BEC63929A69}" destId="{3A0671C2-90F0-488E-818B-FEE280CC57A6}" srcOrd="0" destOrd="0" presId="urn:microsoft.com/office/officeart/2018/2/layout/IconVerticalSolidList"/>
    <dgm:cxn modelId="{2EFF3A04-2D96-4A63-AB3F-7135AB0C95A8}" type="presParOf" srcId="{BD9DD401-96AD-4414-B8EA-7BEC63929A69}" destId="{5C13B0DA-174C-4365-8A77-F92BC43D2456}" srcOrd="1" destOrd="0" presId="urn:microsoft.com/office/officeart/2018/2/layout/IconVerticalSolidList"/>
    <dgm:cxn modelId="{30F8C32E-CE90-4216-853E-6BD862688F8B}" type="presParOf" srcId="{BD9DD401-96AD-4414-B8EA-7BEC63929A69}" destId="{AF5812F0-E6F6-45F8-B882-68851B12C521}" srcOrd="2" destOrd="0" presId="urn:microsoft.com/office/officeart/2018/2/layout/IconVerticalSolidList"/>
    <dgm:cxn modelId="{3A0417E4-FC04-41C5-8A60-339057FA8F4F}" type="presParOf" srcId="{BD9DD401-96AD-4414-B8EA-7BEC63929A69}" destId="{44710137-4B6C-46AA-BEDA-133375372D3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9D70BEC-2D47-4C6C-A818-4A413083F13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46361D-D827-4D9A-AE71-37C293C5E5B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sk-SK" sz="1800" i="0" dirty="0">
              <a:effectLst/>
              <a:latin typeface="Aptos" panose="020B0004020202020204" pitchFamily="34" charset="0"/>
            </a:rPr>
            <a:t>Digitálna pohoda  si vyžaduje stanovenie hraníc a zdravých návykov</a:t>
          </a:r>
          <a:r>
            <a:rPr lang="en-US" sz="1800" i="0" dirty="0">
              <a:effectLst/>
              <a:latin typeface="Aptos" panose="020B0004020202020204" pitchFamily="34" charset="0"/>
            </a:rPr>
            <a:t>. </a:t>
          </a:r>
          <a:r>
            <a:rPr lang="sk-SK" sz="1800" i="0" dirty="0">
              <a:effectLst/>
              <a:latin typeface="Aptos" panose="020B0004020202020204" pitchFamily="34" charset="0"/>
            </a:rPr>
            <a:t>Ak toto nie je splnené, jednotlivci môžu pociťovať stav zhoršeného duševného zdravia v súvislosti s nadmerným používaním technológií. </a:t>
          </a:r>
          <a:endParaRPr lang="en-US" sz="1800" dirty="0">
            <a:latin typeface="Aptos" panose="020B0004020202020204" pitchFamily="34" charset="0"/>
          </a:endParaRPr>
        </a:p>
      </dgm:t>
    </dgm:pt>
    <dgm:pt modelId="{911D6DA6-BB77-4080-8C4D-0C164CF88D7E}" type="parTrans" cxnId="{7D0A5063-64F4-4403-B500-B9562B13CCFF}">
      <dgm:prSet/>
      <dgm:spPr/>
      <dgm:t>
        <a:bodyPr/>
        <a:lstStyle/>
        <a:p>
          <a:endParaRPr lang="en-US"/>
        </a:p>
      </dgm:t>
    </dgm:pt>
    <dgm:pt modelId="{F441ABBE-4922-47E9-A2DB-24D3ACFD801B}" type="sibTrans" cxnId="{7D0A5063-64F4-4403-B500-B9562B13CCFF}">
      <dgm:prSet/>
      <dgm:spPr/>
      <dgm:t>
        <a:bodyPr/>
        <a:lstStyle/>
        <a:p>
          <a:endParaRPr lang="en-US"/>
        </a:p>
      </dgm:t>
    </dgm:pt>
    <dgm:pt modelId="{33E8A264-7B90-4960-B842-E823844511F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sk-SK" sz="1800" i="0" dirty="0"/>
            <a:t>N</a:t>
          </a:r>
          <a:r>
            <a:rPr lang="sk-SK" sz="1800" i="0" dirty="0">
              <a:latin typeface="Aptos" panose="020B0004020202020204" pitchFamily="34" charset="0"/>
            </a:rPr>
            <a:t>admerný čas strávený pred obrazovkou a nadmerné používanie technológií môže mať nasledujúce dopady na duševné zdravie a celkovú pohodu</a:t>
          </a:r>
          <a:r>
            <a:rPr lang="en-US" sz="1800" i="0" dirty="0">
              <a:effectLst/>
              <a:latin typeface="Aptos" panose="020B0004020202020204" pitchFamily="34" charset="0"/>
            </a:rPr>
            <a:t>:</a:t>
          </a:r>
          <a:endParaRPr lang="en-US" sz="1800" dirty="0">
            <a:latin typeface="Aptos" panose="020B0004020202020204" pitchFamily="34" charset="0"/>
          </a:endParaRPr>
        </a:p>
      </dgm:t>
    </dgm:pt>
    <dgm:pt modelId="{39E21A81-FC86-459F-97BB-BCD450640F23}" type="parTrans" cxnId="{21B80527-C840-4E6F-BD24-4A0A58091ADC}">
      <dgm:prSet/>
      <dgm:spPr/>
      <dgm:t>
        <a:bodyPr/>
        <a:lstStyle/>
        <a:p>
          <a:endParaRPr lang="en-US"/>
        </a:p>
      </dgm:t>
    </dgm:pt>
    <dgm:pt modelId="{AF9DEDC0-401E-40D8-B906-B9E6A2BB6BB3}" type="sibTrans" cxnId="{21B80527-C840-4E6F-BD24-4A0A58091ADC}">
      <dgm:prSet/>
      <dgm:spPr/>
      <dgm:t>
        <a:bodyPr/>
        <a:lstStyle/>
        <a:p>
          <a:endParaRPr lang="en-US"/>
        </a:p>
      </dgm:t>
    </dgm:pt>
    <dgm:pt modelId="{65F0910B-CF03-42C1-A3B8-F510B4A2B072}" type="pres">
      <dgm:prSet presAssocID="{59D70BEC-2D47-4C6C-A818-4A413083F138}" presName="root" presStyleCnt="0">
        <dgm:presLayoutVars>
          <dgm:dir/>
          <dgm:resizeHandles val="exact"/>
        </dgm:presLayoutVars>
      </dgm:prSet>
      <dgm:spPr/>
    </dgm:pt>
    <dgm:pt modelId="{27D41760-BB84-47F8-AEF0-6B6CD5DE8B97}" type="pres">
      <dgm:prSet presAssocID="{E246361D-D827-4D9A-AE71-37C293C5E5B7}" presName="compNode" presStyleCnt="0"/>
      <dgm:spPr/>
    </dgm:pt>
    <dgm:pt modelId="{04F3F470-D20A-4E18-B77A-6D2BE809AD41}" type="pres">
      <dgm:prSet presAssocID="{E246361D-D827-4D9A-AE71-37C293C5E5B7}" presName="bgRect" presStyleLbl="bgShp" presStyleIdx="0" presStyleCnt="2"/>
      <dgm:spPr/>
    </dgm:pt>
    <dgm:pt modelId="{F8505731-0BD8-4FF8-AB95-6C87D6BEBBF0}" type="pres">
      <dgm:prSet presAssocID="{E246361D-D827-4D9A-AE71-37C293C5E5B7}" presName="iconRect" presStyleLbl="node1" presStyleIdx="0" presStyleCnt="2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056FFFD2-57A0-48BF-ACB6-71FFCB391115}" type="pres">
      <dgm:prSet presAssocID="{E246361D-D827-4D9A-AE71-37C293C5E5B7}" presName="spaceRect" presStyleCnt="0"/>
      <dgm:spPr/>
    </dgm:pt>
    <dgm:pt modelId="{501BA209-F0DB-4B1C-ADAB-84C2D57EF58B}" type="pres">
      <dgm:prSet presAssocID="{E246361D-D827-4D9A-AE71-37C293C5E5B7}" presName="parTx" presStyleLbl="revTx" presStyleIdx="0" presStyleCnt="2">
        <dgm:presLayoutVars>
          <dgm:chMax val="0"/>
          <dgm:chPref val="0"/>
        </dgm:presLayoutVars>
      </dgm:prSet>
      <dgm:spPr/>
    </dgm:pt>
    <dgm:pt modelId="{B80BF97D-3BA5-40AC-900C-7D866D9F70A3}" type="pres">
      <dgm:prSet presAssocID="{F441ABBE-4922-47E9-A2DB-24D3ACFD801B}" presName="sibTrans" presStyleCnt="0"/>
      <dgm:spPr/>
    </dgm:pt>
    <dgm:pt modelId="{E79D4F45-C387-4F99-954F-00E75D1C62FF}" type="pres">
      <dgm:prSet presAssocID="{33E8A264-7B90-4960-B842-E823844511F5}" presName="compNode" presStyleCnt="0"/>
      <dgm:spPr/>
    </dgm:pt>
    <dgm:pt modelId="{4FCC5805-1D5E-4118-8A20-7CB2BBB94A91}" type="pres">
      <dgm:prSet presAssocID="{33E8A264-7B90-4960-B842-E823844511F5}" presName="bgRect" presStyleLbl="bgShp" presStyleIdx="1" presStyleCnt="2"/>
      <dgm:spPr/>
    </dgm:pt>
    <dgm:pt modelId="{6BF5575A-9F68-473C-A138-C4A41C015692}" type="pres">
      <dgm:prSet presAssocID="{33E8A264-7B90-4960-B842-E823844511F5}" presName="iconRect" presStyleLbl="node1" presStyleIdx="1" presStyleCnt="2"/>
      <dgm:spPr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ktor"/>
        </a:ext>
      </dgm:extLst>
    </dgm:pt>
    <dgm:pt modelId="{58AA0264-FF4E-4BA2-8127-526E786FC54A}" type="pres">
      <dgm:prSet presAssocID="{33E8A264-7B90-4960-B842-E823844511F5}" presName="spaceRect" presStyleCnt="0"/>
      <dgm:spPr/>
    </dgm:pt>
    <dgm:pt modelId="{8A793EAC-6776-46F9-AFCE-B42E228C596F}" type="pres">
      <dgm:prSet presAssocID="{33E8A264-7B90-4960-B842-E823844511F5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21B80527-C840-4E6F-BD24-4A0A58091ADC}" srcId="{59D70BEC-2D47-4C6C-A818-4A413083F138}" destId="{33E8A264-7B90-4960-B842-E823844511F5}" srcOrd="1" destOrd="0" parTransId="{39E21A81-FC86-459F-97BB-BCD450640F23}" sibTransId="{AF9DEDC0-401E-40D8-B906-B9E6A2BB6BB3}"/>
    <dgm:cxn modelId="{CF0B7730-FFAF-4C11-8623-D5A41A926600}" type="presOf" srcId="{59D70BEC-2D47-4C6C-A818-4A413083F138}" destId="{65F0910B-CF03-42C1-A3B8-F510B4A2B072}" srcOrd="0" destOrd="0" presId="urn:microsoft.com/office/officeart/2018/2/layout/IconVerticalSolidList"/>
    <dgm:cxn modelId="{7D0A5063-64F4-4403-B500-B9562B13CCFF}" srcId="{59D70BEC-2D47-4C6C-A818-4A413083F138}" destId="{E246361D-D827-4D9A-AE71-37C293C5E5B7}" srcOrd="0" destOrd="0" parTransId="{911D6DA6-BB77-4080-8C4D-0C164CF88D7E}" sibTransId="{F441ABBE-4922-47E9-A2DB-24D3ACFD801B}"/>
    <dgm:cxn modelId="{710DDC43-C3CE-4278-9D12-E237C3AE18C5}" type="presOf" srcId="{E246361D-D827-4D9A-AE71-37C293C5E5B7}" destId="{501BA209-F0DB-4B1C-ADAB-84C2D57EF58B}" srcOrd="0" destOrd="0" presId="urn:microsoft.com/office/officeart/2018/2/layout/IconVerticalSolidList"/>
    <dgm:cxn modelId="{C32724B7-1B30-412D-A7F5-FA3232864567}" type="presOf" srcId="{33E8A264-7B90-4960-B842-E823844511F5}" destId="{8A793EAC-6776-46F9-AFCE-B42E228C596F}" srcOrd="0" destOrd="0" presId="urn:microsoft.com/office/officeart/2018/2/layout/IconVerticalSolidList"/>
    <dgm:cxn modelId="{EA88B65A-4AE5-4F39-9E00-7A087EDA2847}" type="presParOf" srcId="{65F0910B-CF03-42C1-A3B8-F510B4A2B072}" destId="{27D41760-BB84-47F8-AEF0-6B6CD5DE8B97}" srcOrd="0" destOrd="0" presId="urn:microsoft.com/office/officeart/2018/2/layout/IconVerticalSolidList"/>
    <dgm:cxn modelId="{2A852415-2ED6-4D33-9BAD-2B481CB11473}" type="presParOf" srcId="{27D41760-BB84-47F8-AEF0-6B6CD5DE8B97}" destId="{04F3F470-D20A-4E18-B77A-6D2BE809AD41}" srcOrd="0" destOrd="0" presId="urn:microsoft.com/office/officeart/2018/2/layout/IconVerticalSolidList"/>
    <dgm:cxn modelId="{BFAC46EF-1D8B-4835-8E99-0EF922D2B91C}" type="presParOf" srcId="{27D41760-BB84-47F8-AEF0-6B6CD5DE8B97}" destId="{F8505731-0BD8-4FF8-AB95-6C87D6BEBBF0}" srcOrd="1" destOrd="0" presId="urn:microsoft.com/office/officeart/2018/2/layout/IconVerticalSolidList"/>
    <dgm:cxn modelId="{D264EEA9-9EA6-4EE2-A349-E167CFB50CA7}" type="presParOf" srcId="{27D41760-BB84-47F8-AEF0-6B6CD5DE8B97}" destId="{056FFFD2-57A0-48BF-ACB6-71FFCB391115}" srcOrd="2" destOrd="0" presId="urn:microsoft.com/office/officeart/2018/2/layout/IconVerticalSolidList"/>
    <dgm:cxn modelId="{ACF5EB50-4089-43BB-A337-F4C982818F0A}" type="presParOf" srcId="{27D41760-BB84-47F8-AEF0-6B6CD5DE8B97}" destId="{501BA209-F0DB-4B1C-ADAB-84C2D57EF58B}" srcOrd="3" destOrd="0" presId="urn:microsoft.com/office/officeart/2018/2/layout/IconVerticalSolidList"/>
    <dgm:cxn modelId="{AFB8ABD6-F998-4320-A5DA-9E6A6F323C71}" type="presParOf" srcId="{65F0910B-CF03-42C1-A3B8-F510B4A2B072}" destId="{B80BF97D-3BA5-40AC-900C-7D866D9F70A3}" srcOrd="1" destOrd="0" presId="urn:microsoft.com/office/officeart/2018/2/layout/IconVerticalSolidList"/>
    <dgm:cxn modelId="{3B4B19EA-F8C9-45FF-8D48-ADED8AAE69A9}" type="presParOf" srcId="{65F0910B-CF03-42C1-A3B8-F510B4A2B072}" destId="{E79D4F45-C387-4F99-954F-00E75D1C62FF}" srcOrd="2" destOrd="0" presId="urn:microsoft.com/office/officeart/2018/2/layout/IconVerticalSolidList"/>
    <dgm:cxn modelId="{2F953BE9-6DC4-48E9-84DB-C115246C2F20}" type="presParOf" srcId="{E79D4F45-C387-4F99-954F-00E75D1C62FF}" destId="{4FCC5805-1D5E-4118-8A20-7CB2BBB94A91}" srcOrd="0" destOrd="0" presId="urn:microsoft.com/office/officeart/2018/2/layout/IconVerticalSolidList"/>
    <dgm:cxn modelId="{3CB1182B-1E99-48CE-8832-4245C1BFB68E}" type="presParOf" srcId="{E79D4F45-C387-4F99-954F-00E75D1C62FF}" destId="{6BF5575A-9F68-473C-A138-C4A41C015692}" srcOrd="1" destOrd="0" presId="urn:microsoft.com/office/officeart/2018/2/layout/IconVerticalSolidList"/>
    <dgm:cxn modelId="{F6C5EA57-CA1C-4AF1-A3BB-E778579064DC}" type="presParOf" srcId="{E79D4F45-C387-4F99-954F-00E75D1C62FF}" destId="{58AA0264-FF4E-4BA2-8127-526E786FC54A}" srcOrd="2" destOrd="0" presId="urn:microsoft.com/office/officeart/2018/2/layout/IconVerticalSolidList"/>
    <dgm:cxn modelId="{98697862-7943-46EF-9093-3279C400F40B}" type="presParOf" srcId="{E79D4F45-C387-4F99-954F-00E75D1C62FF}" destId="{8A793EAC-6776-46F9-AFCE-B42E228C596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9D70BEC-2D47-4C6C-A818-4A413083F13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46361D-D827-4D9A-AE71-37C293C5E5B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sk-SK" sz="2000" dirty="0">
              <a:latin typeface="Aptos" panose="020B0004020202020204" pitchFamily="34" charset="0"/>
            </a:rPr>
            <a:t>Nadmerný čas strávený pred obrazovkou a nadmerné používanie technológií môže mať škodlivé dopady aj na sociálne vzťahy, čo sa prejavuje zhoršenou socializáciou, </a:t>
          </a:r>
          <a:r>
            <a:rPr lang="sk-SK" sz="2000" i="0" dirty="0">
              <a:effectLst/>
              <a:latin typeface="Aptos" panose="020B0004020202020204" pitchFamily="34" charset="0"/>
            </a:rPr>
            <a:t>komunikáciou a vnímaním medziľudských vzťahov. </a:t>
          </a:r>
          <a:endParaRPr lang="en-US" sz="2000" dirty="0">
            <a:latin typeface="Aptos" panose="020B0004020202020204" pitchFamily="34" charset="0"/>
          </a:endParaRPr>
        </a:p>
      </dgm:t>
    </dgm:pt>
    <dgm:pt modelId="{911D6DA6-BB77-4080-8C4D-0C164CF88D7E}" type="parTrans" cxnId="{7D0A5063-64F4-4403-B500-B9562B13CCFF}">
      <dgm:prSet/>
      <dgm:spPr/>
      <dgm:t>
        <a:bodyPr/>
        <a:lstStyle/>
        <a:p>
          <a:endParaRPr lang="en-US"/>
        </a:p>
      </dgm:t>
    </dgm:pt>
    <dgm:pt modelId="{F441ABBE-4922-47E9-A2DB-24D3ACFD801B}" type="sibTrans" cxnId="{7D0A5063-64F4-4403-B500-B9562B13CCFF}">
      <dgm:prSet/>
      <dgm:spPr/>
      <dgm:t>
        <a:bodyPr/>
        <a:lstStyle/>
        <a:p>
          <a:endParaRPr lang="en-US"/>
        </a:p>
      </dgm:t>
    </dgm:pt>
    <dgm:pt modelId="{65F0910B-CF03-42C1-A3B8-F510B4A2B072}" type="pres">
      <dgm:prSet presAssocID="{59D70BEC-2D47-4C6C-A818-4A413083F138}" presName="root" presStyleCnt="0">
        <dgm:presLayoutVars>
          <dgm:dir/>
          <dgm:resizeHandles val="exact"/>
        </dgm:presLayoutVars>
      </dgm:prSet>
      <dgm:spPr/>
    </dgm:pt>
    <dgm:pt modelId="{27D41760-BB84-47F8-AEF0-6B6CD5DE8B97}" type="pres">
      <dgm:prSet presAssocID="{E246361D-D827-4D9A-AE71-37C293C5E5B7}" presName="compNode" presStyleCnt="0"/>
      <dgm:spPr/>
    </dgm:pt>
    <dgm:pt modelId="{04F3F470-D20A-4E18-B77A-6D2BE809AD41}" type="pres">
      <dgm:prSet presAssocID="{E246361D-D827-4D9A-AE71-37C293C5E5B7}" presName="bgRect" presStyleLbl="bgShp" presStyleIdx="0" presStyleCnt="1"/>
      <dgm:spPr/>
    </dgm:pt>
    <dgm:pt modelId="{F8505731-0BD8-4FF8-AB95-6C87D6BEBBF0}" type="pres">
      <dgm:prSet presAssocID="{E246361D-D827-4D9A-AE71-37C293C5E5B7}" presName="iconRect" presStyleLbl="node1" presStyleIdx="0" presStyleCnt="1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056FFFD2-57A0-48BF-ACB6-71FFCB391115}" type="pres">
      <dgm:prSet presAssocID="{E246361D-D827-4D9A-AE71-37C293C5E5B7}" presName="spaceRect" presStyleCnt="0"/>
      <dgm:spPr/>
    </dgm:pt>
    <dgm:pt modelId="{501BA209-F0DB-4B1C-ADAB-84C2D57EF58B}" type="pres">
      <dgm:prSet presAssocID="{E246361D-D827-4D9A-AE71-37C293C5E5B7}" presName="parTx" presStyleLbl="revTx" presStyleIdx="0" presStyleCnt="1">
        <dgm:presLayoutVars>
          <dgm:chMax val="0"/>
          <dgm:chPref val="0"/>
        </dgm:presLayoutVars>
      </dgm:prSet>
      <dgm:spPr/>
    </dgm:pt>
  </dgm:ptLst>
  <dgm:cxnLst>
    <dgm:cxn modelId="{CF0B7730-FFAF-4C11-8623-D5A41A926600}" type="presOf" srcId="{59D70BEC-2D47-4C6C-A818-4A413083F138}" destId="{65F0910B-CF03-42C1-A3B8-F510B4A2B072}" srcOrd="0" destOrd="0" presId="urn:microsoft.com/office/officeart/2018/2/layout/IconVerticalSolidList"/>
    <dgm:cxn modelId="{7D0A5063-64F4-4403-B500-B9562B13CCFF}" srcId="{59D70BEC-2D47-4C6C-A818-4A413083F138}" destId="{E246361D-D827-4D9A-AE71-37C293C5E5B7}" srcOrd="0" destOrd="0" parTransId="{911D6DA6-BB77-4080-8C4D-0C164CF88D7E}" sibTransId="{F441ABBE-4922-47E9-A2DB-24D3ACFD801B}"/>
    <dgm:cxn modelId="{710DDC43-C3CE-4278-9D12-E237C3AE18C5}" type="presOf" srcId="{E246361D-D827-4D9A-AE71-37C293C5E5B7}" destId="{501BA209-F0DB-4B1C-ADAB-84C2D57EF58B}" srcOrd="0" destOrd="0" presId="urn:microsoft.com/office/officeart/2018/2/layout/IconVerticalSolidList"/>
    <dgm:cxn modelId="{EA88B65A-4AE5-4F39-9E00-7A087EDA2847}" type="presParOf" srcId="{65F0910B-CF03-42C1-A3B8-F510B4A2B072}" destId="{27D41760-BB84-47F8-AEF0-6B6CD5DE8B97}" srcOrd="0" destOrd="0" presId="urn:microsoft.com/office/officeart/2018/2/layout/IconVerticalSolidList"/>
    <dgm:cxn modelId="{2A852415-2ED6-4D33-9BAD-2B481CB11473}" type="presParOf" srcId="{27D41760-BB84-47F8-AEF0-6B6CD5DE8B97}" destId="{04F3F470-D20A-4E18-B77A-6D2BE809AD41}" srcOrd="0" destOrd="0" presId="urn:microsoft.com/office/officeart/2018/2/layout/IconVerticalSolidList"/>
    <dgm:cxn modelId="{BFAC46EF-1D8B-4835-8E99-0EF922D2B91C}" type="presParOf" srcId="{27D41760-BB84-47F8-AEF0-6B6CD5DE8B97}" destId="{F8505731-0BD8-4FF8-AB95-6C87D6BEBBF0}" srcOrd="1" destOrd="0" presId="urn:microsoft.com/office/officeart/2018/2/layout/IconVerticalSolidList"/>
    <dgm:cxn modelId="{D264EEA9-9EA6-4EE2-A349-E167CFB50CA7}" type="presParOf" srcId="{27D41760-BB84-47F8-AEF0-6B6CD5DE8B97}" destId="{056FFFD2-57A0-48BF-ACB6-71FFCB391115}" srcOrd="2" destOrd="0" presId="urn:microsoft.com/office/officeart/2018/2/layout/IconVerticalSolidList"/>
    <dgm:cxn modelId="{ACF5EB50-4089-43BB-A337-F4C982818F0A}" type="presParOf" srcId="{27D41760-BB84-47F8-AEF0-6B6CD5DE8B97}" destId="{501BA209-F0DB-4B1C-ADAB-84C2D57EF58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9D70BEC-2D47-4C6C-A818-4A413083F13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46361D-D827-4D9A-AE71-37C293C5E5B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sk-SK" sz="2000" dirty="0"/>
            <a:t> N</a:t>
          </a:r>
          <a:r>
            <a:rPr lang="sk-SK" sz="2000" i="0" dirty="0">
              <a:effectLst/>
              <a:latin typeface="Aptos" panose="020B0004020202020204" pitchFamily="34" charset="0"/>
            </a:rPr>
            <a:t>admerný čas strávený pred obrazovkou a nadmerné používanie technológií môže mať škodlivé dopady aj na rozsah pozornosti a kreativitu</a:t>
          </a:r>
          <a:r>
            <a:rPr lang="en-US" sz="2000" i="0" dirty="0">
              <a:effectLst/>
              <a:latin typeface="Aptos" panose="020B0004020202020204" pitchFamily="34" charset="0"/>
            </a:rPr>
            <a:t>, </a:t>
          </a:r>
          <a:r>
            <a:rPr lang="sk-SK" sz="2000" i="0" dirty="0">
              <a:effectLst/>
              <a:latin typeface="Aptos" panose="020B0004020202020204" pitchFamily="34" charset="0"/>
            </a:rPr>
            <a:t>čo vedie k rozptyľovaniu a nesústredeniu sa a ďalej k obmedzeniu kreatívnych a inovatívnych činností. </a:t>
          </a:r>
          <a:endParaRPr lang="en-US" sz="2000" dirty="0">
            <a:latin typeface="Aptos" panose="020B0004020202020204" pitchFamily="34" charset="0"/>
          </a:endParaRPr>
        </a:p>
      </dgm:t>
    </dgm:pt>
    <dgm:pt modelId="{911D6DA6-BB77-4080-8C4D-0C164CF88D7E}" type="parTrans" cxnId="{7D0A5063-64F4-4403-B500-B9562B13CCFF}">
      <dgm:prSet/>
      <dgm:spPr/>
      <dgm:t>
        <a:bodyPr/>
        <a:lstStyle/>
        <a:p>
          <a:endParaRPr lang="en-US"/>
        </a:p>
      </dgm:t>
    </dgm:pt>
    <dgm:pt modelId="{F441ABBE-4922-47E9-A2DB-24D3ACFD801B}" type="sibTrans" cxnId="{7D0A5063-64F4-4403-B500-B9562B13CCFF}">
      <dgm:prSet/>
      <dgm:spPr/>
      <dgm:t>
        <a:bodyPr/>
        <a:lstStyle/>
        <a:p>
          <a:endParaRPr lang="en-US"/>
        </a:p>
      </dgm:t>
    </dgm:pt>
    <dgm:pt modelId="{65F0910B-CF03-42C1-A3B8-F510B4A2B072}" type="pres">
      <dgm:prSet presAssocID="{59D70BEC-2D47-4C6C-A818-4A413083F138}" presName="root" presStyleCnt="0">
        <dgm:presLayoutVars>
          <dgm:dir/>
          <dgm:resizeHandles val="exact"/>
        </dgm:presLayoutVars>
      </dgm:prSet>
      <dgm:spPr/>
    </dgm:pt>
    <dgm:pt modelId="{27D41760-BB84-47F8-AEF0-6B6CD5DE8B97}" type="pres">
      <dgm:prSet presAssocID="{E246361D-D827-4D9A-AE71-37C293C5E5B7}" presName="compNode" presStyleCnt="0"/>
      <dgm:spPr/>
    </dgm:pt>
    <dgm:pt modelId="{04F3F470-D20A-4E18-B77A-6D2BE809AD41}" type="pres">
      <dgm:prSet presAssocID="{E246361D-D827-4D9A-AE71-37C293C5E5B7}" presName="bgRect" presStyleLbl="bgShp" presStyleIdx="0" presStyleCnt="1"/>
      <dgm:spPr/>
    </dgm:pt>
    <dgm:pt modelId="{F8505731-0BD8-4FF8-AB95-6C87D6BEBBF0}" type="pres">
      <dgm:prSet presAssocID="{E246361D-D827-4D9A-AE71-37C293C5E5B7}" presName="iconRect" presStyleLbl="node1" presStyleIdx="0" presStyleCnt="1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056FFFD2-57A0-48BF-ACB6-71FFCB391115}" type="pres">
      <dgm:prSet presAssocID="{E246361D-D827-4D9A-AE71-37C293C5E5B7}" presName="spaceRect" presStyleCnt="0"/>
      <dgm:spPr/>
    </dgm:pt>
    <dgm:pt modelId="{501BA209-F0DB-4B1C-ADAB-84C2D57EF58B}" type="pres">
      <dgm:prSet presAssocID="{E246361D-D827-4D9A-AE71-37C293C5E5B7}" presName="parTx" presStyleLbl="revTx" presStyleIdx="0" presStyleCnt="1">
        <dgm:presLayoutVars>
          <dgm:chMax val="0"/>
          <dgm:chPref val="0"/>
        </dgm:presLayoutVars>
      </dgm:prSet>
      <dgm:spPr/>
    </dgm:pt>
  </dgm:ptLst>
  <dgm:cxnLst>
    <dgm:cxn modelId="{CF0B7730-FFAF-4C11-8623-D5A41A926600}" type="presOf" srcId="{59D70BEC-2D47-4C6C-A818-4A413083F138}" destId="{65F0910B-CF03-42C1-A3B8-F510B4A2B072}" srcOrd="0" destOrd="0" presId="urn:microsoft.com/office/officeart/2018/2/layout/IconVerticalSolidList"/>
    <dgm:cxn modelId="{7D0A5063-64F4-4403-B500-B9562B13CCFF}" srcId="{59D70BEC-2D47-4C6C-A818-4A413083F138}" destId="{E246361D-D827-4D9A-AE71-37C293C5E5B7}" srcOrd="0" destOrd="0" parTransId="{911D6DA6-BB77-4080-8C4D-0C164CF88D7E}" sibTransId="{F441ABBE-4922-47E9-A2DB-24D3ACFD801B}"/>
    <dgm:cxn modelId="{710DDC43-C3CE-4278-9D12-E237C3AE18C5}" type="presOf" srcId="{E246361D-D827-4D9A-AE71-37C293C5E5B7}" destId="{501BA209-F0DB-4B1C-ADAB-84C2D57EF58B}" srcOrd="0" destOrd="0" presId="urn:microsoft.com/office/officeart/2018/2/layout/IconVerticalSolidList"/>
    <dgm:cxn modelId="{EA88B65A-4AE5-4F39-9E00-7A087EDA2847}" type="presParOf" srcId="{65F0910B-CF03-42C1-A3B8-F510B4A2B072}" destId="{27D41760-BB84-47F8-AEF0-6B6CD5DE8B97}" srcOrd="0" destOrd="0" presId="urn:microsoft.com/office/officeart/2018/2/layout/IconVerticalSolidList"/>
    <dgm:cxn modelId="{2A852415-2ED6-4D33-9BAD-2B481CB11473}" type="presParOf" srcId="{27D41760-BB84-47F8-AEF0-6B6CD5DE8B97}" destId="{04F3F470-D20A-4E18-B77A-6D2BE809AD41}" srcOrd="0" destOrd="0" presId="urn:microsoft.com/office/officeart/2018/2/layout/IconVerticalSolidList"/>
    <dgm:cxn modelId="{BFAC46EF-1D8B-4835-8E99-0EF922D2B91C}" type="presParOf" srcId="{27D41760-BB84-47F8-AEF0-6B6CD5DE8B97}" destId="{F8505731-0BD8-4FF8-AB95-6C87D6BEBBF0}" srcOrd="1" destOrd="0" presId="urn:microsoft.com/office/officeart/2018/2/layout/IconVerticalSolidList"/>
    <dgm:cxn modelId="{D264EEA9-9EA6-4EE2-A349-E167CFB50CA7}" type="presParOf" srcId="{27D41760-BB84-47F8-AEF0-6B6CD5DE8B97}" destId="{056FFFD2-57A0-48BF-ACB6-71FFCB391115}" srcOrd="2" destOrd="0" presId="urn:microsoft.com/office/officeart/2018/2/layout/IconVerticalSolidList"/>
    <dgm:cxn modelId="{ACF5EB50-4089-43BB-A337-F4C982818F0A}" type="presParOf" srcId="{27D41760-BB84-47F8-AEF0-6B6CD5DE8B97}" destId="{501BA209-F0DB-4B1C-ADAB-84C2D57EF58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6E9A96B-465E-4752-BB59-FA581CCA5422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9D72C62-3019-460A-B1C6-522686A68529}">
      <dgm:prSet custT="1"/>
      <dgm:spPr/>
      <dgm:t>
        <a:bodyPr/>
        <a:lstStyle/>
        <a:p>
          <a:r>
            <a:rPr lang="sk-SK" sz="2000" b="1" i="0" dirty="0">
              <a:solidFill>
                <a:srgbClr val="FFAA5A"/>
              </a:solidFill>
              <a:latin typeface="Aptos" panose="020B0004020202020204" pitchFamily="34" charset="0"/>
            </a:rPr>
            <a:t>Sociálne médiá môžu nepriaznivo ovplyvniť digitálnu pohodu jednotlivcov nasledujúcimi spôsobmi</a:t>
          </a:r>
          <a:r>
            <a:rPr lang="en-US" sz="2000" b="1" dirty="0">
              <a:solidFill>
                <a:srgbClr val="FFAA5A"/>
              </a:solidFill>
              <a:latin typeface="Aptos" panose="020B0004020202020204" pitchFamily="34" charset="0"/>
            </a:rPr>
            <a:t>:</a:t>
          </a:r>
        </a:p>
      </dgm:t>
    </dgm:pt>
    <dgm:pt modelId="{02F8849D-C346-4F88-A445-B11140DCFCD7}" type="parTrans" cxnId="{5CC29793-4C0C-468B-9397-BF2026B9CDF2}">
      <dgm:prSet/>
      <dgm:spPr/>
      <dgm:t>
        <a:bodyPr/>
        <a:lstStyle/>
        <a:p>
          <a:endParaRPr lang="en-US"/>
        </a:p>
      </dgm:t>
    </dgm:pt>
    <dgm:pt modelId="{FC1D5C1F-81B2-4989-96D6-24CBD1352710}" type="sibTrans" cxnId="{5CC29793-4C0C-468B-9397-BF2026B9CDF2}">
      <dgm:prSet/>
      <dgm:spPr/>
      <dgm:t>
        <a:bodyPr/>
        <a:lstStyle/>
        <a:p>
          <a:endParaRPr lang="en-US"/>
        </a:p>
      </dgm:t>
    </dgm:pt>
    <dgm:pt modelId="{538DE7E6-9724-4794-9074-259DBD12232C}">
      <dgm:prSet custT="1"/>
      <dgm:spPr/>
      <dgm:t>
        <a:bodyPr/>
        <a:lstStyle/>
        <a:p>
          <a:r>
            <a:rPr lang="sk-SK" sz="1900" b="1" i="0" dirty="0">
              <a:latin typeface="Aptos" panose="020B0004020202020204" pitchFamily="34" charset="0"/>
            </a:rPr>
            <a:t>Závislosť</a:t>
          </a:r>
          <a:r>
            <a:rPr lang="en-US" sz="1900" b="1" i="0" dirty="0">
              <a:latin typeface="Aptos" panose="020B0004020202020204" pitchFamily="34" charset="0"/>
            </a:rPr>
            <a:t>:</a:t>
          </a:r>
          <a:r>
            <a:rPr lang="en-US" sz="1900" i="0" dirty="0">
              <a:latin typeface="Aptos" panose="020B0004020202020204" pitchFamily="34" charset="0"/>
            </a:rPr>
            <a:t> </a:t>
          </a:r>
          <a:r>
            <a:rPr lang="sk-SK" sz="1900" i="0" dirty="0">
              <a:latin typeface="Aptos" panose="020B0004020202020204" pitchFamily="34" charset="0"/>
            </a:rPr>
            <a:t>Vyšší sklon tráviť čas online a zanedbávanie povinností v reálnom živote</a:t>
          </a:r>
          <a:r>
            <a:rPr lang="en-US" sz="1900" i="0" dirty="0">
              <a:latin typeface="Aptos" panose="020B0004020202020204" pitchFamily="34" charset="0"/>
            </a:rPr>
            <a:t>.</a:t>
          </a:r>
          <a:endParaRPr lang="en-US" sz="1900" dirty="0">
            <a:latin typeface="Aptos" panose="020B0004020202020204" pitchFamily="34" charset="0"/>
          </a:endParaRPr>
        </a:p>
      </dgm:t>
    </dgm:pt>
    <dgm:pt modelId="{D230F23C-0A0E-4BD1-AC79-2965B284F447}" type="parTrans" cxnId="{C7C149A0-7025-4922-8955-8EA30D1EBFD4}">
      <dgm:prSet/>
      <dgm:spPr/>
      <dgm:t>
        <a:bodyPr/>
        <a:lstStyle/>
        <a:p>
          <a:endParaRPr lang="en-US"/>
        </a:p>
      </dgm:t>
    </dgm:pt>
    <dgm:pt modelId="{8FD2DB18-7071-4037-9DBC-72F69E6FEE05}" type="sibTrans" cxnId="{C7C149A0-7025-4922-8955-8EA30D1EBFD4}">
      <dgm:prSet/>
      <dgm:spPr/>
      <dgm:t>
        <a:bodyPr/>
        <a:lstStyle/>
        <a:p>
          <a:endParaRPr lang="en-US"/>
        </a:p>
      </dgm:t>
    </dgm:pt>
    <dgm:pt modelId="{948F7CF0-BC47-4C91-A18E-E5F2E1153E39}">
      <dgm:prSet custT="1"/>
      <dgm:spPr/>
      <dgm:t>
        <a:bodyPr/>
        <a:lstStyle/>
        <a:p>
          <a:r>
            <a:rPr lang="sk-SK" sz="1900" b="1" dirty="0"/>
            <a:t>D</a:t>
          </a:r>
          <a:r>
            <a:rPr lang="sk-SK" sz="1900" b="1" dirty="0">
              <a:latin typeface="Aptos" panose="020B0004020202020204" pitchFamily="34" charset="0"/>
            </a:rPr>
            <a:t>uševné problémy</a:t>
          </a:r>
          <a:r>
            <a:rPr lang="en-US" sz="1900" b="1" dirty="0">
              <a:latin typeface="Aptos" panose="020B0004020202020204" pitchFamily="34" charset="0"/>
            </a:rPr>
            <a:t>: </a:t>
          </a:r>
          <a:r>
            <a:rPr lang="sk-SK" sz="1900" b="0" dirty="0">
              <a:latin typeface="Aptos" panose="020B0004020202020204" pitchFamily="34" charset="0"/>
            </a:rPr>
            <a:t>Potenciál viesť k úzkosti, depresii a nižšej sebaúcte v dôsledku porovnávania sa s ostatnými. </a:t>
          </a:r>
          <a:endParaRPr lang="en-US" sz="1900" b="0" dirty="0">
            <a:latin typeface="Aptos" panose="020B0004020202020204" pitchFamily="34" charset="0"/>
          </a:endParaRPr>
        </a:p>
      </dgm:t>
    </dgm:pt>
    <dgm:pt modelId="{BDF00546-EDEB-4625-9D9C-B48C42C35883}" type="parTrans" cxnId="{E38FE1F8-C019-4B7D-A7FE-278A7D9A3494}">
      <dgm:prSet/>
      <dgm:spPr/>
      <dgm:t>
        <a:bodyPr/>
        <a:lstStyle/>
        <a:p>
          <a:endParaRPr lang="en-US"/>
        </a:p>
      </dgm:t>
    </dgm:pt>
    <dgm:pt modelId="{67625780-F7BB-41ED-A5B6-56D94BDF5354}" type="sibTrans" cxnId="{E38FE1F8-C019-4B7D-A7FE-278A7D9A3494}">
      <dgm:prSet/>
      <dgm:spPr/>
      <dgm:t>
        <a:bodyPr/>
        <a:lstStyle/>
        <a:p>
          <a:endParaRPr lang="en-US"/>
        </a:p>
      </dgm:t>
    </dgm:pt>
    <dgm:pt modelId="{B094AE62-B1C2-4112-A90E-EE8B82084459}">
      <dgm:prSet custT="1"/>
      <dgm:spPr/>
      <dgm:t>
        <a:bodyPr/>
        <a:lstStyle/>
        <a:p>
          <a:r>
            <a:rPr lang="sk-SK" sz="1900" b="1" dirty="0" err="1">
              <a:latin typeface="Aptos" panose="020B0004020202020204" pitchFamily="34" charset="0"/>
            </a:rPr>
            <a:t>Kyberšikana</a:t>
          </a:r>
          <a:r>
            <a:rPr lang="en-US" sz="1900" b="1" dirty="0">
              <a:latin typeface="Aptos" panose="020B0004020202020204" pitchFamily="34" charset="0"/>
            </a:rPr>
            <a:t>: </a:t>
          </a:r>
          <a:r>
            <a:rPr lang="sk-SK" sz="1900" b="0" dirty="0">
              <a:latin typeface="Aptos" panose="020B0004020202020204" pitchFamily="34" charset="0"/>
            </a:rPr>
            <a:t>Potenciálne virtuálne násilie s emocionálnymi a psychickými následkami. </a:t>
          </a:r>
          <a:endParaRPr lang="en-US" sz="1900" b="0" dirty="0">
            <a:latin typeface="Aptos" panose="020B0004020202020204" pitchFamily="34" charset="0"/>
          </a:endParaRPr>
        </a:p>
      </dgm:t>
    </dgm:pt>
    <dgm:pt modelId="{59E4F002-FA07-4335-B5B4-A406C6E64BE9}" type="parTrans" cxnId="{4B4A7EDD-E624-4005-AE91-093E3DFC167D}">
      <dgm:prSet/>
      <dgm:spPr/>
      <dgm:t>
        <a:bodyPr/>
        <a:lstStyle/>
        <a:p>
          <a:endParaRPr lang="en-US"/>
        </a:p>
      </dgm:t>
    </dgm:pt>
    <dgm:pt modelId="{AD779085-13BC-43B7-AA29-E64547A634D2}" type="sibTrans" cxnId="{4B4A7EDD-E624-4005-AE91-093E3DFC167D}">
      <dgm:prSet/>
      <dgm:spPr/>
      <dgm:t>
        <a:bodyPr/>
        <a:lstStyle/>
        <a:p>
          <a:endParaRPr lang="en-US"/>
        </a:p>
      </dgm:t>
    </dgm:pt>
    <dgm:pt modelId="{5B2CAE3D-1488-4CF2-8A49-F18F0D7DF3D4}">
      <dgm:prSet custT="1"/>
      <dgm:spPr/>
      <dgm:t>
        <a:bodyPr/>
        <a:lstStyle/>
        <a:p>
          <a:r>
            <a:rPr lang="sk-SK" sz="1900" b="1" dirty="0">
              <a:latin typeface="Aptos" panose="020B0004020202020204" pitchFamily="34" charset="0"/>
            </a:rPr>
            <a:t>Problémy</a:t>
          </a:r>
          <a:r>
            <a:rPr lang="sk-SK" sz="1900" b="1" noProof="0" dirty="0">
              <a:latin typeface="Aptos" panose="020B0004020202020204" pitchFamily="34" charset="0"/>
            </a:rPr>
            <a:t> </a:t>
          </a:r>
          <a:r>
            <a:rPr lang="sk-SK" sz="1900" b="1" dirty="0">
              <a:latin typeface="Aptos" panose="020B0004020202020204" pitchFamily="34" charset="0"/>
            </a:rPr>
            <a:t>so súkromím</a:t>
          </a:r>
          <a:r>
            <a:rPr lang="en-US" sz="1900" b="1" dirty="0">
              <a:latin typeface="Aptos" panose="020B0004020202020204" pitchFamily="34" charset="0"/>
            </a:rPr>
            <a:t>: </a:t>
          </a:r>
          <a:r>
            <a:rPr lang="sk-SK" sz="1900" b="0" dirty="0">
              <a:latin typeface="Aptos" panose="020B0004020202020204" pitchFamily="34" charset="0"/>
            </a:rPr>
            <a:t>Riziko digitálnej bezpečnosti, krádeže identity a/alebo dát. </a:t>
          </a:r>
          <a:endParaRPr lang="en-US" sz="1900" b="0" dirty="0">
            <a:latin typeface="Aptos" panose="020B0004020202020204" pitchFamily="34" charset="0"/>
          </a:endParaRPr>
        </a:p>
      </dgm:t>
    </dgm:pt>
    <dgm:pt modelId="{4B03A8B6-BD60-45A4-8D00-E1688BB316F8}" type="parTrans" cxnId="{66BB79B0-46E0-4954-A46A-2CBA364B3E93}">
      <dgm:prSet/>
      <dgm:spPr/>
      <dgm:t>
        <a:bodyPr/>
        <a:lstStyle/>
        <a:p>
          <a:endParaRPr lang="en-US"/>
        </a:p>
      </dgm:t>
    </dgm:pt>
    <dgm:pt modelId="{D6675FB4-C307-4795-97C8-2D9758354B33}" type="sibTrans" cxnId="{66BB79B0-46E0-4954-A46A-2CBA364B3E93}">
      <dgm:prSet/>
      <dgm:spPr/>
      <dgm:t>
        <a:bodyPr/>
        <a:lstStyle/>
        <a:p>
          <a:endParaRPr lang="en-US"/>
        </a:p>
      </dgm:t>
    </dgm:pt>
    <dgm:pt modelId="{AC01137C-C191-4847-A9B9-673FD2D21EED}">
      <dgm:prSet custT="1"/>
      <dgm:spPr/>
      <dgm:t>
        <a:bodyPr/>
        <a:lstStyle/>
        <a:p>
          <a:r>
            <a:rPr lang="sk-SK" sz="1900" b="1" dirty="0">
              <a:latin typeface="Aptos" panose="020B0004020202020204" pitchFamily="34" charset="0"/>
            </a:rPr>
            <a:t>Informačné preťaženie</a:t>
          </a:r>
          <a:r>
            <a:rPr lang="en-US" sz="1900" b="1" dirty="0">
              <a:latin typeface="Aptos" panose="020B0004020202020204" pitchFamily="34" charset="0"/>
            </a:rPr>
            <a:t>: </a:t>
          </a:r>
          <a:r>
            <a:rPr lang="sk-SK" sz="1900" b="0" dirty="0">
              <a:latin typeface="Aptos" panose="020B0004020202020204" pitchFamily="34" charset="0"/>
            </a:rPr>
            <a:t>Nadbytok rôznych informácií, ktoré môžu zatieniť potrebné informácie. </a:t>
          </a:r>
          <a:r>
            <a:rPr lang="en-US" sz="1900" dirty="0">
              <a:latin typeface="Aptos" panose="020B0004020202020204" pitchFamily="34" charset="0"/>
            </a:rPr>
            <a:t> </a:t>
          </a:r>
        </a:p>
      </dgm:t>
    </dgm:pt>
    <dgm:pt modelId="{4BC78CDB-F2EE-4CF2-A95B-79E77E9F9C2D}" type="parTrans" cxnId="{20A2FF3C-4292-415A-9238-DC70DBE1F95A}">
      <dgm:prSet/>
      <dgm:spPr/>
      <dgm:t>
        <a:bodyPr/>
        <a:lstStyle/>
        <a:p>
          <a:endParaRPr lang="en-US"/>
        </a:p>
      </dgm:t>
    </dgm:pt>
    <dgm:pt modelId="{149539AF-E144-4994-958E-C72E25206F48}" type="sibTrans" cxnId="{20A2FF3C-4292-415A-9238-DC70DBE1F95A}">
      <dgm:prSet/>
      <dgm:spPr/>
      <dgm:t>
        <a:bodyPr/>
        <a:lstStyle/>
        <a:p>
          <a:endParaRPr lang="en-US"/>
        </a:p>
      </dgm:t>
    </dgm:pt>
    <dgm:pt modelId="{FCE4FE8F-C669-47B3-8F4C-ECA1D8EAD471}">
      <dgm:prSet custT="1"/>
      <dgm:spPr/>
      <dgm:t>
        <a:bodyPr/>
        <a:lstStyle/>
        <a:p>
          <a:r>
            <a:rPr lang="sk-SK" sz="1900" b="1" dirty="0">
              <a:latin typeface="Aptos" panose="020B0004020202020204" pitchFamily="34" charset="0"/>
            </a:rPr>
            <a:t>Strach z premeškania</a:t>
          </a:r>
          <a:r>
            <a:rPr lang="en-US" sz="1900" b="1" dirty="0">
              <a:latin typeface="Aptos" panose="020B0004020202020204" pitchFamily="34" charset="0"/>
            </a:rPr>
            <a:t> (FOMO): </a:t>
          </a:r>
          <a:r>
            <a:rPr lang="sk-SK" sz="1900" b="0" dirty="0">
              <a:latin typeface="Aptos" panose="020B0004020202020204" pitchFamily="34" charset="0"/>
            </a:rPr>
            <a:t>Väčší sklon a potreba nasledovať iných</a:t>
          </a:r>
          <a:r>
            <a:rPr lang="en-US" sz="1900" dirty="0">
              <a:latin typeface="Aptos" panose="020B0004020202020204" pitchFamily="34" charset="0"/>
            </a:rPr>
            <a:t>.</a:t>
          </a:r>
        </a:p>
      </dgm:t>
    </dgm:pt>
    <dgm:pt modelId="{AD9BD882-3A36-47E3-9381-ECFA38DA801E}" type="parTrans" cxnId="{A49B246F-9F7E-44A5-9BA1-5B54E6C88359}">
      <dgm:prSet/>
      <dgm:spPr/>
      <dgm:t>
        <a:bodyPr/>
        <a:lstStyle/>
        <a:p>
          <a:endParaRPr lang="en-US"/>
        </a:p>
      </dgm:t>
    </dgm:pt>
    <dgm:pt modelId="{0267A968-3424-46B6-ACB4-7ADAD9BF10F3}" type="sibTrans" cxnId="{A49B246F-9F7E-44A5-9BA1-5B54E6C88359}">
      <dgm:prSet/>
      <dgm:spPr/>
      <dgm:t>
        <a:bodyPr/>
        <a:lstStyle/>
        <a:p>
          <a:endParaRPr lang="en-US"/>
        </a:p>
      </dgm:t>
    </dgm:pt>
    <dgm:pt modelId="{48267CAD-792A-4295-9932-1552BC9CF6E9}">
      <dgm:prSet custT="1"/>
      <dgm:spPr/>
      <dgm:t>
        <a:bodyPr/>
        <a:lstStyle/>
        <a:p>
          <a:r>
            <a:rPr lang="sk-SK" sz="1900" b="1" dirty="0">
              <a:latin typeface="Aptos" panose="020B0004020202020204" pitchFamily="34" charset="0"/>
            </a:rPr>
            <a:t>Menej interakcií mimo sietí</a:t>
          </a:r>
          <a:r>
            <a:rPr lang="en-US" sz="1900" b="1" dirty="0">
              <a:latin typeface="Aptos" panose="020B0004020202020204" pitchFamily="34" charset="0"/>
            </a:rPr>
            <a:t>:</a:t>
          </a:r>
          <a:r>
            <a:rPr lang="en-US" sz="1900" dirty="0">
              <a:latin typeface="Aptos" panose="020B0004020202020204" pitchFamily="34" charset="0"/>
            </a:rPr>
            <a:t> </a:t>
          </a:r>
          <a:r>
            <a:rPr lang="sk-SK" sz="1900" dirty="0">
              <a:latin typeface="Aptos" panose="020B0004020202020204" pitchFamily="34" charset="0"/>
            </a:rPr>
            <a:t>Znížený počet osobných kontaktov, čo vedie k izolácii a osamelosti. </a:t>
          </a:r>
          <a:r>
            <a:rPr lang="en-US" sz="1900" dirty="0">
              <a:latin typeface="Aptos" panose="020B0004020202020204" pitchFamily="34" charset="0"/>
            </a:rPr>
            <a:t>  </a:t>
          </a:r>
        </a:p>
      </dgm:t>
    </dgm:pt>
    <dgm:pt modelId="{82046CF8-C768-4BAE-843D-D242EE949C3C}" type="parTrans" cxnId="{94BFA880-EC51-4676-87C1-9B2D18B0D18E}">
      <dgm:prSet/>
      <dgm:spPr/>
      <dgm:t>
        <a:bodyPr/>
        <a:lstStyle/>
        <a:p>
          <a:endParaRPr lang="en-US"/>
        </a:p>
      </dgm:t>
    </dgm:pt>
    <dgm:pt modelId="{F80043CC-BE2F-4D1D-B451-14B33C4BA400}" type="sibTrans" cxnId="{94BFA880-EC51-4676-87C1-9B2D18B0D18E}">
      <dgm:prSet/>
      <dgm:spPr/>
      <dgm:t>
        <a:bodyPr/>
        <a:lstStyle/>
        <a:p>
          <a:endParaRPr lang="en-US"/>
        </a:p>
      </dgm:t>
    </dgm:pt>
    <dgm:pt modelId="{53924EAA-9044-48C1-8A5A-21D15F0421F2}" type="pres">
      <dgm:prSet presAssocID="{06E9A96B-465E-4752-BB59-FA581CCA5422}" presName="vert0" presStyleCnt="0">
        <dgm:presLayoutVars>
          <dgm:dir/>
          <dgm:animOne val="branch"/>
          <dgm:animLvl val="lvl"/>
        </dgm:presLayoutVars>
      </dgm:prSet>
      <dgm:spPr/>
    </dgm:pt>
    <dgm:pt modelId="{9FC56526-4345-4E3B-9B09-32187F2989E0}" type="pres">
      <dgm:prSet presAssocID="{59D72C62-3019-460A-B1C6-522686A68529}" presName="thickLine" presStyleLbl="alignNode1" presStyleIdx="0" presStyleCnt="8"/>
      <dgm:spPr/>
    </dgm:pt>
    <dgm:pt modelId="{A4A84029-9C0B-4B5F-A06B-623A2AA4D30B}" type="pres">
      <dgm:prSet presAssocID="{59D72C62-3019-460A-B1C6-522686A68529}" presName="horz1" presStyleCnt="0"/>
      <dgm:spPr/>
    </dgm:pt>
    <dgm:pt modelId="{A5828E8C-7AC6-49EC-A101-FC62BF4746FA}" type="pres">
      <dgm:prSet presAssocID="{59D72C62-3019-460A-B1C6-522686A68529}" presName="tx1" presStyleLbl="revTx" presStyleIdx="0" presStyleCnt="8"/>
      <dgm:spPr/>
    </dgm:pt>
    <dgm:pt modelId="{A3BE59F4-4894-448F-BBCF-241413F96764}" type="pres">
      <dgm:prSet presAssocID="{59D72C62-3019-460A-B1C6-522686A68529}" presName="vert1" presStyleCnt="0"/>
      <dgm:spPr/>
    </dgm:pt>
    <dgm:pt modelId="{6A2FF18A-4AED-4E71-805B-67DC75F8F27E}" type="pres">
      <dgm:prSet presAssocID="{538DE7E6-9724-4794-9074-259DBD12232C}" presName="thickLine" presStyleLbl="alignNode1" presStyleIdx="1" presStyleCnt="8"/>
      <dgm:spPr/>
    </dgm:pt>
    <dgm:pt modelId="{6575F14B-2472-4E26-8FF2-5B87F2DC69AF}" type="pres">
      <dgm:prSet presAssocID="{538DE7E6-9724-4794-9074-259DBD12232C}" presName="horz1" presStyleCnt="0"/>
      <dgm:spPr/>
    </dgm:pt>
    <dgm:pt modelId="{FFFF0908-4B0C-48F6-8D5F-8847D49A900F}" type="pres">
      <dgm:prSet presAssocID="{538DE7E6-9724-4794-9074-259DBD12232C}" presName="tx1" presStyleLbl="revTx" presStyleIdx="1" presStyleCnt="8"/>
      <dgm:spPr/>
    </dgm:pt>
    <dgm:pt modelId="{9260C369-9508-4C95-A408-BDBFAB771240}" type="pres">
      <dgm:prSet presAssocID="{538DE7E6-9724-4794-9074-259DBD12232C}" presName="vert1" presStyleCnt="0"/>
      <dgm:spPr/>
    </dgm:pt>
    <dgm:pt modelId="{006F0F52-C8F2-44D9-95BE-3F19FD465C72}" type="pres">
      <dgm:prSet presAssocID="{948F7CF0-BC47-4C91-A18E-E5F2E1153E39}" presName="thickLine" presStyleLbl="alignNode1" presStyleIdx="2" presStyleCnt="8"/>
      <dgm:spPr/>
    </dgm:pt>
    <dgm:pt modelId="{AE1773BE-057C-4AFA-8763-651794F3EF0C}" type="pres">
      <dgm:prSet presAssocID="{948F7CF0-BC47-4C91-A18E-E5F2E1153E39}" presName="horz1" presStyleCnt="0"/>
      <dgm:spPr/>
    </dgm:pt>
    <dgm:pt modelId="{7741ECF8-25A7-42E8-A069-E3E379088CDC}" type="pres">
      <dgm:prSet presAssocID="{948F7CF0-BC47-4C91-A18E-E5F2E1153E39}" presName="tx1" presStyleLbl="revTx" presStyleIdx="2" presStyleCnt="8"/>
      <dgm:spPr/>
    </dgm:pt>
    <dgm:pt modelId="{988474AB-A492-42E1-848A-716FDA174D85}" type="pres">
      <dgm:prSet presAssocID="{948F7CF0-BC47-4C91-A18E-E5F2E1153E39}" presName="vert1" presStyleCnt="0"/>
      <dgm:spPr/>
    </dgm:pt>
    <dgm:pt modelId="{DE13AF36-B03F-47D6-9E1B-E60F681B5273}" type="pres">
      <dgm:prSet presAssocID="{B094AE62-B1C2-4112-A90E-EE8B82084459}" presName="thickLine" presStyleLbl="alignNode1" presStyleIdx="3" presStyleCnt="8"/>
      <dgm:spPr/>
    </dgm:pt>
    <dgm:pt modelId="{0ED0BCB3-DD0A-4862-B10E-AC9637C953A9}" type="pres">
      <dgm:prSet presAssocID="{B094AE62-B1C2-4112-A90E-EE8B82084459}" presName="horz1" presStyleCnt="0"/>
      <dgm:spPr/>
    </dgm:pt>
    <dgm:pt modelId="{F2FFFB80-697C-420D-8C55-744F3BB04000}" type="pres">
      <dgm:prSet presAssocID="{B094AE62-B1C2-4112-A90E-EE8B82084459}" presName="tx1" presStyleLbl="revTx" presStyleIdx="3" presStyleCnt="8"/>
      <dgm:spPr/>
    </dgm:pt>
    <dgm:pt modelId="{BB0996D9-34B1-42BB-A7E6-C4133EE3A3DB}" type="pres">
      <dgm:prSet presAssocID="{B094AE62-B1C2-4112-A90E-EE8B82084459}" presName="vert1" presStyleCnt="0"/>
      <dgm:spPr/>
    </dgm:pt>
    <dgm:pt modelId="{BD68388E-1BF3-4DB5-ABA2-11346311C4E2}" type="pres">
      <dgm:prSet presAssocID="{5B2CAE3D-1488-4CF2-8A49-F18F0D7DF3D4}" presName="thickLine" presStyleLbl="alignNode1" presStyleIdx="4" presStyleCnt="8"/>
      <dgm:spPr/>
    </dgm:pt>
    <dgm:pt modelId="{FC8A759D-20F5-42C2-80D5-190D1414FD43}" type="pres">
      <dgm:prSet presAssocID="{5B2CAE3D-1488-4CF2-8A49-F18F0D7DF3D4}" presName="horz1" presStyleCnt="0"/>
      <dgm:spPr/>
    </dgm:pt>
    <dgm:pt modelId="{98CC1BCC-564C-46BB-B252-AFF6A265C163}" type="pres">
      <dgm:prSet presAssocID="{5B2CAE3D-1488-4CF2-8A49-F18F0D7DF3D4}" presName="tx1" presStyleLbl="revTx" presStyleIdx="4" presStyleCnt="8"/>
      <dgm:spPr/>
    </dgm:pt>
    <dgm:pt modelId="{9B932CD7-BBEA-4CBF-88A2-391ECAEFC14E}" type="pres">
      <dgm:prSet presAssocID="{5B2CAE3D-1488-4CF2-8A49-F18F0D7DF3D4}" presName="vert1" presStyleCnt="0"/>
      <dgm:spPr/>
    </dgm:pt>
    <dgm:pt modelId="{ECB785B8-DE13-4F51-959A-620AC2ABB49B}" type="pres">
      <dgm:prSet presAssocID="{AC01137C-C191-4847-A9B9-673FD2D21EED}" presName="thickLine" presStyleLbl="alignNode1" presStyleIdx="5" presStyleCnt="8"/>
      <dgm:spPr/>
    </dgm:pt>
    <dgm:pt modelId="{C04D7306-A8D7-4335-9673-5F9E63E114CE}" type="pres">
      <dgm:prSet presAssocID="{AC01137C-C191-4847-A9B9-673FD2D21EED}" presName="horz1" presStyleCnt="0"/>
      <dgm:spPr/>
    </dgm:pt>
    <dgm:pt modelId="{808A7DDA-09EF-4FC0-895E-1769B3991552}" type="pres">
      <dgm:prSet presAssocID="{AC01137C-C191-4847-A9B9-673FD2D21EED}" presName="tx1" presStyleLbl="revTx" presStyleIdx="5" presStyleCnt="8"/>
      <dgm:spPr/>
    </dgm:pt>
    <dgm:pt modelId="{29D4C07C-8DB4-4724-AB24-CF4BB556D06F}" type="pres">
      <dgm:prSet presAssocID="{AC01137C-C191-4847-A9B9-673FD2D21EED}" presName="vert1" presStyleCnt="0"/>
      <dgm:spPr/>
    </dgm:pt>
    <dgm:pt modelId="{0E40E8B6-D48F-431E-ADC2-5DBB1A14E098}" type="pres">
      <dgm:prSet presAssocID="{FCE4FE8F-C669-47B3-8F4C-ECA1D8EAD471}" presName="thickLine" presStyleLbl="alignNode1" presStyleIdx="6" presStyleCnt="8"/>
      <dgm:spPr/>
    </dgm:pt>
    <dgm:pt modelId="{43306FA8-20B8-473F-AE91-3FB678393FBF}" type="pres">
      <dgm:prSet presAssocID="{FCE4FE8F-C669-47B3-8F4C-ECA1D8EAD471}" presName="horz1" presStyleCnt="0"/>
      <dgm:spPr/>
    </dgm:pt>
    <dgm:pt modelId="{A19EEC8F-D3D5-4DD3-8682-79BA789AC2C0}" type="pres">
      <dgm:prSet presAssocID="{FCE4FE8F-C669-47B3-8F4C-ECA1D8EAD471}" presName="tx1" presStyleLbl="revTx" presStyleIdx="6" presStyleCnt="8"/>
      <dgm:spPr/>
    </dgm:pt>
    <dgm:pt modelId="{B152CF7A-AC15-4FFC-AFB4-6D836FE9E8F1}" type="pres">
      <dgm:prSet presAssocID="{FCE4FE8F-C669-47B3-8F4C-ECA1D8EAD471}" presName="vert1" presStyleCnt="0"/>
      <dgm:spPr/>
    </dgm:pt>
    <dgm:pt modelId="{EC0C8B97-66AA-4A25-BB29-4EEC00C8EC11}" type="pres">
      <dgm:prSet presAssocID="{48267CAD-792A-4295-9932-1552BC9CF6E9}" presName="thickLine" presStyleLbl="alignNode1" presStyleIdx="7" presStyleCnt="8"/>
      <dgm:spPr/>
    </dgm:pt>
    <dgm:pt modelId="{05A4C16F-47FE-46E0-B3D7-44E62A01DCFE}" type="pres">
      <dgm:prSet presAssocID="{48267CAD-792A-4295-9932-1552BC9CF6E9}" presName="horz1" presStyleCnt="0"/>
      <dgm:spPr/>
    </dgm:pt>
    <dgm:pt modelId="{6E0B209C-10B6-4F4D-AE1B-6FCBCFD2E6A8}" type="pres">
      <dgm:prSet presAssocID="{48267CAD-792A-4295-9932-1552BC9CF6E9}" presName="tx1" presStyleLbl="revTx" presStyleIdx="7" presStyleCnt="8"/>
      <dgm:spPr/>
    </dgm:pt>
    <dgm:pt modelId="{1E704229-E53C-4856-8823-02C1BB2FE461}" type="pres">
      <dgm:prSet presAssocID="{48267CAD-792A-4295-9932-1552BC9CF6E9}" presName="vert1" presStyleCnt="0"/>
      <dgm:spPr/>
    </dgm:pt>
  </dgm:ptLst>
  <dgm:cxnLst>
    <dgm:cxn modelId="{28A20A05-876C-4C02-AE60-E962E02F1395}" type="presOf" srcId="{FCE4FE8F-C669-47B3-8F4C-ECA1D8EAD471}" destId="{A19EEC8F-D3D5-4DD3-8682-79BA789AC2C0}" srcOrd="0" destOrd="0" presId="urn:microsoft.com/office/officeart/2008/layout/LinedList"/>
    <dgm:cxn modelId="{20A2FF3C-4292-415A-9238-DC70DBE1F95A}" srcId="{06E9A96B-465E-4752-BB59-FA581CCA5422}" destId="{AC01137C-C191-4847-A9B9-673FD2D21EED}" srcOrd="5" destOrd="0" parTransId="{4BC78CDB-F2EE-4CF2-A95B-79E77E9F9C2D}" sibTransId="{149539AF-E144-4994-958E-C72E25206F48}"/>
    <dgm:cxn modelId="{E9F02C3D-47EA-4D3D-A025-73C56757A4EA}" type="presOf" srcId="{5B2CAE3D-1488-4CF2-8A49-F18F0D7DF3D4}" destId="{98CC1BCC-564C-46BB-B252-AFF6A265C163}" srcOrd="0" destOrd="0" presId="urn:microsoft.com/office/officeart/2008/layout/LinedList"/>
    <dgm:cxn modelId="{43CE545F-317D-41EF-91BD-B43C9AC7F71F}" type="presOf" srcId="{B094AE62-B1C2-4112-A90E-EE8B82084459}" destId="{F2FFFB80-697C-420D-8C55-744F3BB04000}" srcOrd="0" destOrd="0" presId="urn:microsoft.com/office/officeart/2008/layout/LinedList"/>
    <dgm:cxn modelId="{0473A963-CC87-4EF2-B64E-B227D3235272}" type="presOf" srcId="{538DE7E6-9724-4794-9074-259DBD12232C}" destId="{FFFF0908-4B0C-48F6-8D5F-8847D49A900F}" srcOrd="0" destOrd="0" presId="urn:microsoft.com/office/officeart/2008/layout/LinedList"/>
    <dgm:cxn modelId="{21E8E46C-5500-46BE-B521-356C4A5A075F}" type="presOf" srcId="{948F7CF0-BC47-4C91-A18E-E5F2E1153E39}" destId="{7741ECF8-25A7-42E8-A069-E3E379088CDC}" srcOrd="0" destOrd="0" presId="urn:microsoft.com/office/officeart/2008/layout/LinedList"/>
    <dgm:cxn modelId="{A49B246F-9F7E-44A5-9BA1-5B54E6C88359}" srcId="{06E9A96B-465E-4752-BB59-FA581CCA5422}" destId="{FCE4FE8F-C669-47B3-8F4C-ECA1D8EAD471}" srcOrd="6" destOrd="0" parTransId="{AD9BD882-3A36-47E3-9381-ECFA38DA801E}" sibTransId="{0267A968-3424-46B6-ACB4-7ADAD9BF10F3}"/>
    <dgm:cxn modelId="{C03F007B-14DD-43CD-B6F8-DB7444646780}" type="presOf" srcId="{06E9A96B-465E-4752-BB59-FA581CCA5422}" destId="{53924EAA-9044-48C1-8A5A-21D15F0421F2}" srcOrd="0" destOrd="0" presId="urn:microsoft.com/office/officeart/2008/layout/LinedList"/>
    <dgm:cxn modelId="{94BFA880-EC51-4676-87C1-9B2D18B0D18E}" srcId="{06E9A96B-465E-4752-BB59-FA581CCA5422}" destId="{48267CAD-792A-4295-9932-1552BC9CF6E9}" srcOrd="7" destOrd="0" parTransId="{82046CF8-C768-4BAE-843D-D242EE949C3C}" sibTransId="{F80043CC-BE2F-4D1D-B451-14B33C4BA400}"/>
    <dgm:cxn modelId="{99496D84-9407-4DFA-A7F3-8E4CF368CFA9}" type="presOf" srcId="{59D72C62-3019-460A-B1C6-522686A68529}" destId="{A5828E8C-7AC6-49EC-A101-FC62BF4746FA}" srcOrd="0" destOrd="0" presId="urn:microsoft.com/office/officeart/2008/layout/LinedList"/>
    <dgm:cxn modelId="{5CC29793-4C0C-468B-9397-BF2026B9CDF2}" srcId="{06E9A96B-465E-4752-BB59-FA581CCA5422}" destId="{59D72C62-3019-460A-B1C6-522686A68529}" srcOrd="0" destOrd="0" parTransId="{02F8849D-C346-4F88-A445-B11140DCFCD7}" sibTransId="{FC1D5C1F-81B2-4989-96D6-24CBD1352710}"/>
    <dgm:cxn modelId="{C7C149A0-7025-4922-8955-8EA30D1EBFD4}" srcId="{06E9A96B-465E-4752-BB59-FA581CCA5422}" destId="{538DE7E6-9724-4794-9074-259DBD12232C}" srcOrd="1" destOrd="0" parTransId="{D230F23C-0A0E-4BD1-AC79-2965B284F447}" sibTransId="{8FD2DB18-7071-4037-9DBC-72F69E6FEE05}"/>
    <dgm:cxn modelId="{8917ACA9-045A-440D-8B25-AC95626AD1FC}" type="presOf" srcId="{AC01137C-C191-4847-A9B9-673FD2D21EED}" destId="{808A7DDA-09EF-4FC0-895E-1769B3991552}" srcOrd="0" destOrd="0" presId="urn:microsoft.com/office/officeart/2008/layout/LinedList"/>
    <dgm:cxn modelId="{66BB79B0-46E0-4954-A46A-2CBA364B3E93}" srcId="{06E9A96B-465E-4752-BB59-FA581CCA5422}" destId="{5B2CAE3D-1488-4CF2-8A49-F18F0D7DF3D4}" srcOrd="4" destOrd="0" parTransId="{4B03A8B6-BD60-45A4-8D00-E1688BB316F8}" sibTransId="{D6675FB4-C307-4795-97C8-2D9758354B33}"/>
    <dgm:cxn modelId="{4B4A7EDD-E624-4005-AE91-093E3DFC167D}" srcId="{06E9A96B-465E-4752-BB59-FA581CCA5422}" destId="{B094AE62-B1C2-4112-A90E-EE8B82084459}" srcOrd="3" destOrd="0" parTransId="{59E4F002-FA07-4335-B5B4-A406C6E64BE9}" sibTransId="{AD779085-13BC-43B7-AA29-E64547A634D2}"/>
    <dgm:cxn modelId="{6BFB08DF-969B-426C-B1D7-7502737CE0A7}" type="presOf" srcId="{48267CAD-792A-4295-9932-1552BC9CF6E9}" destId="{6E0B209C-10B6-4F4D-AE1B-6FCBCFD2E6A8}" srcOrd="0" destOrd="0" presId="urn:microsoft.com/office/officeart/2008/layout/LinedList"/>
    <dgm:cxn modelId="{E38FE1F8-C019-4B7D-A7FE-278A7D9A3494}" srcId="{06E9A96B-465E-4752-BB59-FA581CCA5422}" destId="{948F7CF0-BC47-4C91-A18E-E5F2E1153E39}" srcOrd="2" destOrd="0" parTransId="{BDF00546-EDEB-4625-9D9C-B48C42C35883}" sibTransId="{67625780-F7BB-41ED-A5B6-56D94BDF5354}"/>
    <dgm:cxn modelId="{47C9763F-EB28-426C-B2D7-F4D84D4C345F}" type="presParOf" srcId="{53924EAA-9044-48C1-8A5A-21D15F0421F2}" destId="{9FC56526-4345-4E3B-9B09-32187F2989E0}" srcOrd="0" destOrd="0" presId="urn:microsoft.com/office/officeart/2008/layout/LinedList"/>
    <dgm:cxn modelId="{5B7F350C-7E86-4321-8542-4B3719E84914}" type="presParOf" srcId="{53924EAA-9044-48C1-8A5A-21D15F0421F2}" destId="{A4A84029-9C0B-4B5F-A06B-623A2AA4D30B}" srcOrd="1" destOrd="0" presId="urn:microsoft.com/office/officeart/2008/layout/LinedList"/>
    <dgm:cxn modelId="{250667DD-5CCE-4BB4-AD2E-88661712718E}" type="presParOf" srcId="{A4A84029-9C0B-4B5F-A06B-623A2AA4D30B}" destId="{A5828E8C-7AC6-49EC-A101-FC62BF4746FA}" srcOrd="0" destOrd="0" presId="urn:microsoft.com/office/officeart/2008/layout/LinedList"/>
    <dgm:cxn modelId="{5EAE164D-25FB-4783-A902-BD4CC8E9136D}" type="presParOf" srcId="{A4A84029-9C0B-4B5F-A06B-623A2AA4D30B}" destId="{A3BE59F4-4894-448F-BBCF-241413F96764}" srcOrd="1" destOrd="0" presId="urn:microsoft.com/office/officeart/2008/layout/LinedList"/>
    <dgm:cxn modelId="{FC7BBA77-9AEA-4A77-AD03-571B69DB9FFC}" type="presParOf" srcId="{53924EAA-9044-48C1-8A5A-21D15F0421F2}" destId="{6A2FF18A-4AED-4E71-805B-67DC75F8F27E}" srcOrd="2" destOrd="0" presId="urn:microsoft.com/office/officeart/2008/layout/LinedList"/>
    <dgm:cxn modelId="{F8BDE8D2-7E90-4F3B-B474-A33ADAC94FA0}" type="presParOf" srcId="{53924EAA-9044-48C1-8A5A-21D15F0421F2}" destId="{6575F14B-2472-4E26-8FF2-5B87F2DC69AF}" srcOrd="3" destOrd="0" presId="urn:microsoft.com/office/officeart/2008/layout/LinedList"/>
    <dgm:cxn modelId="{489EAF8F-F797-4070-9F70-419A39AFEE20}" type="presParOf" srcId="{6575F14B-2472-4E26-8FF2-5B87F2DC69AF}" destId="{FFFF0908-4B0C-48F6-8D5F-8847D49A900F}" srcOrd="0" destOrd="0" presId="urn:microsoft.com/office/officeart/2008/layout/LinedList"/>
    <dgm:cxn modelId="{CD55E8F5-9B55-4DC9-A6DE-739F86FA205E}" type="presParOf" srcId="{6575F14B-2472-4E26-8FF2-5B87F2DC69AF}" destId="{9260C369-9508-4C95-A408-BDBFAB771240}" srcOrd="1" destOrd="0" presId="urn:microsoft.com/office/officeart/2008/layout/LinedList"/>
    <dgm:cxn modelId="{C5F42019-3639-4E7F-A5A2-32173277178E}" type="presParOf" srcId="{53924EAA-9044-48C1-8A5A-21D15F0421F2}" destId="{006F0F52-C8F2-44D9-95BE-3F19FD465C72}" srcOrd="4" destOrd="0" presId="urn:microsoft.com/office/officeart/2008/layout/LinedList"/>
    <dgm:cxn modelId="{29F1B054-85E5-4866-A43E-DD73960EACA5}" type="presParOf" srcId="{53924EAA-9044-48C1-8A5A-21D15F0421F2}" destId="{AE1773BE-057C-4AFA-8763-651794F3EF0C}" srcOrd="5" destOrd="0" presId="urn:microsoft.com/office/officeart/2008/layout/LinedList"/>
    <dgm:cxn modelId="{EBB74A10-8FE9-4A5D-9D23-A16DBAFCDCBF}" type="presParOf" srcId="{AE1773BE-057C-4AFA-8763-651794F3EF0C}" destId="{7741ECF8-25A7-42E8-A069-E3E379088CDC}" srcOrd="0" destOrd="0" presId="urn:microsoft.com/office/officeart/2008/layout/LinedList"/>
    <dgm:cxn modelId="{D008CA26-4481-4AAA-B0F2-2586A3BE31AB}" type="presParOf" srcId="{AE1773BE-057C-4AFA-8763-651794F3EF0C}" destId="{988474AB-A492-42E1-848A-716FDA174D85}" srcOrd="1" destOrd="0" presId="urn:microsoft.com/office/officeart/2008/layout/LinedList"/>
    <dgm:cxn modelId="{21201E8C-76F2-45C5-AEA6-BBFB6F1BD8E6}" type="presParOf" srcId="{53924EAA-9044-48C1-8A5A-21D15F0421F2}" destId="{DE13AF36-B03F-47D6-9E1B-E60F681B5273}" srcOrd="6" destOrd="0" presId="urn:microsoft.com/office/officeart/2008/layout/LinedList"/>
    <dgm:cxn modelId="{50C3F739-AAB6-4625-822D-56F05C4DA7C8}" type="presParOf" srcId="{53924EAA-9044-48C1-8A5A-21D15F0421F2}" destId="{0ED0BCB3-DD0A-4862-B10E-AC9637C953A9}" srcOrd="7" destOrd="0" presId="urn:microsoft.com/office/officeart/2008/layout/LinedList"/>
    <dgm:cxn modelId="{4EDE172B-C3DB-44D2-8121-1D0383A7575B}" type="presParOf" srcId="{0ED0BCB3-DD0A-4862-B10E-AC9637C953A9}" destId="{F2FFFB80-697C-420D-8C55-744F3BB04000}" srcOrd="0" destOrd="0" presId="urn:microsoft.com/office/officeart/2008/layout/LinedList"/>
    <dgm:cxn modelId="{3B3F0515-077A-4D93-ACEA-4C7402137DC5}" type="presParOf" srcId="{0ED0BCB3-DD0A-4862-B10E-AC9637C953A9}" destId="{BB0996D9-34B1-42BB-A7E6-C4133EE3A3DB}" srcOrd="1" destOrd="0" presId="urn:microsoft.com/office/officeart/2008/layout/LinedList"/>
    <dgm:cxn modelId="{94C65168-7C79-487F-B506-7346977C27F9}" type="presParOf" srcId="{53924EAA-9044-48C1-8A5A-21D15F0421F2}" destId="{BD68388E-1BF3-4DB5-ABA2-11346311C4E2}" srcOrd="8" destOrd="0" presId="urn:microsoft.com/office/officeart/2008/layout/LinedList"/>
    <dgm:cxn modelId="{AB6C4FAC-0719-460C-AA56-7C752A8CC1C0}" type="presParOf" srcId="{53924EAA-9044-48C1-8A5A-21D15F0421F2}" destId="{FC8A759D-20F5-42C2-80D5-190D1414FD43}" srcOrd="9" destOrd="0" presId="urn:microsoft.com/office/officeart/2008/layout/LinedList"/>
    <dgm:cxn modelId="{E8DDB4D7-D3BC-4F37-A773-3B25CDBB87A3}" type="presParOf" srcId="{FC8A759D-20F5-42C2-80D5-190D1414FD43}" destId="{98CC1BCC-564C-46BB-B252-AFF6A265C163}" srcOrd="0" destOrd="0" presId="urn:microsoft.com/office/officeart/2008/layout/LinedList"/>
    <dgm:cxn modelId="{ABB1A585-3CC6-437B-8196-A18C56816D8B}" type="presParOf" srcId="{FC8A759D-20F5-42C2-80D5-190D1414FD43}" destId="{9B932CD7-BBEA-4CBF-88A2-391ECAEFC14E}" srcOrd="1" destOrd="0" presId="urn:microsoft.com/office/officeart/2008/layout/LinedList"/>
    <dgm:cxn modelId="{E8ED8EB1-218A-4598-A126-39495EA24998}" type="presParOf" srcId="{53924EAA-9044-48C1-8A5A-21D15F0421F2}" destId="{ECB785B8-DE13-4F51-959A-620AC2ABB49B}" srcOrd="10" destOrd="0" presId="urn:microsoft.com/office/officeart/2008/layout/LinedList"/>
    <dgm:cxn modelId="{C638A4C2-3BCC-41D3-9235-97ECE0DD6E5C}" type="presParOf" srcId="{53924EAA-9044-48C1-8A5A-21D15F0421F2}" destId="{C04D7306-A8D7-4335-9673-5F9E63E114CE}" srcOrd="11" destOrd="0" presId="urn:microsoft.com/office/officeart/2008/layout/LinedList"/>
    <dgm:cxn modelId="{AEC2A511-116B-454A-BA68-14E918821071}" type="presParOf" srcId="{C04D7306-A8D7-4335-9673-5F9E63E114CE}" destId="{808A7DDA-09EF-4FC0-895E-1769B3991552}" srcOrd="0" destOrd="0" presId="urn:microsoft.com/office/officeart/2008/layout/LinedList"/>
    <dgm:cxn modelId="{23955994-9F54-4FA0-992E-A41EBBB82D6D}" type="presParOf" srcId="{C04D7306-A8D7-4335-9673-5F9E63E114CE}" destId="{29D4C07C-8DB4-4724-AB24-CF4BB556D06F}" srcOrd="1" destOrd="0" presId="urn:microsoft.com/office/officeart/2008/layout/LinedList"/>
    <dgm:cxn modelId="{B639459B-4860-4E96-B8B4-2451FEB7BD10}" type="presParOf" srcId="{53924EAA-9044-48C1-8A5A-21D15F0421F2}" destId="{0E40E8B6-D48F-431E-ADC2-5DBB1A14E098}" srcOrd="12" destOrd="0" presId="urn:microsoft.com/office/officeart/2008/layout/LinedList"/>
    <dgm:cxn modelId="{A4DA229A-19C2-412D-973D-D290154226FF}" type="presParOf" srcId="{53924EAA-9044-48C1-8A5A-21D15F0421F2}" destId="{43306FA8-20B8-473F-AE91-3FB678393FBF}" srcOrd="13" destOrd="0" presId="urn:microsoft.com/office/officeart/2008/layout/LinedList"/>
    <dgm:cxn modelId="{DCEDA8CE-CA87-49BE-9940-33B384EB49EB}" type="presParOf" srcId="{43306FA8-20B8-473F-AE91-3FB678393FBF}" destId="{A19EEC8F-D3D5-4DD3-8682-79BA789AC2C0}" srcOrd="0" destOrd="0" presId="urn:microsoft.com/office/officeart/2008/layout/LinedList"/>
    <dgm:cxn modelId="{513384EC-F503-4D31-B4A2-C14E5FA2FE84}" type="presParOf" srcId="{43306FA8-20B8-473F-AE91-3FB678393FBF}" destId="{B152CF7A-AC15-4FFC-AFB4-6D836FE9E8F1}" srcOrd="1" destOrd="0" presId="urn:microsoft.com/office/officeart/2008/layout/LinedList"/>
    <dgm:cxn modelId="{E45C236A-4F5C-47FE-B9DC-E0DA0ECD10FC}" type="presParOf" srcId="{53924EAA-9044-48C1-8A5A-21D15F0421F2}" destId="{EC0C8B97-66AA-4A25-BB29-4EEC00C8EC11}" srcOrd="14" destOrd="0" presId="urn:microsoft.com/office/officeart/2008/layout/LinedList"/>
    <dgm:cxn modelId="{9E2E1718-7892-495D-A41A-174F66961A57}" type="presParOf" srcId="{53924EAA-9044-48C1-8A5A-21D15F0421F2}" destId="{05A4C16F-47FE-46E0-B3D7-44E62A01DCFE}" srcOrd="15" destOrd="0" presId="urn:microsoft.com/office/officeart/2008/layout/LinedList"/>
    <dgm:cxn modelId="{7614698C-5AC4-48A9-B67E-50253F37D212}" type="presParOf" srcId="{05A4C16F-47FE-46E0-B3D7-44E62A01DCFE}" destId="{6E0B209C-10B6-4F4D-AE1B-6FCBCFD2E6A8}" srcOrd="0" destOrd="0" presId="urn:microsoft.com/office/officeart/2008/layout/LinedList"/>
    <dgm:cxn modelId="{CA1DB83B-8E4A-4E37-9945-8170AF82AFAB}" type="presParOf" srcId="{05A4C16F-47FE-46E0-B3D7-44E62A01DCFE}" destId="{1E704229-E53C-4856-8823-02C1BB2FE461}" srcOrd="1" destOrd="0" presId="urn:microsoft.com/office/officeart/2008/layout/Lin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95395CA-B4C7-4943-B982-A53B5B016DA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0F80E10-EC98-414E-A711-2E57978EF15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sk-SK" sz="1600" i="0" dirty="0">
              <a:latin typeface="Aptos" panose="020B0004020202020204" pitchFamily="34" charset="0"/>
            </a:rPr>
            <a:t>Dopad internetu a sociálnych médií na životy ľudí sa väčšinou charakterizuje na základe negatívnych predpokladov</a:t>
          </a:r>
          <a:r>
            <a:rPr lang="en-US" sz="1600" i="0" dirty="0">
              <a:latin typeface="Aptos" panose="020B0004020202020204" pitchFamily="34" charset="0"/>
            </a:rPr>
            <a:t>.</a:t>
          </a:r>
          <a:r>
            <a:rPr lang="en-US" sz="1600" baseline="30000" dirty="0">
              <a:latin typeface="Aptos" panose="020B0004020202020204" pitchFamily="34" charset="0"/>
            </a:rPr>
            <a:t>4 </a:t>
          </a:r>
          <a:r>
            <a:rPr lang="sk-SK" sz="1600" baseline="0" dirty="0">
              <a:latin typeface="Aptos" panose="020B0004020202020204" pitchFamily="34" charset="0"/>
            </a:rPr>
            <a:t>A</a:t>
          </a:r>
          <a:r>
            <a:rPr lang="sk-SK" sz="1600" i="0" dirty="0">
              <a:latin typeface="Aptos" panose="020B0004020202020204" pitchFamily="34" charset="0"/>
            </a:rPr>
            <a:t>však dospelí, ktorí dokážu tieto technológie správne a efektívne využívať, majú prístup k mnohým vymoženostiam</a:t>
          </a:r>
          <a:r>
            <a:rPr lang="en-US" sz="1600" i="0" dirty="0">
              <a:latin typeface="Aptos" panose="020B0004020202020204" pitchFamily="34" charset="0"/>
            </a:rPr>
            <a:t>, </a:t>
          </a:r>
          <a:r>
            <a:rPr lang="sk-SK" sz="1600" i="0" dirty="0">
              <a:latin typeface="Aptos" panose="020B0004020202020204" pitchFamily="34" charset="0"/>
            </a:rPr>
            <a:t>ako sú napr. možnosti osobného rozvoja a kontinuálneho vzdelávania sa a príležitosti zlepšiť si život. Zmysluplné využívanie sociálnych sietí prispieva k digitálnej pohode</a:t>
          </a:r>
          <a:r>
            <a:rPr lang="en-US" sz="1600" dirty="0">
              <a:latin typeface="Aptos" panose="020B0004020202020204" pitchFamily="34" charset="0"/>
            </a:rPr>
            <a:t>.</a:t>
          </a:r>
          <a:r>
            <a:rPr lang="sk-SK" sz="1600" dirty="0">
              <a:latin typeface="Aptos" panose="020B0004020202020204" pitchFamily="34" charset="0"/>
            </a:rPr>
            <a:t> Tu sú niektoré z výhod</a:t>
          </a:r>
          <a:r>
            <a:rPr lang="sk-SK" sz="1600" baseline="30000" dirty="0">
              <a:latin typeface="Aptos" panose="020B0004020202020204" pitchFamily="34" charset="0"/>
            </a:rPr>
            <a:t>4</a:t>
          </a:r>
          <a:r>
            <a:rPr lang="sk-SK" sz="1600" dirty="0">
              <a:latin typeface="Aptos" panose="020B0004020202020204" pitchFamily="34" charset="0"/>
            </a:rPr>
            <a:t>:</a:t>
          </a:r>
          <a:r>
            <a:rPr lang="en-US" sz="1600" i="0" dirty="0">
              <a:latin typeface="Aptos" panose="020B0004020202020204" pitchFamily="34" charset="0"/>
            </a:rPr>
            <a:t> </a:t>
          </a:r>
          <a:endParaRPr lang="en-US" sz="1600" dirty="0">
            <a:latin typeface="Aptos" panose="020B0004020202020204" pitchFamily="34" charset="0"/>
          </a:endParaRPr>
        </a:p>
      </dgm:t>
    </dgm:pt>
    <dgm:pt modelId="{DA35BAA2-48DF-4DC9-BB0D-76566263D837}" type="parTrans" cxnId="{01567AD5-A437-4223-8B16-189DE94F9B2A}">
      <dgm:prSet/>
      <dgm:spPr/>
      <dgm:t>
        <a:bodyPr/>
        <a:lstStyle/>
        <a:p>
          <a:endParaRPr lang="en-US"/>
        </a:p>
      </dgm:t>
    </dgm:pt>
    <dgm:pt modelId="{91BA04AE-F406-443C-AEE3-42416514CE8A}" type="sibTrans" cxnId="{01567AD5-A437-4223-8B16-189DE94F9B2A}">
      <dgm:prSet/>
      <dgm:spPr/>
      <dgm:t>
        <a:bodyPr/>
        <a:lstStyle/>
        <a:p>
          <a:endParaRPr lang="en-US"/>
        </a:p>
      </dgm:t>
    </dgm:pt>
    <dgm:pt modelId="{D9029F21-7FA2-4094-9EB7-C5A59F0B6F2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sk-SK" sz="1600" b="1" i="0" dirty="0">
              <a:latin typeface="Aptos" panose="020B0004020202020204" pitchFamily="34" charset="0"/>
            </a:rPr>
            <a:t>Vylepšené sociálne spojenia: </a:t>
          </a:r>
          <a:r>
            <a:rPr lang="sk-SK" sz="1600" b="0" i="0" dirty="0">
              <a:latin typeface="Aptos" panose="020B0004020202020204" pitchFamily="34" charset="0"/>
            </a:rPr>
            <a:t>Sociálne médiá umožňujú spojenie s priateľmi, rodinami a komunitami bez ohľadu na geografické bariéry.</a:t>
          </a:r>
          <a:endParaRPr lang="en-US" sz="1600" dirty="0">
            <a:latin typeface="Aptos" panose="020B0004020202020204" pitchFamily="34" charset="0"/>
          </a:endParaRPr>
        </a:p>
      </dgm:t>
    </dgm:pt>
    <dgm:pt modelId="{52AB5E27-9C88-4B4F-A90F-E53CE71F5229}" type="parTrans" cxnId="{8C11FFE9-4404-4749-8AAE-C149D02700F0}">
      <dgm:prSet/>
      <dgm:spPr/>
      <dgm:t>
        <a:bodyPr/>
        <a:lstStyle/>
        <a:p>
          <a:endParaRPr lang="en-US"/>
        </a:p>
      </dgm:t>
    </dgm:pt>
    <dgm:pt modelId="{C9A5B34D-53BD-4213-A780-A8518E899B9E}" type="sibTrans" cxnId="{8C11FFE9-4404-4749-8AAE-C149D02700F0}">
      <dgm:prSet/>
      <dgm:spPr/>
      <dgm:t>
        <a:bodyPr/>
        <a:lstStyle/>
        <a:p>
          <a:endParaRPr lang="en-US"/>
        </a:p>
      </dgm:t>
    </dgm:pt>
    <dgm:pt modelId="{2BE022A5-12A8-4E88-8960-80D4E8CDDD1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sk-SK" sz="1600" b="1" i="0" dirty="0">
              <a:latin typeface="Aptos" panose="020B0004020202020204" pitchFamily="34" charset="0"/>
            </a:rPr>
            <a:t>Podpora duševného zdravia: </a:t>
          </a:r>
          <a:r>
            <a:rPr lang="sk-SK" sz="1600" b="0" i="0" dirty="0">
              <a:latin typeface="Aptos" panose="020B0004020202020204" pitchFamily="34" charset="0"/>
            </a:rPr>
            <a:t>Sociálne médiá zvyšujú povedomie a poskytujú možnosti prístupu k zdrojom duševného zdravia, vrátane možností terapie, najmä v odľahlých oblastiach. Môžu sa tiež použiť ako nástroj na skríning, liečbu a prevenciu niektorých porúch duševného zdravia pomocou niektorých techník strojového učenia. </a:t>
          </a:r>
          <a:br>
            <a:rPr lang="en-US" sz="1600" i="0" dirty="0">
              <a:latin typeface="Aptos" panose="020B0004020202020204" pitchFamily="34" charset="0"/>
            </a:rPr>
          </a:br>
          <a:endParaRPr lang="en-US" sz="1600" dirty="0">
            <a:latin typeface="Aptos" panose="020B0004020202020204" pitchFamily="34" charset="0"/>
          </a:endParaRPr>
        </a:p>
      </dgm:t>
    </dgm:pt>
    <dgm:pt modelId="{47B76F18-6980-47F5-A51B-269CD230E43B}" type="parTrans" cxnId="{5BF5526B-8B19-4E5C-A163-7C01E15ECD02}">
      <dgm:prSet/>
      <dgm:spPr/>
      <dgm:t>
        <a:bodyPr/>
        <a:lstStyle/>
        <a:p>
          <a:endParaRPr lang="en-US"/>
        </a:p>
      </dgm:t>
    </dgm:pt>
    <dgm:pt modelId="{2A03A15A-68C7-4AB6-81CD-E6FA1CD54BB6}" type="sibTrans" cxnId="{5BF5526B-8B19-4E5C-A163-7C01E15ECD02}">
      <dgm:prSet/>
      <dgm:spPr/>
      <dgm:t>
        <a:bodyPr/>
        <a:lstStyle/>
        <a:p>
          <a:endParaRPr lang="en-US"/>
        </a:p>
      </dgm:t>
    </dgm:pt>
    <dgm:pt modelId="{56F3FD17-CEDD-438B-A7BC-4991B3C49271}" type="pres">
      <dgm:prSet presAssocID="{D95395CA-B4C7-4943-B982-A53B5B016DA3}" presName="root" presStyleCnt="0">
        <dgm:presLayoutVars>
          <dgm:dir/>
          <dgm:resizeHandles val="exact"/>
        </dgm:presLayoutVars>
      </dgm:prSet>
      <dgm:spPr/>
    </dgm:pt>
    <dgm:pt modelId="{9D3DC7E2-B281-418D-A0D2-B542E9DC69A3}" type="pres">
      <dgm:prSet presAssocID="{10F80E10-EC98-414E-A711-2E57978EF158}" presName="compNode" presStyleCnt="0"/>
      <dgm:spPr/>
    </dgm:pt>
    <dgm:pt modelId="{B154DB43-79D3-4BA1-899A-0605D1394E63}" type="pres">
      <dgm:prSet presAssocID="{10F80E10-EC98-414E-A711-2E57978EF158}" presName="bgRect" presStyleLbl="bgShp" presStyleIdx="0" presStyleCnt="3"/>
      <dgm:spPr/>
    </dgm:pt>
    <dgm:pt modelId="{E7E003B2-F745-4E7D-9097-9EB3C6502AEB}" type="pres">
      <dgm:prSet presAssocID="{10F80E10-EC98-414E-A711-2E57978EF15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ipojenia"/>
        </a:ext>
      </dgm:extLst>
    </dgm:pt>
    <dgm:pt modelId="{75A21C30-35A5-4260-BF91-33215C5BEFEE}" type="pres">
      <dgm:prSet presAssocID="{10F80E10-EC98-414E-A711-2E57978EF158}" presName="spaceRect" presStyleCnt="0"/>
      <dgm:spPr/>
    </dgm:pt>
    <dgm:pt modelId="{7CC51084-2ADD-412B-A578-CCC4FC957C08}" type="pres">
      <dgm:prSet presAssocID="{10F80E10-EC98-414E-A711-2E57978EF158}" presName="parTx" presStyleLbl="revTx" presStyleIdx="0" presStyleCnt="3">
        <dgm:presLayoutVars>
          <dgm:chMax val="0"/>
          <dgm:chPref val="0"/>
        </dgm:presLayoutVars>
      </dgm:prSet>
      <dgm:spPr/>
    </dgm:pt>
    <dgm:pt modelId="{AEF46185-E075-4277-9B33-AD1C5CA0F90D}" type="pres">
      <dgm:prSet presAssocID="{91BA04AE-F406-443C-AEE3-42416514CE8A}" presName="sibTrans" presStyleCnt="0"/>
      <dgm:spPr/>
    </dgm:pt>
    <dgm:pt modelId="{38BD9FC6-72B1-43A4-AF19-75CDF4CA97BF}" type="pres">
      <dgm:prSet presAssocID="{D9029F21-7FA2-4094-9EB7-C5A59F0B6F2E}" presName="compNode" presStyleCnt="0"/>
      <dgm:spPr/>
    </dgm:pt>
    <dgm:pt modelId="{3933DA12-C830-4F3E-9FBE-BFEA12D556BF}" type="pres">
      <dgm:prSet presAssocID="{D9029F21-7FA2-4094-9EB7-C5A59F0B6F2E}" presName="bgRect" presStyleLbl="bgShp" presStyleIdx="1" presStyleCnt="3"/>
      <dgm:spPr/>
    </dgm:pt>
    <dgm:pt modelId="{3C5FB2C5-3A3B-49AD-BC0D-A95EC743B9C3}" type="pres">
      <dgm:prSet presAssocID="{D9029F21-7FA2-4094-9EB7-C5A59F0B6F2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ocial Network"/>
        </a:ext>
      </dgm:extLst>
    </dgm:pt>
    <dgm:pt modelId="{7A2A352D-F928-49BB-8D79-D23DF0A214CD}" type="pres">
      <dgm:prSet presAssocID="{D9029F21-7FA2-4094-9EB7-C5A59F0B6F2E}" presName="spaceRect" presStyleCnt="0"/>
      <dgm:spPr/>
    </dgm:pt>
    <dgm:pt modelId="{0113F7E2-DBA2-4DEF-9C8E-FD3771475361}" type="pres">
      <dgm:prSet presAssocID="{D9029F21-7FA2-4094-9EB7-C5A59F0B6F2E}" presName="parTx" presStyleLbl="revTx" presStyleIdx="1" presStyleCnt="3">
        <dgm:presLayoutVars>
          <dgm:chMax val="0"/>
          <dgm:chPref val="0"/>
        </dgm:presLayoutVars>
      </dgm:prSet>
      <dgm:spPr/>
    </dgm:pt>
    <dgm:pt modelId="{B4B7983C-7E4A-48AE-BA27-C059A8676C04}" type="pres">
      <dgm:prSet presAssocID="{C9A5B34D-53BD-4213-A780-A8518E899B9E}" presName="sibTrans" presStyleCnt="0"/>
      <dgm:spPr/>
    </dgm:pt>
    <dgm:pt modelId="{A2E09061-524D-4094-B3C0-5147C888D82C}" type="pres">
      <dgm:prSet presAssocID="{2BE022A5-12A8-4E88-8960-80D4E8CDDD10}" presName="compNode" presStyleCnt="0"/>
      <dgm:spPr/>
    </dgm:pt>
    <dgm:pt modelId="{43B0727E-7827-417F-9887-30618023789C}" type="pres">
      <dgm:prSet presAssocID="{2BE022A5-12A8-4E88-8960-80D4E8CDDD10}" presName="bgRect" presStyleLbl="bgShp" presStyleIdx="2" presStyleCnt="3"/>
      <dgm:spPr/>
    </dgm:pt>
    <dgm:pt modelId="{AEE03A71-A58C-4CB1-A95E-4E31E2F1906E}" type="pres">
      <dgm:prSet presAssocID="{2BE022A5-12A8-4E88-8960-80D4E8CDDD1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nternet"/>
        </a:ext>
      </dgm:extLst>
    </dgm:pt>
    <dgm:pt modelId="{ABC6A24F-E6FC-4355-B77D-903A52F68EE6}" type="pres">
      <dgm:prSet presAssocID="{2BE022A5-12A8-4E88-8960-80D4E8CDDD10}" presName="spaceRect" presStyleCnt="0"/>
      <dgm:spPr/>
    </dgm:pt>
    <dgm:pt modelId="{C9E2349E-4118-4267-8D42-B0B4982EB5BF}" type="pres">
      <dgm:prSet presAssocID="{2BE022A5-12A8-4E88-8960-80D4E8CDDD10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5BF5526B-8B19-4E5C-A163-7C01E15ECD02}" srcId="{D95395CA-B4C7-4943-B982-A53B5B016DA3}" destId="{2BE022A5-12A8-4E88-8960-80D4E8CDDD10}" srcOrd="2" destOrd="0" parTransId="{47B76F18-6980-47F5-A51B-269CD230E43B}" sibTransId="{2A03A15A-68C7-4AB6-81CD-E6FA1CD54BB6}"/>
    <dgm:cxn modelId="{723F847E-9966-448E-995C-AC3F3F616704}" type="presOf" srcId="{D9029F21-7FA2-4094-9EB7-C5A59F0B6F2E}" destId="{0113F7E2-DBA2-4DEF-9C8E-FD3771475361}" srcOrd="0" destOrd="0" presId="urn:microsoft.com/office/officeart/2018/2/layout/IconVerticalSolidList"/>
    <dgm:cxn modelId="{CB169199-A293-4FF5-AF29-31A20549B397}" type="presOf" srcId="{D95395CA-B4C7-4943-B982-A53B5B016DA3}" destId="{56F3FD17-CEDD-438B-A7BC-4991B3C49271}" srcOrd="0" destOrd="0" presId="urn:microsoft.com/office/officeart/2018/2/layout/IconVerticalSolidList"/>
    <dgm:cxn modelId="{351816AF-AE86-4681-BA90-A79117F0A45C}" type="presOf" srcId="{10F80E10-EC98-414E-A711-2E57978EF158}" destId="{7CC51084-2ADD-412B-A578-CCC4FC957C08}" srcOrd="0" destOrd="0" presId="urn:microsoft.com/office/officeart/2018/2/layout/IconVerticalSolidList"/>
    <dgm:cxn modelId="{5046BECC-E85D-4A37-AF1B-334BBBDA9876}" type="presOf" srcId="{2BE022A5-12A8-4E88-8960-80D4E8CDDD10}" destId="{C9E2349E-4118-4267-8D42-B0B4982EB5BF}" srcOrd="0" destOrd="0" presId="urn:microsoft.com/office/officeart/2018/2/layout/IconVerticalSolidList"/>
    <dgm:cxn modelId="{01567AD5-A437-4223-8B16-189DE94F9B2A}" srcId="{D95395CA-B4C7-4943-B982-A53B5B016DA3}" destId="{10F80E10-EC98-414E-A711-2E57978EF158}" srcOrd="0" destOrd="0" parTransId="{DA35BAA2-48DF-4DC9-BB0D-76566263D837}" sibTransId="{91BA04AE-F406-443C-AEE3-42416514CE8A}"/>
    <dgm:cxn modelId="{8C11FFE9-4404-4749-8AAE-C149D02700F0}" srcId="{D95395CA-B4C7-4943-B982-A53B5B016DA3}" destId="{D9029F21-7FA2-4094-9EB7-C5A59F0B6F2E}" srcOrd="1" destOrd="0" parTransId="{52AB5E27-9C88-4B4F-A90F-E53CE71F5229}" sibTransId="{C9A5B34D-53BD-4213-A780-A8518E899B9E}"/>
    <dgm:cxn modelId="{0E04ED6F-3BFC-43C2-88CB-2830E299239F}" type="presParOf" srcId="{56F3FD17-CEDD-438B-A7BC-4991B3C49271}" destId="{9D3DC7E2-B281-418D-A0D2-B542E9DC69A3}" srcOrd="0" destOrd="0" presId="urn:microsoft.com/office/officeart/2018/2/layout/IconVerticalSolidList"/>
    <dgm:cxn modelId="{53D2BB65-B651-4D78-A2C8-948789B07644}" type="presParOf" srcId="{9D3DC7E2-B281-418D-A0D2-B542E9DC69A3}" destId="{B154DB43-79D3-4BA1-899A-0605D1394E63}" srcOrd="0" destOrd="0" presId="urn:microsoft.com/office/officeart/2018/2/layout/IconVerticalSolidList"/>
    <dgm:cxn modelId="{F2201A93-4321-4389-8886-9CC3FE81810F}" type="presParOf" srcId="{9D3DC7E2-B281-418D-A0D2-B542E9DC69A3}" destId="{E7E003B2-F745-4E7D-9097-9EB3C6502AEB}" srcOrd="1" destOrd="0" presId="urn:microsoft.com/office/officeart/2018/2/layout/IconVerticalSolidList"/>
    <dgm:cxn modelId="{7814EA08-E4F4-430F-AB8F-581A62154E56}" type="presParOf" srcId="{9D3DC7E2-B281-418D-A0D2-B542E9DC69A3}" destId="{75A21C30-35A5-4260-BF91-33215C5BEFEE}" srcOrd="2" destOrd="0" presId="urn:microsoft.com/office/officeart/2018/2/layout/IconVerticalSolidList"/>
    <dgm:cxn modelId="{60A348E2-A1E7-4B9E-B51B-5B590F422F16}" type="presParOf" srcId="{9D3DC7E2-B281-418D-A0D2-B542E9DC69A3}" destId="{7CC51084-2ADD-412B-A578-CCC4FC957C08}" srcOrd="3" destOrd="0" presId="urn:microsoft.com/office/officeart/2018/2/layout/IconVerticalSolidList"/>
    <dgm:cxn modelId="{13807399-D19F-4BDE-9F26-96A17278C751}" type="presParOf" srcId="{56F3FD17-CEDD-438B-A7BC-4991B3C49271}" destId="{AEF46185-E075-4277-9B33-AD1C5CA0F90D}" srcOrd="1" destOrd="0" presId="urn:microsoft.com/office/officeart/2018/2/layout/IconVerticalSolidList"/>
    <dgm:cxn modelId="{EFD08BE5-AB26-4FDE-8B3C-19C7FAB48899}" type="presParOf" srcId="{56F3FD17-CEDD-438B-A7BC-4991B3C49271}" destId="{38BD9FC6-72B1-43A4-AF19-75CDF4CA97BF}" srcOrd="2" destOrd="0" presId="urn:microsoft.com/office/officeart/2018/2/layout/IconVerticalSolidList"/>
    <dgm:cxn modelId="{EEC4AE61-B4BF-495F-8D09-CE44C245FB85}" type="presParOf" srcId="{38BD9FC6-72B1-43A4-AF19-75CDF4CA97BF}" destId="{3933DA12-C830-4F3E-9FBE-BFEA12D556BF}" srcOrd="0" destOrd="0" presId="urn:microsoft.com/office/officeart/2018/2/layout/IconVerticalSolidList"/>
    <dgm:cxn modelId="{0331DA9C-DF79-4033-A7A3-9C7C4A17216D}" type="presParOf" srcId="{38BD9FC6-72B1-43A4-AF19-75CDF4CA97BF}" destId="{3C5FB2C5-3A3B-49AD-BC0D-A95EC743B9C3}" srcOrd="1" destOrd="0" presId="urn:microsoft.com/office/officeart/2018/2/layout/IconVerticalSolidList"/>
    <dgm:cxn modelId="{3C5BDFF2-A958-485E-BEE9-9718C534D6F9}" type="presParOf" srcId="{38BD9FC6-72B1-43A4-AF19-75CDF4CA97BF}" destId="{7A2A352D-F928-49BB-8D79-D23DF0A214CD}" srcOrd="2" destOrd="0" presId="urn:microsoft.com/office/officeart/2018/2/layout/IconVerticalSolidList"/>
    <dgm:cxn modelId="{E1C3226E-825A-49D5-8C97-E3ACCEB4DA4D}" type="presParOf" srcId="{38BD9FC6-72B1-43A4-AF19-75CDF4CA97BF}" destId="{0113F7E2-DBA2-4DEF-9C8E-FD3771475361}" srcOrd="3" destOrd="0" presId="urn:microsoft.com/office/officeart/2018/2/layout/IconVerticalSolidList"/>
    <dgm:cxn modelId="{E175192C-B574-4CC8-A2DE-3CA3A5011F2F}" type="presParOf" srcId="{56F3FD17-CEDD-438B-A7BC-4991B3C49271}" destId="{B4B7983C-7E4A-48AE-BA27-C059A8676C04}" srcOrd="3" destOrd="0" presId="urn:microsoft.com/office/officeart/2018/2/layout/IconVerticalSolidList"/>
    <dgm:cxn modelId="{E4F99956-37AF-426A-B21F-16C0E34FDBBB}" type="presParOf" srcId="{56F3FD17-CEDD-438B-A7BC-4991B3C49271}" destId="{A2E09061-524D-4094-B3C0-5147C888D82C}" srcOrd="4" destOrd="0" presId="urn:microsoft.com/office/officeart/2018/2/layout/IconVerticalSolidList"/>
    <dgm:cxn modelId="{FA00FAAA-762D-4C5D-98D3-E299954AEA6F}" type="presParOf" srcId="{A2E09061-524D-4094-B3C0-5147C888D82C}" destId="{43B0727E-7827-417F-9887-30618023789C}" srcOrd="0" destOrd="0" presId="urn:microsoft.com/office/officeart/2018/2/layout/IconVerticalSolidList"/>
    <dgm:cxn modelId="{4E640928-032C-4910-8D9F-C03907C88CF7}" type="presParOf" srcId="{A2E09061-524D-4094-B3C0-5147C888D82C}" destId="{AEE03A71-A58C-4CB1-A95E-4E31E2F1906E}" srcOrd="1" destOrd="0" presId="urn:microsoft.com/office/officeart/2018/2/layout/IconVerticalSolidList"/>
    <dgm:cxn modelId="{7D6295F3-4A80-4FB7-857E-11355E7C430F}" type="presParOf" srcId="{A2E09061-524D-4094-B3C0-5147C888D82C}" destId="{ABC6A24F-E6FC-4355-B77D-903A52F68EE6}" srcOrd="2" destOrd="0" presId="urn:microsoft.com/office/officeart/2018/2/layout/IconVerticalSolidList"/>
    <dgm:cxn modelId="{B8FAD619-76A3-4BEA-AF18-C8339D5C1D84}" type="presParOf" srcId="{A2E09061-524D-4094-B3C0-5147C888D82C}" destId="{C9E2349E-4118-4267-8D42-B0B4982EB5B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0B4FAD1-F01A-45D0-9980-296507812121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49A185E8-EFEE-44F5-AA73-11BF3E6CD0B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sk-SK" sz="2400" b="1" i="0" dirty="0">
              <a:latin typeface="Aptos" panose="020B0004020202020204" pitchFamily="34" charset="0"/>
            </a:rPr>
            <a:t>Ďalšie výhody</a:t>
          </a:r>
          <a:endParaRPr lang="en-US" sz="2400" dirty="0">
            <a:latin typeface="Aptos" panose="020B0004020202020204" pitchFamily="34" charset="0"/>
          </a:endParaRPr>
        </a:p>
      </dgm:t>
    </dgm:pt>
    <dgm:pt modelId="{3C863F84-6F24-4283-83A1-4BD7CC92BCA7}" type="parTrans" cxnId="{9E8608A6-3344-4004-87F6-26BB21863B75}">
      <dgm:prSet/>
      <dgm:spPr/>
      <dgm:t>
        <a:bodyPr/>
        <a:lstStyle/>
        <a:p>
          <a:endParaRPr lang="en-US" sz="1600">
            <a:latin typeface="Aptos" panose="020B0004020202020204" pitchFamily="34" charset="0"/>
          </a:endParaRPr>
        </a:p>
      </dgm:t>
    </dgm:pt>
    <dgm:pt modelId="{684CCA59-FCDB-4415-A0B7-6C7F7B769322}" type="sibTrans" cxnId="{9E8608A6-3344-4004-87F6-26BB21863B75}">
      <dgm:prSet/>
      <dgm:spPr/>
      <dgm:t>
        <a:bodyPr/>
        <a:lstStyle/>
        <a:p>
          <a:endParaRPr lang="en-US" sz="1600">
            <a:latin typeface="Aptos" panose="020B0004020202020204" pitchFamily="34" charset="0"/>
          </a:endParaRPr>
        </a:p>
      </dgm:t>
    </dgm:pt>
    <dgm:pt modelId="{076F660D-B071-4169-879C-ADE9521B903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sk-SK" sz="1600" b="1" i="0" dirty="0">
              <a:latin typeface="Aptos" panose="020B0004020202020204" pitchFamily="34" charset="0"/>
            </a:rPr>
            <a:t>Vzdelávanie: </a:t>
          </a:r>
          <a:r>
            <a:rPr lang="sk-SK" sz="1600" b="0" i="0" dirty="0">
              <a:latin typeface="Aptos" panose="020B0004020202020204" pitchFamily="34" charset="0"/>
            </a:rPr>
            <a:t>Môžu sa použiť na vzdelávacie účely prostredníctvom zdrojov, nástrojov a diskusií na mnohé témy, ktoré dopĺňajú tradičné vzdelávanie.</a:t>
          </a:r>
          <a:r>
            <a:rPr lang="en-US" sz="1600" i="0" dirty="0">
              <a:latin typeface="Aptos" panose="020B0004020202020204" pitchFamily="34" charset="0"/>
            </a:rPr>
            <a:t> </a:t>
          </a:r>
          <a:endParaRPr lang="en-US" sz="1600" dirty="0">
            <a:latin typeface="Aptos" panose="020B0004020202020204" pitchFamily="34" charset="0"/>
          </a:endParaRPr>
        </a:p>
      </dgm:t>
    </dgm:pt>
    <dgm:pt modelId="{039CC391-2370-4282-BFE9-1D93B37B19E2}" type="parTrans" cxnId="{720C8E26-3CDC-4D90-A197-1F57AD5F09B4}">
      <dgm:prSet/>
      <dgm:spPr/>
      <dgm:t>
        <a:bodyPr/>
        <a:lstStyle/>
        <a:p>
          <a:endParaRPr lang="en-US" sz="1600">
            <a:latin typeface="Aptos" panose="020B0004020202020204" pitchFamily="34" charset="0"/>
          </a:endParaRPr>
        </a:p>
      </dgm:t>
    </dgm:pt>
    <dgm:pt modelId="{4A0D8D92-6645-4BFD-8938-292A5DBE86E4}" type="sibTrans" cxnId="{720C8E26-3CDC-4D90-A197-1F57AD5F09B4}">
      <dgm:prSet/>
      <dgm:spPr/>
      <dgm:t>
        <a:bodyPr/>
        <a:lstStyle/>
        <a:p>
          <a:endParaRPr lang="en-US" sz="1600">
            <a:latin typeface="Aptos" panose="020B0004020202020204" pitchFamily="34" charset="0"/>
          </a:endParaRPr>
        </a:p>
      </dgm:t>
    </dgm:pt>
    <dgm:pt modelId="{F6EBB7CE-1C27-4225-9DC4-D9F51DC8E5A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sk-SK" sz="1600" b="1" i="0" dirty="0">
              <a:latin typeface="Aptos" panose="020B0004020202020204" pitchFamily="34" charset="0"/>
            </a:rPr>
            <a:t>Sebavyjadrenie: </a:t>
          </a:r>
          <a:r>
            <a:rPr lang="sk-SK" sz="1600" b="0" i="0" dirty="0">
              <a:latin typeface="Aptos" panose="020B0004020202020204" pitchFamily="34" charset="0"/>
            </a:rPr>
            <a:t>Ponúkajú nástroje na fotografovanie, videozáznamy a písanie, ktoré používateľom umožňujú vyjadriť svoje pocity a perspektívy. </a:t>
          </a:r>
          <a:r>
            <a:rPr lang="en-US" sz="1600" i="0" dirty="0">
              <a:latin typeface="Aptos" panose="020B0004020202020204" pitchFamily="34" charset="0"/>
            </a:rPr>
            <a:t> </a:t>
          </a:r>
          <a:endParaRPr lang="en-US" sz="1600" dirty="0">
            <a:latin typeface="Aptos" panose="020B0004020202020204" pitchFamily="34" charset="0"/>
          </a:endParaRPr>
        </a:p>
      </dgm:t>
    </dgm:pt>
    <dgm:pt modelId="{0876E564-9D94-4CE7-A88C-2187844307DA}" type="parTrans" cxnId="{3B294FE7-88CF-4841-BCCD-0451600D87F6}">
      <dgm:prSet/>
      <dgm:spPr/>
      <dgm:t>
        <a:bodyPr/>
        <a:lstStyle/>
        <a:p>
          <a:endParaRPr lang="en-US" sz="1600">
            <a:latin typeface="Aptos" panose="020B0004020202020204" pitchFamily="34" charset="0"/>
          </a:endParaRPr>
        </a:p>
      </dgm:t>
    </dgm:pt>
    <dgm:pt modelId="{75207335-7990-4027-8EAC-5BB2544FD1B3}" type="sibTrans" cxnId="{3B294FE7-88CF-4841-BCCD-0451600D87F6}">
      <dgm:prSet/>
      <dgm:spPr/>
      <dgm:t>
        <a:bodyPr/>
        <a:lstStyle/>
        <a:p>
          <a:endParaRPr lang="en-US" sz="1600">
            <a:latin typeface="Aptos" panose="020B0004020202020204" pitchFamily="34" charset="0"/>
          </a:endParaRPr>
        </a:p>
      </dgm:t>
    </dgm:pt>
    <dgm:pt modelId="{9DAC6B7C-0CF0-45C6-B7DD-FECB19A2BD3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sk-SK" sz="1600" b="1" i="0" dirty="0">
              <a:latin typeface="Aptos" panose="020B0004020202020204" pitchFamily="34" charset="0"/>
            </a:rPr>
            <a:t>Rozvoj kontaktov: </a:t>
          </a:r>
          <a:r>
            <a:rPr lang="sk-SK" sz="1600" b="0" i="0" dirty="0">
              <a:latin typeface="Aptos" panose="020B0004020202020204" pitchFamily="34" charset="0"/>
            </a:rPr>
            <a:t>Umožňujú jednotlivcom nadviazať profesionálne kontakty a získať pracovné príležitosti. </a:t>
          </a:r>
          <a:r>
            <a:rPr lang="en-US" sz="1600" b="1" i="0" dirty="0">
              <a:latin typeface="Aptos" panose="020B0004020202020204" pitchFamily="34" charset="0"/>
            </a:rPr>
            <a:t> </a:t>
          </a:r>
          <a:endParaRPr lang="en-US" sz="1600" dirty="0">
            <a:latin typeface="Aptos" panose="020B0004020202020204" pitchFamily="34" charset="0"/>
          </a:endParaRPr>
        </a:p>
      </dgm:t>
    </dgm:pt>
    <dgm:pt modelId="{46BE8520-4CB6-42D2-A089-8E496BB96BF7}" type="parTrans" cxnId="{E0A13EF0-CBD1-4576-A10E-A70A5C155D75}">
      <dgm:prSet/>
      <dgm:spPr/>
      <dgm:t>
        <a:bodyPr/>
        <a:lstStyle/>
        <a:p>
          <a:endParaRPr lang="en-US" sz="1600">
            <a:latin typeface="Aptos" panose="020B0004020202020204" pitchFamily="34" charset="0"/>
          </a:endParaRPr>
        </a:p>
      </dgm:t>
    </dgm:pt>
    <dgm:pt modelId="{2F0C105A-A16C-4791-B72F-C71A4AE5E6B2}" type="sibTrans" cxnId="{E0A13EF0-CBD1-4576-A10E-A70A5C155D75}">
      <dgm:prSet/>
      <dgm:spPr/>
      <dgm:t>
        <a:bodyPr/>
        <a:lstStyle/>
        <a:p>
          <a:endParaRPr lang="en-US" sz="1600">
            <a:latin typeface="Aptos" panose="020B0004020202020204" pitchFamily="34" charset="0"/>
          </a:endParaRPr>
        </a:p>
      </dgm:t>
    </dgm:pt>
    <dgm:pt modelId="{01754A67-25FB-4E18-9317-BD4A5345ABC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sk-SK" sz="1600" b="1" dirty="0">
              <a:latin typeface="Aptos" panose="020B0004020202020204" pitchFamily="34" charset="0"/>
            </a:rPr>
            <a:t>Zdieľanie: </a:t>
          </a:r>
          <a:r>
            <a:rPr lang="sk-SK" sz="1600" b="0" dirty="0">
              <a:latin typeface="Aptos" panose="020B0004020202020204" pitchFamily="34" charset="0"/>
            </a:rPr>
            <a:t>Pomáhajú pri zdieľaní správ a informácií a umožňujú ľuďom mať prehľad a byť informovanými.</a:t>
          </a:r>
          <a:endParaRPr lang="en-US" sz="1600" dirty="0">
            <a:latin typeface="Aptos" panose="020B0004020202020204" pitchFamily="34" charset="0"/>
          </a:endParaRPr>
        </a:p>
      </dgm:t>
    </dgm:pt>
    <dgm:pt modelId="{42F6A258-D149-4B26-9BAA-C447E8AA1B10}" type="parTrans" cxnId="{B3AEA752-27C1-4A8C-B969-556A1E4E469F}">
      <dgm:prSet/>
      <dgm:spPr/>
      <dgm:t>
        <a:bodyPr/>
        <a:lstStyle/>
        <a:p>
          <a:endParaRPr lang="en-US" sz="1600">
            <a:latin typeface="Aptos" panose="020B0004020202020204" pitchFamily="34" charset="0"/>
          </a:endParaRPr>
        </a:p>
      </dgm:t>
    </dgm:pt>
    <dgm:pt modelId="{3E3DB27F-F888-4BFE-8D5C-2D7452ACD787}" type="sibTrans" cxnId="{B3AEA752-27C1-4A8C-B969-556A1E4E469F}">
      <dgm:prSet/>
      <dgm:spPr/>
      <dgm:t>
        <a:bodyPr/>
        <a:lstStyle/>
        <a:p>
          <a:endParaRPr lang="en-US" sz="1600">
            <a:latin typeface="Aptos" panose="020B0004020202020204" pitchFamily="34" charset="0"/>
          </a:endParaRPr>
        </a:p>
      </dgm:t>
    </dgm:pt>
    <dgm:pt modelId="{3AE14F6F-B83A-458B-AFD2-DA7CCD1951B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sk-SK" sz="1600" b="1" i="0" dirty="0">
              <a:latin typeface="Aptos" panose="020B0004020202020204" pitchFamily="34" charset="0"/>
            </a:rPr>
            <a:t>Vytváranie povedomia: </a:t>
          </a:r>
          <a:r>
            <a:rPr lang="sk-SK" sz="1600" b="0" i="0" dirty="0">
              <a:latin typeface="Aptos" panose="020B0004020202020204" pitchFamily="34" charset="0"/>
            </a:rPr>
            <a:t>Pomáhajú zvyšovať povedomie o sociálnych problémoch a vyjadrovať názory a postoje.</a:t>
          </a:r>
          <a:r>
            <a:rPr lang="sk-SK" sz="1600" b="1" i="0" dirty="0">
              <a:latin typeface="Aptos" panose="020B0004020202020204" pitchFamily="34" charset="0"/>
            </a:rPr>
            <a:t> </a:t>
          </a:r>
          <a:r>
            <a:rPr lang="en-US" sz="1600" i="0" dirty="0">
              <a:latin typeface="Aptos" panose="020B0004020202020204" pitchFamily="34" charset="0"/>
            </a:rPr>
            <a:t> </a:t>
          </a:r>
          <a:endParaRPr lang="en-US" sz="1600" dirty="0">
            <a:latin typeface="Aptos" panose="020B0004020202020204" pitchFamily="34" charset="0"/>
          </a:endParaRPr>
        </a:p>
      </dgm:t>
    </dgm:pt>
    <dgm:pt modelId="{D466549D-0904-41DF-8B39-5C123262379B}" type="parTrans" cxnId="{4EE9E98C-AE68-4E29-B6BA-88555ED192C1}">
      <dgm:prSet/>
      <dgm:spPr/>
      <dgm:t>
        <a:bodyPr/>
        <a:lstStyle/>
        <a:p>
          <a:endParaRPr lang="en-US" sz="1600">
            <a:latin typeface="Aptos" panose="020B0004020202020204" pitchFamily="34" charset="0"/>
          </a:endParaRPr>
        </a:p>
      </dgm:t>
    </dgm:pt>
    <dgm:pt modelId="{11AAC7A4-3035-4F3F-9537-E5DFE720BE32}" type="sibTrans" cxnId="{4EE9E98C-AE68-4E29-B6BA-88555ED192C1}">
      <dgm:prSet/>
      <dgm:spPr/>
      <dgm:t>
        <a:bodyPr/>
        <a:lstStyle/>
        <a:p>
          <a:endParaRPr lang="en-US" sz="1600">
            <a:latin typeface="Aptos" panose="020B0004020202020204" pitchFamily="34" charset="0"/>
          </a:endParaRPr>
        </a:p>
      </dgm:t>
    </dgm:pt>
    <dgm:pt modelId="{17E9923F-8A31-4C86-82ED-F8961DF7E8F9}" type="pres">
      <dgm:prSet presAssocID="{10B4FAD1-F01A-45D0-9980-296507812121}" presName="root" presStyleCnt="0">
        <dgm:presLayoutVars>
          <dgm:dir/>
          <dgm:resizeHandles val="exact"/>
        </dgm:presLayoutVars>
      </dgm:prSet>
      <dgm:spPr/>
    </dgm:pt>
    <dgm:pt modelId="{B30C6061-6F0E-44F3-9279-5A400C246A00}" type="pres">
      <dgm:prSet presAssocID="{49A185E8-EFEE-44F5-AA73-11BF3E6CD0B2}" presName="compNode" presStyleCnt="0"/>
      <dgm:spPr/>
    </dgm:pt>
    <dgm:pt modelId="{588628CF-FB44-405A-B071-8BF94613D907}" type="pres">
      <dgm:prSet presAssocID="{49A185E8-EFEE-44F5-AA73-11BF3E6CD0B2}" presName="bgRect" presStyleLbl="bgShp" presStyleIdx="0" presStyleCnt="6" custLinFactNeighborX="245" custLinFactNeighborY="-50235"/>
      <dgm:spPr>
        <a:solidFill>
          <a:srgbClr val="92BAB5"/>
        </a:solidFill>
      </dgm:spPr>
    </dgm:pt>
    <dgm:pt modelId="{AFB384EB-8023-4CC6-9AB7-52C4B6B7C1A0}" type="pres">
      <dgm:prSet presAssocID="{49A185E8-EFEE-44F5-AA73-11BF3E6CD0B2}" presName="iconRect" presStyleLbl="node1" presStyleIdx="0" presStyleCnt="6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C86E7432-6241-4BEC-8E84-0E9E1F03361C}" type="pres">
      <dgm:prSet presAssocID="{49A185E8-EFEE-44F5-AA73-11BF3E6CD0B2}" presName="spaceRect" presStyleCnt="0"/>
      <dgm:spPr/>
    </dgm:pt>
    <dgm:pt modelId="{406690D6-4A7D-4ED6-885F-136C62F1D830}" type="pres">
      <dgm:prSet presAssocID="{49A185E8-EFEE-44F5-AA73-11BF3E6CD0B2}" presName="parTx" presStyleLbl="revTx" presStyleIdx="0" presStyleCnt="6">
        <dgm:presLayoutVars>
          <dgm:chMax val="0"/>
          <dgm:chPref val="0"/>
        </dgm:presLayoutVars>
      </dgm:prSet>
      <dgm:spPr/>
    </dgm:pt>
    <dgm:pt modelId="{9865A8AB-C469-4D29-A5DA-2CE6FD247910}" type="pres">
      <dgm:prSet presAssocID="{684CCA59-FCDB-4415-A0B7-6C7F7B769322}" presName="sibTrans" presStyleCnt="0"/>
      <dgm:spPr/>
    </dgm:pt>
    <dgm:pt modelId="{555A4D19-27C0-4832-B7E8-C99CF1F8DE9A}" type="pres">
      <dgm:prSet presAssocID="{076F660D-B071-4169-879C-ADE9521B9033}" presName="compNode" presStyleCnt="0"/>
      <dgm:spPr/>
    </dgm:pt>
    <dgm:pt modelId="{E9B1ACA2-F456-4A02-8D7E-FA281AEFCC23}" type="pres">
      <dgm:prSet presAssocID="{076F660D-B071-4169-879C-ADE9521B9033}" presName="bgRect" presStyleLbl="bgShp" presStyleIdx="1" presStyleCnt="6"/>
      <dgm:spPr/>
    </dgm:pt>
    <dgm:pt modelId="{33706E04-C7E6-49F2-B65E-976D12A95063}" type="pres">
      <dgm:prSet presAssocID="{076F660D-B071-4169-879C-ADE9521B9033}" presName="iconRect" presStyleLbl="node1" presStyleIdx="1" presStyleCnt="6"/>
      <dgm:spPr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rieda"/>
        </a:ext>
      </dgm:extLst>
    </dgm:pt>
    <dgm:pt modelId="{4E3C8E20-752B-47CD-8962-4A0E4FF721CD}" type="pres">
      <dgm:prSet presAssocID="{076F660D-B071-4169-879C-ADE9521B9033}" presName="spaceRect" presStyleCnt="0"/>
      <dgm:spPr/>
    </dgm:pt>
    <dgm:pt modelId="{BC086E5D-42D4-4D2E-B543-402546958D34}" type="pres">
      <dgm:prSet presAssocID="{076F660D-B071-4169-879C-ADE9521B9033}" presName="parTx" presStyleLbl="revTx" presStyleIdx="1" presStyleCnt="6">
        <dgm:presLayoutVars>
          <dgm:chMax val="0"/>
          <dgm:chPref val="0"/>
        </dgm:presLayoutVars>
      </dgm:prSet>
      <dgm:spPr/>
    </dgm:pt>
    <dgm:pt modelId="{6075C73D-0BDC-4D4B-ABF8-DE098BBC099E}" type="pres">
      <dgm:prSet presAssocID="{4A0D8D92-6645-4BFD-8938-292A5DBE86E4}" presName="sibTrans" presStyleCnt="0"/>
      <dgm:spPr/>
    </dgm:pt>
    <dgm:pt modelId="{33A1007A-74AD-4520-B4B7-9456F90C59FC}" type="pres">
      <dgm:prSet presAssocID="{F6EBB7CE-1C27-4225-9DC4-D9F51DC8E5AF}" presName="compNode" presStyleCnt="0"/>
      <dgm:spPr/>
    </dgm:pt>
    <dgm:pt modelId="{244D7F3B-6135-4C17-BE6D-15B3A21A29FC}" type="pres">
      <dgm:prSet presAssocID="{F6EBB7CE-1C27-4225-9DC4-D9F51DC8E5AF}" presName="bgRect" presStyleLbl="bgShp" presStyleIdx="2" presStyleCnt="6"/>
      <dgm:spPr/>
    </dgm:pt>
    <dgm:pt modelId="{415EA54D-2151-4997-9CC3-BE2468E99CEB}" type="pres">
      <dgm:prSet presAssocID="{F6EBB7CE-1C27-4225-9DC4-D9F51DC8E5AF}" presName="iconRect" presStyleLbl="node1" presStyleIdx="2" presStyleCnt="6"/>
      <dgm:spPr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brázky"/>
        </a:ext>
      </dgm:extLst>
    </dgm:pt>
    <dgm:pt modelId="{8B4FDA23-E61A-4112-A846-A734AF1A7BEF}" type="pres">
      <dgm:prSet presAssocID="{F6EBB7CE-1C27-4225-9DC4-D9F51DC8E5AF}" presName="spaceRect" presStyleCnt="0"/>
      <dgm:spPr/>
    </dgm:pt>
    <dgm:pt modelId="{E6503FFD-F65E-48BA-A08F-F227839873DB}" type="pres">
      <dgm:prSet presAssocID="{F6EBB7CE-1C27-4225-9DC4-D9F51DC8E5AF}" presName="parTx" presStyleLbl="revTx" presStyleIdx="2" presStyleCnt="6">
        <dgm:presLayoutVars>
          <dgm:chMax val="0"/>
          <dgm:chPref val="0"/>
        </dgm:presLayoutVars>
      </dgm:prSet>
      <dgm:spPr/>
    </dgm:pt>
    <dgm:pt modelId="{B9BF965A-F528-4F75-B3FC-51FC5F8F71AE}" type="pres">
      <dgm:prSet presAssocID="{75207335-7990-4027-8EAC-5BB2544FD1B3}" presName="sibTrans" presStyleCnt="0"/>
      <dgm:spPr/>
    </dgm:pt>
    <dgm:pt modelId="{77FBF9E9-803C-4C05-860D-16ABE236D183}" type="pres">
      <dgm:prSet presAssocID="{9DAC6B7C-0CF0-45C6-B7DD-FECB19A2BD38}" presName="compNode" presStyleCnt="0"/>
      <dgm:spPr/>
    </dgm:pt>
    <dgm:pt modelId="{9CDB783E-7B6F-4B68-AE90-6D594A27C068}" type="pres">
      <dgm:prSet presAssocID="{9DAC6B7C-0CF0-45C6-B7DD-FECB19A2BD38}" presName="bgRect" presStyleLbl="bgShp" presStyleIdx="3" presStyleCnt="6"/>
      <dgm:spPr/>
    </dgm:pt>
    <dgm:pt modelId="{4B0599B3-9D5A-473F-AA74-9C346E6DB0EF}" type="pres">
      <dgm:prSet presAssocID="{9DAC6B7C-0CF0-45C6-B7DD-FECB19A2BD38}" presName="iconRect" presStyleLbl="node1" presStyleIdx="3" presStyleCnt="6"/>
      <dgm:spPr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ipojenia"/>
        </a:ext>
      </dgm:extLst>
    </dgm:pt>
    <dgm:pt modelId="{CBF18C41-C78B-4663-9A3F-38C660A06F40}" type="pres">
      <dgm:prSet presAssocID="{9DAC6B7C-0CF0-45C6-B7DD-FECB19A2BD38}" presName="spaceRect" presStyleCnt="0"/>
      <dgm:spPr/>
    </dgm:pt>
    <dgm:pt modelId="{0BEB8B17-C313-4E06-BD9A-4888AE6DBA88}" type="pres">
      <dgm:prSet presAssocID="{9DAC6B7C-0CF0-45C6-B7DD-FECB19A2BD38}" presName="parTx" presStyleLbl="revTx" presStyleIdx="3" presStyleCnt="6">
        <dgm:presLayoutVars>
          <dgm:chMax val="0"/>
          <dgm:chPref val="0"/>
        </dgm:presLayoutVars>
      </dgm:prSet>
      <dgm:spPr/>
    </dgm:pt>
    <dgm:pt modelId="{863DF6BC-1AD4-45EE-996E-B68D69311501}" type="pres">
      <dgm:prSet presAssocID="{2F0C105A-A16C-4791-B72F-C71A4AE5E6B2}" presName="sibTrans" presStyleCnt="0"/>
      <dgm:spPr/>
    </dgm:pt>
    <dgm:pt modelId="{33B89B72-3C93-4DA4-991A-197EB5A849EC}" type="pres">
      <dgm:prSet presAssocID="{01754A67-25FB-4E18-9317-BD4A5345ABCE}" presName="compNode" presStyleCnt="0"/>
      <dgm:spPr/>
    </dgm:pt>
    <dgm:pt modelId="{444686CF-51CC-483E-A655-1A06881C1611}" type="pres">
      <dgm:prSet presAssocID="{01754A67-25FB-4E18-9317-BD4A5345ABCE}" presName="bgRect" presStyleLbl="bgShp" presStyleIdx="4" presStyleCnt="6"/>
      <dgm:spPr/>
    </dgm:pt>
    <dgm:pt modelId="{67BA1CFB-D559-4A93-8048-B3DC5661EEC4}" type="pres">
      <dgm:prSet presAssocID="{01754A67-25FB-4E18-9317-BD4A5345ABCE}" presName="iconRect" presStyleLbl="node1" presStyleIdx="4" presStyleCnt="6"/>
      <dgm:spPr>
        <a:blipFill>
          <a:blip xmlns:r="http://schemas.openxmlformats.org/officeDocument/2006/relationships"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oviny"/>
        </a:ext>
      </dgm:extLst>
    </dgm:pt>
    <dgm:pt modelId="{8A2AD4A5-1098-4B21-97FA-9C2B816A841B}" type="pres">
      <dgm:prSet presAssocID="{01754A67-25FB-4E18-9317-BD4A5345ABCE}" presName="spaceRect" presStyleCnt="0"/>
      <dgm:spPr/>
    </dgm:pt>
    <dgm:pt modelId="{2D2815C7-7997-40CB-90A5-405B3A31E8C5}" type="pres">
      <dgm:prSet presAssocID="{01754A67-25FB-4E18-9317-BD4A5345ABCE}" presName="parTx" presStyleLbl="revTx" presStyleIdx="4" presStyleCnt="6">
        <dgm:presLayoutVars>
          <dgm:chMax val="0"/>
          <dgm:chPref val="0"/>
        </dgm:presLayoutVars>
      </dgm:prSet>
      <dgm:spPr/>
    </dgm:pt>
    <dgm:pt modelId="{364D64BC-DDA6-49A5-B437-574307460EB8}" type="pres">
      <dgm:prSet presAssocID="{3E3DB27F-F888-4BFE-8D5C-2D7452ACD787}" presName="sibTrans" presStyleCnt="0"/>
      <dgm:spPr/>
    </dgm:pt>
    <dgm:pt modelId="{D3A1F25E-6E37-433A-BA2F-7BC8F044492E}" type="pres">
      <dgm:prSet presAssocID="{3AE14F6F-B83A-458B-AFD2-DA7CCD1951B7}" presName="compNode" presStyleCnt="0"/>
      <dgm:spPr/>
    </dgm:pt>
    <dgm:pt modelId="{D41F3908-D282-429D-A0FB-E82EF44044AD}" type="pres">
      <dgm:prSet presAssocID="{3AE14F6F-B83A-458B-AFD2-DA7CCD1951B7}" presName="bgRect" presStyleLbl="bgShp" presStyleIdx="5" presStyleCnt="6"/>
      <dgm:spPr/>
    </dgm:pt>
    <dgm:pt modelId="{D4248EA8-30D2-475A-B180-880E4B12A20C}" type="pres">
      <dgm:prSet presAssocID="{3AE14F6F-B83A-458B-AFD2-DA7CCD1951B7}" presName="iconRect" presStyleLbl="node1" presStyleIdx="5" presStyleCnt="6"/>
      <dgm:spPr>
        <a:blipFill>
          <a:blip xmlns:r="http://schemas.openxmlformats.org/officeDocument/2006/relationships"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keting"/>
        </a:ext>
      </dgm:extLst>
    </dgm:pt>
    <dgm:pt modelId="{89332592-1F2D-4E35-B832-E1399EC46E4D}" type="pres">
      <dgm:prSet presAssocID="{3AE14F6F-B83A-458B-AFD2-DA7CCD1951B7}" presName="spaceRect" presStyleCnt="0"/>
      <dgm:spPr/>
    </dgm:pt>
    <dgm:pt modelId="{36FFC3D0-89CD-446B-8223-A970BB9A62A2}" type="pres">
      <dgm:prSet presAssocID="{3AE14F6F-B83A-458B-AFD2-DA7CCD1951B7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720C8E26-3CDC-4D90-A197-1F57AD5F09B4}" srcId="{10B4FAD1-F01A-45D0-9980-296507812121}" destId="{076F660D-B071-4169-879C-ADE9521B9033}" srcOrd="1" destOrd="0" parTransId="{039CC391-2370-4282-BFE9-1D93B37B19E2}" sibTransId="{4A0D8D92-6645-4BFD-8938-292A5DBE86E4}"/>
    <dgm:cxn modelId="{07D9F96B-651D-4CFE-8A13-FFA563055455}" type="presOf" srcId="{076F660D-B071-4169-879C-ADE9521B9033}" destId="{BC086E5D-42D4-4D2E-B543-402546958D34}" srcOrd="0" destOrd="0" presId="urn:microsoft.com/office/officeart/2018/2/layout/IconVerticalSolidList"/>
    <dgm:cxn modelId="{805A6C6F-5241-40C9-A19E-15620302B434}" type="presOf" srcId="{01754A67-25FB-4E18-9317-BD4A5345ABCE}" destId="{2D2815C7-7997-40CB-90A5-405B3A31E8C5}" srcOrd="0" destOrd="0" presId="urn:microsoft.com/office/officeart/2018/2/layout/IconVerticalSolidList"/>
    <dgm:cxn modelId="{04CE8A50-317F-459E-A1D9-C7F115869FA7}" type="presOf" srcId="{10B4FAD1-F01A-45D0-9980-296507812121}" destId="{17E9923F-8A31-4C86-82ED-F8961DF7E8F9}" srcOrd="0" destOrd="0" presId="urn:microsoft.com/office/officeart/2018/2/layout/IconVerticalSolidList"/>
    <dgm:cxn modelId="{B3AEA752-27C1-4A8C-B969-556A1E4E469F}" srcId="{10B4FAD1-F01A-45D0-9980-296507812121}" destId="{01754A67-25FB-4E18-9317-BD4A5345ABCE}" srcOrd="4" destOrd="0" parTransId="{42F6A258-D149-4B26-9BAA-C447E8AA1B10}" sibTransId="{3E3DB27F-F888-4BFE-8D5C-2D7452ACD787}"/>
    <dgm:cxn modelId="{D1DB2558-F562-4CAE-8741-93DCE2B755DC}" type="presOf" srcId="{9DAC6B7C-0CF0-45C6-B7DD-FECB19A2BD38}" destId="{0BEB8B17-C313-4E06-BD9A-4888AE6DBA88}" srcOrd="0" destOrd="0" presId="urn:microsoft.com/office/officeart/2018/2/layout/IconVerticalSolidList"/>
    <dgm:cxn modelId="{4EE9E98C-AE68-4E29-B6BA-88555ED192C1}" srcId="{10B4FAD1-F01A-45D0-9980-296507812121}" destId="{3AE14F6F-B83A-458B-AFD2-DA7CCD1951B7}" srcOrd="5" destOrd="0" parTransId="{D466549D-0904-41DF-8B39-5C123262379B}" sibTransId="{11AAC7A4-3035-4F3F-9537-E5DFE720BE32}"/>
    <dgm:cxn modelId="{56402EA3-E1F1-4CC8-9354-EDD3F83489E9}" type="presOf" srcId="{49A185E8-EFEE-44F5-AA73-11BF3E6CD0B2}" destId="{406690D6-4A7D-4ED6-885F-136C62F1D830}" srcOrd="0" destOrd="0" presId="urn:microsoft.com/office/officeart/2018/2/layout/IconVerticalSolidList"/>
    <dgm:cxn modelId="{9E8608A6-3344-4004-87F6-26BB21863B75}" srcId="{10B4FAD1-F01A-45D0-9980-296507812121}" destId="{49A185E8-EFEE-44F5-AA73-11BF3E6CD0B2}" srcOrd="0" destOrd="0" parTransId="{3C863F84-6F24-4283-83A1-4BD7CC92BCA7}" sibTransId="{684CCA59-FCDB-4415-A0B7-6C7F7B769322}"/>
    <dgm:cxn modelId="{562FEFC6-F638-4EE4-98DB-0C10BD50F2F9}" type="presOf" srcId="{3AE14F6F-B83A-458B-AFD2-DA7CCD1951B7}" destId="{36FFC3D0-89CD-446B-8223-A970BB9A62A2}" srcOrd="0" destOrd="0" presId="urn:microsoft.com/office/officeart/2018/2/layout/IconVerticalSolidList"/>
    <dgm:cxn modelId="{D745F9D2-DE4A-40BC-8D79-F1952E7299EB}" type="presOf" srcId="{F6EBB7CE-1C27-4225-9DC4-D9F51DC8E5AF}" destId="{E6503FFD-F65E-48BA-A08F-F227839873DB}" srcOrd="0" destOrd="0" presId="urn:microsoft.com/office/officeart/2018/2/layout/IconVerticalSolidList"/>
    <dgm:cxn modelId="{3B294FE7-88CF-4841-BCCD-0451600D87F6}" srcId="{10B4FAD1-F01A-45D0-9980-296507812121}" destId="{F6EBB7CE-1C27-4225-9DC4-D9F51DC8E5AF}" srcOrd="2" destOrd="0" parTransId="{0876E564-9D94-4CE7-A88C-2187844307DA}" sibTransId="{75207335-7990-4027-8EAC-5BB2544FD1B3}"/>
    <dgm:cxn modelId="{E0A13EF0-CBD1-4576-A10E-A70A5C155D75}" srcId="{10B4FAD1-F01A-45D0-9980-296507812121}" destId="{9DAC6B7C-0CF0-45C6-B7DD-FECB19A2BD38}" srcOrd="3" destOrd="0" parTransId="{46BE8520-4CB6-42D2-A089-8E496BB96BF7}" sibTransId="{2F0C105A-A16C-4791-B72F-C71A4AE5E6B2}"/>
    <dgm:cxn modelId="{CF6F3CB6-2981-4FD9-AFFC-1A0857E3169A}" type="presParOf" srcId="{17E9923F-8A31-4C86-82ED-F8961DF7E8F9}" destId="{B30C6061-6F0E-44F3-9279-5A400C246A00}" srcOrd="0" destOrd="0" presId="urn:microsoft.com/office/officeart/2018/2/layout/IconVerticalSolidList"/>
    <dgm:cxn modelId="{B7220876-2ACD-4B94-B3A0-F70DF089E457}" type="presParOf" srcId="{B30C6061-6F0E-44F3-9279-5A400C246A00}" destId="{588628CF-FB44-405A-B071-8BF94613D907}" srcOrd="0" destOrd="0" presId="urn:microsoft.com/office/officeart/2018/2/layout/IconVerticalSolidList"/>
    <dgm:cxn modelId="{E13A29B7-99A0-4AFA-9760-95E90FE19372}" type="presParOf" srcId="{B30C6061-6F0E-44F3-9279-5A400C246A00}" destId="{AFB384EB-8023-4CC6-9AB7-52C4B6B7C1A0}" srcOrd="1" destOrd="0" presId="urn:microsoft.com/office/officeart/2018/2/layout/IconVerticalSolidList"/>
    <dgm:cxn modelId="{E49E5596-76E0-49C0-9FCD-0645E33DBA73}" type="presParOf" srcId="{B30C6061-6F0E-44F3-9279-5A400C246A00}" destId="{C86E7432-6241-4BEC-8E84-0E9E1F03361C}" srcOrd="2" destOrd="0" presId="urn:microsoft.com/office/officeart/2018/2/layout/IconVerticalSolidList"/>
    <dgm:cxn modelId="{0FCAB819-CA14-4DA2-A9FA-663D0A621A5E}" type="presParOf" srcId="{B30C6061-6F0E-44F3-9279-5A400C246A00}" destId="{406690D6-4A7D-4ED6-885F-136C62F1D830}" srcOrd="3" destOrd="0" presId="urn:microsoft.com/office/officeart/2018/2/layout/IconVerticalSolidList"/>
    <dgm:cxn modelId="{E2DD7F26-4ABF-421E-9CB3-505C33A7E637}" type="presParOf" srcId="{17E9923F-8A31-4C86-82ED-F8961DF7E8F9}" destId="{9865A8AB-C469-4D29-A5DA-2CE6FD247910}" srcOrd="1" destOrd="0" presId="urn:microsoft.com/office/officeart/2018/2/layout/IconVerticalSolidList"/>
    <dgm:cxn modelId="{87ADA441-C35D-4349-81CC-F494100132BA}" type="presParOf" srcId="{17E9923F-8A31-4C86-82ED-F8961DF7E8F9}" destId="{555A4D19-27C0-4832-B7E8-C99CF1F8DE9A}" srcOrd="2" destOrd="0" presId="urn:microsoft.com/office/officeart/2018/2/layout/IconVerticalSolidList"/>
    <dgm:cxn modelId="{66FE2831-DD57-4EE0-81FC-ED479669CC98}" type="presParOf" srcId="{555A4D19-27C0-4832-B7E8-C99CF1F8DE9A}" destId="{E9B1ACA2-F456-4A02-8D7E-FA281AEFCC23}" srcOrd="0" destOrd="0" presId="urn:microsoft.com/office/officeart/2018/2/layout/IconVerticalSolidList"/>
    <dgm:cxn modelId="{A29131DB-98B4-46A4-A8AF-2A837E10F7E2}" type="presParOf" srcId="{555A4D19-27C0-4832-B7E8-C99CF1F8DE9A}" destId="{33706E04-C7E6-49F2-B65E-976D12A95063}" srcOrd="1" destOrd="0" presId="urn:microsoft.com/office/officeart/2018/2/layout/IconVerticalSolidList"/>
    <dgm:cxn modelId="{07FF48E4-5236-44C3-BEAC-5B82249EE4E8}" type="presParOf" srcId="{555A4D19-27C0-4832-B7E8-C99CF1F8DE9A}" destId="{4E3C8E20-752B-47CD-8962-4A0E4FF721CD}" srcOrd="2" destOrd="0" presId="urn:microsoft.com/office/officeart/2018/2/layout/IconVerticalSolidList"/>
    <dgm:cxn modelId="{4D74A932-F279-4B79-935E-660E419F5719}" type="presParOf" srcId="{555A4D19-27C0-4832-B7E8-C99CF1F8DE9A}" destId="{BC086E5D-42D4-4D2E-B543-402546958D34}" srcOrd="3" destOrd="0" presId="urn:microsoft.com/office/officeart/2018/2/layout/IconVerticalSolidList"/>
    <dgm:cxn modelId="{E65C1455-7142-49E7-8D71-88263963C7F2}" type="presParOf" srcId="{17E9923F-8A31-4C86-82ED-F8961DF7E8F9}" destId="{6075C73D-0BDC-4D4B-ABF8-DE098BBC099E}" srcOrd="3" destOrd="0" presId="urn:microsoft.com/office/officeart/2018/2/layout/IconVerticalSolidList"/>
    <dgm:cxn modelId="{76AEE29C-9240-4F39-86CD-9C8004332E9B}" type="presParOf" srcId="{17E9923F-8A31-4C86-82ED-F8961DF7E8F9}" destId="{33A1007A-74AD-4520-B4B7-9456F90C59FC}" srcOrd="4" destOrd="0" presId="urn:microsoft.com/office/officeart/2018/2/layout/IconVerticalSolidList"/>
    <dgm:cxn modelId="{0B881C1A-E2B1-4CDD-9D54-CB137AED363A}" type="presParOf" srcId="{33A1007A-74AD-4520-B4B7-9456F90C59FC}" destId="{244D7F3B-6135-4C17-BE6D-15B3A21A29FC}" srcOrd="0" destOrd="0" presId="urn:microsoft.com/office/officeart/2018/2/layout/IconVerticalSolidList"/>
    <dgm:cxn modelId="{72F93CEB-4B77-4D00-8075-5E247A41952A}" type="presParOf" srcId="{33A1007A-74AD-4520-B4B7-9456F90C59FC}" destId="{415EA54D-2151-4997-9CC3-BE2468E99CEB}" srcOrd="1" destOrd="0" presId="urn:microsoft.com/office/officeart/2018/2/layout/IconVerticalSolidList"/>
    <dgm:cxn modelId="{A92F030F-6BEB-4398-9F84-4917D99F920C}" type="presParOf" srcId="{33A1007A-74AD-4520-B4B7-9456F90C59FC}" destId="{8B4FDA23-E61A-4112-A846-A734AF1A7BEF}" srcOrd="2" destOrd="0" presId="urn:microsoft.com/office/officeart/2018/2/layout/IconVerticalSolidList"/>
    <dgm:cxn modelId="{F78F8FF8-888A-469C-8C1F-DDB60B679B95}" type="presParOf" srcId="{33A1007A-74AD-4520-B4B7-9456F90C59FC}" destId="{E6503FFD-F65E-48BA-A08F-F227839873DB}" srcOrd="3" destOrd="0" presId="urn:microsoft.com/office/officeart/2018/2/layout/IconVerticalSolidList"/>
    <dgm:cxn modelId="{CFACA432-4707-4FE7-B894-61BDBBC4B9FB}" type="presParOf" srcId="{17E9923F-8A31-4C86-82ED-F8961DF7E8F9}" destId="{B9BF965A-F528-4F75-B3FC-51FC5F8F71AE}" srcOrd="5" destOrd="0" presId="urn:microsoft.com/office/officeart/2018/2/layout/IconVerticalSolidList"/>
    <dgm:cxn modelId="{4FE0C767-AFB9-4BF2-B29C-DEDC15E0CD72}" type="presParOf" srcId="{17E9923F-8A31-4C86-82ED-F8961DF7E8F9}" destId="{77FBF9E9-803C-4C05-860D-16ABE236D183}" srcOrd="6" destOrd="0" presId="urn:microsoft.com/office/officeart/2018/2/layout/IconVerticalSolidList"/>
    <dgm:cxn modelId="{0044E9AD-1D6E-4DF2-A1D6-B05C4A706E52}" type="presParOf" srcId="{77FBF9E9-803C-4C05-860D-16ABE236D183}" destId="{9CDB783E-7B6F-4B68-AE90-6D594A27C068}" srcOrd="0" destOrd="0" presId="urn:microsoft.com/office/officeart/2018/2/layout/IconVerticalSolidList"/>
    <dgm:cxn modelId="{FDB2C4F1-B43B-4D76-930B-1A3BD688C1DA}" type="presParOf" srcId="{77FBF9E9-803C-4C05-860D-16ABE236D183}" destId="{4B0599B3-9D5A-473F-AA74-9C346E6DB0EF}" srcOrd="1" destOrd="0" presId="urn:microsoft.com/office/officeart/2018/2/layout/IconVerticalSolidList"/>
    <dgm:cxn modelId="{765D5945-F474-442B-9521-1E255F20A2E7}" type="presParOf" srcId="{77FBF9E9-803C-4C05-860D-16ABE236D183}" destId="{CBF18C41-C78B-4663-9A3F-38C660A06F40}" srcOrd="2" destOrd="0" presId="urn:microsoft.com/office/officeart/2018/2/layout/IconVerticalSolidList"/>
    <dgm:cxn modelId="{D62235F0-3E4F-4651-8A0B-6165974BE837}" type="presParOf" srcId="{77FBF9E9-803C-4C05-860D-16ABE236D183}" destId="{0BEB8B17-C313-4E06-BD9A-4888AE6DBA88}" srcOrd="3" destOrd="0" presId="urn:microsoft.com/office/officeart/2018/2/layout/IconVerticalSolidList"/>
    <dgm:cxn modelId="{82055C55-0E19-465E-B147-FC9BB42EA753}" type="presParOf" srcId="{17E9923F-8A31-4C86-82ED-F8961DF7E8F9}" destId="{863DF6BC-1AD4-45EE-996E-B68D69311501}" srcOrd="7" destOrd="0" presId="urn:microsoft.com/office/officeart/2018/2/layout/IconVerticalSolidList"/>
    <dgm:cxn modelId="{621A3B61-02AF-4DCC-B052-DBFD29C3B4EB}" type="presParOf" srcId="{17E9923F-8A31-4C86-82ED-F8961DF7E8F9}" destId="{33B89B72-3C93-4DA4-991A-197EB5A849EC}" srcOrd="8" destOrd="0" presId="urn:microsoft.com/office/officeart/2018/2/layout/IconVerticalSolidList"/>
    <dgm:cxn modelId="{7746BBFB-833E-4911-8907-D60BE48E279C}" type="presParOf" srcId="{33B89B72-3C93-4DA4-991A-197EB5A849EC}" destId="{444686CF-51CC-483E-A655-1A06881C1611}" srcOrd="0" destOrd="0" presId="urn:microsoft.com/office/officeart/2018/2/layout/IconVerticalSolidList"/>
    <dgm:cxn modelId="{91084E39-1B78-4860-B612-23681212D643}" type="presParOf" srcId="{33B89B72-3C93-4DA4-991A-197EB5A849EC}" destId="{67BA1CFB-D559-4A93-8048-B3DC5661EEC4}" srcOrd="1" destOrd="0" presId="urn:microsoft.com/office/officeart/2018/2/layout/IconVerticalSolidList"/>
    <dgm:cxn modelId="{8328B2CC-6213-4858-B840-1C5FB4DA2F67}" type="presParOf" srcId="{33B89B72-3C93-4DA4-991A-197EB5A849EC}" destId="{8A2AD4A5-1098-4B21-97FA-9C2B816A841B}" srcOrd="2" destOrd="0" presId="urn:microsoft.com/office/officeart/2018/2/layout/IconVerticalSolidList"/>
    <dgm:cxn modelId="{95862E3B-4D9E-49FF-AC79-4225C44B7C7C}" type="presParOf" srcId="{33B89B72-3C93-4DA4-991A-197EB5A849EC}" destId="{2D2815C7-7997-40CB-90A5-405B3A31E8C5}" srcOrd="3" destOrd="0" presId="urn:microsoft.com/office/officeart/2018/2/layout/IconVerticalSolidList"/>
    <dgm:cxn modelId="{305145AC-668C-4CB5-8C44-98498F5FBB52}" type="presParOf" srcId="{17E9923F-8A31-4C86-82ED-F8961DF7E8F9}" destId="{364D64BC-DDA6-49A5-B437-574307460EB8}" srcOrd="9" destOrd="0" presId="urn:microsoft.com/office/officeart/2018/2/layout/IconVerticalSolidList"/>
    <dgm:cxn modelId="{4EC4F7ED-B38F-4BD4-A3E5-0FE4FB84EAC4}" type="presParOf" srcId="{17E9923F-8A31-4C86-82ED-F8961DF7E8F9}" destId="{D3A1F25E-6E37-433A-BA2F-7BC8F044492E}" srcOrd="10" destOrd="0" presId="urn:microsoft.com/office/officeart/2018/2/layout/IconVerticalSolidList"/>
    <dgm:cxn modelId="{8A740CC8-B940-460F-908F-AB591AC54E96}" type="presParOf" srcId="{D3A1F25E-6E37-433A-BA2F-7BC8F044492E}" destId="{D41F3908-D282-429D-A0FB-E82EF44044AD}" srcOrd="0" destOrd="0" presId="urn:microsoft.com/office/officeart/2018/2/layout/IconVerticalSolidList"/>
    <dgm:cxn modelId="{0B26EAEC-07A3-4CB7-821F-F9C704667E55}" type="presParOf" srcId="{D3A1F25E-6E37-433A-BA2F-7BC8F044492E}" destId="{D4248EA8-30D2-475A-B180-880E4B12A20C}" srcOrd="1" destOrd="0" presId="urn:microsoft.com/office/officeart/2018/2/layout/IconVerticalSolidList"/>
    <dgm:cxn modelId="{C31C8AD7-B982-4912-8E86-4299B6215588}" type="presParOf" srcId="{D3A1F25E-6E37-433A-BA2F-7BC8F044492E}" destId="{89332592-1F2D-4E35-B832-E1399EC46E4D}" srcOrd="2" destOrd="0" presId="urn:microsoft.com/office/officeart/2018/2/layout/IconVerticalSolidList"/>
    <dgm:cxn modelId="{447D3D4B-9993-4979-94E1-020275F67A6F}" type="presParOf" srcId="{D3A1F25E-6E37-433A-BA2F-7BC8F044492E}" destId="{36FFC3D0-89CD-446B-8223-A970BB9A62A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D8C951-EFFD-4FFC-AF76-CDA07FA13611}">
      <dsp:nvSpPr>
        <dsp:cNvPr id="0" name=""/>
        <dsp:cNvSpPr/>
      </dsp:nvSpPr>
      <dsp:spPr>
        <a:xfrm>
          <a:off x="0" y="0"/>
          <a:ext cx="743920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57DFD6-E532-4C2F-8E0F-DDB6EB97F0A2}">
      <dsp:nvSpPr>
        <dsp:cNvPr id="0" name=""/>
        <dsp:cNvSpPr/>
      </dsp:nvSpPr>
      <dsp:spPr>
        <a:xfrm>
          <a:off x="0" y="0"/>
          <a:ext cx="7439206" cy="777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200" b="1" kern="1200" dirty="0">
              <a:latin typeface="Aptos" panose="020B0004020202020204" pitchFamily="34" charset="0"/>
            </a:rPr>
            <a:t>OBSAH</a:t>
          </a:r>
          <a:endParaRPr lang="en-US" sz="3200" kern="1200" dirty="0">
            <a:latin typeface="Aptos" panose="020B0004020202020204" pitchFamily="34" charset="0"/>
          </a:endParaRPr>
        </a:p>
      </dsp:txBody>
      <dsp:txXfrm>
        <a:off x="0" y="0"/>
        <a:ext cx="7439206" cy="777240"/>
      </dsp:txXfrm>
    </dsp:sp>
    <dsp:sp modelId="{BA978681-798E-4E8B-9906-702C602C2001}">
      <dsp:nvSpPr>
        <dsp:cNvPr id="0" name=""/>
        <dsp:cNvSpPr/>
      </dsp:nvSpPr>
      <dsp:spPr>
        <a:xfrm>
          <a:off x="0" y="777240"/>
          <a:ext cx="743920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C219AF-C8D7-4CA7-AF96-133CB193B538}">
      <dsp:nvSpPr>
        <dsp:cNvPr id="0" name=""/>
        <dsp:cNvSpPr/>
      </dsp:nvSpPr>
      <dsp:spPr>
        <a:xfrm>
          <a:off x="0" y="777240"/>
          <a:ext cx="7439206" cy="777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kern="1200" dirty="0">
              <a:latin typeface="Aptos" panose="020B0004020202020204" pitchFamily="34" charset="0"/>
              <a:ea typeface="+mn-ea"/>
              <a:cs typeface="+mn-cs"/>
            </a:rPr>
            <a:t>Koncept </a:t>
          </a:r>
          <a:r>
            <a:rPr lang="en-US" sz="2400" kern="1200" dirty="0">
              <a:latin typeface="Aptos" panose="020B0004020202020204" pitchFamily="34" charset="0"/>
              <a:ea typeface="+mn-ea"/>
              <a:cs typeface="+mn-cs"/>
            </a:rPr>
            <a:t>“</a:t>
          </a:r>
          <a:r>
            <a:rPr lang="sk-SK" sz="2400" kern="1200" dirty="0">
              <a:latin typeface="Aptos" panose="020B0004020202020204" pitchFamily="34" charset="0"/>
              <a:ea typeface="+mn-ea"/>
              <a:cs typeface="+mn-cs"/>
            </a:rPr>
            <a:t>Digitálnej pohody</a:t>
          </a:r>
          <a:r>
            <a:rPr lang="en-US" sz="2400" kern="1200" dirty="0">
              <a:latin typeface="Aptos" panose="020B0004020202020204" pitchFamily="34" charset="0"/>
              <a:ea typeface="+mn-ea"/>
              <a:cs typeface="+mn-cs"/>
            </a:rPr>
            <a:t>” </a:t>
          </a:r>
        </a:p>
      </dsp:txBody>
      <dsp:txXfrm>
        <a:off x="0" y="777240"/>
        <a:ext cx="7439206" cy="777240"/>
      </dsp:txXfrm>
    </dsp:sp>
    <dsp:sp modelId="{9B43BAE5-18C7-477B-B28A-7E020CBF5F7B}">
      <dsp:nvSpPr>
        <dsp:cNvPr id="0" name=""/>
        <dsp:cNvSpPr/>
      </dsp:nvSpPr>
      <dsp:spPr>
        <a:xfrm>
          <a:off x="0" y="1554480"/>
          <a:ext cx="7439206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558840-8C6C-481B-8684-6366253DF07C}">
      <dsp:nvSpPr>
        <dsp:cNvPr id="0" name=""/>
        <dsp:cNvSpPr/>
      </dsp:nvSpPr>
      <dsp:spPr>
        <a:xfrm>
          <a:off x="0" y="1554480"/>
          <a:ext cx="7439206" cy="777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kern="1200" dirty="0">
              <a:latin typeface="Aptos" panose="020B0004020202020204" pitchFamily="34" charset="0"/>
              <a:ea typeface="+mn-ea"/>
              <a:cs typeface="+mn-cs"/>
            </a:rPr>
            <a:t>Prečo je dôležitá pre dospelých</a:t>
          </a:r>
          <a:r>
            <a:rPr lang="en-US" sz="2400" kern="1200" dirty="0">
              <a:latin typeface="Aptos" panose="020B0004020202020204" pitchFamily="34" charset="0"/>
              <a:ea typeface="+mn-ea"/>
              <a:cs typeface="+mn-cs"/>
            </a:rPr>
            <a:t>?</a:t>
          </a:r>
        </a:p>
      </dsp:txBody>
      <dsp:txXfrm>
        <a:off x="0" y="1554480"/>
        <a:ext cx="7439206" cy="777240"/>
      </dsp:txXfrm>
    </dsp:sp>
    <dsp:sp modelId="{FE5EB41F-DC81-47AF-8DFE-8B2FC44AE86B}">
      <dsp:nvSpPr>
        <dsp:cNvPr id="0" name=""/>
        <dsp:cNvSpPr/>
      </dsp:nvSpPr>
      <dsp:spPr>
        <a:xfrm>
          <a:off x="0" y="2331719"/>
          <a:ext cx="7439206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7E7B5F-1C43-410C-83C8-908BF621182B}">
      <dsp:nvSpPr>
        <dsp:cNvPr id="0" name=""/>
        <dsp:cNvSpPr/>
      </dsp:nvSpPr>
      <dsp:spPr>
        <a:xfrm>
          <a:off x="0" y="2331720"/>
          <a:ext cx="7439206" cy="777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kern="1200" dirty="0">
              <a:latin typeface="Aptos" panose="020B0004020202020204" pitchFamily="34" charset="0"/>
              <a:ea typeface="+mn-ea"/>
              <a:cs typeface="+mn-cs"/>
            </a:rPr>
            <a:t>Digitálna pohoda a technológie </a:t>
          </a:r>
          <a:endParaRPr lang="en-US" sz="2400" kern="1200" dirty="0">
            <a:latin typeface="Aptos" panose="020B0004020202020204" pitchFamily="34" charset="0"/>
            <a:ea typeface="+mn-ea"/>
            <a:cs typeface="+mn-cs"/>
          </a:endParaRPr>
        </a:p>
      </dsp:txBody>
      <dsp:txXfrm>
        <a:off x="0" y="2331720"/>
        <a:ext cx="7439206" cy="777240"/>
      </dsp:txXfrm>
    </dsp:sp>
    <dsp:sp modelId="{996B8815-0BC1-49F5-9553-1DBF6F5EA2EA}">
      <dsp:nvSpPr>
        <dsp:cNvPr id="0" name=""/>
        <dsp:cNvSpPr/>
      </dsp:nvSpPr>
      <dsp:spPr>
        <a:xfrm>
          <a:off x="0" y="3108960"/>
          <a:ext cx="7439206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F04FAA-CDBB-45AF-B0C2-49E51794CC51}">
      <dsp:nvSpPr>
        <dsp:cNvPr id="0" name=""/>
        <dsp:cNvSpPr/>
      </dsp:nvSpPr>
      <dsp:spPr>
        <a:xfrm>
          <a:off x="0" y="3108960"/>
          <a:ext cx="7439206" cy="777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kern="1200" dirty="0">
              <a:latin typeface="Aptos" panose="020B0004020202020204" pitchFamily="34" charset="0"/>
              <a:ea typeface="+mn-ea"/>
              <a:cs typeface="+mn-cs"/>
            </a:rPr>
            <a:t>Nadmerný čas strávený pred obrazovkou a nadmerné používanie technológií</a:t>
          </a:r>
          <a:endParaRPr lang="en-US" sz="2400" kern="1200" dirty="0">
            <a:latin typeface="Aptos" panose="020B0004020202020204" pitchFamily="34" charset="0"/>
            <a:ea typeface="+mn-ea"/>
            <a:cs typeface="+mn-cs"/>
          </a:endParaRPr>
        </a:p>
      </dsp:txBody>
      <dsp:txXfrm>
        <a:off x="0" y="3108960"/>
        <a:ext cx="7439206" cy="777240"/>
      </dsp:txXfrm>
    </dsp:sp>
    <dsp:sp modelId="{34CE4033-56B9-4D93-B580-3B02DF1213DD}">
      <dsp:nvSpPr>
        <dsp:cNvPr id="0" name=""/>
        <dsp:cNvSpPr/>
      </dsp:nvSpPr>
      <dsp:spPr>
        <a:xfrm>
          <a:off x="0" y="3886200"/>
          <a:ext cx="743920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C96AB2-6485-43F7-AF26-89A5A144D191}">
      <dsp:nvSpPr>
        <dsp:cNvPr id="0" name=""/>
        <dsp:cNvSpPr/>
      </dsp:nvSpPr>
      <dsp:spPr>
        <a:xfrm>
          <a:off x="0" y="3886200"/>
          <a:ext cx="7439206" cy="777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kern="1200" dirty="0">
              <a:latin typeface="Aptos" panose="020B0004020202020204" pitchFamily="34" charset="0"/>
              <a:ea typeface="+mn-ea"/>
              <a:cs typeface="+mn-cs"/>
            </a:rPr>
            <a:t>Sociálne médiá </a:t>
          </a:r>
          <a:endParaRPr lang="en-US" sz="2400" kern="1200" dirty="0">
            <a:latin typeface="Aptos" panose="020B0004020202020204" pitchFamily="34" charset="0"/>
            <a:ea typeface="+mn-ea"/>
            <a:cs typeface="+mn-cs"/>
          </a:endParaRPr>
        </a:p>
      </dsp:txBody>
      <dsp:txXfrm>
        <a:off x="0" y="3886200"/>
        <a:ext cx="7439206" cy="777240"/>
      </dsp:txXfrm>
    </dsp:sp>
    <dsp:sp modelId="{D03B7C6A-DC66-4E77-94E2-C0013AED3E75}">
      <dsp:nvSpPr>
        <dsp:cNvPr id="0" name=""/>
        <dsp:cNvSpPr/>
      </dsp:nvSpPr>
      <dsp:spPr>
        <a:xfrm>
          <a:off x="0" y="4663439"/>
          <a:ext cx="743920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16CBF4-97F8-4C80-9046-72D18605D41C}">
      <dsp:nvSpPr>
        <dsp:cNvPr id="0" name=""/>
        <dsp:cNvSpPr/>
      </dsp:nvSpPr>
      <dsp:spPr>
        <a:xfrm>
          <a:off x="0" y="4663440"/>
          <a:ext cx="7439206" cy="777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kern="1200" dirty="0">
              <a:latin typeface="Aptos" panose="020B0004020202020204" pitchFamily="34" charset="0"/>
              <a:cs typeface="Calibri" panose="020F0502020204030204" pitchFamily="34" charset="0"/>
            </a:rPr>
            <a:t>Informačné preťaženie a stres </a:t>
          </a:r>
          <a:endParaRPr lang="en-GB" sz="2400" kern="1200" dirty="0">
            <a:latin typeface="Aptos" panose="020B0004020202020204" pitchFamily="34" charset="0"/>
          </a:endParaRPr>
        </a:p>
      </dsp:txBody>
      <dsp:txXfrm>
        <a:off x="0" y="4663440"/>
        <a:ext cx="7439206" cy="777240"/>
      </dsp:txXfrm>
    </dsp:sp>
    <dsp:sp modelId="{18A69769-D611-49D6-BFBF-6354050A231C}">
      <dsp:nvSpPr>
        <dsp:cNvPr id="0" name=""/>
        <dsp:cNvSpPr/>
      </dsp:nvSpPr>
      <dsp:spPr>
        <a:xfrm>
          <a:off x="0" y="5440680"/>
          <a:ext cx="7439206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471AF9-1970-4D3B-9943-52B1D48C20F1}">
      <dsp:nvSpPr>
        <dsp:cNvPr id="0" name=""/>
        <dsp:cNvSpPr/>
      </dsp:nvSpPr>
      <dsp:spPr>
        <a:xfrm>
          <a:off x="0" y="5440680"/>
          <a:ext cx="7439206" cy="777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kern="1200" dirty="0">
              <a:latin typeface="Aptos" panose="020B0004020202020204" pitchFamily="34" charset="0"/>
              <a:cs typeface="Calibri" panose="020F0502020204030204" pitchFamily="34" charset="0"/>
            </a:rPr>
            <a:t>Pamätajte si </a:t>
          </a:r>
          <a:endParaRPr lang="en-GB" sz="2400" kern="1200" dirty="0">
            <a:latin typeface="Aptos" panose="020B0004020202020204" pitchFamily="34" charset="0"/>
          </a:endParaRPr>
        </a:p>
      </dsp:txBody>
      <dsp:txXfrm>
        <a:off x="0" y="5440680"/>
        <a:ext cx="7439206" cy="77724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65039A-A173-49DF-AA77-FE515BC33B90}">
      <dsp:nvSpPr>
        <dsp:cNvPr id="0" name=""/>
        <dsp:cNvSpPr/>
      </dsp:nvSpPr>
      <dsp:spPr>
        <a:xfrm>
          <a:off x="0" y="675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B62D15-4092-4C06-8066-7F10CBD645EB}">
      <dsp:nvSpPr>
        <dsp:cNvPr id="0" name=""/>
        <dsp:cNvSpPr/>
      </dsp:nvSpPr>
      <dsp:spPr>
        <a:xfrm>
          <a:off x="0" y="675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b="1" kern="1200" dirty="0">
              <a:latin typeface="Aptos" panose="020B0004020202020204" pitchFamily="34" charset="0"/>
            </a:rPr>
            <a:t>Informačné preťaženie a stres môžu mať tiež negatívny dopad na celkovú aj digitálnu pohodu dospelých. </a:t>
          </a:r>
          <a:endParaRPr lang="en-US" sz="2000" kern="1200" dirty="0">
            <a:latin typeface="Aptos" panose="020B0004020202020204" pitchFamily="34" charset="0"/>
          </a:endParaRPr>
        </a:p>
      </dsp:txBody>
      <dsp:txXfrm>
        <a:off x="0" y="675"/>
        <a:ext cx="6900512" cy="1106957"/>
      </dsp:txXfrm>
    </dsp:sp>
    <dsp:sp modelId="{A480B676-6182-4138-A101-BDE2E4AEE97D}">
      <dsp:nvSpPr>
        <dsp:cNvPr id="0" name=""/>
        <dsp:cNvSpPr/>
      </dsp:nvSpPr>
      <dsp:spPr>
        <a:xfrm>
          <a:off x="0" y="1107633"/>
          <a:ext cx="6900512" cy="0"/>
        </a:xfrm>
        <a:prstGeom prst="line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716216-994B-4AF5-AC7D-079559277E31}">
      <dsp:nvSpPr>
        <dsp:cNvPr id="0" name=""/>
        <dsp:cNvSpPr/>
      </dsp:nvSpPr>
      <dsp:spPr>
        <a:xfrm>
          <a:off x="0" y="1107633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b="1" i="0" kern="1200" dirty="0">
              <a:solidFill>
                <a:srgbClr val="FFAA5A"/>
              </a:solidFill>
              <a:latin typeface="Aptos" panose="020B0004020202020204" pitchFamily="34" charset="0"/>
            </a:rPr>
            <a:t>Ťažkosti pri rozhodovaní</a:t>
          </a:r>
          <a:r>
            <a:rPr lang="sk-SK" sz="1800" b="0" i="0" kern="1200" dirty="0">
              <a:solidFill>
                <a:schemeClr val="tx1"/>
              </a:solidFill>
              <a:latin typeface="Aptos" panose="020B0004020202020204" pitchFamily="34" charset="0"/>
            </a:rPr>
            <a:t>: Dospelí môžu mať obmedzené možnosti robiť racionálne a uvedomelé rozhodnutia, čo vedie k problémom v rôznych oblastiach života, ako sú práca a sociálne vzťahy.</a:t>
          </a:r>
          <a:r>
            <a:rPr lang="sk-SK" sz="1800" b="1" i="0" kern="1200" dirty="0">
              <a:solidFill>
                <a:srgbClr val="FFAA5A"/>
              </a:solidFill>
              <a:latin typeface="Aptos" panose="020B0004020202020204" pitchFamily="34" charset="0"/>
            </a:rPr>
            <a:t> </a:t>
          </a:r>
          <a:br>
            <a:rPr lang="en-GB" sz="1800" i="0" kern="1200" dirty="0"/>
          </a:br>
          <a:endParaRPr lang="en-US" sz="1800" kern="1200" dirty="0"/>
        </a:p>
      </dsp:txBody>
      <dsp:txXfrm>
        <a:off x="0" y="1107633"/>
        <a:ext cx="6900512" cy="1106957"/>
      </dsp:txXfrm>
    </dsp:sp>
    <dsp:sp modelId="{00391F2C-4C15-4859-91DD-719C7B43F58B}">
      <dsp:nvSpPr>
        <dsp:cNvPr id="0" name=""/>
        <dsp:cNvSpPr/>
      </dsp:nvSpPr>
      <dsp:spPr>
        <a:xfrm>
          <a:off x="0" y="2214591"/>
          <a:ext cx="6900512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FDDACA-A584-4916-9B4C-68F298AE2444}">
      <dsp:nvSpPr>
        <dsp:cNvPr id="0" name=""/>
        <dsp:cNvSpPr/>
      </dsp:nvSpPr>
      <dsp:spPr>
        <a:xfrm>
          <a:off x="0" y="2214591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b="1" i="0" kern="1200" dirty="0">
              <a:solidFill>
                <a:srgbClr val="FFAA5A"/>
              </a:solidFill>
              <a:latin typeface="Aptos" panose="020B0004020202020204" pitchFamily="34" charset="0"/>
            </a:rPr>
            <a:t>Nižšia produktivita: </a:t>
          </a:r>
          <a:r>
            <a:rPr lang="sk-SK" sz="1800" b="0" i="0" kern="1200" dirty="0">
              <a:solidFill>
                <a:schemeClr val="tx1"/>
              </a:solidFill>
              <a:latin typeface="Aptos" panose="020B0004020202020204" pitchFamily="34" charset="0"/>
            </a:rPr>
            <a:t>Ťažkosti pri rozhodovaní a strata sústredenia môžu viesť k nižšej produktivite, čo má dopad na osobný a pracovný život.</a:t>
          </a:r>
          <a:r>
            <a:rPr lang="sk-SK" sz="1800" b="1" i="0" kern="1200" dirty="0">
              <a:solidFill>
                <a:srgbClr val="FFAA5A"/>
              </a:solidFill>
              <a:latin typeface="Aptos" panose="020B0004020202020204" pitchFamily="34" charset="0"/>
            </a:rPr>
            <a:t> </a:t>
          </a:r>
          <a:br>
            <a:rPr lang="en-GB" sz="1800" i="0" kern="1200" dirty="0"/>
          </a:br>
          <a:endParaRPr lang="en-US" sz="1800" kern="1200" dirty="0"/>
        </a:p>
      </dsp:txBody>
      <dsp:txXfrm>
        <a:off x="0" y="2214591"/>
        <a:ext cx="6900512" cy="1106957"/>
      </dsp:txXfrm>
    </dsp:sp>
    <dsp:sp modelId="{59B91375-88CF-413D-A96D-AB03487373B0}">
      <dsp:nvSpPr>
        <dsp:cNvPr id="0" name=""/>
        <dsp:cNvSpPr/>
      </dsp:nvSpPr>
      <dsp:spPr>
        <a:xfrm>
          <a:off x="0" y="3321549"/>
          <a:ext cx="6900512" cy="0"/>
        </a:xfrm>
        <a:prstGeom prst="line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C5F7E9-220A-40CA-95D1-9E338D76EEE6}">
      <dsp:nvSpPr>
        <dsp:cNvPr id="0" name=""/>
        <dsp:cNvSpPr/>
      </dsp:nvSpPr>
      <dsp:spPr>
        <a:xfrm>
          <a:off x="0" y="3321549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b="1" i="0" kern="1200" dirty="0">
              <a:solidFill>
                <a:srgbClr val="FFAA5A"/>
              </a:solidFill>
              <a:latin typeface="Aptos" panose="020B0004020202020204" pitchFamily="34" charset="0"/>
            </a:rPr>
            <a:t>Problémy s duševným a fyzickým zdravím: </a:t>
          </a:r>
          <a:r>
            <a:rPr lang="sk-SK" sz="1800" b="0" i="0" kern="1200" dirty="0">
              <a:solidFill>
                <a:schemeClr val="tx1"/>
              </a:solidFill>
              <a:latin typeface="Aptos" panose="020B0004020202020204" pitchFamily="34" charset="0"/>
            </a:rPr>
            <a:t>Môže viesť k úzkosti, depresii, nižšej spokojnosti v živote alebo dokonca vyhoreniu, čo môže prispieť aj k fyzickým zdravotným problémom. </a:t>
          </a:r>
          <a:br>
            <a:rPr lang="en-GB" sz="1800" i="0" kern="1200" dirty="0"/>
          </a:br>
          <a:endParaRPr lang="en-US" sz="1800" kern="1200" dirty="0"/>
        </a:p>
      </dsp:txBody>
      <dsp:txXfrm>
        <a:off x="0" y="3321549"/>
        <a:ext cx="6900512" cy="1106957"/>
      </dsp:txXfrm>
    </dsp:sp>
    <dsp:sp modelId="{D2EA28D9-07F8-4CB1-B81D-1CF69ADB1D43}">
      <dsp:nvSpPr>
        <dsp:cNvPr id="0" name=""/>
        <dsp:cNvSpPr/>
      </dsp:nvSpPr>
      <dsp:spPr>
        <a:xfrm>
          <a:off x="0" y="4428507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5B5233-56B6-4F09-A9F8-E5BF4FE37917}">
      <dsp:nvSpPr>
        <dsp:cNvPr id="0" name=""/>
        <dsp:cNvSpPr/>
      </dsp:nvSpPr>
      <dsp:spPr>
        <a:xfrm>
          <a:off x="0" y="4428507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b="1" i="0" kern="1200" dirty="0">
              <a:solidFill>
                <a:srgbClr val="FFAA5A"/>
              </a:solidFill>
              <a:latin typeface="Aptos" panose="020B0004020202020204" pitchFamily="34" charset="0"/>
            </a:rPr>
            <a:t>Digitálne vyhorenie: </a:t>
          </a:r>
          <a:r>
            <a:rPr lang="sk-SK" sz="1800" b="0" i="0" kern="1200" dirty="0">
              <a:solidFill>
                <a:schemeClr val="tx1"/>
              </a:solidFill>
              <a:latin typeface="Aptos" panose="020B0004020202020204" pitchFamily="34" charset="0"/>
            </a:rPr>
            <a:t>Neustále vystavenie IO a stresu môže viesť k vyčerpaniu a vyhoreniu, čo zhoršuje celkovú aj digitálnu pohodu.</a:t>
          </a:r>
          <a:r>
            <a:rPr lang="en-GB" sz="1800" b="1" i="0" kern="1200" dirty="0">
              <a:solidFill>
                <a:srgbClr val="FFAA5A"/>
              </a:solidFill>
              <a:latin typeface="Aptos" panose="020B0004020202020204" pitchFamily="34" charset="0"/>
            </a:rPr>
            <a:t> </a:t>
          </a:r>
          <a:r>
            <a:rPr lang="en-GB" sz="1800" i="0" kern="1200" dirty="0">
              <a:latin typeface="Aptos" panose="020B0004020202020204" pitchFamily="34" charset="0"/>
            </a:rPr>
            <a:t> </a:t>
          </a:r>
          <a:endParaRPr lang="en-US" sz="1800" kern="1200" dirty="0">
            <a:latin typeface="Aptos" panose="020B0004020202020204" pitchFamily="34" charset="0"/>
          </a:endParaRPr>
        </a:p>
      </dsp:txBody>
      <dsp:txXfrm>
        <a:off x="0" y="4428507"/>
        <a:ext cx="6900512" cy="11069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501B25-992C-428D-BC88-5BE162DC90C4}">
      <dsp:nvSpPr>
        <dsp:cNvPr id="0" name=""/>
        <dsp:cNvSpPr/>
      </dsp:nvSpPr>
      <dsp:spPr>
        <a:xfrm>
          <a:off x="0" y="2740"/>
          <a:ext cx="7317316" cy="131002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E6A6BB-A490-48D6-927D-A2E4AE497919}">
      <dsp:nvSpPr>
        <dsp:cNvPr id="0" name=""/>
        <dsp:cNvSpPr/>
      </dsp:nvSpPr>
      <dsp:spPr>
        <a:xfrm>
          <a:off x="396283" y="297496"/>
          <a:ext cx="721219" cy="7205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DCAE08-0219-4A6A-823B-1BE2FD8D99F0}">
      <dsp:nvSpPr>
        <dsp:cNvPr id="0" name=""/>
        <dsp:cNvSpPr/>
      </dsp:nvSpPr>
      <dsp:spPr>
        <a:xfrm>
          <a:off x="1513785" y="2740"/>
          <a:ext cx="5643139" cy="1311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780" tIns="138780" rIns="138780" bIns="13878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kern="1200" dirty="0">
              <a:latin typeface="Aptos" panose="020B0004020202020204" pitchFamily="34" charset="0"/>
            </a:rPr>
            <a:t>Môže byť považovaná za schopnosť</a:t>
          </a:r>
          <a:r>
            <a:rPr lang="en-US" sz="2000" kern="1200" dirty="0">
              <a:latin typeface="Aptos" panose="020B0004020202020204" pitchFamily="34" charset="0"/>
            </a:rPr>
            <a:t>; </a:t>
          </a:r>
          <a:r>
            <a:rPr lang="sk-SK" sz="2000" kern="1200" dirty="0">
              <a:latin typeface="Aptos" panose="020B0004020202020204" pitchFamily="34" charset="0"/>
            </a:rPr>
            <a:t>pretože je to kompetencia vedieť ako vhodne využívať technológie a eliminovať ich negatívny dopad. </a:t>
          </a:r>
          <a:endParaRPr lang="en-US" sz="2000" kern="1200" dirty="0">
            <a:latin typeface="Aptos" panose="020B0004020202020204" pitchFamily="34" charset="0"/>
          </a:endParaRPr>
        </a:p>
      </dsp:txBody>
      <dsp:txXfrm>
        <a:off x="1513785" y="2740"/>
        <a:ext cx="5643139" cy="1311307"/>
      </dsp:txXfrm>
    </dsp:sp>
    <dsp:sp modelId="{6969EAE1-338E-4270-A363-8BDB06D9270B}">
      <dsp:nvSpPr>
        <dsp:cNvPr id="0" name=""/>
        <dsp:cNvSpPr/>
      </dsp:nvSpPr>
      <dsp:spPr>
        <a:xfrm>
          <a:off x="0" y="1590113"/>
          <a:ext cx="7317316" cy="131002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AFC11D-B852-4C54-9CD8-71F36EDFF892}">
      <dsp:nvSpPr>
        <dsp:cNvPr id="0" name=""/>
        <dsp:cNvSpPr/>
      </dsp:nvSpPr>
      <dsp:spPr>
        <a:xfrm>
          <a:off x="396283" y="1884869"/>
          <a:ext cx="721219" cy="7205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5EC939-0C9B-40DC-BF1F-CC1B41E157FC}">
      <dsp:nvSpPr>
        <dsp:cNvPr id="0" name=""/>
        <dsp:cNvSpPr/>
      </dsp:nvSpPr>
      <dsp:spPr>
        <a:xfrm>
          <a:off x="1513785" y="1590113"/>
          <a:ext cx="5643139" cy="1311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780" tIns="138780" rIns="138780" bIns="13878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kern="1200" dirty="0">
              <a:latin typeface="Aptos" panose="020B0004020202020204" pitchFamily="34" charset="0"/>
            </a:rPr>
            <a:t>Môže byť považovaná za stav</a:t>
          </a:r>
          <a:r>
            <a:rPr lang="en-US" sz="2000" kern="1200" dirty="0">
              <a:latin typeface="Aptos" panose="020B0004020202020204" pitchFamily="34" charset="0"/>
            </a:rPr>
            <a:t>; </a:t>
          </a:r>
          <a:r>
            <a:rPr lang="sk-SK" sz="2000" kern="1200" dirty="0">
              <a:latin typeface="Aptos" panose="020B0004020202020204" pitchFamily="34" charset="0"/>
            </a:rPr>
            <a:t>keďže reflektuje dopady rozumného a vhodného používania technológií </a:t>
          </a:r>
          <a:r>
            <a:rPr lang="en-US" sz="2000" kern="1200" dirty="0">
              <a:latin typeface="Aptos" panose="020B0004020202020204" pitchFamily="34" charset="0"/>
            </a:rPr>
            <a:t>(</a:t>
          </a:r>
          <a:r>
            <a:rPr lang="sk-SK" sz="2000" kern="1200" dirty="0">
              <a:latin typeface="Aptos" panose="020B0004020202020204" pitchFamily="34" charset="0"/>
            </a:rPr>
            <a:t>v kladnom slova zmysle</a:t>
          </a:r>
          <a:r>
            <a:rPr lang="en-US" sz="2000" kern="1200" dirty="0">
              <a:latin typeface="Aptos" panose="020B0004020202020204" pitchFamily="34" charset="0"/>
            </a:rPr>
            <a:t>).</a:t>
          </a:r>
        </a:p>
      </dsp:txBody>
      <dsp:txXfrm>
        <a:off x="1513785" y="1590113"/>
        <a:ext cx="5643139" cy="1311307"/>
      </dsp:txXfrm>
    </dsp:sp>
    <dsp:sp modelId="{162359B9-1524-4653-A3F3-E044AA14C1F7}">
      <dsp:nvSpPr>
        <dsp:cNvPr id="0" name=""/>
        <dsp:cNvSpPr/>
      </dsp:nvSpPr>
      <dsp:spPr>
        <a:xfrm>
          <a:off x="0" y="3177485"/>
          <a:ext cx="7317316" cy="131002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9BF04D-BAA2-44A8-A540-BF02871E2FCC}">
      <dsp:nvSpPr>
        <dsp:cNvPr id="0" name=""/>
        <dsp:cNvSpPr/>
      </dsp:nvSpPr>
      <dsp:spPr>
        <a:xfrm>
          <a:off x="396670" y="3472241"/>
          <a:ext cx="721219" cy="7205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44A1AB-ACD4-4F27-ACDD-8BA49208452D}">
      <dsp:nvSpPr>
        <dsp:cNvPr id="0" name=""/>
        <dsp:cNvSpPr/>
      </dsp:nvSpPr>
      <dsp:spPr>
        <a:xfrm>
          <a:off x="1514560" y="3177485"/>
          <a:ext cx="5643139" cy="1311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780" tIns="138780" rIns="138780" bIns="13878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kern="1200" dirty="0"/>
            <a:t>M</a:t>
          </a:r>
          <a:r>
            <a:rPr lang="sk-SK" sz="2000" kern="1200" dirty="0">
              <a:latin typeface="Aptos" panose="020B0004020202020204" pitchFamily="34" charset="0"/>
            </a:rPr>
            <a:t>ôže byť považovaná za cestu alebo napredovanie</a:t>
          </a:r>
          <a:r>
            <a:rPr lang="en-US" sz="2000" kern="1200" dirty="0">
              <a:latin typeface="Aptos" panose="020B0004020202020204" pitchFamily="34" charset="0"/>
            </a:rPr>
            <a:t>;</a:t>
          </a:r>
          <a:r>
            <a:rPr lang="sk-SK" sz="2000" kern="1200" dirty="0">
              <a:latin typeface="Aptos" panose="020B0004020202020204" pitchFamily="34" charset="0"/>
            </a:rPr>
            <a:t> pretože súvisí s objavovaním potenciálu a benefitov digitálnych technológií </a:t>
          </a:r>
          <a:r>
            <a:rPr lang="en-US" sz="2000" kern="1200" dirty="0">
              <a:latin typeface="Aptos" panose="020B0004020202020204" pitchFamily="34" charset="0"/>
            </a:rPr>
            <a:t> </a:t>
          </a:r>
          <a:r>
            <a:rPr lang="sk-SK" sz="2000" kern="1200" dirty="0">
              <a:latin typeface="Aptos" panose="020B0004020202020204" pitchFamily="34" charset="0"/>
            </a:rPr>
            <a:t>pre život človeka. </a:t>
          </a:r>
          <a:endParaRPr lang="en-US" sz="2000" kern="1200" dirty="0">
            <a:latin typeface="Aptos" panose="020B0004020202020204" pitchFamily="34" charset="0"/>
          </a:endParaRPr>
        </a:p>
      </dsp:txBody>
      <dsp:txXfrm>
        <a:off x="1514560" y="3177485"/>
        <a:ext cx="5643139" cy="13113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F3F470-D20A-4E18-B77A-6D2BE809AD41}">
      <dsp:nvSpPr>
        <dsp:cNvPr id="0" name=""/>
        <dsp:cNvSpPr/>
      </dsp:nvSpPr>
      <dsp:spPr>
        <a:xfrm>
          <a:off x="0" y="355"/>
          <a:ext cx="10927927" cy="83255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505731-0BD8-4FF8-AB95-6C87D6BEBBF0}">
      <dsp:nvSpPr>
        <dsp:cNvPr id="0" name=""/>
        <dsp:cNvSpPr/>
      </dsp:nvSpPr>
      <dsp:spPr>
        <a:xfrm>
          <a:off x="251847" y="187680"/>
          <a:ext cx="457904" cy="457904"/>
        </a:xfrm>
        <a:prstGeom prst="rect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1BA209-F0DB-4B1C-ADAB-84C2D57EF58B}">
      <dsp:nvSpPr>
        <dsp:cNvPr id="0" name=""/>
        <dsp:cNvSpPr/>
      </dsp:nvSpPr>
      <dsp:spPr>
        <a:xfrm>
          <a:off x="961599" y="355"/>
          <a:ext cx="9966327" cy="8325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112" tIns="88112" rIns="88112" bIns="88112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i="0" kern="1200" dirty="0">
              <a:latin typeface="Aptos" panose="020B0004020202020204" pitchFamily="34" charset="0"/>
            </a:rPr>
            <a:t>Digitálna pohoda zahŕňa kontrolu používania technológií takým spôsobom, aby sme mali vyvážený a zdravý životný štýl. </a:t>
          </a:r>
          <a:r>
            <a:rPr lang="en-US" sz="1600" i="0" kern="1200" dirty="0">
              <a:latin typeface="Aptos" panose="020B0004020202020204" pitchFamily="34" charset="0"/>
            </a:rPr>
            <a:t> </a:t>
          </a:r>
          <a:endParaRPr lang="en-US" sz="1600" kern="1200" dirty="0">
            <a:latin typeface="Aptos" panose="020B0004020202020204" pitchFamily="34" charset="0"/>
          </a:endParaRPr>
        </a:p>
      </dsp:txBody>
      <dsp:txXfrm>
        <a:off x="961599" y="355"/>
        <a:ext cx="9966327" cy="832553"/>
      </dsp:txXfrm>
    </dsp:sp>
    <dsp:sp modelId="{4FCC5805-1D5E-4118-8A20-7CB2BBB94A91}">
      <dsp:nvSpPr>
        <dsp:cNvPr id="0" name=""/>
        <dsp:cNvSpPr/>
      </dsp:nvSpPr>
      <dsp:spPr>
        <a:xfrm>
          <a:off x="0" y="1041048"/>
          <a:ext cx="10927927" cy="83255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F5575A-9F68-473C-A138-C4A41C015692}">
      <dsp:nvSpPr>
        <dsp:cNvPr id="0" name=""/>
        <dsp:cNvSpPr/>
      </dsp:nvSpPr>
      <dsp:spPr>
        <a:xfrm>
          <a:off x="251847" y="1228372"/>
          <a:ext cx="457904" cy="457904"/>
        </a:xfrm>
        <a:prstGeom prst="rect">
          <a:avLst/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793EAC-6776-46F9-AFCE-B42E228C596F}">
      <dsp:nvSpPr>
        <dsp:cNvPr id="0" name=""/>
        <dsp:cNvSpPr/>
      </dsp:nvSpPr>
      <dsp:spPr>
        <a:xfrm>
          <a:off x="961599" y="1041048"/>
          <a:ext cx="9966327" cy="8325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112" tIns="88112" rIns="88112" bIns="88112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i="0" kern="1200" dirty="0"/>
            <a:t>D</a:t>
          </a:r>
          <a:r>
            <a:rPr lang="sk-SK" sz="1600" i="0" kern="1200" dirty="0">
              <a:latin typeface="Aptos" panose="020B0004020202020204" pitchFamily="34" charset="0"/>
            </a:rPr>
            <a:t>igitálna pohoda predstavuje holistický prístup k technológiám tak, aby človek venoval pozornosť fyzickému zdraviu a udržiaval rovnováhu medzi časom stráveným pred obrazovkou a inými </a:t>
          </a:r>
          <a:r>
            <a:rPr lang="sk-SK" sz="1600" i="0" kern="1200" dirty="0" err="1">
              <a:latin typeface="Aptos" panose="020B0004020202020204" pitchFamily="34" charset="0"/>
            </a:rPr>
            <a:t>offline</a:t>
          </a:r>
          <a:r>
            <a:rPr lang="sk-SK" sz="1600" i="0" kern="1200" dirty="0">
              <a:latin typeface="Aptos" panose="020B0004020202020204" pitchFamily="34" charset="0"/>
            </a:rPr>
            <a:t> aktivitami. </a:t>
          </a:r>
          <a:endParaRPr lang="en-US" sz="1600" kern="1200" dirty="0">
            <a:latin typeface="Aptos" panose="020B0004020202020204" pitchFamily="34" charset="0"/>
          </a:endParaRPr>
        </a:p>
      </dsp:txBody>
      <dsp:txXfrm>
        <a:off x="961599" y="1041048"/>
        <a:ext cx="9966327" cy="832553"/>
      </dsp:txXfrm>
    </dsp:sp>
    <dsp:sp modelId="{3A0671C2-90F0-488E-818B-FEE280CC57A6}">
      <dsp:nvSpPr>
        <dsp:cNvPr id="0" name=""/>
        <dsp:cNvSpPr/>
      </dsp:nvSpPr>
      <dsp:spPr>
        <a:xfrm>
          <a:off x="0" y="2081740"/>
          <a:ext cx="10927927" cy="83255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13B0DA-174C-4365-8A77-F92BC43D2456}">
      <dsp:nvSpPr>
        <dsp:cNvPr id="0" name=""/>
        <dsp:cNvSpPr/>
      </dsp:nvSpPr>
      <dsp:spPr>
        <a:xfrm>
          <a:off x="251847" y="2269064"/>
          <a:ext cx="457904" cy="457904"/>
        </a:xfrm>
        <a:prstGeom prst="rect">
          <a:avLst/>
        </a:prstGeom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710137-4B6C-46AA-BEDA-133375372D35}">
      <dsp:nvSpPr>
        <dsp:cNvPr id="0" name=""/>
        <dsp:cNvSpPr/>
      </dsp:nvSpPr>
      <dsp:spPr>
        <a:xfrm>
          <a:off x="961599" y="2081740"/>
          <a:ext cx="9966327" cy="8325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112" tIns="88112" rIns="88112" bIns="88112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i="0" kern="1200" dirty="0"/>
            <a:t>N</a:t>
          </a:r>
          <a:r>
            <a:rPr lang="sk-SK" sz="1600" i="0" kern="1200" dirty="0">
              <a:latin typeface="Aptos" panose="020B0004020202020204" pitchFamily="34" charset="0"/>
            </a:rPr>
            <a:t>admerný čas strávený pred obrazovkou a nadmerné používanie technológií môže mať nasledujúce dopady na fyzické zdravie</a:t>
          </a:r>
          <a:r>
            <a:rPr lang="en-US" sz="1600" i="0" kern="1200" dirty="0">
              <a:latin typeface="Aptos" panose="020B0004020202020204" pitchFamily="34" charset="0"/>
            </a:rPr>
            <a:t>:</a:t>
          </a:r>
          <a:endParaRPr lang="en-US" sz="1600" kern="1200" dirty="0">
            <a:latin typeface="Aptos" panose="020B0004020202020204" pitchFamily="34" charset="0"/>
          </a:endParaRPr>
        </a:p>
      </dsp:txBody>
      <dsp:txXfrm>
        <a:off x="961599" y="2081740"/>
        <a:ext cx="9966327" cy="83255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F3F470-D20A-4E18-B77A-6D2BE809AD41}">
      <dsp:nvSpPr>
        <dsp:cNvPr id="0" name=""/>
        <dsp:cNvSpPr/>
      </dsp:nvSpPr>
      <dsp:spPr>
        <a:xfrm>
          <a:off x="0" y="282356"/>
          <a:ext cx="10927927" cy="106566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505731-0BD8-4FF8-AB95-6C87D6BEBBF0}">
      <dsp:nvSpPr>
        <dsp:cNvPr id="0" name=""/>
        <dsp:cNvSpPr/>
      </dsp:nvSpPr>
      <dsp:spPr>
        <a:xfrm>
          <a:off x="322364" y="522132"/>
          <a:ext cx="586117" cy="586117"/>
        </a:xfrm>
        <a:prstGeom prst="rect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1BA209-F0DB-4B1C-ADAB-84C2D57EF58B}">
      <dsp:nvSpPr>
        <dsp:cNvPr id="0" name=""/>
        <dsp:cNvSpPr/>
      </dsp:nvSpPr>
      <dsp:spPr>
        <a:xfrm>
          <a:off x="1230847" y="282356"/>
          <a:ext cx="9697079" cy="1065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783" tIns="112783" rIns="112783" bIns="112783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i="0" kern="1200" dirty="0">
              <a:effectLst/>
              <a:latin typeface="Aptos" panose="020B0004020202020204" pitchFamily="34" charset="0"/>
            </a:rPr>
            <a:t>Digitálna pohoda  si vyžaduje stanovenie hraníc a zdravých návykov</a:t>
          </a:r>
          <a:r>
            <a:rPr lang="en-US" sz="1800" i="0" kern="1200" dirty="0">
              <a:effectLst/>
              <a:latin typeface="Aptos" panose="020B0004020202020204" pitchFamily="34" charset="0"/>
            </a:rPr>
            <a:t>. </a:t>
          </a:r>
          <a:r>
            <a:rPr lang="sk-SK" sz="1800" i="0" kern="1200" dirty="0">
              <a:effectLst/>
              <a:latin typeface="Aptos" panose="020B0004020202020204" pitchFamily="34" charset="0"/>
            </a:rPr>
            <a:t>Ak toto nie je splnené, jednotlivci môžu pociťovať stav zhoršeného duševného zdravia v súvislosti s nadmerným používaním technológií. </a:t>
          </a:r>
          <a:endParaRPr lang="en-US" sz="1800" kern="1200" dirty="0">
            <a:latin typeface="Aptos" panose="020B0004020202020204" pitchFamily="34" charset="0"/>
          </a:endParaRPr>
        </a:p>
      </dsp:txBody>
      <dsp:txXfrm>
        <a:off x="1230847" y="282356"/>
        <a:ext cx="9697079" cy="1065668"/>
      </dsp:txXfrm>
    </dsp:sp>
    <dsp:sp modelId="{4FCC5805-1D5E-4118-8A20-7CB2BBB94A91}">
      <dsp:nvSpPr>
        <dsp:cNvPr id="0" name=""/>
        <dsp:cNvSpPr/>
      </dsp:nvSpPr>
      <dsp:spPr>
        <a:xfrm>
          <a:off x="0" y="1566624"/>
          <a:ext cx="10927927" cy="106566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F5575A-9F68-473C-A138-C4A41C015692}">
      <dsp:nvSpPr>
        <dsp:cNvPr id="0" name=""/>
        <dsp:cNvSpPr/>
      </dsp:nvSpPr>
      <dsp:spPr>
        <a:xfrm>
          <a:off x="322364" y="1806399"/>
          <a:ext cx="586117" cy="586117"/>
        </a:xfrm>
        <a:prstGeom prst="rect">
          <a:avLst/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793EAC-6776-46F9-AFCE-B42E228C596F}">
      <dsp:nvSpPr>
        <dsp:cNvPr id="0" name=""/>
        <dsp:cNvSpPr/>
      </dsp:nvSpPr>
      <dsp:spPr>
        <a:xfrm>
          <a:off x="1230847" y="1566624"/>
          <a:ext cx="9697079" cy="1065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783" tIns="112783" rIns="112783" bIns="112783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i="0" kern="1200" dirty="0"/>
            <a:t>N</a:t>
          </a:r>
          <a:r>
            <a:rPr lang="sk-SK" sz="1800" i="0" kern="1200" dirty="0">
              <a:latin typeface="Aptos" panose="020B0004020202020204" pitchFamily="34" charset="0"/>
            </a:rPr>
            <a:t>admerný čas strávený pred obrazovkou a nadmerné používanie technológií môže mať nasledujúce dopady na duševné zdravie a celkovú pohodu</a:t>
          </a:r>
          <a:r>
            <a:rPr lang="en-US" sz="1800" i="0" kern="1200" dirty="0">
              <a:effectLst/>
              <a:latin typeface="Aptos" panose="020B0004020202020204" pitchFamily="34" charset="0"/>
            </a:rPr>
            <a:t>:</a:t>
          </a:r>
          <a:endParaRPr lang="en-US" sz="1800" kern="1200" dirty="0">
            <a:latin typeface="Aptos" panose="020B0004020202020204" pitchFamily="34" charset="0"/>
          </a:endParaRPr>
        </a:p>
      </dsp:txBody>
      <dsp:txXfrm>
        <a:off x="1230847" y="1566624"/>
        <a:ext cx="9697079" cy="10656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F3F470-D20A-4E18-B77A-6D2BE809AD41}">
      <dsp:nvSpPr>
        <dsp:cNvPr id="0" name=""/>
        <dsp:cNvSpPr/>
      </dsp:nvSpPr>
      <dsp:spPr>
        <a:xfrm>
          <a:off x="0" y="603012"/>
          <a:ext cx="10927927" cy="119104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505731-0BD8-4FF8-AB95-6C87D6BEBBF0}">
      <dsp:nvSpPr>
        <dsp:cNvPr id="0" name=""/>
        <dsp:cNvSpPr/>
      </dsp:nvSpPr>
      <dsp:spPr>
        <a:xfrm>
          <a:off x="360290" y="870997"/>
          <a:ext cx="655073" cy="655073"/>
        </a:xfrm>
        <a:prstGeom prst="rect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1BA209-F0DB-4B1C-ADAB-84C2D57EF58B}">
      <dsp:nvSpPr>
        <dsp:cNvPr id="0" name=""/>
        <dsp:cNvSpPr/>
      </dsp:nvSpPr>
      <dsp:spPr>
        <a:xfrm>
          <a:off x="1375654" y="603012"/>
          <a:ext cx="9552272" cy="1191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052" tIns="126052" rIns="126052" bIns="126052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kern="1200" dirty="0">
              <a:latin typeface="Aptos" panose="020B0004020202020204" pitchFamily="34" charset="0"/>
            </a:rPr>
            <a:t>Nadmerný čas strávený pred obrazovkou a nadmerné používanie technológií môže mať škodlivé dopady aj na sociálne vzťahy, čo sa prejavuje zhoršenou socializáciou, </a:t>
          </a:r>
          <a:r>
            <a:rPr lang="sk-SK" sz="2000" i="0" kern="1200" dirty="0">
              <a:effectLst/>
              <a:latin typeface="Aptos" panose="020B0004020202020204" pitchFamily="34" charset="0"/>
            </a:rPr>
            <a:t>komunikáciou a vnímaním medziľudských vzťahov. </a:t>
          </a:r>
          <a:endParaRPr lang="en-US" sz="2000" kern="1200" dirty="0">
            <a:latin typeface="Aptos" panose="020B0004020202020204" pitchFamily="34" charset="0"/>
          </a:endParaRPr>
        </a:p>
      </dsp:txBody>
      <dsp:txXfrm>
        <a:off x="1375654" y="603012"/>
        <a:ext cx="9552272" cy="119104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F3F470-D20A-4E18-B77A-6D2BE809AD41}">
      <dsp:nvSpPr>
        <dsp:cNvPr id="0" name=""/>
        <dsp:cNvSpPr/>
      </dsp:nvSpPr>
      <dsp:spPr>
        <a:xfrm>
          <a:off x="0" y="603012"/>
          <a:ext cx="10927927" cy="119104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505731-0BD8-4FF8-AB95-6C87D6BEBBF0}">
      <dsp:nvSpPr>
        <dsp:cNvPr id="0" name=""/>
        <dsp:cNvSpPr/>
      </dsp:nvSpPr>
      <dsp:spPr>
        <a:xfrm>
          <a:off x="360290" y="870997"/>
          <a:ext cx="655073" cy="655073"/>
        </a:xfrm>
        <a:prstGeom prst="rect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1BA209-F0DB-4B1C-ADAB-84C2D57EF58B}">
      <dsp:nvSpPr>
        <dsp:cNvPr id="0" name=""/>
        <dsp:cNvSpPr/>
      </dsp:nvSpPr>
      <dsp:spPr>
        <a:xfrm>
          <a:off x="1375654" y="603012"/>
          <a:ext cx="9552272" cy="1191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052" tIns="126052" rIns="126052" bIns="126052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kern="1200" dirty="0"/>
            <a:t> N</a:t>
          </a:r>
          <a:r>
            <a:rPr lang="sk-SK" sz="2000" i="0" kern="1200" dirty="0">
              <a:effectLst/>
              <a:latin typeface="Aptos" panose="020B0004020202020204" pitchFamily="34" charset="0"/>
            </a:rPr>
            <a:t>admerný čas strávený pred obrazovkou a nadmerné používanie technológií môže mať škodlivé dopady aj na rozsah pozornosti a kreativitu</a:t>
          </a:r>
          <a:r>
            <a:rPr lang="en-US" sz="2000" i="0" kern="1200" dirty="0">
              <a:effectLst/>
              <a:latin typeface="Aptos" panose="020B0004020202020204" pitchFamily="34" charset="0"/>
            </a:rPr>
            <a:t>, </a:t>
          </a:r>
          <a:r>
            <a:rPr lang="sk-SK" sz="2000" i="0" kern="1200" dirty="0">
              <a:effectLst/>
              <a:latin typeface="Aptos" panose="020B0004020202020204" pitchFamily="34" charset="0"/>
            </a:rPr>
            <a:t>čo vedie k rozptyľovaniu a nesústredeniu sa a ďalej k obmedzeniu kreatívnych a inovatívnych činností. </a:t>
          </a:r>
          <a:endParaRPr lang="en-US" sz="2000" kern="1200" dirty="0">
            <a:latin typeface="Aptos" panose="020B0004020202020204" pitchFamily="34" charset="0"/>
          </a:endParaRPr>
        </a:p>
      </dsp:txBody>
      <dsp:txXfrm>
        <a:off x="1375654" y="603012"/>
        <a:ext cx="9552272" cy="119104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C56526-4345-4E3B-9B09-32187F2989E0}">
      <dsp:nvSpPr>
        <dsp:cNvPr id="0" name=""/>
        <dsp:cNvSpPr/>
      </dsp:nvSpPr>
      <dsp:spPr>
        <a:xfrm>
          <a:off x="0" y="0"/>
          <a:ext cx="1102463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828E8C-7AC6-49EC-A101-FC62BF4746FA}">
      <dsp:nvSpPr>
        <dsp:cNvPr id="0" name=""/>
        <dsp:cNvSpPr/>
      </dsp:nvSpPr>
      <dsp:spPr>
        <a:xfrm>
          <a:off x="0" y="0"/>
          <a:ext cx="11024635" cy="640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b="1" i="0" kern="1200" dirty="0">
              <a:solidFill>
                <a:srgbClr val="FFAA5A"/>
              </a:solidFill>
              <a:latin typeface="Aptos" panose="020B0004020202020204" pitchFamily="34" charset="0"/>
            </a:rPr>
            <a:t>Sociálne médiá môžu nepriaznivo ovplyvniť digitálnu pohodu jednotlivcov nasledujúcimi spôsobmi</a:t>
          </a:r>
          <a:r>
            <a:rPr lang="en-US" sz="2000" b="1" kern="1200" dirty="0">
              <a:solidFill>
                <a:srgbClr val="FFAA5A"/>
              </a:solidFill>
              <a:latin typeface="Aptos" panose="020B0004020202020204" pitchFamily="34" charset="0"/>
            </a:rPr>
            <a:t>:</a:t>
          </a:r>
        </a:p>
      </dsp:txBody>
      <dsp:txXfrm>
        <a:off x="0" y="0"/>
        <a:ext cx="11024635" cy="640817"/>
      </dsp:txXfrm>
    </dsp:sp>
    <dsp:sp modelId="{6A2FF18A-4AED-4E71-805B-67DC75F8F27E}">
      <dsp:nvSpPr>
        <dsp:cNvPr id="0" name=""/>
        <dsp:cNvSpPr/>
      </dsp:nvSpPr>
      <dsp:spPr>
        <a:xfrm>
          <a:off x="0" y="640817"/>
          <a:ext cx="11024635" cy="0"/>
        </a:xfrm>
        <a:prstGeom prst="line">
          <a:avLst/>
        </a:prstGeom>
        <a:solidFill>
          <a:schemeClr val="accent2">
            <a:hueOff val="-207909"/>
            <a:satOff val="-11990"/>
            <a:lumOff val="1233"/>
            <a:alphaOff val="0"/>
          </a:schemeClr>
        </a:solidFill>
        <a:ln w="12700" cap="flat" cmpd="sng" algn="ctr">
          <a:solidFill>
            <a:schemeClr val="accent2">
              <a:hueOff val="-207909"/>
              <a:satOff val="-11990"/>
              <a:lumOff val="123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FF0908-4B0C-48F6-8D5F-8847D49A900F}">
      <dsp:nvSpPr>
        <dsp:cNvPr id="0" name=""/>
        <dsp:cNvSpPr/>
      </dsp:nvSpPr>
      <dsp:spPr>
        <a:xfrm>
          <a:off x="0" y="640817"/>
          <a:ext cx="11024635" cy="640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900" b="1" i="0" kern="1200" dirty="0">
              <a:latin typeface="Aptos" panose="020B0004020202020204" pitchFamily="34" charset="0"/>
            </a:rPr>
            <a:t>Závislosť</a:t>
          </a:r>
          <a:r>
            <a:rPr lang="en-US" sz="1900" b="1" i="0" kern="1200" dirty="0">
              <a:latin typeface="Aptos" panose="020B0004020202020204" pitchFamily="34" charset="0"/>
            </a:rPr>
            <a:t>:</a:t>
          </a:r>
          <a:r>
            <a:rPr lang="en-US" sz="1900" i="0" kern="1200" dirty="0">
              <a:latin typeface="Aptos" panose="020B0004020202020204" pitchFamily="34" charset="0"/>
            </a:rPr>
            <a:t> </a:t>
          </a:r>
          <a:r>
            <a:rPr lang="sk-SK" sz="1900" i="0" kern="1200" dirty="0">
              <a:latin typeface="Aptos" panose="020B0004020202020204" pitchFamily="34" charset="0"/>
            </a:rPr>
            <a:t>Vyšší sklon tráviť čas online a zanedbávanie povinností v reálnom živote</a:t>
          </a:r>
          <a:r>
            <a:rPr lang="en-US" sz="1900" i="0" kern="1200" dirty="0">
              <a:latin typeface="Aptos" panose="020B0004020202020204" pitchFamily="34" charset="0"/>
            </a:rPr>
            <a:t>.</a:t>
          </a:r>
          <a:endParaRPr lang="en-US" sz="1900" kern="1200" dirty="0">
            <a:latin typeface="Aptos" panose="020B0004020202020204" pitchFamily="34" charset="0"/>
          </a:endParaRPr>
        </a:p>
      </dsp:txBody>
      <dsp:txXfrm>
        <a:off x="0" y="640817"/>
        <a:ext cx="11024635" cy="640817"/>
      </dsp:txXfrm>
    </dsp:sp>
    <dsp:sp modelId="{006F0F52-C8F2-44D9-95BE-3F19FD465C72}">
      <dsp:nvSpPr>
        <dsp:cNvPr id="0" name=""/>
        <dsp:cNvSpPr/>
      </dsp:nvSpPr>
      <dsp:spPr>
        <a:xfrm>
          <a:off x="0" y="1281634"/>
          <a:ext cx="11024635" cy="0"/>
        </a:xfrm>
        <a:prstGeom prst="line">
          <a:avLst/>
        </a:prstGeom>
        <a:solidFill>
          <a:schemeClr val="accent2">
            <a:hueOff val="-415818"/>
            <a:satOff val="-23979"/>
            <a:lumOff val="2465"/>
            <a:alphaOff val="0"/>
          </a:schemeClr>
        </a:solidFill>
        <a:ln w="12700" cap="flat" cmpd="sng" algn="ctr">
          <a:solidFill>
            <a:schemeClr val="accent2">
              <a:hueOff val="-415818"/>
              <a:satOff val="-23979"/>
              <a:lumOff val="24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41ECF8-25A7-42E8-A069-E3E379088CDC}">
      <dsp:nvSpPr>
        <dsp:cNvPr id="0" name=""/>
        <dsp:cNvSpPr/>
      </dsp:nvSpPr>
      <dsp:spPr>
        <a:xfrm>
          <a:off x="0" y="1281634"/>
          <a:ext cx="11024635" cy="640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900" b="1" kern="1200" dirty="0"/>
            <a:t>D</a:t>
          </a:r>
          <a:r>
            <a:rPr lang="sk-SK" sz="1900" b="1" kern="1200" dirty="0">
              <a:latin typeface="Aptos" panose="020B0004020202020204" pitchFamily="34" charset="0"/>
            </a:rPr>
            <a:t>uševné problémy</a:t>
          </a:r>
          <a:r>
            <a:rPr lang="en-US" sz="1900" b="1" kern="1200" dirty="0">
              <a:latin typeface="Aptos" panose="020B0004020202020204" pitchFamily="34" charset="0"/>
            </a:rPr>
            <a:t>: </a:t>
          </a:r>
          <a:r>
            <a:rPr lang="sk-SK" sz="1900" b="0" kern="1200" dirty="0">
              <a:latin typeface="Aptos" panose="020B0004020202020204" pitchFamily="34" charset="0"/>
            </a:rPr>
            <a:t>Potenciál viesť k úzkosti, depresii a nižšej sebaúcte v dôsledku porovnávania sa s ostatnými. </a:t>
          </a:r>
          <a:endParaRPr lang="en-US" sz="1900" b="0" kern="1200" dirty="0">
            <a:latin typeface="Aptos" panose="020B0004020202020204" pitchFamily="34" charset="0"/>
          </a:endParaRPr>
        </a:p>
      </dsp:txBody>
      <dsp:txXfrm>
        <a:off x="0" y="1281634"/>
        <a:ext cx="11024635" cy="640817"/>
      </dsp:txXfrm>
    </dsp:sp>
    <dsp:sp modelId="{DE13AF36-B03F-47D6-9E1B-E60F681B5273}">
      <dsp:nvSpPr>
        <dsp:cNvPr id="0" name=""/>
        <dsp:cNvSpPr/>
      </dsp:nvSpPr>
      <dsp:spPr>
        <a:xfrm>
          <a:off x="0" y="1922450"/>
          <a:ext cx="11024635" cy="0"/>
        </a:xfrm>
        <a:prstGeom prst="line">
          <a:avLst/>
        </a:prstGeom>
        <a:solidFill>
          <a:schemeClr val="accent2">
            <a:hueOff val="-623727"/>
            <a:satOff val="-35969"/>
            <a:lumOff val="3698"/>
            <a:alphaOff val="0"/>
          </a:schemeClr>
        </a:solidFill>
        <a:ln w="12700" cap="flat" cmpd="sng" algn="ctr">
          <a:solidFill>
            <a:schemeClr val="accent2">
              <a:hueOff val="-623727"/>
              <a:satOff val="-35969"/>
              <a:lumOff val="36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FFFB80-697C-420D-8C55-744F3BB04000}">
      <dsp:nvSpPr>
        <dsp:cNvPr id="0" name=""/>
        <dsp:cNvSpPr/>
      </dsp:nvSpPr>
      <dsp:spPr>
        <a:xfrm>
          <a:off x="0" y="1922451"/>
          <a:ext cx="11024635" cy="640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900" b="1" kern="1200" dirty="0" err="1">
              <a:latin typeface="Aptos" panose="020B0004020202020204" pitchFamily="34" charset="0"/>
            </a:rPr>
            <a:t>Kyberšikana</a:t>
          </a:r>
          <a:r>
            <a:rPr lang="en-US" sz="1900" b="1" kern="1200" dirty="0">
              <a:latin typeface="Aptos" panose="020B0004020202020204" pitchFamily="34" charset="0"/>
            </a:rPr>
            <a:t>: </a:t>
          </a:r>
          <a:r>
            <a:rPr lang="sk-SK" sz="1900" b="0" kern="1200" dirty="0">
              <a:latin typeface="Aptos" panose="020B0004020202020204" pitchFamily="34" charset="0"/>
            </a:rPr>
            <a:t>Potenciálne virtuálne násilie s emocionálnymi a psychickými následkami. </a:t>
          </a:r>
          <a:endParaRPr lang="en-US" sz="1900" b="0" kern="1200" dirty="0">
            <a:latin typeface="Aptos" panose="020B0004020202020204" pitchFamily="34" charset="0"/>
          </a:endParaRPr>
        </a:p>
      </dsp:txBody>
      <dsp:txXfrm>
        <a:off x="0" y="1922451"/>
        <a:ext cx="11024635" cy="640817"/>
      </dsp:txXfrm>
    </dsp:sp>
    <dsp:sp modelId="{BD68388E-1BF3-4DB5-ABA2-11346311C4E2}">
      <dsp:nvSpPr>
        <dsp:cNvPr id="0" name=""/>
        <dsp:cNvSpPr/>
      </dsp:nvSpPr>
      <dsp:spPr>
        <a:xfrm>
          <a:off x="0" y="2563268"/>
          <a:ext cx="11024635" cy="0"/>
        </a:xfrm>
        <a:prstGeom prst="line">
          <a:avLst/>
        </a:prstGeom>
        <a:solidFill>
          <a:schemeClr val="accent2">
            <a:hueOff val="-831636"/>
            <a:satOff val="-47959"/>
            <a:lumOff val="4930"/>
            <a:alphaOff val="0"/>
          </a:schemeClr>
        </a:solidFill>
        <a:ln w="12700" cap="flat" cmpd="sng" algn="ctr">
          <a:solidFill>
            <a:schemeClr val="accent2">
              <a:hueOff val="-831636"/>
              <a:satOff val="-47959"/>
              <a:lumOff val="49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CC1BCC-564C-46BB-B252-AFF6A265C163}">
      <dsp:nvSpPr>
        <dsp:cNvPr id="0" name=""/>
        <dsp:cNvSpPr/>
      </dsp:nvSpPr>
      <dsp:spPr>
        <a:xfrm>
          <a:off x="0" y="2563268"/>
          <a:ext cx="11024635" cy="640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900" b="1" kern="1200" dirty="0">
              <a:latin typeface="Aptos" panose="020B0004020202020204" pitchFamily="34" charset="0"/>
            </a:rPr>
            <a:t>Problémy</a:t>
          </a:r>
          <a:r>
            <a:rPr lang="sk-SK" sz="1900" b="1" kern="1200" noProof="0" dirty="0">
              <a:latin typeface="Aptos" panose="020B0004020202020204" pitchFamily="34" charset="0"/>
            </a:rPr>
            <a:t> </a:t>
          </a:r>
          <a:r>
            <a:rPr lang="sk-SK" sz="1900" b="1" kern="1200" dirty="0">
              <a:latin typeface="Aptos" panose="020B0004020202020204" pitchFamily="34" charset="0"/>
            </a:rPr>
            <a:t>so súkromím</a:t>
          </a:r>
          <a:r>
            <a:rPr lang="en-US" sz="1900" b="1" kern="1200" dirty="0">
              <a:latin typeface="Aptos" panose="020B0004020202020204" pitchFamily="34" charset="0"/>
            </a:rPr>
            <a:t>: </a:t>
          </a:r>
          <a:r>
            <a:rPr lang="sk-SK" sz="1900" b="0" kern="1200" dirty="0">
              <a:latin typeface="Aptos" panose="020B0004020202020204" pitchFamily="34" charset="0"/>
            </a:rPr>
            <a:t>Riziko digitálnej bezpečnosti, krádeže identity a/alebo dát. </a:t>
          </a:r>
          <a:endParaRPr lang="en-US" sz="1900" b="0" kern="1200" dirty="0">
            <a:latin typeface="Aptos" panose="020B0004020202020204" pitchFamily="34" charset="0"/>
          </a:endParaRPr>
        </a:p>
      </dsp:txBody>
      <dsp:txXfrm>
        <a:off x="0" y="2563268"/>
        <a:ext cx="11024635" cy="640817"/>
      </dsp:txXfrm>
    </dsp:sp>
    <dsp:sp modelId="{ECB785B8-DE13-4F51-959A-620AC2ABB49B}">
      <dsp:nvSpPr>
        <dsp:cNvPr id="0" name=""/>
        <dsp:cNvSpPr/>
      </dsp:nvSpPr>
      <dsp:spPr>
        <a:xfrm>
          <a:off x="0" y="3204084"/>
          <a:ext cx="11024635" cy="0"/>
        </a:xfrm>
        <a:prstGeom prst="line">
          <a:avLst/>
        </a:prstGeom>
        <a:solidFill>
          <a:schemeClr val="accent2">
            <a:hueOff val="-1039545"/>
            <a:satOff val="-59949"/>
            <a:lumOff val="6163"/>
            <a:alphaOff val="0"/>
          </a:schemeClr>
        </a:solidFill>
        <a:ln w="12700" cap="flat" cmpd="sng" algn="ctr">
          <a:solidFill>
            <a:schemeClr val="accent2">
              <a:hueOff val="-1039545"/>
              <a:satOff val="-59949"/>
              <a:lumOff val="61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8A7DDA-09EF-4FC0-895E-1769B3991552}">
      <dsp:nvSpPr>
        <dsp:cNvPr id="0" name=""/>
        <dsp:cNvSpPr/>
      </dsp:nvSpPr>
      <dsp:spPr>
        <a:xfrm>
          <a:off x="0" y="3204085"/>
          <a:ext cx="11024635" cy="640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900" b="1" kern="1200" dirty="0">
              <a:latin typeface="Aptos" panose="020B0004020202020204" pitchFamily="34" charset="0"/>
            </a:rPr>
            <a:t>Informačné preťaženie</a:t>
          </a:r>
          <a:r>
            <a:rPr lang="en-US" sz="1900" b="1" kern="1200" dirty="0">
              <a:latin typeface="Aptos" panose="020B0004020202020204" pitchFamily="34" charset="0"/>
            </a:rPr>
            <a:t>: </a:t>
          </a:r>
          <a:r>
            <a:rPr lang="sk-SK" sz="1900" b="0" kern="1200" dirty="0">
              <a:latin typeface="Aptos" panose="020B0004020202020204" pitchFamily="34" charset="0"/>
            </a:rPr>
            <a:t>Nadbytok rôznych informácií, ktoré môžu zatieniť potrebné informácie. </a:t>
          </a:r>
          <a:r>
            <a:rPr lang="en-US" sz="1900" kern="1200" dirty="0">
              <a:latin typeface="Aptos" panose="020B0004020202020204" pitchFamily="34" charset="0"/>
            </a:rPr>
            <a:t> </a:t>
          </a:r>
        </a:p>
      </dsp:txBody>
      <dsp:txXfrm>
        <a:off x="0" y="3204085"/>
        <a:ext cx="11024635" cy="640817"/>
      </dsp:txXfrm>
    </dsp:sp>
    <dsp:sp modelId="{0E40E8B6-D48F-431E-ADC2-5DBB1A14E098}">
      <dsp:nvSpPr>
        <dsp:cNvPr id="0" name=""/>
        <dsp:cNvSpPr/>
      </dsp:nvSpPr>
      <dsp:spPr>
        <a:xfrm>
          <a:off x="0" y="3844901"/>
          <a:ext cx="11024635" cy="0"/>
        </a:xfrm>
        <a:prstGeom prst="line">
          <a:avLst/>
        </a:prstGeom>
        <a:solidFill>
          <a:schemeClr val="accent2">
            <a:hueOff val="-1247454"/>
            <a:satOff val="-71938"/>
            <a:lumOff val="7395"/>
            <a:alphaOff val="0"/>
          </a:schemeClr>
        </a:solidFill>
        <a:ln w="12700" cap="flat" cmpd="sng" algn="ctr">
          <a:solidFill>
            <a:schemeClr val="accent2">
              <a:hueOff val="-1247454"/>
              <a:satOff val="-71938"/>
              <a:lumOff val="73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9EEC8F-D3D5-4DD3-8682-79BA789AC2C0}">
      <dsp:nvSpPr>
        <dsp:cNvPr id="0" name=""/>
        <dsp:cNvSpPr/>
      </dsp:nvSpPr>
      <dsp:spPr>
        <a:xfrm>
          <a:off x="0" y="3844902"/>
          <a:ext cx="11024635" cy="640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900" b="1" kern="1200" dirty="0">
              <a:latin typeface="Aptos" panose="020B0004020202020204" pitchFamily="34" charset="0"/>
            </a:rPr>
            <a:t>Strach z premeškania</a:t>
          </a:r>
          <a:r>
            <a:rPr lang="en-US" sz="1900" b="1" kern="1200" dirty="0">
              <a:latin typeface="Aptos" panose="020B0004020202020204" pitchFamily="34" charset="0"/>
            </a:rPr>
            <a:t> (FOMO): </a:t>
          </a:r>
          <a:r>
            <a:rPr lang="sk-SK" sz="1900" b="0" kern="1200" dirty="0">
              <a:latin typeface="Aptos" panose="020B0004020202020204" pitchFamily="34" charset="0"/>
            </a:rPr>
            <a:t>Väčší sklon a potreba nasledovať iných</a:t>
          </a:r>
          <a:r>
            <a:rPr lang="en-US" sz="1900" kern="1200" dirty="0">
              <a:latin typeface="Aptos" panose="020B0004020202020204" pitchFamily="34" charset="0"/>
            </a:rPr>
            <a:t>.</a:t>
          </a:r>
        </a:p>
      </dsp:txBody>
      <dsp:txXfrm>
        <a:off x="0" y="3844902"/>
        <a:ext cx="11024635" cy="640817"/>
      </dsp:txXfrm>
    </dsp:sp>
    <dsp:sp modelId="{EC0C8B97-66AA-4A25-BB29-4EEC00C8EC11}">
      <dsp:nvSpPr>
        <dsp:cNvPr id="0" name=""/>
        <dsp:cNvSpPr/>
      </dsp:nvSpPr>
      <dsp:spPr>
        <a:xfrm>
          <a:off x="0" y="4485719"/>
          <a:ext cx="11024635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0B209C-10B6-4F4D-AE1B-6FCBCFD2E6A8}">
      <dsp:nvSpPr>
        <dsp:cNvPr id="0" name=""/>
        <dsp:cNvSpPr/>
      </dsp:nvSpPr>
      <dsp:spPr>
        <a:xfrm>
          <a:off x="0" y="4485719"/>
          <a:ext cx="11024635" cy="640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900" b="1" kern="1200" dirty="0">
              <a:latin typeface="Aptos" panose="020B0004020202020204" pitchFamily="34" charset="0"/>
            </a:rPr>
            <a:t>Menej interakcií mimo sietí</a:t>
          </a:r>
          <a:r>
            <a:rPr lang="en-US" sz="1900" b="1" kern="1200" dirty="0">
              <a:latin typeface="Aptos" panose="020B0004020202020204" pitchFamily="34" charset="0"/>
            </a:rPr>
            <a:t>:</a:t>
          </a:r>
          <a:r>
            <a:rPr lang="en-US" sz="1900" kern="1200" dirty="0">
              <a:latin typeface="Aptos" panose="020B0004020202020204" pitchFamily="34" charset="0"/>
            </a:rPr>
            <a:t> </a:t>
          </a:r>
          <a:r>
            <a:rPr lang="sk-SK" sz="1900" kern="1200" dirty="0">
              <a:latin typeface="Aptos" panose="020B0004020202020204" pitchFamily="34" charset="0"/>
            </a:rPr>
            <a:t>Znížený počet osobných kontaktov, čo vedie k izolácii a osamelosti. </a:t>
          </a:r>
          <a:r>
            <a:rPr lang="en-US" sz="1900" kern="1200" dirty="0">
              <a:latin typeface="Aptos" panose="020B0004020202020204" pitchFamily="34" charset="0"/>
            </a:rPr>
            <a:t>  </a:t>
          </a:r>
        </a:p>
      </dsp:txBody>
      <dsp:txXfrm>
        <a:off x="0" y="4485719"/>
        <a:ext cx="11024635" cy="64081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54DB43-79D3-4BA1-899A-0605D1394E63}">
      <dsp:nvSpPr>
        <dsp:cNvPr id="0" name=""/>
        <dsp:cNvSpPr/>
      </dsp:nvSpPr>
      <dsp:spPr>
        <a:xfrm>
          <a:off x="0" y="4615"/>
          <a:ext cx="10662685" cy="145548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E003B2-F745-4E7D-9097-9EB3C6502AEB}">
      <dsp:nvSpPr>
        <dsp:cNvPr id="0" name=""/>
        <dsp:cNvSpPr/>
      </dsp:nvSpPr>
      <dsp:spPr>
        <a:xfrm>
          <a:off x="440285" y="332100"/>
          <a:ext cx="801301" cy="80051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C51084-2ADD-412B-A578-CCC4FC957C08}">
      <dsp:nvSpPr>
        <dsp:cNvPr id="0" name=""/>
        <dsp:cNvSpPr/>
      </dsp:nvSpPr>
      <dsp:spPr>
        <a:xfrm>
          <a:off x="1681872" y="4615"/>
          <a:ext cx="8914917" cy="1456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190" tIns="154190" rIns="154190" bIns="15419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i="0" kern="1200" dirty="0">
              <a:latin typeface="Aptos" panose="020B0004020202020204" pitchFamily="34" charset="0"/>
            </a:rPr>
            <a:t>Dopad internetu a sociálnych médií na životy ľudí sa väčšinou charakterizuje na základe negatívnych predpokladov</a:t>
          </a:r>
          <a:r>
            <a:rPr lang="en-US" sz="1600" i="0" kern="1200" dirty="0">
              <a:latin typeface="Aptos" panose="020B0004020202020204" pitchFamily="34" charset="0"/>
            </a:rPr>
            <a:t>.</a:t>
          </a:r>
          <a:r>
            <a:rPr lang="en-US" sz="1600" kern="1200" baseline="30000" dirty="0">
              <a:latin typeface="Aptos" panose="020B0004020202020204" pitchFamily="34" charset="0"/>
            </a:rPr>
            <a:t>4 </a:t>
          </a:r>
          <a:r>
            <a:rPr lang="sk-SK" sz="1600" kern="1200" baseline="0" dirty="0">
              <a:latin typeface="Aptos" panose="020B0004020202020204" pitchFamily="34" charset="0"/>
            </a:rPr>
            <a:t>A</a:t>
          </a:r>
          <a:r>
            <a:rPr lang="sk-SK" sz="1600" i="0" kern="1200" dirty="0">
              <a:latin typeface="Aptos" panose="020B0004020202020204" pitchFamily="34" charset="0"/>
            </a:rPr>
            <a:t>však dospelí, ktorí dokážu tieto technológie správne a efektívne využívať, majú prístup k mnohým vymoženostiam</a:t>
          </a:r>
          <a:r>
            <a:rPr lang="en-US" sz="1600" i="0" kern="1200" dirty="0">
              <a:latin typeface="Aptos" panose="020B0004020202020204" pitchFamily="34" charset="0"/>
            </a:rPr>
            <a:t>, </a:t>
          </a:r>
          <a:r>
            <a:rPr lang="sk-SK" sz="1600" i="0" kern="1200" dirty="0">
              <a:latin typeface="Aptos" panose="020B0004020202020204" pitchFamily="34" charset="0"/>
            </a:rPr>
            <a:t>ako sú napr. možnosti osobného rozvoja a kontinuálneho vzdelávania sa a príležitosti zlepšiť si život. Zmysluplné využívanie sociálnych sietí prispieva k digitálnej pohode</a:t>
          </a:r>
          <a:r>
            <a:rPr lang="en-US" sz="1600" kern="1200" dirty="0">
              <a:latin typeface="Aptos" panose="020B0004020202020204" pitchFamily="34" charset="0"/>
            </a:rPr>
            <a:t>.</a:t>
          </a:r>
          <a:r>
            <a:rPr lang="sk-SK" sz="1600" kern="1200" dirty="0">
              <a:latin typeface="Aptos" panose="020B0004020202020204" pitchFamily="34" charset="0"/>
            </a:rPr>
            <a:t> Tu sú niektoré z výhod</a:t>
          </a:r>
          <a:r>
            <a:rPr lang="sk-SK" sz="1600" kern="1200" baseline="30000" dirty="0">
              <a:latin typeface="Aptos" panose="020B0004020202020204" pitchFamily="34" charset="0"/>
            </a:rPr>
            <a:t>4</a:t>
          </a:r>
          <a:r>
            <a:rPr lang="sk-SK" sz="1600" kern="1200" dirty="0">
              <a:latin typeface="Aptos" panose="020B0004020202020204" pitchFamily="34" charset="0"/>
            </a:rPr>
            <a:t>:</a:t>
          </a:r>
          <a:r>
            <a:rPr lang="en-US" sz="1600" i="0" kern="1200" dirty="0">
              <a:latin typeface="Aptos" panose="020B0004020202020204" pitchFamily="34" charset="0"/>
            </a:rPr>
            <a:t> </a:t>
          </a:r>
          <a:endParaRPr lang="en-US" sz="1600" kern="1200" dirty="0">
            <a:latin typeface="Aptos" panose="020B0004020202020204" pitchFamily="34" charset="0"/>
          </a:endParaRPr>
        </a:p>
      </dsp:txBody>
      <dsp:txXfrm>
        <a:off x="1681872" y="4615"/>
        <a:ext cx="8914917" cy="1456912"/>
      </dsp:txXfrm>
    </dsp:sp>
    <dsp:sp modelId="{3933DA12-C830-4F3E-9FBE-BFEA12D556BF}">
      <dsp:nvSpPr>
        <dsp:cNvPr id="0" name=""/>
        <dsp:cNvSpPr/>
      </dsp:nvSpPr>
      <dsp:spPr>
        <a:xfrm>
          <a:off x="0" y="1814718"/>
          <a:ext cx="10662685" cy="145548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5FB2C5-3A3B-49AD-BC0D-A95EC743B9C3}">
      <dsp:nvSpPr>
        <dsp:cNvPr id="0" name=""/>
        <dsp:cNvSpPr/>
      </dsp:nvSpPr>
      <dsp:spPr>
        <a:xfrm>
          <a:off x="440285" y="2142204"/>
          <a:ext cx="801301" cy="80051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13F7E2-DBA2-4DEF-9C8E-FD3771475361}">
      <dsp:nvSpPr>
        <dsp:cNvPr id="0" name=""/>
        <dsp:cNvSpPr/>
      </dsp:nvSpPr>
      <dsp:spPr>
        <a:xfrm>
          <a:off x="1681872" y="1814718"/>
          <a:ext cx="8914917" cy="1456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190" tIns="154190" rIns="154190" bIns="15419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b="1" i="0" kern="1200" dirty="0">
              <a:latin typeface="Aptos" panose="020B0004020202020204" pitchFamily="34" charset="0"/>
            </a:rPr>
            <a:t>Vylepšené sociálne spojenia: </a:t>
          </a:r>
          <a:r>
            <a:rPr lang="sk-SK" sz="1600" b="0" i="0" kern="1200" dirty="0">
              <a:latin typeface="Aptos" panose="020B0004020202020204" pitchFamily="34" charset="0"/>
            </a:rPr>
            <a:t>Sociálne médiá umožňujú spojenie s priateľmi, rodinami a komunitami bez ohľadu na geografické bariéry.</a:t>
          </a:r>
          <a:endParaRPr lang="en-US" sz="1600" kern="1200" dirty="0">
            <a:latin typeface="Aptos" panose="020B0004020202020204" pitchFamily="34" charset="0"/>
          </a:endParaRPr>
        </a:p>
      </dsp:txBody>
      <dsp:txXfrm>
        <a:off x="1681872" y="1814718"/>
        <a:ext cx="8914917" cy="1456912"/>
      </dsp:txXfrm>
    </dsp:sp>
    <dsp:sp modelId="{43B0727E-7827-417F-9887-30618023789C}">
      <dsp:nvSpPr>
        <dsp:cNvPr id="0" name=""/>
        <dsp:cNvSpPr/>
      </dsp:nvSpPr>
      <dsp:spPr>
        <a:xfrm>
          <a:off x="0" y="3624821"/>
          <a:ext cx="10662685" cy="145548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E03A71-A58C-4CB1-A95E-4E31E2F1906E}">
      <dsp:nvSpPr>
        <dsp:cNvPr id="0" name=""/>
        <dsp:cNvSpPr/>
      </dsp:nvSpPr>
      <dsp:spPr>
        <a:xfrm>
          <a:off x="440285" y="3952307"/>
          <a:ext cx="801301" cy="80051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E2349E-4118-4267-8D42-B0B4982EB5BF}">
      <dsp:nvSpPr>
        <dsp:cNvPr id="0" name=""/>
        <dsp:cNvSpPr/>
      </dsp:nvSpPr>
      <dsp:spPr>
        <a:xfrm>
          <a:off x="1681872" y="3624821"/>
          <a:ext cx="8914917" cy="1456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190" tIns="154190" rIns="154190" bIns="15419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b="1" i="0" kern="1200" dirty="0">
              <a:latin typeface="Aptos" panose="020B0004020202020204" pitchFamily="34" charset="0"/>
            </a:rPr>
            <a:t>Podpora duševného zdravia: </a:t>
          </a:r>
          <a:r>
            <a:rPr lang="sk-SK" sz="1600" b="0" i="0" kern="1200" dirty="0">
              <a:latin typeface="Aptos" panose="020B0004020202020204" pitchFamily="34" charset="0"/>
            </a:rPr>
            <a:t>Sociálne médiá zvyšujú povedomie a poskytujú možnosti prístupu k zdrojom duševného zdravia, vrátane možností terapie, najmä v odľahlých oblastiach. Môžu sa tiež použiť ako nástroj na skríning, liečbu a prevenciu niektorých porúch duševného zdravia pomocou niektorých techník strojového učenia. </a:t>
          </a:r>
          <a:br>
            <a:rPr lang="en-US" sz="1600" i="0" kern="1200" dirty="0">
              <a:latin typeface="Aptos" panose="020B0004020202020204" pitchFamily="34" charset="0"/>
            </a:rPr>
          </a:br>
          <a:endParaRPr lang="en-US" sz="1600" kern="1200" dirty="0">
            <a:latin typeface="Aptos" panose="020B0004020202020204" pitchFamily="34" charset="0"/>
          </a:endParaRPr>
        </a:p>
      </dsp:txBody>
      <dsp:txXfrm>
        <a:off x="1681872" y="3624821"/>
        <a:ext cx="8914917" cy="145691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8628CF-FB44-405A-B071-8BF94613D907}">
      <dsp:nvSpPr>
        <dsp:cNvPr id="0" name=""/>
        <dsp:cNvSpPr/>
      </dsp:nvSpPr>
      <dsp:spPr>
        <a:xfrm>
          <a:off x="0" y="0"/>
          <a:ext cx="8136759" cy="770445"/>
        </a:xfrm>
        <a:prstGeom prst="roundRect">
          <a:avLst>
            <a:gd name="adj" fmla="val 10000"/>
          </a:avLst>
        </a:prstGeom>
        <a:solidFill>
          <a:srgbClr val="92BAB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B384EB-8023-4CC6-9AB7-52C4B6B7C1A0}">
      <dsp:nvSpPr>
        <dsp:cNvPr id="0" name=""/>
        <dsp:cNvSpPr/>
      </dsp:nvSpPr>
      <dsp:spPr>
        <a:xfrm>
          <a:off x="233059" y="175158"/>
          <a:ext cx="423745" cy="423745"/>
        </a:xfrm>
        <a:prstGeom prst="rect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6690D6-4A7D-4ED6-885F-136C62F1D830}">
      <dsp:nvSpPr>
        <dsp:cNvPr id="0" name=""/>
        <dsp:cNvSpPr/>
      </dsp:nvSpPr>
      <dsp:spPr>
        <a:xfrm>
          <a:off x="889864" y="1808"/>
          <a:ext cx="7246894" cy="770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539" tIns="81539" rIns="81539" bIns="81539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b="1" i="0" kern="1200" dirty="0">
              <a:latin typeface="Aptos" panose="020B0004020202020204" pitchFamily="34" charset="0"/>
            </a:rPr>
            <a:t>Ďalšie výhody</a:t>
          </a:r>
          <a:endParaRPr lang="en-US" sz="2400" kern="1200" dirty="0">
            <a:latin typeface="Aptos" panose="020B0004020202020204" pitchFamily="34" charset="0"/>
          </a:endParaRPr>
        </a:p>
      </dsp:txBody>
      <dsp:txXfrm>
        <a:off x="889864" y="1808"/>
        <a:ext cx="7246894" cy="770445"/>
      </dsp:txXfrm>
    </dsp:sp>
    <dsp:sp modelId="{E9B1ACA2-F456-4A02-8D7E-FA281AEFCC23}">
      <dsp:nvSpPr>
        <dsp:cNvPr id="0" name=""/>
        <dsp:cNvSpPr/>
      </dsp:nvSpPr>
      <dsp:spPr>
        <a:xfrm>
          <a:off x="0" y="964865"/>
          <a:ext cx="8136759" cy="770445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706E04-C7E6-49F2-B65E-976D12A95063}">
      <dsp:nvSpPr>
        <dsp:cNvPr id="0" name=""/>
        <dsp:cNvSpPr/>
      </dsp:nvSpPr>
      <dsp:spPr>
        <a:xfrm>
          <a:off x="233059" y="1138215"/>
          <a:ext cx="423745" cy="423745"/>
        </a:xfrm>
        <a:prstGeom prst="rect">
          <a:avLst/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086E5D-42D4-4D2E-B543-402546958D34}">
      <dsp:nvSpPr>
        <dsp:cNvPr id="0" name=""/>
        <dsp:cNvSpPr/>
      </dsp:nvSpPr>
      <dsp:spPr>
        <a:xfrm>
          <a:off x="889864" y="964865"/>
          <a:ext cx="7246894" cy="770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539" tIns="81539" rIns="81539" bIns="8153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b="1" i="0" kern="1200" dirty="0">
              <a:latin typeface="Aptos" panose="020B0004020202020204" pitchFamily="34" charset="0"/>
            </a:rPr>
            <a:t>Vzdelávanie: </a:t>
          </a:r>
          <a:r>
            <a:rPr lang="sk-SK" sz="1600" b="0" i="0" kern="1200" dirty="0">
              <a:latin typeface="Aptos" panose="020B0004020202020204" pitchFamily="34" charset="0"/>
            </a:rPr>
            <a:t>Môžu sa použiť na vzdelávacie účely prostredníctvom zdrojov, nástrojov a diskusií na mnohé témy, ktoré dopĺňajú tradičné vzdelávanie.</a:t>
          </a:r>
          <a:r>
            <a:rPr lang="en-US" sz="1600" i="0" kern="1200" dirty="0">
              <a:latin typeface="Aptos" panose="020B0004020202020204" pitchFamily="34" charset="0"/>
            </a:rPr>
            <a:t> </a:t>
          </a:r>
          <a:endParaRPr lang="en-US" sz="1600" kern="1200" dirty="0">
            <a:latin typeface="Aptos" panose="020B0004020202020204" pitchFamily="34" charset="0"/>
          </a:endParaRPr>
        </a:p>
      </dsp:txBody>
      <dsp:txXfrm>
        <a:off x="889864" y="964865"/>
        <a:ext cx="7246894" cy="770445"/>
      </dsp:txXfrm>
    </dsp:sp>
    <dsp:sp modelId="{244D7F3B-6135-4C17-BE6D-15B3A21A29FC}">
      <dsp:nvSpPr>
        <dsp:cNvPr id="0" name=""/>
        <dsp:cNvSpPr/>
      </dsp:nvSpPr>
      <dsp:spPr>
        <a:xfrm>
          <a:off x="0" y="1927922"/>
          <a:ext cx="8136759" cy="770445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5EA54D-2151-4997-9CC3-BE2468E99CEB}">
      <dsp:nvSpPr>
        <dsp:cNvPr id="0" name=""/>
        <dsp:cNvSpPr/>
      </dsp:nvSpPr>
      <dsp:spPr>
        <a:xfrm>
          <a:off x="233059" y="2101272"/>
          <a:ext cx="423745" cy="423745"/>
        </a:xfrm>
        <a:prstGeom prst="rect">
          <a:avLst/>
        </a:prstGeom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503FFD-F65E-48BA-A08F-F227839873DB}">
      <dsp:nvSpPr>
        <dsp:cNvPr id="0" name=""/>
        <dsp:cNvSpPr/>
      </dsp:nvSpPr>
      <dsp:spPr>
        <a:xfrm>
          <a:off x="889864" y="1927922"/>
          <a:ext cx="7246894" cy="770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539" tIns="81539" rIns="81539" bIns="8153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b="1" i="0" kern="1200" dirty="0">
              <a:latin typeface="Aptos" panose="020B0004020202020204" pitchFamily="34" charset="0"/>
            </a:rPr>
            <a:t>Sebavyjadrenie: </a:t>
          </a:r>
          <a:r>
            <a:rPr lang="sk-SK" sz="1600" b="0" i="0" kern="1200" dirty="0">
              <a:latin typeface="Aptos" panose="020B0004020202020204" pitchFamily="34" charset="0"/>
            </a:rPr>
            <a:t>Ponúkajú nástroje na fotografovanie, videozáznamy a písanie, ktoré používateľom umožňujú vyjadriť svoje pocity a perspektívy. </a:t>
          </a:r>
          <a:r>
            <a:rPr lang="en-US" sz="1600" i="0" kern="1200" dirty="0">
              <a:latin typeface="Aptos" panose="020B0004020202020204" pitchFamily="34" charset="0"/>
            </a:rPr>
            <a:t> </a:t>
          </a:r>
          <a:endParaRPr lang="en-US" sz="1600" kern="1200" dirty="0">
            <a:latin typeface="Aptos" panose="020B0004020202020204" pitchFamily="34" charset="0"/>
          </a:endParaRPr>
        </a:p>
      </dsp:txBody>
      <dsp:txXfrm>
        <a:off x="889864" y="1927922"/>
        <a:ext cx="7246894" cy="770445"/>
      </dsp:txXfrm>
    </dsp:sp>
    <dsp:sp modelId="{9CDB783E-7B6F-4B68-AE90-6D594A27C068}">
      <dsp:nvSpPr>
        <dsp:cNvPr id="0" name=""/>
        <dsp:cNvSpPr/>
      </dsp:nvSpPr>
      <dsp:spPr>
        <a:xfrm>
          <a:off x="0" y="2890979"/>
          <a:ext cx="8136759" cy="770445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0599B3-9D5A-473F-AA74-9C346E6DB0EF}">
      <dsp:nvSpPr>
        <dsp:cNvPr id="0" name=""/>
        <dsp:cNvSpPr/>
      </dsp:nvSpPr>
      <dsp:spPr>
        <a:xfrm>
          <a:off x="233059" y="3064329"/>
          <a:ext cx="423745" cy="423745"/>
        </a:xfrm>
        <a:prstGeom prst="rect">
          <a:avLst/>
        </a:prstGeom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EB8B17-C313-4E06-BD9A-4888AE6DBA88}">
      <dsp:nvSpPr>
        <dsp:cNvPr id="0" name=""/>
        <dsp:cNvSpPr/>
      </dsp:nvSpPr>
      <dsp:spPr>
        <a:xfrm>
          <a:off x="889864" y="2890979"/>
          <a:ext cx="7246894" cy="770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539" tIns="81539" rIns="81539" bIns="8153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b="1" i="0" kern="1200" dirty="0">
              <a:latin typeface="Aptos" panose="020B0004020202020204" pitchFamily="34" charset="0"/>
            </a:rPr>
            <a:t>Rozvoj kontaktov: </a:t>
          </a:r>
          <a:r>
            <a:rPr lang="sk-SK" sz="1600" b="0" i="0" kern="1200" dirty="0">
              <a:latin typeface="Aptos" panose="020B0004020202020204" pitchFamily="34" charset="0"/>
            </a:rPr>
            <a:t>Umožňujú jednotlivcom nadviazať profesionálne kontakty a získať pracovné príležitosti. </a:t>
          </a:r>
          <a:r>
            <a:rPr lang="en-US" sz="1600" b="1" i="0" kern="1200" dirty="0">
              <a:latin typeface="Aptos" panose="020B0004020202020204" pitchFamily="34" charset="0"/>
            </a:rPr>
            <a:t> </a:t>
          </a:r>
          <a:endParaRPr lang="en-US" sz="1600" kern="1200" dirty="0">
            <a:latin typeface="Aptos" panose="020B0004020202020204" pitchFamily="34" charset="0"/>
          </a:endParaRPr>
        </a:p>
      </dsp:txBody>
      <dsp:txXfrm>
        <a:off x="889864" y="2890979"/>
        <a:ext cx="7246894" cy="770445"/>
      </dsp:txXfrm>
    </dsp:sp>
    <dsp:sp modelId="{444686CF-51CC-483E-A655-1A06881C1611}">
      <dsp:nvSpPr>
        <dsp:cNvPr id="0" name=""/>
        <dsp:cNvSpPr/>
      </dsp:nvSpPr>
      <dsp:spPr>
        <a:xfrm>
          <a:off x="0" y="3854036"/>
          <a:ext cx="8136759" cy="770445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BA1CFB-D559-4A93-8048-B3DC5661EEC4}">
      <dsp:nvSpPr>
        <dsp:cNvPr id="0" name=""/>
        <dsp:cNvSpPr/>
      </dsp:nvSpPr>
      <dsp:spPr>
        <a:xfrm>
          <a:off x="233059" y="4027386"/>
          <a:ext cx="423745" cy="423745"/>
        </a:xfrm>
        <a:prstGeom prst="rect">
          <a:avLst/>
        </a:prstGeom>
        <a:blipFill>
          <a:blip xmlns:r="http://schemas.openxmlformats.org/officeDocument/2006/relationships"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2815C7-7997-40CB-90A5-405B3A31E8C5}">
      <dsp:nvSpPr>
        <dsp:cNvPr id="0" name=""/>
        <dsp:cNvSpPr/>
      </dsp:nvSpPr>
      <dsp:spPr>
        <a:xfrm>
          <a:off x="889864" y="3854036"/>
          <a:ext cx="7246894" cy="770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539" tIns="81539" rIns="81539" bIns="8153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b="1" kern="1200" dirty="0">
              <a:latin typeface="Aptos" panose="020B0004020202020204" pitchFamily="34" charset="0"/>
            </a:rPr>
            <a:t>Zdieľanie: </a:t>
          </a:r>
          <a:r>
            <a:rPr lang="sk-SK" sz="1600" b="0" kern="1200" dirty="0">
              <a:latin typeface="Aptos" panose="020B0004020202020204" pitchFamily="34" charset="0"/>
            </a:rPr>
            <a:t>Pomáhajú pri zdieľaní správ a informácií a umožňujú ľuďom mať prehľad a byť informovanými.</a:t>
          </a:r>
          <a:endParaRPr lang="en-US" sz="1600" kern="1200" dirty="0">
            <a:latin typeface="Aptos" panose="020B0004020202020204" pitchFamily="34" charset="0"/>
          </a:endParaRPr>
        </a:p>
      </dsp:txBody>
      <dsp:txXfrm>
        <a:off x="889864" y="3854036"/>
        <a:ext cx="7246894" cy="770445"/>
      </dsp:txXfrm>
    </dsp:sp>
    <dsp:sp modelId="{D41F3908-D282-429D-A0FB-E82EF44044AD}">
      <dsp:nvSpPr>
        <dsp:cNvPr id="0" name=""/>
        <dsp:cNvSpPr/>
      </dsp:nvSpPr>
      <dsp:spPr>
        <a:xfrm>
          <a:off x="0" y="4817093"/>
          <a:ext cx="8136759" cy="770445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248EA8-30D2-475A-B180-880E4B12A20C}">
      <dsp:nvSpPr>
        <dsp:cNvPr id="0" name=""/>
        <dsp:cNvSpPr/>
      </dsp:nvSpPr>
      <dsp:spPr>
        <a:xfrm>
          <a:off x="233059" y="4990443"/>
          <a:ext cx="423745" cy="423745"/>
        </a:xfrm>
        <a:prstGeom prst="rect">
          <a:avLst/>
        </a:prstGeom>
        <a:blipFill>
          <a:blip xmlns:r="http://schemas.openxmlformats.org/officeDocument/2006/relationships"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FFC3D0-89CD-446B-8223-A970BB9A62A2}">
      <dsp:nvSpPr>
        <dsp:cNvPr id="0" name=""/>
        <dsp:cNvSpPr/>
      </dsp:nvSpPr>
      <dsp:spPr>
        <a:xfrm>
          <a:off x="889864" y="4817093"/>
          <a:ext cx="7246894" cy="770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539" tIns="81539" rIns="81539" bIns="8153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b="1" i="0" kern="1200" dirty="0">
              <a:latin typeface="Aptos" panose="020B0004020202020204" pitchFamily="34" charset="0"/>
            </a:rPr>
            <a:t>Vytváranie povedomia: </a:t>
          </a:r>
          <a:r>
            <a:rPr lang="sk-SK" sz="1600" b="0" i="0" kern="1200" dirty="0">
              <a:latin typeface="Aptos" panose="020B0004020202020204" pitchFamily="34" charset="0"/>
            </a:rPr>
            <a:t>Pomáhajú zvyšovať povedomie o sociálnych problémoch a vyjadrovať názory a postoje.</a:t>
          </a:r>
          <a:r>
            <a:rPr lang="sk-SK" sz="1600" b="1" i="0" kern="1200" dirty="0">
              <a:latin typeface="Aptos" panose="020B0004020202020204" pitchFamily="34" charset="0"/>
            </a:rPr>
            <a:t> </a:t>
          </a:r>
          <a:r>
            <a:rPr lang="en-US" sz="1600" i="0" kern="1200" dirty="0">
              <a:latin typeface="Aptos" panose="020B0004020202020204" pitchFamily="34" charset="0"/>
            </a:rPr>
            <a:t> </a:t>
          </a:r>
          <a:endParaRPr lang="en-US" sz="1600" kern="1200" dirty="0">
            <a:latin typeface="Aptos" panose="020B0004020202020204" pitchFamily="34" charset="0"/>
          </a:endParaRPr>
        </a:p>
      </dsp:txBody>
      <dsp:txXfrm>
        <a:off x="889864" y="4817093"/>
        <a:ext cx="7246894" cy="7704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3E1BEA-F70C-4AFF-A133-4D3A22394798}" type="datetimeFigureOut">
              <a:rPr lang="en-GB" smtClean="0"/>
              <a:t>27/09/2024</a:t>
            </a:fld>
            <a:endParaRPr lang="en-GB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0055D9-B580-43E4-B07F-E535618EA5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82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055D9-B580-43E4-B07F-E535618EA54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139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055D9-B580-43E4-B07F-E535618EA54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737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055D9-B580-43E4-B07F-E535618EA54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441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055D9-B580-43E4-B07F-E535618EA544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934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055D9-B580-43E4-B07F-E535618EA544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44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adpis 1">
            <a:extLst>
              <a:ext uri="{FF2B5EF4-FFF2-40B4-BE49-F238E27FC236}">
                <a16:creationId xmlns:a16="http://schemas.microsoft.com/office/drawing/2014/main" id="{8C573BC2-7934-898E-58E7-6322923DDF3E}"/>
              </a:ext>
            </a:extLst>
          </p:cNvPr>
          <p:cNvSpPr txBox="1">
            <a:spLocks/>
          </p:cNvSpPr>
          <p:nvPr userDrawn="1"/>
        </p:nvSpPr>
        <p:spPr>
          <a:xfrm>
            <a:off x="1524000" y="2649480"/>
            <a:ext cx="9144000" cy="7453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rgbClr val="92BAB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000" dirty="0">
                <a:solidFill>
                  <a:srgbClr val="FFAA5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ERASMUS+KA220-ADU - </a:t>
            </a:r>
            <a:r>
              <a:rPr lang="en-US" sz="2000" dirty="0">
                <a:solidFill>
                  <a:srgbClr val="FFAA5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Cooperation partnerships in adult education</a:t>
            </a:r>
            <a:endParaRPr lang="sk-SK" sz="2000" dirty="0">
              <a:solidFill>
                <a:srgbClr val="FFAA5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sk-SK" sz="2000" dirty="0">
                <a:solidFill>
                  <a:srgbClr val="FFAA5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KA220-ADU-2BF13E10 </a:t>
            </a:r>
            <a:endParaRPr lang="en-GB" sz="2000" dirty="0">
              <a:solidFill>
                <a:srgbClr val="FFAA5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75A80F42-4977-537D-9CDE-C29C2D5B4E94}"/>
              </a:ext>
            </a:extLst>
          </p:cNvPr>
          <p:cNvSpPr txBox="1"/>
          <p:nvPr userDrawn="1"/>
        </p:nvSpPr>
        <p:spPr>
          <a:xfrm>
            <a:off x="1297172" y="1042061"/>
            <a:ext cx="9597656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Building Digital Resilience by Making Digital Wellbeing and</a:t>
            </a:r>
            <a:b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</a:b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Security Accessible to All</a:t>
            </a:r>
            <a:br>
              <a:rPr kumimoji="0" lang="sk-SK" sz="26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</a:br>
            <a:r>
              <a:rPr kumimoji="0" lang="sk-SK" sz="26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&lt;&lt;</a:t>
            </a:r>
            <a:r>
              <a:rPr kumimoji="0" lang="sk-SK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DigiWELL</a:t>
            </a:r>
            <a:r>
              <a:rPr kumimoji="0" lang="sk-SK" sz="26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&gt;&gt;</a:t>
            </a:r>
            <a:endParaRPr lang="en-GB" sz="2600" dirty="0"/>
          </a:p>
        </p:txBody>
      </p:sp>
      <p:grpSp>
        <p:nvGrpSpPr>
          <p:cNvPr id="2" name="Skupina 6">
            <a:extLst>
              <a:ext uri="{FF2B5EF4-FFF2-40B4-BE49-F238E27FC236}">
                <a16:creationId xmlns:a16="http://schemas.microsoft.com/office/drawing/2014/main" id="{7742E34A-6003-4057-7109-B4DCB96D35A2}"/>
              </a:ext>
            </a:extLst>
          </p:cNvPr>
          <p:cNvGrpSpPr/>
          <p:nvPr userDrawn="1"/>
        </p:nvGrpSpPr>
        <p:grpSpPr>
          <a:xfrm>
            <a:off x="404037" y="5915131"/>
            <a:ext cx="11602577" cy="790052"/>
            <a:chOff x="435935" y="5851336"/>
            <a:chExt cx="11602577" cy="790052"/>
          </a:xfrm>
        </p:grpSpPr>
        <p:pic>
          <p:nvPicPr>
            <p:cNvPr id="3" name="Obrázok 7" descr="Obrázok, na ktorom je text">
              <a:extLst>
                <a:ext uri="{FF2B5EF4-FFF2-40B4-BE49-F238E27FC236}">
                  <a16:creationId xmlns:a16="http://schemas.microsoft.com/office/drawing/2014/main" id="{B188D6EE-9640-2F18-BB35-B6223AACBA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35" y="5963498"/>
              <a:ext cx="2290456" cy="529376"/>
            </a:xfrm>
            <a:prstGeom prst="rect">
              <a:avLst/>
            </a:prstGeom>
          </p:spPr>
        </p:pic>
        <p:pic>
          <p:nvPicPr>
            <p:cNvPr id="4" name="Obrázok 8">
              <a:extLst>
                <a:ext uri="{FF2B5EF4-FFF2-40B4-BE49-F238E27FC236}">
                  <a16:creationId xmlns:a16="http://schemas.microsoft.com/office/drawing/2014/main" id="{94663C1E-6A81-5255-6A8A-1BA39AA9AE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2223" y="5851336"/>
              <a:ext cx="1826289" cy="737473"/>
            </a:xfrm>
            <a:prstGeom prst="rect">
              <a:avLst/>
            </a:prstGeom>
          </p:spPr>
        </p:pic>
        <p:pic>
          <p:nvPicPr>
            <p:cNvPr id="5" name="Obrázok 9">
              <a:extLst>
                <a:ext uri="{FF2B5EF4-FFF2-40B4-BE49-F238E27FC236}">
                  <a16:creationId xmlns:a16="http://schemas.microsoft.com/office/drawing/2014/main" id="{3B80CD3C-F3EB-86BE-9402-CCA53F62F2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6391" y="5863719"/>
              <a:ext cx="777669" cy="777669"/>
            </a:xfrm>
            <a:prstGeom prst="rect">
              <a:avLst/>
            </a:prstGeom>
          </p:spPr>
        </p:pic>
        <p:pic>
          <p:nvPicPr>
            <p:cNvPr id="6" name="Picture 2" descr="Slovenská poľnohospodárska univerzita v Nitre">
              <a:extLst>
                <a:ext uri="{FF2B5EF4-FFF2-40B4-BE49-F238E27FC236}">
                  <a16:creationId xmlns:a16="http://schemas.microsoft.com/office/drawing/2014/main" id="{18C12442-9888-DF01-0D04-E54CFC51996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9235" y="5963498"/>
              <a:ext cx="1128044" cy="504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Logo">
              <a:extLst>
                <a:ext uri="{FF2B5EF4-FFF2-40B4-BE49-F238E27FC236}">
                  <a16:creationId xmlns:a16="http://schemas.microsoft.com/office/drawing/2014/main" id="{A12653CD-F652-4955-2DF8-1F145D48746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7279" y="5963498"/>
              <a:ext cx="968299" cy="504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2C24E57-7917-345F-39EB-C946DC5995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5578" y="5945929"/>
              <a:ext cx="1156727" cy="564513"/>
            </a:xfrm>
            <a:prstGeom prst="rect">
              <a:avLst/>
            </a:prstGeom>
          </p:spPr>
        </p:pic>
        <p:pic>
          <p:nvPicPr>
            <p:cNvPr id="10" name="Picture 9" descr="AIFED - Formación, cultura y empleo en Granada">
              <a:extLst>
                <a:ext uri="{FF2B5EF4-FFF2-40B4-BE49-F238E27FC236}">
                  <a16:creationId xmlns:a16="http://schemas.microsoft.com/office/drawing/2014/main" id="{2A4BD905-BF5D-7F6B-DC78-E8B21C77798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8797" y="5968999"/>
              <a:ext cx="1521023" cy="523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DE1F00A-E68C-4D66-6740-C74D4C1A96A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6511" y="5945929"/>
              <a:ext cx="1499020" cy="228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Syzygia Foundation">
              <a:extLst>
                <a:ext uri="{FF2B5EF4-FFF2-40B4-BE49-F238E27FC236}">
                  <a16:creationId xmlns:a16="http://schemas.microsoft.com/office/drawing/2014/main" id="{641A6490-CDF8-6265-0143-32A2FCE4E69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6409" y="6252553"/>
              <a:ext cx="1419225" cy="282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96098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4D3FBA-5B99-2AB2-BD67-67A4A164A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35A9057-43B6-746F-BEA7-CE263338D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004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59A5AF-6B5C-45A1-1FB8-4A10DD953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2934F81-DBED-D029-6E7C-3D5CABBBAD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C5638265-EBB0-3D3D-9D43-884490BB6B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607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98C846-E56F-F8FB-0E8F-A31A7468D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0B3C3E5-B332-4C8D-1855-3683A3B0B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A45C6FA8-FA26-3E40-B51A-408606C86B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7C2DF9D-F767-5C94-962C-3CF6C7055F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7EC0FAD3-A546-E6B0-38BF-42F7D495FA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062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F72F59-F218-5327-C4EF-72E2A4FCF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419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762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4ADE84-A388-6F43-AFAD-7528401AF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AF78B52-C79A-364E-5463-982013600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4CE83CC-671E-EFDC-C9A9-6CCBF69C33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FF43C211-1AC3-84DD-C901-99A28F2BD4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96294D-597E-4D2E-B81B-892A1B613257}" type="datetimeFigureOut">
              <a:rPr lang="en-GB" smtClean="0"/>
              <a:t>27/09/2024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E03E3DD7-BA70-7A80-32A5-EB6BAE383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10A07A8C-A254-726C-9379-8A4DE7BAE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96F323-A7D3-4479-AD34-CAE9252406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04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CAC654-9A4C-0448-6D60-6854DC5DB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AA0CA434-3E6A-3418-B3A1-7E85F3850F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9B75E2C-1313-E597-88F4-96D86DE60D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0B6673DD-A6C5-ACEB-66D7-91C0DF780A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96294D-597E-4D2E-B81B-892A1B613257}" type="datetimeFigureOut">
              <a:rPr lang="en-GB" smtClean="0"/>
              <a:t>27/09/2024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FA584A9D-DD98-B05B-9E09-EBCDE5E3C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0F59585D-B970-3926-0CF9-FFE524241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96F323-A7D3-4479-AD34-CAE9252406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050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A54D64AA-876A-5527-C225-22A2C738E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116" y="365126"/>
            <a:ext cx="10662684" cy="1058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/>
              <a:t>Insert title of the slide</a:t>
            </a:r>
          </a:p>
        </p:txBody>
      </p:sp>
      <p:sp>
        <p:nvSpPr>
          <p:cNvPr id="14" name="Zástupný text 13">
            <a:extLst>
              <a:ext uri="{FF2B5EF4-FFF2-40B4-BE49-F238E27FC236}">
                <a16:creationId xmlns:a16="http://schemas.microsoft.com/office/drawing/2014/main" id="{9F599E69-1CCE-B314-D677-A50FBDE72B6A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91116" y="1658679"/>
            <a:ext cx="10662684" cy="3944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/>
              <a:t>Kliknite sem a upravte štýly predlohy textu</a:t>
            </a:r>
          </a:p>
        </p:txBody>
      </p:sp>
    </p:spTree>
    <p:extLst>
      <p:ext uri="{BB962C8B-B14F-4D97-AF65-F5344CB8AC3E}">
        <p14:creationId xmlns:p14="http://schemas.microsoft.com/office/powerpoint/2010/main" val="42646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rgbClr val="92BAB5"/>
          </a:solidFill>
          <a:latin typeface="Cambria" panose="02040503050406030204" pitchFamily="18" charset="0"/>
          <a:ea typeface="Cambria" panose="02040503050406030204" pitchFamily="18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FAA5A"/>
        </a:buClr>
        <a:buFont typeface="Wingdings" panose="05000000000000000000" pitchFamily="2" charset="2"/>
        <a:buChar char="q"/>
        <a:defRPr sz="2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7.png"/><Relationship Id="rId18" Type="http://schemas.openxmlformats.org/officeDocument/2006/relationships/image" Target="../media/image8.png"/><Relationship Id="rId3" Type="http://schemas.openxmlformats.org/officeDocument/2006/relationships/hyperlink" Target="https://www.flickr.com/photos/rodeime/15116947119" TargetMode="External"/><Relationship Id="rId7" Type="http://schemas.openxmlformats.org/officeDocument/2006/relationships/image" Target="../media/image14.svg"/><Relationship Id="rId12" Type="http://schemas.openxmlformats.org/officeDocument/2006/relationships/image" Target="../media/image4.png"/><Relationship Id="rId17" Type="http://schemas.openxmlformats.org/officeDocument/2006/relationships/image" Target="../media/image2.jpg"/><Relationship Id="rId2" Type="http://schemas.openxmlformats.org/officeDocument/2006/relationships/image" Target="../media/image10.jpg"/><Relationship Id="rId16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3.png"/><Relationship Id="rId5" Type="http://schemas.openxmlformats.org/officeDocument/2006/relationships/image" Target="../media/image12.svg"/><Relationship Id="rId15" Type="http://schemas.openxmlformats.org/officeDocument/2006/relationships/image" Target="../media/image6.jpeg"/><Relationship Id="rId10" Type="http://schemas.openxmlformats.org/officeDocument/2006/relationships/image" Target="../media/image1.png"/><Relationship Id="rId19" Type="http://schemas.openxmlformats.org/officeDocument/2006/relationships/image" Target="../media/image9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Relationship Id="rId1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zenodo.org/records/10250536" TargetMode="External"/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hyperlink" Target="https://assets.cureus.com/uploads/review_article/pdf/109723/20221109-8938-qzuyg1.pdf" TargetMode="Externa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digiwell.sk/digital-resilience-building-manual-methodology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4.tif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datareportal.com/reports/digital-2024-global-overview-report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60DA4-0D12-8E98-5E76-2670E8CE4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9558" y="1583993"/>
            <a:ext cx="5334930" cy="147751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Bef>
                <a:spcPts val="1000"/>
              </a:spcBef>
              <a:spcAft>
                <a:spcPts val="600"/>
              </a:spcAft>
              <a:buClr>
                <a:srgbClr val="FFAA5A"/>
              </a:buClr>
            </a:pPr>
            <a:r>
              <a:rPr lang="sk-SK" b="1" dirty="0">
                <a:solidFill>
                  <a:srgbClr val="FFAA5A"/>
                </a:solidFill>
                <a:latin typeface="+mn-lt"/>
                <a:ea typeface="Cambria" panose="02040503050406030204" pitchFamily="18" charset="0"/>
                <a:cs typeface="Calibri" panose="020F0502020204030204" pitchFamily="34" charset="0"/>
              </a:rPr>
              <a:t>Digitálna pohoda </a:t>
            </a:r>
            <a:endParaRPr lang="en-US" b="1" dirty="0">
              <a:solidFill>
                <a:srgbClr val="FFAA5A"/>
              </a:solidFill>
              <a:latin typeface="+mn-lt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7" name="Picture 12" descr="Obrázok, na ktorom je nebo, voda, exteriér, osoba&#10;&#10;Automaticky generovaný popis">
            <a:extLst>
              <a:ext uri="{FF2B5EF4-FFF2-40B4-BE49-F238E27FC236}">
                <a16:creationId xmlns:a16="http://schemas.microsoft.com/office/drawing/2014/main" id="{4895F832-F23A-EB44-A8CF-F6C9E115571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3" b="3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pic>
        <p:nvPicPr>
          <p:cNvPr id="12" name="Grafický objekt 11" descr="Smartfón obrys">
            <a:extLst>
              <a:ext uri="{FF2B5EF4-FFF2-40B4-BE49-F238E27FC236}">
                <a16:creationId xmlns:a16="http://schemas.microsoft.com/office/drawing/2014/main" id="{BAFE05D7-1248-91EA-E195-9AA5B45250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65805">
            <a:off x="1685671" y="1534886"/>
            <a:ext cx="914400" cy="914400"/>
          </a:xfrm>
          <a:prstGeom prst="rect">
            <a:avLst/>
          </a:prstGeom>
        </p:spPr>
      </p:pic>
      <p:pic>
        <p:nvPicPr>
          <p:cNvPr id="14" name="Grafický objekt 13" descr="Internet obrys">
            <a:extLst>
              <a:ext uri="{FF2B5EF4-FFF2-40B4-BE49-F238E27FC236}">
                <a16:creationId xmlns:a16="http://schemas.microsoft.com/office/drawing/2014/main" id="{C6FB75F4-E4BA-75A9-910F-FD8D43EBC6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28057" y="2772394"/>
            <a:ext cx="914400" cy="914400"/>
          </a:xfrm>
          <a:prstGeom prst="rect">
            <a:avLst/>
          </a:prstGeom>
        </p:spPr>
      </p:pic>
      <p:pic>
        <p:nvPicPr>
          <p:cNvPr id="17" name="Grafický objekt 16" descr="Wi-Fi obrys">
            <a:extLst>
              <a:ext uri="{FF2B5EF4-FFF2-40B4-BE49-F238E27FC236}">
                <a16:creationId xmlns:a16="http://schemas.microsoft.com/office/drawing/2014/main" id="{182B619F-6959-7F39-3BA3-193DB24585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85257" y="3979506"/>
            <a:ext cx="914400" cy="914400"/>
          </a:xfrm>
          <a:prstGeom prst="rect">
            <a:avLst/>
          </a:prstGeom>
        </p:spPr>
      </p:pic>
      <p:pic>
        <p:nvPicPr>
          <p:cNvPr id="19" name="Obrázok 18" descr="Obrázok, na ktorom je text">
            <a:extLst>
              <a:ext uri="{FF2B5EF4-FFF2-40B4-BE49-F238E27FC236}">
                <a16:creationId xmlns:a16="http://schemas.microsoft.com/office/drawing/2014/main" id="{A34B1F93-7319-3B02-1A2A-A41863D32FA7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534" y="115269"/>
            <a:ext cx="2406814" cy="529376"/>
          </a:xfrm>
          <a:prstGeom prst="rect">
            <a:avLst/>
          </a:prstGeom>
        </p:spPr>
      </p:pic>
      <p:pic>
        <p:nvPicPr>
          <p:cNvPr id="21" name="Obrázok 20">
            <a:extLst>
              <a:ext uri="{FF2B5EF4-FFF2-40B4-BE49-F238E27FC236}">
                <a16:creationId xmlns:a16="http://schemas.microsoft.com/office/drawing/2014/main" id="{E61D75E1-8198-2645-4D4B-679D6C8F82C8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658" y="5151053"/>
            <a:ext cx="817175" cy="777669"/>
          </a:xfrm>
          <a:prstGeom prst="rect">
            <a:avLst/>
          </a:prstGeom>
        </p:spPr>
      </p:pic>
      <p:pic>
        <p:nvPicPr>
          <p:cNvPr id="23" name="Picture 2" descr="Slovenská poľnohospodárska univerzita v Nitre">
            <a:extLst>
              <a:ext uri="{FF2B5EF4-FFF2-40B4-BE49-F238E27FC236}">
                <a16:creationId xmlns:a16="http://schemas.microsoft.com/office/drawing/2014/main" id="{D9E315C1-56E0-94ED-8E3D-4E31B7235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258" y="5272445"/>
            <a:ext cx="1185350" cy="50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Obrázok 13">
            <a:extLst>
              <a:ext uri="{FF2B5EF4-FFF2-40B4-BE49-F238E27FC236}">
                <a16:creationId xmlns:a16="http://schemas.microsoft.com/office/drawing/2014/main" id="{40BAEEF0-A23E-537C-ECC3-9FDDB55C90F5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380" y="5242752"/>
            <a:ext cx="773010" cy="1016004"/>
          </a:xfrm>
          <a:prstGeom prst="rect">
            <a:avLst/>
          </a:prstGeom>
        </p:spPr>
      </p:pic>
      <p:pic>
        <p:nvPicPr>
          <p:cNvPr id="27" name="Picture 12" descr="Logo">
            <a:extLst>
              <a:ext uri="{FF2B5EF4-FFF2-40B4-BE49-F238E27FC236}">
                <a16:creationId xmlns:a16="http://schemas.microsoft.com/office/drawing/2014/main" id="{ED11F0BA-9F73-FE6F-5053-F71F37F41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90" y="5213414"/>
            <a:ext cx="1017490" cy="50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3">
            <a:extLst>
              <a:ext uri="{FF2B5EF4-FFF2-40B4-BE49-F238E27FC236}">
                <a16:creationId xmlns:a16="http://schemas.microsoft.com/office/drawing/2014/main" id="{C4695506-135C-179F-2F16-07EA3E816B8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882" y="5208372"/>
            <a:ext cx="1215490" cy="564513"/>
          </a:xfrm>
          <a:prstGeom prst="rect">
            <a:avLst/>
          </a:prstGeom>
        </p:spPr>
      </p:pic>
      <p:pic>
        <p:nvPicPr>
          <p:cNvPr id="30" name="Picture 14" descr="AIFED - Formación, cultura y empleo en Granada">
            <a:extLst>
              <a:ext uri="{FF2B5EF4-FFF2-40B4-BE49-F238E27FC236}">
                <a16:creationId xmlns:a16="http://schemas.microsoft.com/office/drawing/2014/main" id="{32A3AF98-383A-09A5-D166-B79E4C62D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99" y="5771248"/>
            <a:ext cx="1598293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Obrázok 30">
            <a:extLst>
              <a:ext uri="{FF2B5EF4-FFF2-40B4-BE49-F238E27FC236}">
                <a16:creationId xmlns:a16="http://schemas.microsoft.com/office/drawing/2014/main" id="{6097464A-A2F6-E234-6ED2-8C5133BF794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141" y="10940"/>
            <a:ext cx="1919066" cy="737473"/>
          </a:xfrm>
          <a:prstGeom prst="rect">
            <a:avLst/>
          </a:prstGeom>
        </p:spPr>
      </p:pic>
      <p:pic>
        <p:nvPicPr>
          <p:cNvPr id="32" name="Picture 15">
            <a:extLst>
              <a:ext uri="{FF2B5EF4-FFF2-40B4-BE49-F238E27FC236}">
                <a16:creationId xmlns:a16="http://schemas.microsoft.com/office/drawing/2014/main" id="{1482B195-876D-7188-1B81-D2603F93C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023" y="5889422"/>
            <a:ext cx="1575172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6" descr="Syzygia Foundation">
            <a:extLst>
              <a:ext uri="{FF2B5EF4-FFF2-40B4-BE49-F238E27FC236}">
                <a16:creationId xmlns:a16="http://schemas.microsoft.com/office/drawing/2014/main" id="{3B467BFD-9687-53BC-864C-C26209912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1679" y="5862581"/>
            <a:ext cx="1491323" cy="28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Nadpis 1">
            <a:extLst>
              <a:ext uri="{FF2B5EF4-FFF2-40B4-BE49-F238E27FC236}">
                <a16:creationId xmlns:a16="http://schemas.microsoft.com/office/drawing/2014/main" id="{D631E33B-7141-87BC-7265-49AEB99568AD}"/>
              </a:ext>
            </a:extLst>
          </p:cNvPr>
          <p:cNvSpPr txBox="1">
            <a:spLocks/>
          </p:cNvSpPr>
          <p:nvPr/>
        </p:nvSpPr>
        <p:spPr>
          <a:xfrm>
            <a:off x="7622071" y="3686794"/>
            <a:ext cx="2480219" cy="13737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1400" dirty="0">
                <a:latin typeface="+mn-lt"/>
              </a:rPr>
              <a:t>Budovanie digitálnej odolnosti sprístupnením digitálnej</a:t>
            </a:r>
            <a:r>
              <a:rPr lang="en-US" sz="1400" dirty="0">
                <a:latin typeface="+mn-lt"/>
              </a:rPr>
              <a:t> </a:t>
            </a:r>
            <a:r>
              <a:rPr lang="sk-SK" sz="1400" dirty="0">
                <a:latin typeface="+mn-lt"/>
              </a:rPr>
              <a:t>pohody</a:t>
            </a:r>
            <a:r>
              <a:rPr lang="en-US" sz="1400" dirty="0">
                <a:latin typeface="+mn-lt"/>
              </a:rPr>
              <a:t> a </a:t>
            </a:r>
            <a:r>
              <a:rPr lang="sk-SK" sz="1400" dirty="0">
                <a:latin typeface="+mn-lt"/>
              </a:rPr>
              <a:t>bezpečnosti</a:t>
            </a:r>
            <a:r>
              <a:rPr lang="en-US" sz="1400" dirty="0">
                <a:latin typeface="+mn-lt"/>
              </a:rPr>
              <a:t> </a:t>
            </a:r>
            <a:r>
              <a:rPr lang="sk-SK" sz="1400" dirty="0">
                <a:latin typeface="+mn-lt"/>
              </a:rPr>
              <a:t>všetkým</a:t>
            </a:r>
            <a:r>
              <a:rPr lang="en-US" sz="1400" dirty="0">
                <a:latin typeface="+mn-lt"/>
              </a:rPr>
              <a:t> </a:t>
            </a:r>
            <a:r>
              <a:rPr lang="sk-SK" sz="1400" dirty="0">
                <a:latin typeface="+mn-lt"/>
              </a:rPr>
              <a:t> </a:t>
            </a:r>
            <a:br>
              <a:rPr lang="en-US" sz="1400" dirty="0">
                <a:latin typeface="+mn-lt"/>
              </a:rPr>
            </a:br>
            <a:r>
              <a:rPr lang="en-US" sz="1100" dirty="0">
                <a:latin typeface="+mn-lt"/>
              </a:rPr>
              <a:t>2022-2-SK01-KA220-ADU-000096888</a:t>
            </a:r>
            <a:endParaRPr lang="en-GB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941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064" y="250031"/>
            <a:ext cx="9706135" cy="105587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sk-SK" sz="4000" dirty="0">
                <a:latin typeface="Aptos" panose="020B0004020202020204" pitchFamily="34" charset="0"/>
                <a:cs typeface="Calibri" panose="020F0502020204030204" pitchFamily="34" charset="0"/>
              </a:rPr>
              <a:t>Vplyv technológií na Digitálnu pohodu </a:t>
            </a:r>
            <a:endParaRPr lang="en-US" sz="4000" dirty="0"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" y="1305906"/>
            <a:ext cx="7291281" cy="515967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latin typeface="Aptos" panose="020B0004020202020204" pitchFamily="34" charset="0"/>
              </a:rPr>
              <a:t>Je </a:t>
            </a:r>
            <a:r>
              <a:rPr lang="sk-SK" dirty="0">
                <a:latin typeface="Aptos" panose="020B0004020202020204" pitchFamily="34" charset="0"/>
              </a:rPr>
              <a:t>evidentné, že používanie technológií má na človeka nielen priaznivé, ale aj nepriaznivé dopady.  </a:t>
            </a:r>
          </a:p>
          <a:p>
            <a:pPr>
              <a:spcAft>
                <a:spcPts val="600"/>
              </a:spcAft>
            </a:pPr>
            <a:r>
              <a:rPr lang="sk-SK" dirty="0">
                <a:latin typeface="Aptos" panose="020B0004020202020204" pitchFamily="34" charset="0"/>
              </a:rPr>
              <a:t>Rozdiel medzi tým, či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sk-SK" dirty="0">
                <a:latin typeface="Aptos" panose="020B0004020202020204" pitchFamily="34" charset="0"/>
              </a:rPr>
              <a:t>nás technológie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sk-SK" dirty="0">
                <a:latin typeface="Aptos" panose="020B0004020202020204" pitchFamily="34" charset="0"/>
              </a:rPr>
              <a:t>priaznivo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sk-SK" dirty="0">
                <a:latin typeface="Aptos" panose="020B0004020202020204" pitchFamily="34" charset="0"/>
              </a:rPr>
              <a:t>alebo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sk-SK" dirty="0">
                <a:latin typeface="Aptos" panose="020B0004020202020204" pitchFamily="34" charset="0"/>
              </a:rPr>
              <a:t>nepriaznivo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sk-SK" dirty="0">
                <a:latin typeface="Aptos" panose="020B0004020202020204" pitchFamily="34" charset="0"/>
              </a:rPr>
              <a:t>ovplyvňujú,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sk-SK" dirty="0">
                <a:latin typeface="Aptos" panose="020B0004020202020204" pitchFamily="34" charset="0"/>
              </a:rPr>
              <a:t>závisí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sk-SK" dirty="0">
                <a:latin typeface="Aptos" panose="020B0004020202020204" pitchFamily="34" charset="0"/>
              </a:rPr>
              <a:t>od toho, do akej miery jednotlivci</a:t>
            </a:r>
            <a:r>
              <a:rPr lang="en-US" dirty="0">
                <a:latin typeface="Aptos" panose="020B0004020202020204" pitchFamily="34" charset="0"/>
              </a:rPr>
              <a:t>: </a:t>
            </a:r>
            <a:r>
              <a:rPr lang="sk-SK" dirty="0">
                <a:latin typeface="Aptos" panose="020B0004020202020204" pitchFamily="34" charset="0"/>
              </a:rPr>
              <a:t> </a:t>
            </a:r>
            <a:endParaRPr lang="sk-SK" i="0" dirty="0">
              <a:effectLst/>
              <a:latin typeface="Aptos" panose="020B0004020202020204" pitchFamily="34" charset="0"/>
            </a:endParaRPr>
          </a:p>
          <a:p>
            <a:pPr marL="914400" lvl="1" indent="-457200">
              <a:spcAft>
                <a:spcPts val="600"/>
              </a:spcAft>
              <a:buClr>
                <a:srgbClr val="FFAA5A"/>
              </a:buClr>
              <a:buFont typeface="+mj-lt"/>
              <a:buAutoNum type="arabicParenR"/>
            </a:pPr>
            <a:r>
              <a:rPr lang="sk-SK" sz="2800" dirty="0">
                <a:latin typeface="Aptos" panose="020B0004020202020204" pitchFamily="34" charset="0"/>
              </a:rPr>
              <a:t>chápu podstatu</a:t>
            </a:r>
            <a:r>
              <a:rPr lang="en-US" sz="2800" dirty="0">
                <a:latin typeface="Aptos" panose="020B0004020202020204" pitchFamily="34" charset="0"/>
              </a:rPr>
              <a:t> </a:t>
            </a:r>
            <a:r>
              <a:rPr lang="sk-SK" sz="2800" dirty="0">
                <a:latin typeface="Aptos" panose="020B0004020202020204" pitchFamily="34" charset="0"/>
              </a:rPr>
              <a:t>digitálnej pohody</a:t>
            </a:r>
            <a:r>
              <a:rPr lang="en-US" sz="2800" dirty="0">
                <a:latin typeface="Aptos" panose="020B0004020202020204" pitchFamily="34" charset="0"/>
              </a:rPr>
              <a:t>, </a:t>
            </a:r>
            <a:r>
              <a:rPr lang="sk-SK" sz="2800" dirty="0">
                <a:latin typeface="Aptos" panose="020B0004020202020204" pitchFamily="34" charset="0"/>
              </a:rPr>
              <a:t> </a:t>
            </a:r>
            <a:r>
              <a:rPr lang="en-US" sz="2800" i="0" dirty="0">
                <a:effectLst/>
                <a:latin typeface="Aptos" panose="020B0004020202020204" pitchFamily="34" charset="0"/>
              </a:rPr>
              <a:t> </a:t>
            </a:r>
            <a:endParaRPr lang="sk-SK" sz="2800" dirty="0">
              <a:latin typeface="Aptos" panose="020B0004020202020204" pitchFamily="34" charset="0"/>
            </a:endParaRPr>
          </a:p>
          <a:p>
            <a:pPr marL="914400" lvl="1" indent="-457200">
              <a:spcAft>
                <a:spcPts val="600"/>
              </a:spcAft>
              <a:buClr>
                <a:srgbClr val="FFAA5A"/>
              </a:buClr>
              <a:buFont typeface="+mj-lt"/>
              <a:buAutoNum type="arabicParenR"/>
            </a:pPr>
            <a:r>
              <a:rPr lang="sk-SK" sz="2800" dirty="0">
                <a:latin typeface="Aptos" panose="020B0004020202020204" pitchFamily="34" charset="0"/>
              </a:rPr>
              <a:t>celkovo chápu vplyv týchto technológií </a:t>
            </a:r>
            <a:r>
              <a:rPr lang="en-US" sz="2800" i="0" dirty="0">
                <a:effectLst/>
                <a:latin typeface="Aptos" panose="020B0004020202020204" pitchFamily="34" charset="0"/>
              </a:rPr>
              <a:t>a </a:t>
            </a:r>
            <a:endParaRPr lang="sk-SK" sz="2800" dirty="0">
              <a:latin typeface="Aptos" panose="020B0004020202020204" pitchFamily="34" charset="0"/>
            </a:endParaRPr>
          </a:p>
          <a:p>
            <a:pPr marL="914400" lvl="1" indent="-457200">
              <a:spcAft>
                <a:spcPts val="600"/>
              </a:spcAft>
              <a:buClr>
                <a:srgbClr val="FFAA5A"/>
              </a:buClr>
              <a:buFont typeface="+mj-lt"/>
              <a:buAutoNum type="arabicParenR"/>
            </a:pPr>
            <a:r>
              <a:rPr lang="sk-SK" sz="2800" dirty="0">
                <a:latin typeface="Aptos" panose="020B0004020202020204" pitchFamily="34" charset="0"/>
              </a:rPr>
              <a:t>si osvoja zdravé návyky</a:t>
            </a:r>
            <a:r>
              <a:rPr lang="en-US" sz="2800" dirty="0">
                <a:latin typeface="Aptos" panose="020B0004020202020204" pitchFamily="34" charset="0"/>
              </a:rPr>
              <a:t> a </a:t>
            </a:r>
            <a:r>
              <a:rPr lang="sk-SK" sz="2800" dirty="0">
                <a:latin typeface="Aptos" panose="020B0004020202020204" pitchFamily="34" charset="0"/>
              </a:rPr>
              <a:t>rozvíjajú rozumné </a:t>
            </a:r>
            <a:r>
              <a:rPr lang="en-US" sz="2800" dirty="0">
                <a:latin typeface="Aptos" panose="020B0004020202020204" pitchFamily="34" charset="0"/>
              </a:rPr>
              <a:t>a </a:t>
            </a:r>
            <a:r>
              <a:rPr lang="sk-SK" sz="2800" dirty="0">
                <a:latin typeface="Aptos" panose="020B0004020202020204" pitchFamily="34" charset="0"/>
              </a:rPr>
              <a:t>zodpovedné</a:t>
            </a:r>
            <a:r>
              <a:rPr lang="en-US" sz="2800" dirty="0">
                <a:latin typeface="Aptos" panose="020B0004020202020204" pitchFamily="34" charset="0"/>
              </a:rPr>
              <a:t> </a:t>
            </a:r>
            <a:r>
              <a:rPr lang="sk-SK" sz="2800" dirty="0">
                <a:latin typeface="Aptos" panose="020B0004020202020204" pitchFamily="34" charset="0"/>
              </a:rPr>
              <a:t>správanie pri používaní technológií.</a:t>
            </a:r>
            <a:r>
              <a:rPr lang="en-US" sz="2800" i="0" dirty="0">
                <a:effectLst/>
                <a:latin typeface="Aptos" panose="020B0004020202020204" pitchFamily="34" charset="0"/>
              </a:rPr>
              <a:t> </a:t>
            </a:r>
          </a:p>
          <a:p>
            <a:pPr marL="0" indent="0">
              <a:spcAft>
                <a:spcPts val="600"/>
              </a:spcAft>
              <a:buNone/>
            </a:pPr>
            <a:endParaRPr lang="en-US" i="0" dirty="0">
              <a:effectLst/>
              <a:latin typeface="Aptos" panose="020B0004020202020204" pitchFamily="34" charset="0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D9BA3EE6-9EB3-CD4B-9B04-BB1FDFB629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" b="3"/>
          <a:stretch/>
        </p:blipFill>
        <p:spPr>
          <a:xfrm>
            <a:off x="7923702" y="1305906"/>
            <a:ext cx="3676326" cy="3676326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20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3317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" y="1153572"/>
            <a:ext cx="3761504" cy="44611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sk-SK" sz="4400" dirty="0">
                <a:solidFill>
                  <a:srgbClr val="FFFFFF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Vplyv technológií na digitálnu pohodu </a:t>
            </a:r>
            <a:endParaRPr lang="en-US" sz="4400" dirty="0">
              <a:solidFill>
                <a:srgbClr val="FFFFFF"/>
              </a:solidFill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7272" y="320040"/>
            <a:ext cx="7439892" cy="6219824"/>
          </a:xfrm>
        </p:spPr>
        <p:txBody>
          <a:bodyPr anchor="ctr"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sk-SK" sz="2400" b="1" dirty="0">
                <a:solidFill>
                  <a:srgbClr val="92BAB5"/>
                </a:solidFill>
                <a:latin typeface="Aptos" panose="020B0004020202020204" pitchFamily="34" charset="0"/>
              </a:rPr>
              <a:t>Hlavné</a:t>
            </a:r>
            <a:r>
              <a:rPr lang="en-US" sz="2400" b="1" dirty="0">
                <a:solidFill>
                  <a:srgbClr val="92BAB5"/>
                </a:solidFill>
                <a:latin typeface="Aptos" panose="020B0004020202020204" pitchFamily="34" charset="0"/>
              </a:rPr>
              <a:t> </a:t>
            </a:r>
            <a:r>
              <a:rPr lang="sk-SK" sz="2400" b="1" dirty="0">
                <a:solidFill>
                  <a:srgbClr val="92BAB5"/>
                </a:solidFill>
                <a:latin typeface="Aptos" panose="020B0004020202020204" pitchFamily="34" charset="0"/>
              </a:rPr>
              <a:t>priaznivé vplyvy technológií </a:t>
            </a:r>
            <a:endParaRPr lang="en-US" sz="2400" b="1" dirty="0">
              <a:solidFill>
                <a:srgbClr val="92BAB5"/>
              </a:solidFill>
              <a:latin typeface="Aptos" panose="020B00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sk-SK" sz="2400" dirty="0">
                <a:latin typeface="Aptos" panose="020B0004020202020204" pitchFamily="34" charset="0"/>
              </a:rPr>
              <a:t>Prístup k informáciám: Umožňujú rýchly prístup k informáciám a zdrojom a pomáhajú ľuďom robiť rozhodnutia a riešiť problémy</a:t>
            </a:r>
            <a:r>
              <a:rPr lang="en-US" sz="2400" dirty="0">
                <a:latin typeface="Aptos" panose="020B0004020202020204" pitchFamily="34" charset="0"/>
              </a:rPr>
              <a:t>.</a:t>
            </a:r>
            <a:r>
              <a:rPr lang="sk-SK" sz="2400" dirty="0">
                <a:latin typeface="Aptos" panose="020B0004020202020204" pitchFamily="34" charset="0"/>
              </a:rPr>
              <a:t> </a:t>
            </a:r>
            <a:r>
              <a:rPr lang="en-US" sz="2400" dirty="0">
                <a:latin typeface="Aptos" panose="020B0004020202020204" pitchFamily="34" charset="0"/>
              </a:rPr>
              <a:t> </a:t>
            </a:r>
          </a:p>
          <a:p>
            <a:pPr algn="just">
              <a:spcAft>
                <a:spcPts val="600"/>
              </a:spcAft>
            </a:pPr>
            <a:r>
              <a:rPr lang="sk-SK" sz="2400" dirty="0">
                <a:latin typeface="Aptos" panose="020B0004020202020204" pitchFamily="34" charset="0"/>
              </a:rPr>
              <a:t>Zjednodušenie hlavných úloh: Predstavujú nástroje na zjednodušenie hlavných každodenných úloh v rôznych oblastiach, ako je napr. nakupovanie a bankovníctvo</a:t>
            </a:r>
            <a:r>
              <a:rPr lang="en-US" sz="2400" dirty="0">
                <a:latin typeface="Aptos" panose="020B0004020202020204" pitchFamily="34" charset="0"/>
              </a:rPr>
              <a:t>.</a:t>
            </a:r>
            <a:r>
              <a:rPr lang="sk-SK" sz="2400" dirty="0">
                <a:latin typeface="Aptos" panose="020B0004020202020204" pitchFamily="34" charset="0"/>
              </a:rPr>
              <a:t> </a:t>
            </a:r>
            <a:r>
              <a:rPr lang="en-US" sz="2400" dirty="0">
                <a:latin typeface="Aptos" panose="020B0004020202020204" pitchFamily="34" charset="0"/>
              </a:rPr>
              <a:t>  </a:t>
            </a:r>
          </a:p>
          <a:p>
            <a:pPr algn="just">
              <a:spcAft>
                <a:spcPts val="600"/>
              </a:spcAft>
            </a:pPr>
            <a:r>
              <a:rPr lang="sk-SK" sz="2400" dirty="0">
                <a:latin typeface="Aptos" panose="020B0004020202020204" pitchFamily="34" charset="0"/>
              </a:rPr>
              <a:t>Vyššia konektivita: Pomáhajú ľuďom spojiť sa online bez ohľadu na vzdialenosť</a:t>
            </a:r>
            <a:r>
              <a:rPr lang="en-US" sz="2400" dirty="0">
                <a:latin typeface="Aptos" panose="020B0004020202020204" pitchFamily="34" charset="0"/>
              </a:rPr>
              <a:t>.</a:t>
            </a:r>
            <a:r>
              <a:rPr lang="sk-SK" sz="2400" dirty="0">
                <a:latin typeface="Aptos" panose="020B0004020202020204" pitchFamily="34" charset="0"/>
              </a:rPr>
              <a:t> </a:t>
            </a:r>
            <a:r>
              <a:rPr lang="en-US" sz="2400" dirty="0">
                <a:latin typeface="Aptos" panose="020B0004020202020204" pitchFamily="34" charset="0"/>
              </a:rPr>
              <a:t> </a:t>
            </a:r>
          </a:p>
          <a:p>
            <a:pPr algn="just">
              <a:spcAft>
                <a:spcPts val="600"/>
              </a:spcAft>
            </a:pPr>
            <a:r>
              <a:rPr lang="sk-SK" sz="2400" dirty="0">
                <a:latin typeface="Aptos" panose="020B0004020202020204" pitchFamily="34" charset="0"/>
              </a:rPr>
              <a:t>Rozvoj sietí: Prispievajú k vytváraniu sietí na rôzne účely, ako je reklama, vzdelávanie a učenie, hľadanie zamestnania alebo zdieľanie informácií</a:t>
            </a:r>
            <a:r>
              <a:rPr lang="en-US" sz="2400" dirty="0">
                <a:latin typeface="Aptos" panose="020B0004020202020204" pitchFamily="34" charset="0"/>
              </a:rPr>
              <a:t>.</a:t>
            </a:r>
            <a:r>
              <a:rPr lang="sk-SK" sz="2400" dirty="0">
                <a:latin typeface="Aptos" panose="020B0004020202020204" pitchFamily="34" charset="0"/>
              </a:rPr>
              <a:t> </a:t>
            </a:r>
            <a:endParaRPr lang="en-US" sz="2400" i="0" dirty="0">
              <a:effectLst/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486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153572"/>
            <a:ext cx="3704354" cy="44611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sk-SK" sz="4400" dirty="0">
                <a:solidFill>
                  <a:srgbClr val="FFFFFF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Vplyv technológií na digitálnu pohodu </a:t>
            </a:r>
            <a:endParaRPr lang="en-US" sz="4400" dirty="0">
              <a:solidFill>
                <a:srgbClr val="FFFFFF"/>
              </a:solidFill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3390" y="422910"/>
            <a:ext cx="6949440" cy="6012180"/>
          </a:xfrm>
        </p:spPr>
        <p:txBody>
          <a:bodyPr anchor="ctr"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sk-SK" sz="2400" b="1" dirty="0">
                <a:solidFill>
                  <a:srgbClr val="92BAB5"/>
                </a:solidFill>
                <a:latin typeface="Aptos" panose="020B0004020202020204" pitchFamily="34" charset="0"/>
              </a:rPr>
              <a:t>Hlavné</a:t>
            </a:r>
            <a:r>
              <a:rPr lang="en-US" sz="2400" b="1" dirty="0">
                <a:solidFill>
                  <a:srgbClr val="92BAB5"/>
                </a:solidFill>
                <a:latin typeface="Aptos" panose="020B0004020202020204" pitchFamily="34" charset="0"/>
              </a:rPr>
              <a:t> </a:t>
            </a:r>
            <a:r>
              <a:rPr lang="sk-SK" sz="2400" b="1" dirty="0">
                <a:solidFill>
                  <a:srgbClr val="92BAB5"/>
                </a:solidFill>
                <a:latin typeface="Aptos" panose="020B0004020202020204" pitchFamily="34" charset="0"/>
              </a:rPr>
              <a:t>priaznivé vplyvy technológií </a:t>
            </a:r>
            <a:endParaRPr lang="en-US" sz="2400" b="1" dirty="0">
              <a:solidFill>
                <a:srgbClr val="92BAB5"/>
              </a:solidFill>
              <a:latin typeface="Aptos" panose="020B00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pl-PL" sz="2400" dirty="0">
                <a:latin typeface="Aptos" panose="020B0004020202020204" pitchFamily="34" charset="0"/>
              </a:rPr>
              <a:t>Sebavyjadrenie: Poskytujú platformy na vyjadrenie vlastných myšlienok a sebareflexie.</a:t>
            </a:r>
            <a:r>
              <a:rPr lang="en-US" sz="2400" dirty="0">
                <a:latin typeface="Aptos" panose="020B0004020202020204" pitchFamily="34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sk-SK" sz="2400" dirty="0">
                <a:latin typeface="Aptos" panose="020B0004020202020204" pitchFamily="34" charset="0"/>
              </a:rPr>
              <a:t>Príspevok k učeniu a vzdelávaniu: Pomáhajú poskytovať vzdelávanie a školenia, dopĺňajú osobné vzdelávanie a umožňujú učiť sa vlastným tempom</a:t>
            </a:r>
            <a:r>
              <a:rPr lang="en-US" sz="2400" dirty="0">
                <a:latin typeface="Aptos" panose="020B0004020202020204" pitchFamily="34" charset="0"/>
              </a:rPr>
              <a:t>.</a:t>
            </a:r>
            <a:r>
              <a:rPr lang="sk-SK" sz="2400" dirty="0">
                <a:latin typeface="Aptos" panose="020B0004020202020204" pitchFamily="34" charset="0"/>
              </a:rPr>
              <a:t> </a:t>
            </a:r>
            <a:endParaRPr lang="en-US" sz="2400" dirty="0">
              <a:latin typeface="Aptos" panose="020B00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sk-SK" sz="2400" dirty="0">
                <a:latin typeface="Aptos" panose="020B0004020202020204" pitchFamily="34" charset="0"/>
              </a:rPr>
              <a:t>Zdravie a wellness: Poskytujú informácie pre potreby zdravotnej starostlivosti a nástroje, ako sú sledovače zdravia alebo aplikácie, ktoré prispievajú k celkovému zdraviu a pohode</a:t>
            </a:r>
            <a:r>
              <a:rPr lang="en-US" sz="2400" dirty="0">
                <a:latin typeface="Aptos" panose="020B0004020202020204" pitchFamily="34" charset="0"/>
              </a:rPr>
              <a:t>.</a:t>
            </a:r>
            <a:r>
              <a:rPr lang="sk-SK" sz="2400" dirty="0">
                <a:latin typeface="Aptos" panose="020B0004020202020204" pitchFamily="34" charset="0"/>
              </a:rPr>
              <a:t> </a:t>
            </a:r>
            <a:r>
              <a:rPr lang="en-US" sz="2400" dirty="0">
                <a:latin typeface="Aptos" panose="020B0004020202020204" pitchFamily="34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sk-SK" sz="2400" dirty="0">
                <a:latin typeface="Aptos" panose="020B0004020202020204" pitchFamily="34" charset="0"/>
              </a:rPr>
              <a:t>Relax: Poskytujú možnosti zábavy a tiež nástroje na zníženie stresu a úzkosti. </a:t>
            </a:r>
            <a:endParaRPr lang="en-US" sz="2400" dirty="0">
              <a:latin typeface="Aptos" panose="020B0004020202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en-US" sz="2400" i="0" dirty="0">
              <a:effectLst/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006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153572"/>
            <a:ext cx="3704354" cy="44611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sk-SK" sz="4400" dirty="0">
                <a:solidFill>
                  <a:srgbClr val="FFFFFF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Vplyv technológií na digitálnu pohodu</a:t>
            </a:r>
            <a:endParaRPr lang="en-US" sz="4400" dirty="0">
              <a:solidFill>
                <a:srgbClr val="FFFFFF"/>
              </a:solidFill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3390" y="319088"/>
            <a:ext cx="6949440" cy="559022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sk-SK" sz="2400" dirty="0">
                <a:latin typeface="Aptos" panose="020B0004020202020204" pitchFamily="34" charset="0"/>
              </a:rPr>
              <a:t>Okrem mnohých priaznivých vplyvov majú technológie na dospelých aj niekoľko nepriaznivých a negatívnych vplyvov</a:t>
            </a:r>
            <a:r>
              <a:rPr lang="en-GB" sz="2400" dirty="0">
                <a:latin typeface="Aptos" panose="020B0004020202020204" pitchFamily="34" charset="0"/>
              </a:rPr>
              <a:t>.</a:t>
            </a:r>
            <a:r>
              <a:rPr lang="sk-SK" sz="2400" dirty="0">
                <a:latin typeface="Aptos" panose="020B0004020202020204" pitchFamily="34" charset="0"/>
              </a:rPr>
              <a:t> </a:t>
            </a:r>
            <a:r>
              <a:rPr lang="en-GB" sz="2400" dirty="0">
                <a:latin typeface="Aptos" panose="020B0004020202020204" pitchFamily="34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sk-SK" sz="2400" dirty="0">
                <a:latin typeface="Aptos" panose="020B0004020202020204" pitchFamily="34" charset="0"/>
              </a:rPr>
              <a:t>Konkrétnym spôsobom znázornenia vplyvu technológií by mohlo byť použitie nasledujúcich kľúčových faktorov</a:t>
            </a:r>
            <a:r>
              <a:rPr lang="en-GB" sz="2400" dirty="0">
                <a:latin typeface="Aptos" panose="020B0004020202020204" pitchFamily="34" charset="0"/>
              </a:rPr>
              <a:t>:</a:t>
            </a:r>
            <a:r>
              <a:rPr lang="sk-SK" sz="2400" dirty="0">
                <a:latin typeface="Aptos" panose="020B0004020202020204" pitchFamily="34" charset="0"/>
              </a:rPr>
              <a:t> </a:t>
            </a:r>
            <a:endParaRPr lang="en-GB" sz="2400" dirty="0">
              <a:latin typeface="Aptos" panose="020B0004020202020204" pitchFamily="34" charset="0"/>
            </a:endParaRPr>
          </a:p>
          <a:p>
            <a:pPr marL="914400" lvl="1" indent="-457200">
              <a:spcAft>
                <a:spcPts val="600"/>
              </a:spcAft>
              <a:buClr>
                <a:srgbClr val="FFAA5A"/>
              </a:buClr>
              <a:buFont typeface="+mj-lt"/>
              <a:buAutoNum type="arabicParenR"/>
            </a:pPr>
            <a:r>
              <a:rPr lang="sk-SK" dirty="0">
                <a:latin typeface="Aptos" panose="020B0004020202020204" pitchFamily="34" charset="0"/>
              </a:rPr>
              <a:t>Nadmerný čas strávený pred obrazovkou a nadmerné používanie technológií </a:t>
            </a:r>
            <a:endParaRPr lang="en-GB" dirty="0">
              <a:latin typeface="Aptos" panose="020B0004020202020204" pitchFamily="34" charset="0"/>
            </a:endParaRPr>
          </a:p>
          <a:p>
            <a:pPr marL="914400" lvl="1" indent="-457200">
              <a:spcAft>
                <a:spcPts val="600"/>
              </a:spcAft>
              <a:buClr>
                <a:srgbClr val="FFAA5A"/>
              </a:buClr>
              <a:buFont typeface="+mj-lt"/>
              <a:buAutoNum type="arabicParenR"/>
            </a:pPr>
            <a:r>
              <a:rPr lang="sk-SK" dirty="0">
                <a:latin typeface="Aptos" panose="020B0004020202020204" pitchFamily="34" charset="0"/>
              </a:rPr>
              <a:t>Sociálne médiá </a:t>
            </a:r>
            <a:endParaRPr lang="en-GB" dirty="0">
              <a:latin typeface="Aptos" panose="020B0004020202020204" pitchFamily="34" charset="0"/>
            </a:endParaRPr>
          </a:p>
          <a:p>
            <a:pPr marL="914400" lvl="1" indent="-457200">
              <a:spcAft>
                <a:spcPts val="600"/>
              </a:spcAft>
              <a:buClr>
                <a:srgbClr val="FFAA5A"/>
              </a:buClr>
              <a:buFont typeface="+mj-lt"/>
              <a:buAutoNum type="arabicParenR"/>
            </a:pPr>
            <a:r>
              <a:rPr lang="sk-SK" dirty="0">
                <a:latin typeface="Aptos" panose="020B0004020202020204" pitchFamily="34" charset="0"/>
              </a:rPr>
              <a:t>Informačné preťaženie a stres súvisiaci s technológiami </a:t>
            </a:r>
            <a:endParaRPr lang="en-GB" dirty="0">
              <a:latin typeface="Aptos" panose="020B0004020202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en-US" sz="2400" i="0" dirty="0">
              <a:effectLst/>
              <a:latin typeface="Aptos" panose="020B0004020202020204" pitchFamily="34" charset="0"/>
            </a:endParaRPr>
          </a:p>
        </p:txBody>
      </p:sp>
      <p:sp>
        <p:nvSpPr>
          <p:cNvPr id="4" name="Metin kutusu 5">
            <a:extLst>
              <a:ext uri="{FF2B5EF4-FFF2-40B4-BE49-F238E27FC236}">
                <a16:creationId xmlns:a16="http://schemas.microsoft.com/office/drawing/2014/main" id="{5C2BBAC0-0342-2864-D463-7FD3E3709578}"/>
              </a:ext>
            </a:extLst>
          </p:cNvPr>
          <p:cNvSpPr txBox="1"/>
          <p:nvPr/>
        </p:nvSpPr>
        <p:spPr>
          <a:xfrm>
            <a:off x="3832879" y="5218784"/>
            <a:ext cx="72085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1600" dirty="0">
                <a:solidFill>
                  <a:schemeClr val="accent2"/>
                </a:solidFill>
                <a:latin typeface="Aptos" panose="020B0004020202020204" pitchFamily="34" charset="0"/>
              </a:rPr>
              <a:t>P.s: </a:t>
            </a:r>
            <a:r>
              <a:rPr lang="sk-SK" sz="1600" dirty="0">
                <a:latin typeface="Aptos" panose="020B0004020202020204" pitchFamily="34" charset="0"/>
              </a:rPr>
              <a:t>Je tiež možné riešiť dopady technológií z rôznych uhlov pohľadu. Cieľom nasledujúcich častí je ilustrácia toho, ako môžu technológie ovplyvniť životy jednotlivcov a ich celkovú pohodu</a:t>
            </a:r>
            <a:r>
              <a:rPr lang="en-US" sz="1600" dirty="0">
                <a:solidFill>
                  <a:schemeClr val="accent2"/>
                </a:solidFill>
                <a:latin typeface="Aptos" panose="020B0004020202020204" pitchFamily="34" charset="0"/>
              </a:rPr>
              <a:t>.</a:t>
            </a:r>
            <a:r>
              <a:rPr lang="sk-SK" sz="1600" dirty="0">
                <a:solidFill>
                  <a:schemeClr val="accent2"/>
                </a:solidFill>
                <a:latin typeface="Aptos" panose="020B0004020202020204" pitchFamily="34" charset="0"/>
              </a:rPr>
              <a:t> </a:t>
            </a:r>
            <a:endParaRPr lang="en-US" sz="16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941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F001E23-6AB2-1847-BC37-451A72DC2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4" y="83151"/>
            <a:ext cx="9699541" cy="109667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sk-SK" sz="3200" dirty="0">
                <a:latin typeface="Aptos" panose="020B0004020202020204" pitchFamily="34" charset="0"/>
                <a:cs typeface="Calibri" panose="020F0502020204030204" pitchFamily="34" charset="0"/>
              </a:rPr>
              <a:t>Nadmerný čas strávený pred obrazovkou a nadmerné používanie technológií </a:t>
            </a:r>
            <a:endParaRPr lang="en-US" sz="3200" dirty="0"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770" y="1690688"/>
            <a:ext cx="5785791" cy="416006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sk-SK" b="1" dirty="0">
                <a:latin typeface="Aptos" panose="020B0004020202020204" pitchFamily="34" charset="0"/>
              </a:rPr>
              <a:t>Nadmerný čas strávený pred obrazovkou a nadmerné používanie technológií </a:t>
            </a:r>
            <a:r>
              <a:rPr lang="sk-SK" dirty="0">
                <a:latin typeface="Aptos" panose="020B0004020202020204" pitchFamily="34" charset="0"/>
              </a:rPr>
              <a:t>má škodlivý vplyv na fyzické zdravie, duševné zdravie a pohodu, sociálne kontakty, rozsah pozornosti a produktivitu</a:t>
            </a:r>
            <a:r>
              <a:rPr lang="sk-SK" baseline="30000" dirty="0">
                <a:latin typeface="Aptos" panose="020B0004020202020204" pitchFamily="34" charset="0"/>
              </a:rPr>
              <a:t>3</a:t>
            </a:r>
            <a:r>
              <a:rPr lang="en-US" dirty="0">
                <a:latin typeface="Aptos" panose="020B0004020202020204" pitchFamily="34" charset="0"/>
              </a:rPr>
              <a:t>.</a:t>
            </a:r>
            <a:r>
              <a:rPr lang="sk-SK" b="1" dirty="0">
                <a:latin typeface="Aptos" panose="020B0004020202020204" pitchFamily="34" charset="0"/>
              </a:rPr>
              <a:t> </a:t>
            </a:r>
            <a:r>
              <a:rPr lang="en-US" i="0" dirty="0">
                <a:effectLst/>
                <a:latin typeface="Aptos" panose="020B0004020202020204" pitchFamily="34" charset="0"/>
              </a:rPr>
              <a:t>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sk-SK" dirty="0">
                <a:latin typeface="Aptos" panose="020B0004020202020204" pitchFamily="34" charset="0"/>
              </a:rPr>
              <a:t>Celkové dôsledky zhoršujú celkovú pohodu a aj digitálnu pohodu</a:t>
            </a:r>
            <a:r>
              <a:rPr lang="en-US" dirty="0">
                <a:latin typeface="Aptos" panose="020B0004020202020204" pitchFamily="34" charset="0"/>
              </a:rPr>
              <a:t>.</a:t>
            </a:r>
            <a:r>
              <a:rPr lang="sk-SK" dirty="0">
                <a:latin typeface="Aptos" panose="020B0004020202020204" pitchFamily="34" charset="0"/>
              </a:rPr>
              <a:t> </a:t>
            </a:r>
            <a:r>
              <a:rPr lang="en-US" dirty="0">
                <a:latin typeface="Aptos" panose="020B0004020202020204" pitchFamily="34" charset="0"/>
              </a:rPr>
              <a:t> </a:t>
            </a:r>
            <a:endParaRPr lang="en-US" i="0" dirty="0">
              <a:effectLst/>
              <a:latin typeface="Aptos" panose="020B0004020202020204" pitchFamily="34" charset="0"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C5B66A19-B62C-FE40-B0EF-5AA15A7EF1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" b="3"/>
          <a:stretch/>
        </p:blipFill>
        <p:spPr>
          <a:xfrm>
            <a:off x="6835140" y="1218734"/>
            <a:ext cx="4662018" cy="466201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4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etin kutusu 4">
            <a:extLst>
              <a:ext uri="{FF2B5EF4-FFF2-40B4-BE49-F238E27FC236}">
                <a16:creationId xmlns:a16="http://schemas.microsoft.com/office/drawing/2014/main" id="{A5296DA7-1AC4-4B0A-9A3C-2C4346BD816F}"/>
              </a:ext>
            </a:extLst>
          </p:cNvPr>
          <p:cNvSpPr txBox="1"/>
          <p:nvPr/>
        </p:nvSpPr>
        <p:spPr>
          <a:xfrm>
            <a:off x="545111" y="6314365"/>
            <a:ext cx="1051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>
                <a:latin typeface="Aptos" panose="020B0004020202020204" pitchFamily="34" charset="0"/>
              </a:rPr>
              <a:t>3. Screens Steal Time: How Excessive Screen Use Impacts the Lives of Young People. </a:t>
            </a:r>
            <a:r>
              <a:rPr lang="en-US" sz="1400" dirty="0">
                <a:latin typeface="Aptos" panose="020B0004020202020204" pitchFamily="34" charset="0"/>
                <a:hlinkClick r:id="rId3"/>
              </a:rPr>
              <a:t>https://zenodo.org/records/10250536</a:t>
            </a:r>
            <a:endParaRPr lang="en-US" sz="14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409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FC7FF854-A3A2-93B7-C9A2-A30E89A93D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2129350"/>
              </p:ext>
            </p:extLst>
          </p:nvPr>
        </p:nvGraphicFramePr>
        <p:xfrm>
          <a:off x="773536" y="1223010"/>
          <a:ext cx="10927927" cy="2914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D058785-2A19-49A8-B3FC-A8C28297B1D9}"/>
              </a:ext>
            </a:extLst>
          </p:cNvPr>
          <p:cNvSpPr txBox="1"/>
          <p:nvPr/>
        </p:nvSpPr>
        <p:spPr>
          <a:xfrm>
            <a:off x="691115" y="5132144"/>
            <a:ext cx="3271390" cy="4515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sk-SK" b="1" dirty="0">
                <a:solidFill>
                  <a:schemeClr val="accent2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D</a:t>
            </a:r>
            <a:r>
              <a:rPr lang="sk-SK" sz="1800" b="1" dirty="0">
                <a:solidFill>
                  <a:schemeClr val="accent2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opady na fyzické zdravie </a:t>
            </a:r>
            <a:endParaRPr lang="en-US" sz="1800" b="1" dirty="0">
              <a:solidFill>
                <a:schemeClr val="accent2"/>
              </a:solidFill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DBD366-8A8E-444A-80C5-70ED2B599F60}"/>
              </a:ext>
            </a:extLst>
          </p:cNvPr>
          <p:cNvSpPr txBox="1"/>
          <p:nvPr/>
        </p:nvSpPr>
        <p:spPr>
          <a:xfrm>
            <a:off x="3962505" y="4296201"/>
            <a:ext cx="4015634" cy="1926874"/>
          </a:xfrm>
          <a:prstGeom prst="rect">
            <a:avLst/>
          </a:prstGeom>
          <a:noFill/>
        </p:spPr>
        <p:txBody>
          <a:bodyPr wrap="square" lIns="91440" tIns="45720" rIns="91440" bIns="45720" numCol="2" anchor="t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rgbClr val="FFAA5A"/>
              </a:buClr>
              <a:buFont typeface="Wingdings" panose="05000000000000000000" pitchFamily="2" charset="2"/>
              <a:buChar char="§"/>
            </a:pPr>
            <a:r>
              <a:rPr lang="sk-SK" sz="1800" dirty="0">
                <a:latin typeface="Aptos" panose="020B0004020202020204" pitchFamily="34" charset="0"/>
                <a:cs typeface="Calibri" panose="020F0502020204030204" pitchFamily="34" charset="0"/>
              </a:rPr>
              <a:t>Obezita</a:t>
            </a:r>
            <a:r>
              <a:rPr lang="en-US" sz="1800" dirty="0">
                <a:latin typeface="Aptos" panose="020B0004020202020204" pitchFamily="34" charset="0"/>
                <a:cs typeface="Calibri" panose="020F0502020204030204" pitchFamily="34" charset="0"/>
              </a:rPr>
              <a:t> &amp; </a:t>
            </a:r>
            <a:r>
              <a:rPr lang="sk-SK" sz="1800" dirty="0">
                <a:latin typeface="Aptos" panose="020B0004020202020204" pitchFamily="34" charset="0"/>
                <a:cs typeface="Calibri" panose="020F0502020204030204" pitchFamily="34" charset="0"/>
              </a:rPr>
              <a:t>sedavý spôsob života</a:t>
            </a:r>
            <a:endParaRPr lang="en-US" sz="1800" dirty="0">
              <a:latin typeface="Aptos" panose="020B000402020202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rgbClr val="FFAA5A"/>
              </a:buClr>
              <a:buFont typeface="Wingdings" panose="05000000000000000000" pitchFamily="2" charset="2"/>
              <a:buChar char="§"/>
            </a:pPr>
            <a:r>
              <a:rPr lang="sk-SK" dirty="0">
                <a:latin typeface="Aptos" panose="020B0004020202020204" pitchFamily="34" charset="0"/>
                <a:cs typeface="Calibri" panose="020F0502020204030204" pitchFamily="34" charset="0"/>
              </a:rPr>
              <a:t>Problémy s držaním tela</a:t>
            </a:r>
            <a:endParaRPr lang="en-US" dirty="0">
              <a:latin typeface="Aptos" panose="020B000402020202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rgbClr val="FFAA5A"/>
              </a:buClr>
              <a:buFont typeface="Wingdings" panose="05000000000000000000" pitchFamily="2" charset="2"/>
              <a:buChar char="§"/>
            </a:pPr>
            <a:r>
              <a:rPr lang="sk-SK" sz="1800" dirty="0">
                <a:latin typeface="Aptos" panose="020B0004020202020204" pitchFamily="34" charset="0"/>
                <a:cs typeface="Calibri" panose="020F0502020204030204" pitchFamily="34" charset="0"/>
              </a:rPr>
              <a:t>Zhoršenie zraku</a:t>
            </a:r>
            <a:r>
              <a:rPr lang="en-US" sz="18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rgbClr val="FFAA5A"/>
              </a:buClr>
              <a:buFont typeface="Wingdings" panose="05000000000000000000" pitchFamily="2" charset="2"/>
              <a:buChar char="§"/>
            </a:pPr>
            <a:r>
              <a:rPr lang="sk-SK" dirty="0">
                <a:latin typeface="Aptos" panose="020B0004020202020204" pitchFamily="34" charset="0"/>
                <a:cs typeface="Calibri"/>
              </a:rPr>
              <a:t>Poruchy spánku</a:t>
            </a:r>
            <a:endParaRPr lang="en-US" dirty="0">
              <a:latin typeface="Aptos" panose="020B0004020202020204" pitchFamily="34" charset="0"/>
              <a:cs typeface="Calibri"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rgbClr val="FFAA5A"/>
              </a:buClr>
              <a:buFont typeface="Wingdings" panose="05000000000000000000" pitchFamily="2" charset="2"/>
              <a:buChar char="§"/>
            </a:pPr>
            <a:endParaRPr lang="en-US" b="1" dirty="0"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E369110-DC83-9A4A-A4CA-E5A704132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115" y="82136"/>
            <a:ext cx="11238947" cy="857250"/>
          </a:xfrm>
        </p:spPr>
        <p:txBody>
          <a:bodyPr>
            <a:normAutofit fontScale="90000"/>
          </a:bodyPr>
          <a:lstStyle/>
          <a:p>
            <a:pPr>
              <a:spcAft>
                <a:spcPts val="600"/>
              </a:spcAft>
            </a:pPr>
            <a:r>
              <a:rPr lang="sk-SK" sz="4000" dirty="0">
                <a:latin typeface="Aptos" panose="020B0004020202020204" pitchFamily="34" charset="0"/>
                <a:cs typeface="Calibri" panose="020F0502020204030204" pitchFamily="34" charset="0"/>
              </a:rPr>
              <a:t>Nadmerný čas strávený pred obrazovkou a nadmerné používanie technológií </a:t>
            </a:r>
            <a:endParaRPr lang="en-US" sz="4000" dirty="0">
              <a:solidFill>
                <a:srgbClr val="FFAA5A"/>
              </a:solidFill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7">
            <a:extLst>
              <a:ext uri="{FF2B5EF4-FFF2-40B4-BE49-F238E27FC236}">
                <a16:creationId xmlns:a16="http://schemas.microsoft.com/office/drawing/2014/main" id="{718468AC-22E5-407B-F5F6-586754CABDA8}"/>
              </a:ext>
            </a:extLst>
          </p:cNvPr>
          <p:cNvSpPr txBox="1"/>
          <p:nvPr/>
        </p:nvSpPr>
        <p:spPr>
          <a:xfrm>
            <a:off x="7978139" y="4296201"/>
            <a:ext cx="3723323" cy="2246769"/>
          </a:xfrm>
          <a:prstGeom prst="rect">
            <a:avLst/>
          </a:prstGeom>
          <a:noFill/>
        </p:spPr>
        <p:txBody>
          <a:bodyPr wrap="square" lIns="91440" tIns="45720" rIns="91440" bIns="45720" numCol="2" anchor="t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rgbClr val="FFAA5A"/>
              </a:buClr>
              <a:buFont typeface="Wingdings" panose="05000000000000000000" pitchFamily="2" charset="2"/>
              <a:buChar char="§"/>
            </a:pPr>
            <a:r>
              <a:rPr lang="sk-SK" dirty="0">
                <a:latin typeface="Aptos" panose="020B0004020202020204" pitchFamily="34" charset="0"/>
                <a:cs typeface="Calibri"/>
              </a:rPr>
              <a:t>Metabolické dysfunkcie súvisiace s úzkosťou a depresiou </a:t>
            </a:r>
            <a:endParaRPr lang="tr-TR" dirty="0">
              <a:latin typeface="Aptos" panose="020B0004020202020204" pitchFamily="34" charset="0"/>
              <a:cs typeface="Calibri"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rgbClr val="FFAA5A"/>
              </a:buClr>
              <a:buFont typeface="Wingdings" panose="05000000000000000000" pitchFamily="2" charset="2"/>
              <a:buChar char="§"/>
            </a:pPr>
            <a:r>
              <a:rPr lang="sk-SK" dirty="0">
                <a:latin typeface="Aptos" panose="020B0004020202020204" pitchFamily="34" charset="0"/>
                <a:cs typeface="calibri light"/>
              </a:rPr>
              <a:t>Vystavovanie sa žiareniu </a:t>
            </a:r>
            <a:endParaRPr lang="en-US" dirty="0">
              <a:latin typeface="Aptos" panose="020B000402020202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rgbClr val="FFAA5A"/>
              </a:buClr>
              <a:buFont typeface="Wingdings" panose="05000000000000000000" pitchFamily="2" charset="2"/>
              <a:buChar char="§"/>
            </a:pPr>
            <a:endParaRPr lang="en-US" b="1" dirty="0"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109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FC7FF854-A3A2-93B7-C9A2-A30E89A93D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7819220"/>
              </p:ext>
            </p:extLst>
          </p:nvPr>
        </p:nvGraphicFramePr>
        <p:xfrm>
          <a:off x="773535" y="803332"/>
          <a:ext cx="10927927" cy="2914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D058785-2A19-49A8-B3FC-A8C28297B1D9}"/>
              </a:ext>
            </a:extLst>
          </p:cNvPr>
          <p:cNvSpPr txBox="1"/>
          <p:nvPr/>
        </p:nvSpPr>
        <p:spPr>
          <a:xfrm>
            <a:off x="691114" y="4439178"/>
            <a:ext cx="327139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sk-SK" sz="1800" b="1" dirty="0">
                <a:solidFill>
                  <a:schemeClr val="accent2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Dopady na duševné zdravie a pohodu </a:t>
            </a:r>
            <a:endParaRPr lang="en-GB" sz="1800" b="1" dirty="0">
              <a:solidFill>
                <a:schemeClr val="accent2"/>
              </a:solidFill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DBD366-8A8E-444A-80C5-70ED2B599F60}"/>
              </a:ext>
            </a:extLst>
          </p:cNvPr>
          <p:cNvSpPr txBox="1"/>
          <p:nvPr/>
        </p:nvSpPr>
        <p:spPr>
          <a:xfrm>
            <a:off x="3962505" y="3890032"/>
            <a:ext cx="3809896" cy="1926874"/>
          </a:xfrm>
          <a:prstGeom prst="rect">
            <a:avLst/>
          </a:prstGeom>
          <a:noFill/>
        </p:spPr>
        <p:txBody>
          <a:bodyPr wrap="square" lIns="91440" tIns="45720" rIns="91440" bIns="45720" numCol="2" anchor="t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rgbClr val="FFAA5A"/>
              </a:buClr>
              <a:buFont typeface="Wingdings" panose="05000000000000000000" pitchFamily="2" charset="2"/>
              <a:buChar char="§"/>
            </a:pPr>
            <a:r>
              <a:rPr lang="sk-SK" sz="1800" dirty="0">
                <a:latin typeface="Aptos" panose="020B0004020202020204" pitchFamily="34" charset="0"/>
                <a:cs typeface="Calibri" panose="020F0502020204030204" pitchFamily="34" charset="0"/>
              </a:rPr>
              <a:t>Depresie</a:t>
            </a:r>
            <a:endParaRPr lang="en-GB" sz="1800" dirty="0">
              <a:latin typeface="Aptos" panose="020B000402020202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rgbClr val="FFAA5A"/>
              </a:buClr>
              <a:buFont typeface="Wingdings" panose="05000000000000000000" pitchFamily="2" charset="2"/>
              <a:buChar char="§"/>
            </a:pPr>
            <a:r>
              <a:rPr lang="sk-SK" sz="1800" dirty="0">
                <a:latin typeface="Aptos" panose="020B0004020202020204" pitchFamily="34" charset="0"/>
                <a:cs typeface="Calibri" panose="020F0502020204030204" pitchFamily="34" charset="0"/>
              </a:rPr>
              <a:t>Úzkosť</a:t>
            </a:r>
            <a:endParaRPr lang="en-GB" sz="1800" dirty="0">
              <a:latin typeface="Aptos" panose="020B000402020202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rgbClr val="FFAA5A"/>
              </a:buClr>
              <a:buFont typeface="Wingdings" panose="05000000000000000000" pitchFamily="2" charset="2"/>
              <a:buChar char="§"/>
            </a:pPr>
            <a:r>
              <a:rPr lang="sk-SK" sz="1800" dirty="0" err="1">
                <a:latin typeface="Aptos" panose="020B0004020202020204" pitchFamily="34" charset="0"/>
                <a:cs typeface="Calibri" panose="020F0502020204030204" pitchFamily="34" charset="0"/>
              </a:rPr>
              <a:t>Sebapoškodzovanie</a:t>
            </a:r>
            <a:r>
              <a:rPr lang="sk-SK" sz="1800" dirty="0">
                <a:latin typeface="Aptos" panose="020B0004020202020204" pitchFamily="34" charset="0"/>
                <a:cs typeface="Calibri" panose="020F0502020204030204" pitchFamily="34" charset="0"/>
              </a:rPr>
              <a:t> a agresia </a:t>
            </a:r>
            <a:endParaRPr lang="en-GB" sz="1800" dirty="0">
              <a:latin typeface="Aptos" panose="020B000402020202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rgbClr val="FFAA5A"/>
              </a:buClr>
              <a:buFont typeface="Wingdings" panose="05000000000000000000" pitchFamily="2" charset="2"/>
              <a:buChar char="§"/>
            </a:pPr>
            <a:r>
              <a:rPr lang="sk-SK" sz="1800" dirty="0">
                <a:latin typeface="Aptos" panose="020B0004020202020204" pitchFamily="34" charset="0"/>
                <a:cs typeface="Calibri" panose="020F0502020204030204" pitchFamily="34" charset="0"/>
              </a:rPr>
              <a:t>Poruchy spánku </a:t>
            </a:r>
            <a:endParaRPr lang="en-GB" sz="1800" dirty="0">
              <a:latin typeface="Aptos" panose="020B000402020202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rgbClr val="FFAA5A"/>
              </a:buClr>
              <a:buFont typeface="Wingdings" panose="05000000000000000000" pitchFamily="2" charset="2"/>
              <a:buChar char="§"/>
            </a:pPr>
            <a:endParaRPr lang="en-US" b="1" dirty="0"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E369110-DC83-9A4A-A4CA-E5A704132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115" y="82136"/>
            <a:ext cx="11238947" cy="857250"/>
          </a:xfrm>
        </p:spPr>
        <p:txBody>
          <a:bodyPr>
            <a:normAutofit fontScale="90000"/>
          </a:bodyPr>
          <a:lstStyle/>
          <a:p>
            <a:pPr>
              <a:spcAft>
                <a:spcPts val="600"/>
              </a:spcAft>
            </a:pPr>
            <a:r>
              <a:rPr lang="sk-SK" sz="4000" dirty="0">
                <a:latin typeface="Aptos" panose="020B0004020202020204" pitchFamily="34" charset="0"/>
                <a:cs typeface="Calibri" panose="020F0502020204030204" pitchFamily="34" charset="0"/>
              </a:rPr>
              <a:t>Nadmerný čas strávený pred obrazovkou a nadmerné používanie technológií </a:t>
            </a:r>
            <a:endParaRPr lang="en-US" sz="4000" dirty="0">
              <a:solidFill>
                <a:srgbClr val="FFAA5A"/>
              </a:solidFill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7">
            <a:extLst>
              <a:ext uri="{FF2B5EF4-FFF2-40B4-BE49-F238E27FC236}">
                <a16:creationId xmlns:a16="http://schemas.microsoft.com/office/drawing/2014/main" id="{718468AC-22E5-407B-F5F6-586754CABDA8}"/>
              </a:ext>
            </a:extLst>
          </p:cNvPr>
          <p:cNvSpPr txBox="1"/>
          <p:nvPr/>
        </p:nvSpPr>
        <p:spPr>
          <a:xfrm>
            <a:off x="7772400" y="3890032"/>
            <a:ext cx="3929062" cy="2739211"/>
          </a:xfrm>
          <a:prstGeom prst="rect">
            <a:avLst/>
          </a:prstGeom>
          <a:noFill/>
        </p:spPr>
        <p:txBody>
          <a:bodyPr wrap="square" lIns="91440" tIns="45720" rIns="91440" bIns="45720" numCol="2" anchor="t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rgbClr val="FFAA5A"/>
              </a:buClr>
              <a:buFont typeface="Wingdings" panose="05000000000000000000" pitchFamily="2" charset="2"/>
              <a:buChar char="§"/>
            </a:pPr>
            <a:r>
              <a:rPr lang="sk-SK" dirty="0">
                <a:latin typeface="Aptos" panose="020B0004020202020204" pitchFamily="34" charset="0"/>
                <a:cs typeface="Calibri"/>
              </a:rPr>
              <a:t>Negatívne vnímanie samého seba </a:t>
            </a:r>
            <a:r>
              <a:rPr lang="en-GB" dirty="0">
                <a:latin typeface="Aptos" panose="020B0004020202020204" pitchFamily="34" charset="0"/>
                <a:cs typeface="Calibri"/>
              </a:rPr>
              <a:t>a </a:t>
            </a:r>
            <a:r>
              <a:rPr lang="sk-SK" dirty="0">
                <a:latin typeface="Aptos" panose="020B0004020202020204" pitchFamily="34" charset="0"/>
                <a:cs typeface="Calibri"/>
              </a:rPr>
              <a:t>nízke</a:t>
            </a:r>
            <a:r>
              <a:rPr lang="en-GB" dirty="0">
                <a:latin typeface="Aptos" panose="020B0004020202020204" pitchFamily="34" charset="0"/>
                <a:cs typeface="Calibri"/>
              </a:rPr>
              <a:t> </a:t>
            </a:r>
            <a:r>
              <a:rPr lang="sk-SK" dirty="0">
                <a:latin typeface="Aptos" panose="020B0004020202020204" pitchFamily="34" charset="0"/>
                <a:cs typeface="Calibri"/>
              </a:rPr>
              <a:t>sebavedomie </a:t>
            </a:r>
            <a:r>
              <a:rPr lang="en-GB" dirty="0">
                <a:latin typeface="Aptos" panose="020B0004020202020204" pitchFamily="34" charset="0"/>
                <a:cs typeface="Calibri"/>
              </a:rPr>
              <a:t> </a:t>
            </a:r>
            <a:endParaRPr lang="sk-SK" dirty="0">
              <a:latin typeface="Aptos" panose="020B0004020202020204" pitchFamily="34" charset="0"/>
              <a:cs typeface="Calibri"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rgbClr val="FFAA5A"/>
              </a:buClr>
              <a:buFont typeface="Wingdings" panose="05000000000000000000" pitchFamily="2" charset="2"/>
              <a:buChar char="§"/>
            </a:pPr>
            <a:r>
              <a:rPr lang="en-GB" dirty="0" err="1">
                <a:latin typeface="Aptos" panose="020B0004020202020204" pitchFamily="34" charset="0"/>
                <a:cs typeface="Calibri"/>
              </a:rPr>
              <a:t>Eskapizmus</a:t>
            </a:r>
            <a:r>
              <a:rPr lang="en-GB" dirty="0">
                <a:latin typeface="Aptos" panose="020B0004020202020204" pitchFamily="34" charset="0"/>
                <a:cs typeface="Calibri"/>
              </a:rPr>
              <a:t> (</a:t>
            </a:r>
            <a:r>
              <a:rPr lang="sk-SK" dirty="0">
                <a:latin typeface="Aptos" panose="020B0004020202020204" pitchFamily="34" charset="0"/>
                <a:cs typeface="Calibri"/>
              </a:rPr>
              <a:t>vyhýbanie sa problémom v reálnom život</a:t>
            </a:r>
            <a:r>
              <a:rPr lang="en-GB" dirty="0">
                <a:latin typeface="Aptos" panose="020B0004020202020204" pitchFamily="34" charset="0"/>
                <a:cs typeface="Calibri"/>
              </a:rPr>
              <a:t>e)</a:t>
            </a:r>
            <a:r>
              <a:rPr lang="sk-SK" dirty="0">
                <a:latin typeface="Aptos" panose="020B0004020202020204" pitchFamily="34" charset="0"/>
                <a:cs typeface="Calibri"/>
              </a:rPr>
              <a:t> </a:t>
            </a:r>
            <a:endParaRPr lang="en-US" b="1" dirty="0"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269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FC7FF854-A3A2-93B7-C9A2-A30E89A93D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2361876"/>
              </p:ext>
            </p:extLst>
          </p:nvPr>
        </p:nvGraphicFramePr>
        <p:xfrm>
          <a:off x="781848" y="659385"/>
          <a:ext cx="10927927" cy="2397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D058785-2A19-49A8-B3FC-A8C28297B1D9}"/>
              </a:ext>
            </a:extLst>
          </p:cNvPr>
          <p:cNvSpPr txBox="1"/>
          <p:nvPr/>
        </p:nvSpPr>
        <p:spPr>
          <a:xfrm>
            <a:off x="549798" y="4095559"/>
            <a:ext cx="3271390" cy="947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sk-SK" b="1" dirty="0">
                <a:solidFill>
                  <a:schemeClr val="accent2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Dopady na sociálne</a:t>
            </a: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sk-SK" b="1" dirty="0">
                <a:solidFill>
                  <a:schemeClr val="accent2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 interakcie</a:t>
            </a:r>
            <a:endParaRPr lang="en-GB" sz="1800" b="1" dirty="0">
              <a:solidFill>
                <a:schemeClr val="accent2"/>
              </a:solidFill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DBD366-8A8E-444A-80C5-70ED2B599F60}"/>
              </a:ext>
            </a:extLst>
          </p:cNvPr>
          <p:cNvSpPr txBox="1"/>
          <p:nvPr/>
        </p:nvSpPr>
        <p:spPr>
          <a:xfrm>
            <a:off x="2793076" y="2628980"/>
            <a:ext cx="4987637" cy="4062651"/>
          </a:xfrm>
          <a:prstGeom prst="rect">
            <a:avLst/>
          </a:prstGeom>
          <a:noFill/>
        </p:spPr>
        <p:txBody>
          <a:bodyPr wrap="square" lIns="91440" tIns="45720" rIns="91440" bIns="45720" numCol="2" anchor="t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rgbClr val="FFAA5A"/>
              </a:buClr>
              <a:buFont typeface="Wingdings" panose="05000000000000000000" pitchFamily="2" charset="2"/>
              <a:buChar char="§"/>
            </a:pPr>
            <a:r>
              <a:rPr lang="sk-SK" sz="1800" dirty="0">
                <a:latin typeface="Aptos" panose="020B0004020202020204" pitchFamily="34" charset="0"/>
                <a:cs typeface="Calibri" panose="020F0502020204030204" pitchFamily="34" charset="0"/>
              </a:rPr>
              <a:t>Kratší čas strávený s rodinou</a:t>
            </a:r>
            <a:endParaRPr lang="en-GB" sz="1800" dirty="0">
              <a:latin typeface="Aptos" panose="020B000402020202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rgbClr val="FFAA5A"/>
              </a:buClr>
              <a:buFont typeface="Wingdings" panose="05000000000000000000" pitchFamily="2" charset="2"/>
              <a:buChar char="§"/>
            </a:pPr>
            <a:r>
              <a:rPr lang="sk-SK" sz="1800" dirty="0">
                <a:latin typeface="Aptos" panose="020B0004020202020204" pitchFamily="34" charset="0"/>
                <a:cs typeface="Calibri" panose="020F0502020204030204" pitchFamily="34" charset="0"/>
              </a:rPr>
              <a:t>Menej osobných stretnutí a očných kontaktov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rgbClr val="FFAA5A"/>
              </a:buClr>
              <a:buFont typeface="Wingdings" panose="05000000000000000000" pitchFamily="2" charset="2"/>
              <a:buChar char="§"/>
            </a:pPr>
            <a:r>
              <a:rPr lang="sk-SK" sz="1800" dirty="0">
                <a:latin typeface="Aptos" panose="020B0004020202020204" pitchFamily="34" charset="0"/>
                <a:cs typeface="Calibri" panose="020F0502020204030204" pitchFamily="34" charset="0"/>
              </a:rPr>
              <a:t>Znížené komunikačné schopnosti v každodennom živote </a:t>
            </a:r>
            <a:endParaRPr lang="en-GB" sz="1800" dirty="0">
              <a:latin typeface="Aptos" panose="020B000402020202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rgbClr val="FFAA5A"/>
              </a:buClr>
              <a:buFont typeface="Wingdings" panose="05000000000000000000" pitchFamily="2" charset="2"/>
              <a:buChar char="§"/>
            </a:pPr>
            <a:r>
              <a:rPr lang="sk-SK" sz="1800" dirty="0">
                <a:latin typeface="Aptos" panose="020B0004020202020204" pitchFamily="34" charset="0"/>
                <a:cs typeface="Calibri" panose="020F0502020204030204" pitchFamily="34" charset="0"/>
              </a:rPr>
              <a:t>Slabšia empatia a porozumenie</a:t>
            </a:r>
            <a:endParaRPr lang="en-GB" sz="1800" dirty="0">
              <a:latin typeface="Aptos" panose="020B000402020202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rgbClr val="FFAA5A"/>
              </a:buClr>
              <a:buFont typeface="Wingdings" panose="05000000000000000000" pitchFamily="2" charset="2"/>
              <a:buChar char="§"/>
            </a:pPr>
            <a:endParaRPr lang="en-US" b="1" dirty="0"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E369110-DC83-9A4A-A4CA-E5A704132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115" y="82136"/>
            <a:ext cx="11238947" cy="857250"/>
          </a:xfrm>
        </p:spPr>
        <p:txBody>
          <a:bodyPr>
            <a:normAutofit fontScale="90000"/>
          </a:bodyPr>
          <a:lstStyle/>
          <a:p>
            <a:pPr>
              <a:spcAft>
                <a:spcPts val="600"/>
              </a:spcAft>
            </a:pPr>
            <a:r>
              <a:rPr lang="sk-SK" sz="4000" dirty="0">
                <a:latin typeface="Aptos" panose="020B0004020202020204" pitchFamily="34" charset="0"/>
                <a:cs typeface="Calibri" panose="020F0502020204030204" pitchFamily="34" charset="0"/>
              </a:rPr>
              <a:t>Nadmerný čas strávený pred obrazovkou a nadmerné používanie technológií </a:t>
            </a:r>
            <a:endParaRPr lang="en-US" sz="4000" dirty="0">
              <a:solidFill>
                <a:srgbClr val="FFAA5A"/>
              </a:solidFill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7">
            <a:extLst>
              <a:ext uri="{FF2B5EF4-FFF2-40B4-BE49-F238E27FC236}">
                <a16:creationId xmlns:a16="http://schemas.microsoft.com/office/drawing/2014/main" id="{718468AC-22E5-407B-F5F6-586754CABDA8}"/>
              </a:ext>
            </a:extLst>
          </p:cNvPr>
          <p:cNvSpPr txBox="1"/>
          <p:nvPr/>
        </p:nvSpPr>
        <p:spPr>
          <a:xfrm>
            <a:off x="7780713" y="2631138"/>
            <a:ext cx="3929062" cy="3570208"/>
          </a:xfrm>
          <a:prstGeom prst="rect">
            <a:avLst/>
          </a:prstGeom>
          <a:noFill/>
        </p:spPr>
        <p:txBody>
          <a:bodyPr wrap="square" lIns="91440" tIns="45720" rIns="91440" bIns="45720" numCol="2" anchor="t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rgbClr val="FFAA5A"/>
              </a:buClr>
              <a:buFont typeface="Wingdings" panose="05000000000000000000" pitchFamily="2" charset="2"/>
              <a:buChar char="§"/>
            </a:pPr>
            <a:r>
              <a:rPr lang="pt-BR" dirty="0">
                <a:latin typeface="Aptos" panose="020B0004020202020204" pitchFamily="34" charset="0"/>
                <a:cs typeface="Calibri"/>
              </a:rPr>
              <a:t>Ťažkosti s interpretáciou sociálnych podnetov</a:t>
            </a:r>
            <a:endParaRPr lang="en-GB" dirty="0">
              <a:latin typeface="Aptos" panose="020B0004020202020204" pitchFamily="34" charset="0"/>
              <a:cs typeface="Calibri"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rgbClr val="FFAA5A"/>
              </a:buClr>
              <a:buFont typeface="Wingdings" panose="05000000000000000000" pitchFamily="2" charset="2"/>
              <a:buChar char="§"/>
            </a:pPr>
            <a:r>
              <a:rPr lang="sk-SK" dirty="0">
                <a:latin typeface="Aptos" panose="020B0004020202020204" pitchFamily="34" charset="0"/>
                <a:cs typeface="Calibri"/>
              </a:rPr>
              <a:t>Sociálna izolácia</a:t>
            </a:r>
            <a:endParaRPr lang="en-GB" dirty="0">
              <a:latin typeface="Aptos" panose="020B0004020202020204" pitchFamily="34" charset="0"/>
              <a:cs typeface="Calibri"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rgbClr val="FFAA5A"/>
              </a:buClr>
              <a:buFont typeface="Wingdings" panose="05000000000000000000" pitchFamily="2" charset="2"/>
              <a:buChar char="§"/>
            </a:pPr>
            <a:r>
              <a:rPr lang="sk-SK" dirty="0">
                <a:latin typeface="Aptos" panose="020B0004020202020204" pitchFamily="34" charset="0"/>
                <a:cs typeface="Calibri"/>
              </a:rPr>
              <a:t>Závislosť od virtuálneho sveta 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rgbClr val="FFAA5A"/>
              </a:buClr>
              <a:buFont typeface="Wingdings" panose="05000000000000000000" pitchFamily="2" charset="2"/>
              <a:buChar char="§"/>
            </a:pPr>
            <a:r>
              <a:rPr lang="sk-SK" dirty="0">
                <a:latin typeface="Aptos" panose="020B0004020202020204" pitchFamily="34" charset="0"/>
                <a:cs typeface="Calibri"/>
              </a:rPr>
              <a:t>Menej sebaovládania </a:t>
            </a:r>
            <a:endParaRPr lang="en-GB" dirty="0">
              <a:latin typeface="Aptos" panose="020B0004020202020204" pitchFamily="34" charset="0"/>
              <a:cs typeface="Calibri"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rgbClr val="FFAA5A"/>
              </a:buClr>
              <a:buFont typeface="Wingdings" panose="05000000000000000000" pitchFamily="2" charset="2"/>
              <a:buChar char="§"/>
            </a:pPr>
            <a:endParaRPr lang="en-US" b="1" dirty="0"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934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FC7FF854-A3A2-93B7-C9A2-A30E89A93D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943146"/>
              </p:ext>
            </p:extLst>
          </p:nvPr>
        </p:nvGraphicFramePr>
        <p:xfrm>
          <a:off x="773535" y="803332"/>
          <a:ext cx="10927927" cy="2397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D058785-2A19-49A8-B3FC-A8C28297B1D9}"/>
              </a:ext>
            </a:extLst>
          </p:cNvPr>
          <p:cNvSpPr txBox="1"/>
          <p:nvPr/>
        </p:nvSpPr>
        <p:spPr>
          <a:xfrm>
            <a:off x="522075" y="4004188"/>
            <a:ext cx="327139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sk-SK" b="1" dirty="0">
                <a:solidFill>
                  <a:schemeClr val="accent2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Dopady na pozornosť a kreativitu </a:t>
            </a:r>
            <a:endParaRPr lang="en-US" b="1" dirty="0">
              <a:solidFill>
                <a:schemeClr val="accent2"/>
              </a:solidFill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DBD366-8A8E-444A-80C5-70ED2B599F60}"/>
              </a:ext>
            </a:extLst>
          </p:cNvPr>
          <p:cNvSpPr txBox="1"/>
          <p:nvPr/>
        </p:nvSpPr>
        <p:spPr>
          <a:xfrm>
            <a:off x="3056116" y="2932292"/>
            <a:ext cx="4084112" cy="3605089"/>
          </a:xfrm>
          <a:prstGeom prst="rect">
            <a:avLst/>
          </a:prstGeom>
          <a:noFill/>
        </p:spPr>
        <p:txBody>
          <a:bodyPr wrap="square" lIns="91440" tIns="45720" rIns="91440" bIns="45720" numCol="2" anchor="t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rgbClr val="FFAA5A"/>
              </a:buClr>
              <a:buFont typeface="Wingdings" panose="05000000000000000000" pitchFamily="2" charset="2"/>
              <a:buChar char="§"/>
            </a:pPr>
            <a:r>
              <a:rPr lang="sk-SK" dirty="0">
                <a:latin typeface="Aptos" panose="020B0004020202020204" pitchFamily="34" charset="0"/>
                <a:cs typeface="Calibri" panose="020F0502020204030204" pitchFamily="34" charset="0"/>
              </a:rPr>
              <a:t>Znížená schopnosť sústredenia sa </a:t>
            </a:r>
            <a:endParaRPr lang="en-GB" sz="1800" dirty="0">
              <a:latin typeface="Aptos" panose="020B000402020202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rgbClr val="FFAA5A"/>
              </a:buClr>
              <a:buFont typeface="Wingdings" panose="05000000000000000000" pitchFamily="2" charset="2"/>
              <a:buChar char="§"/>
            </a:pPr>
            <a:r>
              <a:rPr lang="sk-SK" sz="1800" dirty="0">
                <a:latin typeface="Aptos" panose="020B0004020202020204" pitchFamily="34" charset="0"/>
                <a:cs typeface="Calibri" panose="020F0502020204030204" pitchFamily="34" charset="0"/>
              </a:rPr>
              <a:t>Rozptyľovanie sa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rgbClr val="FFAA5A"/>
              </a:buClr>
              <a:buFont typeface="Wingdings" panose="05000000000000000000" pitchFamily="2" charset="2"/>
              <a:buChar char="§"/>
            </a:pPr>
            <a:r>
              <a:rPr lang="sk-SK" dirty="0">
                <a:latin typeface="Aptos" panose="020B0004020202020204" pitchFamily="34" charset="0"/>
                <a:cs typeface="Calibri" panose="020F0502020204030204" pitchFamily="34" charset="0"/>
              </a:rPr>
              <a:t>Znížená  schopnosť </a:t>
            </a:r>
            <a:r>
              <a:rPr lang="en-GB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sk-SK" dirty="0">
                <a:latin typeface="Aptos" panose="020B0004020202020204" pitchFamily="34" charset="0"/>
                <a:cs typeface="Calibri" panose="020F0502020204030204" pitchFamily="34" charset="0"/>
              </a:rPr>
              <a:t>spracovať</a:t>
            </a:r>
            <a:r>
              <a:rPr lang="en-GB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sk-SK" dirty="0">
                <a:latin typeface="Aptos" panose="020B0004020202020204" pitchFamily="34" charset="0"/>
                <a:cs typeface="Calibri" panose="020F0502020204030204" pitchFamily="34" charset="0"/>
              </a:rPr>
              <a:t>informácie </a:t>
            </a:r>
            <a:endParaRPr lang="en-GB" sz="1800" dirty="0">
              <a:latin typeface="Aptos" panose="020B000402020202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rgbClr val="FFAA5A"/>
              </a:buClr>
              <a:buFont typeface="Wingdings" panose="05000000000000000000" pitchFamily="2" charset="2"/>
              <a:buChar char="§"/>
            </a:pPr>
            <a:r>
              <a:rPr lang="sk-SK" sz="1800" dirty="0">
                <a:latin typeface="Aptos" panose="020B0004020202020204" pitchFamily="34" charset="0"/>
                <a:cs typeface="Calibri" panose="020F0502020204030204" pitchFamily="34" charset="0"/>
              </a:rPr>
              <a:t>Znížená schopnosť konštruktívneho myslenia </a:t>
            </a:r>
            <a:endParaRPr lang="en-GB" sz="1800" dirty="0">
              <a:latin typeface="Aptos" panose="020B000402020202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rgbClr val="FFAA5A"/>
              </a:buClr>
              <a:buFont typeface="Wingdings" panose="05000000000000000000" pitchFamily="2" charset="2"/>
              <a:buChar char="§"/>
            </a:pPr>
            <a:endParaRPr lang="en-US" b="1" dirty="0"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E369110-DC83-9A4A-A4CA-E5A704132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115" y="82136"/>
            <a:ext cx="11238947" cy="857250"/>
          </a:xfrm>
        </p:spPr>
        <p:txBody>
          <a:bodyPr>
            <a:normAutofit fontScale="90000"/>
          </a:bodyPr>
          <a:lstStyle/>
          <a:p>
            <a:pPr>
              <a:spcAft>
                <a:spcPts val="600"/>
              </a:spcAft>
            </a:pPr>
            <a:r>
              <a:rPr lang="sk-SK" sz="4000" dirty="0">
                <a:latin typeface="Aptos" panose="020B0004020202020204" pitchFamily="34" charset="0"/>
                <a:cs typeface="Calibri" panose="020F0502020204030204" pitchFamily="34" charset="0"/>
              </a:rPr>
              <a:t>Nadmerný čas strávený pred obrazovkou a nadmerné používanie technológií </a:t>
            </a:r>
            <a:endParaRPr lang="en-US" sz="4000" dirty="0">
              <a:solidFill>
                <a:srgbClr val="FFAA5A"/>
              </a:solidFill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7">
            <a:extLst>
              <a:ext uri="{FF2B5EF4-FFF2-40B4-BE49-F238E27FC236}">
                <a16:creationId xmlns:a16="http://schemas.microsoft.com/office/drawing/2014/main" id="{718468AC-22E5-407B-F5F6-586754CABDA8}"/>
              </a:ext>
            </a:extLst>
          </p:cNvPr>
          <p:cNvSpPr txBox="1"/>
          <p:nvPr/>
        </p:nvSpPr>
        <p:spPr>
          <a:xfrm>
            <a:off x="7456314" y="2932292"/>
            <a:ext cx="3929062" cy="3493264"/>
          </a:xfrm>
          <a:prstGeom prst="rect">
            <a:avLst/>
          </a:prstGeom>
          <a:noFill/>
        </p:spPr>
        <p:txBody>
          <a:bodyPr wrap="square" lIns="91440" tIns="45720" rIns="91440" bIns="45720" numCol="2" anchor="t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rgbClr val="FFAA5A"/>
              </a:buClr>
              <a:buFont typeface="Wingdings" panose="05000000000000000000" pitchFamily="2" charset="2"/>
              <a:buChar char="§"/>
            </a:pPr>
            <a:r>
              <a:rPr lang="sk-SK" dirty="0">
                <a:latin typeface="Aptos" panose="020B0004020202020204" pitchFamily="34" charset="0"/>
                <a:cs typeface="Calibri"/>
              </a:rPr>
              <a:t>Závislosť na virtuálnom prostredí a s tým súvisiaca znížená kreativita </a:t>
            </a:r>
            <a:endParaRPr lang="en-GB" dirty="0">
              <a:latin typeface="Aptos" panose="020B0004020202020204" pitchFamily="34" charset="0"/>
              <a:cs typeface="Calibri"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rgbClr val="FFAA5A"/>
              </a:buClr>
              <a:buFont typeface="Wingdings" panose="05000000000000000000" pitchFamily="2" charset="2"/>
              <a:buChar char="§"/>
            </a:pPr>
            <a:r>
              <a:rPr lang="sk-SK" dirty="0">
                <a:latin typeface="Aptos" panose="020B0004020202020204" pitchFamily="34" charset="0"/>
                <a:cs typeface="Calibri"/>
              </a:rPr>
              <a:t>Závislosť</a:t>
            </a:r>
            <a:r>
              <a:rPr lang="en-GB" dirty="0">
                <a:latin typeface="Aptos" panose="020B0004020202020204" pitchFamily="34" charset="0"/>
                <a:cs typeface="Calibri"/>
              </a:rPr>
              <a:t> od </a:t>
            </a:r>
            <a:r>
              <a:rPr lang="sk-SK" dirty="0">
                <a:latin typeface="Aptos" panose="020B0004020202020204" pitchFamily="34" charset="0"/>
                <a:cs typeface="Calibri"/>
              </a:rPr>
              <a:t>vonkajších stimulov </a:t>
            </a:r>
            <a:endParaRPr lang="en-GB" dirty="0">
              <a:latin typeface="Aptos" panose="020B0004020202020204" pitchFamily="34" charset="0"/>
              <a:cs typeface="Calibri"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rgbClr val="FFAA5A"/>
              </a:buClr>
              <a:buFont typeface="Wingdings" panose="05000000000000000000" pitchFamily="2" charset="2"/>
              <a:buChar char="§"/>
            </a:pPr>
            <a:endParaRPr lang="en-US" b="1" dirty="0"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5166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1">
            <a:extLst>
              <a:ext uri="{FF2B5EF4-FFF2-40B4-BE49-F238E27FC236}">
                <a16:creationId xmlns:a16="http://schemas.microsoft.com/office/drawing/2014/main" id="{21EA7FA8-6652-4CC5-90F4-3D48CAC0C2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3692C05-4093-1243-85F1-BC82CC341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365125"/>
            <a:ext cx="10515600" cy="902424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sk-SK" dirty="0">
                <a:latin typeface="Aptos" panose="020B0004020202020204" pitchFamily="34" charset="0"/>
                <a:cs typeface="Calibri" panose="020F0502020204030204" pitchFamily="34" charset="0"/>
              </a:rPr>
              <a:t>Sociálne médiá</a:t>
            </a:r>
            <a:endParaRPr lang="en-US" dirty="0"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17321"/>
            <a:ext cx="6445986" cy="4759642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sk-SK" dirty="0">
                <a:latin typeface="Aptos" panose="020B0004020202020204" pitchFamily="34" charset="0"/>
              </a:rPr>
              <a:t>Hromadné využívanie sociálnych médií vytvorilo komplikované prostredie, ktoré sa musia dospelí naučiť zvládať. Na jednej strane prinášajú veľa príležitostí, zatiaľ čo na druhej strane vytvárajú vážne riziká a nebezpečenstvá pre pohodu a blahobyt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sk-SK" dirty="0">
                <a:latin typeface="Aptos" panose="020B0004020202020204" pitchFamily="34" charset="0"/>
              </a:rPr>
              <a:t>dospelých</a:t>
            </a:r>
            <a:r>
              <a:rPr lang="en-US" dirty="0">
                <a:latin typeface="Aptos" panose="020B0004020202020204" pitchFamily="34" charset="0"/>
              </a:rPr>
              <a:t>.</a:t>
            </a:r>
            <a:r>
              <a:rPr lang="sk-SK" dirty="0">
                <a:latin typeface="Aptos" panose="020B0004020202020204" pitchFamily="34" charset="0"/>
              </a:rPr>
              <a:t> </a:t>
            </a:r>
            <a:r>
              <a:rPr lang="en-US" dirty="0">
                <a:latin typeface="Aptos" panose="020B0004020202020204" pitchFamily="34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sk-SK" b="1" dirty="0">
                <a:latin typeface="Aptos" panose="020B0004020202020204" pitchFamily="34" charset="0"/>
              </a:rPr>
              <a:t>Zabezpečenie digitálnej pohody jednotlivca si vyžaduje jasné pochopenie negatívnych vplyvov sociálnych médií na blahobyt ľudí a ich digitálnu pohodu, ale na druhej strane aj zváženie ich potenciálnych výhod</a:t>
            </a:r>
            <a:r>
              <a:rPr lang="en-US" b="1" dirty="0">
                <a:latin typeface="Aptos" panose="020B0004020202020204" pitchFamily="34" charset="0"/>
              </a:rPr>
              <a:t>.</a:t>
            </a:r>
            <a:r>
              <a:rPr lang="sk-SK" b="1" dirty="0">
                <a:latin typeface="Aptos" panose="020B0004020202020204" pitchFamily="34" charset="0"/>
              </a:rPr>
              <a:t> </a:t>
            </a:r>
            <a:endParaRPr lang="en-US" b="1" dirty="0">
              <a:latin typeface="Aptos" panose="020B0004020202020204" pitchFamily="34" charset="0"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899691CC-E4B9-CD4D-B56E-EFC1A830BE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2" r="1" b="1"/>
          <a:stretch/>
        </p:blipFill>
        <p:spPr>
          <a:xfrm>
            <a:off x="7074636" y="2008729"/>
            <a:ext cx="4488714" cy="3576825"/>
          </a:xfrm>
          <a:custGeom>
            <a:avLst/>
            <a:gdLst/>
            <a:ahLst/>
            <a:cxnLst/>
            <a:rect l="l" t="t" r="r" b="b"/>
            <a:pathLst>
              <a:path w="4488714" h="3576825">
                <a:moveTo>
                  <a:pt x="713492" y="15"/>
                </a:moveTo>
                <a:cubicBezTo>
                  <a:pt x="723739" y="278"/>
                  <a:pt x="734339" y="3967"/>
                  <a:pt x="743942" y="5139"/>
                </a:cubicBezTo>
                <a:cubicBezTo>
                  <a:pt x="955929" y="31374"/>
                  <a:pt x="1167914" y="59717"/>
                  <a:pt x="1380134" y="84780"/>
                </a:cubicBezTo>
                <a:cubicBezTo>
                  <a:pt x="1578535" y="108204"/>
                  <a:pt x="1778340" y="113591"/>
                  <a:pt x="1977677" y="125771"/>
                </a:cubicBezTo>
                <a:cubicBezTo>
                  <a:pt x="2218942" y="140529"/>
                  <a:pt x="2459740" y="161377"/>
                  <a:pt x="2699600" y="194169"/>
                </a:cubicBezTo>
                <a:cubicBezTo>
                  <a:pt x="2866144" y="217126"/>
                  <a:pt x="3034328" y="233053"/>
                  <a:pt x="3203214" y="214783"/>
                </a:cubicBezTo>
                <a:cubicBezTo>
                  <a:pt x="3211646" y="213845"/>
                  <a:pt x="3221250" y="210801"/>
                  <a:pt x="3228277" y="213845"/>
                </a:cubicBezTo>
                <a:cubicBezTo>
                  <a:pt x="3310262" y="248045"/>
                  <a:pt x="3399740" y="223449"/>
                  <a:pt x="3484768" y="244999"/>
                </a:cubicBezTo>
                <a:cubicBezTo>
                  <a:pt x="3462984" y="328154"/>
                  <a:pt x="3369523" y="321361"/>
                  <a:pt x="3316820" y="378984"/>
                </a:cubicBezTo>
                <a:cubicBezTo>
                  <a:pt x="3402785" y="401939"/>
                  <a:pt x="3480084" y="425129"/>
                  <a:pt x="3558554" y="442462"/>
                </a:cubicBezTo>
                <a:cubicBezTo>
                  <a:pt x="3641709" y="460733"/>
                  <a:pt x="3712214" y="510158"/>
                  <a:pt x="3793494" y="532176"/>
                </a:cubicBezTo>
                <a:cubicBezTo>
                  <a:pt x="3810829" y="536861"/>
                  <a:pt x="3831676" y="553257"/>
                  <a:pt x="3837766" y="569186"/>
                </a:cubicBezTo>
                <a:cubicBezTo>
                  <a:pt x="3857442" y="620719"/>
                  <a:pt x="4250260" y="765244"/>
                  <a:pt x="4203881" y="811154"/>
                </a:cubicBezTo>
                <a:cubicBezTo>
                  <a:pt x="4184673" y="830128"/>
                  <a:pt x="4159844" y="843714"/>
                  <a:pt x="4133843" y="862453"/>
                </a:cubicBezTo>
                <a:cubicBezTo>
                  <a:pt x="4172962" y="897823"/>
                  <a:pt x="4216998" y="913283"/>
                  <a:pt x="4263846" y="923823"/>
                </a:cubicBezTo>
                <a:cubicBezTo>
                  <a:pt x="4277901" y="927103"/>
                  <a:pt x="4291721" y="933661"/>
                  <a:pt x="4293126" y="949590"/>
                </a:cubicBezTo>
                <a:cubicBezTo>
                  <a:pt x="4294531" y="966220"/>
                  <a:pt x="4280242" y="972778"/>
                  <a:pt x="4268297" y="980509"/>
                </a:cubicBezTo>
                <a:cubicBezTo>
                  <a:pt x="4251666" y="991283"/>
                  <a:pt x="4235503" y="1000654"/>
                  <a:pt x="4214422" y="1002059"/>
                </a:cubicBezTo>
                <a:cubicBezTo>
                  <a:pt x="4179754" y="1004167"/>
                  <a:pt x="4163124" y="1034149"/>
                  <a:pt x="4142980" y="1056636"/>
                </a:cubicBezTo>
                <a:cubicBezTo>
                  <a:pt x="4131736" y="1069286"/>
                  <a:pt x="4126114" y="1094817"/>
                  <a:pt x="4145790" y="1099268"/>
                </a:cubicBezTo>
                <a:cubicBezTo>
                  <a:pt x="4193106" y="1110043"/>
                  <a:pt x="4189358" y="1141197"/>
                  <a:pt x="4188188" y="1176567"/>
                </a:cubicBezTo>
                <a:cubicBezTo>
                  <a:pt x="4186548" y="1220370"/>
                  <a:pt x="4158673" y="1240514"/>
                  <a:pt x="4124474" y="1257380"/>
                </a:cubicBezTo>
                <a:cubicBezTo>
                  <a:pt x="4112762" y="1263235"/>
                  <a:pt x="4096132" y="1263000"/>
                  <a:pt x="4091680" y="1281271"/>
                </a:cubicBezTo>
                <a:cubicBezTo>
                  <a:pt x="4110888" y="1298606"/>
                  <a:pt x="4134312" y="1284551"/>
                  <a:pt x="4154926" y="1289469"/>
                </a:cubicBezTo>
                <a:cubicBezTo>
                  <a:pt x="4172025" y="1293452"/>
                  <a:pt x="4200368" y="1291344"/>
                  <a:pt x="4176944" y="1323200"/>
                </a:cubicBezTo>
                <a:cubicBezTo>
                  <a:pt x="4170150" y="1332335"/>
                  <a:pt x="4178114" y="1339363"/>
                  <a:pt x="4186782" y="1340066"/>
                </a:cubicBezTo>
                <a:cubicBezTo>
                  <a:pt x="4256117" y="1347327"/>
                  <a:pt x="4224260" y="1411743"/>
                  <a:pt x="4246513" y="1445708"/>
                </a:cubicBezTo>
                <a:cubicBezTo>
                  <a:pt x="4252602" y="1455076"/>
                  <a:pt x="4246044" y="1471239"/>
                  <a:pt x="4236440" y="1475221"/>
                </a:cubicBezTo>
                <a:cubicBezTo>
                  <a:pt x="4175069" y="1501456"/>
                  <a:pt x="4166637" y="1563998"/>
                  <a:pt x="4136888" y="1617873"/>
                </a:cubicBezTo>
                <a:cubicBezTo>
                  <a:pt x="4169214" y="1639188"/>
                  <a:pt x="4207863" y="1643873"/>
                  <a:pt x="4242764" y="1657693"/>
                </a:cubicBezTo>
                <a:cubicBezTo>
                  <a:pt x="4279072" y="1672216"/>
                  <a:pt x="4279072" y="1682991"/>
                  <a:pt x="4249089" y="1725153"/>
                </a:cubicBezTo>
                <a:cubicBezTo>
                  <a:pt x="4327090" y="1734290"/>
                  <a:pt x="4327090" y="1734290"/>
                  <a:pt x="4302964" y="1800579"/>
                </a:cubicBezTo>
                <a:cubicBezTo>
                  <a:pt x="4368318" y="1806669"/>
                  <a:pt x="4411417" y="1838057"/>
                  <a:pt x="4421488" y="1906689"/>
                </a:cubicBezTo>
                <a:cubicBezTo>
                  <a:pt x="4426408" y="1939951"/>
                  <a:pt x="4455922" y="1955644"/>
                  <a:pt x="4488714" y="1977897"/>
                </a:cubicBezTo>
                <a:cubicBezTo>
                  <a:pt x="4447958" y="1999448"/>
                  <a:pt x="4420318" y="2044421"/>
                  <a:pt x="4372767" y="1996870"/>
                </a:cubicBezTo>
                <a:cubicBezTo>
                  <a:pt x="4355434" y="1979537"/>
                  <a:pt x="4357072" y="2001555"/>
                  <a:pt x="4354731" y="2007880"/>
                </a:cubicBezTo>
                <a:cubicBezTo>
                  <a:pt x="4349110" y="2023339"/>
                  <a:pt x="4360820" y="2033646"/>
                  <a:pt x="4368551" y="2045357"/>
                </a:cubicBezTo>
                <a:cubicBezTo>
                  <a:pt x="4376046" y="2057070"/>
                  <a:pt x="4384948" y="2069484"/>
                  <a:pt x="4387056" y="2082603"/>
                </a:cubicBezTo>
                <a:cubicBezTo>
                  <a:pt x="4388460" y="2091738"/>
                  <a:pt x="4381668" y="2105088"/>
                  <a:pt x="4374173" y="2111882"/>
                </a:cubicBezTo>
                <a:cubicBezTo>
                  <a:pt x="4334820" y="2147720"/>
                  <a:pt x="4358244" y="2228299"/>
                  <a:pt x="4283756" y="2238606"/>
                </a:cubicBezTo>
                <a:cubicBezTo>
                  <a:pt x="4250260" y="2243289"/>
                  <a:pt x="4234098" y="2272804"/>
                  <a:pt x="4209503" y="2288966"/>
                </a:cubicBezTo>
                <a:cubicBezTo>
                  <a:pt x="4124006" y="2345418"/>
                  <a:pt x="4066851" y="2418032"/>
                  <a:pt x="4040383" y="2517817"/>
                </a:cubicBezTo>
                <a:cubicBezTo>
                  <a:pt x="4033122" y="2545457"/>
                  <a:pt x="4005246" y="2567711"/>
                  <a:pt x="3987210" y="2592071"/>
                </a:cubicBezTo>
                <a:cubicBezTo>
                  <a:pt x="3995878" y="2609873"/>
                  <a:pt x="4043193" y="2571458"/>
                  <a:pt x="4026563" y="2618305"/>
                </a:cubicBezTo>
                <a:cubicBezTo>
                  <a:pt x="4013914" y="2653442"/>
                  <a:pt x="3981588" y="2675226"/>
                  <a:pt x="3951137" y="2696074"/>
                </a:cubicBezTo>
                <a:cubicBezTo>
                  <a:pt x="3916470" y="2719731"/>
                  <a:pt x="3878055" y="2738704"/>
                  <a:pt x="3862360" y="2782506"/>
                </a:cubicBezTo>
                <a:cubicBezTo>
                  <a:pt x="3859081" y="2791877"/>
                  <a:pt x="3848540" y="2801714"/>
                  <a:pt x="3839172" y="2805463"/>
                </a:cubicBezTo>
                <a:cubicBezTo>
                  <a:pt x="3350549" y="3576343"/>
                  <a:pt x="2147734" y="3581495"/>
                  <a:pt x="2009066" y="3576107"/>
                </a:cubicBezTo>
                <a:cubicBezTo>
                  <a:pt x="1841116" y="3569315"/>
                  <a:pt x="1682302" y="3521764"/>
                  <a:pt x="1526534" y="3462502"/>
                </a:cubicBezTo>
                <a:cubicBezTo>
                  <a:pt x="1460712" y="3437439"/>
                  <a:pt x="1399577" y="3401835"/>
                  <a:pt x="1335628" y="3374195"/>
                </a:cubicBezTo>
                <a:cubicBezTo>
                  <a:pt x="1247321" y="3336013"/>
                  <a:pt x="1179158" y="3263165"/>
                  <a:pt x="1091084" y="3232479"/>
                </a:cubicBezTo>
                <a:cubicBezTo>
                  <a:pt x="1000434" y="3200857"/>
                  <a:pt x="922901" y="3143000"/>
                  <a:pt x="829673" y="3118405"/>
                </a:cubicBezTo>
                <a:cubicBezTo>
                  <a:pt x="780484" y="3105288"/>
                  <a:pt x="732933" y="3081631"/>
                  <a:pt x="740662" y="3013935"/>
                </a:cubicBezTo>
                <a:cubicBezTo>
                  <a:pt x="742771" y="2994727"/>
                  <a:pt x="729888" y="2979034"/>
                  <a:pt x="709509" y="2984656"/>
                </a:cubicBezTo>
                <a:cubicBezTo>
                  <a:pt x="670626" y="2995196"/>
                  <a:pt x="653058" y="2967321"/>
                  <a:pt x="631507" y="2946474"/>
                </a:cubicBezTo>
                <a:cubicBezTo>
                  <a:pt x="593093" y="2909465"/>
                  <a:pt x="556552" y="2870113"/>
                  <a:pt x="495415" y="2864022"/>
                </a:cubicBezTo>
                <a:cubicBezTo>
                  <a:pt x="507126" y="2834976"/>
                  <a:pt x="527037" y="2839193"/>
                  <a:pt x="545308" y="2845283"/>
                </a:cubicBezTo>
                <a:cubicBezTo>
                  <a:pt x="593327" y="2861212"/>
                  <a:pt x="640877" y="2879248"/>
                  <a:pt x="688896" y="2895176"/>
                </a:cubicBezTo>
                <a:cubicBezTo>
                  <a:pt x="720284" y="2905483"/>
                  <a:pt x="751438" y="2920006"/>
                  <a:pt x="793367" y="2908527"/>
                </a:cubicBezTo>
                <a:cubicBezTo>
                  <a:pt x="757294" y="2849968"/>
                  <a:pt x="695923" y="2839427"/>
                  <a:pt x="646265" y="2821391"/>
                </a:cubicBezTo>
                <a:cubicBezTo>
                  <a:pt x="584192" y="2798670"/>
                  <a:pt x="547651" y="2755803"/>
                  <a:pt x="503847" y="2708019"/>
                </a:cubicBezTo>
                <a:cubicBezTo>
                  <a:pt x="549524" y="2696541"/>
                  <a:pt x="577867" y="2731678"/>
                  <a:pt x="613705" y="2729803"/>
                </a:cubicBezTo>
                <a:cubicBezTo>
                  <a:pt x="615580" y="2723714"/>
                  <a:pt x="618859" y="2714813"/>
                  <a:pt x="618390" y="2714577"/>
                </a:cubicBezTo>
                <a:cubicBezTo>
                  <a:pt x="559831" y="2688343"/>
                  <a:pt x="532425" y="2639153"/>
                  <a:pt x="523289" y="2579656"/>
                </a:cubicBezTo>
                <a:cubicBezTo>
                  <a:pt x="518605" y="2548972"/>
                  <a:pt x="497289" y="2539368"/>
                  <a:pt x="476207" y="2525313"/>
                </a:cubicBezTo>
                <a:cubicBezTo>
                  <a:pt x="402656" y="2475421"/>
                  <a:pt x="324889" y="2430213"/>
                  <a:pt x="264455" y="2361581"/>
                </a:cubicBezTo>
                <a:cubicBezTo>
                  <a:pt x="334259" y="2370716"/>
                  <a:pt x="390242" y="2415455"/>
                  <a:pt x="465433" y="2434663"/>
                </a:cubicBezTo>
                <a:cubicBezTo>
                  <a:pt x="405702" y="2359238"/>
                  <a:pt x="328402" y="2321058"/>
                  <a:pt x="257897" y="2275380"/>
                </a:cubicBezTo>
                <a:cubicBezTo>
                  <a:pt x="225806" y="2254533"/>
                  <a:pt x="196059" y="2227830"/>
                  <a:pt x="157174" y="2216586"/>
                </a:cubicBezTo>
                <a:cubicBezTo>
                  <a:pt x="143354" y="2212604"/>
                  <a:pt x="120633" y="2204172"/>
                  <a:pt x="131643" y="2181919"/>
                </a:cubicBezTo>
                <a:cubicBezTo>
                  <a:pt x="141011" y="2163415"/>
                  <a:pt x="159516" y="2169035"/>
                  <a:pt x="176382" y="2174423"/>
                </a:cubicBezTo>
                <a:cubicBezTo>
                  <a:pt x="216905" y="2187776"/>
                  <a:pt x="258834" y="2188009"/>
                  <a:pt x="313646" y="2187776"/>
                </a:cubicBezTo>
                <a:cubicBezTo>
                  <a:pt x="267735" y="2126639"/>
                  <a:pt x="183643" y="2144910"/>
                  <a:pt x="144292" y="2080728"/>
                </a:cubicBezTo>
                <a:cubicBezTo>
                  <a:pt x="193481" y="2069484"/>
                  <a:pt x="231428" y="2092674"/>
                  <a:pt x="271249" y="2097124"/>
                </a:cubicBezTo>
                <a:cubicBezTo>
                  <a:pt x="307321" y="2101106"/>
                  <a:pt x="316222" y="2090332"/>
                  <a:pt x="307790" y="2054961"/>
                </a:cubicBezTo>
                <a:cubicBezTo>
                  <a:pt x="294673" y="1999915"/>
                  <a:pt x="314349" y="1971806"/>
                  <a:pt x="366818" y="1986798"/>
                </a:cubicBezTo>
                <a:cubicBezTo>
                  <a:pt x="415539" y="2000852"/>
                  <a:pt x="420692" y="1980240"/>
                  <a:pt x="407575" y="1948852"/>
                </a:cubicBezTo>
                <a:cubicBezTo>
                  <a:pt x="388836" y="1903176"/>
                  <a:pt x="410151" y="1867805"/>
                  <a:pt x="424674" y="1829390"/>
                </a:cubicBezTo>
                <a:cubicBezTo>
                  <a:pt x="446928" y="1770831"/>
                  <a:pt x="437558" y="1742253"/>
                  <a:pt x="389539" y="1698685"/>
                </a:cubicBezTo>
                <a:cubicBezTo>
                  <a:pt x="362602" y="1674323"/>
                  <a:pt x="333557" y="1653711"/>
                  <a:pt x="294438" y="1632630"/>
                </a:cubicBezTo>
                <a:cubicBezTo>
                  <a:pt x="384620" y="1621152"/>
                  <a:pt x="289988" y="1582503"/>
                  <a:pt x="321844" y="1558376"/>
                </a:cubicBezTo>
                <a:cubicBezTo>
                  <a:pt x="385557" y="1548538"/>
                  <a:pt x="437558" y="1625368"/>
                  <a:pt x="524227" y="1603350"/>
                </a:cubicBezTo>
                <a:cubicBezTo>
                  <a:pt x="417179" y="1536825"/>
                  <a:pt x="298889" y="1515041"/>
                  <a:pt x="221356" y="1426500"/>
                </a:cubicBezTo>
                <a:cubicBezTo>
                  <a:pt x="239158" y="1406355"/>
                  <a:pt x="256960" y="1425094"/>
                  <a:pt x="272186" y="1417599"/>
                </a:cubicBezTo>
                <a:cubicBezTo>
                  <a:pt x="271717" y="1412914"/>
                  <a:pt x="272889" y="1405886"/>
                  <a:pt x="270077" y="1403779"/>
                </a:cubicBezTo>
                <a:cubicBezTo>
                  <a:pt x="212221" y="1355525"/>
                  <a:pt x="211283" y="1354355"/>
                  <a:pt x="273356" y="1318749"/>
                </a:cubicBezTo>
                <a:cubicBezTo>
                  <a:pt x="295141" y="1306335"/>
                  <a:pt x="293267" y="1295325"/>
                  <a:pt x="281790" y="1279632"/>
                </a:cubicBezTo>
                <a:cubicBezTo>
                  <a:pt x="273590" y="1268622"/>
                  <a:pt x="263753" y="1258784"/>
                  <a:pt x="268438" y="1234657"/>
                </a:cubicBezTo>
                <a:cubicBezTo>
                  <a:pt x="302402" y="1265578"/>
                  <a:pt x="466603" y="1255505"/>
                  <a:pt x="495649" y="1252226"/>
                </a:cubicBezTo>
                <a:cubicBezTo>
                  <a:pt x="528208" y="1248713"/>
                  <a:pt x="560299" y="1233721"/>
                  <a:pt x="594497" y="1241919"/>
                </a:cubicBezTo>
                <a:cubicBezTo>
                  <a:pt x="621903" y="1248479"/>
                  <a:pt x="748860" y="1311957"/>
                  <a:pt x="766898" y="1239109"/>
                </a:cubicBezTo>
                <a:cubicBezTo>
                  <a:pt x="767835" y="1235595"/>
                  <a:pt x="819132" y="1243794"/>
                  <a:pt x="846773" y="1247776"/>
                </a:cubicBezTo>
                <a:cubicBezTo>
                  <a:pt x="871134" y="1251055"/>
                  <a:pt x="898540" y="1265578"/>
                  <a:pt x="914936" y="1236532"/>
                </a:cubicBezTo>
                <a:cubicBezTo>
                  <a:pt x="924540" y="1219433"/>
                  <a:pt x="884954" y="1186405"/>
                  <a:pt x="849584" y="1183594"/>
                </a:cubicBezTo>
                <a:cubicBezTo>
                  <a:pt x="818898" y="1181017"/>
                  <a:pt x="786807" y="1177269"/>
                  <a:pt x="757528" y="1184296"/>
                </a:cubicBezTo>
                <a:cubicBezTo>
                  <a:pt x="721456" y="1192730"/>
                  <a:pt x="702014" y="1179144"/>
                  <a:pt x="691941" y="1149864"/>
                </a:cubicBezTo>
                <a:cubicBezTo>
                  <a:pt x="680698" y="1117539"/>
                  <a:pt x="659147" y="1102547"/>
                  <a:pt x="629400" y="1087555"/>
                </a:cubicBezTo>
                <a:cubicBezTo>
                  <a:pt x="557253" y="1051250"/>
                  <a:pt x="487920" y="1009321"/>
                  <a:pt x="408747" y="988239"/>
                </a:cubicBezTo>
                <a:cubicBezTo>
                  <a:pt x="393052" y="984022"/>
                  <a:pt x="375719" y="978400"/>
                  <a:pt x="368458" y="950527"/>
                </a:cubicBezTo>
                <a:cubicBezTo>
                  <a:pt x="582786" y="992220"/>
                  <a:pt x="778141" y="1100908"/>
                  <a:pt x="999262" y="1094583"/>
                </a:cubicBezTo>
                <a:cubicBezTo>
                  <a:pt x="938829" y="1060149"/>
                  <a:pt x="868792" y="1058276"/>
                  <a:pt x="804376" y="1034149"/>
                </a:cubicBezTo>
                <a:cubicBezTo>
                  <a:pt x="850053" y="1016113"/>
                  <a:pt x="892918" y="1034852"/>
                  <a:pt x="936252" y="1045159"/>
                </a:cubicBezTo>
                <a:cubicBezTo>
                  <a:pt x="972559" y="1053591"/>
                  <a:pt x="1005353" y="1054997"/>
                  <a:pt x="1009335" y="1004636"/>
                </a:cubicBezTo>
                <a:cubicBezTo>
                  <a:pt x="1007929" y="1001356"/>
                  <a:pt x="1008163" y="997141"/>
                  <a:pt x="1008398" y="993158"/>
                </a:cubicBezTo>
                <a:cubicBezTo>
                  <a:pt x="996216" y="972311"/>
                  <a:pt x="977244" y="961536"/>
                  <a:pt x="954757" y="955445"/>
                </a:cubicBezTo>
                <a:cubicBezTo>
                  <a:pt x="941171" y="951697"/>
                  <a:pt x="923135" y="946075"/>
                  <a:pt x="923368" y="931085"/>
                </a:cubicBezTo>
                <a:cubicBezTo>
                  <a:pt x="924071" y="875570"/>
                  <a:pt x="880738" y="859407"/>
                  <a:pt x="837403" y="843245"/>
                </a:cubicBezTo>
                <a:cubicBezTo>
                  <a:pt x="861530" y="815605"/>
                  <a:pt x="880503" y="835983"/>
                  <a:pt x="898774" y="833876"/>
                </a:cubicBezTo>
                <a:cubicBezTo>
                  <a:pt x="910720" y="832470"/>
                  <a:pt x="921495" y="829894"/>
                  <a:pt x="921495" y="815605"/>
                </a:cubicBezTo>
                <a:cubicBezTo>
                  <a:pt x="921729" y="803658"/>
                  <a:pt x="916107" y="790072"/>
                  <a:pt x="904396" y="789839"/>
                </a:cubicBezTo>
                <a:cubicBezTo>
                  <a:pt x="831079" y="787730"/>
                  <a:pt x="790556" y="710900"/>
                  <a:pt x="714428" y="710666"/>
                </a:cubicBezTo>
                <a:cubicBezTo>
                  <a:pt x="668986" y="710666"/>
                  <a:pt x="738086" y="667332"/>
                  <a:pt x="699672" y="649295"/>
                </a:cubicBezTo>
                <a:cubicBezTo>
                  <a:pt x="691238" y="645313"/>
                  <a:pt x="721690" y="639224"/>
                  <a:pt x="735276" y="640160"/>
                </a:cubicBezTo>
                <a:cubicBezTo>
                  <a:pt x="748627" y="641097"/>
                  <a:pt x="760573" y="652574"/>
                  <a:pt x="776736" y="644376"/>
                </a:cubicBezTo>
                <a:cubicBezTo>
                  <a:pt x="785637" y="615097"/>
                  <a:pt x="762682" y="604322"/>
                  <a:pt x="743708" y="596123"/>
                </a:cubicBezTo>
                <a:cubicBezTo>
                  <a:pt x="699905" y="577150"/>
                  <a:pt x="657274" y="554195"/>
                  <a:pt x="609255" y="547401"/>
                </a:cubicBezTo>
                <a:cubicBezTo>
                  <a:pt x="592156" y="545059"/>
                  <a:pt x="633850" y="513671"/>
                  <a:pt x="642048" y="502662"/>
                </a:cubicBezTo>
                <a:cubicBezTo>
                  <a:pt x="448801" y="386949"/>
                  <a:pt x="216437" y="392804"/>
                  <a:pt x="0" y="299342"/>
                </a:cubicBezTo>
                <a:cubicBezTo>
                  <a:pt x="47785" y="281073"/>
                  <a:pt x="82921" y="294424"/>
                  <a:pt x="115480" y="297235"/>
                </a:cubicBezTo>
                <a:cubicBezTo>
                  <a:pt x="196760" y="304261"/>
                  <a:pt x="277105" y="318784"/>
                  <a:pt x="358151" y="327451"/>
                </a:cubicBezTo>
                <a:cubicBezTo>
                  <a:pt x="397971" y="331667"/>
                  <a:pt x="434981" y="347596"/>
                  <a:pt x="479486" y="322299"/>
                </a:cubicBezTo>
                <a:cubicBezTo>
                  <a:pt x="509235" y="305433"/>
                  <a:pt x="556786" y="323703"/>
                  <a:pt x="593327" y="338695"/>
                </a:cubicBezTo>
                <a:cubicBezTo>
                  <a:pt x="623543" y="351109"/>
                  <a:pt x="652355" y="354388"/>
                  <a:pt x="692410" y="338695"/>
                </a:cubicBezTo>
                <a:cubicBezTo>
                  <a:pt x="656103" y="329091"/>
                  <a:pt x="628228" y="320659"/>
                  <a:pt x="599651" y="314802"/>
                </a:cubicBezTo>
                <a:cubicBezTo>
                  <a:pt x="576930" y="310118"/>
                  <a:pt x="631040" y="291144"/>
                  <a:pt x="658679" y="293487"/>
                </a:cubicBezTo>
                <a:cubicBezTo>
                  <a:pt x="697329" y="296766"/>
                  <a:pt x="675545" y="284586"/>
                  <a:pt x="668986" y="267720"/>
                </a:cubicBezTo>
                <a:cubicBezTo>
                  <a:pt x="661959" y="249684"/>
                  <a:pt x="682806" y="244063"/>
                  <a:pt x="695923" y="247810"/>
                </a:cubicBezTo>
                <a:cubicBezTo>
                  <a:pt x="746284" y="262568"/>
                  <a:pt x="796411" y="236567"/>
                  <a:pt x="848413" y="257649"/>
                </a:cubicBezTo>
                <a:cubicBezTo>
                  <a:pt x="835295" y="205647"/>
                  <a:pt x="806952" y="182926"/>
                  <a:pt x="747690" y="175664"/>
                </a:cubicBezTo>
                <a:cubicBezTo>
                  <a:pt x="725437" y="172854"/>
                  <a:pt x="702248" y="177070"/>
                  <a:pt x="683040" y="162078"/>
                </a:cubicBezTo>
                <a:cubicBezTo>
                  <a:pt x="672030" y="153413"/>
                  <a:pt x="659616" y="143106"/>
                  <a:pt x="668283" y="127177"/>
                </a:cubicBezTo>
                <a:cubicBezTo>
                  <a:pt x="674373" y="115933"/>
                  <a:pt x="687491" y="115933"/>
                  <a:pt x="698266" y="119682"/>
                </a:cubicBezTo>
                <a:cubicBezTo>
                  <a:pt x="746519" y="136313"/>
                  <a:pt x="796880" y="142403"/>
                  <a:pt x="847241" y="148494"/>
                </a:cubicBezTo>
                <a:cubicBezTo>
                  <a:pt x="854972" y="149430"/>
                  <a:pt x="863637" y="152476"/>
                  <a:pt x="872305" y="137015"/>
                </a:cubicBezTo>
                <a:cubicBezTo>
                  <a:pt x="778141" y="111951"/>
                  <a:pt x="688662" y="76347"/>
                  <a:pt x="591921" y="62527"/>
                </a:cubicBezTo>
                <a:cubicBezTo>
                  <a:pt x="593327" y="55969"/>
                  <a:pt x="594732" y="49410"/>
                  <a:pt x="596138" y="42852"/>
                </a:cubicBezTo>
                <a:cubicBezTo>
                  <a:pt x="671796" y="52220"/>
                  <a:pt x="747456" y="61590"/>
                  <a:pt x="843025" y="73303"/>
                </a:cubicBezTo>
                <a:cubicBezTo>
                  <a:pt x="784231" y="36058"/>
                  <a:pt x="728717" y="48473"/>
                  <a:pt x="685149" y="15446"/>
                </a:cubicBezTo>
                <a:cubicBezTo>
                  <a:pt x="693347" y="2914"/>
                  <a:pt x="703244" y="-249"/>
                  <a:pt x="713492" y="1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09348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131" y="382386"/>
            <a:ext cx="4213514" cy="5971448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FFAA5A"/>
                </a:solidFill>
                <a:latin typeface="Aptos" panose="020B0004020202020204" pitchFamily="34" charset="0"/>
                <a:cs typeface="Calibri Light" panose="020F0302020204030204" pitchFamily="34" charset="0"/>
              </a:rPr>
              <a:t>DIGIT</a:t>
            </a:r>
            <a:r>
              <a:rPr lang="sk-SK" dirty="0">
                <a:solidFill>
                  <a:srgbClr val="FFAA5A"/>
                </a:solidFill>
                <a:latin typeface="Aptos" panose="020B0004020202020204" pitchFamily="34" charset="0"/>
                <a:cs typeface="Calibri Light" panose="020F0302020204030204" pitchFamily="34" charset="0"/>
              </a:rPr>
              <a:t>ÁLNA POHODA</a:t>
            </a:r>
            <a:r>
              <a:rPr lang="en-US" dirty="0">
                <a:solidFill>
                  <a:srgbClr val="FFAA5A"/>
                </a:solidFill>
                <a:latin typeface="Aptos" panose="020B0004020202020204" pitchFamily="34" charset="0"/>
                <a:cs typeface="Calibri Light" panose="020F0302020204030204" pitchFamily="34" charset="0"/>
              </a:rPr>
              <a:t>: </a:t>
            </a:r>
            <a:br>
              <a:rPr lang="en-US" dirty="0">
                <a:latin typeface="Aptos" panose="020B0004020202020204" pitchFamily="34" charset="0"/>
                <a:cs typeface="Calibri Light" panose="020F0302020204030204" pitchFamily="34" charset="0"/>
              </a:rPr>
            </a:br>
            <a:r>
              <a:rPr lang="sk-SK" dirty="0">
                <a:latin typeface="Aptos" panose="020B0004020202020204" pitchFamily="34" charset="0"/>
                <a:cs typeface="Calibri Light" panose="020F0302020204030204" pitchFamily="34" charset="0"/>
              </a:rPr>
              <a:t>Vplyv technológií na digitálnu pohodu</a:t>
            </a:r>
            <a:endParaRPr lang="en-US" dirty="0">
              <a:latin typeface="Aptos" panose="020B000402020202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EFD9242-E62D-2E9A-A16F-757E78B1BF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7676042"/>
              </p:ext>
            </p:extLst>
          </p:nvPr>
        </p:nvGraphicFramePr>
        <p:xfrm>
          <a:off x="4580998" y="382386"/>
          <a:ext cx="7439206" cy="6217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8921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6C3A51AC-AA67-043D-DB6A-0CE4D4A485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3293471"/>
              </p:ext>
            </p:extLst>
          </p:nvPr>
        </p:nvGraphicFramePr>
        <p:xfrm>
          <a:off x="691115" y="1366338"/>
          <a:ext cx="11024635" cy="5126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53692C05-4093-1243-85F1-BC82CC341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115" y="365126"/>
            <a:ext cx="11238947" cy="1058364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sk-SK" sz="3800" dirty="0">
                <a:latin typeface="Aptos" panose="020B0004020202020204" pitchFamily="34" charset="0"/>
                <a:cs typeface="Calibri" panose="020F0502020204030204" pitchFamily="34" charset="0"/>
              </a:rPr>
              <a:t>Sociálne médiá</a:t>
            </a:r>
            <a:endParaRPr lang="en-US" sz="3800" dirty="0"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9073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56BC36D5-C2F0-3BC2-9373-0881C726A3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1228557"/>
              </p:ext>
            </p:extLst>
          </p:nvPr>
        </p:nvGraphicFramePr>
        <p:xfrm>
          <a:off x="691114" y="885826"/>
          <a:ext cx="10662685" cy="5086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etin kutusu 4">
            <a:extLst>
              <a:ext uri="{FF2B5EF4-FFF2-40B4-BE49-F238E27FC236}">
                <a16:creationId xmlns:a16="http://schemas.microsoft.com/office/drawing/2014/main" id="{A5296DA7-1AC4-4B0A-9A3C-2C4346BD816F}"/>
              </a:ext>
            </a:extLst>
          </p:cNvPr>
          <p:cNvSpPr txBox="1"/>
          <p:nvPr/>
        </p:nvSpPr>
        <p:spPr>
          <a:xfrm>
            <a:off x="738184" y="6215875"/>
            <a:ext cx="1051560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dirty="0">
                <a:latin typeface="Aptos" panose="020B0004020202020204" pitchFamily="34" charset="0"/>
                <a:hlinkClick r:id="rId7"/>
              </a:rPr>
              <a:t>4. </a:t>
            </a:r>
            <a:r>
              <a:rPr lang="tr-TR" sz="1200" dirty="0">
                <a:latin typeface="Aptos" panose="020B0004020202020204" pitchFamily="34" charset="0"/>
                <a:hlinkClick r:id="rId7"/>
              </a:rPr>
              <a:t>Gupta, C., Jogdand, S., &amp; Kumar, M., (2022). Reviewing the impact of social media on the mental health of adolescents and young adults. </a:t>
            </a:r>
            <a:r>
              <a:rPr lang="tr-TR" sz="1200" i="1" dirty="0">
                <a:latin typeface="Aptos" panose="020B0004020202020204" pitchFamily="34" charset="0"/>
                <a:hlinkClick r:id="rId7"/>
              </a:rPr>
              <a:t>Cureus, 14</a:t>
            </a:r>
            <a:r>
              <a:rPr lang="tr-TR" sz="1200" dirty="0">
                <a:latin typeface="Aptos" panose="020B0004020202020204" pitchFamily="34" charset="0"/>
                <a:hlinkClick r:id="rId7"/>
              </a:rPr>
              <a:t>(10), e30143.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3692C05-4093-1243-85F1-BC82CC341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114" y="176531"/>
            <a:ext cx="4566685" cy="709294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sk-SK" sz="3800" dirty="0">
                <a:latin typeface="Aptos" panose="020B0004020202020204" pitchFamily="34" charset="0"/>
                <a:cs typeface="Calibri" panose="020F0502020204030204" pitchFamily="34" charset="0"/>
              </a:rPr>
              <a:t>Sociálne médiá</a:t>
            </a:r>
            <a:endParaRPr lang="en-US" sz="3800" dirty="0">
              <a:solidFill>
                <a:srgbClr val="FFAA5A"/>
              </a:solidFill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4174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3692C05-4093-1243-85F1-BC82CC341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903" y="812008"/>
            <a:ext cx="2928037" cy="558312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sk-SK" sz="5400" dirty="0">
                <a:solidFill>
                  <a:srgbClr val="FFAA5A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Sociálne médiá</a:t>
            </a:r>
            <a:endParaRPr lang="en-US" sz="5400" dirty="0">
              <a:solidFill>
                <a:srgbClr val="FFAA5A"/>
              </a:solidFill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2C3383F7-7AD7-2DF6-D582-B423A22AA0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6683746"/>
              </p:ext>
            </p:extLst>
          </p:nvPr>
        </p:nvGraphicFramePr>
        <p:xfrm>
          <a:off x="3575842" y="634326"/>
          <a:ext cx="8136759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10467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690" y="1423490"/>
            <a:ext cx="10662685" cy="454868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br>
              <a:rPr lang="en-US" sz="1800" b="1" i="0" dirty="0">
                <a:effectLst/>
                <a:latin typeface="+mj-lt"/>
              </a:rPr>
            </a:br>
            <a:endParaRPr lang="en-US" sz="1800" b="1" i="0" dirty="0">
              <a:effectLst/>
              <a:latin typeface="+mj-lt"/>
            </a:endParaRP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br>
              <a:rPr lang="en-US" sz="1800" b="1" i="0" dirty="0">
                <a:effectLst/>
                <a:latin typeface="+mj-lt"/>
              </a:rPr>
            </a:br>
            <a:endParaRPr lang="en-US" sz="1800" b="1" i="0" dirty="0">
              <a:effectLst/>
              <a:latin typeface="+mj-lt"/>
            </a:endParaRP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endParaRPr lang="en-US" sz="1800" b="1" i="0" dirty="0">
              <a:effectLst/>
              <a:latin typeface="+mj-l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3692C05-4093-1243-85F1-BC82CC341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115" y="365126"/>
            <a:ext cx="11238947" cy="1058364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sk-SK" sz="3800" dirty="0">
                <a:latin typeface="Aptos" panose="020B0004020202020204" pitchFamily="34" charset="0"/>
                <a:cs typeface="Calibri" panose="020F0502020204030204" pitchFamily="34" charset="0"/>
              </a:rPr>
              <a:t>Informačné preťaženie a stres </a:t>
            </a:r>
            <a:endParaRPr lang="en-US" sz="3800" dirty="0"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74E2F1B5-EC65-224F-8B17-07D0DDBEB523}"/>
              </a:ext>
            </a:extLst>
          </p:cNvPr>
          <p:cNvSpPr txBox="1"/>
          <p:nvPr/>
        </p:nvSpPr>
        <p:spPr>
          <a:xfrm>
            <a:off x="762552" y="1371503"/>
            <a:ext cx="7432757" cy="497238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sk-SK" sz="2000" b="0" i="0" dirty="0">
                <a:solidFill>
                  <a:schemeClr val="accent2"/>
                </a:solidFill>
                <a:effectLst/>
                <a:latin typeface="Aptos" panose="020B0004020202020204" pitchFamily="34" charset="0"/>
              </a:rPr>
              <a:t>Informačné preťaženie</a:t>
            </a:r>
            <a:r>
              <a:rPr lang="en-US" sz="2000" b="0" i="0" dirty="0">
                <a:solidFill>
                  <a:schemeClr val="accent2"/>
                </a:solidFill>
                <a:effectLst/>
                <a:latin typeface="Aptos" panose="020B0004020202020204" pitchFamily="34" charset="0"/>
              </a:rPr>
              <a:t> (IO) </a:t>
            </a:r>
            <a:r>
              <a:rPr lang="sk-SK" sz="2000" b="0" i="0" dirty="0">
                <a:effectLst/>
                <a:latin typeface="Aptos" panose="020B0004020202020204" pitchFamily="34" charset="0"/>
              </a:rPr>
              <a:t>v digitálnom svete je výsledkom veľkého množstva informácií na rôznych online platformách a vysokorýchlostného poskytovania týchto informácií.</a:t>
            </a:r>
            <a:r>
              <a:rPr lang="en-US" sz="2000" b="0" i="0" dirty="0">
                <a:effectLst/>
                <a:latin typeface="Aptos" panose="020B0004020202020204" pitchFamily="34" charset="0"/>
              </a:rPr>
              <a:t> </a:t>
            </a:r>
            <a:r>
              <a:rPr lang="sk-SK" sz="2000" b="0" i="0" dirty="0">
                <a:effectLst/>
                <a:latin typeface="Aptos" panose="020B0004020202020204" pitchFamily="34" charset="0"/>
              </a:rPr>
              <a:t>Vďaka rýchlo sa zvyšujúcemu počtu online nástrojov a zdrojov sa množstvo informácií dostupných online každým dňom zvyšuje</a:t>
            </a:r>
            <a:r>
              <a:rPr lang="en-US" sz="2000" b="0" i="0" dirty="0">
                <a:effectLst/>
                <a:latin typeface="Aptos" panose="020B0004020202020204" pitchFamily="34" charset="0"/>
              </a:rPr>
              <a:t>.</a:t>
            </a:r>
            <a:r>
              <a:rPr lang="sk-SK" sz="2000" b="0" i="0" dirty="0">
                <a:effectLst/>
                <a:latin typeface="Aptos" panose="020B0004020202020204" pitchFamily="34" charset="0"/>
              </a:rPr>
              <a:t> </a:t>
            </a:r>
            <a:r>
              <a:rPr lang="en-US" sz="2000" dirty="0">
                <a:solidFill>
                  <a:srgbClr val="404040"/>
                </a:solidFill>
                <a:latin typeface="Aptos" panose="020B0004020202020204" pitchFamily="34" charset="0"/>
              </a:rPr>
              <a:t> </a:t>
            </a:r>
            <a:endParaRPr lang="en-US" sz="2000" b="0" i="0" dirty="0">
              <a:solidFill>
                <a:srgbClr val="404040"/>
              </a:solidFill>
              <a:effectLst/>
              <a:latin typeface="Aptos" panose="020B0004020202020204" pitchFamily="34" charset="0"/>
            </a:endParaRPr>
          </a:p>
          <a:p>
            <a:endParaRPr lang="en-US" sz="2000" dirty="0">
              <a:solidFill>
                <a:srgbClr val="404040"/>
              </a:solidFill>
              <a:latin typeface="Aptos" panose="020B0004020202020204" pitchFamily="34" charset="0"/>
            </a:endParaRPr>
          </a:p>
          <a:p>
            <a:r>
              <a:rPr lang="en-US" sz="2000" b="0" i="0" dirty="0">
                <a:solidFill>
                  <a:srgbClr val="404040"/>
                </a:solidFill>
                <a:effectLst/>
                <a:latin typeface="Aptos" panose="020B0004020202020204" pitchFamily="34" charset="0"/>
              </a:rPr>
              <a:t>IO </a:t>
            </a:r>
            <a:r>
              <a:rPr lang="sk-SK" sz="2000" b="0" i="0" dirty="0">
                <a:solidFill>
                  <a:srgbClr val="404040"/>
                </a:solidFill>
                <a:effectLst/>
                <a:latin typeface="Aptos" panose="020B0004020202020204" pitchFamily="34" charset="0"/>
              </a:rPr>
              <a:t>môže viesť k </a:t>
            </a:r>
            <a:r>
              <a:rPr lang="sk-SK" sz="2000" b="0" i="0" dirty="0">
                <a:solidFill>
                  <a:schemeClr val="accent2"/>
                </a:solidFill>
                <a:effectLst/>
                <a:latin typeface="Aptos" panose="020B0004020202020204" pitchFamily="34" charset="0"/>
              </a:rPr>
              <a:t>stresu</a:t>
            </a:r>
            <a:r>
              <a:rPr lang="sk-SK" sz="2000" b="0" i="0" dirty="0">
                <a:solidFill>
                  <a:srgbClr val="404040"/>
                </a:solidFill>
                <a:effectLst/>
                <a:latin typeface="Aptos" panose="020B0004020202020204" pitchFamily="34" charset="0"/>
              </a:rPr>
              <a:t> u dospelých z nasledujúcich dôvodov</a:t>
            </a:r>
            <a:r>
              <a:rPr lang="en-US" sz="2000" b="0" i="0" dirty="0">
                <a:solidFill>
                  <a:srgbClr val="404040"/>
                </a:solidFill>
                <a:effectLst/>
                <a:latin typeface="Aptos" panose="020B0004020202020204" pitchFamily="34" charset="0"/>
              </a:rPr>
              <a:t>:</a:t>
            </a:r>
            <a:r>
              <a:rPr lang="sk-SK" sz="2000" b="0" i="0" dirty="0">
                <a:solidFill>
                  <a:srgbClr val="404040"/>
                </a:solidFill>
                <a:effectLst/>
                <a:latin typeface="Aptos" panose="020B0004020202020204" pitchFamily="34" charset="0"/>
              </a:rPr>
              <a:t> </a:t>
            </a:r>
            <a:endParaRPr lang="en-US" sz="2000" dirty="0">
              <a:latin typeface="Aptos" panose="020B0004020202020204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FFAA5A"/>
              </a:buClr>
              <a:buFont typeface="Wingdings" pitchFamily="2" charset="2"/>
              <a:buChar char="§"/>
            </a:pPr>
            <a:r>
              <a:rPr lang="en-US" sz="2000" dirty="0">
                <a:latin typeface="Aptos" panose="020B0004020202020204" pitchFamily="34" charset="0"/>
              </a:rPr>
              <a:t>IO </a:t>
            </a:r>
            <a:r>
              <a:rPr lang="sk-SK" sz="2000" dirty="0">
                <a:latin typeface="Aptos" panose="020B0004020202020204" pitchFamily="34" charset="0"/>
              </a:rPr>
              <a:t>môže komplikovať rozhodovanie.</a:t>
            </a:r>
            <a:endParaRPr lang="en-US" sz="2000" dirty="0">
              <a:latin typeface="Aptos" panose="020B0004020202020204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FFAA5A"/>
              </a:buClr>
              <a:buFont typeface="Wingdings" pitchFamily="2" charset="2"/>
              <a:buChar char="§"/>
            </a:pPr>
            <a:r>
              <a:rPr lang="en-US" sz="2000" dirty="0">
                <a:latin typeface="Aptos" panose="020B0004020202020204" pitchFamily="34" charset="0"/>
              </a:rPr>
              <a:t>IO</a:t>
            </a:r>
            <a:r>
              <a:rPr lang="sk-SK" sz="2000" dirty="0">
                <a:latin typeface="Aptos" panose="020B0004020202020204" pitchFamily="34" charset="0"/>
              </a:rPr>
              <a:t> môže podporovať pocit nedostatku kontroly nad informáciami. </a:t>
            </a:r>
            <a:r>
              <a:rPr lang="en-US" sz="2000" dirty="0">
                <a:latin typeface="Aptos" panose="020B0004020202020204" pitchFamily="34" charset="0"/>
              </a:rPr>
              <a:t> </a:t>
            </a:r>
          </a:p>
          <a:p>
            <a:pPr marL="742950" lvl="1" indent="-285750">
              <a:lnSpc>
                <a:spcPct val="150000"/>
              </a:lnSpc>
              <a:buClr>
                <a:srgbClr val="FFAA5A"/>
              </a:buClr>
              <a:buFont typeface="Wingdings" pitchFamily="2" charset="2"/>
              <a:buChar char="§"/>
            </a:pPr>
            <a:r>
              <a:rPr lang="en-US" sz="2000" dirty="0">
                <a:latin typeface="Aptos" panose="020B0004020202020204" pitchFamily="34" charset="0"/>
              </a:rPr>
              <a:t>IO </a:t>
            </a:r>
            <a:r>
              <a:rPr lang="sk-SK" sz="2000" dirty="0">
                <a:latin typeface="Aptos" panose="020B0004020202020204" pitchFamily="34" charset="0"/>
              </a:rPr>
              <a:t>môže viesť k zhoršeniu rozsahu pozornosti a sústredenia</a:t>
            </a:r>
            <a:r>
              <a:rPr lang="en-US" sz="2000" dirty="0">
                <a:latin typeface="Aptos" panose="020B0004020202020204" pitchFamily="34" charset="0"/>
              </a:rPr>
              <a:t>.</a:t>
            </a:r>
            <a:r>
              <a:rPr lang="sk-SK" sz="2000" dirty="0">
                <a:latin typeface="Aptos" panose="020B0004020202020204" pitchFamily="34" charset="0"/>
              </a:rPr>
              <a:t> </a:t>
            </a:r>
            <a:endParaRPr lang="en-US" sz="2000" dirty="0">
              <a:latin typeface="Aptos" panose="020B0004020202020204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FFAA5A"/>
              </a:buClr>
              <a:buFont typeface="Wingdings" pitchFamily="2" charset="2"/>
              <a:buChar char="§"/>
            </a:pPr>
            <a:r>
              <a:rPr lang="en-US" sz="2000" dirty="0">
                <a:latin typeface="Aptos" panose="020B0004020202020204" pitchFamily="34" charset="0"/>
              </a:rPr>
              <a:t>IO </a:t>
            </a:r>
            <a:r>
              <a:rPr lang="pl-PL" sz="2000" dirty="0">
                <a:latin typeface="Aptos" panose="020B0004020202020204" pitchFamily="34" charset="0"/>
              </a:rPr>
              <a:t>môže vyvolať strach z premeškania. </a:t>
            </a:r>
            <a:endParaRPr lang="en-US" sz="2000" dirty="0">
              <a:latin typeface="Aptos" panose="020B0004020202020204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FFAA5A"/>
              </a:buClr>
              <a:buFont typeface="Wingdings" pitchFamily="2" charset="2"/>
              <a:buChar char="§"/>
            </a:pPr>
            <a:r>
              <a:rPr lang="en-US" sz="2000" dirty="0">
                <a:latin typeface="Aptos" panose="020B0004020202020204" pitchFamily="34" charset="0"/>
              </a:rPr>
              <a:t>IO </a:t>
            </a:r>
            <a:r>
              <a:rPr lang="sk-SK" sz="2000" dirty="0">
                <a:latin typeface="Aptos" panose="020B0004020202020204" pitchFamily="34" charset="0"/>
              </a:rPr>
              <a:t>môže zvýšiť časový stres</a:t>
            </a:r>
            <a:r>
              <a:rPr lang="en-US" sz="2000" dirty="0">
                <a:latin typeface="Aptos" panose="020B0004020202020204" pitchFamily="34" charset="0"/>
              </a:rPr>
              <a:t>.</a:t>
            </a:r>
            <a:r>
              <a:rPr lang="sk-SK" sz="2000" dirty="0">
                <a:latin typeface="Aptos" panose="020B0004020202020204" pitchFamily="34" charset="0"/>
              </a:rPr>
              <a:t> </a:t>
            </a:r>
            <a:r>
              <a:rPr lang="en-US" sz="2000" dirty="0">
                <a:latin typeface="Aptos" panose="020B0004020202020204" pitchFamily="34" charset="0"/>
              </a:rPr>
              <a:t> 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0C0DF74A-5A3C-BD4C-A84B-0604F9576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0618" y="1475477"/>
            <a:ext cx="3599443" cy="359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9529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sk-SK" sz="4600" dirty="0">
                <a:latin typeface="Aptos" panose="020B0004020202020204" pitchFamily="34" charset="0"/>
                <a:cs typeface="Calibri" panose="020F0502020204030204" pitchFamily="34" charset="0"/>
              </a:rPr>
              <a:t>Informačné preťaženie a stres </a:t>
            </a:r>
            <a:endParaRPr lang="en-US" sz="4600" dirty="0"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2C65A4E-BBEF-43AE-34B7-B66715365F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5262328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51704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A84B152-3496-4C52-AF08-97AFFC09D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125F85EE-0741-464A-89E5-9FE05AD7F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35" y="148158"/>
            <a:ext cx="5393360" cy="927081"/>
          </a:xfrm>
        </p:spPr>
        <p:txBody>
          <a:bodyPr>
            <a:normAutofit/>
          </a:bodyPr>
          <a:lstStyle/>
          <a:p>
            <a:pPr algn="l"/>
            <a:r>
              <a:rPr lang="sk-SK" sz="4400" dirty="0">
                <a:latin typeface="Aptos" panose="020B0004020202020204" pitchFamily="34" charset="0"/>
              </a:rPr>
              <a:t>Pamätajte si</a:t>
            </a:r>
            <a:endParaRPr lang="en-US" sz="4400" dirty="0">
              <a:latin typeface="Aptos" panose="020B00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B2ADB95-0FA3-4BD7-A8AC-89D014A8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D43C8CB-ADCB-F147-B1DE-A91743521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422" y="1325880"/>
            <a:ext cx="5920139" cy="485108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sk-SK" dirty="0">
                <a:latin typeface="Aptos" panose="020B0004020202020204" pitchFamily="34" charset="0"/>
              </a:rPr>
              <a:t>Digitálna pohoda je holistický problém, ktorý zahŕňa snahy jednotlivcov vytvoriť si zdravé návyky pri používaní technológií a taktiež aj výsledky týchto snáh</a:t>
            </a:r>
            <a:r>
              <a:rPr lang="en-GB" dirty="0">
                <a:latin typeface="Aptos" panose="020B0004020202020204" pitchFamily="34" charset="0"/>
              </a:rPr>
              <a:t>.</a:t>
            </a:r>
            <a:r>
              <a:rPr lang="sk-SK" dirty="0">
                <a:latin typeface="Aptos" panose="020B0004020202020204" pitchFamily="34" charset="0"/>
              </a:rPr>
              <a:t> </a:t>
            </a:r>
            <a:r>
              <a:rPr lang="en-GB" dirty="0">
                <a:latin typeface="Aptos" panose="020B0004020202020204" pitchFamily="34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sk-SK" dirty="0">
                <a:latin typeface="Aptos" panose="020B0004020202020204" pitchFamily="34" charset="0"/>
              </a:rPr>
              <a:t>Čím viac dospelých má zdravé povedomie o digitálnej pohode, tým viac možností majú na využívanie technológií vo svoj prospech a elimináciu ich negatívnych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sk-SK" dirty="0">
                <a:latin typeface="Aptos" panose="020B0004020202020204" pitchFamily="34" charset="0"/>
              </a:rPr>
              <a:t>vplyvov</a:t>
            </a:r>
            <a:r>
              <a:rPr lang="en-GB" dirty="0">
                <a:latin typeface="Aptos" panose="020B0004020202020204" pitchFamily="34" charset="0"/>
              </a:rPr>
              <a:t>.</a:t>
            </a:r>
            <a:r>
              <a:rPr lang="sk-SK" dirty="0">
                <a:latin typeface="Aptos" panose="020B0004020202020204" pitchFamily="34" charset="0"/>
              </a:rPr>
              <a:t> </a:t>
            </a:r>
            <a:r>
              <a:rPr lang="en-GB" dirty="0">
                <a:latin typeface="Aptos" panose="020B0004020202020204" pitchFamily="34" charset="0"/>
              </a:rPr>
              <a:t> 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924DBCE-E731-4B22-8181-A39C1D862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630884" cy="630884"/>
          </a:xfrm>
          <a:prstGeom prst="ellipse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CBF9756-6AC8-4C65-84DF-56FBFFA1D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0227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BB5D2F0A-3C14-8B4B-A8B2-6DBCCD66CAF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" b="2"/>
          <a:stretch/>
        </p:blipFill>
        <p:spPr>
          <a:xfrm>
            <a:off x="7751975" y="1075239"/>
            <a:ext cx="4128603" cy="4128603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385988-EAAF-4C27-AF8A-2BFBECAF3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3621FD4-D14D-45D5-9A57-9A2DE5EA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621D332-7329-4994-8836-C429A51B7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D20F754-35A9-4508-BE3C-C59996D14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895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k-SK" dirty="0">
                <a:latin typeface="Aptos" panose="020B0004020202020204" pitchFamily="34" charset="0"/>
                <a:cs typeface="Calibri Light" panose="020F0302020204030204" pitchFamily="34" charset="0"/>
              </a:rPr>
              <a:t>Koncept </a:t>
            </a:r>
            <a:r>
              <a:rPr lang="en-US" dirty="0">
                <a:latin typeface="Aptos" panose="020B0004020202020204" pitchFamily="34" charset="0"/>
                <a:cs typeface="Calibri Light" panose="020F0302020204030204" pitchFamily="34" charset="0"/>
              </a:rPr>
              <a:t>“</a:t>
            </a:r>
            <a:r>
              <a:rPr lang="sk-SK" dirty="0">
                <a:latin typeface="Aptos" panose="020B0004020202020204" pitchFamily="34" charset="0"/>
                <a:cs typeface="Calibri Light" panose="020F0302020204030204" pitchFamily="34" charset="0"/>
              </a:rPr>
              <a:t>Digitálnej pohody“</a:t>
            </a:r>
            <a:r>
              <a:rPr lang="en-US" dirty="0">
                <a:latin typeface="Aptos" panose="020B0004020202020204" pitchFamily="34" charset="0"/>
                <a:cs typeface="Calibri Light" panose="020F0302020204030204" pitchFamily="34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3490"/>
            <a:ext cx="10662684" cy="4662990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sk-SK" dirty="0">
                <a:latin typeface="Aptos" panose="020B0004020202020204" pitchFamily="34" charset="0"/>
                <a:ea typeface="Times New Roman" panose="02020603050405020304" pitchFamily="18" charset="0"/>
              </a:rPr>
              <a:t>Nasledujúce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accent2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tri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sk-SK" dirty="0">
                <a:latin typeface="Aptos" panose="020B0004020202020204" pitchFamily="34" charset="0"/>
                <a:ea typeface="Times New Roman" panose="02020603050405020304" pitchFamily="18" charset="0"/>
              </a:rPr>
              <a:t>definície</a:t>
            </a:r>
            <a:r>
              <a:rPr lang="sk-SK" baseline="30000" dirty="0">
                <a:latin typeface="Aptos" panose="020B0004020202020204" pitchFamily="34" charset="0"/>
                <a:ea typeface="Times New Roman" panose="02020603050405020304" pitchFamily="18" charset="0"/>
              </a:rPr>
              <a:t>1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sk-SK" dirty="0">
                <a:latin typeface="Aptos" panose="020B0004020202020204" pitchFamily="34" charset="0"/>
                <a:ea typeface="Times New Roman" panose="02020603050405020304" pitchFamily="18" charset="0"/>
              </a:rPr>
              <a:t>sa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sk-SK" dirty="0">
                <a:latin typeface="Aptos" panose="020B0004020202020204" pitchFamily="34" charset="0"/>
                <a:ea typeface="Times New Roman" panose="02020603050405020304" pitchFamily="18" charset="0"/>
              </a:rPr>
              <a:t>vzájomne dopĺňajú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: </a:t>
            </a:r>
            <a:endParaRPr lang="sk-SK" dirty="0"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b="1" dirty="0"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>
                <a:latin typeface="Aptos" panose="020B0004020202020204" pitchFamily="34" charset="0"/>
                <a:cs typeface="Calibri" panose="020F0502020204030204" pitchFamily="34" charset="0"/>
              </a:rPr>
              <a:t>Je to </a:t>
            </a:r>
            <a:r>
              <a:rPr lang="sk-SK" dirty="0">
                <a:solidFill>
                  <a:schemeClr val="accent2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schopnosť</a:t>
            </a:r>
            <a:r>
              <a:rPr lang="sk-SK" dirty="0">
                <a:latin typeface="Aptos" panose="020B0004020202020204" pitchFamily="34" charset="0"/>
                <a:cs typeface="Calibri" panose="020F0502020204030204" pitchFamily="34" charset="0"/>
              </a:rPr>
              <a:t> človeka efektívne zvládať negatívne dopady technológií na</a:t>
            </a:r>
            <a:r>
              <a:rPr lang="en-US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sk-SK" dirty="0">
                <a:latin typeface="Aptos" panose="020B0004020202020204" pitchFamily="34" charset="0"/>
                <a:cs typeface="Calibri" panose="020F0502020204030204" pitchFamily="34" charset="0"/>
              </a:rPr>
              <a:t>svoj</a:t>
            </a:r>
            <a:r>
              <a:rPr lang="en-US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sk-SK" dirty="0">
                <a:latin typeface="Aptos" panose="020B0004020202020204" pitchFamily="34" charset="0"/>
                <a:cs typeface="Calibri" panose="020F0502020204030204" pitchFamily="34" charset="0"/>
              </a:rPr>
              <a:t>pracovný</a:t>
            </a:r>
            <a:r>
              <a:rPr lang="en-US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sk-SK" dirty="0">
                <a:latin typeface="Aptos" panose="020B0004020202020204" pitchFamily="34" charset="0"/>
                <a:cs typeface="Calibri" panose="020F0502020204030204" pitchFamily="34" charset="0"/>
              </a:rPr>
              <a:t>a</a:t>
            </a:r>
            <a:r>
              <a:rPr lang="en-US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sk-SK" dirty="0">
                <a:latin typeface="Aptos" panose="020B0004020202020204" pitchFamily="34" charset="0"/>
                <a:cs typeface="Calibri" panose="020F0502020204030204" pitchFamily="34" charset="0"/>
              </a:rPr>
              <a:t>osobný život</a:t>
            </a:r>
            <a:r>
              <a:rPr lang="en-US" dirty="0">
                <a:latin typeface="Aptos" panose="020B0004020202020204" pitchFamily="34" charset="0"/>
                <a:cs typeface="Calibri" panose="020F0502020204030204" pitchFamily="34" charset="0"/>
              </a:rPr>
              <a:t>.</a:t>
            </a:r>
            <a:r>
              <a:rPr lang="sk-SK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endParaRPr lang="en-US" dirty="0">
              <a:latin typeface="Aptos" panose="020B000402020202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sk-SK" dirty="0">
                <a:latin typeface="Aptos" panose="020B0004020202020204" pitchFamily="34" charset="0"/>
                <a:cs typeface="Calibri" panose="020F0502020204030204" pitchFamily="34" charset="0"/>
              </a:rPr>
              <a:t>Je to </a:t>
            </a:r>
            <a:r>
              <a:rPr lang="sk-SK" dirty="0">
                <a:solidFill>
                  <a:schemeClr val="accent2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stav</a:t>
            </a:r>
            <a:r>
              <a:rPr lang="en-US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sk-SK" dirty="0">
                <a:latin typeface="Aptos" panose="020B0004020202020204" pitchFamily="34" charset="0"/>
                <a:cs typeface="Calibri" panose="020F0502020204030204" pitchFamily="34" charset="0"/>
              </a:rPr>
              <a:t>zdravého duševného rozpoloženia pri používaní digitálnych technológií. </a:t>
            </a:r>
            <a:endParaRPr lang="en-US" dirty="0">
              <a:latin typeface="Aptos" panose="020B000402020202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sk-SK" dirty="0">
                <a:latin typeface="Aptos" panose="020B0004020202020204" pitchFamily="34" charset="0"/>
                <a:cs typeface="Calibri" panose="020F0502020204030204" pitchFamily="34" charset="0"/>
              </a:rPr>
              <a:t>Sú to </a:t>
            </a:r>
            <a:r>
              <a:rPr lang="sk-SK" dirty="0">
                <a:solidFill>
                  <a:schemeClr val="accent2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spôsoby</a:t>
            </a:r>
            <a:r>
              <a:rPr lang="sk-SK" dirty="0">
                <a:latin typeface="Aptos" panose="020B0004020202020204" pitchFamily="34" charset="0"/>
                <a:cs typeface="Calibri" panose="020F0502020204030204" pitchFamily="34" charset="0"/>
              </a:rPr>
              <a:t>, ako môžu technológie pomôcť ľuďom žiť zdravý život</a:t>
            </a:r>
            <a:r>
              <a:rPr lang="en-US" dirty="0">
                <a:latin typeface="Aptos" panose="020B0004020202020204" pitchFamily="34" charset="0"/>
                <a:cs typeface="Calibri" panose="020F0502020204030204" pitchFamily="34" charset="0"/>
              </a:rPr>
              <a:t>.</a:t>
            </a:r>
            <a:r>
              <a:rPr lang="sk-SK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endParaRPr lang="en-US" dirty="0">
              <a:latin typeface="Aptos" panose="020B0004020202020204" pitchFamily="34" charset="0"/>
              <a:cs typeface="Calibri" panose="020F0502020204030204" pitchFamily="34" charset="0"/>
            </a:endParaRPr>
          </a:p>
          <a:p>
            <a:pPr marL="0" indent="0" algn="just">
              <a:spcAft>
                <a:spcPts val="600"/>
              </a:spcAft>
              <a:buNone/>
            </a:pPr>
            <a:r>
              <a:rPr lang="sk-SK" dirty="0">
                <a:latin typeface="Aptos" panose="020B0004020202020204" pitchFamily="34" charset="0"/>
                <a:cs typeface="Calibri" panose="020F0502020204030204" pitchFamily="34" charset="0"/>
              </a:rPr>
              <a:t>Ako vidno, digitálnu pohodu možno považovať za schopnosť alebo stav človeka v súvislosti s racionálnym a vyváženým využívaním digitálnych technológií. </a:t>
            </a:r>
            <a:r>
              <a:rPr lang="en-US" dirty="0">
                <a:latin typeface="Aptos" panose="020B0004020202020204" pitchFamily="34" charset="0"/>
                <a:cs typeface="Calibri" panose="020F0502020204030204" pitchFamily="34" charset="0"/>
              </a:rPr>
              <a:t>  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02FAE662-F63A-E14C-BB7D-242F3BBF27DB}"/>
              </a:ext>
            </a:extLst>
          </p:cNvPr>
          <p:cNvSpPr txBox="1"/>
          <p:nvPr/>
        </p:nvSpPr>
        <p:spPr>
          <a:xfrm>
            <a:off x="838200" y="6215875"/>
            <a:ext cx="1051560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28600" indent="-228600">
              <a:buAutoNum type="arabicPeriod"/>
            </a:pPr>
            <a:r>
              <a:rPr lang="en-US" sz="1200" dirty="0">
                <a:latin typeface="+mj-lt"/>
                <a:hlinkClick r:id="rId2"/>
              </a:rPr>
              <a:t>DigiWELL Project Output: Digital Resilience Building Manual &amp; Methodology</a:t>
            </a:r>
            <a:endParaRPr lang="en-US" sz="1200" dirty="0">
              <a:latin typeface="+mj-lt"/>
              <a:cs typeface="Calibri Light"/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642908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k-SK" dirty="0">
                <a:latin typeface="Aptos" panose="020B0004020202020204" pitchFamily="34" charset="0"/>
                <a:cs typeface="Calibri Light" panose="020F0302020204030204" pitchFamily="34" charset="0"/>
              </a:rPr>
              <a:t>Koncept </a:t>
            </a:r>
            <a:r>
              <a:rPr lang="en-US" dirty="0">
                <a:latin typeface="Aptos" panose="020B0004020202020204" pitchFamily="34" charset="0"/>
                <a:cs typeface="Calibri Light" panose="020F0302020204030204" pitchFamily="34" charset="0"/>
              </a:rPr>
              <a:t>“</a:t>
            </a:r>
            <a:r>
              <a:rPr lang="sk-SK" dirty="0">
                <a:latin typeface="Aptos" panose="020B0004020202020204" pitchFamily="34" charset="0"/>
                <a:cs typeface="Calibri Light" panose="020F0302020204030204" pitchFamily="34" charset="0"/>
              </a:rPr>
              <a:t>Digitálnej pohody</a:t>
            </a:r>
            <a:r>
              <a:rPr lang="en-US" dirty="0">
                <a:latin typeface="Aptos" panose="020B0004020202020204" pitchFamily="34" charset="0"/>
                <a:cs typeface="Calibri Light" panose="020F0302020204030204" pitchFamily="34" charset="0"/>
              </a:rPr>
              <a:t>” 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0294E8A8-F03D-B828-0E81-670AEEE755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2132700"/>
              </p:ext>
            </p:extLst>
          </p:nvPr>
        </p:nvGraphicFramePr>
        <p:xfrm>
          <a:off x="838200" y="1676218"/>
          <a:ext cx="7317316" cy="4491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Resim 4">
            <a:extLst>
              <a:ext uri="{FF2B5EF4-FFF2-40B4-BE49-F238E27FC236}">
                <a16:creationId xmlns:a16="http://schemas.microsoft.com/office/drawing/2014/main" id="{91BD0601-E156-6041-9EF7-7FDDB3596B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5516" y="1746250"/>
            <a:ext cx="3365500" cy="3365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61096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6A4C95A1-14F6-E2F3-883E-7B402EAEF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213" y="479493"/>
            <a:ext cx="8051587" cy="937827"/>
          </a:xfrm>
        </p:spPr>
        <p:txBody>
          <a:bodyPr>
            <a:normAutofit/>
          </a:bodyPr>
          <a:lstStyle/>
          <a:p>
            <a:r>
              <a:rPr lang="sk-SK" sz="4400" dirty="0">
                <a:latin typeface="Aptos" panose="020B0004020202020204" pitchFamily="34" charset="0"/>
                <a:ea typeface="Cambria"/>
              </a:rPr>
              <a:t>Cesta k Digitálnej pohode </a:t>
            </a:r>
            <a:endParaRPr lang="en-US" sz="4400" dirty="0">
              <a:latin typeface="Aptos" panose="020B0004020202020204" pitchFamily="34" charset="0"/>
              <a:ea typeface="Cambria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Resim 4" descr="giyim, dizüstü, bilgisayar, mobilya içeren bir resim&#10;&#10;Açıklama otomatik olarak oluşturuldu">
            <a:extLst>
              <a:ext uri="{FF2B5EF4-FFF2-40B4-BE49-F238E27FC236}">
                <a16:creationId xmlns:a16="http://schemas.microsoft.com/office/drawing/2014/main" id="{FBCBAA80-6BEF-4E0E-25B6-990A722BF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50" y="506530"/>
            <a:ext cx="2873333" cy="422549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CB08756-1599-4332-6E75-893C5C0ED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8433" y="1708342"/>
            <a:ext cx="8417347" cy="4858635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algn="just"/>
            <a:r>
              <a:rPr lang="en-US" sz="2000" dirty="0">
                <a:latin typeface="Aptos" panose="020B0004020202020204" pitchFamily="34" charset="0"/>
                <a:ea typeface="Cambria"/>
              </a:rPr>
              <a:t>V </a:t>
            </a:r>
            <a:r>
              <a:rPr lang="sk-SK" sz="2000" dirty="0">
                <a:latin typeface="Aptos" panose="020B0004020202020204" pitchFamily="34" charset="0"/>
                <a:ea typeface="Cambria"/>
              </a:rPr>
              <a:t>pulzujúcom</a:t>
            </a:r>
            <a:r>
              <a:rPr lang="en-US" sz="2000" dirty="0">
                <a:latin typeface="Aptos" panose="020B0004020202020204" pitchFamily="34" charset="0"/>
                <a:ea typeface="Cambria"/>
              </a:rPr>
              <a:t> </a:t>
            </a:r>
            <a:r>
              <a:rPr lang="sk-SK" sz="2000" dirty="0">
                <a:latin typeface="Aptos" panose="020B0004020202020204" pitchFamily="34" charset="0"/>
                <a:ea typeface="Cambria"/>
              </a:rPr>
              <a:t>meste </a:t>
            </a:r>
            <a:r>
              <a:rPr lang="sk-SK" sz="2000" dirty="0" err="1">
                <a:latin typeface="Aptos" panose="020B0004020202020204" pitchFamily="34" charset="0"/>
                <a:ea typeface="Cambria"/>
              </a:rPr>
              <a:t>Digiton</a:t>
            </a:r>
            <a:r>
              <a:rPr lang="sk-SK" sz="20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000" dirty="0">
                <a:latin typeface="Aptos" panose="020B0004020202020204" pitchFamily="34" charset="0"/>
                <a:ea typeface="Cambria"/>
              </a:rPr>
              <a:t>bola </a:t>
            </a:r>
            <a:r>
              <a:rPr lang="sk-SK" sz="2000" dirty="0">
                <a:latin typeface="Aptos" panose="020B0004020202020204" pitchFamily="34" charset="0"/>
                <a:ea typeface="Cambria"/>
              </a:rPr>
              <a:t>grafická dizajnérka </a:t>
            </a:r>
            <a:r>
              <a:rPr lang="en-US" sz="2000" dirty="0">
                <a:latin typeface="Aptos" panose="020B0004020202020204" pitchFamily="34" charset="0"/>
                <a:ea typeface="Cambria"/>
              </a:rPr>
              <a:t>Ava </a:t>
            </a:r>
            <a:r>
              <a:rPr lang="sk-SK" sz="2000" dirty="0">
                <a:latin typeface="Aptos" panose="020B0004020202020204" pitchFamily="34" charset="0"/>
                <a:ea typeface="Cambria"/>
              </a:rPr>
              <a:t>zahltená neustálou prácou s digitálnymi zariadeniami.</a:t>
            </a:r>
            <a:r>
              <a:rPr lang="en-US" sz="2000" dirty="0">
                <a:latin typeface="Aptos" panose="020B0004020202020204" pitchFamily="34" charset="0"/>
                <a:ea typeface="Cambria"/>
              </a:rPr>
              <a:t> </a:t>
            </a:r>
            <a:r>
              <a:rPr lang="sk-SK" sz="2000" dirty="0">
                <a:latin typeface="Aptos" panose="020B0004020202020204" pitchFamily="34" charset="0"/>
                <a:ea typeface="Cambria"/>
              </a:rPr>
              <a:t>Jej produktivita a kreativita</a:t>
            </a:r>
            <a:r>
              <a:rPr lang="en-US" sz="2000" dirty="0">
                <a:latin typeface="Aptos" panose="020B0004020202020204" pitchFamily="34" charset="0"/>
                <a:ea typeface="Cambria"/>
              </a:rPr>
              <a:t> </a:t>
            </a:r>
            <a:r>
              <a:rPr lang="sk-SK" sz="2000" dirty="0">
                <a:latin typeface="Aptos" panose="020B0004020202020204" pitchFamily="34" charset="0"/>
                <a:ea typeface="Cambria"/>
              </a:rPr>
              <a:t>sa spočiatku</a:t>
            </a:r>
            <a:r>
              <a:rPr lang="en-US" sz="2000" dirty="0">
                <a:latin typeface="Aptos" panose="020B0004020202020204" pitchFamily="34" charset="0"/>
                <a:ea typeface="Cambria"/>
              </a:rPr>
              <a:t> </a:t>
            </a:r>
            <a:r>
              <a:rPr lang="sk-SK" sz="2000" dirty="0">
                <a:latin typeface="Aptos" panose="020B0004020202020204" pitchFamily="34" charset="0"/>
                <a:ea typeface="Cambria"/>
              </a:rPr>
              <a:t>zvyšovala</a:t>
            </a:r>
            <a:r>
              <a:rPr lang="en-US" sz="2000" dirty="0">
                <a:latin typeface="Aptos" panose="020B0004020202020204" pitchFamily="34" charset="0"/>
                <a:ea typeface="Cambria"/>
              </a:rPr>
              <a:t>, ale </a:t>
            </a:r>
            <a:r>
              <a:rPr lang="sk-SK" sz="2000" dirty="0">
                <a:latin typeface="Aptos" panose="020B0004020202020204" pitchFamily="34" charset="0"/>
                <a:ea typeface="Cambria"/>
              </a:rPr>
              <a:t>čoskoro si nekonečné upozornenia a čas strávený pred obrazovkou začali vyberať svoju daň na jej zdraví a šťastí</a:t>
            </a:r>
            <a:r>
              <a:rPr lang="en-US" sz="2000" dirty="0">
                <a:latin typeface="Aptos" panose="020B0004020202020204" pitchFamily="34" charset="0"/>
                <a:ea typeface="Cambria"/>
              </a:rPr>
              <a:t>.  </a:t>
            </a:r>
            <a:endParaRPr lang="en-US" sz="2000" dirty="0">
              <a:latin typeface="Aptos" panose="020B0004020202020204" pitchFamily="34" charset="0"/>
            </a:endParaRPr>
          </a:p>
          <a:p>
            <a:pPr algn="just"/>
            <a:r>
              <a:rPr lang="sk-SK" sz="2000" dirty="0">
                <a:latin typeface="Aptos" panose="020B0004020202020204" pitchFamily="34" charset="0"/>
                <a:ea typeface="Cambria"/>
              </a:rPr>
              <a:t>Uvedomujúc si potrebu zmeny, </a:t>
            </a:r>
            <a:r>
              <a:rPr lang="en-US" sz="2000" dirty="0">
                <a:latin typeface="Aptos" panose="020B0004020202020204" pitchFamily="34" charset="0"/>
                <a:ea typeface="Cambria"/>
              </a:rPr>
              <a:t>Ava </a:t>
            </a:r>
            <a:r>
              <a:rPr lang="sk-SK" sz="2000" dirty="0">
                <a:latin typeface="Aptos" panose="020B0004020202020204" pitchFamily="34" charset="0"/>
                <a:ea typeface="Cambria"/>
              </a:rPr>
              <a:t>sa zapísala do kurzu digitálnej pohody.</a:t>
            </a:r>
            <a:r>
              <a:rPr lang="en-US" sz="2000" dirty="0">
                <a:latin typeface="Aptos" panose="020B0004020202020204" pitchFamily="34" charset="0"/>
                <a:ea typeface="Cambria"/>
              </a:rPr>
              <a:t> </a:t>
            </a:r>
            <a:r>
              <a:rPr lang="sk-SK" sz="2000" dirty="0">
                <a:latin typeface="Aptos" panose="020B0004020202020204" pitchFamily="34" charset="0"/>
                <a:ea typeface="Cambria"/>
              </a:rPr>
              <a:t>Dozvedela sa, že digitálna pohoda v sebe zahŕňa eliminovanie negatívnych vplyvov technológií</a:t>
            </a:r>
            <a:r>
              <a:rPr lang="en-US" sz="2000" dirty="0">
                <a:latin typeface="Aptos" panose="020B0004020202020204" pitchFamily="34" charset="0"/>
                <a:ea typeface="Cambria"/>
              </a:rPr>
              <a:t>, </a:t>
            </a:r>
            <a:r>
              <a:rPr lang="sk-SK" sz="2000" dirty="0">
                <a:latin typeface="Aptos" panose="020B0004020202020204" pitchFamily="34" charset="0"/>
                <a:ea typeface="Cambria"/>
              </a:rPr>
              <a:t>rozumné používanie digitálnych zariadení a</a:t>
            </a:r>
            <a:r>
              <a:rPr lang="en-US" sz="2000" dirty="0">
                <a:latin typeface="Aptos" panose="020B0004020202020204" pitchFamily="34" charset="0"/>
                <a:ea typeface="Cambria"/>
              </a:rPr>
              <a:t> </a:t>
            </a:r>
            <a:r>
              <a:rPr lang="sk-SK" sz="2000" dirty="0">
                <a:latin typeface="Aptos" panose="020B0004020202020204" pitchFamily="34" charset="0"/>
                <a:ea typeface="Cambria"/>
              </a:rPr>
              <a:t>ich</a:t>
            </a:r>
            <a:r>
              <a:rPr lang="en-US" sz="2000" dirty="0">
                <a:latin typeface="Aptos" panose="020B0004020202020204" pitchFamily="34" charset="0"/>
                <a:ea typeface="Cambria"/>
              </a:rPr>
              <a:t> </a:t>
            </a:r>
            <a:r>
              <a:rPr lang="sk-SK" sz="2000" dirty="0">
                <a:latin typeface="Aptos" panose="020B0004020202020204" pitchFamily="34" charset="0"/>
                <a:ea typeface="Cambria"/>
              </a:rPr>
              <a:t>využívanie na zlepšenie</a:t>
            </a:r>
            <a:r>
              <a:rPr lang="en-US" sz="2000" dirty="0">
                <a:latin typeface="Aptos" panose="020B0004020202020204" pitchFamily="34" charset="0"/>
                <a:ea typeface="Cambria"/>
              </a:rPr>
              <a:t> </a:t>
            </a:r>
            <a:r>
              <a:rPr lang="sk-SK" sz="2000" dirty="0">
                <a:latin typeface="Aptos" panose="020B0004020202020204" pitchFamily="34" charset="0"/>
                <a:ea typeface="Cambria"/>
              </a:rPr>
              <a:t>svojho života, nie na jeho znižovanie</a:t>
            </a:r>
            <a:r>
              <a:rPr lang="en-US" sz="2000" dirty="0">
                <a:latin typeface="Aptos" panose="020B0004020202020204" pitchFamily="34" charset="0"/>
                <a:ea typeface="Cambria"/>
              </a:rPr>
              <a:t>.</a:t>
            </a:r>
            <a:r>
              <a:rPr lang="sk-SK" sz="20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000" dirty="0">
                <a:latin typeface="Aptos" panose="020B0004020202020204" pitchFamily="34" charset="0"/>
                <a:ea typeface="Cambria"/>
              </a:rPr>
              <a:t> </a:t>
            </a:r>
          </a:p>
          <a:p>
            <a:pPr algn="just"/>
            <a:r>
              <a:rPr lang="en-US" sz="2000" dirty="0">
                <a:latin typeface="Aptos" panose="020B0004020202020204" pitchFamily="34" charset="0"/>
                <a:ea typeface="Cambria"/>
              </a:rPr>
              <a:t>Ava </a:t>
            </a:r>
            <a:r>
              <a:rPr lang="sk-SK" sz="2000" dirty="0">
                <a:latin typeface="Aptos" panose="020B0004020202020204" pitchFamily="34" charset="0"/>
                <a:ea typeface="Cambria"/>
              </a:rPr>
              <a:t>implementovala to, čo sa naučila</a:t>
            </a:r>
            <a:r>
              <a:rPr lang="en-US" sz="2000" dirty="0">
                <a:latin typeface="Aptos" panose="020B0004020202020204" pitchFamily="34" charset="0"/>
                <a:ea typeface="Cambria"/>
              </a:rPr>
              <a:t>: </a:t>
            </a:r>
            <a:r>
              <a:rPr lang="sk-SK" sz="2000" dirty="0">
                <a:latin typeface="Aptos" panose="020B0004020202020204" pitchFamily="34" charset="0"/>
                <a:ea typeface="Cambria"/>
              </a:rPr>
              <a:t>stanovila si hranice </a:t>
            </a:r>
            <a:r>
              <a:rPr lang="en-US" sz="2000" dirty="0">
                <a:latin typeface="Aptos" panose="020B0004020202020204" pitchFamily="34" charset="0"/>
                <a:ea typeface="Cambria"/>
              </a:rPr>
              <a:t>pre </a:t>
            </a:r>
            <a:r>
              <a:rPr lang="sk-SK" sz="2000" dirty="0">
                <a:latin typeface="Aptos" panose="020B0004020202020204" pitchFamily="34" charset="0"/>
                <a:ea typeface="Cambria"/>
              </a:rPr>
              <a:t>čas strávený pred obrazovkou</a:t>
            </a:r>
            <a:r>
              <a:rPr lang="en-US" sz="2000" dirty="0">
                <a:latin typeface="Aptos" panose="020B0004020202020204" pitchFamily="34" charset="0"/>
                <a:ea typeface="Cambria"/>
              </a:rPr>
              <a:t>, </a:t>
            </a:r>
            <a:r>
              <a:rPr lang="sk-SK" sz="2000" dirty="0">
                <a:latin typeface="Aptos" panose="020B0004020202020204" pitchFamily="34" charset="0"/>
                <a:ea typeface="Cambria"/>
              </a:rPr>
              <a:t>aplikácie používala</a:t>
            </a:r>
            <a:r>
              <a:rPr lang="en-US" sz="2000" dirty="0">
                <a:latin typeface="Aptos" panose="020B0004020202020204" pitchFamily="34" charset="0"/>
                <a:ea typeface="Cambria"/>
              </a:rPr>
              <a:t> </a:t>
            </a:r>
            <a:r>
              <a:rPr lang="sk-SK" sz="2000" dirty="0">
                <a:latin typeface="Aptos" panose="020B0004020202020204" pitchFamily="34" charset="0"/>
                <a:ea typeface="Cambria"/>
              </a:rPr>
              <a:t>oveľa racionálnejšie</a:t>
            </a:r>
            <a:r>
              <a:rPr lang="en-US" sz="2000" dirty="0">
                <a:latin typeface="Aptos" panose="020B0004020202020204" pitchFamily="34" charset="0"/>
                <a:ea typeface="Cambria"/>
              </a:rPr>
              <a:t> a </a:t>
            </a:r>
            <a:r>
              <a:rPr lang="sk-SK" sz="2000" dirty="0">
                <a:latin typeface="Aptos" panose="020B0004020202020204" pitchFamily="34" charset="0"/>
                <a:ea typeface="Cambria"/>
              </a:rPr>
              <a:t>naplánovala si</a:t>
            </a:r>
            <a:r>
              <a:rPr lang="en-US" sz="2000" dirty="0">
                <a:latin typeface="Aptos" panose="020B0004020202020204" pitchFamily="34" charset="0"/>
                <a:ea typeface="Cambria"/>
              </a:rPr>
              <a:t> </a:t>
            </a:r>
            <a:r>
              <a:rPr lang="sk-SK" sz="2000" dirty="0">
                <a:latin typeface="Aptos" panose="020B0004020202020204" pitchFamily="34" charset="0"/>
                <a:ea typeface="Cambria"/>
              </a:rPr>
              <a:t>pravidelné digitálne </a:t>
            </a:r>
            <a:r>
              <a:rPr lang="sk-SK" sz="2000" dirty="0" err="1">
                <a:latin typeface="Aptos" panose="020B0004020202020204" pitchFamily="34" charset="0"/>
                <a:ea typeface="Cambria"/>
              </a:rPr>
              <a:t>detoxy</a:t>
            </a:r>
            <a:r>
              <a:rPr lang="en-US" sz="2000" dirty="0">
                <a:latin typeface="Aptos" panose="020B0004020202020204" pitchFamily="34" charset="0"/>
                <a:ea typeface="Cambria"/>
              </a:rPr>
              <a:t>. </a:t>
            </a:r>
            <a:r>
              <a:rPr lang="sk-SK" sz="2000" dirty="0">
                <a:latin typeface="Aptos" panose="020B0004020202020204" pitchFamily="34" charset="0"/>
                <a:ea typeface="Cambria"/>
              </a:rPr>
              <a:t>Postupne nadobudla rovnováhu</a:t>
            </a:r>
            <a:r>
              <a:rPr lang="en-US" sz="2000" dirty="0">
                <a:latin typeface="Aptos" panose="020B0004020202020204" pitchFamily="34" charset="0"/>
                <a:ea typeface="Cambria"/>
              </a:rPr>
              <a:t> a </a:t>
            </a:r>
            <a:r>
              <a:rPr lang="sk-SK" sz="2000" dirty="0">
                <a:latin typeface="Aptos" panose="020B0004020202020204" pitchFamily="34" charset="0"/>
                <a:ea typeface="Cambria"/>
              </a:rPr>
              <a:t>premenila svoj vzťah </a:t>
            </a:r>
            <a:r>
              <a:rPr lang="en-US" sz="2000" dirty="0">
                <a:latin typeface="Aptos" panose="020B0004020202020204" pitchFamily="34" charset="0"/>
                <a:ea typeface="Cambria"/>
              </a:rPr>
              <a:t>k </a:t>
            </a:r>
            <a:r>
              <a:rPr lang="sk-SK" sz="2000" dirty="0">
                <a:latin typeface="Aptos" panose="020B0004020202020204" pitchFamily="34" charset="0"/>
                <a:ea typeface="Cambria"/>
              </a:rPr>
              <a:t>technológiám na taký</a:t>
            </a:r>
            <a:r>
              <a:rPr lang="en-US" sz="2000" dirty="0">
                <a:latin typeface="Aptos" panose="020B0004020202020204" pitchFamily="34" charset="0"/>
                <a:ea typeface="Cambria"/>
              </a:rPr>
              <a:t>, </a:t>
            </a:r>
            <a:r>
              <a:rPr lang="sk-SK" sz="2000" dirty="0">
                <a:latin typeface="Aptos" panose="020B0004020202020204" pitchFamily="34" charset="0"/>
                <a:ea typeface="Cambria"/>
              </a:rPr>
              <a:t>ktorý podporoval jej pohodu</a:t>
            </a:r>
            <a:r>
              <a:rPr lang="en-US" sz="2000" dirty="0">
                <a:latin typeface="Aptos" panose="020B0004020202020204" pitchFamily="34" charset="0"/>
                <a:ea typeface="Cambria"/>
              </a:rPr>
              <a:t> a </a:t>
            </a:r>
            <a:r>
              <a:rPr lang="sk-SK" sz="2000" dirty="0">
                <a:latin typeface="Aptos" panose="020B0004020202020204" pitchFamily="34" charset="0"/>
                <a:ea typeface="Cambria"/>
              </a:rPr>
              <a:t>profesionálny rast.</a:t>
            </a:r>
            <a:r>
              <a:rPr lang="en-US" sz="2000" dirty="0">
                <a:latin typeface="Aptos" panose="020B0004020202020204" pitchFamily="34" charset="0"/>
                <a:ea typeface="Cambria"/>
              </a:rPr>
              <a:t>   </a:t>
            </a:r>
            <a:endParaRPr lang="en-US" sz="2000" dirty="0">
              <a:latin typeface="Aptos" panose="020B0004020202020204" pitchFamily="34" charset="0"/>
            </a:endParaRPr>
          </a:p>
          <a:p>
            <a:pPr algn="just"/>
            <a:r>
              <a:rPr lang="sk-SK" sz="2000" dirty="0">
                <a:latin typeface="Aptos" panose="020B0004020202020204" pitchFamily="34" charset="0"/>
                <a:ea typeface="Cambria"/>
              </a:rPr>
              <a:t>Prostredníctvom</a:t>
            </a:r>
            <a:r>
              <a:rPr lang="en-US" sz="20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000" dirty="0" err="1">
                <a:latin typeface="Aptos" panose="020B0004020202020204" pitchFamily="34" charset="0"/>
                <a:ea typeface="Cambria"/>
              </a:rPr>
              <a:t>Avinho</a:t>
            </a:r>
            <a:r>
              <a:rPr lang="en-US" sz="2000" dirty="0">
                <a:latin typeface="Aptos" panose="020B0004020202020204" pitchFamily="34" charset="0"/>
                <a:ea typeface="Cambria"/>
              </a:rPr>
              <a:t> </a:t>
            </a:r>
            <a:r>
              <a:rPr lang="sk-SK" sz="2000" dirty="0">
                <a:latin typeface="Aptos" panose="020B0004020202020204" pitchFamily="34" charset="0"/>
                <a:ea typeface="Cambria"/>
              </a:rPr>
              <a:t>príbehu vidíme digitálnu pohodu ako schopnosť</a:t>
            </a:r>
            <a:r>
              <a:rPr lang="en-US" sz="2000" dirty="0">
                <a:latin typeface="Aptos" panose="020B0004020202020204" pitchFamily="34" charset="0"/>
                <a:ea typeface="Cambria"/>
              </a:rPr>
              <a:t> </a:t>
            </a:r>
            <a:r>
              <a:rPr lang="sk-SK" sz="2000" dirty="0">
                <a:latin typeface="Aptos" panose="020B0004020202020204" pitchFamily="34" charset="0"/>
                <a:ea typeface="Cambria"/>
              </a:rPr>
              <a:t>využívať</a:t>
            </a:r>
            <a:r>
              <a:rPr lang="en-US" sz="2000" dirty="0">
                <a:latin typeface="Aptos" panose="020B0004020202020204" pitchFamily="34" charset="0"/>
                <a:ea typeface="Cambria"/>
              </a:rPr>
              <a:t> </a:t>
            </a:r>
            <a:r>
              <a:rPr lang="sk-SK" sz="2000" dirty="0">
                <a:latin typeface="Aptos" panose="020B0004020202020204" pitchFamily="34" charset="0"/>
                <a:ea typeface="Cambria"/>
              </a:rPr>
              <a:t>technológie</a:t>
            </a:r>
            <a:r>
              <a:rPr lang="en-US" sz="2000" dirty="0">
                <a:latin typeface="Aptos" panose="020B0004020202020204" pitchFamily="34" charset="0"/>
                <a:ea typeface="Cambria"/>
              </a:rPr>
              <a:t>, </a:t>
            </a:r>
            <a:r>
              <a:rPr lang="sk-SK" sz="2000" dirty="0">
                <a:latin typeface="Aptos" panose="020B0004020202020204" pitchFamily="34" charset="0"/>
                <a:ea typeface="Cambria"/>
              </a:rPr>
              <a:t>stav</a:t>
            </a:r>
            <a:r>
              <a:rPr lang="en-US" sz="2000" dirty="0">
                <a:latin typeface="Aptos" panose="020B0004020202020204" pitchFamily="34" charset="0"/>
                <a:ea typeface="Cambria"/>
              </a:rPr>
              <a:t> </a:t>
            </a:r>
            <a:r>
              <a:rPr lang="sk-SK" sz="2000" dirty="0">
                <a:latin typeface="Aptos" panose="020B0004020202020204" pitchFamily="34" charset="0"/>
                <a:ea typeface="Cambria"/>
              </a:rPr>
              <a:t>duševného</a:t>
            </a:r>
            <a:r>
              <a:rPr lang="en-US" sz="2000" dirty="0">
                <a:latin typeface="Aptos" panose="020B0004020202020204" pitchFamily="34" charset="0"/>
                <a:ea typeface="Cambria"/>
              </a:rPr>
              <a:t> </a:t>
            </a:r>
            <a:r>
              <a:rPr lang="sk-SK" sz="2000" dirty="0">
                <a:latin typeface="Aptos" panose="020B0004020202020204" pitchFamily="34" charset="0"/>
                <a:ea typeface="Cambria"/>
              </a:rPr>
              <a:t>zdravia a cestu k objavovaniu pozitívneho prínosu technológií</a:t>
            </a:r>
            <a:r>
              <a:rPr lang="en-US" sz="2000" dirty="0">
                <a:latin typeface="Aptos" panose="020B0004020202020204" pitchFamily="34" charset="0"/>
                <a:ea typeface="Cambria"/>
              </a:rPr>
              <a:t> pre </a:t>
            </a:r>
            <a:r>
              <a:rPr lang="sk-SK" sz="2000" dirty="0">
                <a:latin typeface="Aptos" panose="020B0004020202020204" pitchFamily="34" charset="0"/>
                <a:ea typeface="Cambria"/>
              </a:rPr>
              <a:t>naše životy</a:t>
            </a:r>
            <a:r>
              <a:rPr lang="en-US" sz="2000" dirty="0">
                <a:latin typeface="Aptos" panose="020B0004020202020204" pitchFamily="34" charset="0"/>
                <a:ea typeface="Cambria"/>
              </a:rPr>
              <a:t>. Av</a:t>
            </a:r>
            <a:r>
              <a:rPr lang="sk-SK" sz="2000" dirty="0">
                <a:latin typeface="Aptos" panose="020B0004020202020204" pitchFamily="34" charset="0"/>
                <a:ea typeface="Cambria"/>
              </a:rPr>
              <a:t>in príbeh nás inšpiruje k tomu</a:t>
            </a:r>
            <a:r>
              <a:rPr lang="en-US" sz="2000" dirty="0">
                <a:latin typeface="Aptos" panose="020B0004020202020204" pitchFamily="34" charset="0"/>
                <a:ea typeface="Cambria"/>
              </a:rPr>
              <a:t>, aby </a:t>
            </a:r>
            <a:r>
              <a:rPr lang="sk-SK" sz="2000" dirty="0">
                <a:latin typeface="Aptos" panose="020B0004020202020204" pitchFamily="34" charset="0"/>
                <a:ea typeface="Cambria"/>
              </a:rPr>
              <a:t>sme technológie využívali tak, aby</a:t>
            </a:r>
            <a:r>
              <a:rPr lang="en-US" sz="2000" dirty="0">
                <a:latin typeface="Aptos" panose="020B0004020202020204" pitchFamily="34" charset="0"/>
                <a:ea typeface="Cambria"/>
              </a:rPr>
              <a:t> </a:t>
            </a:r>
            <a:r>
              <a:rPr lang="sk-SK" sz="2000" dirty="0">
                <a:latin typeface="Aptos" panose="020B0004020202020204" pitchFamily="34" charset="0"/>
                <a:ea typeface="Cambria"/>
              </a:rPr>
              <a:t>pracovali </a:t>
            </a:r>
            <a:r>
              <a:rPr lang="en-US" sz="2000" dirty="0">
                <a:latin typeface="Aptos" panose="020B0004020202020204" pitchFamily="34" charset="0"/>
                <a:ea typeface="Cambria"/>
              </a:rPr>
              <a:t>pre </a:t>
            </a:r>
            <a:r>
              <a:rPr lang="sk-SK" sz="2000" dirty="0">
                <a:latin typeface="Aptos" panose="020B0004020202020204" pitchFamily="34" charset="0"/>
                <a:ea typeface="Cambria"/>
              </a:rPr>
              <a:t>nás</a:t>
            </a:r>
            <a:r>
              <a:rPr lang="en-US" sz="2000" dirty="0">
                <a:latin typeface="Aptos" panose="020B0004020202020204" pitchFamily="34" charset="0"/>
                <a:ea typeface="Cambria"/>
              </a:rPr>
              <a:t> a </a:t>
            </a:r>
            <a:r>
              <a:rPr lang="sk-SK" sz="2000" dirty="0">
                <a:latin typeface="Aptos" panose="020B0004020202020204" pitchFamily="34" charset="0"/>
                <a:ea typeface="Cambria"/>
              </a:rPr>
              <a:t>zabezpečili nám</a:t>
            </a:r>
            <a:r>
              <a:rPr lang="en-US" sz="2000" dirty="0">
                <a:latin typeface="Aptos" panose="020B0004020202020204" pitchFamily="34" charset="0"/>
                <a:ea typeface="Cambria"/>
              </a:rPr>
              <a:t> </a:t>
            </a:r>
            <a:r>
              <a:rPr lang="sk-SK" sz="2000" dirty="0">
                <a:latin typeface="Aptos" panose="020B0004020202020204" pitchFamily="34" charset="0"/>
                <a:ea typeface="Cambria"/>
              </a:rPr>
              <a:t>priaznivú rovnováhu </a:t>
            </a:r>
            <a:r>
              <a:rPr lang="en-US" sz="2000" dirty="0">
                <a:latin typeface="Aptos" panose="020B0004020202020204" pitchFamily="34" charset="0"/>
                <a:ea typeface="Cambria"/>
              </a:rPr>
              <a:t>v</a:t>
            </a:r>
            <a:r>
              <a:rPr lang="sk-SK" sz="2000" dirty="0">
                <a:latin typeface="Aptos" panose="020B0004020202020204" pitchFamily="34" charset="0"/>
                <a:ea typeface="Cambria"/>
              </a:rPr>
              <a:t>o vzťahu k</a:t>
            </a:r>
            <a:r>
              <a:rPr lang="en-US" sz="2000" dirty="0">
                <a:latin typeface="Aptos" panose="020B0004020202020204" pitchFamily="34" charset="0"/>
                <a:ea typeface="Cambria"/>
              </a:rPr>
              <a:t> </a:t>
            </a:r>
            <a:r>
              <a:rPr lang="sk-SK" sz="2000" dirty="0">
                <a:latin typeface="Aptos" panose="020B0004020202020204" pitchFamily="34" charset="0"/>
                <a:ea typeface="Cambria"/>
              </a:rPr>
              <a:t>digitálnym nástrojom</a:t>
            </a:r>
            <a:r>
              <a:rPr lang="en-US" sz="2000" dirty="0">
                <a:latin typeface="Aptos" panose="020B0004020202020204" pitchFamily="34" charset="0"/>
                <a:ea typeface="Cambria"/>
              </a:rPr>
              <a:t>.</a:t>
            </a:r>
            <a:r>
              <a:rPr lang="sk-SK" sz="2000" dirty="0">
                <a:latin typeface="Aptos" panose="020B0004020202020204" pitchFamily="34" charset="0"/>
                <a:ea typeface="Cambria"/>
              </a:rPr>
              <a:t> </a:t>
            </a:r>
            <a:endParaRPr lang="en-US" sz="20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744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  <a:latin typeface="Aptos" panose="020B0004020202020204" pitchFamily="34" charset="0"/>
                <a:cs typeface="Calibri Light" panose="020F0302020204030204" pitchFamily="34" charset="0"/>
              </a:rPr>
              <a:t>Digit</a:t>
            </a:r>
            <a:r>
              <a:rPr lang="sk-SK" dirty="0" err="1">
                <a:solidFill>
                  <a:srgbClr val="FFFFFF"/>
                </a:solidFill>
                <a:latin typeface="Aptos" panose="020B0004020202020204" pitchFamily="34" charset="0"/>
                <a:cs typeface="Calibri Light" panose="020F0302020204030204" pitchFamily="34" charset="0"/>
              </a:rPr>
              <a:t>álna</a:t>
            </a:r>
            <a:r>
              <a:rPr lang="sk-SK" dirty="0">
                <a:solidFill>
                  <a:srgbClr val="FFFFFF"/>
                </a:solidFill>
                <a:latin typeface="Aptos" panose="020B0004020202020204" pitchFamily="34" charset="0"/>
                <a:cs typeface="Calibri Light" panose="020F0302020204030204" pitchFamily="34" charset="0"/>
              </a:rPr>
              <a:t> pohoda</a:t>
            </a:r>
            <a:r>
              <a:rPr lang="en-US" dirty="0">
                <a:solidFill>
                  <a:srgbClr val="FFFFFF"/>
                </a:solidFill>
                <a:latin typeface="Aptos" panose="020B0004020202020204" pitchFamily="34" charset="0"/>
                <a:cs typeface="Calibri Light" panose="020F0302020204030204" pitchFamily="34" charset="0"/>
              </a:rPr>
              <a:t>: </a:t>
            </a:r>
            <a:r>
              <a:rPr lang="sk-SK" dirty="0">
                <a:solidFill>
                  <a:srgbClr val="FFFFFF"/>
                </a:solidFill>
                <a:latin typeface="Aptos" panose="020B0004020202020204" pitchFamily="34" charset="0"/>
                <a:cs typeface="Calibri Light" panose="020F0302020204030204" pitchFamily="34" charset="0"/>
              </a:rPr>
              <a:t>Prečo je dôležitá pre dospelých?</a:t>
            </a:r>
            <a:endParaRPr lang="en-US" dirty="0">
              <a:solidFill>
                <a:srgbClr val="FFFFFF"/>
              </a:solidFill>
              <a:latin typeface="Aptos" panose="020B00040202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7308" y="591344"/>
            <a:ext cx="7417032" cy="5695156"/>
          </a:xfrm>
        </p:spPr>
        <p:txBody>
          <a:bodyPr anchor="ctr">
            <a:normAutofit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sk-SK" sz="2400" dirty="0">
                <a:latin typeface="Aptos" panose="020B0004020202020204" pitchFamily="34" charset="0"/>
                <a:cs typeface="Calibri" panose="020F0502020204030204" pitchFamily="34" charset="0"/>
              </a:rPr>
              <a:t>Pre dospelých je nevyhnutné, aby mali zdravý, vyvážený, plnohodnotný a udržateľný spôsob života v digitálnom svete. Konkrétnejšie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:</a:t>
            </a:r>
            <a:r>
              <a:rPr lang="sk-SK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endParaRPr lang="en-US" sz="2400" dirty="0">
              <a:latin typeface="Aptos" panose="020B000402020202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Je to </a:t>
            </a:r>
            <a:r>
              <a:rPr lang="sk-SK" sz="2400" dirty="0">
                <a:latin typeface="Aptos" panose="020B0004020202020204" pitchFamily="34" charset="0"/>
                <a:cs typeface="Calibri" panose="020F0502020204030204" pitchFamily="34" charset="0"/>
              </a:rPr>
              <a:t>dôležitá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sk-SK" sz="2400" dirty="0">
                <a:latin typeface="Aptos" panose="020B0004020202020204" pitchFamily="34" charset="0"/>
                <a:cs typeface="Calibri" panose="020F0502020204030204" pitchFamily="34" charset="0"/>
              </a:rPr>
              <a:t>ľudská potreba 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v </a:t>
            </a:r>
            <a:r>
              <a:rPr lang="sk-SK" sz="2400" dirty="0">
                <a:latin typeface="Aptos" panose="020B0004020202020204" pitchFamily="34" charset="0"/>
                <a:cs typeface="Calibri" panose="020F0502020204030204" pitchFamily="34" charset="0"/>
              </a:rPr>
              <a:t>digitálnom veku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.</a:t>
            </a:r>
            <a:r>
              <a:rPr lang="sk-SK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sk-SK" sz="2400" dirty="0">
                <a:latin typeface="Aptos" panose="020B0004020202020204" pitchFamily="34" charset="0"/>
                <a:cs typeface="Calibri" panose="020F0502020204030204" pitchFamily="34" charset="0"/>
              </a:rPr>
              <a:t>Prispieva k fyzickému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, </a:t>
            </a:r>
            <a:r>
              <a:rPr lang="sk-SK" sz="2400" dirty="0">
                <a:latin typeface="Aptos" panose="020B0004020202020204" pitchFamily="34" charset="0"/>
                <a:cs typeface="Calibri" panose="020F0502020204030204" pitchFamily="34" charset="0"/>
              </a:rPr>
              <a:t>psychickému a sociálnemu zdraviu a pohode ľudí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. </a:t>
            </a:r>
            <a:r>
              <a:rPr lang="sk-SK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endParaRPr lang="en-US" sz="2400" dirty="0">
              <a:latin typeface="Aptos" panose="020B000402020202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sk-SK" sz="2400" dirty="0">
                <a:latin typeface="Aptos" panose="020B0004020202020204" pitchFamily="34" charset="0"/>
                <a:cs typeface="Calibri" panose="020F0502020204030204" pitchFamily="34" charset="0"/>
              </a:rPr>
              <a:t>Znamená to, že ľudia majú kontrolu nad svojím životom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. </a:t>
            </a:r>
            <a:r>
              <a:rPr lang="sk-SK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endParaRPr lang="en-US" sz="2400" dirty="0">
              <a:latin typeface="Aptos" panose="020B000402020202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sk-SK" sz="2400" dirty="0">
                <a:latin typeface="Aptos" panose="020B0004020202020204" pitchFamily="34" charset="0"/>
                <a:cs typeface="Calibri" panose="020F0502020204030204" pitchFamily="34" charset="0"/>
              </a:rPr>
              <a:t>Podporuje vytváranie zdravých návykov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sk-SK" sz="2400" dirty="0">
                <a:latin typeface="Aptos" panose="020B0004020202020204" pitchFamily="34" charset="0"/>
                <a:cs typeface="Calibri" panose="020F0502020204030204" pitchFamily="34" charset="0"/>
              </a:rPr>
              <a:t>pre existenciu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v </a:t>
            </a:r>
            <a:r>
              <a:rPr lang="sk-SK" sz="2400" dirty="0">
                <a:latin typeface="Aptos" panose="020B0004020202020204" pitchFamily="34" charset="0"/>
                <a:cs typeface="Calibri" panose="020F0502020204030204" pitchFamily="34" charset="0"/>
              </a:rPr>
              <a:t>digitálnom svete. 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Je to </a:t>
            </a:r>
            <a:r>
              <a:rPr lang="sk-SK" sz="2400" dirty="0">
                <a:latin typeface="Aptos" panose="020B0004020202020204" pitchFamily="34" charset="0"/>
                <a:cs typeface="Calibri" panose="020F0502020204030204" pitchFamily="34" charset="0"/>
              </a:rPr>
              <a:t>proces rozvoja uvedomelého 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a </a:t>
            </a:r>
            <a:r>
              <a:rPr lang="sk-SK" sz="2400" dirty="0">
                <a:latin typeface="Aptos" panose="020B0004020202020204" pitchFamily="34" charset="0"/>
                <a:cs typeface="Calibri" panose="020F0502020204030204" pitchFamily="34" charset="0"/>
              </a:rPr>
              <a:t>zodpovedného spôsobu konania 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v </a:t>
            </a:r>
            <a:r>
              <a:rPr lang="sk-SK" sz="2400" dirty="0">
                <a:latin typeface="Aptos" panose="020B0004020202020204" pitchFamily="34" charset="0"/>
                <a:cs typeface="Calibri" panose="020F0502020204030204" pitchFamily="34" charset="0"/>
              </a:rPr>
              <a:t>digitálnom prostredí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. </a:t>
            </a:r>
            <a:r>
              <a:rPr lang="sk-SK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endParaRPr lang="en-US" sz="2400" dirty="0">
              <a:latin typeface="Aptos" panose="020B000402020202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Je to </a:t>
            </a:r>
            <a:r>
              <a:rPr lang="sk-SK" sz="2400" dirty="0">
                <a:latin typeface="Aptos" panose="020B0004020202020204" pitchFamily="34" charset="0"/>
                <a:cs typeface="Calibri" panose="020F0502020204030204" pitchFamily="34" charset="0"/>
              </a:rPr>
              <a:t>kľúčový komponent budovania digitálnej odolnosti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.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§"/>
            </a:pPr>
            <a:endParaRPr lang="en-US" dirty="0"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89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BE27E721-AF77-4034-76E7-B653B6962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7885"/>
          </a:xfrm>
        </p:spPr>
        <p:txBody>
          <a:bodyPr>
            <a:normAutofit/>
          </a:bodyPr>
          <a:lstStyle/>
          <a:p>
            <a:r>
              <a:rPr lang="sk-SK" dirty="0">
                <a:latin typeface="Aptos" panose="020B0004020202020204" pitchFamily="34" charset="0"/>
                <a:ea typeface="Cambria"/>
              </a:rPr>
              <a:t>Odpojte sa, aby ste sa pripojili </a:t>
            </a:r>
            <a:endParaRPr lang="en-US" dirty="0">
              <a:latin typeface="Aptos" panose="020B0004020202020204" pitchFamily="34" charset="0"/>
              <a:ea typeface="Cambria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9B82E99-8401-914C-FF78-385CEA300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3910"/>
            <a:ext cx="11140440" cy="5054665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indent="0" algn="just">
              <a:buNone/>
            </a:pPr>
            <a:endParaRPr lang="sk-SK" sz="2000" dirty="0">
              <a:latin typeface="Aptos" panose="020B0004020202020204" pitchFamily="34" charset="0"/>
              <a:ea typeface="Cambria"/>
            </a:endParaRPr>
          </a:p>
          <a:p>
            <a:pPr marL="0" indent="0" algn="just">
              <a:buNone/>
            </a:pPr>
            <a:r>
              <a:rPr lang="sk-SK" sz="2000" dirty="0">
                <a:latin typeface="Aptos" panose="020B0004020202020204" pitchFamily="34" charset="0"/>
                <a:ea typeface="Cambria"/>
              </a:rPr>
              <a:t>V jedno ráno sa stalo niečo nezvyčajné. Tom dostal e-mail od neznámeho odosielateľa s názvom „Prevezmite na sebou kontrolu“. Tom bol zvedavý a otvoril e-mail a našiel v ňom jednoduchú správu: „Dbajte na to, čo je dôležité. Odpojte sa, aby ste sa znova pripojili." Tom, zmätený a zároveň zvedavý, sa rozhodol výzvu prijať. Začal tým, že nechal telefón doma a išiel na prechádzku do parku. Keď sa prechádzal, všimol si smiech hrajúcich sa detí a pokojný zvuk neďalekej fontány – zvuky a pohľady, ktoré mu zvyčajne unikli</a:t>
            </a:r>
            <a:r>
              <a:rPr lang="en-US" sz="2000" dirty="0">
                <a:latin typeface="Aptos" panose="020B0004020202020204" pitchFamily="34" charset="0"/>
                <a:ea typeface="Cambria"/>
              </a:rPr>
              <a:t>.</a:t>
            </a:r>
            <a:r>
              <a:rPr lang="sk-SK" sz="20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Aptos" panose="020B0004020202020204" pitchFamily="34" charset="0"/>
                <a:ea typeface="Cambria"/>
              </a:rPr>
              <a:t> </a:t>
            </a:r>
            <a:endParaRPr lang="en-US" sz="2000" dirty="0">
              <a:latin typeface="Aptos" panose="020B0004020202020204" pitchFamily="34" charset="0"/>
            </a:endParaRPr>
          </a:p>
          <a:p>
            <a:pPr marL="0" indent="0" algn="just">
              <a:buNone/>
            </a:pPr>
            <a:endParaRPr lang="sk-SK" sz="2000" dirty="0">
              <a:latin typeface="Aptos" panose="020B0004020202020204" pitchFamily="34" charset="0"/>
              <a:ea typeface="Cambria"/>
            </a:endParaRPr>
          </a:p>
          <a:p>
            <a:pPr marL="0" indent="0" algn="just">
              <a:buNone/>
            </a:pPr>
            <a:r>
              <a:rPr lang="sk-SK" sz="2000" dirty="0">
                <a:latin typeface="Aptos" panose="020B0004020202020204" pitchFamily="34" charset="0"/>
                <a:ea typeface="Cambria"/>
              </a:rPr>
              <a:t>Inšpirovaný touto skúsenosťou sa </a:t>
            </a:r>
            <a:r>
              <a:rPr lang="en-US" sz="2000" dirty="0">
                <a:latin typeface="Aptos" panose="020B0004020202020204" pitchFamily="34" charset="0"/>
                <a:ea typeface="Cambria"/>
              </a:rPr>
              <a:t>Tom </a:t>
            </a:r>
            <a:r>
              <a:rPr lang="sk-SK" sz="2000" dirty="0">
                <a:latin typeface="Aptos" panose="020B0004020202020204" pitchFamily="34" charset="0"/>
                <a:ea typeface="Cambria"/>
              </a:rPr>
              <a:t>vydal na dobrodružstvo znovuobjavenia svojho</a:t>
            </a:r>
            <a:r>
              <a:rPr lang="en-US" sz="2000" dirty="0">
                <a:latin typeface="Aptos" panose="020B0004020202020204" pitchFamily="34" charset="0"/>
                <a:ea typeface="Cambria"/>
              </a:rPr>
              <a:t> </a:t>
            </a:r>
            <a:r>
              <a:rPr lang="sk-SK" sz="2000" dirty="0">
                <a:latin typeface="Aptos" panose="020B0004020202020204" pitchFamily="34" charset="0"/>
                <a:ea typeface="Cambria"/>
              </a:rPr>
              <a:t>mesta</a:t>
            </a:r>
            <a:r>
              <a:rPr lang="en-US" sz="2000" dirty="0">
                <a:latin typeface="Aptos" panose="020B0004020202020204" pitchFamily="34" charset="0"/>
                <a:ea typeface="Cambria"/>
              </a:rPr>
              <a:t> a </a:t>
            </a:r>
            <a:r>
              <a:rPr lang="sk-SK" sz="2000" dirty="0">
                <a:latin typeface="Aptos" panose="020B0004020202020204" pitchFamily="34" charset="0"/>
                <a:ea typeface="Cambria"/>
              </a:rPr>
              <a:t>seba</a:t>
            </a:r>
            <a:r>
              <a:rPr lang="en-US" sz="2000" dirty="0">
                <a:latin typeface="Aptos" panose="020B0004020202020204" pitchFamily="34" charset="0"/>
                <a:ea typeface="Cambria"/>
              </a:rPr>
              <a:t>, </a:t>
            </a:r>
            <a:r>
              <a:rPr lang="sk-SK" sz="2000" dirty="0">
                <a:latin typeface="Aptos" panose="020B0004020202020204" pitchFamily="34" charset="0"/>
                <a:ea typeface="Cambria"/>
              </a:rPr>
              <a:t>navštívil</a:t>
            </a:r>
            <a:r>
              <a:rPr lang="en-US" sz="2000" dirty="0">
                <a:latin typeface="Aptos" panose="020B0004020202020204" pitchFamily="34" charset="0"/>
                <a:ea typeface="Cambria"/>
              </a:rPr>
              <a:t> </a:t>
            </a:r>
            <a:r>
              <a:rPr lang="sk-SK" sz="2000" dirty="0">
                <a:latin typeface="Aptos" panose="020B0004020202020204" pitchFamily="34" charset="0"/>
                <a:ea typeface="Cambria"/>
              </a:rPr>
              <a:t>múzeá, miestne trhy a kaviarne</a:t>
            </a:r>
            <a:r>
              <a:rPr lang="en-US" sz="2000" dirty="0">
                <a:latin typeface="Aptos" panose="020B0004020202020204" pitchFamily="34" charset="0"/>
                <a:ea typeface="Cambria"/>
              </a:rPr>
              <a:t>, a to </a:t>
            </a:r>
            <a:r>
              <a:rPr lang="sk-SK" sz="2000" dirty="0">
                <a:latin typeface="Aptos" panose="020B0004020202020204" pitchFamily="34" charset="0"/>
                <a:ea typeface="Cambria"/>
              </a:rPr>
              <a:t>všetko bez neustáleho cinkania telefónu</a:t>
            </a:r>
            <a:r>
              <a:rPr lang="en-US" sz="2000" dirty="0">
                <a:latin typeface="Aptos" panose="020B0004020202020204" pitchFamily="34" charset="0"/>
                <a:ea typeface="Cambria"/>
              </a:rPr>
              <a:t>. </a:t>
            </a:r>
            <a:r>
              <a:rPr lang="sk-SK" sz="2000" dirty="0">
                <a:latin typeface="Aptos" panose="020B0004020202020204" pitchFamily="34" charset="0"/>
                <a:ea typeface="Cambria"/>
              </a:rPr>
              <a:t>Začal čítať knihy v tichých zákutiach knižníc</a:t>
            </a:r>
            <a:r>
              <a:rPr lang="en-US" sz="2000" dirty="0">
                <a:latin typeface="Aptos" panose="020B0004020202020204" pitchFamily="34" charset="0"/>
                <a:ea typeface="Cambria"/>
              </a:rPr>
              <a:t>, </a:t>
            </a:r>
            <a:r>
              <a:rPr lang="sk-SK" sz="2000" dirty="0">
                <a:latin typeface="Aptos" panose="020B0004020202020204" pitchFamily="34" charset="0"/>
                <a:ea typeface="Cambria"/>
              </a:rPr>
              <a:t>nadväzoval rozhovory s neznámymi ľuďmi </a:t>
            </a:r>
            <a:r>
              <a:rPr lang="en-US" sz="2000" dirty="0">
                <a:latin typeface="Aptos" panose="020B0004020202020204" pitchFamily="34" charset="0"/>
                <a:ea typeface="Cambria"/>
              </a:rPr>
              <a:t>a </a:t>
            </a:r>
            <a:r>
              <a:rPr lang="sk-SK" sz="2000" dirty="0">
                <a:latin typeface="Aptos" panose="020B0004020202020204" pitchFamily="34" charset="0"/>
                <a:ea typeface="Cambria"/>
              </a:rPr>
              <a:t>navštevoval</a:t>
            </a:r>
            <a:r>
              <a:rPr lang="en-US" sz="2000" dirty="0">
                <a:latin typeface="Aptos" panose="020B0004020202020204" pitchFamily="34" charset="0"/>
                <a:ea typeface="Cambria"/>
              </a:rPr>
              <a:t> </a:t>
            </a:r>
            <a:r>
              <a:rPr lang="sk-SK" sz="2000" dirty="0">
                <a:latin typeface="Aptos" panose="020B0004020202020204" pitchFamily="34" charset="0"/>
                <a:ea typeface="Cambria"/>
              </a:rPr>
              <a:t>spoločenské podujatia</a:t>
            </a:r>
            <a:r>
              <a:rPr lang="en-US" sz="2000" dirty="0">
                <a:latin typeface="Aptos" panose="020B0004020202020204" pitchFamily="34" charset="0"/>
                <a:ea typeface="Cambria"/>
              </a:rPr>
              <a:t>, </a:t>
            </a:r>
            <a:r>
              <a:rPr lang="sk-SK" sz="2000" dirty="0">
                <a:latin typeface="Aptos" panose="020B0004020202020204" pitchFamily="34" charset="0"/>
                <a:ea typeface="Cambria"/>
              </a:rPr>
              <a:t>pričom nachádzal radosť </a:t>
            </a:r>
            <a:r>
              <a:rPr lang="en-US" sz="2000" dirty="0">
                <a:latin typeface="Aptos" panose="020B0004020202020204" pitchFamily="34" charset="0"/>
                <a:ea typeface="Cambria"/>
              </a:rPr>
              <a:t>zo </a:t>
            </a:r>
            <a:r>
              <a:rPr lang="sk-SK" sz="2000" dirty="0">
                <a:latin typeface="Aptos" panose="020B0004020202020204" pitchFamily="34" charset="0"/>
                <a:ea typeface="Cambria"/>
              </a:rPr>
              <a:t>skutočných zážitkov</a:t>
            </a:r>
            <a:r>
              <a:rPr lang="en-US" sz="2000" dirty="0">
                <a:latin typeface="Aptos" panose="020B0004020202020204" pitchFamily="34" charset="0"/>
                <a:ea typeface="Cambria"/>
              </a:rPr>
              <a:t>. </a:t>
            </a:r>
            <a:r>
              <a:rPr lang="sk-SK" sz="2000" dirty="0">
                <a:latin typeface="Aptos" panose="020B0004020202020204" pitchFamily="34" charset="0"/>
                <a:ea typeface="Cambria"/>
              </a:rPr>
              <a:t>Ako sa dni menili na týždne</a:t>
            </a:r>
            <a:r>
              <a:rPr lang="en-US" sz="2000" dirty="0">
                <a:latin typeface="Aptos" panose="020B0004020202020204" pitchFamily="34" charset="0"/>
                <a:ea typeface="Cambria"/>
              </a:rPr>
              <a:t>, Tom </a:t>
            </a:r>
            <a:r>
              <a:rPr lang="sk-SK" sz="2000" dirty="0">
                <a:latin typeface="Aptos" panose="020B0004020202020204" pitchFamily="34" charset="0"/>
                <a:ea typeface="Cambria"/>
              </a:rPr>
              <a:t>si uvedomil, že </a:t>
            </a:r>
            <a:r>
              <a:rPr lang="en-US" sz="2000" dirty="0">
                <a:latin typeface="Aptos" panose="020B0004020202020204" pitchFamily="34" charset="0"/>
                <a:ea typeface="Cambria"/>
              </a:rPr>
              <a:t>ho </a:t>
            </a:r>
            <a:r>
              <a:rPr lang="sk-SK" sz="2000" dirty="0">
                <a:latin typeface="Aptos" panose="020B0004020202020204" pitchFamily="34" charset="0"/>
                <a:ea typeface="Cambria"/>
              </a:rPr>
              <a:t>ovládali negatívne digitálne návyky</a:t>
            </a:r>
            <a:r>
              <a:rPr lang="en-US" sz="2000" dirty="0">
                <a:latin typeface="Aptos" panose="020B0004020202020204" pitchFamily="34" charset="0"/>
                <a:ea typeface="Cambria"/>
              </a:rPr>
              <a:t>, a je </a:t>
            </a:r>
            <a:r>
              <a:rPr lang="sk-SK" sz="2000" dirty="0">
                <a:latin typeface="Aptos" panose="020B0004020202020204" pitchFamily="34" charset="0"/>
                <a:ea typeface="Cambria"/>
              </a:rPr>
              <a:t>najvyšší čas</a:t>
            </a:r>
            <a:r>
              <a:rPr lang="en-US" sz="2000" dirty="0">
                <a:latin typeface="Aptos" panose="020B0004020202020204" pitchFamily="34" charset="0"/>
                <a:ea typeface="Cambria"/>
              </a:rPr>
              <a:t> to z</a:t>
            </a:r>
            <a:r>
              <a:rPr lang="sk-SK" sz="2000" dirty="0">
                <a:latin typeface="Aptos" panose="020B0004020202020204" pitchFamily="34" charset="0"/>
                <a:ea typeface="Cambria"/>
              </a:rPr>
              <a:t>meniť</a:t>
            </a:r>
            <a:r>
              <a:rPr lang="en-US" sz="2000" dirty="0">
                <a:latin typeface="Aptos" panose="020B0004020202020204" pitchFamily="34" charset="0"/>
                <a:ea typeface="Cambria"/>
              </a:rPr>
              <a:t>.</a:t>
            </a:r>
            <a:r>
              <a:rPr lang="sk-SK" sz="2000" dirty="0">
                <a:latin typeface="Aptos" panose="020B0004020202020204" pitchFamily="34" charset="0"/>
                <a:ea typeface="Cambria"/>
              </a:rPr>
              <a:t> </a:t>
            </a:r>
            <a:r>
              <a:rPr lang="en-US" sz="2000" dirty="0">
                <a:latin typeface="Aptos" panose="020B0004020202020204" pitchFamily="34" charset="0"/>
                <a:ea typeface="Cambria"/>
              </a:rPr>
              <a:t> </a:t>
            </a:r>
            <a:endParaRPr lang="sk-SK" sz="2000" dirty="0">
              <a:latin typeface="Aptos" panose="020B0004020202020204" pitchFamily="34" charset="0"/>
              <a:ea typeface="Cambria"/>
            </a:endParaRPr>
          </a:p>
          <a:p>
            <a:pPr marL="0" indent="0" algn="just">
              <a:buNone/>
            </a:pPr>
            <a:endParaRPr lang="sk-SK" sz="2000" dirty="0">
              <a:latin typeface="Aptos" panose="020B0004020202020204" pitchFamily="34" charset="0"/>
              <a:ea typeface="Cambria"/>
            </a:endParaRPr>
          </a:p>
          <a:p>
            <a:pPr marL="0" indent="0" algn="just">
              <a:buNone/>
            </a:pPr>
            <a:r>
              <a:rPr lang="sk-SK" sz="2000" dirty="0">
                <a:latin typeface="Aptos" panose="020B0004020202020204" pitchFamily="34" charset="0"/>
                <a:ea typeface="Cambria"/>
              </a:rPr>
              <a:t>Stanovil si pravidlá pre seba, obmedzil čas strávený pred</a:t>
            </a:r>
            <a:r>
              <a:rPr lang="en-US" sz="2000" dirty="0">
                <a:latin typeface="Aptos" panose="020B0004020202020204" pitchFamily="34" charset="0"/>
                <a:ea typeface="Cambria"/>
              </a:rPr>
              <a:t> </a:t>
            </a:r>
            <a:r>
              <a:rPr lang="sk-SK" sz="2000" dirty="0">
                <a:latin typeface="Aptos" panose="020B0004020202020204" pitchFamily="34" charset="0"/>
                <a:ea typeface="Cambria"/>
              </a:rPr>
              <a:t>obrazovkou</a:t>
            </a:r>
            <a:r>
              <a:rPr lang="en-US" sz="2000" dirty="0">
                <a:latin typeface="Aptos" panose="020B0004020202020204" pitchFamily="34" charset="0"/>
                <a:ea typeface="Cambria"/>
              </a:rPr>
              <a:t>, </a:t>
            </a:r>
            <a:r>
              <a:rPr lang="sk-SK" sz="2000" dirty="0">
                <a:latin typeface="Aptos" panose="020B0004020202020204" pitchFamily="34" charset="0"/>
                <a:ea typeface="Cambria"/>
              </a:rPr>
              <a:t>vypol upozornenia po práci a viac sa zapájal</a:t>
            </a:r>
            <a:r>
              <a:rPr lang="en-US" sz="2000" dirty="0">
                <a:latin typeface="Aptos" panose="020B0004020202020204" pitchFamily="34" charset="0"/>
                <a:ea typeface="Cambria"/>
              </a:rPr>
              <a:t> do </a:t>
            </a:r>
            <a:r>
              <a:rPr lang="sk-SK" sz="2000" dirty="0">
                <a:latin typeface="Aptos" panose="020B0004020202020204" pitchFamily="34" charset="0"/>
                <a:ea typeface="Cambria"/>
              </a:rPr>
              <a:t>osobných interakcií</a:t>
            </a:r>
            <a:r>
              <a:rPr lang="en-US" sz="2000" dirty="0">
                <a:latin typeface="Aptos" panose="020B0004020202020204" pitchFamily="34" charset="0"/>
                <a:ea typeface="Cambria"/>
              </a:rPr>
              <a:t>. </a:t>
            </a:r>
            <a:r>
              <a:rPr lang="sk-SK" sz="2000" dirty="0">
                <a:latin typeface="Aptos" panose="020B0004020202020204" pitchFamily="34" charset="0"/>
                <a:ea typeface="Cambria"/>
              </a:rPr>
              <a:t>Pomaly znovu získal kontrolu nad svojím digitálnym životom a vybral si, kedy a ako sa pripojí online. Nakoniec sa </a:t>
            </a:r>
            <a:r>
              <a:rPr lang="sk-SK" sz="2000" dirty="0" err="1">
                <a:latin typeface="Aptos" panose="020B0004020202020204" pitchFamily="34" charset="0"/>
                <a:ea typeface="Cambria"/>
              </a:rPr>
              <a:t>Tomov</a:t>
            </a:r>
            <a:r>
              <a:rPr lang="sk-SK" sz="2000" dirty="0">
                <a:latin typeface="Aptos" panose="020B0004020202020204" pitchFamily="34" charset="0"/>
                <a:ea typeface="Cambria"/>
              </a:rPr>
              <a:t> život zmenil. E-mail</a:t>
            </a:r>
            <a:r>
              <a:rPr lang="en-US" sz="2000" dirty="0">
                <a:latin typeface="Aptos" panose="020B0004020202020204" pitchFamily="34" charset="0"/>
                <a:ea typeface="Cambria"/>
              </a:rPr>
              <a:t>, </a:t>
            </a:r>
            <a:r>
              <a:rPr lang="sk-SK" sz="2000" dirty="0">
                <a:latin typeface="Aptos" panose="020B0004020202020204" pitchFamily="34" charset="0"/>
                <a:ea typeface="Cambria"/>
              </a:rPr>
              <a:t>ktorý kedysi pripomínal malú vlnku</a:t>
            </a:r>
            <a:r>
              <a:rPr lang="en-US" sz="2000" dirty="0">
                <a:latin typeface="Aptos" panose="020B0004020202020204" pitchFamily="34" charset="0"/>
                <a:ea typeface="Cambria"/>
              </a:rPr>
              <a:t>, </a:t>
            </a:r>
            <a:r>
              <a:rPr lang="sk-SK" sz="2000" dirty="0">
                <a:latin typeface="Aptos" panose="020B0004020202020204" pitchFamily="34" charset="0"/>
                <a:ea typeface="Cambria"/>
              </a:rPr>
              <a:t>sa zmenil na</a:t>
            </a:r>
            <a:r>
              <a:rPr lang="en-US" sz="2000" dirty="0">
                <a:latin typeface="Aptos" panose="020B0004020202020204" pitchFamily="34" charset="0"/>
                <a:ea typeface="Cambria"/>
              </a:rPr>
              <a:t> </a:t>
            </a:r>
            <a:r>
              <a:rPr lang="sk-SK" sz="2000" dirty="0">
                <a:latin typeface="Aptos" panose="020B0004020202020204" pitchFamily="34" charset="0"/>
                <a:ea typeface="Cambria"/>
              </a:rPr>
              <a:t>veľkú vlnu zmien, ktorá ho priviedla k spôsobu života</a:t>
            </a:r>
            <a:r>
              <a:rPr lang="en-US" sz="2000" dirty="0">
                <a:latin typeface="Aptos" panose="020B0004020202020204" pitchFamily="34" charset="0"/>
                <a:ea typeface="Cambria"/>
              </a:rPr>
              <a:t>, v </a:t>
            </a:r>
            <a:r>
              <a:rPr lang="sk-SK" sz="2000" dirty="0">
                <a:latin typeface="Aptos" panose="020B0004020202020204" pitchFamily="34" charset="0"/>
                <a:ea typeface="Cambria"/>
              </a:rPr>
              <a:t>ktorom</a:t>
            </a:r>
            <a:r>
              <a:rPr lang="en-US" sz="2000" dirty="0">
                <a:latin typeface="Aptos" panose="020B0004020202020204" pitchFamily="34" charset="0"/>
                <a:ea typeface="Cambria"/>
              </a:rPr>
              <a:t> </a:t>
            </a:r>
            <a:r>
              <a:rPr lang="sk-SK" sz="2000" dirty="0">
                <a:latin typeface="Aptos" panose="020B0004020202020204" pitchFamily="34" charset="0"/>
                <a:ea typeface="Cambria"/>
              </a:rPr>
              <a:t>bo</a:t>
            </a:r>
            <a:r>
              <a:rPr lang="en-US" sz="2000" dirty="0">
                <a:latin typeface="Aptos" panose="020B0004020202020204" pitchFamily="34" charset="0"/>
                <a:ea typeface="Cambria"/>
              </a:rPr>
              <a:t>l</a:t>
            </a:r>
            <a:r>
              <a:rPr lang="sk-SK" sz="2000" dirty="0">
                <a:latin typeface="Aptos" panose="020B0004020202020204" pitchFamily="34" charset="0"/>
                <a:ea typeface="Cambria"/>
              </a:rPr>
              <a:t>i</a:t>
            </a:r>
            <a:r>
              <a:rPr lang="en-US" sz="2000" dirty="0">
                <a:latin typeface="Aptos" panose="020B0004020202020204" pitchFamily="34" charset="0"/>
                <a:ea typeface="Cambria"/>
              </a:rPr>
              <a:t> </a:t>
            </a:r>
            <a:r>
              <a:rPr lang="sk-SK" sz="2000" dirty="0">
                <a:latin typeface="Aptos" panose="020B0004020202020204" pitchFamily="34" charset="0"/>
                <a:ea typeface="Cambria"/>
              </a:rPr>
              <a:t>technológie</a:t>
            </a:r>
            <a:r>
              <a:rPr lang="en-US" sz="2000" dirty="0">
                <a:latin typeface="Aptos" panose="020B0004020202020204" pitchFamily="34" charset="0"/>
                <a:ea typeface="Cambria"/>
              </a:rPr>
              <a:t> </a:t>
            </a:r>
            <a:r>
              <a:rPr lang="sk-SK" sz="2000" dirty="0">
                <a:latin typeface="Aptos" panose="020B0004020202020204" pitchFamily="34" charset="0"/>
                <a:ea typeface="Cambria"/>
              </a:rPr>
              <a:t>nástrojom a nie tyranom. Naučil sa ovládať technológie takým spôsobom, aby neboli dominantné v jeho živote</a:t>
            </a:r>
            <a:r>
              <a:rPr lang="en-US" sz="2000" dirty="0">
                <a:latin typeface="Aptos" panose="020B0004020202020204" pitchFamily="34" charset="0"/>
                <a:ea typeface="Cambria"/>
              </a:rPr>
              <a:t>. T</a:t>
            </a:r>
            <a:r>
              <a:rPr lang="sk-SK" sz="2000" dirty="0" err="1">
                <a:latin typeface="Aptos" panose="020B0004020202020204" pitchFamily="34" charset="0"/>
                <a:ea typeface="Cambria"/>
              </a:rPr>
              <a:t>omovo</a:t>
            </a:r>
            <a:r>
              <a:rPr lang="en-US" sz="2000" dirty="0">
                <a:latin typeface="Aptos" panose="020B0004020202020204" pitchFamily="34" charset="0"/>
                <a:ea typeface="Cambria"/>
              </a:rPr>
              <a:t> </a:t>
            </a:r>
            <a:r>
              <a:rPr lang="sk-SK" sz="2000" dirty="0">
                <a:latin typeface="Aptos" panose="020B0004020202020204" pitchFamily="34" charset="0"/>
                <a:ea typeface="Cambria"/>
              </a:rPr>
              <a:t>dobrodružstvo, ktoré vyvolal záhadný e-mail, mu dalo neoceniteľnú lekciu života v prítomnosti a schopnosť zvládnuť digitálny svet podľa vlastných predstáv</a:t>
            </a:r>
            <a:r>
              <a:rPr lang="en-US" sz="2000" dirty="0">
                <a:latin typeface="Aptos" panose="020B0004020202020204" pitchFamily="34" charset="0"/>
                <a:ea typeface="Cambria"/>
              </a:rPr>
              <a:t>.</a:t>
            </a:r>
            <a:r>
              <a:rPr lang="sk-SK" sz="2000" dirty="0">
                <a:latin typeface="Aptos" panose="020B0004020202020204" pitchFamily="34" charset="0"/>
                <a:ea typeface="Cambria"/>
              </a:rPr>
              <a:t> </a:t>
            </a:r>
            <a:endParaRPr lang="en-US" sz="2000" dirty="0">
              <a:latin typeface="Aptos" panose="020B0004020202020204" pitchFamily="34" charset="0"/>
              <a:ea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348543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k-SK" dirty="0">
                <a:latin typeface="Aptos" panose="020B0004020202020204" pitchFamily="34" charset="0"/>
                <a:cs typeface="Calibri Light" panose="020F0302020204030204" pitchFamily="34" charset="0"/>
              </a:rPr>
              <a:t>Digitálna pohoda a technológie</a:t>
            </a:r>
            <a:endParaRPr lang="en-US" dirty="0">
              <a:latin typeface="Aptos" panose="020B00040202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3490"/>
            <a:ext cx="10911840" cy="4645840"/>
          </a:xfrm>
        </p:spPr>
        <p:txBody>
          <a:bodyPr>
            <a:normAutofit fontScale="92500" lnSpcReduction="10000"/>
          </a:bodyPr>
          <a:lstStyle/>
          <a:p>
            <a:pPr algn="just">
              <a:spcAft>
                <a:spcPts val="600"/>
              </a:spcAft>
            </a:pP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Technológi</a:t>
            </a:r>
            <a:r>
              <a:rPr lang="sk-SK" sz="2400" dirty="0">
                <a:latin typeface="Aptos" panose="020B0004020202020204" pitchFamily="34" charset="0"/>
                <a:cs typeface="Calibri" panose="020F0502020204030204" pitchFamily="34" charset="0"/>
              </a:rPr>
              <a:t>e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, </a:t>
            </a:r>
            <a:r>
              <a:rPr lang="sk-SK" sz="2400" dirty="0">
                <a:latin typeface="Aptos" panose="020B0004020202020204" pitchFamily="34" charset="0"/>
                <a:cs typeface="Calibri" panose="020F0502020204030204" pitchFamily="34" charset="0"/>
              </a:rPr>
              <a:t>či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sk-SK" sz="2400" dirty="0">
                <a:latin typeface="Aptos" panose="020B0004020202020204" pitchFamily="34" charset="0"/>
                <a:cs typeface="Calibri" panose="020F0502020204030204" pitchFamily="34" charset="0"/>
              </a:rPr>
              <a:t>už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sk-SK" sz="2400" dirty="0">
                <a:latin typeface="Aptos" panose="020B0004020202020204" pitchFamily="34" charset="0"/>
                <a:cs typeface="Calibri" panose="020F0502020204030204" pitchFamily="34" charset="0"/>
              </a:rPr>
              <a:t>úmyselne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sk-SK" sz="2400" dirty="0">
                <a:latin typeface="Aptos" panose="020B0004020202020204" pitchFamily="34" charset="0"/>
                <a:cs typeface="Calibri" panose="020F0502020204030204" pitchFamily="34" charset="0"/>
              </a:rPr>
              <a:t>alebo neúmyselne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, </a:t>
            </a:r>
            <a:r>
              <a:rPr lang="sk-SK" sz="2400" dirty="0">
                <a:latin typeface="Aptos" panose="020B0004020202020204" pitchFamily="34" charset="0"/>
                <a:cs typeface="Calibri" panose="020F0502020204030204" pitchFamily="34" charset="0"/>
              </a:rPr>
              <a:t>sa stali súčasťou väčšiny našich životov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. </a:t>
            </a:r>
            <a:r>
              <a:rPr lang="sk-SK" sz="2400" dirty="0">
                <a:latin typeface="Aptos" panose="020B0004020202020204" pitchFamily="34" charset="0"/>
                <a:cs typeface="Calibri" panose="020F0502020204030204" pitchFamily="34" charset="0"/>
              </a:rPr>
              <a:t>Sú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sk-SK" sz="2400" dirty="0">
                <a:latin typeface="Aptos" panose="020B0004020202020204" pitchFamily="34" charset="0"/>
                <a:cs typeface="Calibri" panose="020F0502020204030204" pitchFamily="34" charset="0"/>
              </a:rPr>
              <a:t>nevyhnutnou súčasťou našej práce 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a </a:t>
            </a:r>
            <a:r>
              <a:rPr lang="sk-SK" sz="2400" dirty="0">
                <a:latin typeface="Aptos" panose="020B0004020202020204" pitchFamily="34" charset="0"/>
                <a:cs typeface="Calibri" panose="020F0502020204030204" pitchFamily="34" charset="0"/>
              </a:rPr>
              <a:t>profesionálneho života, našich skúseností so vzdelávaním a učením sa 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a/</a:t>
            </a:r>
            <a:r>
              <a:rPr lang="sk-SK" sz="2400" dirty="0">
                <a:latin typeface="Aptos" panose="020B0004020202020204" pitchFamily="34" charset="0"/>
                <a:cs typeface="Calibri" panose="020F0502020204030204" pitchFamily="34" charset="0"/>
              </a:rPr>
              <a:t>alebo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sk-SK" sz="2400" dirty="0">
                <a:latin typeface="Aptos" panose="020B0004020202020204" pitchFamily="34" charset="0"/>
                <a:cs typeface="Calibri" panose="020F0502020204030204" pitchFamily="34" charset="0"/>
              </a:rPr>
              <a:t>každodenných sociálnych interakcií a komunikácie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. </a:t>
            </a:r>
            <a:r>
              <a:rPr lang="sk-SK" sz="2400" dirty="0">
                <a:latin typeface="Aptos" panose="020B0004020202020204" pitchFamily="34" charset="0"/>
                <a:cs typeface="Calibri" panose="020F0502020204030204" pitchFamily="34" charset="0"/>
              </a:rPr>
              <a:t>Umožňujú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sk-SK" sz="2400" dirty="0">
                <a:latin typeface="Aptos" panose="020B0004020202020204" pitchFamily="34" charset="0"/>
                <a:cs typeface="Calibri" panose="020F0502020204030204" pitchFamily="34" charset="0"/>
              </a:rPr>
              <a:t>spojenie s mnohými ľuďmi buď prostredníctvom hardvéru 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(</a:t>
            </a:r>
            <a:r>
              <a:rPr lang="sk-SK" sz="2400" dirty="0">
                <a:latin typeface="Aptos" panose="020B0004020202020204" pitchFamily="34" charset="0"/>
                <a:cs typeface="Calibri" panose="020F0502020204030204" pitchFamily="34" charset="0"/>
              </a:rPr>
              <a:t>napr. PC, tablety, smartfóny...) alebo prostredníctvom webových nástrojov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, </a:t>
            </a:r>
            <a:r>
              <a:rPr lang="sk-SK" sz="2400" dirty="0">
                <a:latin typeface="Aptos" panose="020B0004020202020204" pitchFamily="34" charset="0"/>
                <a:cs typeface="Calibri" panose="020F0502020204030204" pitchFamily="34" charset="0"/>
              </a:rPr>
              <a:t>sociálnych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sk-SK" sz="2400" dirty="0">
                <a:latin typeface="Aptos" panose="020B0004020202020204" pitchFamily="34" charset="0"/>
                <a:cs typeface="Calibri" panose="020F0502020204030204" pitchFamily="34" charset="0"/>
              </a:rPr>
              <a:t>médií, aplikácií </a:t>
            </a:r>
            <a:r>
              <a:rPr lang="sk-SK" sz="2400" dirty="0" err="1">
                <a:latin typeface="Aptos" panose="020B0004020202020204" pitchFamily="34" charset="0"/>
                <a:cs typeface="Calibri" panose="020F0502020204030204" pitchFamily="34" charset="0"/>
              </a:rPr>
              <a:t>atď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.</a:t>
            </a:r>
            <a:r>
              <a:rPr lang="sk-SK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</a:p>
          <a:p>
            <a:pPr algn="just">
              <a:spcAft>
                <a:spcPts val="600"/>
              </a:spcAft>
            </a:pP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Je </a:t>
            </a:r>
            <a:r>
              <a:rPr lang="sk-SK" sz="2400" dirty="0">
                <a:latin typeface="Aptos" panose="020B0004020202020204" pitchFamily="34" charset="0"/>
                <a:cs typeface="Calibri" panose="020F0502020204030204" pitchFamily="34" charset="0"/>
              </a:rPr>
              <a:t>evidentné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, </a:t>
            </a:r>
            <a:r>
              <a:rPr lang="sk-SK" sz="2400" dirty="0">
                <a:latin typeface="Aptos" panose="020B0004020202020204" pitchFamily="34" charset="0"/>
                <a:cs typeface="Calibri" panose="020F0502020204030204" pitchFamily="34" charset="0"/>
              </a:rPr>
              <a:t>že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sk-SK" sz="2400" dirty="0">
                <a:latin typeface="Aptos" panose="020B0004020202020204" pitchFamily="34" charset="0"/>
                <a:cs typeface="Calibri" panose="020F0502020204030204" pitchFamily="34" charset="0"/>
              </a:rPr>
              <a:t>technológie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sk-SK" sz="2400" dirty="0">
                <a:latin typeface="Aptos" panose="020B0004020202020204" pitchFamily="34" charset="0"/>
                <a:cs typeface="Calibri" panose="020F0502020204030204" pitchFamily="34" charset="0"/>
              </a:rPr>
              <a:t>boli, sú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a bud</a:t>
            </a:r>
            <a:r>
              <a:rPr lang="sk-SK" sz="2400" dirty="0">
                <a:latin typeface="Aptos" panose="020B0004020202020204" pitchFamily="34" charset="0"/>
                <a:cs typeface="Calibri" panose="020F0502020204030204" pitchFamily="34" charset="0"/>
              </a:rPr>
              <a:t>ú nástrojmi pre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sk-SK" sz="2400" dirty="0">
                <a:latin typeface="Aptos" panose="020B0004020202020204" pitchFamily="34" charset="0"/>
                <a:cs typeface="Calibri" panose="020F0502020204030204" pitchFamily="34" charset="0"/>
              </a:rPr>
              <a:t>rozsiahlejšie spojenie 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s </a:t>
            </a:r>
            <a:r>
              <a:rPr lang="sk-SK" sz="2400" dirty="0">
                <a:latin typeface="Aptos" panose="020B0004020202020204" pitchFamily="34" charset="0"/>
                <a:cs typeface="Calibri" panose="020F0502020204030204" pitchFamily="34" charset="0"/>
              </a:rPr>
              <a:t>ľuďmi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.</a:t>
            </a:r>
            <a:r>
              <a:rPr lang="sk-SK" sz="2400" dirty="0">
                <a:latin typeface="Aptos" panose="020B0004020202020204" pitchFamily="34" charset="0"/>
                <a:cs typeface="Calibri" panose="020F0502020204030204" pitchFamily="34" charset="0"/>
              </a:rPr>
              <a:t> Digitálny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sk-SK" sz="2400" dirty="0">
                <a:latin typeface="Aptos" panose="020B0004020202020204" pitchFamily="34" charset="0"/>
                <a:cs typeface="Calibri" panose="020F0502020204030204" pitchFamily="34" charset="0"/>
              </a:rPr>
              <a:t>nárast 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v </a:t>
            </a:r>
            <a:r>
              <a:rPr lang="sk-SK" sz="2400" dirty="0">
                <a:latin typeface="Aptos" panose="020B0004020202020204" pitchFamily="34" charset="0"/>
                <a:cs typeface="Calibri" panose="020F0502020204030204" pitchFamily="34" charset="0"/>
              </a:rPr>
              <a:t>používaní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sk-SK" sz="2400" dirty="0">
                <a:latin typeface="Aptos" panose="020B0004020202020204" pitchFamily="34" charset="0"/>
                <a:cs typeface="Calibri" panose="020F0502020204030204" pitchFamily="34" charset="0"/>
              </a:rPr>
              <a:t>pripojených zariadení a služieb sa na základe údajov z januára 2024 zmenil takto</a:t>
            </a:r>
            <a:r>
              <a:rPr lang="sk-SK" sz="2400" baseline="30000" dirty="0">
                <a:latin typeface="Aptos" panose="020B0004020202020204" pitchFamily="34" charset="0"/>
                <a:cs typeface="Calibri" panose="020F0502020204030204" pitchFamily="34" charset="0"/>
              </a:rPr>
              <a:t>2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:</a:t>
            </a:r>
            <a:r>
              <a:rPr lang="sk-SK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>
                <a:latin typeface="Aptos" panose="020B0004020202020204" pitchFamily="34" charset="0"/>
                <a:cs typeface="Calibri" panose="020F0502020204030204" pitchFamily="34" charset="0"/>
              </a:rPr>
              <a:t>+ 0,9 % </a:t>
            </a:r>
            <a:r>
              <a:rPr lang="sk-SK" sz="2000" dirty="0">
                <a:latin typeface="Aptos" panose="020B0004020202020204" pitchFamily="34" charset="0"/>
                <a:cs typeface="Calibri" panose="020F0502020204030204" pitchFamily="34" charset="0"/>
              </a:rPr>
              <a:t>pripojení z</a:t>
            </a:r>
            <a:r>
              <a:rPr lang="en-US" sz="20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sk-SK" sz="2000" dirty="0">
                <a:latin typeface="Aptos" panose="020B0004020202020204" pitchFamily="34" charset="0"/>
                <a:cs typeface="Calibri" panose="020F0502020204030204" pitchFamily="34" charset="0"/>
              </a:rPr>
              <a:t>celkovej</a:t>
            </a:r>
            <a:r>
              <a:rPr lang="en-US" sz="20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sk-SK" sz="2000" dirty="0">
                <a:latin typeface="Aptos" panose="020B0004020202020204" pitchFamily="34" charset="0"/>
                <a:cs typeface="Calibri" panose="020F0502020204030204" pitchFamily="34" charset="0"/>
              </a:rPr>
              <a:t>populácie (medziročná zmena </a:t>
            </a:r>
            <a:r>
              <a:rPr lang="en-US" sz="2000" dirty="0">
                <a:latin typeface="Aptos" panose="020B0004020202020204" pitchFamily="34" charset="0"/>
                <a:cs typeface="Calibri" panose="020F0502020204030204" pitchFamily="34" charset="0"/>
              </a:rPr>
              <a:t>+ 74 </a:t>
            </a:r>
            <a:r>
              <a:rPr lang="sk-SK" sz="2000" dirty="0">
                <a:latin typeface="Aptos" panose="020B0004020202020204" pitchFamily="34" charset="0"/>
                <a:cs typeface="Calibri" panose="020F0502020204030204" pitchFamily="34" charset="0"/>
              </a:rPr>
              <a:t>miliónov ľudí</a:t>
            </a:r>
            <a:r>
              <a:rPr lang="en-US" sz="2000" dirty="0">
                <a:latin typeface="Aptos" panose="020B0004020202020204" pitchFamily="34" charset="0"/>
                <a:cs typeface="Calibri" panose="020F0502020204030204" pitchFamily="34" charset="0"/>
              </a:rPr>
              <a:t>)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>
                <a:latin typeface="Aptos" panose="020B0004020202020204" pitchFamily="34" charset="0"/>
                <a:cs typeface="Calibri" panose="020F0502020204030204" pitchFamily="34" charset="0"/>
              </a:rPr>
              <a:t>+ 2,5 % </a:t>
            </a:r>
            <a:r>
              <a:rPr lang="sk-SK" sz="2000" dirty="0">
                <a:latin typeface="Aptos" panose="020B0004020202020204" pitchFamily="34" charset="0"/>
                <a:cs typeface="Calibri" panose="020F0502020204030204" pitchFamily="34" charset="0"/>
              </a:rPr>
              <a:t>predplatiteľov mobilných telefónov </a:t>
            </a:r>
            <a:r>
              <a:rPr lang="en-US" sz="2000" dirty="0">
                <a:latin typeface="Aptos" panose="020B0004020202020204" pitchFamily="34" charset="0"/>
                <a:cs typeface="Calibri" panose="020F0502020204030204" pitchFamily="34" charset="0"/>
              </a:rPr>
              <a:t>(</a:t>
            </a:r>
            <a:r>
              <a:rPr lang="sk-SK" sz="2000" dirty="0">
                <a:latin typeface="Aptos" panose="020B0004020202020204" pitchFamily="34" charset="0"/>
                <a:cs typeface="Calibri" panose="020F0502020204030204" pitchFamily="34" charset="0"/>
              </a:rPr>
              <a:t>medziročná zmena </a:t>
            </a:r>
            <a:r>
              <a:rPr lang="en-US" sz="2000" dirty="0">
                <a:latin typeface="Aptos" panose="020B0004020202020204" pitchFamily="34" charset="0"/>
                <a:cs typeface="Calibri" panose="020F0502020204030204" pitchFamily="34" charset="0"/>
              </a:rPr>
              <a:t>+ 138 </a:t>
            </a:r>
            <a:r>
              <a:rPr lang="sk-SK" sz="2000" dirty="0">
                <a:latin typeface="Aptos" panose="020B0004020202020204" pitchFamily="34" charset="0"/>
                <a:cs typeface="Calibri" panose="020F0502020204030204" pitchFamily="34" charset="0"/>
              </a:rPr>
              <a:t>miliónov ľudí</a:t>
            </a:r>
            <a:r>
              <a:rPr lang="en-US" sz="2000" dirty="0">
                <a:latin typeface="Aptos" panose="020B0004020202020204" pitchFamily="34" charset="0"/>
                <a:cs typeface="Calibri" panose="020F0502020204030204" pitchFamily="34" charset="0"/>
              </a:rPr>
              <a:t>)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>
                <a:latin typeface="Aptos" panose="020B0004020202020204" pitchFamily="34" charset="0"/>
                <a:cs typeface="Calibri" panose="020F0502020204030204" pitchFamily="34" charset="0"/>
              </a:rPr>
              <a:t>+ 1,8 % </a:t>
            </a:r>
            <a:r>
              <a:rPr lang="sk-SK" sz="2000" dirty="0">
                <a:latin typeface="Aptos" panose="020B0004020202020204" pitchFamily="34" charset="0"/>
                <a:cs typeface="Calibri" panose="020F0502020204030204" pitchFamily="34" charset="0"/>
              </a:rPr>
              <a:t>jednotlivcov používajúcich internet (medziročná zmena + 97 miliónov ľudí) 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>
                <a:latin typeface="Aptos" panose="020B0004020202020204" pitchFamily="34" charset="0"/>
                <a:cs typeface="Calibri" panose="020F0502020204030204" pitchFamily="34" charset="0"/>
              </a:rPr>
              <a:t>+ 5,6 % </a:t>
            </a:r>
            <a:r>
              <a:rPr lang="sk-SK" sz="2000" dirty="0">
                <a:latin typeface="Aptos" panose="020B0004020202020204" pitchFamily="34" charset="0"/>
                <a:cs typeface="Calibri" panose="020F0502020204030204" pitchFamily="34" charset="0"/>
              </a:rPr>
              <a:t>používateľov sociálnych médií (medziročná zmena + 266 miliónov ľudí) 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§"/>
            </a:pPr>
            <a:endParaRPr lang="en-US" sz="2000" dirty="0">
              <a:latin typeface="Aptos" panose="020B0004020202020204" pitchFamily="34" charset="0"/>
              <a:cs typeface="Calibri" panose="020F0502020204030204" pitchFamily="34" charset="0"/>
            </a:endParaRPr>
          </a:p>
          <a:p>
            <a:pPr lvl="1">
              <a:spcAft>
                <a:spcPts val="600"/>
              </a:spcAft>
              <a:buFont typeface="Wingdings" pitchFamily="2" charset="2"/>
              <a:buChar char="§"/>
            </a:pPr>
            <a:endParaRPr lang="en-US" sz="2000" dirty="0"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AED7DE07-AC62-E24A-92FA-84DE6E131D19}"/>
              </a:ext>
            </a:extLst>
          </p:cNvPr>
          <p:cNvSpPr txBox="1"/>
          <p:nvPr/>
        </p:nvSpPr>
        <p:spPr>
          <a:xfrm>
            <a:off x="838200" y="6215875"/>
            <a:ext cx="1051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j-lt"/>
              </a:rPr>
              <a:t>2. Digital 2024: Global Overview Report. DATAREPORTAL.  </a:t>
            </a:r>
            <a:r>
              <a:rPr lang="en-US" sz="1200" dirty="0">
                <a:latin typeface="+mj-lt"/>
                <a:hlinkClick r:id="rId2"/>
              </a:rPr>
              <a:t>https://datareportal.com/reports/digital-2024-global-overview-report</a:t>
            </a:r>
            <a:endParaRPr lang="en-U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66342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sk-SK" sz="5400" dirty="0">
                <a:latin typeface="Aptos" panose="020B0004020202020204" pitchFamily="34" charset="0"/>
                <a:cs typeface="Calibri Light" panose="020F0302020204030204" pitchFamily="34" charset="0"/>
              </a:rPr>
              <a:t>Digitálna pohoda a technológie</a:t>
            </a:r>
            <a:endParaRPr lang="en-US" sz="5400" dirty="0">
              <a:latin typeface="Aptos" panose="020B00040202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29384"/>
            <a:ext cx="10853928" cy="4545202"/>
          </a:xfrm>
        </p:spPr>
        <p:txBody>
          <a:bodyPr>
            <a:normAutofit/>
          </a:bodyPr>
          <a:lstStyle/>
          <a:p>
            <a:pPr algn="just">
              <a:spcAft>
                <a:spcPts val="600"/>
              </a:spcAft>
            </a:pPr>
            <a:r>
              <a:rPr lang="sk-SK" sz="2400" dirty="0">
                <a:latin typeface="Aptos" panose="020B0004020202020204" pitchFamily="34" charset="0"/>
                <a:cs typeface="Calibri" panose="020F0502020204030204" pitchFamily="34" charset="0"/>
              </a:rPr>
              <a:t>Vzhľadom na narastajúci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sk-SK" sz="2400" dirty="0">
                <a:latin typeface="Aptos" panose="020B0004020202020204" pitchFamily="34" charset="0"/>
                <a:cs typeface="Calibri" panose="020F0502020204030204" pitchFamily="34" charset="0"/>
              </a:rPr>
              <a:t>počet technológií a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sk-SK" sz="2400" dirty="0">
                <a:latin typeface="Aptos" panose="020B0004020202020204" pitchFamily="34" charset="0"/>
                <a:cs typeface="Calibri" panose="020F0502020204030204" pitchFamily="34" charset="0"/>
              </a:rPr>
              <a:t>ich potenciálne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sk-SK" sz="2400" dirty="0">
                <a:latin typeface="Aptos" panose="020B0004020202020204" pitchFamily="34" charset="0"/>
                <a:cs typeface="Calibri" panose="020F0502020204030204" pitchFamily="34" charset="0"/>
              </a:rPr>
              <a:t>dopady,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je </a:t>
            </a:r>
            <a:r>
              <a:rPr lang="sk-SK" sz="2400" dirty="0">
                <a:latin typeface="Aptos" panose="020B0004020202020204" pitchFamily="34" charset="0"/>
                <a:cs typeface="Calibri" panose="020F0502020204030204" pitchFamily="34" charset="0"/>
              </a:rPr>
              <a:t>potrebné pochopiť tieto dopady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sk-SK" sz="2400" dirty="0">
                <a:latin typeface="Aptos" panose="020B0004020202020204" pitchFamily="34" charset="0"/>
                <a:cs typeface="Calibri" panose="020F0502020204030204" pitchFamily="34" charset="0"/>
              </a:rPr>
              <a:t>na celkovú 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a</a:t>
            </a:r>
            <a:r>
              <a:rPr lang="sk-SK" sz="2400" dirty="0">
                <a:latin typeface="Aptos" panose="020B0004020202020204" pitchFamily="34" charset="0"/>
                <a:cs typeface="Calibri" panose="020F0502020204030204" pitchFamily="34" charset="0"/>
              </a:rPr>
              <a:t>j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sk-SK" sz="2400" dirty="0">
                <a:latin typeface="Aptos" panose="020B0004020202020204" pitchFamily="34" charset="0"/>
                <a:cs typeface="Calibri" panose="020F0502020204030204" pitchFamily="34" charset="0"/>
              </a:rPr>
              <a:t>digitálnu pohodu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.</a:t>
            </a:r>
            <a:r>
              <a:rPr lang="sk-SK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sk-SK" sz="2400" dirty="0">
                <a:latin typeface="Aptos" panose="020B0004020202020204" pitchFamily="34" charset="0"/>
                <a:cs typeface="Calibri" panose="020F0502020204030204" pitchFamily="34" charset="0"/>
              </a:rPr>
              <a:t>Digitálna pohoda v sebe zahŕňa tri hlavné súčasti</a:t>
            </a:r>
            <a:r>
              <a:rPr 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:</a:t>
            </a:r>
          </a:p>
          <a:p>
            <a:pPr marL="800100" lvl="1" indent="-342900">
              <a:spcAft>
                <a:spcPts val="600"/>
              </a:spcAft>
              <a:buClr>
                <a:schemeClr val="accent2"/>
              </a:buClr>
              <a:buFont typeface="+mj-lt"/>
              <a:buAutoNum type="alphaLcParenR"/>
            </a:pPr>
            <a:r>
              <a:rPr lang="sk-SK" dirty="0">
                <a:latin typeface="Aptos" panose="020B0004020202020204" pitchFamily="34" charset="0"/>
                <a:cs typeface="Calibri" panose="020F0502020204030204" pitchFamily="34" charset="0"/>
              </a:rPr>
              <a:t>Pochopiť a rozpoznať</a:t>
            </a:r>
            <a:r>
              <a:rPr lang="en-US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sk-SK" dirty="0">
                <a:latin typeface="Aptos" panose="020B0004020202020204" pitchFamily="34" charset="0"/>
                <a:cs typeface="Calibri" panose="020F0502020204030204" pitchFamily="34" charset="0"/>
              </a:rPr>
              <a:t>vplyv</a:t>
            </a:r>
            <a:r>
              <a:rPr lang="en-US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sk-SK" dirty="0">
                <a:latin typeface="Aptos" panose="020B0004020202020204" pitchFamily="34" charset="0"/>
                <a:cs typeface="Calibri" panose="020F0502020204030204" pitchFamily="34" charset="0"/>
              </a:rPr>
              <a:t>technológií</a:t>
            </a:r>
            <a:r>
              <a:rPr lang="en-US" dirty="0">
                <a:latin typeface="Aptos" panose="020B0004020202020204" pitchFamily="34" charset="0"/>
                <a:cs typeface="Calibri" panose="020F0502020204030204" pitchFamily="34" charset="0"/>
              </a:rPr>
              <a:t>.</a:t>
            </a:r>
            <a:br>
              <a:rPr lang="en-US" dirty="0">
                <a:latin typeface="Aptos" panose="020B0004020202020204" pitchFamily="34" charset="0"/>
                <a:cs typeface="Calibri" panose="020F0502020204030204" pitchFamily="34" charset="0"/>
              </a:rPr>
            </a:br>
            <a:r>
              <a:rPr lang="en-US" i="1" dirty="0">
                <a:latin typeface="Aptos" panose="020B0004020202020204" pitchFamily="34" charset="0"/>
                <a:cs typeface="Calibri" panose="020F0502020204030204" pitchFamily="34" charset="0"/>
              </a:rPr>
              <a:t>(Toto </a:t>
            </a:r>
            <a:r>
              <a:rPr lang="sk-SK" i="1" dirty="0">
                <a:latin typeface="Aptos" panose="020B0004020202020204" pitchFamily="34" charset="0"/>
                <a:cs typeface="Calibri" panose="020F0502020204030204" pitchFamily="34" charset="0"/>
              </a:rPr>
              <a:t>nájdete v tejto časti</a:t>
            </a:r>
            <a:r>
              <a:rPr lang="en-US" i="1" dirty="0">
                <a:latin typeface="Aptos" panose="020B0004020202020204" pitchFamily="34" charset="0"/>
                <a:cs typeface="Calibri" panose="020F0502020204030204" pitchFamily="34" charset="0"/>
              </a:rPr>
              <a:t>)</a:t>
            </a:r>
            <a:r>
              <a:rPr lang="sk-SK" i="1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endParaRPr lang="en-US" i="1" dirty="0">
              <a:latin typeface="Aptos" panose="020B0004020202020204" pitchFamily="34" charset="0"/>
              <a:cs typeface="Calibri" panose="020F0502020204030204" pitchFamily="34" charset="0"/>
            </a:endParaRPr>
          </a:p>
          <a:p>
            <a:pPr marL="800100" lvl="1" indent="-342900">
              <a:spcAft>
                <a:spcPts val="600"/>
              </a:spcAft>
              <a:buClr>
                <a:schemeClr val="accent2"/>
              </a:buClr>
              <a:buFont typeface="+mj-lt"/>
              <a:buAutoNum type="alphaLcParenR"/>
            </a:pPr>
            <a:r>
              <a:rPr lang="sk-SK" dirty="0">
                <a:latin typeface="Aptos" panose="020B0004020202020204" pitchFamily="34" charset="0"/>
                <a:cs typeface="Calibri" panose="020F0502020204030204" pitchFamily="34" charset="0"/>
              </a:rPr>
              <a:t>Mať pozitívny vzťah</a:t>
            </a:r>
            <a:r>
              <a:rPr lang="en-US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sk-SK" dirty="0">
                <a:latin typeface="Aptos" panose="020B0004020202020204" pitchFamily="34" charset="0"/>
                <a:cs typeface="Calibri" panose="020F0502020204030204" pitchFamily="34" charset="0"/>
              </a:rPr>
              <a:t>k</a:t>
            </a:r>
            <a:r>
              <a:rPr lang="en-US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sk-SK" dirty="0">
                <a:latin typeface="Aptos" panose="020B0004020202020204" pitchFamily="34" charset="0"/>
                <a:cs typeface="Calibri" panose="020F0502020204030204" pitchFamily="34" charset="0"/>
              </a:rPr>
              <a:t>technológiám vytváraním</a:t>
            </a:r>
            <a:r>
              <a:rPr lang="en-US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sk-SK" dirty="0">
                <a:latin typeface="Aptos" panose="020B0004020202020204" pitchFamily="34" charset="0"/>
                <a:cs typeface="Calibri" panose="020F0502020204030204" pitchFamily="34" charset="0"/>
              </a:rPr>
              <a:t>zdravých digitálnych návykov</a:t>
            </a:r>
            <a:r>
              <a:rPr lang="en-US" dirty="0">
                <a:latin typeface="Aptos" panose="020B0004020202020204" pitchFamily="34" charset="0"/>
                <a:cs typeface="Calibri" panose="020F0502020204030204" pitchFamily="34" charset="0"/>
              </a:rPr>
              <a:t>.</a:t>
            </a:r>
            <a:r>
              <a:rPr lang="sk-SK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br>
              <a:rPr lang="en-US" dirty="0">
                <a:latin typeface="Aptos" panose="020B0004020202020204" pitchFamily="34" charset="0"/>
                <a:cs typeface="Calibri" panose="020F0502020204030204" pitchFamily="34" charset="0"/>
              </a:rPr>
            </a:br>
            <a:r>
              <a:rPr lang="en-US" i="1" dirty="0">
                <a:latin typeface="Aptos" panose="020B0004020202020204" pitchFamily="34" charset="0"/>
                <a:cs typeface="Calibri" panose="020F0502020204030204" pitchFamily="34" charset="0"/>
              </a:rPr>
              <a:t>(</a:t>
            </a:r>
            <a:r>
              <a:rPr lang="sk-SK" i="1" dirty="0">
                <a:latin typeface="Aptos" panose="020B0004020202020204" pitchFamily="34" charset="0"/>
                <a:cs typeface="Calibri" panose="020F0502020204030204" pitchFamily="34" charset="0"/>
              </a:rPr>
              <a:t>T</a:t>
            </a:r>
            <a:r>
              <a:rPr lang="en-US" i="1" dirty="0">
                <a:latin typeface="Aptos" panose="020B0004020202020204" pitchFamily="34" charset="0"/>
                <a:cs typeface="Calibri" panose="020F0502020204030204" pitchFamily="34" charset="0"/>
              </a:rPr>
              <a:t>o </a:t>
            </a:r>
            <a:r>
              <a:rPr lang="sk-SK" i="1" dirty="0">
                <a:latin typeface="Aptos" panose="020B0004020202020204" pitchFamily="34" charset="0"/>
                <a:cs typeface="Calibri" panose="020F0502020204030204" pitchFamily="34" charset="0"/>
              </a:rPr>
              <a:t>sa dozviete </a:t>
            </a:r>
            <a:r>
              <a:rPr lang="en-US" i="1" dirty="0">
                <a:latin typeface="Aptos" panose="020B0004020202020204" pitchFamily="34" charset="0"/>
                <a:cs typeface="Calibri" panose="020F0502020204030204" pitchFamily="34" charset="0"/>
              </a:rPr>
              <a:t>v </a:t>
            </a:r>
            <a:r>
              <a:rPr lang="sk-SK" i="1" dirty="0">
                <a:latin typeface="Aptos" panose="020B0004020202020204" pitchFamily="34" charset="0"/>
                <a:cs typeface="Calibri" panose="020F0502020204030204" pitchFamily="34" charset="0"/>
              </a:rPr>
              <a:t>ďalších</a:t>
            </a:r>
            <a:r>
              <a:rPr lang="en-US" i="1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sk-SK" i="1" dirty="0">
                <a:latin typeface="Aptos" panose="020B0004020202020204" pitchFamily="34" charset="0"/>
                <a:cs typeface="Calibri" panose="020F0502020204030204" pitchFamily="34" charset="0"/>
              </a:rPr>
              <a:t>častiach</a:t>
            </a:r>
            <a:r>
              <a:rPr lang="en-US" i="1" dirty="0">
                <a:latin typeface="Aptos" panose="020B0004020202020204" pitchFamily="34" charset="0"/>
                <a:cs typeface="Calibri" panose="020F0502020204030204" pitchFamily="34" charset="0"/>
              </a:rPr>
              <a:t>)</a:t>
            </a:r>
          </a:p>
          <a:p>
            <a:pPr marL="800100" lvl="1" indent="-342900">
              <a:spcAft>
                <a:spcPts val="600"/>
              </a:spcAft>
              <a:buClr>
                <a:schemeClr val="accent2"/>
              </a:buClr>
              <a:buFont typeface="+mj-lt"/>
              <a:buAutoNum type="alphaLcParenR"/>
            </a:pPr>
            <a:r>
              <a:rPr lang="sk-SK" dirty="0">
                <a:latin typeface="Aptos" panose="020B0004020202020204" pitchFamily="34" charset="0"/>
                <a:cs typeface="Calibri" panose="020F0502020204030204" pitchFamily="34" charset="0"/>
              </a:rPr>
              <a:t>Implementovať osvedčené postupy na zabezpečenie celkovej pohody</a:t>
            </a:r>
            <a:r>
              <a:rPr lang="en-US" dirty="0">
                <a:latin typeface="Aptos" panose="020B0004020202020204" pitchFamily="34" charset="0"/>
                <a:cs typeface="Calibri" panose="020F0502020204030204" pitchFamily="34" charset="0"/>
              </a:rPr>
              <a:t>.</a:t>
            </a:r>
            <a:r>
              <a:rPr lang="sk-SK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br>
              <a:rPr lang="en-US" dirty="0">
                <a:latin typeface="Aptos" panose="020B0004020202020204" pitchFamily="34" charset="0"/>
                <a:cs typeface="Calibri" panose="020F0502020204030204" pitchFamily="34" charset="0"/>
              </a:rPr>
            </a:br>
            <a:r>
              <a:rPr lang="en-US" i="1" dirty="0">
                <a:latin typeface="Aptos" panose="020B0004020202020204" pitchFamily="34" charset="0"/>
                <a:cs typeface="Calibri" panose="020F0502020204030204" pitchFamily="34" charset="0"/>
              </a:rPr>
              <a:t>(</a:t>
            </a:r>
            <a:r>
              <a:rPr lang="sk-SK" i="1" dirty="0">
                <a:latin typeface="Aptos" panose="020B0004020202020204" pitchFamily="34" charset="0"/>
                <a:cs typeface="Calibri" panose="020F0502020204030204" pitchFamily="34" charset="0"/>
              </a:rPr>
              <a:t>T</a:t>
            </a:r>
            <a:r>
              <a:rPr lang="en-US" i="1" dirty="0">
                <a:latin typeface="Aptos" panose="020B0004020202020204" pitchFamily="34" charset="0"/>
                <a:cs typeface="Calibri" panose="020F0502020204030204" pitchFamily="34" charset="0"/>
              </a:rPr>
              <a:t>o </a:t>
            </a:r>
            <a:r>
              <a:rPr lang="sk-SK" i="1" dirty="0">
                <a:latin typeface="Aptos" panose="020B0004020202020204" pitchFamily="34" charset="0"/>
                <a:cs typeface="Calibri" panose="020F0502020204030204" pitchFamily="34" charset="0"/>
              </a:rPr>
              <a:t>sa dozviete v ďalších častiach</a:t>
            </a:r>
            <a:r>
              <a:rPr lang="en-US" i="1" dirty="0">
                <a:latin typeface="Aptos" panose="020B000402020202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81741769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6c132ca-d2ce-4f1f-9992-28ad6e1060fc" xsi:nil="true"/>
    <lcf76f155ced4ddcb4097134ff3c332f xmlns="48bc9dea-9bf6-49de-a95a-f1fa7fcbbbfa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39A8C05164174D8B0CC0E9EA7C08B6" ma:contentTypeVersion="15" ma:contentTypeDescription="Create a new document." ma:contentTypeScope="" ma:versionID="5e34536f7e5372aa8996aa909db675fa">
  <xsd:schema xmlns:xsd="http://www.w3.org/2001/XMLSchema" xmlns:xs="http://www.w3.org/2001/XMLSchema" xmlns:p="http://schemas.microsoft.com/office/2006/metadata/properties" xmlns:ns2="48bc9dea-9bf6-49de-a95a-f1fa7fcbbbfa" xmlns:ns3="86c132ca-d2ce-4f1f-9992-28ad6e1060fc" targetNamespace="http://schemas.microsoft.com/office/2006/metadata/properties" ma:root="true" ma:fieldsID="77f63ab45eca9933f37a9aec6ea1e437" ns2:_="" ns3:_="">
    <xsd:import namespace="48bc9dea-9bf6-49de-a95a-f1fa7fcbbbfa"/>
    <xsd:import namespace="86c132ca-d2ce-4f1f-9992-28ad6e1060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bc9dea-9bf6-49de-a95a-f1fa7fcbbb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6badb5f0-a2b0-4fa5-985f-380381272c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c132ca-d2ce-4f1f-9992-28ad6e1060f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3bfbb99d-d6f2-44e8-a286-c464fbd028c5}" ma:internalName="TaxCatchAll" ma:showField="CatchAllData" ma:web="86c132ca-d2ce-4f1f-9992-28ad6e1060f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DCFBBB3-BF06-496B-A145-2D9F6AF3C6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E9F8ED1-FF98-4C1E-A78A-36B5A4DB3248}">
  <ds:schemaRefs>
    <ds:schemaRef ds:uri="http://schemas.microsoft.com/office/2006/documentManagement/types"/>
    <ds:schemaRef ds:uri="http://schemas.microsoft.com/office/2006/metadata/properties"/>
    <ds:schemaRef ds:uri="48bc9dea-9bf6-49de-a95a-f1fa7fcbbbfa"/>
    <ds:schemaRef ds:uri="http://purl.org/dc/terms/"/>
    <ds:schemaRef ds:uri="http://www.w3.org/XML/1998/namespace"/>
    <ds:schemaRef ds:uri="86c132ca-d2ce-4f1f-9992-28ad6e1060fc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F4A964D0-74C5-4D10-960D-3AF61B834AE1}"/>
</file>

<file path=docProps/app.xml><?xml version="1.0" encoding="utf-8"?>
<Properties xmlns="http://schemas.openxmlformats.org/officeDocument/2006/extended-properties" xmlns:vt="http://schemas.openxmlformats.org/officeDocument/2006/docPropsVTypes">
  <TotalTime>4897</TotalTime>
  <Words>2565</Words>
  <Application>Microsoft Office PowerPoint</Application>
  <PresentationFormat>Širokouhlá</PresentationFormat>
  <Paragraphs>177</Paragraphs>
  <Slides>25</Slides>
  <Notes>5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25</vt:i4>
      </vt:variant>
    </vt:vector>
  </HeadingPairs>
  <TitlesOfParts>
    <vt:vector size="31" baseType="lpstr">
      <vt:lpstr>Aptos</vt:lpstr>
      <vt:lpstr>Arial</vt:lpstr>
      <vt:lpstr>Calibri</vt:lpstr>
      <vt:lpstr>Cambria</vt:lpstr>
      <vt:lpstr>Wingdings</vt:lpstr>
      <vt:lpstr>Motív Office</vt:lpstr>
      <vt:lpstr>Digitálna pohoda </vt:lpstr>
      <vt:lpstr>DIGITÁLNA POHODA:  Vplyv technológií na digitálnu pohodu</vt:lpstr>
      <vt:lpstr>Koncept “Digitálnej pohody“ </vt:lpstr>
      <vt:lpstr>Koncept “Digitálnej pohody” </vt:lpstr>
      <vt:lpstr>Cesta k Digitálnej pohode </vt:lpstr>
      <vt:lpstr>Digitálna pohoda: Prečo je dôležitá pre dospelých?</vt:lpstr>
      <vt:lpstr>Odpojte sa, aby ste sa pripojili </vt:lpstr>
      <vt:lpstr>Digitálna pohoda a technológie</vt:lpstr>
      <vt:lpstr>Digitálna pohoda a technológie</vt:lpstr>
      <vt:lpstr>Vplyv technológií na Digitálnu pohodu </vt:lpstr>
      <vt:lpstr>Vplyv technológií na digitálnu pohodu </vt:lpstr>
      <vt:lpstr>Vplyv technológií na digitálnu pohodu </vt:lpstr>
      <vt:lpstr>Vplyv technológií na digitálnu pohodu</vt:lpstr>
      <vt:lpstr>Nadmerný čas strávený pred obrazovkou a nadmerné používanie technológií </vt:lpstr>
      <vt:lpstr>Nadmerný čas strávený pred obrazovkou a nadmerné používanie technológií </vt:lpstr>
      <vt:lpstr>Nadmerný čas strávený pred obrazovkou a nadmerné používanie technológií </vt:lpstr>
      <vt:lpstr>Nadmerný čas strávený pred obrazovkou a nadmerné používanie technológií </vt:lpstr>
      <vt:lpstr>Nadmerný čas strávený pred obrazovkou a nadmerné používanie technológií </vt:lpstr>
      <vt:lpstr>Sociálne médiá</vt:lpstr>
      <vt:lpstr>Sociálne médiá</vt:lpstr>
      <vt:lpstr>Sociálne médiá</vt:lpstr>
      <vt:lpstr>Sociálne médiá</vt:lpstr>
      <vt:lpstr>Informačné preťaženie a stres </vt:lpstr>
      <vt:lpstr>Informačné preťaženie a stres </vt:lpstr>
      <vt:lpstr>Pamätajte si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Hanova Martina</dc:creator>
  <cp:lastModifiedBy>Norbert Kecskés</cp:lastModifiedBy>
  <cp:revision>232</cp:revision>
  <dcterms:created xsi:type="dcterms:W3CDTF">2023-02-23T17:03:29Z</dcterms:created>
  <dcterms:modified xsi:type="dcterms:W3CDTF">2024-09-27T18:54:20Z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0x010100FC39A8C05164174D8B0CC0E9EA7C08B6</vt:lpwstr>
  </property>
  <property fmtid="{D5CDD505-2E9C-101B-9397-08002B2CF9AE}" pid="3" name="MediaServiceImageTags">
    <vt:lpwstr/>
  </property>
</Properties>
</file>