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33"/>
  </p:notesMasterIdLst>
  <p:sldIdLst>
    <p:sldId id="296" r:id="rId6"/>
    <p:sldId id="377" r:id="rId7"/>
    <p:sldId id="261"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260" r:id="rId21"/>
    <p:sldId id="390" r:id="rId22"/>
    <p:sldId id="391" r:id="rId23"/>
    <p:sldId id="284" r:id="rId24"/>
    <p:sldId id="392" r:id="rId25"/>
    <p:sldId id="393" r:id="rId26"/>
    <p:sldId id="394" r:id="rId27"/>
    <p:sldId id="395" r:id="rId28"/>
    <p:sldId id="396" r:id="rId29"/>
    <p:sldId id="290" r:id="rId30"/>
    <p:sldId id="291" r:id="rId31"/>
    <p:sldId id="265" r:id="rId32"/>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C6091-0B6D-491D-A9FC-DBA4DAF734FD}" v="17" dt="2023-02-23T17:16:51.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f4259bdae42d7818" providerId="LiveId" clId="{3FCC6091-0B6D-491D-A9FC-DBA4DAF734FD}"/>
    <pc:docChg chg="undo redo custSel addSld delSld modSld modMainMaster">
      <pc:chgData name="Marcela Hallová" userId="f4259bdae42d7818" providerId="LiveId" clId="{3FCC6091-0B6D-491D-A9FC-DBA4DAF734FD}" dt="2023-02-23T17:46:15.317" v="337" actId="47"/>
      <pc:docMkLst>
        <pc:docMk/>
      </pc:docMkLst>
      <pc:sldChg chg="addSp delSp modSp new add del mod">
        <pc:chgData name="Marcela Hallová" userId="f4259bdae42d7818" providerId="LiveId" clId="{3FCC6091-0B6D-491D-A9FC-DBA4DAF734FD}" dt="2023-02-23T17:45:09.762" v="328" actId="47"/>
        <pc:sldMkLst>
          <pc:docMk/>
          <pc:sldMk cId="3720477195" sldId="256"/>
        </pc:sldMkLst>
        <pc:spChg chg="add del">
          <ac:chgData name="Marcela Hallová" userId="f4259bdae42d7818" providerId="LiveId" clId="{3FCC6091-0B6D-491D-A9FC-DBA4DAF734FD}" dt="2023-02-23T17:42:06.431" v="294" actId="478"/>
          <ac:spMkLst>
            <pc:docMk/>
            <pc:sldMk cId="3720477195" sldId="256"/>
            <ac:spMk id="2" creationId="{CFBA31B8-0F13-C216-E25E-3BE942D618BA}"/>
          </ac:spMkLst>
        </pc:spChg>
        <pc:spChg chg="mod">
          <ac:chgData name="Marcela Hallová" userId="f4259bdae42d7818" providerId="LiveId" clId="{3FCC6091-0B6D-491D-A9FC-DBA4DAF734FD}" dt="2023-02-23T17:39:37.385" v="289" actId="113"/>
          <ac:spMkLst>
            <pc:docMk/>
            <pc:sldMk cId="3720477195" sldId="256"/>
            <ac:spMk id="3" creationId="{4FC301F8-C36D-FD0D-01EE-0F2200C1EE7E}"/>
          </ac:spMkLst>
        </pc:spChg>
      </pc:sldChg>
      <pc:sldChg chg="modSp new mod">
        <pc:chgData name="Marcela Hallová" userId="f4259bdae42d7818" providerId="LiveId" clId="{3FCC6091-0B6D-491D-A9FC-DBA4DAF734FD}" dt="2023-02-23T17:37:02.212" v="240" actId="20577"/>
        <pc:sldMkLst>
          <pc:docMk/>
          <pc:sldMk cId="2224226576" sldId="257"/>
        </pc:sldMkLst>
        <pc:spChg chg="mod">
          <ac:chgData name="Marcela Hallová" userId="f4259bdae42d7818" providerId="LiveId" clId="{3FCC6091-0B6D-491D-A9FC-DBA4DAF734FD}" dt="2023-02-23T17:37:02.212" v="240" actId="20577"/>
          <ac:spMkLst>
            <pc:docMk/>
            <pc:sldMk cId="2224226576" sldId="257"/>
            <ac:spMk id="3" creationId="{FED4BA88-B4CC-0A87-BD87-A60899B0C2BB}"/>
          </ac:spMkLst>
        </pc:spChg>
      </pc:sldChg>
      <pc:sldChg chg="new del">
        <pc:chgData name="Marcela Hallová" userId="f4259bdae42d7818" providerId="LiveId" clId="{3FCC6091-0B6D-491D-A9FC-DBA4DAF734FD}" dt="2023-02-23T17:37:22.426" v="242" actId="47"/>
        <pc:sldMkLst>
          <pc:docMk/>
          <pc:sldMk cId="1398826173" sldId="258"/>
        </pc:sldMkLst>
      </pc:sldChg>
      <pc:sldChg chg="addSp modSp new mod">
        <pc:chgData name="Marcela Hallová" userId="f4259bdae42d7818" providerId="LiveId" clId="{3FCC6091-0B6D-491D-A9FC-DBA4DAF734FD}" dt="2023-02-23T17:45:53.355" v="333" actId="14100"/>
        <pc:sldMkLst>
          <pc:docMk/>
          <pc:sldMk cId="3764972622" sldId="258"/>
        </pc:sldMkLst>
        <pc:spChg chg="add mod">
          <ac:chgData name="Marcela Hallová" userId="f4259bdae42d7818" providerId="LiveId" clId="{3FCC6091-0B6D-491D-A9FC-DBA4DAF734FD}" dt="2023-02-23T17:45:53.355" v="333" actId="14100"/>
          <ac:spMkLst>
            <pc:docMk/>
            <pc:sldMk cId="3764972622" sldId="258"/>
            <ac:spMk id="2" creationId="{B0C92BBC-6406-6023-585C-37345911F82E}"/>
          </ac:spMkLst>
        </pc:spChg>
      </pc:sldChg>
      <pc:sldChg chg="new del">
        <pc:chgData name="Marcela Hallová" userId="f4259bdae42d7818" providerId="LiveId" clId="{3FCC6091-0B6D-491D-A9FC-DBA4DAF734FD}" dt="2023-02-23T17:46:15.317" v="337" actId="47"/>
        <pc:sldMkLst>
          <pc:docMk/>
          <pc:sldMk cId="3692270179" sldId="259"/>
        </pc:sldMkLst>
      </pc:sldChg>
      <pc:sldChg chg="new del">
        <pc:chgData name="Marcela Hallová" userId="f4259bdae42d7818" providerId="LiveId" clId="{3FCC6091-0B6D-491D-A9FC-DBA4DAF734FD}" dt="2023-02-23T17:46:14.812" v="336" actId="47"/>
        <pc:sldMkLst>
          <pc:docMk/>
          <pc:sldMk cId="3679222448" sldId="260"/>
        </pc:sldMkLst>
      </pc:sldChg>
      <pc:sldMasterChg chg="addSp delSp modSp mod delSldLayout modSldLayout">
        <pc:chgData name="Marcela Hallová" userId="f4259bdae42d7818" providerId="LiveId" clId="{3FCC6091-0B6D-491D-A9FC-DBA4DAF734FD}" dt="2023-02-23T17:44:30.626" v="324"/>
        <pc:sldMasterMkLst>
          <pc:docMk/>
          <pc:sldMasterMk cId="42646957" sldId="2147483648"/>
        </pc:sldMasterMkLst>
        <pc:spChg chg="mod">
          <ac:chgData name="Marcela Hallová" userId="f4259bdae42d7818" providerId="LiveId" clId="{3FCC6091-0B6D-491D-A9FC-DBA4DAF734FD}" dt="2023-02-23T17:34:47.256" v="227" actId="14100"/>
          <ac:spMkLst>
            <pc:docMk/>
            <pc:sldMasterMk cId="42646957" sldId="2147483648"/>
            <ac:spMk id="2" creationId="{A54D64AA-876A-5527-C225-22A2C738E224}"/>
          </ac:spMkLst>
        </pc:spChg>
        <pc:spChg chg="del">
          <ac:chgData name="Marcela Hallová" userId="f4259bdae42d7818" providerId="LiveId" clId="{3FCC6091-0B6D-491D-A9FC-DBA4DAF734FD}" dt="2023-02-23T17:27:29.798" v="170" actId="478"/>
          <ac:spMkLst>
            <pc:docMk/>
            <pc:sldMasterMk cId="42646957" sldId="2147483648"/>
            <ac:spMk id="3" creationId="{33CAC382-1F57-8307-F7A4-A0581C7C017B}"/>
          </ac:spMkLst>
        </pc:spChg>
        <pc:spChg chg="del">
          <ac:chgData name="Marcela Hallová" userId="f4259bdae42d7818" providerId="LiveId" clId="{3FCC6091-0B6D-491D-A9FC-DBA4DAF734FD}" dt="2023-02-23T17:27:21.252" v="167" actId="478"/>
          <ac:spMkLst>
            <pc:docMk/>
            <pc:sldMasterMk cId="42646957" sldId="2147483648"/>
            <ac:spMk id="4" creationId="{36F296FD-C56B-F9DD-E65F-B72F6B399B90}"/>
          </ac:spMkLst>
        </pc:spChg>
        <pc:spChg chg="del">
          <ac:chgData name="Marcela Hallová" userId="f4259bdae42d7818" providerId="LiveId" clId="{3FCC6091-0B6D-491D-A9FC-DBA4DAF734FD}" dt="2023-02-23T17:27:23.478" v="168" actId="478"/>
          <ac:spMkLst>
            <pc:docMk/>
            <pc:sldMasterMk cId="42646957" sldId="2147483648"/>
            <ac:spMk id="5" creationId="{46346F48-1B3D-1CD9-CF05-D553427209D4}"/>
          </ac:spMkLst>
        </pc:spChg>
        <pc:spChg chg="del">
          <ac:chgData name="Marcela Hallová" userId="f4259bdae42d7818" providerId="LiveId" clId="{3FCC6091-0B6D-491D-A9FC-DBA4DAF734FD}" dt="2023-02-23T17:27:24.422" v="169" actId="478"/>
          <ac:spMkLst>
            <pc:docMk/>
            <pc:sldMasterMk cId="42646957" sldId="2147483648"/>
            <ac:spMk id="6" creationId="{3FE1E3C7-E484-7C8B-A74E-68646FB0E6EE}"/>
          </ac:spMkLst>
        </pc:spChg>
        <pc:spChg chg="mod">
          <ac:chgData name="Marcela Hallová" userId="f4259bdae42d7818" providerId="LiveId" clId="{3FCC6091-0B6D-491D-A9FC-DBA4DAF734FD}" dt="2023-02-23T17:34:50.306" v="228" actId="14100"/>
          <ac:spMkLst>
            <pc:docMk/>
            <pc:sldMasterMk cId="42646957" sldId="2147483648"/>
            <ac:spMk id="14" creationId="{9F599E69-1CCE-B314-D677-A50FBDE72B6A}"/>
          </ac:spMkLst>
        </pc:spChg>
        <pc:grpChg chg="add del mod">
          <ac:chgData name="Marcela Hallová" userId="f4259bdae42d7818" providerId="LiveId" clId="{3FCC6091-0B6D-491D-A9FC-DBA4DAF734FD}" dt="2023-02-23T17:27:36.203" v="173"/>
          <ac:grpSpMkLst>
            <pc:docMk/>
            <pc:sldMasterMk cId="42646957" sldId="2147483648"/>
            <ac:grpSpMk id="7" creationId="{C7230132-356D-1377-2B6F-A0F6FD74329E}"/>
          </ac:grpSpMkLst>
        </pc:grpChg>
        <pc:picChg chg="mod">
          <ac:chgData name="Marcela Hallová" userId="f4259bdae42d7818" providerId="LiveId" clId="{3FCC6091-0B6D-491D-A9FC-DBA4DAF734FD}" dt="2023-02-23T17:27:32.193" v="171"/>
          <ac:picMkLst>
            <pc:docMk/>
            <pc:sldMasterMk cId="42646957" sldId="2147483648"/>
            <ac:picMk id="8" creationId="{D0A4D817-DF35-CD7A-05D6-448E2154ED12}"/>
          </ac:picMkLst>
        </pc:picChg>
        <pc:picChg chg="mod">
          <ac:chgData name="Marcela Hallová" userId="f4259bdae42d7818" providerId="LiveId" clId="{3FCC6091-0B6D-491D-A9FC-DBA4DAF734FD}" dt="2023-02-23T17:27:32.193" v="171"/>
          <ac:picMkLst>
            <pc:docMk/>
            <pc:sldMasterMk cId="42646957" sldId="2147483648"/>
            <ac:picMk id="9" creationId="{611D0462-DFE9-913F-1814-3C154CB2E627}"/>
          </ac:picMkLst>
        </pc:picChg>
        <pc:picChg chg="mod">
          <ac:chgData name="Marcela Hallová" userId="f4259bdae42d7818" providerId="LiveId" clId="{3FCC6091-0B6D-491D-A9FC-DBA4DAF734FD}" dt="2023-02-23T17:27:32.193" v="171"/>
          <ac:picMkLst>
            <pc:docMk/>
            <pc:sldMasterMk cId="42646957" sldId="2147483648"/>
            <ac:picMk id="10" creationId="{F8171472-F602-8EEB-4561-B82D85D0C87E}"/>
          </ac:picMkLst>
        </pc:picChg>
        <pc:picChg chg="mod">
          <ac:chgData name="Marcela Hallová" userId="f4259bdae42d7818" providerId="LiveId" clId="{3FCC6091-0B6D-491D-A9FC-DBA4DAF734FD}" dt="2023-02-23T17:27:32.193" v="171"/>
          <ac:picMkLst>
            <pc:docMk/>
            <pc:sldMasterMk cId="42646957" sldId="2147483648"/>
            <ac:picMk id="11" creationId="{0D410160-2010-0EE5-7D00-B20B28F9A906}"/>
          </ac:picMkLst>
        </pc:picChg>
        <pc:picChg chg="add del mod">
          <ac:chgData name="Marcela Hallová" userId="f4259bdae42d7818" providerId="LiveId" clId="{3FCC6091-0B6D-491D-A9FC-DBA4DAF734FD}" dt="2023-02-23T17:34:19.985" v="226" actId="478"/>
          <ac:picMkLst>
            <pc:docMk/>
            <pc:sldMasterMk cId="42646957" sldId="2147483648"/>
            <ac:picMk id="13" creationId="{779EBCE9-CE8E-BD5F-A62A-D024F0E93EE2}"/>
          </ac:picMkLst>
        </pc:picChg>
        <pc:sldLayoutChg chg="addSp delSp modSp mod">
          <pc:chgData name="Marcela Hallová" userId="f4259bdae42d7818" providerId="LiveId" clId="{3FCC6091-0B6D-491D-A9FC-DBA4DAF734FD}" dt="2023-02-23T17:44:30.626" v="324"/>
          <pc:sldLayoutMkLst>
            <pc:docMk/>
            <pc:sldMasterMk cId="42646957" sldId="2147483648"/>
            <pc:sldLayoutMk cId="2896098782" sldId="2147483649"/>
          </pc:sldLayoutMkLst>
          <pc:spChg chg="del mod">
            <ac:chgData name="Marcela Hallová" userId="f4259bdae42d7818" providerId="LiveId" clId="{3FCC6091-0B6D-491D-A9FC-DBA4DAF734FD}" dt="2023-02-23T17:42:17.234" v="296" actId="478"/>
            <ac:spMkLst>
              <pc:docMk/>
              <pc:sldMasterMk cId="42646957" sldId="2147483648"/>
              <pc:sldLayoutMk cId="2896098782" sldId="2147483649"/>
              <ac:spMk id="2" creationId="{B257402A-10BB-5F4E-224B-FD09F8C1B15B}"/>
            </ac:spMkLst>
          </pc:spChg>
          <pc:spChg chg="del mod">
            <ac:chgData name="Marcela Hallová" userId="f4259bdae42d7818" providerId="LiveId" clId="{3FCC6091-0B6D-491D-A9FC-DBA4DAF734FD}" dt="2023-02-23T17:26:57.482" v="165" actId="478"/>
            <ac:spMkLst>
              <pc:docMk/>
              <pc:sldMasterMk cId="42646957" sldId="2147483648"/>
              <pc:sldLayoutMk cId="2896098782" sldId="2147483649"/>
              <ac:spMk id="3" creationId="{18309596-5604-04C0-3AFB-B1609B24AFA3}"/>
            </ac:spMkLst>
          </pc:spChg>
          <pc:spChg chg="add del">
            <ac:chgData name="Marcela Hallová" userId="f4259bdae42d7818" providerId="LiveId" clId="{3FCC6091-0B6D-491D-A9FC-DBA4DAF734FD}" dt="2023-02-23T17:42:26.043" v="300" actId="22"/>
            <ac:spMkLst>
              <pc:docMk/>
              <pc:sldMasterMk cId="42646957" sldId="2147483648"/>
              <pc:sldLayoutMk cId="2896098782" sldId="2147483649"/>
              <ac:spMk id="4" creationId="{512C61E9-365B-DFB0-FBC6-97FFBA76905C}"/>
            </ac:spMkLst>
          </pc:spChg>
          <pc:spChg chg="del">
            <ac:chgData name="Marcela Hallová" userId="f4259bdae42d7818" providerId="LiveId" clId="{3FCC6091-0B6D-491D-A9FC-DBA4DAF734FD}" dt="2023-02-23T17:04:59.990" v="19" actId="478"/>
            <ac:spMkLst>
              <pc:docMk/>
              <pc:sldMasterMk cId="42646957" sldId="2147483648"/>
              <pc:sldLayoutMk cId="2896098782" sldId="2147483649"/>
              <ac:spMk id="4" creationId="{CE96C3C1-37ED-A87D-C882-F4A53F2F3DC4}"/>
            </ac:spMkLst>
          </pc:spChg>
          <pc:spChg chg="del">
            <ac:chgData name="Marcela Hallová" userId="f4259bdae42d7818" providerId="LiveId" clId="{3FCC6091-0B6D-491D-A9FC-DBA4DAF734FD}" dt="2023-02-23T17:05:01.231" v="20" actId="478"/>
            <ac:spMkLst>
              <pc:docMk/>
              <pc:sldMasterMk cId="42646957" sldId="2147483648"/>
              <pc:sldLayoutMk cId="2896098782" sldId="2147483649"/>
              <ac:spMk id="5" creationId="{AB0B1A51-8B86-135F-A7A9-F6B4EBFB4984}"/>
            </ac:spMkLst>
          </pc:spChg>
          <pc:spChg chg="del">
            <ac:chgData name="Marcela Hallová" userId="f4259bdae42d7818" providerId="LiveId" clId="{3FCC6091-0B6D-491D-A9FC-DBA4DAF734FD}" dt="2023-02-23T17:05:01.971" v="21" actId="478"/>
            <ac:spMkLst>
              <pc:docMk/>
              <pc:sldMasterMk cId="42646957" sldId="2147483648"/>
              <pc:sldLayoutMk cId="2896098782" sldId="2147483649"/>
              <ac:spMk id="6" creationId="{5625C541-03B5-C883-DDAD-259888119AE4}"/>
            </ac:spMkLst>
          </pc:spChg>
          <pc:spChg chg="add del">
            <ac:chgData name="Marcela Hallová" userId="f4259bdae42d7818" providerId="LiveId" clId="{3FCC6091-0B6D-491D-A9FC-DBA4DAF734FD}" dt="2023-02-23T17:42:31.459" v="308" actId="22"/>
            <ac:spMkLst>
              <pc:docMk/>
              <pc:sldMasterMk cId="42646957" sldId="2147483648"/>
              <pc:sldLayoutMk cId="2896098782" sldId="2147483649"/>
              <ac:spMk id="6" creationId="{ABC7818D-CCB1-ECB1-52F9-1239760190DE}"/>
            </ac:spMkLst>
          </pc:spChg>
          <pc:spChg chg="add mod">
            <ac:chgData name="Marcela Hallová" userId="f4259bdae42d7818" providerId="LiveId" clId="{3FCC6091-0B6D-491D-A9FC-DBA4DAF734FD}" dt="2023-02-23T17:43:38.625" v="322" actId="1076"/>
            <ac:spMkLst>
              <pc:docMk/>
              <pc:sldMasterMk cId="42646957" sldId="2147483648"/>
              <pc:sldLayoutMk cId="2896098782" sldId="2147483649"/>
              <ac:spMk id="9" creationId="{75A80F42-4977-537D-9CDE-C29C2D5B4E94}"/>
            </ac:spMkLst>
          </pc:spChg>
          <pc:spChg chg="add del mod">
            <ac:chgData name="Marcela Hallová" userId="f4259bdae42d7818" providerId="LiveId" clId="{3FCC6091-0B6D-491D-A9FC-DBA4DAF734FD}" dt="2023-02-23T17:44:30.626" v="324"/>
            <ac:spMkLst>
              <pc:docMk/>
              <pc:sldMasterMk cId="42646957" sldId="2147483648"/>
              <pc:sldLayoutMk cId="2896098782" sldId="2147483649"/>
              <ac:spMk id="11" creationId="{CCE38630-FD83-D1E7-121D-6E78A660DD56}"/>
            </ac:spMkLst>
          </pc:spChg>
          <pc:spChg chg="add mod">
            <ac:chgData name="Marcela Hallová" userId="f4259bdae42d7818" providerId="LiveId" clId="{3FCC6091-0B6D-491D-A9FC-DBA4DAF734FD}" dt="2023-02-23T17:40:57.335" v="291" actId="2711"/>
            <ac:spMkLst>
              <pc:docMk/>
              <pc:sldMasterMk cId="42646957" sldId="2147483648"/>
              <pc:sldLayoutMk cId="2896098782" sldId="2147483649"/>
              <ac:spMk id="15" creationId="{8C573BC2-7934-898E-58E7-6322923DDF3E}"/>
            </ac:spMkLst>
          </pc:spChg>
          <pc:grpChg chg="add mod">
            <ac:chgData name="Marcela Hallová" userId="f4259bdae42d7818" providerId="LiveId" clId="{3FCC6091-0B6D-491D-A9FC-DBA4DAF734FD}" dt="2023-02-23T17:27:10.916" v="166" actId="164"/>
            <ac:grpSpMkLst>
              <pc:docMk/>
              <pc:sldMasterMk cId="42646957" sldId="2147483648"/>
              <pc:sldLayoutMk cId="2896098782" sldId="2147483649"/>
              <ac:grpSpMk id="16" creationId="{74929947-3768-CF7A-7E5E-8E810C338C25}"/>
            </ac:grpSpMkLst>
          </pc:grpChg>
          <pc:picChg chg="add mod">
            <ac:chgData name="Marcela Hallová" userId="f4259bdae42d7818" providerId="LiveId" clId="{3FCC6091-0B6D-491D-A9FC-DBA4DAF734FD}" dt="2023-02-23T17:27:10.916" v="166" actId="164"/>
            <ac:picMkLst>
              <pc:docMk/>
              <pc:sldMasterMk cId="42646957" sldId="2147483648"/>
              <pc:sldLayoutMk cId="2896098782" sldId="2147483649"/>
              <ac:picMk id="8" creationId="{D3A4D479-FE46-2D58-3A1E-1DFAFBFDE547}"/>
            </ac:picMkLst>
          </pc:picChg>
          <pc:picChg chg="add mod">
            <ac:chgData name="Marcela Hallová" userId="f4259bdae42d7818" providerId="LiveId" clId="{3FCC6091-0B6D-491D-A9FC-DBA4DAF734FD}" dt="2023-02-23T17:27:10.916" v="166" actId="164"/>
            <ac:picMkLst>
              <pc:docMk/>
              <pc:sldMasterMk cId="42646957" sldId="2147483648"/>
              <pc:sldLayoutMk cId="2896098782" sldId="2147483649"/>
              <ac:picMk id="10" creationId="{2F182E8C-CFD1-216C-7503-6FD5AA33A9EA}"/>
            </ac:picMkLst>
          </pc:picChg>
          <pc:picChg chg="add mod">
            <ac:chgData name="Marcela Hallová" userId="f4259bdae42d7818" providerId="LiveId" clId="{3FCC6091-0B6D-491D-A9FC-DBA4DAF734FD}" dt="2023-02-23T17:27:10.916" v="166" actId="164"/>
            <ac:picMkLst>
              <pc:docMk/>
              <pc:sldMasterMk cId="42646957" sldId="2147483648"/>
              <pc:sldLayoutMk cId="2896098782" sldId="2147483649"/>
              <ac:picMk id="12" creationId="{E25C1CB8-67CA-4EF4-2BA1-9382CBDAC3AF}"/>
            </ac:picMkLst>
          </pc:picChg>
          <pc:picChg chg="add mod">
            <ac:chgData name="Marcela Hallová" userId="f4259bdae42d7818" providerId="LiveId" clId="{3FCC6091-0B6D-491D-A9FC-DBA4DAF734FD}" dt="2023-02-23T17:27:10.916" v="166" actId="164"/>
            <ac:picMkLst>
              <pc:docMk/>
              <pc:sldMasterMk cId="42646957" sldId="2147483648"/>
              <pc:sldLayoutMk cId="2896098782" sldId="2147483649"/>
              <ac:picMk id="14" creationId="{31BFC754-779C-5D66-E7E0-5CD67CDB97B5}"/>
            </ac:picMkLst>
          </pc:picChg>
        </pc:sldLayoutChg>
        <pc:sldLayoutChg chg="delSp mod">
          <pc:chgData name="Marcela Hallová" userId="f4259bdae42d7818" providerId="LiveId" clId="{3FCC6091-0B6D-491D-A9FC-DBA4DAF734FD}" dt="2023-02-23T17:04:53.890" v="18" actId="478"/>
          <pc:sldLayoutMkLst>
            <pc:docMk/>
            <pc:sldMasterMk cId="42646957" sldId="2147483648"/>
            <pc:sldLayoutMk cId="4156004967" sldId="2147483650"/>
          </pc:sldLayoutMkLst>
          <pc:spChg chg="del">
            <ac:chgData name="Marcela Hallová" userId="f4259bdae42d7818" providerId="LiveId" clId="{3FCC6091-0B6D-491D-A9FC-DBA4DAF734FD}" dt="2023-02-23T17:04:51.020" v="16" actId="478"/>
            <ac:spMkLst>
              <pc:docMk/>
              <pc:sldMasterMk cId="42646957" sldId="2147483648"/>
              <pc:sldLayoutMk cId="4156004967" sldId="2147483650"/>
              <ac:spMk id="4" creationId="{14E10296-8954-C4B0-CC9E-18754EF6378D}"/>
            </ac:spMkLst>
          </pc:spChg>
          <pc:spChg chg="del">
            <ac:chgData name="Marcela Hallová" userId="f4259bdae42d7818" providerId="LiveId" clId="{3FCC6091-0B6D-491D-A9FC-DBA4DAF734FD}" dt="2023-02-23T17:04:52.751" v="17" actId="478"/>
            <ac:spMkLst>
              <pc:docMk/>
              <pc:sldMasterMk cId="42646957" sldId="2147483648"/>
              <pc:sldLayoutMk cId="4156004967" sldId="2147483650"/>
              <ac:spMk id="5" creationId="{6AC6097C-A726-02E3-363B-926791411440}"/>
            </ac:spMkLst>
          </pc:spChg>
          <pc:spChg chg="del">
            <ac:chgData name="Marcela Hallová" userId="f4259bdae42d7818" providerId="LiveId" clId="{3FCC6091-0B6D-491D-A9FC-DBA4DAF734FD}" dt="2023-02-23T17:04:53.890" v="18" actId="478"/>
            <ac:spMkLst>
              <pc:docMk/>
              <pc:sldMasterMk cId="42646957" sldId="2147483648"/>
              <pc:sldLayoutMk cId="4156004967" sldId="2147483650"/>
              <ac:spMk id="6" creationId="{2D30DA32-51DE-78C2-DA31-2DE9D2CA5364}"/>
            </ac:spMkLst>
          </pc:spChg>
        </pc:sldLayoutChg>
        <pc:sldLayoutChg chg="del">
          <pc:chgData name="Marcela Hallová" userId="f4259bdae42d7818" providerId="LiveId" clId="{3FCC6091-0B6D-491D-A9FC-DBA4DAF734FD}" dt="2023-02-23T17:04:47.602" v="15" actId="2696"/>
          <pc:sldLayoutMkLst>
            <pc:docMk/>
            <pc:sldMasterMk cId="42646957" sldId="2147483648"/>
            <pc:sldLayoutMk cId="1104585211" sldId="2147483651"/>
          </pc:sldLayoutMkLst>
        </pc:sldLayoutChg>
        <pc:sldLayoutChg chg="delSp mod">
          <pc:chgData name="Marcela Hallová" userId="f4259bdae42d7818" providerId="LiveId" clId="{3FCC6091-0B6D-491D-A9FC-DBA4DAF734FD}" dt="2023-02-23T17:04:40.071" v="14" actId="478"/>
          <pc:sldLayoutMkLst>
            <pc:docMk/>
            <pc:sldMasterMk cId="42646957" sldId="2147483648"/>
            <pc:sldLayoutMk cId="597607775" sldId="2147483652"/>
          </pc:sldLayoutMkLst>
          <pc:spChg chg="del">
            <ac:chgData name="Marcela Hallová" userId="f4259bdae42d7818" providerId="LiveId" clId="{3FCC6091-0B6D-491D-A9FC-DBA4DAF734FD}" dt="2023-02-23T17:04:38.521" v="12" actId="478"/>
            <ac:spMkLst>
              <pc:docMk/>
              <pc:sldMasterMk cId="42646957" sldId="2147483648"/>
              <pc:sldLayoutMk cId="597607775" sldId="2147483652"/>
              <ac:spMk id="5" creationId="{6475A41F-011D-8515-A034-53B783DF4B69}"/>
            </ac:spMkLst>
          </pc:spChg>
          <pc:spChg chg="del">
            <ac:chgData name="Marcela Hallová" userId="f4259bdae42d7818" providerId="LiveId" clId="{3FCC6091-0B6D-491D-A9FC-DBA4DAF734FD}" dt="2023-02-23T17:04:39.314" v="13" actId="478"/>
            <ac:spMkLst>
              <pc:docMk/>
              <pc:sldMasterMk cId="42646957" sldId="2147483648"/>
              <pc:sldLayoutMk cId="597607775" sldId="2147483652"/>
              <ac:spMk id="6" creationId="{D6F88670-F6E4-9CAF-A07E-EB905FEB0CE4}"/>
            </ac:spMkLst>
          </pc:spChg>
          <pc:spChg chg="del">
            <ac:chgData name="Marcela Hallová" userId="f4259bdae42d7818" providerId="LiveId" clId="{3FCC6091-0B6D-491D-A9FC-DBA4DAF734FD}" dt="2023-02-23T17:04:40.071" v="14" actId="478"/>
            <ac:spMkLst>
              <pc:docMk/>
              <pc:sldMasterMk cId="42646957" sldId="2147483648"/>
              <pc:sldLayoutMk cId="597607775" sldId="2147483652"/>
              <ac:spMk id="7" creationId="{8EF2978A-2E57-9D46-A164-32DBF96AE281}"/>
            </ac:spMkLst>
          </pc:spChg>
        </pc:sldLayoutChg>
        <pc:sldLayoutChg chg="delSp mod">
          <pc:chgData name="Marcela Hallová" userId="f4259bdae42d7818" providerId="LiveId" clId="{3FCC6091-0B6D-491D-A9FC-DBA4DAF734FD}" dt="2023-02-23T17:04:34.542" v="11" actId="478"/>
          <pc:sldLayoutMkLst>
            <pc:docMk/>
            <pc:sldMasterMk cId="42646957" sldId="2147483648"/>
            <pc:sldLayoutMk cId="1464062900" sldId="2147483653"/>
          </pc:sldLayoutMkLst>
          <pc:spChg chg="del">
            <ac:chgData name="Marcela Hallová" userId="f4259bdae42d7818" providerId="LiveId" clId="{3FCC6091-0B6D-491D-A9FC-DBA4DAF734FD}" dt="2023-02-23T17:04:33.184" v="9" actId="478"/>
            <ac:spMkLst>
              <pc:docMk/>
              <pc:sldMasterMk cId="42646957" sldId="2147483648"/>
              <pc:sldLayoutMk cId="1464062900" sldId="2147483653"/>
              <ac:spMk id="7" creationId="{1D7BED3E-E4F5-FFE9-E7E6-CAFAEBB39789}"/>
            </ac:spMkLst>
          </pc:spChg>
          <pc:spChg chg="del">
            <ac:chgData name="Marcela Hallová" userId="f4259bdae42d7818" providerId="LiveId" clId="{3FCC6091-0B6D-491D-A9FC-DBA4DAF734FD}" dt="2023-02-23T17:04:33.861" v="10" actId="478"/>
            <ac:spMkLst>
              <pc:docMk/>
              <pc:sldMasterMk cId="42646957" sldId="2147483648"/>
              <pc:sldLayoutMk cId="1464062900" sldId="2147483653"/>
              <ac:spMk id="8" creationId="{ABA446D4-420A-DF96-B1F7-953ECAA52BF2}"/>
            </ac:spMkLst>
          </pc:spChg>
          <pc:spChg chg="del">
            <ac:chgData name="Marcela Hallová" userId="f4259bdae42d7818" providerId="LiveId" clId="{3FCC6091-0B6D-491D-A9FC-DBA4DAF734FD}" dt="2023-02-23T17:04:34.542" v="11" actId="478"/>
            <ac:spMkLst>
              <pc:docMk/>
              <pc:sldMasterMk cId="42646957" sldId="2147483648"/>
              <pc:sldLayoutMk cId="1464062900" sldId="2147483653"/>
              <ac:spMk id="9" creationId="{0FE54A17-EFC9-FC23-7EB2-D1BAABF5FEF5}"/>
            </ac:spMkLst>
          </pc:spChg>
        </pc:sldLayoutChg>
        <pc:sldLayoutChg chg="delSp mod">
          <pc:chgData name="Marcela Hallová" userId="f4259bdae42d7818" providerId="LiveId" clId="{3FCC6091-0B6D-491D-A9FC-DBA4DAF734FD}" dt="2023-02-23T17:04:28.376" v="8" actId="478"/>
          <pc:sldLayoutMkLst>
            <pc:docMk/>
            <pc:sldMasterMk cId="42646957" sldId="2147483648"/>
            <pc:sldLayoutMk cId="3627419649" sldId="2147483654"/>
          </pc:sldLayoutMkLst>
          <pc:spChg chg="del">
            <ac:chgData name="Marcela Hallová" userId="f4259bdae42d7818" providerId="LiveId" clId="{3FCC6091-0B6D-491D-A9FC-DBA4DAF734FD}" dt="2023-02-23T17:04:25.757" v="6" actId="478"/>
            <ac:spMkLst>
              <pc:docMk/>
              <pc:sldMasterMk cId="42646957" sldId="2147483648"/>
              <pc:sldLayoutMk cId="3627419649" sldId="2147483654"/>
              <ac:spMk id="3" creationId="{4842CFC9-1992-1934-BE93-0CC4262F80B6}"/>
            </ac:spMkLst>
          </pc:spChg>
          <pc:spChg chg="del">
            <ac:chgData name="Marcela Hallová" userId="f4259bdae42d7818" providerId="LiveId" clId="{3FCC6091-0B6D-491D-A9FC-DBA4DAF734FD}" dt="2023-02-23T17:04:27.386" v="7" actId="478"/>
            <ac:spMkLst>
              <pc:docMk/>
              <pc:sldMasterMk cId="42646957" sldId="2147483648"/>
              <pc:sldLayoutMk cId="3627419649" sldId="2147483654"/>
              <ac:spMk id="4" creationId="{275843C5-708F-D74E-63ED-F64C7F30CEB7}"/>
            </ac:spMkLst>
          </pc:spChg>
          <pc:spChg chg="del">
            <ac:chgData name="Marcela Hallová" userId="f4259bdae42d7818" providerId="LiveId" clId="{3FCC6091-0B6D-491D-A9FC-DBA4DAF734FD}" dt="2023-02-23T17:04:28.376" v="8" actId="478"/>
            <ac:spMkLst>
              <pc:docMk/>
              <pc:sldMasterMk cId="42646957" sldId="2147483648"/>
              <pc:sldLayoutMk cId="3627419649" sldId="2147483654"/>
              <ac:spMk id="5" creationId="{B2A4BBFB-44D0-D714-875A-EEF59C6422B1}"/>
            </ac:spMkLst>
          </pc:spChg>
        </pc:sldLayoutChg>
        <pc:sldLayoutChg chg="delSp mod">
          <pc:chgData name="Marcela Hallová" userId="f4259bdae42d7818" providerId="LiveId" clId="{3FCC6091-0B6D-491D-A9FC-DBA4DAF734FD}" dt="2023-02-23T17:04:19.472" v="5" actId="478"/>
          <pc:sldLayoutMkLst>
            <pc:docMk/>
            <pc:sldMasterMk cId="42646957" sldId="2147483648"/>
            <pc:sldLayoutMk cId="360762430" sldId="2147483655"/>
          </pc:sldLayoutMkLst>
          <pc:spChg chg="del">
            <ac:chgData name="Marcela Hallová" userId="f4259bdae42d7818" providerId="LiveId" clId="{3FCC6091-0B6D-491D-A9FC-DBA4DAF734FD}" dt="2023-02-23T17:04:16.753" v="3" actId="478"/>
            <ac:spMkLst>
              <pc:docMk/>
              <pc:sldMasterMk cId="42646957" sldId="2147483648"/>
              <pc:sldLayoutMk cId="360762430" sldId="2147483655"/>
              <ac:spMk id="2" creationId="{4306616C-C4A8-199A-7D10-E0FACEA7184B}"/>
            </ac:spMkLst>
          </pc:spChg>
          <pc:spChg chg="del">
            <ac:chgData name="Marcela Hallová" userId="f4259bdae42d7818" providerId="LiveId" clId="{3FCC6091-0B6D-491D-A9FC-DBA4DAF734FD}" dt="2023-02-23T17:04:18.113" v="4" actId="478"/>
            <ac:spMkLst>
              <pc:docMk/>
              <pc:sldMasterMk cId="42646957" sldId="2147483648"/>
              <pc:sldLayoutMk cId="360762430" sldId="2147483655"/>
              <ac:spMk id="3" creationId="{B7F0C858-C987-38D1-7BFF-1DE4E9ED9BD6}"/>
            </ac:spMkLst>
          </pc:spChg>
          <pc:spChg chg="del">
            <ac:chgData name="Marcela Hallová" userId="f4259bdae42d7818" providerId="LiveId" clId="{3FCC6091-0B6D-491D-A9FC-DBA4DAF734FD}" dt="2023-02-23T17:04:19.472" v="5" actId="478"/>
            <ac:spMkLst>
              <pc:docMk/>
              <pc:sldMasterMk cId="42646957" sldId="2147483648"/>
              <pc:sldLayoutMk cId="360762430" sldId="2147483655"/>
              <ac:spMk id="4" creationId="{157C35EA-754B-794F-9FEC-E3A1397C70A6}"/>
            </ac:spMkLst>
          </pc:spChg>
        </pc:sldLayoutChg>
        <pc:sldLayoutChg chg="del">
          <pc:chgData name="Marcela Hallová" userId="f4259bdae42d7818" providerId="LiveId" clId="{3FCC6091-0B6D-491D-A9FC-DBA4DAF734FD}" dt="2023-02-23T17:04:07.206" v="2" actId="2696"/>
          <pc:sldLayoutMkLst>
            <pc:docMk/>
            <pc:sldMasterMk cId="42646957" sldId="2147483648"/>
            <pc:sldLayoutMk cId="4002469951" sldId="2147483658"/>
          </pc:sldLayoutMkLst>
        </pc:sldLayoutChg>
        <pc:sldLayoutChg chg="del">
          <pc:chgData name="Marcela Hallová" userId="f4259bdae42d7818" providerId="LiveId" clId="{3FCC6091-0B6D-491D-A9FC-DBA4DAF734FD}" dt="2023-02-23T17:04:03.611" v="1" actId="2696"/>
          <pc:sldLayoutMkLst>
            <pc:docMk/>
            <pc:sldMasterMk cId="42646957" sldId="2147483648"/>
            <pc:sldLayoutMk cId="685289854" sldId="2147483659"/>
          </pc:sldLayoutMkLst>
        </pc:sldLayoutChg>
      </pc:sldMaster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a:latin typeface="Aptos" panose="020B0004020202020204" pitchFamily="34" charset="0"/>
            </a:rPr>
            <a:t>INHALT</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Sicheres Surfen</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Dauerhafte </a:t>
          </a:r>
          <a:r>
            <a:rPr lang="sk-SK" sz="2400" kern="1200" dirty="0">
              <a:latin typeface="Aptos" panose="020B0004020202020204" pitchFamily="34" charset="0"/>
              <a:cs typeface="Calibri" panose="020F0502020204030204" pitchFamily="34" charset="0"/>
            </a:rPr>
            <a:t>Anmeldungen </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n-US" sz="2400" kern="1200" dirty="0">
              <a:latin typeface="Aptos" panose="020B0004020202020204" pitchFamily="34" charset="0"/>
              <a:cs typeface="Calibri" panose="020F0502020204030204" pitchFamily="34" charset="0"/>
            </a:rPr>
            <a:t>Sicherheit der Geräte</a:t>
          </a:r>
          <a:endParaRPr lang="en-US" sz="2400" kern="1200" dirty="0">
            <a:latin typeface="Aptos" panose="020B0004020202020204" pitchFamily="34" charset="0"/>
            <a:ea typeface="+mn-ea"/>
            <a:cs typeface="+mn-cs"/>
          </a:endParaRP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sk-SK" sz="2400" kern="1200" dirty="0" err="1">
              <a:latin typeface="Aptos" panose="020B0004020202020204" pitchFamily="34" charset="0"/>
              <a:cs typeface="Calibri" panose="020F0502020204030204" pitchFamily="34" charset="0"/>
            </a:rPr>
            <a:t>Sicherheit </a:t>
          </a:r>
          <a:r>
            <a:rPr lang="en-US" sz="2400" kern="1200" dirty="0">
              <a:latin typeface="Aptos" panose="020B0004020202020204" pitchFamily="34" charset="0"/>
              <a:cs typeface="Calibri" panose="020F0502020204030204" pitchFamily="34" charset="0"/>
            </a:rPr>
            <a:t>von mobilen Geräten</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23E7D50C-BBD9-4960-B05A-F9A5C7AEC1A9}">
      <dgm:prSet custT="1"/>
      <dgm:spPr/>
      <dgm:t>
        <a:bodyPr/>
        <a:lstStyle/>
        <a:p>
          <a:r>
            <a:rPr lang="en-US" sz="2400" dirty="0">
              <a:latin typeface="Aptos" panose="020B0004020202020204" pitchFamily="34" charset="0"/>
              <a:cs typeface="Calibri" panose="020F0502020204030204" pitchFamily="34" charset="0"/>
            </a:rPr>
            <a:t>Sichere Nutzung von mobilen Anwendungen</a:t>
          </a:r>
          <a:endParaRPr lang="sk-SK" sz="2400" dirty="0">
            <a:latin typeface="Aptos" panose="020B0004020202020204" pitchFamily="34" charset="0"/>
          </a:endParaRPr>
        </a:p>
      </dgm:t>
    </dgm:pt>
    <dgm:pt modelId="{59F56F33-C61B-4F05-BCEA-14980FD32D2E}" type="parTrans" cxnId="{7EEE8067-2D41-4960-A2D9-5D62BE7B4036}">
      <dgm:prSet/>
      <dgm:spPr/>
      <dgm:t>
        <a:bodyPr/>
        <a:lstStyle/>
        <a:p>
          <a:endParaRPr lang="sk-SK"/>
        </a:p>
      </dgm:t>
    </dgm:pt>
    <dgm:pt modelId="{A3E73D88-C7E9-45D8-BD26-7A209E729C6D}" type="sibTrans" cxnId="{7EEE8067-2D41-4960-A2D9-5D62BE7B4036}">
      <dgm:prSet/>
      <dgm:spPr/>
      <dgm:t>
        <a:bodyPr/>
        <a:lstStyle/>
        <a:p>
          <a:endParaRPr lang="sk-SK"/>
        </a:p>
      </dgm:t>
    </dgm:pt>
    <dgm:pt modelId="{18EE8166-CE55-44E4-A91A-16E8D4D1051E}">
      <dgm:prSet custT="1"/>
      <dgm:spPr/>
      <dgm:t>
        <a:bodyPr/>
        <a:lstStyle/>
        <a:p>
          <a:r>
            <a:rPr lang="en-US" sz="2400" dirty="0">
              <a:latin typeface="Aptos" panose="020B0004020202020204" pitchFamily="34" charset="0"/>
              <a:cs typeface="Calibri" panose="020F0502020204030204" pitchFamily="34" charset="0"/>
            </a:rPr>
            <a:t>Authentifizierungsmethoden</a:t>
          </a:r>
          <a:endParaRPr lang="sk-SK" sz="2400" dirty="0">
            <a:latin typeface="Aptos" panose="020B0004020202020204" pitchFamily="34" charset="0"/>
          </a:endParaRPr>
        </a:p>
      </dgm:t>
    </dgm:pt>
    <dgm:pt modelId="{69D13FB6-8843-4E9F-9F0C-A9E4F30A8AF0}" type="parTrans" cxnId="{203AEE5C-EBC7-4275-B6D6-0D982FC07A6D}">
      <dgm:prSet/>
      <dgm:spPr/>
      <dgm:t>
        <a:bodyPr/>
        <a:lstStyle/>
        <a:p>
          <a:endParaRPr lang="sk-SK"/>
        </a:p>
      </dgm:t>
    </dgm:pt>
    <dgm:pt modelId="{7F1C1768-A306-4822-9992-FDA55034D932}" type="sibTrans" cxnId="{203AEE5C-EBC7-4275-B6D6-0D982FC07A6D}">
      <dgm:prSet/>
      <dgm:spPr/>
      <dgm:t>
        <a:bodyPr/>
        <a:lstStyle/>
        <a:p>
          <a:endParaRPr lang="sk-SK"/>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7"/>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7"/>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7"/>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7"/>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7"/>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7"/>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7"/>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7"/>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7"/>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7"/>
      <dgm:spPr/>
    </dgm:pt>
    <dgm:pt modelId="{D54F728D-CDB6-47AB-B096-56795C947C10}" type="pres">
      <dgm:prSet presAssocID="{ADB94454-2E8E-4ED0-8076-D0014D06EE10}" presName="vert1" presStyleCnt="0"/>
      <dgm:spPr/>
    </dgm:pt>
    <dgm:pt modelId="{74179D35-ABBE-4B3A-836B-4A4B3E2D9576}" type="pres">
      <dgm:prSet presAssocID="{23E7D50C-BBD9-4960-B05A-F9A5C7AEC1A9}" presName="thickLine" presStyleLbl="alignNode1" presStyleIdx="5" presStyleCnt="7"/>
      <dgm:spPr/>
    </dgm:pt>
    <dgm:pt modelId="{39F5D897-87CD-40C2-BAFD-5A4C566289F6}" type="pres">
      <dgm:prSet presAssocID="{23E7D50C-BBD9-4960-B05A-F9A5C7AEC1A9}" presName="horz1" presStyleCnt="0"/>
      <dgm:spPr/>
    </dgm:pt>
    <dgm:pt modelId="{B8074126-4884-4E43-9DC5-B2AD3A1DC8D7}" type="pres">
      <dgm:prSet presAssocID="{23E7D50C-BBD9-4960-B05A-F9A5C7AEC1A9}" presName="tx1" presStyleLbl="revTx" presStyleIdx="5" presStyleCnt="7"/>
      <dgm:spPr/>
    </dgm:pt>
    <dgm:pt modelId="{3D799917-8CD1-4EBA-A37C-B0063C9A9FBF}" type="pres">
      <dgm:prSet presAssocID="{23E7D50C-BBD9-4960-B05A-F9A5C7AEC1A9}" presName="vert1" presStyleCnt="0"/>
      <dgm:spPr/>
    </dgm:pt>
    <dgm:pt modelId="{648A20A8-418D-4A81-BB28-0C1177E63AEF}" type="pres">
      <dgm:prSet presAssocID="{18EE8166-CE55-44E4-A91A-16E8D4D1051E}" presName="thickLine" presStyleLbl="alignNode1" presStyleIdx="6" presStyleCnt="7"/>
      <dgm:spPr/>
    </dgm:pt>
    <dgm:pt modelId="{75DE7C91-C705-4464-BD6D-24B13859D25D}" type="pres">
      <dgm:prSet presAssocID="{18EE8166-CE55-44E4-A91A-16E8D4D1051E}" presName="horz1" presStyleCnt="0"/>
      <dgm:spPr/>
    </dgm:pt>
    <dgm:pt modelId="{C072F9F6-F842-4442-B25B-D1F7A0C805B6}" type="pres">
      <dgm:prSet presAssocID="{18EE8166-CE55-44E4-A91A-16E8D4D1051E}" presName="tx1" presStyleLbl="revTx" presStyleIdx="6" presStyleCnt="7"/>
      <dgm:spPr/>
    </dgm:pt>
    <dgm:pt modelId="{05950548-7546-4444-BE77-575166377922}" type="pres">
      <dgm:prSet presAssocID="{18EE8166-CE55-44E4-A91A-16E8D4D1051E}"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203AEE5C-EBC7-4275-B6D6-0D982FC07A6D}" srcId="{B243BDDD-C51D-489A-9D83-484E1B007317}" destId="{18EE8166-CE55-44E4-A91A-16E8D4D1051E}" srcOrd="6" destOrd="0" parTransId="{69D13FB6-8843-4E9F-9F0C-A9E4F30A8AF0}" sibTransId="{7F1C1768-A306-4822-9992-FDA55034D932}"/>
    <dgm:cxn modelId="{7EEE8067-2D41-4960-A2D9-5D62BE7B4036}" srcId="{B243BDDD-C51D-489A-9D83-484E1B007317}" destId="{23E7D50C-BBD9-4960-B05A-F9A5C7AEC1A9}" srcOrd="5" destOrd="0" parTransId="{59F56F33-C61B-4F05-BCEA-14980FD32D2E}" sibTransId="{A3E73D88-C7E9-45D8-BD26-7A209E729C6D}"/>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AEC86853-AEDB-4352-BB00-B01A794CEF04}" type="presOf" srcId="{18EE8166-CE55-44E4-A91A-16E8D4D1051E}" destId="{C072F9F6-F842-4442-B25B-D1F7A0C805B6}"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3B453CB0-2FB6-49E1-B9D7-286B9EAB2AB5}" type="presOf" srcId="{2B708D23-F7BA-4009-8042-F59C4DB86A34}" destId="{6857DFD6-E532-4C2F-8E0F-DDB6EB97F0A2}" srcOrd="0" destOrd="0" presId="urn:microsoft.com/office/officeart/2008/layout/LinedList"/>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7E2E09F9-4762-42F9-9208-83C7E64CBA6F}" type="presOf" srcId="{23E7D50C-BBD9-4960-B05A-F9A5C7AEC1A9}" destId="{B8074126-4884-4E43-9DC5-B2AD3A1DC8D7}" srcOrd="0" destOrd="0" presId="urn:microsoft.com/office/officeart/2008/layout/LinedList"/>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 modelId="{F4381B99-B911-4C16-A712-979D9FB99157}" type="presParOf" srcId="{27DDA80A-4EAA-4D66-9B0C-884472597098}" destId="{74179D35-ABBE-4B3A-836B-4A4B3E2D9576}" srcOrd="10" destOrd="0" presId="urn:microsoft.com/office/officeart/2008/layout/LinedList"/>
    <dgm:cxn modelId="{12CAC4B6-A47E-4431-9739-412DD285F942}" type="presParOf" srcId="{27DDA80A-4EAA-4D66-9B0C-884472597098}" destId="{39F5D897-87CD-40C2-BAFD-5A4C566289F6}" srcOrd="11" destOrd="0" presId="urn:microsoft.com/office/officeart/2008/layout/LinedList"/>
    <dgm:cxn modelId="{277E8A92-F24F-4A1F-8C3E-56EB7EAB78FA}" type="presParOf" srcId="{39F5D897-87CD-40C2-BAFD-5A4C566289F6}" destId="{B8074126-4884-4E43-9DC5-B2AD3A1DC8D7}" srcOrd="0" destOrd="0" presId="urn:microsoft.com/office/officeart/2008/layout/LinedList"/>
    <dgm:cxn modelId="{E024066E-A9F1-4B81-8FD9-BC3064C6B76F}" type="presParOf" srcId="{39F5D897-87CD-40C2-BAFD-5A4C566289F6}" destId="{3D799917-8CD1-4EBA-A37C-B0063C9A9FBF}" srcOrd="1" destOrd="0" presId="urn:microsoft.com/office/officeart/2008/layout/LinedList"/>
    <dgm:cxn modelId="{288A014E-50E0-4A12-97C4-95FAB0B32F10}" type="presParOf" srcId="{27DDA80A-4EAA-4D66-9B0C-884472597098}" destId="{648A20A8-418D-4A81-BB28-0C1177E63AEF}" srcOrd="12" destOrd="0" presId="urn:microsoft.com/office/officeart/2008/layout/LinedList"/>
    <dgm:cxn modelId="{A9182B1A-54CB-4ADC-AE98-3DF48E737657}" type="presParOf" srcId="{27DDA80A-4EAA-4D66-9B0C-884472597098}" destId="{75DE7C91-C705-4464-BD6D-24B13859D25D}" srcOrd="13" destOrd="0" presId="urn:microsoft.com/office/officeart/2008/layout/LinedList"/>
    <dgm:cxn modelId="{B545B5E5-09AD-4D2D-B4ED-93E903329253}" type="presParOf" srcId="{75DE7C91-C705-4464-BD6D-24B13859D25D}" destId="{C072F9F6-F842-4442-B25B-D1F7A0C805B6}" srcOrd="0" destOrd="0" presId="urn:microsoft.com/office/officeart/2008/layout/LinedList"/>
    <dgm:cxn modelId="{7ACA126F-2A00-4AF8-8937-D95AE8AC7135}" type="presParOf" srcId="{75DE7C91-C705-4464-BD6D-24B13859D25D}" destId="{05950548-7546-4444-BE77-5751663779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19964163-929A-464F-8294-E677ACA521DA}"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AE7328C3-6C94-49AC-AB29-5CEB7A67F9C7}">
      <dgm:prSet custT="1"/>
      <dgm:spPr/>
      <dgm:t>
        <a:bodyPr/>
        <a:lstStyle/>
        <a:p>
          <a:r>
            <a:rPr lang="en-US" sz="1600" b="1" dirty="0">
              <a:solidFill>
                <a:schemeClr val="tx1"/>
              </a:solidFill>
            </a:rPr>
            <a:t>Halten Sie die Software auf dem neuesten Stand</a:t>
          </a:r>
          <a:r>
            <a:rPr lang="en-US" sz="1600" dirty="0"/>
            <a:t>: Aktualisieren Sie regelmäßig Betriebssysteme, Anwendungen und Antivirensoftware, um Sicherheitslücken zu schließen und sich vor neuen Bedrohungen zu schützen.</a:t>
          </a:r>
        </a:p>
      </dgm:t>
    </dgm:pt>
    <dgm:pt modelId="{10B9DCE1-BB24-4ECC-9E27-98E3E64CCBB5}" type="parTrans" cxnId="{C9C50795-540F-4F6D-8597-EF4236C8F450}">
      <dgm:prSet/>
      <dgm:spPr/>
      <dgm:t>
        <a:bodyPr/>
        <a:lstStyle/>
        <a:p>
          <a:endParaRPr lang="en-US"/>
        </a:p>
      </dgm:t>
    </dgm:pt>
    <dgm:pt modelId="{5842B4F8-6071-412C-A090-34338D873E46}" type="sibTrans" cxnId="{C9C50795-540F-4F6D-8597-EF4236C8F450}">
      <dgm:prSet/>
      <dgm:spPr/>
      <dgm:t>
        <a:bodyPr/>
        <a:lstStyle/>
        <a:p>
          <a:endParaRPr lang="en-US"/>
        </a:p>
      </dgm:t>
    </dgm:pt>
    <dgm:pt modelId="{B66AF422-0AE6-4645-8028-24A428C77F7B}">
      <dgm:prSet custT="1"/>
      <dgm:spPr/>
      <dgm:t>
        <a:bodyPr/>
        <a:lstStyle/>
        <a:p>
          <a:r>
            <a:rPr lang="en-US" sz="1600" b="1" dirty="0">
              <a:solidFill>
                <a:schemeClr val="tx1"/>
              </a:solidFill>
            </a:rPr>
            <a:t>Verwenden Sie sichere Passwörter </a:t>
          </a:r>
          <a:r>
            <a:rPr lang="en-US" sz="1600" dirty="0"/>
            <a:t>- </a:t>
          </a:r>
          <a:r>
            <a:rPr lang="en-US" sz="1600" b="0" dirty="0"/>
            <a:t>mehr dazu in Unterabschnitt 1 - Digitale Sicherheit </a:t>
          </a:r>
        </a:p>
      </dgm:t>
    </dgm:pt>
    <dgm:pt modelId="{0C960427-70B5-4EC8-B84B-3A7A0257D199}" type="parTrans" cxnId="{2329B544-F076-4C47-B346-B10B7F5F87F3}">
      <dgm:prSet/>
      <dgm:spPr/>
      <dgm:t>
        <a:bodyPr/>
        <a:lstStyle/>
        <a:p>
          <a:endParaRPr lang="en-US"/>
        </a:p>
      </dgm:t>
    </dgm:pt>
    <dgm:pt modelId="{98C14494-31A9-4B61-A52D-1EC51D9CAB2F}" type="sibTrans" cxnId="{2329B544-F076-4C47-B346-B10B7F5F87F3}">
      <dgm:prSet/>
      <dgm:spPr/>
      <dgm:t>
        <a:bodyPr/>
        <a:lstStyle/>
        <a:p>
          <a:endParaRPr lang="en-US"/>
        </a:p>
      </dgm:t>
    </dgm:pt>
    <dgm:pt modelId="{5BEBE9EC-42ED-40B8-8F56-9C16E4C9F56A}">
      <dgm:prSet custT="1"/>
      <dgm:spPr/>
      <dgm:t>
        <a:bodyPr/>
        <a:lstStyle/>
        <a:p>
          <a:r>
            <a:rPr lang="en-US" sz="1600" b="1" dirty="0">
              <a:solidFill>
                <a:schemeClr val="tx1"/>
              </a:solidFill>
            </a:rPr>
            <a:t>Sichere Netzwerkverbindungen </a:t>
          </a:r>
          <a:r>
            <a:rPr lang="en-US" sz="1600" dirty="0"/>
            <a:t>- Verwenden Sie sichere Wi-Fi-Netzwerke mit starken Verschlüsselungsprotokollen (z. B. WPA2) und vermeiden Sie Verbindungen zu öffentlichen oder ungesicherten Wi-Fi-Netzwerken, um das Risiko des Abfangens von Daten zu minimieren.</a:t>
          </a:r>
        </a:p>
      </dgm:t>
    </dgm:pt>
    <dgm:pt modelId="{133E4A84-8213-4C06-87AC-A2193EC7557D}" type="parTrans" cxnId="{C01D1F11-38CD-4814-AA71-A3EB1B32B1C9}">
      <dgm:prSet/>
      <dgm:spPr/>
      <dgm:t>
        <a:bodyPr/>
        <a:lstStyle/>
        <a:p>
          <a:endParaRPr lang="en-US"/>
        </a:p>
      </dgm:t>
    </dgm:pt>
    <dgm:pt modelId="{21F5D9BA-4EE2-42A4-B49A-82E238CFA66D}" type="sibTrans" cxnId="{C01D1F11-38CD-4814-AA71-A3EB1B32B1C9}">
      <dgm:prSet/>
      <dgm:spPr/>
      <dgm:t>
        <a:bodyPr/>
        <a:lstStyle/>
        <a:p>
          <a:endParaRPr lang="en-US"/>
        </a:p>
      </dgm:t>
    </dgm:pt>
    <dgm:pt modelId="{8475AC9A-0522-43F6-BFD9-412FA129ACEA}">
      <dgm:prSet custT="1"/>
      <dgm:spPr/>
      <dgm:t>
        <a:bodyPr/>
        <a:lstStyle/>
        <a:p>
          <a:r>
            <a:rPr lang="en-US" sz="1600" b="1" dirty="0">
              <a:solidFill>
                <a:schemeClr val="tx1"/>
              </a:solidFill>
            </a:rPr>
            <a:t>Üben Sie sichere Surfgewohnheiten </a:t>
          </a:r>
          <a:r>
            <a:rPr lang="en-US" sz="1600" dirty="0"/>
            <a:t>- </a:t>
          </a:r>
          <a:r>
            <a:rPr lang="sk-SK" sz="1600" dirty="0" err="1"/>
            <a:t>Kapitel </a:t>
          </a:r>
          <a:r>
            <a:rPr lang="sk-SK" sz="1600" dirty="0"/>
            <a:t>2.1 in </a:t>
          </a:r>
          <a:r>
            <a:rPr lang="sk-SK" sz="1600" dirty="0" err="1"/>
            <a:t>dieser </a:t>
          </a:r>
          <a:r>
            <a:rPr lang="sk-SK" sz="1600" dirty="0" err="1"/>
            <a:t>Präsentation</a:t>
          </a:r>
          <a:r>
            <a:rPr lang="sk-SK" sz="1600" dirty="0"/>
            <a:t>.</a:t>
          </a:r>
          <a:endParaRPr lang="en-US" sz="1600" dirty="0"/>
        </a:p>
      </dgm:t>
    </dgm:pt>
    <dgm:pt modelId="{904D8A87-9B71-4165-A5AB-6B063C6BE050}" type="parTrans" cxnId="{F678E207-EF10-447D-8910-4BDD5B9910C1}">
      <dgm:prSet/>
      <dgm:spPr/>
      <dgm:t>
        <a:bodyPr/>
        <a:lstStyle/>
        <a:p>
          <a:endParaRPr lang="en-US"/>
        </a:p>
      </dgm:t>
    </dgm:pt>
    <dgm:pt modelId="{FECA268C-3C8C-454B-957B-F9F8100F4206}" type="sibTrans" cxnId="{F678E207-EF10-447D-8910-4BDD5B9910C1}">
      <dgm:prSet/>
      <dgm:spPr/>
      <dgm:t>
        <a:bodyPr/>
        <a:lstStyle/>
        <a:p>
          <a:endParaRPr lang="en-US"/>
        </a:p>
      </dgm:t>
    </dgm:pt>
    <dgm:pt modelId="{E3C9821C-B02B-49C2-9DBC-5E02EE785B99}">
      <dgm:prSet custT="1"/>
      <dgm:spPr/>
      <dgm:t>
        <a:bodyPr/>
        <a:lstStyle/>
        <a:p>
          <a:r>
            <a:rPr lang="en-US" sz="1600" b="1" dirty="0">
              <a:solidFill>
                <a:schemeClr val="tx1"/>
              </a:solidFill>
            </a:rPr>
            <a:t>Verschlüsseln Sie Daten </a:t>
          </a:r>
          <a:r>
            <a:rPr lang="en-US" sz="1600" dirty="0"/>
            <a:t>- verschlüsseln Sie sensible Daten, die auf Geräten gespeichert sind, und verwenden Sie Verschlüsselungsprotokolle (z. B. HTTPS) für die sichere Datenübertragung über das Internet.</a:t>
          </a:r>
        </a:p>
      </dgm:t>
    </dgm:pt>
    <dgm:pt modelId="{F5FB279F-FD72-4774-A07F-11A8661BE857}" type="parTrans" cxnId="{AB1B3EF3-41DE-477C-BD3C-B1A81EFA651C}">
      <dgm:prSet/>
      <dgm:spPr/>
      <dgm:t>
        <a:bodyPr/>
        <a:lstStyle/>
        <a:p>
          <a:endParaRPr lang="en-US"/>
        </a:p>
      </dgm:t>
    </dgm:pt>
    <dgm:pt modelId="{9F5CE456-D24C-4568-8CA8-4532A1D16382}" type="sibTrans" cxnId="{AB1B3EF3-41DE-477C-BD3C-B1A81EFA651C}">
      <dgm:prSet/>
      <dgm:spPr/>
      <dgm:t>
        <a:bodyPr/>
        <a:lstStyle/>
        <a:p>
          <a:endParaRPr lang="en-US"/>
        </a:p>
      </dgm:t>
    </dgm:pt>
    <dgm:pt modelId="{847EBB52-19E9-48D2-BEE7-DB6002E6E832}">
      <dgm:prSet custT="1"/>
      <dgm:spPr/>
      <dgm:t>
        <a:bodyPr/>
        <a:lstStyle/>
        <a:p>
          <a:r>
            <a:rPr lang="en-US" sz="1600" b="1" dirty="0">
              <a:solidFill>
                <a:schemeClr val="tx1"/>
              </a:solidFill>
            </a:rPr>
            <a:t>Regelmäßige Backups </a:t>
          </a:r>
          <a:r>
            <a:rPr lang="en-US" sz="1600" dirty="0"/>
            <a:t>- Sichern Sie wichtige Daten regelmäßig, um einen Verlust im Falle eines Gerätediebstahls, eines Hardwareausfalls oder eines Ransomware-Angriffs zu verhindern, und speichern Sie Backups sicher offline oder in der Cloud.</a:t>
          </a:r>
        </a:p>
      </dgm:t>
    </dgm:pt>
    <dgm:pt modelId="{7DCCC7B2-2DEC-4BA5-8E47-B7A9ACA953A5}" type="parTrans" cxnId="{3FFDE133-5B9F-4A9F-BD65-4C8D976EF19F}">
      <dgm:prSet/>
      <dgm:spPr/>
      <dgm:t>
        <a:bodyPr/>
        <a:lstStyle/>
        <a:p>
          <a:endParaRPr lang="en-US"/>
        </a:p>
      </dgm:t>
    </dgm:pt>
    <dgm:pt modelId="{0050A40F-4ED8-4A7A-8E88-9289C36633DC}" type="sibTrans" cxnId="{3FFDE133-5B9F-4A9F-BD65-4C8D976EF19F}">
      <dgm:prSet/>
      <dgm:spPr/>
      <dgm:t>
        <a:bodyPr/>
        <a:lstStyle/>
        <a:p>
          <a:endParaRPr lang="en-US"/>
        </a:p>
      </dgm:t>
    </dgm:pt>
    <dgm:pt modelId="{D3D7A5D4-CA4A-4100-B265-9F526702930C}" type="pres">
      <dgm:prSet presAssocID="{19964163-929A-464F-8294-E677ACA521DA}" presName="Name0" presStyleCnt="0">
        <dgm:presLayoutVars>
          <dgm:dir/>
          <dgm:resizeHandles val="exact"/>
        </dgm:presLayoutVars>
      </dgm:prSet>
      <dgm:spPr/>
    </dgm:pt>
    <dgm:pt modelId="{5977030B-4AAD-4030-88DE-123690AFBA67}" type="pres">
      <dgm:prSet presAssocID="{AE7328C3-6C94-49AC-AB29-5CEB7A67F9C7}" presName="node" presStyleLbl="node1" presStyleIdx="0" presStyleCnt="6" custLinFactNeighborX="266">
        <dgm:presLayoutVars>
          <dgm:bulletEnabled val="1"/>
        </dgm:presLayoutVars>
      </dgm:prSet>
      <dgm:spPr/>
    </dgm:pt>
    <dgm:pt modelId="{74BA2FB6-E555-4466-9AC6-386DF7A238F8}" type="pres">
      <dgm:prSet presAssocID="{5842B4F8-6071-412C-A090-34338D873E46}" presName="sibTrans" presStyleLbl="sibTrans1D1" presStyleIdx="0" presStyleCnt="5"/>
      <dgm:spPr/>
    </dgm:pt>
    <dgm:pt modelId="{B6EFE6FC-1733-4658-97EE-C126D2F7D893}" type="pres">
      <dgm:prSet presAssocID="{5842B4F8-6071-412C-A090-34338D873E46}" presName="connectorText" presStyleLbl="sibTrans1D1" presStyleIdx="0" presStyleCnt="5"/>
      <dgm:spPr/>
    </dgm:pt>
    <dgm:pt modelId="{A579C76C-989B-431A-851C-A95373D26C8C}" type="pres">
      <dgm:prSet presAssocID="{B66AF422-0AE6-4645-8028-24A428C77F7B}" presName="node" presStyleLbl="node1" presStyleIdx="1" presStyleCnt="6" custLinFactNeighborX="266">
        <dgm:presLayoutVars>
          <dgm:bulletEnabled val="1"/>
        </dgm:presLayoutVars>
      </dgm:prSet>
      <dgm:spPr/>
    </dgm:pt>
    <dgm:pt modelId="{9F0FA535-14F8-4B4B-B38D-5CF5B55F79C7}" type="pres">
      <dgm:prSet presAssocID="{98C14494-31A9-4B61-A52D-1EC51D9CAB2F}" presName="sibTrans" presStyleLbl="sibTrans1D1" presStyleIdx="1" presStyleCnt="5"/>
      <dgm:spPr/>
    </dgm:pt>
    <dgm:pt modelId="{127A3555-F34F-4AC9-9B1A-53110F5034B1}" type="pres">
      <dgm:prSet presAssocID="{98C14494-31A9-4B61-A52D-1EC51D9CAB2F}" presName="connectorText" presStyleLbl="sibTrans1D1" presStyleIdx="1" presStyleCnt="5"/>
      <dgm:spPr/>
    </dgm:pt>
    <dgm:pt modelId="{DDD5FC27-37DB-4D4F-BC43-885D01DF0428}" type="pres">
      <dgm:prSet presAssocID="{5BEBE9EC-42ED-40B8-8F56-9C16E4C9F56A}" presName="node" presStyleLbl="node1" presStyleIdx="2" presStyleCnt="6" custLinFactNeighborX="266">
        <dgm:presLayoutVars>
          <dgm:bulletEnabled val="1"/>
        </dgm:presLayoutVars>
      </dgm:prSet>
      <dgm:spPr/>
    </dgm:pt>
    <dgm:pt modelId="{C8D9E8FE-70AB-42C2-B5E6-E20B1D864434}" type="pres">
      <dgm:prSet presAssocID="{21F5D9BA-4EE2-42A4-B49A-82E238CFA66D}" presName="sibTrans" presStyleLbl="sibTrans1D1" presStyleIdx="2" presStyleCnt="5"/>
      <dgm:spPr/>
    </dgm:pt>
    <dgm:pt modelId="{9706D4B6-A93D-475C-A3B6-5D74F80D828A}" type="pres">
      <dgm:prSet presAssocID="{21F5D9BA-4EE2-42A4-B49A-82E238CFA66D}" presName="connectorText" presStyleLbl="sibTrans1D1" presStyleIdx="2" presStyleCnt="5"/>
      <dgm:spPr/>
    </dgm:pt>
    <dgm:pt modelId="{66CC63E6-758E-4CFE-AC2A-8B5EC4E6B163}" type="pres">
      <dgm:prSet presAssocID="{8475AC9A-0522-43F6-BFD9-412FA129ACEA}" presName="node" presStyleLbl="node1" presStyleIdx="3" presStyleCnt="6" custLinFactNeighborX="266">
        <dgm:presLayoutVars>
          <dgm:bulletEnabled val="1"/>
        </dgm:presLayoutVars>
      </dgm:prSet>
      <dgm:spPr/>
    </dgm:pt>
    <dgm:pt modelId="{1BAA78E3-F592-49D7-B616-5C250142B623}" type="pres">
      <dgm:prSet presAssocID="{FECA268C-3C8C-454B-957B-F9F8100F4206}" presName="sibTrans" presStyleLbl="sibTrans1D1" presStyleIdx="3" presStyleCnt="5"/>
      <dgm:spPr/>
    </dgm:pt>
    <dgm:pt modelId="{C7B55FF6-9315-4DCF-A6AC-B83AC951BABE}" type="pres">
      <dgm:prSet presAssocID="{FECA268C-3C8C-454B-957B-F9F8100F4206}" presName="connectorText" presStyleLbl="sibTrans1D1" presStyleIdx="3" presStyleCnt="5"/>
      <dgm:spPr/>
    </dgm:pt>
    <dgm:pt modelId="{2DBCD442-6DCC-4CEE-AD32-682C11300D51}" type="pres">
      <dgm:prSet presAssocID="{E3C9821C-B02B-49C2-9DBC-5E02EE785B99}" presName="node" presStyleLbl="node1" presStyleIdx="4" presStyleCnt="6" custLinFactNeighborX="266">
        <dgm:presLayoutVars>
          <dgm:bulletEnabled val="1"/>
        </dgm:presLayoutVars>
      </dgm:prSet>
      <dgm:spPr/>
    </dgm:pt>
    <dgm:pt modelId="{16830A27-BF7E-4AFE-BCCB-F9FE74A8B411}" type="pres">
      <dgm:prSet presAssocID="{9F5CE456-D24C-4568-8CA8-4532A1D16382}" presName="sibTrans" presStyleLbl="sibTrans1D1" presStyleIdx="4" presStyleCnt="5"/>
      <dgm:spPr/>
    </dgm:pt>
    <dgm:pt modelId="{63E3032C-2D9F-40CE-9BC6-D9572EB9690B}" type="pres">
      <dgm:prSet presAssocID="{9F5CE456-D24C-4568-8CA8-4532A1D16382}" presName="connectorText" presStyleLbl="sibTrans1D1" presStyleIdx="4" presStyleCnt="5"/>
      <dgm:spPr/>
    </dgm:pt>
    <dgm:pt modelId="{059015A5-E17E-4FCE-BB39-2B7B251B8C84}" type="pres">
      <dgm:prSet presAssocID="{847EBB52-19E9-48D2-BEE7-DB6002E6E832}" presName="node" presStyleLbl="node1" presStyleIdx="5" presStyleCnt="6">
        <dgm:presLayoutVars>
          <dgm:bulletEnabled val="1"/>
        </dgm:presLayoutVars>
      </dgm:prSet>
      <dgm:spPr/>
    </dgm:pt>
  </dgm:ptLst>
  <dgm:cxnLst>
    <dgm:cxn modelId="{ACE69402-B56D-4E4B-A7A4-7C3082731035}" type="presOf" srcId="{98C14494-31A9-4B61-A52D-1EC51D9CAB2F}" destId="{9F0FA535-14F8-4B4B-B38D-5CF5B55F79C7}" srcOrd="0" destOrd="0" presId="urn:microsoft.com/office/officeart/2016/7/layout/RepeatingBendingProcessNew"/>
    <dgm:cxn modelId="{FD245D07-A904-44EE-A92B-67455001D1EE}" type="presOf" srcId="{FECA268C-3C8C-454B-957B-F9F8100F4206}" destId="{C7B55FF6-9315-4DCF-A6AC-B83AC951BABE}" srcOrd="1" destOrd="0" presId="urn:microsoft.com/office/officeart/2016/7/layout/RepeatingBendingProcessNew"/>
    <dgm:cxn modelId="{F678E207-EF10-447D-8910-4BDD5B9910C1}" srcId="{19964163-929A-464F-8294-E677ACA521DA}" destId="{8475AC9A-0522-43F6-BFD9-412FA129ACEA}" srcOrd="3" destOrd="0" parTransId="{904D8A87-9B71-4165-A5AB-6B063C6BE050}" sibTransId="{FECA268C-3C8C-454B-957B-F9F8100F4206}"/>
    <dgm:cxn modelId="{C01D1F11-38CD-4814-AA71-A3EB1B32B1C9}" srcId="{19964163-929A-464F-8294-E677ACA521DA}" destId="{5BEBE9EC-42ED-40B8-8F56-9C16E4C9F56A}" srcOrd="2" destOrd="0" parTransId="{133E4A84-8213-4C06-87AC-A2193EC7557D}" sibTransId="{21F5D9BA-4EE2-42A4-B49A-82E238CFA66D}"/>
    <dgm:cxn modelId="{38A2CF12-C372-46C0-A172-037697EDE844}" type="presOf" srcId="{E3C9821C-B02B-49C2-9DBC-5E02EE785B99}" destId="{2DBCD442-6DCC-4CEE-AD32-682C11300D51}" srcOrd="0" destOrd="0" presId="urn:microsoft.com/office/officeart/2016/7/layout/RepeatingBendingProcessNew"/>
    <dgm:cxn modelId="{3FFDE133-5B9F-4A9F-BD65-4C8D976EF19F}" srcId="{19964163-929A-464F-8294-E677ACA521DA}" destId="{847EBB52-19E9-48D2-BEE7-DB6002E6E832}" srcOrd="5" destOrd="0" parTransId="{7DCCC7B2-2DEC-4BA5-8E47-B7A9ACA953A5}" sibTransId="{0050A40F-4ED8-4A7A-8E88-9289C36633DC}"/>
    <dgm:cxn modelId="{8EC32936-87FE-4843-AD99-CD7043341651}" type="presOf" srcId="{9F5CE456-D24C-4568-8CA8-4532A1D16382}" destId="{16830A27-BF7E-4AFE-BCCB-F9FE74A8B411}" srcOrd="0" destOrd="0" presId="urn:microsoft.com/office/officeart/2016/7/layout/RepeatingBendingProcessNew"/>
    <dgm:cxn modelId="{5BC32E42-82B0-4288-AA58-962FCEB94981}" type="presOf" srcId="{B66AF422-0AE6-4645-8028-24A428C77F7B}" destId="{A579C76C-989B-431A-851C-A95373D26C8C}" srcOrd="0" destOrd="0" presId="urn:microsoft.com/office/officeart/2016/7/layout/RepeatingBendingProcessNew"/>
    <dgm:cxn modelId="{2C6B4A43-FAB0-4972-BA59-BE08704D0E9A}" type="presOf" srcId="{21F5D9BA-4EE2-42A4-B49A-82E238CFA66D}" destId="{C8D9E8FE-70AB-42C2-B5E6-E20B1D864434}" srcOrd="0" destOrd="0" presId="urn:microsoft.com/office/officeart/2016/7/layout/RepeatingBendingProcessNew"/>
    <dgm:cxn modelId="{2329B544-F076-4C47-B346-B10B7F5F87F3}" srcId="{19964163-929A-464F-8294-E677ACA521DA}" destId="{B66AF422-0AE6-4645-8028-24A428C77F7B}" srcOrd="1" destOrd="0" parTransId="{0C960427-70B5-4EC8-B84B-3A7A0257D199}" sibTransId="{98C14494-31A9-4B61-A52D-1EC51D9CAB2F}"/>
    <dgm:cxn modelId="{AF08EA65-9060-4242-B7ED-747589769250}" type="presOf" srcId="{21F5D9BA-4EE2-42A4-B49A-82E238CFA66D}" destId="{9706D4B6-A93D-475C-A3B6-5D74F80D828A}" srcOrd="1" destOrd="0" presId="urn:microsoft.com/office/officeart/2016/7/layout/RepeatingBendingProcessNew"/>
    <dgm:cxn modelId="{B28B9C4A-0A4A-40C3-9C1D-7820E29A8126}" type="presOf" srcId="{AE7328C3-6C94-49AC-AB29-5CEB7A67F9C7}" destId="{5977030B-4AAD-4030-88DE-123690AFBA67}" srcOrd="0" destOrd="0" presId="urn:microsoft.com/office/officeart/2016/7/layout/RepeatingBendingProcessNew"/>
    <dgm:cxn modelId="{FE578259-3E24-46ED-AA62-5A36389E8BC9}" type="presOf" srcId="{5842B4F8-6071-412C-A090-34338D873E46}" destId="{B6EFE6FC-1733-4658-97EE-C126D2F7D893}" srcOrd="1" destOrd="0" presId="urn:microsoft.com/office/officeart/2016/7/layout/RepeatingBendingProcessNew"/>
    <dgm:cxn modelId="{E7BA837B-E130-446E-8FA7-5F10DE0967DD}" type="presOf" srcId="{5BEBE9EC-42ED-40B8-8F56-9C16E4C9F56A}" destId="{DDD5FC27-37DB-4D4F-BC43-885D01DF0428}" srcOrd="0" destOrd="0" presId="urn:microsoft.com/office/officeart/2016/7/layout/RepeatingBendingProcessNew"/>
    <dgm:cxn modelId="{A7052D7D-1366-43A7-9494-3E635894312F}" type="presOf" srcId="{5842B4F8-6071-412C-A090-34338D873E46}" destId="{74BA2FB6-E555-4466-9AC6-386DF7A238F8}" srcOrd="0" destOrd="0" presId="urn:microsoft.com/office/officeart/2016/7/layout/RepeatingBendingProcessNew"/>
    <dgm:cxn modelId="{C9C50795-540F-4F6D-8597-EF4236C8F450}" srcId="{19964163-929A-464F-8294-E677ACA521DA}" destId="{AE7328C3-6C94-49AC-AB29-5CEB7A67F9C7}" srcOrd="0" destOrd="0" parTransId="{10B9DCE1-BB24-4ECC-9E27-98E3E64CCBB5}" sibTransId="{5842B4F8-6071-412C-A090-34338D873E46}"/>
    <dgm:cxn modelId="{5574C5B0-24C7-4DE0-8AC9-010A69868F0A}" type="presOf" srcId="{FECA268C-3C8C-454B-957B-F9F8100F4206}" destId="{1BAA78E3-F592-49D7-B616-5C250142B623}" srcOrd="0" destOrd="0" presId="urn:microsoft.com/office/officeart/2016/7/layout/RepeatingBendingProcessNew"/>
    <dgm:cxn modelId="{A0679AC4-04EA-4C84-A5C3-E42948D1CAC3}" type="presOf" srcId="{98C14494-31A9-4B61-A52D-1EC51D9CAB2F}" destId="{127A3555-F34F-4AC9-9B1A-53110F5034B1}" srcOrd="1" destOrd="0" presId="urn:microsoft.com/office/officeart/2016/7/layout/RepeatingBendingProcessNew"/>
    <dgm:cxn modelId="{1E1CF6DE-0DEA-40E7-A79D-0FC8A6510FC2}" type="presOf" srcId="{19964163-929A-464F-8294-E677ACA521DA}" destId="{D3D7A5D4-CA4A-4100-B265-9F526702930C}" srcOrd="0" destOrd="0" presId="urn:microsoft.com/office/officeart/2016/7/layout/RepeatingBendingProcessNew"/>
    <dgm:cxn modelId="{727B0CE6-BF07-4CE1-8D07-FDE16FFF014E}" type="presOf" srcId="{847EBB52-19E9-48D2-BEE7-DB6002E6E832}" destId="{059015A5-E17E-4FCE-BB39-2B7B251B8C84}" srcOrd="0" destOrd="0" presId="urn:microsoft.com/office/officeart/2016/7/layout/RepeatingBendingProcessNew"/>
    <dgm:cxn modelId="{AB1B3EF3-41DE-477C-BD3C-B1A81EFA651C}" srcId="{19964163-929A-464F-8294-E677ACA521DA}" destId="{E3C9821C-B02B-49C2-9DBC-5E02EE785B99}" srcOrd="4" destOrd="0" parTransId="{F5FB279F-FD72-4774-A07F-11A8661BE857}" sibTransId="{9F5CE456-D24C-4568-8CA8-4532A1D16382}"/>
    <dgm:cxn modelId="{923C48F6-A450-4802-9BF6-3B809474E35B}" type="presOf" srcId="{9F5CE456-D24C-4568-8CA8-4532A1D16382}" destId="{63E3032C-2D9F-40CE-9BC6-D9572EB9690B}" srcOrd="1" destOrd="0" presId="urn:microsoft.com/office/officeart/2016/7/layout/RepeatingBendingProcessNew"/>
    <dgm:cxn modelId="{33F260FC-B1CE-4266-BA0F-BC6E36CC4194}" type="presOf" srcId="{8475AC9A-0522-43F6-BFD9-412FA129ACEA}" destId="{66CC63E6-758E-4CFE-AC2A-8B5EC4E6B163}" srcOrd="0" destOrd="0" presId="urn:microsoft.com/office/officeart/2016/7/layout/RepeatingBendingProcessNew"/>
    <dgm:cxn modelId="{FBFBF45F-56BB-4957-8C3B-9AAA7EAA5CAE}" type="presParOf" srcId="{D3D7A5D4-CA4A-4100-B265-9F526702930C}" destId="{5977030B-4AAD-4030-88DE-123690AFBA67}" srcOrd="0" destOrd="0" presId="urn:microsoft.com/office/officeart/2016/7/layout/RepeatingBendingProcessNew"/>
    <dgm:cxn modelId="{9D79110C-9C78-47B7-B8AB-46F21B444933}" type="presParOf" srcId="{D3D7A5D4-CA4A-4100-B265-9F526702930C}" destId="{74BA2FB6-E555-4466-9AC6-386DF7A238F8}" srcOrd="1" destOrd="0" presId="urn:microsoft.com/office/officeart/2016/7/layout/RepeatingBendingProcessNew"/>
    <dgm:cxn modelId="{88813991-C6BF-40F5-9951-6EEC84F208C9}" type="presParOf" srcId="{74BA2FB6-E555-4466-9AC6-386DF7A238F8}" destId="{B6EFE6FC-1733-4658-97EE-C126D2F7D893}" srcOrd="0" destOrd="0" presId="urn:microsoft.com/office/officeart/2016/7/layout/RepeatingBendingProcessNew"/>
    <dgm:cxn modelId="{C298FF3E-A5DA-440B-A8B4-A68CFB911298}" type="presParOf" srcId="{D3D7A5D4-CA4A-4100-B265-9F526702930C}" destId="{A579C76C-989B-431A-851C-A95373D26C8C}" srcOrd="2" destOrd="0" presId="urn:microsoft.com/office/officeart/2016/7/layout/RepeatingBendingProcessNew"/>
    <dgm:cxn modelId="{60F607CD-8C17-4380-B844-97166C48A6D9}" type="presParOf" srcId="{D3D7A5D4-CA4A-4100-B265-9F526702930C}" destId="{9F0FA535-14F8-4B4B-B38D-5CF5B55F79C7}" srcOrd="3" destOrd="0" presId="urn:microsoft.com/office/officeart/2016/7/layout/RepeatingBendingProcessNew"/>
    <dgm:cxn modelId="{49C2FD3E-64DB-4FA8-BFA9-34384BE69B4D}" type="presParOf" srcId="{9F0FA535-14F8-4B4B-B38D-5CF5B55F79C7}" destId="{127A3555-F34F-4AC9-9B1A-53110F5034B1}" srcOrd="0" destOrd="0" presId="urn:microsoft.com/office/officeart/2016/7/layout/RepeatingBendingProcessNew"/>
    <dgm:cxn modelId="{61DDA34C-0C1E-458E-8D60-3C67CECE41C3}" type="presParOf" srcId="{D3D7A5D4-CA4A-4100-B265-9F526702930C}" destId="{DDD5FC27-37DB-4D4F-BC43-885D01DF0428}" srcOrd="4" destOrd="0" presId="urn:microsoft.com/office/officeart/2016/7/layout/RepeatingBendingProcessNew"/>
    <dgm:cxn modelId="{933C9FC2-E0C1-43A5-B078-5BDAA4AA16F1}" type="presParOf" srcId="{D3D7A5D4-CA4A-4100-B265-9F526702930C}" destId="{C8D9E8FE-70AB-42C2-B5E6-E20B1D864434}" srcOrd="5" destOrd="0" presId="urn:microsoft.com/office/officeart/2016/7/layout/RepeatingBendingProcessNew"/>
    <dgm:cxn modelId="{8371BD19-A6D3-4AC2-AE88-1582867D48AB}" type="presParOf" srcId="{C8D9E8FE-70AB-42C2-B5E6-E20B1D864434}" destId="{9706D4B6-A93D-475C-A3B6-5D74F80D828A}" srcOrd="0" destOrd="0" presId="urn:microsoft.com/office/officeart/2016/7/layout/RepeatingBendingProcessNew"/>
    <dgm:cxn modelId="{2F4645BE-DB59-4239-AD00-3D5F103401F4}" type="presParOf" srcId="{D3D7A5D4-CA4A-4100-B265-9F526702930C}" destId="{66CC63E6-758E-4CFE-AC2A-8B5EC4E6B163}" srcOrd="6" destOrd="0" presId="urn:microsoft.com/office/officeart/2016/7/layout/RepeatingBendingProcessNew"/>
    <dgm:cxn modelId="{8D24EF6A-18FA-4589-B139-C09C4938D4B6}" type="presParOf" srcId="{D3D7A5D4-CA4A-4100-B265-9F526702930C}" destId="{1BAA78E3-F592-49D7-B616-5C250142B623}" srcOrd="7" destOrd="0" presId="urn:microsoft.com/office/officeart/2016/7/layout/RepeatingBendingProcessNew"/>
    <dgm:cxn modelId="{49B0D158-941E-4032-98C7-5AAB890EB2C3}" type="presParOf" srcId="{1BAA78E3-F592-49D7-B616-5C250142B623}" destId="{C7B55FF6-9315-4DCF-A6AC-B83AC951BABE}" srcOrd="0" destOrd="0" presId="urn:microsoft.com/office/officeart/2016/7/layout/RepeatingBendingProcessNew"/>
    <dgm:cxn modelId="{B6FDAE44-4A73-42F1-9E31-6E8487E0EB6E}" type="presParOf" srcId="{D3D7A5D4-CA4A-4100-B265-9F526702930C}" destId="{2DBCD442-6DCC-4CEE-AD32-682C11300D51}" srcOrd="8" destOrd="0" presId="urn:microsoft.com/office/officeart/2016/7/layout/RepeatingBendingProcessNew"/>
    <dgm:cxn modelId="{65B92B65-674A-4D82-A3E0-0C38D3D743D2}" type="presParOf" srcId="{D3D7A5D4-CA4A-4100-B265-9F526702930C}" destId="{16830A27-BF7E-4AFE-BCCB-F9FE74A8B411}" srcOrd="9" destOrd="0" presId="urn:microsoft.com/office/officeart/2016/7/layout/RepeatingBendingProcessNew"/>
    <dgm:cxn modelId="{493CED4F-E438-43A0-8D05-42B743C18D01}" type="presParOf" srcId="{16830A27-BF7E-4AFE-BCCB-F9FE74A8B411}" destId="{63E3032C-2D9F-40CE-9BC6-D9572EB9690B}" srcOrd="0" destOrd="0" presId="urn:microsoft.com/office/officeart/2016/7/layout/RepeatingBendingProcessNew"/>
    <dgm:cxn modelId="{205C4777-AF1C-44FC-B211-63B4D0AEA1E8}" type="presParOf" srcId="{D3D7A5D4-CA4A-4100-B265-9F526702930C}" destId="{059015A5-E17E-4FCE-BB39-2B7B251B8C84}"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07388575-53AD-4155-AF4B-1182A738C8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05DFF8-9213-41FA-8DA4-1A352AD9B123}">
      <dgm:prSet custT="1"/>
      <dgm:spPr/>
      <dgm:t>
        <a:bodyPr/>
        <a:lstStyle/>
        <a:p>
          <a:pPr>
            <a:lnSpc>
              <a:spcPct val="100000"/>
            </a:lnSpc>
          </a:pPr>
          <a:r>
            <a:rPr lang="en-GB" sz="2100" b="1" dirty="0">
              <a:latin typeface="Aptos" panose="020B0004020202020204" pitchFamily="34" charset="0"/>
              <a:ea typeface="Cambria" panose="02040503050406030204" pitchFamily="18" charset="0"/>
            </a:rPr>
            <a:t>Sicherung des Zugriffs auf das mobile Gerät </a:t>
          </a:r>
          <a:r>
            <a:rPr lang="en-GB" sz="2100" dirty="0">
              <a:latin typeface="Aptos" panose="020B0004020202020204" pitchFamily="34" charset="0"/>
              <a:ea typeface="Cambria" panose="02040503050406030204" pitchFamily="18" charset="0"/>
            </a:rPr>
            <a:t>- es wird empfohlen, die SIM-Karte mit einem anderen als dem vom Betreiber vorgegebenen PIN-Code zu schützen.</a:t>
          </a:r>
          <a:endParaRPr lang="en-US" sz="2100" dirty="0">
            <a:latin typeface="Aptos" panose="020B0004020202020204" pitchFamily="34" charset="0"/>
            <a:ea typeface="Cambria" panose="02040503050406030204" pitchFamily="18" charset="0"/>
          </a:endParaRPr>
        </a:p>
      </dgm:t>
    </dgm:pt>
    <dgm:pt modelId="{3DBC4C04-3832-4C01-A142-99296A3E2384}" type="par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84A9EEEF-B6BC-4E2D-B379-2E35CF316B71}" type="sibTrans" cxnId="{1A2FDF0F-75FD-470F-9456-29C992478D80}">
      <dgm:prSet/>
      <dgm:spPr/>
      <dgm:t>
        <a:bodyPr/>
        <a:lstStyle/>
        <a:p>
          <a:endParaRPr lang="en-US" sz="2100">
            <a:latin typeface="Aptos" panose="020B0004020202020204" pitchFamily="34" charset="0"/>
            <a:ea typeface="Cambria" panose="02040503050406030204" pitchFamily="18" charset="0"/>
          </a:endParaRPr>
        </a:p>
      </dgm:t>
    </dgm:pt>
    <dgm:pt modelId="{08C6AEBB-E1BE-4B95-B093-1B6A27485733}">
      <dgm:prSet custT="1"/>
      <dgm:spPr/>
      <dgm:t>
        <a:bodyPr/>
        <a:lstStyle/>
        <a:p>
          <a:pPr>
            <a:lnSpc>
              <a:spcPct val="100000"/>
            </a:lnSpc>
          </a:pPr>
          <a:r>
            <a:rPr lang="en-GB" sz="2100" b="1">
              <a:latin typeface="Aptos" panose="020B0004020202020204" pitchFamily="34" charset="0"/>
              <a:ea typeface="Cambria" panose="02040503050406030204" pitchFamily="18" charset="0"/>
            </a:rPr>
            <a:t>Betriebssystem-Updates </a:t>
          </a:r>
          <a:r>
            <a:rPr lang="en-GB" sz="2100">
              <a:latin typeface="Aptos" panose="020B0004020202020204" pitchFamily="34" charset="0"/>
              <a:ea typeface="Cambria" panose="02040503050406030204" pitchFamily="18" charset="0"/>
            </a:rPr>
            <a:t>- Hersteller von Mobilgeräten veröffentlichen Betriebssystem-Updates, die verschiedene Neuerungen für das Gerät bringen</a:t>
          </a:r>
          <a:r>
            <a:rPr lang="sk-SK" sz="2100">
              <a:latin typeface="Aptos" panose="020B0004020202020204" pitchFamily="34" charset="0"/>
              <a:ea typeface="Cambria" panose="02040503050406030204" pitchFamily="18" charset="0"/>
            </a:rPr>
            <a:t>.</a:t>
          </a:r>
          <a:endParaRPr lang="en-US" sz="2100">
            <a:latin typeface="Aptos" panose="020B0004020202020204" pitchFamily="34" charset="0"/>
            <a:ea typeface="Cambria" panose="02040503050406030204" pitchFamily="18" charset="0"/>
          </a:endParaRPr>
        </a:p>
      </dgm:t>
    </dgm:pt>
    <dgm:pt modelId="{D3166BD2-CCD9-4D15-A18F-7244F7704C10}" type="par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58C01267-6BA1-44E9-A81F-DC281F61A696}" type="sibTrans" cxnId="{E23C9D2E-2133-4F0A-A3CF-187E19CB2448}">
      <dgm:prSet/>
      <dgm:spPr/>
      <dgm:t>
        <a:bodyPr/>
        <a:lstStyle/>
        <a:p>
          <a:endParaRPr lang="en-US" sz="2100">
            <a:latin typeface="Aptos" panose="020B0004020202020204" pitchFamily="34" charset="0"/>
            <a:ea typeface="Cambria" panose="02040503050406030204" pitchFamily="18" charset="0"/>
          </a:endParaRPr>
        </a:p>
      </dgm:t>
    </dgm:pt>
    <dgm:pt modelId="{F2EE30C0-7B90-412C-9191-B26D2BF8793A}">
      <dgm:prSet custT="1"/>
      <dgm:spPr/>
      <dgm:t>
        <a:bodyPr/>
        <a:lstStyle/>
        <a:p>
          <a:pPr>
            <a:lnSpc>
              <a:spcPct val="100000"/>
            </a:lnSpc>
          </a:pPr>
          <a:r>
            <a:rPr lang="en-GB" sz="2100" b="1">
              <a:latin typeface="Aptos" panose="020B0004020202020204" pitchFamily="34" charset="0"/>
              <a:ea typeface="Cambria" panose="02040503050406030204" pitchFamily="18" charset="0"/>
            </a:rPr>
            <a:t>Verwendung von Antiviren-Software </a:t>
          </a:r>
          <a:r>
            <a:rPr lang="en-GB" sz="2100">
              <a:latin typeface="Aptos" panose="020B0004020202020204" pitchFamily="34" charset="0"/>
              <a:ea typeface="Cambria" panose="02040503050406030204" pitchFamily="18" charset="0"/>
            </a:rPr>
            <a:t>- Antiviren-Software wirkt wie ein "Schutzschild". </a:t>
          </a:r>
          <a:endParaRPr lang="en-US" sz="2100">
            <a:latin typeface="Aptos" panose="020B0004020202020204" pitchFamily="34" charset="0"/>
            <a:ea typeface="Cambria" panose="02040503050406030204" pitchFamily="18" charset="0"/>
          </a:endParaRPr>
        </a:p>
      </dgm:t>
    </dgm:pt>
    <dgm:pt modelId="{B24763C0-AC18-48C9-9297-1E917BAE53E0}" type="par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680DBE87-1BDA-4A2A-9456-FEE14311D982}" type="sibTrans" cxnId="{72717716-C15B-466F-855E-97D4E300523D}">
      <dgm:prSet/>
      <dgm:spPr/>
      <dgm:t>
        <a:bodyPr/>
        <a:lstStyle/>
        <a:p>
          <a:endParaRPr lang="en-US" sz="2100">
            <a:latin typeface="Aptos" panose="020B0004020202020204" pitchFamily="34" charset="0"/>
            <a:ea typeface="Cambria" panose="02040503050406030204" pitchFamily="18" charset="0"/>
          </a:endParaRPr>
        </a:p>
      </dgm:t>
    </dgm:pt>
    <dgm:pt modelId="{E4660077-0DDD-41CE-8A46-D18A5F74A614}">
      <dgm:prSet custT="1"/>
      <dgm:spPr/>
      <dgm:t>
        <a:bodyPr/>
        <a:lstStyle/>
        <a:p>
          <a:pPr>
            <a:lnSpc>
              <a:spcPct val="100000"/>
            </a:lnSpc>
          </a:pPr>
          <a:r>
            <a:rPr lang="en-GB" sz="2100" b="1" dirty="0">
              <a:latin typeface="Aptos" panose="020B0004020202020204" pitchFamily="34" charset="0"/>
              <a:ea typeface="Cambria" panose="02040503050406030204" pitchFamily="18" charset="0"/>
            </a:rPr>
            <a:t>Deaktivierung nicht genutzter Funktionen </a:t>
          </a:r>
          <a:r>
            <a:rPr lang="en-GB" sz="2100" dirty="0">
              <a:latin typeface="Aptos" panose="020B0004020202020204" pitchFamily="34" charset="0"/>
              <a:ea typeface="Cambria" panose="02040503050406030204" pitchFamily="18" charset="0"/>
            </a:rPr>
            <a:t>- </a:t>
          </a:r>
          <a:r>
            <a:rPr lang="en-GB" sz="2100" dirty="0">
              <a:latin typeface="Aptos" panose="020B0004020202020204" pitchFamily="34" charset="0"/>
              <a:ea typeface="Cambria" panose="02040503050406030204" pitchFamily="18" charset="0"/>
            </a:rPr>
            <a:t>durch die Deaktivierung derzeit nicht genutzter Funktionen, wie NFC oder Bluetooth, können Sie das Potenzial für Angriffe minimieren.</a:t>
          </a:r>
          <a:endParaRPr lang="en-US" sz="2100" dirty="0">
            <a:latin typeface="Aptos" panose="020B0004020202020204" pitchFamily="34" charset="0"/>
            <a:ea typeface="Cambria" panose="02040503050406030204" pitchFamily="18" charset="0"/>
          </a:endParaRPr>
        </a:p>
      </dgm:t>
    </dgm:pt>
    <dgm:pt modelId="{4A8F6D98-FE21-41BA-B241-9DE3717FF88E}" type="parTrans" cxnId="{B492CD5C-05C9-45E3-A997-207F9AC9466B}">
      <dgm:prSet/>
      <dgm:spPr/>
      <dgm:t>
        <a:bodyPr/>
        <a:lstStyle/>
        <a:p>
          <a:endParaRPr lang="en-US" sz="2100">
            <a:latin typeface="Aptos" panose="020B0004020202020204" pitchFamily="34" charset="0"/>
            <a:ea typeface="Cambria" panose="02040503050406030204" pitchFamily="18" charset="0"/>
          </a:endParaRPr>
        </a:p>
      </dgm:t>
    </dgm:pt>
    <dgm:pt modelId="{33CC4A18-FEFA-4A92-85B1-D83B84F624FC}" type="sibTrans" cxnId="{B492CD5C-05C9-45E3-A997-207F9AC9466B}">
      <dgm:prSet/>
      <dgm:spPr/>
      <dgm:t>
        <a:bodyPr/>
        <a:lstStyle/>
        <a:p>
          <a:endParaRPr lang="en-US" sz="2100">
            <a:latin typeface="Aptos" panose="020B0004020202020204" pitchFamily="34" charset="0"/>
            <a:ea typeface="Cambria" panose="02040503050406030204" pitchFamily="18" charset="0"/>
          </a:endParaRPr>
        </a:p>
      </dgm:t>
    </dgm:pt>
    <dgm:pt modelId="{924E6EBF-6200-4983-BA76-B79A795A63B4}">
      <dgm:prSet custT="1"/>
      <dgm:spPr/>
      <dgm:t>
        <a:bodyPr/>
        <a:lstStyle/>
        <a:p>
          <a:pPr>
            <a:lnSpc>
              <a:spcPct val="100000"/>
            </a:lnSpc>
          </a:pPr>
          <a:r>
            <a:rPr lang="en-GB" sz="2100" b="1">
              <a:latin typeface="Aptos" panose="020B0004020202020204" pitchFamily="34" charset="0"/>
              <a:ea typeface="Cambria" panose="02040503050406030204" pitchFamily="18" charset="0"/>
            </a:rPr>
            <a:t>Seien Sie vorsichtig mit Nachrichten, die Sie auf mobilen Geräten erhalten </a:t>
          </a:r>
          <a:r>
            <a:rPr lang="en-GB" sz="2100">
              <a:latin typeface="Aptos" panose="020B0004020202020204" pitchFamily="34" charset="0"/>
              <a:ea typeface="Cambria" panose="02040503050406030204" pitchFamily="18" charset="0"/>
            </a:rPr>
            <a:t>- Geräte können durch Nachrichten von Chat-Anwendungen, E-Mails oder sogar SMS-Nachrichten infiziert werden. </a:t>
          </a:r>
          <a:endParaRPr lang="en-US" sz="2100">
            <a:latin typeface="Aptos" panose="020B0004020202020204" pitchFamily="34" charset="0"/>
            <a:ea typeface="Cambria" panose="02040503050406030204" pitchFamily="18" charset="0"/>
          </a:endParaRPr>
        </a:p>
      </dgm:t>
    </dgm:pt>
    <dgm:pt modelId="{B8EF48F2-7D1F-457A-906D-C63D3F9B8B00}" type="parTrans" cxnId="{15881664-B479-4B57-B06B-F7838405F1E7}">
      <dgm:prSet/>
      <dgm:spPr/>
      <dgm:t>
        <a:bodyPr/>
        <a:lstStyle/>
        <a:p>
          <a:endParaRPr lang="en-US" sz="2100">
            <a:latin typeface="Aptos" panose="020B0004020202020204" pitchFamily="34" charset="0"/>
            <a:ea typeface="Cambria" panose="02040503050406030204" pitchFamily="18" charset="0"/>
          </a:endParaRPr>
        </a:p>
      </dgm:t>
    </dgm:pt>
    <dgm:pt modelId="{393B66CF-FD83-4001-886E-48982A323D1E}" type="sibTrans" cxnId="{15881664-B479-4B57-B06B-F7838405F1E7}">
      <dgm:prSet/>
      <dgm:spPr/>
      <dgm:t>
        <a:bodyPr/>
        <a:lstStyle/>
        <a:p>
          <a:endParaRPr lang="en-US" sz="2100">
            <a:latin typeface="Aptos" panose="020B0004020202020204" pitchFamily="34" charset="0"/>
            <a:ea typeface="Cambria" panose="02040503050406030204" pitchFamily="18" charset="0"/>
          </a:endParaRPr>
        </a:p>
      </dgm:t>
    </dgm:pt>
    <dgm:pt modelId="{3A8B25B3-A87E-4D6A-B075-90B33A927147}" type="pres">
      <dgm:prSet presAssocID="{07388575-53AD-4155-AF4B-1182A738C817}" presName="root" presStyleCnt="0">
        <dgm:presLayoutVars>
          <dgm:dir/>
          <dgm:resizeHandles val="exact"/>
        </dgm:presLayoutVars>
      </dgm:prSet>
      <dgm:spPr/>
    </dgm:pt>
    <dgm:pt modelId="{B23338E4-A26E-40B7-9A0F-BC323F84F8F2}" type="pres">
      <dgm:prSet presAssocID="{E005DFF8-9213-41FA-8DA4-1A352AD9B123}" presName="compNode" presStyleCnt="0"/>
      <dgm:spPr/>
    </dgm:pt>
    <dgm:pt modelId="{9130D0B2-D5F8-4D0C-B3D1-EFC9BF353892}" type="pres">
      <dgm:prSet presAssocID="{E005DFF8-9213-41FA-8DA4-1A352AD9B123}" presName="bgRect" presStyleLbl="bgShp" presStyleIdx="0" presStyleCnt="5"/>
      <dgm:spPr/>
    </dgm:pt>
    <dgm:pt modelId="{4C3BB3C4-D48C-46B1-8A32-9E3951CBB395}" type="pres">
      <dgm:prSet presAssocID="{E005DFF8-9213-41FA-8DA4-1A352AD9B12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1F723BC6-5744-4673-A96B-225E8AAF85EB}" type="pres">
      <dgm:prSet presAssocID="{E005DFF8-9213-41FA-8DA4-1A352AD9B123}" presName="spaceRect" presStyleCnt="0"/>
      <dgm:spPr/>
    </dgm:pt>
    <dgm:pt modelId="{B87462E3-B2C6-419A-9325-3F627D30FBAC}" type="pres">
      <dgm:prSet presAssocID="{E005DFF8-9213-41FA-8DA4-1A352AD9B123}" presName="parTx" presStyleLbl="revTx" presStyleIdx="0" presStyleCnt="5">
        <dgm:presLayoutVars>
          <dgm:chMax val="0"/>
          <dgm:chPref val="0"/>
        </dgm:presLayoutVars>
      </dgm:prSet>
      <dgm:spPr/>
    </dgm:pt>
    <dgm:pt modelId="{74B4F4B0-DD78-425B-B24D-2DDD9B9EEE5B}" type="pres">
      <dgm:prSet presAssocID="{84A9EEEF-B6BC-4E2D-B379-2E35CF316B71}" presName="sibTrans" presStyleCnt="0"/>
      <dgm:spPr/>
    </dgm:pt>
    <dgm:pt modelId="{DCC388F6-A70D-404E-9468-5D997AB517B0}" type="pres">
      <dgm:prSet presAssocID="{08C6AEBB-E1BE-4B95-B093-1B6A27485733}" presName="compNode" presStyleCnt="0"/>
      <dgm:spPr/>
    </dgm:pt>
    <dgm:pt modelId="{B3FDC2A5-017D-4E3C-99BE-889B931383F2}" type="pres">
      <dgm:prSet presAssocID="{08C6AEBB-E1BE-4B95-B093-1B6A27485733}" presName="bgRect" presStyleLbl="bgShp" presStyleIdx="1" presStyleCnt="5"/>
      <dgm:spPr/>
    </dgm:pt>
    <dgm:pt modelId="{CC26F1E9-A16F-492B-A2E6-52795D094E56}" type="pres">
      <dgm:prSet presAssocID="{08C6AEBB-E1BE-4B95-B093-1B6A274857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B"/>
        </a:ext>
      </dgm:extLst>
    </dgm:pt>
    <dgm:pt modelId="{E240DB1B-542C-49A9-BFEC-D25F71F9D599}" type="pres">
      <dgm:prSet presAssocID="{08C6AEBB-E1BE-4B95-B093-1B6A27485733}" presName="spaceRect" presStyleCnt="0"/>
      <dgm:spPr/>
    </dgm:pt>
    <dgm:pt modelId="{DB47289C-841F-4AA3-9FCF-CD74B20F0644}" type="pres">
      <dgm:prSet presAssocID="{08C6AEBB-E1BE-4B95-B093-1B6A27485733}" presName="parTx" presStyleLbl="revTx" presStyleIdx="1" presStyleCnt="5">
        <dgm:presLayoutVars>
          <dgm:chMax val="0"/>
          <dgm:chPref val="0"/>
        </dgm:presLayoutVars>
      </dgm:prSet>
      <dgm:spPr/>
    </dgm:pt>
    <dgm:pt modelId="{502FAF1B-6626-43B8-BA0E-3FB2F6DFD68E}" type="pres">
      <dgm:prSet presAssocID="{58C01267-6BA1-44E9-A81F-DC281F61A696}" presName="sibTrans" presStyleCnt="0"/>
      <dgm:spPr/>
    </dgm:pt>
    <dgm:pt modelId="{ED7492C4-9DBC-4B5D-89A4-2CB7E5037265}" type="pres">
      <dgm:prSet presAssocID="{F2EE30C0-7B90-412C-9191-B26D2BF8793A}" presName="compNode" presStyleCnt="0"/>
      <dgm:spPr/>
    </dgm:pt>
    <dgm:pt modelId="{EEB9BB86-2819-4BB3-B276-7575810710AA}" type="pres">
      <dgm:prSet presAssocID="{F2EE30C0-7B90-412C-9191-B26D2BF8793A}" presName="bgRect" presStyleLbl="bgShp" presStyleIdx="2" presStyleCnt="5"/>
      <dgm:spPr/>
    </dgm:pt>
    <dgm:pt modelId="{099D9778-BD54-43DF-8E9C-71140C4A5329}" type="pres">
      <dgm:prSet presAssocID="{F2EE30C0-7B90-412C-9191-B26D2BF8793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83290F8B-66E6-4808-AD2F-76614182471A}" type="pres">
      <dgm:prSet presAssocID="{F2EE30C0-7B90-412C-9191-B26D2BF8793A}" presName="spaceRect" presStyleCnt="0"/>
      <dgm:spPr/>
    </dgm:pt>
    <dgm:pt modelId="{98D707D8-583D-4C18-A11E-47506727DB84}" type="pres">
      <dgm:prSet presAssocID="{F2EE30C0-7B90-412C-9191-B26D2BF8793A}" presName="parTx" presStyleLbl="revTx" presStyleIdx="2" presStyleCnt="5">
        <dgm:presLayoutVars>
          <dgm:chMax val="0"/>
          <dgm:chPref val="0"/>
        </dgm:presLayoutVars>
      </dgm:prSet>
      <dgm:spPr/>
    </dgm:pt>
    <dgm:pt modelId="{92C39907-5341-4987-BFE6-36694DE23600}" type="pres">
      <dgm:prSet presAssocID="{680DBE87-1BDA-4A2A-9456-FEE14311D982}" presName="sibTrans" presStyleCnt="0"/>
      <dgm:spPr/>
    </dgm:pt>
    <dgm:pt modelId="{B9B4A9F3-3332-43F4-9A4F-D89402DB77FE}" type="pres">
      <dgm:prSet presAssocID="{E4660077-0DDD-41CE-8A46-D18A5F74A614}" presName="compNode" presStyleCnt="0"/>
      <dgm:spPr/>
    </dgm:pt>
    <dgm:pt modelId="{D550FA0B-68A9-45D5-AD73-9546823A0A73}" type="pres">
      <dgm:prSet presAssocID="{E4660077-0DDD-41CE-8A46-D18A5F74A614}" presName="bgRect" presStyleLbl="bgShp" presStyleIdx="3" presStyleCnt="5" custLinFactNeighborX="29181" custLinFactNeighborY="5967"/>
      <dgm:spPr/>
    </dgm:pt>
    <dgm:pt modelId="{7EBAD342-C659-4696-8D2E-8F9282F561BF}" type="pres">
      <dgm:prSet presAssocID="{E4660077-0DDD-41CE-8A46-D18A5F74A61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uetooth"/>
        </a:ext>
      </dgm:extLst>
    </dgm:pt>
    <dgm:pt modelId="{DBBCF0CF-A0D3-49DE-816C-33503A6316AD}" type="pres">
      <dgm:prSet presAssocID="{E4660077-0DDD-41CE-8A46-D18A5F74A614}" presName="spaceRect" presStyleCnt="0"/>
      <dgm:spPr/>
    </dgm:pt>
    <dgm:pt modelId="{298E5F31-B560-4FA6-8378-12E400B56078}" type="pres">
      <dgm:prSet presAssocID="{E4660077-0DDD-41CE-8A46-D18A5F74A614}" presName="parTx" presStyleLbl="revTx" presStyleIdx="3" presStyleCnt="5">
        <dgm:presLayoutVars>
          <dgm:chMax val="0"/>
          <dgm:chPref val="0"/>
        </dgm:presLayoutVars>
      </dgm:prSet>
      <dgm:spPr/>
    </dgm:pt>
    <dgm:pt modelId="{14ADD82C-2BA2-4B9B-870F-22A39619691B}" type="pres">
      <dgm:prSet presAssocID="{33CC4A18-FEFA-4A92-85B1-D83B84F624FC}" presName="sibTrans" presStyleCnt="0"/>
      <dgm:spPr/>
    </dgm:pt>
    <dgm:pt modelId="{741FD517-A26E-48BF-8100-717D3960E9DB}" type="pres">
      <dgm:prSet presAssocID="{924E6EBF-6200-4983-BA76-B79A795A63B4}" presName="compNode" presStyleCnt="0"/>
      <dgm:spPr/>
    </dgm:pt>
    <dgm:pt modelId="{23C0E36B-5805-47C2-BDF1-0AAEBE823E64}" type="pres">
      <dgm:prSet presAssocID="{924E6EBF-6200-4983-BA76-B79A795A63B4}" presName="bgRect" presStyleLbl="bgShp" presStyleIdx="4" presStyleCnt="5"/>
      <dgm:spPr/>
    </dgm:pt>
    <dgm:pt modelId="{BA02BD70-4112-48FA-BE1E-577A8909E068}" type="pres">
      <dgm:prSet presAssocID="{924E6EBF-6200-4983-BA76-B79A795A63B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Bubble"/>
        </a:ext>
      </dgm:extLst>
    </dgm:pt>
    <dgm:pt modelId="{8C47124D-26B0-47F9-8368-0DB07712D8BA}" type="pres">
      <dgm:prSet presAssocID="{924E6EBF-6200-4983-BA76-B79A795A63B4}" presName="spaceRect" presStyleCnt="0"/>
      <dgm:spPr/>
    </dgm:pt>
    <dgm:pt modelId="{ABF42896-0DB0-4B15-AF71-CB154A49C1A0}" type="pres">
      <dgm:prSet presAssocID="{924E6EBF-6200-4983-BA76-B79A795A63B4}" presName="parTx" presStyleLbl="revTx" presStyleIdx="4" presStyleCnt="5">
        <dgm:presLayoutVars>
          <dgm:chMax val="0"/>
          <dgm:chPref val="0"/>
        </dgm:presLayoutVars>
      </dgm:prSet>
      <dgm:spPr/>
    </dgm:pt>
  </dgm:ptLst>
  <dgm:cxnLst>
    <dgm:cxn modelId="{1A2FDF0F-75FD-470F-9456-29C992478D80}" srcId="{07388575-53AD-4155-AF4B-1182A738C817}" destId="{E005DFF8-9213-41FA-8DA4-1A352AD9B123}" srcOrd="0" destOrd="0" parTransId="{3DBC4C04-3832-4C01-A142-99296A3E2384}" sibTransId="{84A9EEEF-B6BC-4E2D-B379-2E35CF316B71}"/>
    <dgm:cxn modelId="{72717716-C15B-466F-855E-97D4E300523D}" srcId="{07388575-53AD-4155-AF4B-1182A738C817}" destId="{F2EE30C0-7B90-412C-9191-B26D2BF8793A}" srcOrd="2" destOrd="0" parTransId="{B24763C0-AC18-48C9-9297-1E917BAE53E0}" sibTransId="{680DBE87-1BDA-4A2A-9456-FEE14311D982}"/>
    <dgm:cxn modelId="{E9F88E17-311F-4242-B568-A6E0125C6BA8}" type="presOf" srcId="{08C6AEBB-E1BE-4B95-B093-1B6A27485733}" destId="{DB47289C-841F-4AA3-9FCF-CD74B20F0644}" srcOrd="0" destOrd="0" presId="urn:microsoft.com/office/officeart/2018/2/layout/IconVerticalSolidList"/>
    <dgm:cxn modelId="{E23C9D2E-2133-4F0A-A3CF-187E19CB2448}" srcId="{07388575-53AD-4155-AF4B-1182A738C817}" destId="{08C6AEBB-E1BE-4B95-B093-1B6A27485733}" srcOrd="1" destOrd="0" parTransId="{D3166BD2-CCD9-4D15-A18F-7244F7704C10}" sibTransId="{58C01267-6BA1-44E9-A81F-DC281F61A696}"/>
    <dgm:cxn modelId="{803BD531-6362-47D8-9AB3-DE0CDE85384A}" type="presOf" srcId="{F2EE30C0-7B90-412C-9191-B26D2BF8793A}" destId="{98D707D8-583D-4C18-A11E-47506727DB84}" srcOrd="0" destOrd="0" presId="urn:microsoft.com/office/officeart/2018/2/layout/IconVerticalSolidList"/>
    <dgm:cxn modelId="{B492CD5C-05C9-45E3-A997-207F9AC9466B}" srcId="{07388575-53AD-4155-AF4B-1182A738C817}" destId="{E4660077-0DDD-41CE-8A46-D18A5F74A614}" srcOrd="3" destOrd="0" parTransId="{4A8F6D98-FE21-41BA-B241-9DE3717FF88E}" sibTransId="{33CC4A18-FEFA-4A92-85B1-D83B84F624FC}"/>
    <dgm:cxn modelId="{15881664-B479-4B57-B06B-F7838405F1E7}" srcId="{07388575-53AD-4155-AF4B-1182A738C817}" destId="{924E6EBF-6200-4983-BA76-B79A795A63B4}" srcOrd="4" destOrd="0" parTransId="{B8EF48F2-7D1F-457A-906D-C63D3F9B8B00}" sibTransId="{393B66CF-FD83-4001-886E-48982A323D1E}"/>
    <dgm:cxn modelId="{D6BAF248-1590-48CA-8362-B4A42BA33D6B}" type="presOf" srcId="{E005DFF8-9213-41FA-8DA4-1A352AD9B123}" destId="{B87462E3-B2C6-419A-9325-3F627D30FBAC}" srcOrd="0" destOrd="0" presId="urn:microsoft.com/office/officeart/2018/2/layout/IconVerticalSolidList"/>
    <dgm:cxn modelId="{38F57E57-A8F8-4A7E-9A9B-6486DEC07537}" type="presOf" srcId="{07388575-53AD-4155-AF4B-1182A738C817}" destId="{3A8B25B3-A87E-4D6A-B075-90B33A927147}" srcOrd="0" destOrd="0" presId="urn:microsoft.com/office/officeart/2018/2/layout/IconVerticalSolidList"/>
    <dgm:cxn modelId="{B1799AB6-BC02-47A3-A9D2-51C0083791C0}" type="presOf" srcId="{E4660077-0DDD-41CE-8A46-D18A5F74A614}" destId="{298E5F31-B560-4FA6-8378-12E400B56078}" srcOrd="0" destOrd="0" presId="urn:microsoft.com/office/officeart/2018/2/layout/IconVerticalSolidList"/>
    <dgm:cxn modelId="{56DA51E8-5044-4488-A3F6-D402E4A20E7B}" type="presOf" srcId="{924E6EBF-6200-4983-BA76-B79A795A63B4}" destId="{ABF42896-0DB0-4B15-AF71-CB154A49C1A0}" srcOrd="0" destOrd="0" presId="urn:microsoft.com/office/officeart/2018/2/layout/IconVerticalSolidList"/>
    <dgm:cxn modelId="{CD800242-1BAB-4743-832E-6368AE5257BE}" type="presParOf" srcId="{3A8B25B3-A87E-4D6A-B075-90B33A927147}" destId="{B23338E4-A26E-40B7-9A0F-BC323F84F8F2}" srcOrd="0" destOrd="0" presId="urn:microsoft.com/office/officeart/2018/2/layout/IconVerticalSolidList"/>
    <dgm:cxn modelId="{8F343E84-1CE9-4090-9A92-7CF7A490EF73}" type="presParOf" srcId="{B23338E4-A26E-40B7-9A0F-BC323F84F8F2}" destId="{9130D0B2-D5F8-4D0C-B3D1-EFC9BF353892}" srcOrd="0" destOrd="0" presId="urn:microsoft.com/office/officeart/2018/2/layout/IconVerticalSolidList"/>
    <dgm:cxn modelId="{23D3EA36-97D6-4768-A7E0-929CC3E89DB5}" type="presParOf" srcId="{B23338E4-A26E-40B7-9A0F-BC323F84F8F2}" destId="{4C3BB3C4-D48C-46B1-8A32-9E3951CBB395}" srcOrd="1" destOrd="0" presId="urn:microsoft.com/office/officeart/2018/2/layout/IconVerticalSolidList"/>
    <dgm:cxn modelId="{F1655BAF-BCD2-4C41-BFA1-9122C3DAA3E0}" type="presParOf" srcId="{B23338E4-A26E-40B7-9A0F-BC323F84F8F2}" destId="{1F723BC6-5744-4673-A96B-225E8AAF85EB}" srcOrd="2" destOrd="0" presId="urn:microsoft.com/office/officeart/2018/2/layout/IconVerticalSolidList"/>
    <dgm:cxn modelId="{F664BB29-677C-4F5B-B881-DC5322EF886B}" type="presParOf" srcId="{B23338E4-A26E-40B7-9A0F-BC323F84F8F2}" destId="{B87462E3-B2C6-419A-9325-3F627D30FBAC}" srcOrd="3" destOrd="0" presId="urn:microsoft.com/office/officeart/2018/2/layout/IconVerticalSolidList"/>
    <dgm:cxn modelId="{79738652-F305-4299-9498-88EC03F59C14}" type="presParOf" srcId="{3A8B25B3-A87E-4D6A-B075-90B33A927147}" destId="{74B4F4B0-DD78-425B-B24D-2DDD9B9EEE5B}" srcOrd="1" destOrd="0" presId="urn:microsoft.com/office/officeart/2018/2/layout/IconVerticalSolidList"/>
    <dgm:cxn modelId="{D9FAC8CE-C301-47DA-B9F7-46C91038819C}" type="presParOf" srcId="{3A8B25B3-A87E-4D6A-B075-90B33A927147}" destId="{DCC388F6-A70D-404E-9468-5D997AB517B0}" srcOrd="2" destOrd="0" presId="urn:microsoft.com/office/officeart/2018/2/layout/IconVerticalSolidList"/>
    <dgm:cxn modelId="{31E0D815-0D33-4CAC-9559-54C3E0D6BC95}" type="presParOf" srcId="{DCC388F6-A70D-404E-9468-5D997AB517B0}" destId="{B3FDC2A5-017D-4E3C-99BE-889B931383F2}" srcOrd="0" destOrd="0" presId="urn:microsoft.com/office/officeart/2018/2/layout/IconVerticalSolidList"/>
    <dgm:cxn modelId="{8C08BF74-3229-4E0A-8DD8-D8BB40C73DF8}" type="presParOf" srcId="{DCC388F6-A70D-404E-9468-5D997AB517B0}" destId="{CC26F1E9-A16F-492B-A2E6-52795D094E56}" srcOrd="1" destOrd="0" presId="urn:microsoft.com/office/officeart/2018/2/layout/IconVerticalSolidList"/>
    <dgm:cxn modelId="{012FAD6C-ED29-49F3-A6E4-67817DE4A61A}" type="presParOf" srcId="{DCC388F6-A70D-404E-9468-5D997AB517B0}" destId="{E240DB1B-542C-49A9-BFEC-D25F71F9D599}" srcOrd="2" destOrd="0" presId="urn:microsoft.com/office/officeart/2018/2/layout/IconVerticalSolidList"/>
    <dgm:cxn modelId="{B0336081-9725-4D81-BB8B-292CF77ADA3D}" type="presParOf" srcId="{DCC388F6-A70D-404E-9468-5D997AB517B0}" destId="{DB47289C-841F-4AA3-9FCF-CD74B20F0644}" srcOrd="3" destOrd="0" presId="urn:microsoft.com/office/officeart/2018/2/layout/IconVerticalSolidList"/>
    <dgm:cxn modelId="{BCEF94A5-26BC-42F4-9770-800589DD126F}" type="presParOf" srcId="{3A8B25B3-A87E-4D6A-B075-90B33A927147}" destId="{502FAF1B-6626-43B8-BA0E-3FB2F6DFD68E}" srcOrd="3" destOrd="0" presId="urn:microsoft.com/office/officeart/2018/2/layout/IconVerticalSolidList"/>
    <dgm:cxn modelId="{18AA0636-DCBE-4AD8-AF4A-7BA22332F48F}" type="presParOf" srcId="{3A8B25B3-A87E-4D6A-B075-90B33A927147}" destId="{ED7492C4-9DBC-4B5D-89A4-2CB7E5037265}" srcOrd="4" destOrd="0" presId="urn:microsoft.com/office/officeart/2018/2/layout/IconVerticalSolidList"/>
    <dgm:cxn modelId="{3ED9845B-78D6-45B8-A94D-BF2592A951EE}" type="presParOf" srcId="{ED7492C4-9DBC-4B5D-89A4-2CB7E5037265}" destId="{EEB9BB86-2819-4BB3-B276-7575810710AA}" srcOrd="0" destOrd="0" presId="urn:microsoft.com/office/officeart/2018/2/layout/IconVerticalSolidList"/>
    <dgm:cxn modelId="{3BAC27A2-2E62-4D3B-A982-692D3E3DBEF5}" type="presParOf" srcId="{ED7492C4-9DBC-4B5D-89A4-2CB7E5037265}" destId="{099D9778-BD54-43DF-8E9C-71140C4A5329}" srcOrd="1" destOrd="0" presId="urn:microsoft.com/office/officeart/2018/2/layout/IconVerticalSolidList"/>
    <dgm:cxn modelId="{A0A24060-924E-4A7A-9439-87C4BAF229D8}" type="presParOf" srcId="{ED7492C4-9DBC-4B5D-89A4-2CB7E5037265}" destId="{83290F8B-66E6-4808-AD2F-76614182471A}" srcOrd="2" destOrd="0" presId="urn:microsoft.com/office/officeart/2018/2/layout/IconVerticalSolidList"/>
    <dgm:cxn modelId="{AAC64F0C-276B-4D5E-9286-0677B97AE366}" type="presParOf" srcId="{ED7492C4-9DBC-4B5D-89A4-2CB7E5037265}" destId="{98D707D8-583D-4C18-A11E-47506727DB84}" srcOrd="3" destOrd="0" presId="urn:microsoft.com/office/officeart/2018/2/layout/IconVerticalSolidList"/>
    <dgm:cxn modelId="{D04326F5-0718-4045-8854-877D82FD17D5}" type="presParOf" srcId="{3A8B25B3-A87E-4D6A-B075-90B33A927147}" destId="{92C39907-5341-4987-BFE6-36694DE23600}" srcOrd="5" destOrd="0" presId="urn:microsoft.com/office/officeart/2018/2/layout/IconVerticalSolidList"/>
    <dgm:cxn modelId="{E0F06B19-33ED-4DC3-B4D3-64A878076B34}" type="presParOf" srcId="{3A8B25B3-A87E-4D6A-B075-90B33A927147}" destId="{B9B4A9F3-3332-43F4-9A4F-D89402DB77FE}" srcOrd="6" destOrd="0" presId="urn:microsoft.com/office/officeart/2018/2/layout/IconVerticalSolidList"/>
    <dgm:cxn modelId="{D5EDB9EB-6B77-4E17-AB7E-2EC0B1BA998E}" type="presParOf" srcId="{B9B4A9F3-3332-43F4-9A4F-D89402DB77FE}" destId="{D550FA0B-68A9-45D5-AD73-9546823A0A73}" srcOrd="0" destOrd="0" presId="urn:microsoft.com/office/officeart/2018/2/layout/IconVerticalSolidList"/>
    <dgm:cxn modelId="{57D32490-DFCF-42C3-AE02-D2C798E7B83F}" type="presParOf" srcId="{B9B4A9F3-3332-43F4-9A4F-D89402DB77FE}" destId="{7EBAD342-C659-4696-8D2E-8F9282F561BF}" srcOrd="1" destOrd="0" presId="urn:microsoft.com/office/officeart/2018/2/layout/IconVerticalSolidList"/>
    <dgm:cxn modelId="{875612AB-8541-4B4E-BAF0-752C6E967B2E}" type="presParOf" srcId="{B9B4A9F3-3332-43F4-9A4F-D89402DB77FE}" destId="{DBBCF0CF-A0D3-49DE-816C-33503A6316AD}" srcOrd="2" destOrd="0" presId="urn:microsoft.com/office/officeart/2018/2/layout/IconVerticalSolidList"/>
    <dgm:cxn modelId="{551DC38E-1E8B-40D3-A26F-0F17D7280CA7}" type="presParOf" srcId="{B9B4A9F3-3332-43F4-9A4F-D89402DB77FE}" destId="{298E5F31-B560-4FA6-8378-12E400B56078}" srcOrd="3" destOrd="0" presId="urn:microsoft.com/office/officeart/2018/2/layout/IconVerticalSolidList"/>
    <dgm:cxn modelId="{FEA01727-0C8F-44DF-8299-FD9122C6F660}" type="presParOf" srcId="{3A8B25B3-A87E-4D6A-B075-90B33A927147}" destId="{14ADD82C-2BA2-4B9B-870F-22A39619691B}" srcOrd="7" destOrd="0" presId="urn:microsoft.com/office/officeart/2018/2/layout/IconVerticalSolidList"/>
    <dgm:cxn modelId="{E090B131-0584-46FD-88C1-CA0370162AE3}" type="presParOf" srcId="{3A8B25B3-A87E-4D6A-B075-90B33A927147}" destId="{741FD517-A26E-48BF-8100-717D3960E9DB}" srcOrd="8" destOrd="0" presId="urn:microsoft.com/office/officeart/2018/2/layout/IconVerticalSolidList"/>
    <dgm:cxn modelId="{212E4B41-9962-4C45-A1B8-7C2B9BB25705}" type="presParOf" srcId="{741FD517-A26E-48BF-8100-717D3960E9DB}" destId="{23C0E36B-5805-47C2-BDF1-0AAEBE823E64}" srcOrd="0" destOrd="0" presId="urn:microsoft.com/office/officeart/2018/2/layout/IconVerticalSolidList"/>
    <dgm:cxn modelId="{91B1BB37-4C5B-4FBC-9C49-CE4A1C2A151E}" type="presParOf" srcId="{741FD517-A26E-48BF-8100-717D3960E9DB}" destId="{BA02BD70-4112-48FA-BE1E-577A8909E068}" srcOrd="1" destOrd="0" presId="urn:microsoft.com/office/officeart/2018/2/layout/IconVerticalSolidList"/>
    <dgm:cxn modelId="{93A7F171-436C-4428-A92B-51E034D7A703}" type="presParOf" srcId="{741FD517-A26E-48BF-8100-717D3960E9DB}" destId="{8C47124D-26B0-47F9-8368-0DB07712D8BA}" srcOrd="2" destOrd="0" presId="urn:microsoft.com/office/officeart/2018/2/layout/IconVerticalSolidList"/>
    <dgm:cxn modelId="{60EDB646-3FA5-4719-BF3D-37939037BED1}" type="presParOf" srcId="{741FD517-A26E-48BF-8100-717D3960E9DB}" destId="{ABF42896-0DB0-4B15-AF71-CB154A49C1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CF66CB8A-B259-4015-A970-D50C8B920E4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86CDB7-5F6E-48EE-B614-81A29459F592}">
      <dgm:prSet custT="1"/>
      <dgm:spPr/>
      <dgm:t>
        <a:bodyPr/>
        <a:lstStyle/>
        <a:p>
          <a:pPr algn="l">
            <a:lnSpc>
              <a:spcPct val="100000"/>
            </a:lnSpc>
          </a:pPr>
          <a:r>
            <a:rPr lang="en-US" sz="1800" b="1" dirty="0">
              <a:solidFill>
                <a:srgbClr val="FFAA5A"/>
              </a:solidFill>
              <a:latin typeface="Aptos" panose="020B0004020202020204" pitchFamily="34" charset="0"/>
            </a:rPr>
            <a:t>Biometrische Authentifizierungsmethoden </a:t>
          </a:r>
          <a:r>
            <a:rPr lang="en-US" sz="1800" dirty="0">
              <a:latin typeface="Aptos" panose="020B0004020202020204" pitchFamily="34" charset="0"/>
            </a:rPr>
            <a:t>- stützen sich auf die einzigartigen biologischen Merkmale eines Nutzers, um seine Identität zu überprüfen. Dies macht die Biometrie zu einer der sichersten Authentifizierungsmethoden, die es derzeit gibt. </a:t>
          </a:r>
        </a:p>
      </dgm:t>
    </dgm:pt>
    <dgm:pt modelId="{DA2313F5-1EFC-428A-870B-8A1FED239120}" type="parTrans" cxnId="{234CAC5C-CFA9-4716-89B7-A41CFC4202A7}">
      <dgm:prSet/>
      <dgm:spPr/>
      <dgm:t>
        <a:bodyPr/>
        <a:lstStyle/>
        <a:p>
          <a:pPr algn="l"/>
          <a:endParaRPr lang="en-US" sz="2400">
            <a:latin typeface="Aptos" panose="020B0004020202020204" pitchFamily="34" charset="0"/>
          </a:endParaRPr>
        </a:p>
      </dgm:t>
    </dgm:pt>
    <dgm:pt modelId="{450870EF-B4CE-427C-B1A2-7398E76FF493}" type="sibTrans" cxnId="{234CAC5C-CFA9-4716-89B7-A41CFC4202A7}">
      <dgm:prSet/>
      <dgm:spPr/>
      <dgm:t>
        <a:bodyPr/>
        <a:lstStyle/>
        <a:p>
          <a:pPr algn="l">
            <a:lnSpc>
              <a:spcPct val="100000"/>
            </a:lnSpc>
          </a:pPr>
          <a:endParaRPr lang="en-US" sz="2400">
            <a:latin typeface="Aptos" panose="020B0004020202020204" pitchFamily="34" charset="0"/>
          </a:endParaRPr>
        </a:p>
      </dgm:t>
    </dgm:pt>
    <dgm:pt modelId="{634CF94B-FAE7-460C-9F39-267008906EA6}">
      <dgm:prSet custT="1"/>
      <dgm:spPr/>
      <dgm:t>
        <a:bodyPr/>
        <a:lstStyle/>
        <a:p>
          <a:pPr algn="l">
            <a:lnSpc>
              <a:spcPct val="100000"/>
            </a:lnSpc>
          </a:pPr>
          <a:r>
            <a:rPr lang="en-US" sz="1800" b="1" dirty="0">
              <a:solidFill>
                <a:srgbClr val="FFAA5A"/>
              </a:solidFill>
              <a:latin typeface="Aptos" panose="020B0004020202020204" pitchFamily="34" charset="0"/>
            </a:rPr>
            <a:t>QR-Code </a:t>
          </a:r>
          <a:r>
            <a:rPr lang="en-US" sz="1800" dirty="0">
              <a:latin typeface="Aptos" panose="020B0004020202020204" pitchFamily="34" charset="0"/>
            </a:rPr>
            <a:t>- diese Authentifizierung wird in der Regel für die Benutzerauthentifizierung und Transaktionsüberprüfung verwendet. Ein typischer Ablauf für die Transaktionsüberprüfung beginnt damit, dass sich der Benutzer bei seiner Internetbanking-Webanwendung anmeldet und einen Zahlungsauftrag eröffnet. </a:t>
          </a:r>
        </a:p>
      </dgm:t>
    </dgm:pt>
    <dgm:pt modelId="{5A042D36-3FF8-4E89-95CB-013518B892AB}" type="parTrans" cxnId="{8A26350D-2895-4791-A70E-CEAF0DEB37A3}">
      <dgm:prSet/>
      <dgm:spPr/>
      <dgm:t>
        <a:bodyPr/>
        <a:lstStyle/>
        <a:p>
          <a:pPr algn="l"/>
          <a:endParaRPr lang="en-US" sz="2400">
            <a:latin typeface="Aptos" panose="020B0004020202020204" pitchFamily="34" charset="0"/>
          </a:endParaRPr>
        </a:p>
      </dgm:t>
    </dgm:pt>
    <dgm:pt modelId="{6CD87ED6-A083-40D6-9D46-077D5EC35B7A}" type="sibTrans" cxnId="{8A26350D-2895-4791-A70E-CEAF0DEB37A3}">
      <dgm:prSet/>
      <dgm:spPr/>
      <dgm:t>
        <a:bodyPr/>
        <a:lstStyle/>
        <a:p>
          <a:pPr algn="l">
            <a:lnSpc>
              <a:spcPct val="100000"/>
            </a:lnSpc>
          </a:pPr>
          <a:endParaRPr lang="en-US" sz="2400">
            <a:latin typeface="Aptos" panose="020B0004020202020204" pitchFamily="34" charset="0"/>
          </a:endParaRPr>
        </a:p>
      </dgm:t>
    </dgm:pt>
    <dgm:pt modelId="{9D244CE7-90F9-418A-97AD-5F0B6788DE88}">
      <dgm:prSet custT="1"/>
      <dgm:spPr/>
      <dgm:t>
        <a:bodyPr/>
        <a:lstStyle/>
        <a:p>
          <a:pPr algn="l">
            <a:lnSpc>
              <a:spcPct val="100000"/>
            </a:lnSpc>
          </a:pPr>
          <a:r>
            <a:rPr lang="en-US" sz="1800" b="1" dirty="0">
              <a:solidFill>
                <a:srgbClr val="FFAA5A"/>
              </a:solidFill>
              <a:latin typeface="Aptos" panose="020B0004020202020204" pitchFamily="34" charset="0"/>
            </a:rPr>
            <a:t>SMS OTP </a:t>
          </a:r>
          <a:r>
            <a:rPr lang="en-US" sz="1800" dirty="0">
              <a:latin typeface="Aptos" panose="020B0004020202020204" pitchFamily="34" charset="0"/>
            </a:rPr>
            <a:t>- bei dieser einfachen, aber effektiven Authentifizierungsmethode wird eine SMS-Nachricht mit einem Einmalpasswort an das Mobiltelefon des Benutzers gesendet, um die Authentifizierung von Online-Zahlungen abzuschließen.</a:t>
          </a:r>
        </a:p>
      </dgm:t>
    </dgm:pt>
    <dgm:pt modelId="{41F411F1-F4BE-422E-A6E1-37494FB3F4F7}" type="parTrans" cxnId="{864C0DC9-7125-4858-9DD4-C0A6AD0A44FD}">
      <dgm:prSet/>
      <dgm:spPr/>
      <dgm:t>
        <a:bodyPr/>
        <a:lstStyle/>
        <a:p>
          <a:pPr algn="l"/>
          <a:endParaRPr lang="en-US" sz="2400">
            <a:latin typeface="Aptos" panose="020B0004020202020204" pitchFamily="34" charset="0"/>
          </a:endParaRPr>
        </a:p>
      </dgm:t>
    </dgm:pt>
    <dgm:pt modelId="{5A9E9AFB-F1AF-4850-8166-AE28BAB633CE}" type="sibTrans" cxnId="{864C0DC9-7125-4858-9DD4-C0A6AD0A44FD}">
      <dgm:prSet/>
      <dgm:spPr/>
      <dgm:t>
        <a:bodyPr/>
        <a:lstStyle/>
        <a:p>
          <a:pPr algn="l">
            <a:lnSpc>
              <a:spcPct val="100000"/>
            </a:lnSpc>
          </a:pPr>
          <a:endParaRPr lang="en-US" sz="2400">
            <a:latin typeface="Aptos" panose="020B0004020202020204" pitchFamily="34" charset="0"/>
          </a:endParaRPr>
        </a:p>
      </dgm:t>
    </dgm:pt>
    <dgm:pt modelId="{99BD6145-91C4-415C-B0C8-0E6229F36F33}">
      <dgm:prSet custT="1"/>
      <dgm:spPr/>
      <dgm:t>
        <a:bodyPr/>
        <a:lstStyle/>
        <a:p>
          <a:pPr algn="l">
            <a:lnSpc>
              <a:spcPct val="100000"/>
            </a:lnSpc>
          </a:pPr>
          <a:r>
            <a:rPr lang="en-US" sz="1800" b="1" dirty="0">
              <a:solidFill>
                <a:srgbClr val="FFAA5A"/>
              </a:solidFill>
              <a:latin typeface="Aptos" panose="020B0004020202020204" pitchFamily="34" charset="0"/>
            </a:rPr>
            <a:t>Push-Benachrichtigungs-Authentifizierungsmethode </a:t>
          </a:r>
          <a:r>
            <a:rPr lang="en-US" sz="1800" dirty="0">
              <a:latin typeface="Aptos" panose="020B0004020202020204" pitchFamily="34" charset="0"/>
            </a:rPr>
            <a:t>- ein Push-basiertes Authentifizierungssystem sendet eine Benachrichtigung an eine App auf dem Gerät des Benutzers, um ihn über einen Authentifizierungsversuch zu informieren. </a:t>
          </a:r>
        </a:p>
      </dgm:t>
    </dgm:pt>
    <dgm:pt modelId="{B0803085-B0EF-4B21-84A7-281520DEC42C}" type="parTrans" cxnId="{F22C87A3-235D-485F-911E-618B1DFFEA92}">
      <dgm:prSet/>
      <dgm:spPr/>
      <dgm:t>
        <a:bodyPr/>
        <a:lstStyle/>
        <a:p>
          <a:pPr algn="l"/>
          <a:endParaRPr lang="en-US" sz="2400">
            <a:latin typeface="Aptos" panose="020B0004020202020204" pitchFamily="34" charset="0"/>
          </a:endParaRPr>
        </a:p>
      </dgm:t>
    </dgm:pt>
    <dgm:pt modelId="{3834CE45-09D9-46E5-A9FC-186119A3AFAA}" type="sibTrans" cxnId="{F22C87A3-235D-485F-911E-618B1DFFEA92}">
      <dgm:prSet/>
      <dgm:spPr/>
      <dgm:t>
        <a:bodyPr/>
        <a:lstStyle/>
        <a:p>
          <a:pPr algn="l"/>
          <a:endParaRPr lang="en-US" sz="2400">
            <a:latin typeface="Aptos" panose="020B0004020202020204" pitchFamily="34" charset="0"/>
          </a:endParaRPr>
        </a:p>
      </dgm:t>
    </dgm:pt>
    <dgm:pt modelId="{B25A5FE4-3ECA-4BEB-BB3A-1AE296B9BBDA}" type="pres">
      <dgm:prSet presAssocID="{CF66CB8A-B259-4015-A970-D50C8B920E46}" presName="root" presStyleCnt="0">
        <dgm:presLayoutVars>
          <dgm:dir/>
          <dgm:resizeHandles val="exact"/>
        </dgm:presLayoutVars>
      </dgm:prSet>
      <dgm:spPr/>
    </dgm:pt>
    <dgm:pt modelId="{B26648B5-74CE-40FC-A0E6-FBC1B0A0A71E}" type="pres">
      <dgm:prSet presAssocID="{CF66CB8A-B259-4015-A970-D50C8B920E46}" presName="container" presStyleCnt="0">
        <dgm:presLayoutVars>
          <dgm:dir/>
          <dgm:resizeHandles val="exact"/>
        </dgm:presLayoutVars>
      </dgm:prSet>
      <dgm:spPr/>
    </dgm:pt>
    <dgm:pt modelId="{602A22AB-1266-4983-8F0C-D7042E814F73}" type="pres">
      <dgm:prSet presAssocID="{BB86CDB7-5F6E-48EE-B614-81A29459F592}" presName="compNode" presStyleCnt="0"/>
      <dgm:spPr/>
    </dgm:pt>
    <dgm:pt modelId="{E823D54F-33F2-470B-BB76-18C9C1C2E44F}" type="pres">
      <dgm:prSet presAssocID="{BB86CDB7-5F6E-48EE-B614-81A29459F592}" presName="iconBgRect" presStyleLbl="bgShp" presStyleIdx="0" presStyleCnt="4"/>
      <dgm:spPr>
        <a:solidFill>
          <a:srgbClr val="92BAB5"/>
        </a:solidFill>
      </dgm:spPr>
    </dgm:pt>
    <dgm:pt modelId="{963CF49C-DD67-48D6-B25D-DA917283103F}" type="pres">
      <dgm:prSet presAssocID="{BB86CDB7-5F6E-48EE-B614-81A29459F59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nger Print"/>
        </a:ext>
      </dgm:extLst>
    </dgm:pt>
    <dgm:pt modelId="{288703E0-0435-450D-9C5F-FE8F586FE9FA}" type="pres">
      <dgm:prSet presAssocID="{BB86CDB7-5F6E-48EE-B614-81A29459F592}" presName="spaceRect" presStyleCnt="0"/>
      <dgm:spPr/>
    </dgm:pt>
    <dgm:pt modelId="{6E04035A-43A2-4C42-B5D7-FC75FD186FDE}" type="pres">
      <dgm:prSet presAssocID="{BB86CDB7-5F6E-48EE-B614-81A29459F592}" presName="textRect" presStyleLbl="revTx" presStyleIdx="0" presStyleCnt="4">
        <dgm:presLayoutVars>
          <dgm:chMax val="1"/>
          <dgm:chPref val="1"/>
        </dgm:presLayoutVars>
      </dgm:prSet>
      <dgm:spPr/>
    </dgm:pt>
    <dgm:pt modelId="{5B58268C-591D-4F0D-868D-04F05D560682}" type="pres">
      <dgm:prSet presAssocID="{450870EF-B4CE-427C-B1A2-7398E76FF493}" presName="sibTrans" presStyleLbl="sibTrans2D1" presStyleIdx="0" presStyleCnt="0"/>
      <dgm:spPr/>
    </dgm:pt>
    <dgm:pt modelId="{3CE6740B-DB94-4AEA-AEA7-041CE5F725C6}" type="pres">
      <dgm:prSet presAssocID="{634CF94B-FAE7-460C-9F39-267008906EA6}" presName="compNode" presStyleCnt="0"/>
      <dgm:spPr/>
    </dgm:pt>
    <dgm:pt modelId="{924E3923-A064-4F64-B7D8-7DAA4261FD99}" type="pres">
      <dgm:prSet presAssocID="{634CF94B-FAE7-460C-9F39-267008906EA6}" presName="iconBgRect" presStyleLbl="bgShp" presStyleIdx="1" presStyleCnt="4"/>
      <dgm:spPr>
        <a:solidFill>
          <a:srgbClr val="92BAB5"/>
        </a:solidFill>
      </dgm:spPr>
    </dgm:pt>
    <dgm:pt modelId="{D806C199-68C6-43BA-997E-11C453B95579}" type="pres">
      <dgm:prSet presAssocID="{634CF94B-FAE7-460C-9F39-267008906E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QR Code with solid fill"/>
        </a:ext>
      </dgm:extLst>
    </dgm:pt>
    <dgm:pt modelId="{5B9C3A42-5D49-4499-8B77-8B92B4DD89C6}" type="pres">
      <dgm:prSet presAssocID="{634CF94B-FAE7-460C-9F39-267008906EA6}" presName="spaceRect" presStyleCnt="0"/>
      <dgm:spPr/>
    </dgm:pt>
    <dgm:pt modelId="{7AF72544-A81F-415A-A1AE-538A30C52872}" type="pres">
      <dgm:prSet presAssocID="{634CF94B-FAE7-460C-9F39-267008906EA6}" presName="textRect" presStyleLbl="revTx" presStyleIdx="1" presStyleCnt="4">
        <dgm:presLayoutVars>
          <dgm:chMax val="1"/>
          <dgm:chPref val="1"/>
        </dgm:presLayoutVars>
      </dgm:prSet>
      <dgm:spPr/>
    </dgm:pt>
    <dgm:pt modelId="{40B5E60E-B047-4FC2-BBB4-EE5DC3ADA357}" type="pres">
      <dgm:prSet presAssocID="{6CD87ED6-A083-40D6-9D46-077D5EC35B7A}" presName="sibTrans" presStyleLbl="sibTrans2D1" presStyleIdx="0" presStyleCnt="0"/>
      <dgm:spPr/>
    </dgm:pt>
    <dgm:pt modelId="{F45DA4CC-02DA-4C0D-9F4B-B65429DEC267}" type="pres">
      <dgm:prSet presAssocID="{9D244CE7-90F9-418A-97AD-5F0B6788DE88}" presName="compNode" presStyleCnt="0"/>
      <dgm:spPr/>
    </dgm:pt>
    <dgm:pt modelId="{7B4DF397-110A-4BC2-B444-BA462783F3B6}" type="pres">
      <dgm:prSet presAssocID="{9D244CE7-90F9-418A-97AD-5F0B6788DE88}" presName="iconBgRect" presStyleLbl="bgShp" presStyleIdx="2" presStyleCnt="4"/>
      <dgm:spPr>
        <a:solidFill>
          <a:srgbClr val="92BAB5"/>
        </a:solidFill>
      </dgm:spPr>
    </dgm:pt>
    <dgm:pt modelId="{254608E7-491F-4725-9F1B-BEB9394DFE2C}" type="pres">
      <dgm:prSet presAssocID="{9D244CE7-90F9-418A-97AD-5F0B6788DE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mart Phone"/>
        </a:ext>
      </dgm:extLst>
    </dgm:pt>
    <dgm:pt modelId="{84FE26ED-A003-4BC6-A45D-CC3F3AE9221A}" type="pres">
      <dgm:prSet presAssocID="{9D244CE7-90F9-418A-97AD-5F0B6788DE88}" presName="spaceRect" presStyleCnt="0"/>
      <dgm:spPr/>
    </dgm:pt>
    <dgm:pt modelId="{F800F481-AF1F-4D17-9891-DA6CE1884DDA}" type="pres">
      <dgm:prSet presAssocID="{9D244CE7-90F9-418A-97AD-5F0B6788DE88}" presName="textRect" presStyleLbl="revTx" presStyleIdx="2" presStyleCnt="4">
        <dgm:presLayoutVars>
          <dgm:chMax val="1"/>
          <dgm:chPref val="1"/>
        </dgm:presLayoutVars>
      </dgm:prSet>
      <dgm:spPr/>
    </dgm:pt>
    <dgm:pt modelId="{B2CE8123-9CCA-40A6-A3F7-40FCC172F772}" type="pres">
      <dgm:prSet presAssocID="{5A9E9AFB-F1AF-4850-8166-AE28BAB633CE}" presName="sibTrans" presStyleLbl="sibTrans2D1" presStyleIdx="0" presStyleCnt="0"/>
      <dgm:spPr/>
    </dgm:pt>
    <dgm:pt modelId="{51D6C2EE-3C6A-4518-9868-16BA776B4C3B}" type="pres">
      <dgm:prSet presAssocID="{99BD6145-91C4-415C-B0C8-0E6229F36F33}" presName="compNode" presStyleCnt="0"/>
      <dgm:spPr/>
    </dgm:pt>
    <dgm:pt modelId="{64532C52-9661-4A94-89D2-CDF1A45EEBCF}" type="pres">
      <dgm:prSet presAssocID="{99BD6145-91C4-415C-B0C8-0E6229F36F33}" presName="iconBgRect" presStyleLbl="bgShp" presStyleIdx="3" presStyleCnt="4"/>
      <dgm:spPr>
        <a:solidFill>
          <a:srgbClr val="92BAB5"/>
        </a:solidFill>
      </dgm:spPr>
    </dgm:pt>
    <dgm:pt modelId="{459F6C96-D51D-4E5B-A3D3-1915DE99F103}" type="pres">
      <dgm:prSet presAssocID="{99BD6145-91C4-415C-B0C8-0E6229F36F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Key"/>
        </a:ext>
      </dgm:extLst>
    </dgm:pt>
    <dgm:pt modelId="{04FC51A0-B330-4D6A-9AEF-27EBEB63643F}" type="pres">
      <dgm:prSet presAssocID="{99BD6145-91C4-415C-B0C8-0E6229F36F33}" presName="spaceRect" presStyleCnt="0"/>
      <dgm:spPr/>
    </dgm:pt>
    <dgm:pt modelId="{94221224-6287-4712-9523-4041E99092C8}" type="pres">
      <dgm:prSet presAssocID="{99BD6145-91C4-415C-B0C8-0E6229F36F33}" presName="textRect" presStyleLbl="revTx" presStyleIdx="3" presStyleCnt="4">
        <dgm:presLayoutVars>
          <dgm:chMax val="1"/>
          <dgm:chPref val="1"/>
        </dgm:presLayoutVars>
      </dgm:prSet>
      <dgm:spPr/>
    </dgm:pt>
  </dgm:ptLst>
  <dgm:cxnLst>
    <dgm:cxn modelId="{8A26350D-2895-4791-A70E-CEAF0DEB37A3}" srcId="{CF66CB8A-B259-4015-A970-D50C8B920E46}" destId="{634CF94B-FAE7-460C-9F39-267008906EA6}" srcOrd="1" destOrd="0" parTransId="{5A042D36-3FF8-4E89-95CB-013518B892AB}" sibTransId="{6CD87ED6-A083-40D6-9D46-077D5EC35B7A}"/>
    <dgm:cxn modelId="{EB646D19-E967-418D-B310-FCC8C9C6FE5D}" type="presOf" srcId="{450870EF-B4CE-427C-B1A2-7398E76FF493}" destId="{5B58268C-591D-4F0D-868D-04F05D560682}" srcOrd="0" destOrd="0" presId="urn:microsoft.com/office/officeart/2018/2/layout/IconCircleList"/>
    <dgm:cxn modelId="{1C52651C-8D76-43FD-855A-4A4A02FC322F}" type="presOf" srcId="{9D244CE7-90F9-418A-97AD-5F0B6788DE88}" destId="{F800F481-AF1F-4D17-9891-DA6CE1884DDA}" srcOrd="0" destOrd="0" presId="urn:microsoft.com/office/officeart/2018/2/layout/IconCircleList"/>
    <dgm:cxn modelId="{234CAC5C-CFA9-4716-89B7-A41CFC4202A7}" srcId="{CF66CB8A-B259-4015-A970-D50C8B920E46}" destId="{BB86CDB7-5F6E-48EE-B614-81A29459F592}" srcOrd="0" destOrd="0" parTransId="{DA2313F5-1EFC-428A-870B-8A1FED239120}" sibTransId="{450870EF-B4CE-427C-B1A2-7398E76FF493}"/>
    <dgm:cxn modelId="{CEB9F561-33B7-4801-A0F5-DE7374F5BA59}" type="presOf" srcId="{5A9E9AFB-F1AF-4850-8166-AE28BAB633CE}" destId="{B2CE8123-9CCA-40A6-A3F7-40FCC172F772}" srcOrd="0" destOrd="0" presId="urn:microsoft.com/office/officeart/2018/2/layout/IconCircleList"/>
    <dgm:cxn modelId="{57CC5755-76AD-45CE-B88F-3F4D88BE09EF}" type="presOf" srcId="{634CF94B-FAE7-460C-9F39-267008906EA6}" destId="{7AF72544-A81F-415A-A1AE-538A30C52872}" srcOrd="0" destOrd="0" presId="urn:microsoft.com/office/officeart/2018/2/layout/IconCircleList"/>
    <dgm:cxn modelId="{6E7BF78D-406C-44D0-8128-8CC08AF1B7C1}" type="presOf" srcId="{CF66CB8A-B259-4015-A970-D50C8B920E46}" destId="{B25A5FE4-3ECA-4BEB-BB3A-1AE296B9BBDA}" srcOrd="0" destOrd="0" presId="urn:microsoft.com/office/officeart/2018/2/layout/IconCircleList"/>
    <dgm:cxn modelId="{F22C87A3-235D-485F-911E-618B1DFFEA92}" srcId="{CF66CB8A-B259-4015-A970-D50C8B920E46}" destId="{99BD6145-91C4-415C-B0C8-0E6229F36F33}" srcOrd="3" destOrd="0" parTransId="{B0803085-B0EF-4B21-84A7-281520DEC42C}" sibTransId="{3834CE45-09D9-46E5-A9FC-186119A3AFAA}"/>
    <dgm:cxn modelId="{864C0DC9-7125-4858-9DD4-C0A6AD0A44FD}" srcId="{CF66CB8A-B259-4015-A970-D50C8B920E46}" destId="{9D244CE7-90F9-418A-97AD-5F0B6788DE88}" srcOrd="2" destOrd="0" parTransId="{41F411F1-F4BE-422E-A6E1-37494FB3F4F7}" sibTransId="{5A9E9AFB-F1AF-4850-8166-AE28BAB633CE}"/>
    <dgm:cxn modelId="{109BECEC-623C-405D-A2DB-DFCB7CB1C181}" type="presOf" srcId="{BB86CDB7-5F6E-48EE-B614-81A29459F592}" destId="{6E04035A-43A2-4C42-B5D7-FC75FD186FDE}" srcOrd="0" destOrd="0" presId="urn:microsoft.com/office/officeart/2018/2/layout/IconCircleList"/>
    <dgm:cxn modelId="{B76205F8-966F-4D91-99DD-48A423C9688D}" type="presOf" srcId="{6CD87ED6-A083-40D6-9D46-077D5EC35B7A}" destId="{40B5E60E-B047-4FC2-BBB4-EE5DC3ADA357}" srcOrd="0" destOrd="0" presId="urn:microsoft.com/office/officeart/2018/2/layout/IconCircleList"/>
    <dgm:cxn modelId="{7DB81CF8-F5FB-40EB-A388-A89A2391630C}" type="presOf" srcId="{99BD6145-91C4-415C-B0C8-0E6229F36F33}" destId="{94221224-6287-4712-9523-4041E99092C8}" srcOrd="0" destOrd="0" presId="urn:microsoft.com/office/officeart/2018/2/layout/IconCircleList"/>
    <dgm:cxn modelId="{858271A6-30D4-45B0-841D-C7053C828ECB}" type="presParOf" srcId="{B25A5FE4-3ECA-4BEB-BB3A-1AE296B9BBDA}" destId="{B26648B5-74CE-40FC-A0E6-FBC1B0A0A71E}" srcOrd="0" destOrd="0" presId="urn:microsoft.com/office/officeart/2018/2/layout/IconCircleList"/>
    <dgm:cxn modelId="{42E35DE5-1E0C-4E4D-A8A6-8BB7C923F61F}" type="presParOf" srcId="{B26648B5-74CE-40FC-A0E6-FBC1B0A0A71E}" destId="{602A22AB-1266-4983-8F0C-D7042E814F73}" srcOrd="0" destOrd="0" presId="urn:microsoft.com/office/officeart/2018/2/layout/IconCircleList"/>
    <dgm:cxn modelId="{EB8BFE19-55CD-42F2-8AAD-D0A66EE0E6BD}" type="presParOf" srcId="{602A22AB-1266-4983-8F0C-D7042E814F73}" destId="{E823D54F-33F2-470B-BB76-18C9C1C2E44F}" srcOrd="0" destOrd="0" presId="urn:microsoft.com/office/officeart/2018/2/layout/IconCircleList"/>
    <dgm:cxn modelId="{9B2116A6-9061-43B0-A204-1C956C03CFE3}" type="presParOf" srcId="{602A22AB-1266-4983-8F0C-D7042E814F73}" destId="{963CF49C-DD67-48D6-B25D-DA917283103F}" srcOrd="1" destOrd="0" presId="urn:microsoft.com/office/officeart/2018/2/layout/IconCircleList"/>
    <dgm:cxn modelId="{648D465F-03F2-40EB-AFBE-2AF0BCE8606D}" type="presParOf" srcId="{602A22AB-1266-4983-8F0C-D7042E814F73}" destId="{288703E0-0435-450D-9C5F-FE8F586FE9FA}" srcOrd="2" destOrd="0" presId="urn:microsoft.com/office/officeart/2018/2/layout/IconCircleList"/>
    <dgm:cxn modelId="{9A8A617C-82E2-49DC-B285-65078D702C97}" type="presParOf" srcId="{602A22AB-1266-4983-8F0C-D7042E814F73}" destId="{6E04035A-43A2-4C42-B5D7-FC75FD186FDE}" srcOrd="3" destOrd="0" presId="urn:microsoft.com/office/officeart/2018/2/layout/IconCircleList"/>
    <dgm:cxn modelId="{F259AAEF-43BB-4E41-82FD-5D07710CD59F}" type="presParOf" srcId="{B26648B5-74CE-40FC-A0E6-FBC1B0A0A71E}" destId="{5B58268C-591D-4F0D-868D-04F05D560682}" srcOrd="1" destOrd="0" presId="urn:microsoft.com/office/officeart/2018/2/layout/IconCircleList"/>
    <dgm:cxn modelId="{6831E9B3-3EB9-4ABF-81BB-51F6E84B7BCD}" type="presParOf" srcId="{B26648B5-74CE-40FC-A0E6-FBC1B0A0A71E}" destId="{3CE6740B-DB94-4AEA-AEA7-041CE5F725C6}" srcOrd="2" destOrd="0" presId="urn:microsoft.com/office/officeart/2018/2/layout/IconCircleList"/>
    <dgm:cxn modelId="{0F25F32B-DFD4-492C-8398-CA6C864EB9BC}" type="presParOf" srcId="{3CE6740B-DB94-4AEA-AEA7-041CE5F725C6}" destId="{924E3923-A064-4F64-B7D8-7DAA4261FD99}" srcOrd="0" destOrd="0" presId="urn:microsoft.com/office/officeart/2018/2/layout/IconCircleList"/>
    <dgm:cxn modelId="{BBEE35ED-D388-4108-9349-7533EC7BB473}" type="presParOf" srcId="{3CE6740B-DB94-4AEA-AEA7-041CE5F725C6}" destId="{D806C199-68C6-43BA-997E-11C453B95579}" srcOrd="1" destOrd="0" presId="urn:microsoft.com/office/officeart/2018/2/layout/IconCircleList"/>
    <dgm:cxn modelId="{0DD50CC1-9922-4944-9B51-0ECF69669E4F}" type="presParOf" srcId="{3CE6740B-DB94-4AEA-AEA7-041CE5F725C6}" destId="{5B9C3A42-5D49-4499-8B77-8B92B4DD89C6}" srcOrd="2" destOrd="0" presId="urn:microsoft.com/office/officeart/2018/2/layout/IconCircleList"/>
    <dgm:cxn modelId="{8FBB22DE-4FC0-4982-A2B1-A8498C1889A3}" type="presParOf" srcId="{3CE6740B-DB94-4AEA-AEA7-041CE5F725C6}" destId="{7AF72544-A81F-415A-A1AE-538A30C52872}" srcOrd="3" destOrd="0" presId="urn:microsoft.com/office/officeart/2018/2/layout/IconCircleList"/>
    <dgm:cxn modelId="{6EB99437-7444-410A-97D4-A267140440C7}" type="presParOf" srcId="{B26648B5-74CE-40FC-A0E6-FBC1B0A0A71E}" destId="{40B5E60E-B047-4FC2-BBB4-EE5DC3ADA357}" srcOrd="3" destOrd="0" presId="urn:microsoft.com/office/officeart/2018/2/layout/IconCircleList"/>
    <dgm:cxn modelId="{57329223-55E6-47BA-8FBF-F67BE17F4EE2}" type="presParOf" srcId="{B26648B5-74CE-40FC-A0E6-FBC1B0A0A71E}" destId="{F45DA4CC-02DA-4C0D-9F4B-B65429DEC267}" srcOrd="4" destOrd="0" presId="urn:microsoft.com/office/officeart/2018/2/layout/IconCircleList"/>
    <dgm:cxn modelId="{950579ED-213F-4DA2-9A5F-ABE2F9095AC1}" type="presParOf" srcId="{F45DA4CC-02DA-4C0D-9F4B-B65429DEC267}" destId="{7B4DF397-110A-4BC2-B444-BA462783F3B6}" srcOrd="0" destOrd="0" presId="urn:microsoft.com/office/officeart/2018/2/layout/IconCircleList"/>
    <dgm:cxn modelId="{6E9271C4-DA11-414D-9062-962AFF2E9C76}" type="presParOf" srcId="{F45DA4CC-02DA-4C0D-9F4B-B65429DEC267}" destId="{254608E7-491F-4725-9F1B-BEB9394DFE2C}" srcOrd="1" destOrd="0" presId="urn:microsoft.com/office/officeart/2018/2/layout/IconCircleList"/>
    <dgm:cxn modelId="{E1B7982E-A688-4A50-9699-9FA7CDD8F86E}" type="presParOf" srcId="{F45DA4CC-02DA-4C0D-9F4B-B65429DEC267}" destId="{84FE26ED-A003-4BC6-A45D-CC3F3AE9221A}" srcOrd="2" destOrd="0" presId="urn:microsoft.com/office/officeart/2018/2/layout/IconCircleList"/>
    <dgm:cxn modelId="{734038D5-D54B-48A7-B6A6-8F40011759A3}" type="presParOf" srcId="{F45DA4CC-02DA-4C0D-9F4B-B65429DEC267}" destId="{F800F481-AF1F-4D17-9891-DA6CE1884DDA}" srcOrd="3" destOrd="0" presId="urn:microsoft.com/office/officeart/2018/2/layout/IconCircleList"/>
    <dgm:cxn modelId="{ECF15413-D705-443E-9618-082CFEE9F425}" type="presParOf" srcId="{B26648B5-74CE-40FC-A0E6-FBC1B0A0A71E}" destId="{B2CE8123-9CCA-40A6-A3F7-40FCC172F772}" srcOrd="5" destOrd="0" presId="urn:microsoft.com/office/officeart/2018/2/layout/IconCircleList"/>
    <dgm:cxn modelId="{349A2E72-ABBA-4AF0-90E3-71E636E23A07}" type="presParOf" srcId="{B26648B5-74CE-40FC-A0E6-FBC1B0A0A71E}" destId="{51D6C2EE-3C6A-4518-9868-16BA776B4C3B}" srcOrd="6" destOrd="0" presId="urn:microsoft.com/office/officeart/2018/2/layout/IconCircleList"/>
    <dgm:cxn modelId="{ACD4FF9F-C0F3-4308-8108-4B387E5FF1B5}" type="presParOf" srcId="{51D6C2EE-3C6A-4518-9868-16BA776B4C3B}" destId="{64532C52-9661-4A94-89D2-CDF1A45EEBCF}" srcOrd="0" destOrd="0" presId="urn:microsoft.com/office/officeart/2018/2/layout/IconCircleList"/>
    <dgm:cxn modelId="{1320FD71-2592-4C9B-9BE6-215E88611A64}" type="presParOf" srcId="{51D6C2EE-3C6A-4518-9868-16BA776B4C3B}" destId="{459F6C96-D51D-4E5B-A3D3-1915DE99F103}" srcOrd="1" destOrd="0" presId="urn:microsoft.com/office/officeart/2018/2/layout/IconCircleList"/>
    <dgm:cxn modelId="{2DB196A4-3AA8-481F-A16F-D888A4B003D6}" type="presParOf" srcId="{51D6C2EE-3C6A-4518-9868-16BA776B4C3B}" destId="{04FC51A0-B330-4D6A-9AEF-27EBEB63643F}" srcOrd="2" destOrd="0" presId="urn:microsoft.com/office/officeart/2018/2/layout/IconCircleList"/>
    <dgm:cxn modelId="{F866CE94-9360-46F7-AFF4-2DD3FA2E3F6B}" type="presParOf" srcId="{51D6C2EE-3C6A-4518-9868-16BA776B4C3B}" destId="{94221224-6287-4712-9523-4041E99092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586"/>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586"/>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a:latin typeface="Aptos" panose="020B0004020202020204" pitchFamily="34" charset="0"/>
            </a:rPr>
            <a:t>CONTENT</a:t>
          </a:r>
          <a:endParaRPr lang="en-US" sz="3200" kern="1200" dirty="0">
            <a:latin typeface="Aptos" panose="020B0004020202020204" pitchFamily="34" charset="0"/>
          </a:endParaRPr>
        </a:p>
      </dsp:txBody>
      <dsp:txXfrm>
        <a:off x="0" y="586"/>
        <a:ext cx="6972975" cy="686149"/>
      </dsp:txXfrm>
    </dsp:sp>
    <dsp:sp modelId="{BA978681-798E-4E8B-9906-702C602C2001}">
      <dsp:nvSpPr>
        <dsp:cNvPr id="0" name=""/>
        <dsp:cNvSpPr/>
      </dsp:nvSpPr>
      <dsp:spPr>
        <a:xfrm>
          <a:off x="0" y="686736"/>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686736"/>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Safe browsing</a:t>
          </a:r>
          <a:endParaRPr lang="en-US" sz="2400" kern="1200" dirty="0">
            <a:latin typeface="Aptos" panose="020B0004020202020204" pitchFamily="34" charset="0"/>
            <a:ea typeface="+mn-ea"/>
            <a:cs typeface="+mn-cs"/>
          </a:endParaRPr>
        </a:p>
      </dsp:txBody>
      <dsp:txXfrm>
        <a:off x="0" y="686736"/>
        <a:ext cx="6972975" cy="686149"/>
      </dsp:txXfrm>
    </dsp:sp>
    <dsp:sp modelId="{9B43BAE5-18C7-477B-B28A-7E020CBF5F7B}">
      <dsp:nvSpPr>
        <dsp:cNvPr id="0" name=""/>
        <dsp:cNvSpPr/>
      </dsp:nvSpPr>
      <dsp:spPr>
        <a:xfrm>
          <a:off x="0" y="1372885"/>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372885"/>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Persistent logins</a:t>
          </a:r>
          <a:r>
            <a:rPr lang="sk-SK" sz="2400" kern="1200" dirty="0">
              <a:latin typeface="Aptos" panose="020B0004020202020204" pitchFamily="34" charset="0"/>
              <a:cs typeface="Calibri" panose="020F0502020204030204" pitchFamily="34" charset="0"/>
            </a:rPr>
            <a:t> </a:t>
          </a:r>
          <a:endParaRPr lang="en-US" sz="2400" kern="1200" dirty="0">
            <a:latin typeface="Aptos" panose="020B0004020202020204" pitchFamily="34" charset="0"/>
            <a:ea typeface="+mn-ea"/>
            <a:cs typeface="+mn-cs"/>
          </a:endParaRPr>
        </a:p>
      </dsp:txBody>
      <dsp:txXfrm>
        <a:off x="0" y="1372885"/>
        <a:ext cx="6972975" cy="686149"/>
      </dsp:txXfrm>
    </dsp:sp>
    <dsp:sp modelId="{FE5EB41F-DC81-47AF-8DFE-8B2FC44AE86B}">
      <dsp:nvSpPr>
        <dsp:cNvPr id="0" name=""/>
        <dsp:cNvSpPr/>
      </dsp:nvSpPr>
      <dsp:spPr>
        <a:xfrm>
          <a:off x="0" y="2059035"/>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2059035"/>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Security of devices</a:t>
          </a:r>
          <a:endParaRPr lang="en-US" sz="2400" kern="1200" dirty="0">
            <a:latin typeface="Aptos" panose="020B0004020202020204" pitchFamily="34" charset="0"/>
            <a:ea typeface="+mn-ea"/>
            <a:cs typeface="+mn-cs"/>
          </a:endParaRPr>
        </a:p>
      </dsp:txBody>
      <dsp:txXfrm>
        <a:off x="0" y="2059035"/>
        <a:ext cx="6972975" cy="686149"/>
      </dsp:txXfrm>
    </dsp:sp>
    <dsp:sp modelId="{996B8815-0BC1-49F5-9553-1DBF6F5EA2EA}">
      <dsp:nvSpPr>
        <dsp:cNvPr id="0" name=""/>
        <dsp:cNvSpPr/>
      </dsp:nvSpPr>
      <dsp:spPr>
        <a:xfrm>
          <a:off x="0" y="2745184"/>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2745184"/>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S</a:t>
          </a:r>
          <a:r>
            <a:rPr lang="sk-SK" sz="2400" kern="1200" dirty="0" err="1">
              <a:latin typeface="Aptos" panose="020B0004020202020204" pitchFamily="34" charset="0"/>
              <a:cs typeface="Calibri" panose="020F0502020204030204" pitchFamily="34" charset="0"/>
            </a:rPr>
            <a:t>ecurity</a:t>
          </a:r>
          <a:r>
            <a:rPr lang="en-US" sz="2400" kern="1200" dirty="0">
              <a:latin typeface="Aptos" panose="020B0004020202020204" pitchFamily="34" charset="0"/>
              <a:cs typeface="Calibri" panose="020F0502020204030204" pitchFamily="34" charset="0"/>
            </a:rPr>
            <a:t> of mobile devices</a:t>
          </a:r>
          <a:endParaRPr lang="en-US" sz="2400" kern="1200" dirty="0">
            <a:latin typeface="Aptos" panose="020B0004020202020204" pitchFamily="34" charset="0"/>
            <a:ea typeface="+mn-ea"/>
            <a:cs typeface="+mn-cs"/>
          </a:endParaRPr>
        </a:p>
      </dsp:txBody>
      <dsp:txXfrm>
        <a:off x="0" y="2745184"/>
        <a:ext cx="6972975" cy="686149"/>
      </dsp:txXfrm>
    </dsp:sp>
    <dsp:sp modelId="{74179D35-ABBE-4B3A-836B-4A4B3E2D9576}">
      <dsp:nvSpPr>
        <dsp:cNvPr id="0" name=""/>
        <dsp:cNvSpPr/>
      </dsp:nvSpPr>
      <dsp:spPr>
        <a:xfrm>
          <a:off x="0" y="3431334"/>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74126-4884-4E43-9DC5-B2AD3A1DC8D7}">
      <dsp:nvSpPr>
        <dsp:cNvPr id="0" name=""/>
        <dsp:cNvSpPr/>
      </dsp:nvSpPr>
      <dsp:spPr>
        <a:xfrm>
          <a:off x="0" y="3431334"/>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cs typeface="Calibri" panose="020F0502020204030204" pitchFamily="34" charset="0"/>
            </a:rPr>
            <a:t>Safe usage of mobile applications</a:t>
          </a:r>
          <a:endParaRPr lang="sk-SK" sz="2400" kern="1200" dirty="0">
            <a:latin typeface="Aptos" panose="020B0004020202020204" pitchFamily="34" charset="0"/>
          </a:endParaRPr>
        </a:p>
      </dsp:txBody>
      <dsp:txXfrm>
        <a:off x="0" y="3431334"/>
        <a:ext cx="6972975" cy="686149"/>
      </dsp:txXfrm>
    </dsp:sp>
    <dsp:sp modelId="{648A20A8-418D-4A81-BB28-0C1177E63AEF}">
      <dsp:nvSpPr>
        <dsp:cNvPr id="0" name=""/>
        <dsp:cNvSpPr/>
      </dsp:nvSpPr>
      <dsp:spPr>
        <a:xfrm>
          <a:off x="0" y="4117483"/>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2F9F6-F842-4442-B25B-D1F7A0C805B6}">
      <dsp:nvSpPr>
        <dsp:cNvPr id="0" name=""/>
        <dsp:cNvSpPr/>
      </dsp:nvSpPr>
      <dsp:spPr>
        <a:xfrm>
          <a:off x="0" y="4117483"/>
          <a:ext cx="6972975" cy="686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cs typeface="Calibri" panose="020F0502020204030204" pitchFamily="34" charset="0"/>
            </a:rPr>
            <a:t>Authentication methods</a:t>
          </a:r>
          <a:endParaRPr lang="sk-SK" sz="2400" kern="1200" dirty="0">
            <a:latin typeface="Aptos" panose="020B0004020202020204" pitchFamily="34" charset="0"/>
          </a:endParaRPr>
        </a:p>
      </dsp:txBody>
      <dsp:txXfrm>
        <a:off x="0" y="4117483"/>
        <a:ext cx="6972975" cy="686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A2FB6-E555-4466-9AC6-386DF7A238F8}">
      <dsp:nvSpPr>
        <dsp:cNvPr id="0" name=""/>
        <dsp:cNvSpPr/>
      </dsp:nvSpPr>
      <dsp:spPr>
        <a:xfrm>
          <a:off x="3056079" y="1245384"/>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526" y="1287608"/>
        <a:ext cx="34920" cy="6990"/>
      </dsp:txXfrm>
    </dsp:sp>
    <dsp:sp modelId="{5977030B-4AAD-4030-88DE-123690AFBA67}">
      <dsp:nvSpPr>
        <dsp:cNvPr id="0" name=""/>
        <dsp:cNvSpPr/>
      </dsp:nvSpPr>
      <dsp:spPr>
        <a:xfrm>
          <a:off x="21287"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Keep software updated </a:t>
          </a:r>
          <a:r>
            <a:rPr lang="en-US" sz="1600" kern="1200" dirty="0"/>
            <a:t>- regularly update operating systems, applications, and antivirus software to patch security vulnerabilities and protect against emerging threats.</a:t>
          </a:r>
        </a:p>
      </dsp:txBody>
      <dsp:txXfrm>
        <a:off x="21287" y="380126"/>
        <a:ext cx="3036592" cy="1821955"/>
      </dsp:txXfrm>
    </dsp:sp>
    <dsp:sp modelId="{9F0FA535-14F8-4B4B-B38D-5CF5B55F79C7}">
      <dsp:nvSpPr>
        <dsp:cNvPr id="0" name=""/>
        <dsp:cNvSpPr/>
      </dsp:nvSpPr>
      <dsp:spPr>
        <a:xfrm>
          <a:off x="6791087" y="1245384"/>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7535" y="1287608"/>
        <a:ext cx="34920" cy="6990"/>
      </dsp:txXfrm>
    </dsp:sp>
    <dsp:sp modelId="{A579C76C-989B-431A-851C-A95373D26C8C}">
      <dsp:nvSpPr>
        <dsp:cNvPr id="0" name=""/>
        <dsp:cNvSpPr/>
      </dsp:nvSpPr>
      <dsp:spPr>
        <a:xfrm>
          <a:off x="3756295"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Use strong passwords </a:t>
          </a:r>
          <a:r>
            <a:rPr lang="en-US" sz="1600" kern="1200" dirty="0"/>
            <a:t>- </a:t>
          </a:r>
          <a:r>
            <a:rPr lang="en-US" sz="1600" b="0" kern="1200" dirty="0"/>
            <a:t>more in Sub-section 1 – Digital security </a:t>
          </a:r>
        </a:p>
      </dsp:txBody>
      <dsp:txXfrm>
        <a:off x="3756295" y="380126"/>
        <a:ext cx="3036592" cy="1821955"/>
      </dsp:txXfrm>
    </dsp:sp>
    <dsp:sp modelId="{C8D9E8FE-70AB-42C2-B5E6-E20B1D864434}">
      <dsp:nvSpPr>
        <dsp:cNvPr id="0" name=""/>
        <dsp:cNvSpPr/>
      </dsp:nvSpPr>
      <dsp:spPr>
        <a:xfrm>
          <a:off x="1539583" y="2200281"/>
          <a:ext cx="7470016" cy="667816"/>
        </a:xfrm>
        <a:custGeom>
          <a:avLst/>
          <a:gdLst/>
          <a:ahLst/>
          <a:cxnLst/>
          <a:rect l="0" t="0" r="0" b="0"/>
          <a:pathLst>
            <a:path>
              <a:moveTo>
                <a:pt x="7470016" y="0"/>
              </a:moveTo>
              <a:lnTo>
                <a:pt x="7470016" y="351008"/>
              </a:lnTo>
              <a:lnTo>
                <a:pt x="0" y="351008"/>
              </a:lnTo>
              <a:lnTo>
                <a:pt x="0" y="66781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026" y="2530694"/>
        <a:ext cx="375129" cy="6990"/>
      </dsp:txXfrm>
    </dsp:sp>
    <dsp:sp modelId="{DDD5FC27-37DB-4D4F-BC43-885D01DF0428}">
      <dsp:nvSpPr>
        <dsp:cNvPr id="0" name=""/>
        <dsp:cNvSpPr/>
      </dsp:nvSpPr>
      <dsp:spPr>
        <a:xfrm>
          <a:off x="7491303" y="380126"/>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Secure network connections </a:t>
          </a:r>
          <a:r>
            <a:rPr lang="en-US" sz="1600" kern="1200" dirty="0"/>
            <a:t>- use secure Wi-Fi networks with strong encryption protocols (e.g., WPA2) and avoid connecting to public or unsecured Wi-Fi networks to minimize the risk of data interception.</a:t>
          </a:r>
        </a:p>
      </dsp:txBody>
      <dsp:txXfrm>
        <a:off x="7491303" y="380126"/>
        <a:ext cx="3036592" cy="1821955"/>
      </dsp:txXfrm>
    </dsp:sp>
    <dsp:sp modelId="{1BAA78E3-F592-49D7-B616-5C250142B623}">
      <dsp:nvSpPr>
        <dsp:cNvPr id="0" name=""/>
        <dsp:cNvSpPr/>
      </dsp:nvSpPr>
      <dsp:spPr>
        <a:xfrm>
          <a:off x="3056079" y="3765755"/>
          <a:ext cx="667816" cy="91440"/>
        </a:xfrm>
        <a:custGeom>
          <a:avLst/>
          <a:gdLst/>
          <a:ahLst/>
          <a:cxnLst/>
          <a:rect l="0" t="0" r="0" b="0"/>
          <a:pathLst>
            <a:path>
              <a:moveTo>
                <a:pt x="0" y="45720"/>
              </a:moveTo>
              <a:lnTo>
                <a:pt x="66781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2526" y="3807980"/>
        <a:ext cx="34920" cy="6990"/>
      </dsp:txXfrm>
    </dsp:sp>
    <dsp:sp modelId="{66CC63E6-758E-4CFE-AC2A-8B5EC4E6B163}">
      <dsp:nvSpPr>
        <dsp:cNvPr id="0" name=""/>
        <dsp:cNvSpPr/>
      </dsp:nvSpPr>
      <dsp:spPr>
        <a:xfrm>
          <a:off x="21287"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Practice safe browsing habits </a:t>
          </a:r>
          <a:r>
            <a:rPr lang="en-US" sz="1600" kern="1200" dirty="0"/>
            <a:t>– </a:t>
          </a:r>
          <a:r>
            <a:rPr lang="sk-SK" sz="1600" kern="1200" dirty="0" err="1"/>
            <a:t>chapter</a:t>
          </a:r>
          <a:r>
            <a:rPr lang="sk-SK" sz="1600" kern="1200" dirty="0"/>
            <a:t> 2.1 in </a:t>
          </a:r>
          <a:r>
            <a:rPr lang="sk-SK" sz="1600" kern="1200" dirty="0" err="1"/>
            <a:t>this</a:t>
          </a:r>
          <a:r>
            <a:rPr lang="sk-SK" sz="1600" kern="1200" dirty="0"/>
            <a:t> </a:t>
          </a:r>
          <a:r>
            <a:rPr lang="sk-SK" sz="1600" kern="1200" dirty="0" err="1"/>
            <a:t>presentation</a:t>
          </a:r>
          <a:r>
            <a:rPr lang="sk-SK" sz="1600" kern="1200" dirty="0"/>
            <a:t>.</a:t>
          </a:r>
          <a:endParaRPr lang="en-US" sz="1600" kern="1200" dirty="0"/>
        </a:p>
      </dsp:txBody>
      <dsp:txXfrm>
        <a:off x="21287" y="2900498"/>
        <a:ext cx="3036592" cy="1821955"/>
      </dsp:txXfrm>
    </dsp:sp>
    <dsp:sp modelId="{16830A27-BF7E-4AFE-BCCB-F9FE74A8B411}">
      <dsp:nvSpPr>
        <dsp:cNvPr id="0" name=""/>
        <dsp:cNvSpPr/>
      </dsp:nvSpPr>
      <dsp:spPr>
        <a:xfrm>
          <a:off x="6791087" y="3765755"/>
          <a:ext cx="659738" cy="91440"/>
        </a:xfrm>
        <a:custGeom>
          <a:avLst/>
          <a:gdLst/>
          <a:ahLst/>
          <a:cxnLst/>
          <a:rect l="0" t="0" r="0" b="0"/>
          <a:pathLst>
            <a:path>
              <a:moveTo>
                <a:pt x="0" y="45720"/>
              </a:moveTo>
              <a:lnTo>
                <a:pt x="65973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03698" y="3807980"/>
        <a:ext cx="34516" cy="6990"/>
      </dsp:txXfrm>
    </dsp:sp>
    <dsp:sp modelId="{2DBCD442-6DCC-4CEE-AD32-682C11300D51}">
      <dsp:nvSpPr>
        <dsp:cNvPr id="0" name=""/>
        <dsp:cNvSpPr/>
      </dsp:nvSpPr>
      <dsp:spPr>
        <a:xfrm>
          <a:off x="3756295"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Encrypt data </a:t>
          </a:r>
          <a:r>
            <a:rPr lang="en-US" sz="1600" kern="1200" dirty="0"/>
            <a:t>- encrypt sensitive data stored on devices and utilize encryption protocols (e.g., HTTPS) for secure data transmission over the internet.</a:t>
          </a:r>
        </a:p>
      </dsp:txBody>
      <dsp:txXfrm>
        <a:off x="3756295" y="2900498"/>
        <a:ext cx="3036592" cy="1821955"/>
      </dsp:txXfrm>
    </dsp:sp>
    <dsp:sp modelId="{059015A5-E17E-4FCE-BB39-2B7B251B8C84}">
      <dsp:nvSpPr>
        <dsp:cNvPr id="0" name=""/>
        <dsp:cNvSpPr/>
      </dsp:nvSpPr>
      <dsp:spPr>
        <a:xfrm>
          <a:off x="7483226" y="2900498"/>
          <a:ext cx="3036592" cy="18219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796" tIns="156187" rIns="148796" bIns="156187"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Regular backups </a:t>
          </a:r>
          <a:r>
            <a:rPr lang="en-US" sz="1600" kern="1200" dirty="0"/>
            <a:t>- backup important data regularly to prevent loss in the event of device theft, hardware failure, or ransomware attacks, and store backups securely offline or in the cloud.</a:t>
          </a:r>
        </a:p>
      </dsp:txBody>
      <dsp:txXfrm>
        <a:off x="7483226" y="2900498"/>
        <a:ext cx="3036592" cy="1821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D0B2-D5F8-4D0C-B3D1-EFC9BF353892}">
      <dsp:nvSpPr>
        <dsp:cNvPr id="0" name=""/>
        <dsp:cNvSpPr/>
      </dsp:nvSpPr>
      <dsp:spPr>
        <a:xfrm>
          <a:off x="0" y="4496"/>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BB3C4-D48C-46B1-8A32-9E3951CBB395}">
      <dsp:nvSpPr>
        <dsp:cNvPr id="0" name=""/>
        <dsp:cNvSpPr/>
      </dsp:nvSpPr>
      <dsp:spPr>
        <a:xfrm>
          <a:off x="289726" y="219995"/>
          <a:ext cx="526775" cy="526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7462E3-B2C6-419A-9325-3F627D30FBAC}">
      <dsp:nvSpPr>
        <dsp:cNvPr id="0" name=""/>
        <dsp:cNvSpPr/>
      </dsp:nvSpPr>
      <dsp:spPr>
        <a:xfrm>
          <a:off x="1106229" y="4496"/>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dirty="0">
              <a:latin typeface="Aptos" panose="020B0004020202020204" pitchFamily="34" charset="0"/>
              <a:ea typeface="Cambria" panose="02040503050406030204" pitchFamily="18" charset="0"/>
            </a:rPr>
            <a:t>Securing access to the mobile device </a:t>
          </a:r>
          <a:r>
            <a:rPr lang="en-GB" sz="2100" kern="1200" dirty="0">
              <a:latin typeface="Aptos" panose="020B0004020202020204" pitchFamily="34" charset="0"/>
              <a:ea typeface="Cambria" panose="02040503050406030204" pitchFamily="18" charset="0"/>
            </a:rPr>
            <a:t>- it is recommended to have the SIM card protected by a PIN code different from the one predefined by the operator.</a:t>
          </a:r>
          <a:endParaRPr lang="en-US" sz="2100" kern="1200" dirty="0">
            <a:latin typeface="Aptos" panose="020B0004020202020204" pitchFamily="34" charset="0"/>
            <a:ea typeface="Cambria" panose="02040503050406030204" pitchFamily="18" charset="0"/>
          </a:endParaRPr>
        </a:p>
      </dsp:txBody>
      <dsp:txXfrm>
        <a:off x="1106229" y="4496"/>
        <a:ext cx="9782750" cy="957774"/>
      </dsp:txXfrm>
    </dsp:sp>
    <dsp:sp modelId="{B3FDC2A5-017D-4E3C-99BE-889B931383F2}">
      <dsp:nvSpPr>
        <dsp:cNvPr id="0" name=""/>
        <dsp:cNvSpPr/>
      </dsp:nvSpPr>
      <dsp:spPr>
        <a:xfrm>
          <a:off x="0" y="1201714"/>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26F1E9-A16F-492B-A2E6-52795D094E56}">
      <dsp:nvSpPr>
        <dsp:cNvPr id="0" name=""/>
        <dsp:cNvSpPr/>
      </dsp:nvSpPr>
      <dsp:spPr>
        <a:xfrm>
          <a:off x="289726" y="1417213"/>
          <a:ext cx="526775" cy="526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7289C-841F-4AA3-9FCF-CD74B20F0644}">
      <dsp:nvSpPr>
        <dsp:cNvPr id="0" name=""/>
        <dsp:cNvSpPr/>
      </dsp:nvSpPr>
      <dsp:spPr>
        <a:xfrm>
          <a:off x="1106229" y="1201714"/>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a:latin typeface="Aptos" panose="020B0004020202020204" pitchFamily="34" charset="0"/>
              <a:ea typeface="Cambria" panose="02040503050406030204" pitchFamily="18" charset="0"/>
            </a:rPr>
            <a:t>Operating system updates </a:t>
          </a:r>
          <a:r>
            <a:rPr lang="en-GB" sz="2100" kern="1200">
              <a:latin typeface="Aptos" panose="020B0004020202020204" pitchFamily="34" charset="0"/>
              <a:ea typeface="Cambria" panose="02040503050406030204" pitchFamily="18" charset="0"/>
            </a:rPr>
            <a:t>- mobile device manufacturers release operating system updates that bring various innovations to the device</a:t>
          </a:r>
          <a:r>
            <a:rPr lang="sk-SK" sz="2100" kern="1200">
              <a:latin typeface="Aptos" panose="020B0004020202020204" pitchFamily="34" charset="0"/>
              <a:ea typeface="Cambria" panose="02040503050406030204" pitchFamily="18" charset="0"/>
            </a:rPr>
            <a:t>.</a:t>
          </a:r>
          <a:endParaRPr lang="en-US" sz="2100" kern="1200">
            <a:latin typeface="Aptos" panose="020B0004020202020204" pitchFamily="34" charset="0"/>
            <a:ea typeface="Cambria" panose="02040503050406030204" pitchFamily="18" charset="0"/>
          </a:endParaRPr>
        </a:p>
      </dsp:txBody>
      <dsp:txXfrm>
        <a:off x="1106229" y="1201714"/>
        <a:ext cx="9782750" cy="957774"/>
      </dsp:txXfrm>
    </dsp:sp>
    <dsp:sp modelId="{EEB9BB86-2819-4BB3-B276-7575810710AA}">
      <dsp:nvSpPr>
        <dsp:cNvPr id="0" name=""/>
        <dsp:cNvSpPr/>
      </dsp:nvSpPr>
      <dsp:spPr>
        <a:xfrm>
          <a:off x="0" y="2398932"/>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D9778-BD54-43DF-8E9C-71140C4A5329}">
      <dsp:nvSpPr>
        <dsp:cNvPr id="0" name=""/>
        <dsp:cNvSpPr/>
      </dsp:nvSpPr>
      <dsp:spPr>
        <a:xfrm>
          <a:off x="289726" y="2614432"/>
          <a:ext cx="526775" cy="526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707D8-583D-4C18-A11E-47506727DB84}">
      <dsp:nvSpPr>
        <dsp:cNvPr id="0" name=""/>
        <dsp:cNvSpPr/>
      </dsp:nvSpPr>
      <dsp:spPr>
        <a:xfrm>
          <a:off x="1106229" y="2398932"/>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a:latin typeface="Aptos" panose="020B0004020202020204" pitchFamily="34" charset="0"/>
              <a:ea typeface="Cambria" panose="02040503050406030204" pitchFamily="18" charset="0"/>
            </a:rPr>
            <a:t>Using antivirus software </a:t>
          </a:r>
          <a:r>
            <a:rPr lang="en-GB" sz="2100" kern="1200">
              <a:latin typeface="Aptos" panose="020B0004020202020204" pitchFamily="34" charset="0"/>
              <a:ea typeface="Cambria" panose="02040503050406030204" pitchFamily="18" charset="0"/>
            </a:rPr>
            <a:t>- antivirus software acts as a "protective shield." </a:t>
          </a:r>
          <a:endParaRPr lang="en-US" sz="2100" kern="1200">
            <a:latin typeface="Aptos" panose="020B0004020202020204" pitchFamily="34" charset="0"/>
            <a:ea typeface="Cambria" panose="02040503050406030204" pitchFamily="18" charset="0"/>
          </a:endParaRPr>
        </a:p>
      </dsp:txBody>
      <dsp:txXfrm>
        <a:off x="1106229" y="2398932"/>
        <a:ext cx="9782750" cy="957774"/>
      </dsp:txXfrm>
    </dsp:sp>
    <dsp:sp modelId="{D550FA0B-68A9-45D5-AD73-9546823A0A73}">
      <dsp:nvSpPr>
        <dsp:cNvPr id="0" name=""/>
        <dsp:cNvSpPr/>
      </dsp:nvSpPr>
      <dsp:spPr>
        <a:xfrm>
          <a:off x="0" y="3653301"/>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AD342-C659-4696-8D2E-8F9282F561BF}">
      <dsp:nvSpPr>
        <dsp:cNvPr id="0" name=""/>
        <dsp:cNvSpPr/>
      </dsp:nvSpPr>
      <dsp:spPr>
        <a:xfrm>
          <a:off x="289726" y="3811650"/>
          <a:ext cx="526775" cy="5267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E5F31-B560-4FA6-8378-12E400B56078}">
      <dsp:nvSpPr>
        <dsp:cNvPr id="0" name=""/>
        <dsp:cNvSpPr/>
      </dsp:nvSpPr>
      <dsp:spPr>
        <a:xfrm>
          <a:off x="1106229" y="3596150"/>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dirty="0">
              <a:latin typeface="Aptos" panose="020B0004020202020204" pitchFamily="34" charset="0"/>
              <a:ea typeface="Cambria" panose="02040503050406030204" pitchFamily="18" charset="0"/>
            </a:rPr>
            <a:t>Turning off unused features </a:t>
          </a:r>
          <a:r>
            <a:rPr lang="en-GB" sz="2100" kern="1200" dirty="0">
              <a:latin typeface="Aptos" panose="020B0004020202020204" pitchFamily="34" charset="0"/>
              <a:ea typeface="Cambria" panose="02040503050406030204" pitchFamily="18" charset="0"/>
            </a:rPr>
            <a:t>- </a:t>
          </a:r>
          <a:r>
            <a:rPr lang="sk-SK" sz="2100" kern="1200" dirty="0">
              <a:latin typeface="Aptos" panose="020B0004020202020204" pitchFamily="34" charset="0"/>
              <a:ea typeface="Cambria" panose="02040503050406030204" pitchFamily="18" charset="0"/>
            </a:rPr>
            <a:t>b</a:t>
          </a:r>
          <a:r>
            <a:rPr lang="en-GB" sz="2100" kern="1200" dirty="0">
              <a:latin typeface="Aptos" panose="020B0004020202020204" pitchFamily="34" charset="0"/>
              <a:ea typeface="Cambria" panose="02040503050406030204" pitchFamily="18" charset="0"/>
            </a:rPr>
            <a:t>y disabling currently unused features, such as NFC or Bluetooth, you can minimize the potential for attacks.</a:t>
          </a:r>
          <a:endParaRPr lang="en-US" sz="2100" kern="1200" dirty="0">
            <a:latin typeface="Aptos" panose="020B0004020202020204" pitchFamily="34" charset="0"/>
            <a:ea typeface="Cambria" panose="02040503050406030204" pitchFamily="18" charset="0"/>
          </a:endParaRPr>
        </a:p>
      </dsp:txBody>
      <dsp:txXfrm>
        <a:off x="1106229" y="3596150"/>
        <a:ext cx="9782750" cy="957774"/>
      </dsp:txXfrm>
    </dsp:sp>
    <dsp:sp modelId="{23C0E36B-5805-47C2-BDF1-0AAEBE823E64}">
      <dsp:nvSpPr>
        <dsp:cNvPr id="0" name=""/>
        <dsp:cNvSpPr/>
      </dsp:nvSpPr>
      <dsp:spPr>
        <a:xfrm>
          <a:off x="0" y="4793368"/>
          <a:ext cx="10888980" cy="9577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02BD70-4112-48FA-BE1E-577A8909E068}">
      <dsp:nvSpPr>
        <dsp:cNvPr id="0" name=""/>
        <dsp:cNvSpPr/>
      </dsp:nvSpPr>
      <dsp:spPr>
        <a:xfrm>
          <a:off x="289726" y="5008868"/>
          <a:ext cx="526775" cy="5267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42896-0DB0-4B15-AF71-CB154A49C1A0}">
      <dsp:nvSpPr>
        <dsp:cNvPr id="0" name=""/>
        <dsp:cNvSpPr/>
      </dsp:nvSpPr>
      <dsp:spPr>
        <a:xfrm>
          <a:off x="1106229" y="4793368"/>
          <a:ext cx="9782750" cy="957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364" tIns="101364" rIns="101364" bIns="101364" numCol="1" spcCol="1270" anchor="ctr" anchorCtr="0">
          <a:noAutofit/>
        </a:bodyPr>
        <a:lstStyle/>
        <a:p>
          <a:pPr marL="0" lvl="0" indent="0" algn="l" defTabSz="933450">
            <a:lnSpc>
              <a:spcPct val="100000"/>
            </a:lnSpc>
            <a:spcBef>
              <a:spcPct val="0"/>
            </a:spcBef>
            <a:spcAft>
              <a:spcPct val="35000"/>
            </a:spcAft>
            <a:buNone/>
          </a:pPr>
          <a:r>
            <a:rPr lang="en-GB" sz="2100" b="1" kern="1200">
              <a:latin typeface="Aptos" panose="020B0004020202020204" pitchFamily="34" charset="0"/>
              <a:ea typeface="Cambria" panose="02040503050406030204" pitchFamily="18" charset="0"/>
            </a:rPr>
            <a:t>Being cautious with messages received on mobile devices </a:t>
          </a:r>
          <a:r>
            <a:rPr lang="en-GB" sz="2100" kern="1200">
              <a:latin typeface="Aptos" panose="020B0004020202020204" pitchFamily="34" charset="0"/>
              <a:ea typeface="Cambria" panose="02040503050406030204" pitchFamily="18" charset="0"/>
            </a:rPr>
            <a:t>- devices can become infected through messages from chat applications, email, or even SMS messages. </a:t>
          </a:r>
          <a:endParaRPr lang="en-US" sz="2100" kern="1200">
            <a:latin typeface="Aptos" panose="020B0004020202020204" pitchFamily="34" charset="0"/>
            <a:ea typeface="Cambria" panose="02040503050406030204" pitchFamily="18" charset="0"/>
          </a:endParaRPr>
        </a:p>
      </dsp:txBody>
      <dsp:txXfrm>
        <a:off x="1106229" y="4793368"/>
        <a:ext cx="9782750" cy="9577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54F-33F2-470B-BB76-18C9C1C2E44F}">
      <dsp:nvSpPr>
        <dsp:cNvPr id="0" name=""/>
        <dsp:cNvSpPr/>
      </dsp:nvSpPr>
      <dsp:spPr>
        <a:xfrm>
          <a:off x="79730" y="747643"/>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963CF49C-DD67-48D6-B25D-DA917283103F}">
      <dsp:nvSpPr>
        <dsp:cNvPr id="0" name=""/>
        <dsp:cNvSpPr/>
      </dsp:nvSpPr>
      <dsp:spPr>
        <a:xfrm>
          <a:off x="396880" y="1064793"/>
          <a:ext cx="875938" cy="8759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4035A-43A2-4C42-B5D7-FC75FD186FDE}">
      <dsp:nvSpPr>
        <dsp:cNvPr id="0" name=""/>
        <dsp:cNvSpPr/>
      </dsp:nvSpPr>
      <dsp:spPr>
        <a:xfrm>
          <a:off x="1913592" y="747643"/>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Biometric authentication methods </a:t>
          </a:r>
          <a:r>
            <a:rPr lang="en-US" sz="1800" kern="1200" dirty="0">
              <a:latin typeface="Aptos" panose="020B0004020202020204" pitchFamily="34" charset="0"/>
            </a:rPr>
            <a:t>- relies on the unique biological traits of a user in order to verify their identity. This makes biometrics one of the most secure authentication methods as of today. </a:t>
          </a:r>
        </a:p>
      </dsp:txBody>
      <dsp:txXfrm>
        <a:off x="1913592" y="747643"/>
        <a:ext cx="3559849" cy="1510239"/>
      </dsp:txXfrm>
    </dsp:sp>
    <dsp:sp modelId="{924E3923-A064-4F64-B7D8-7DAA4261FD99}">
      <dsp:nvSpPr>
        <dsp:cNvPr id="0" name=""/>
        <dsp:cNvSpPr/>
      </dsp:nvSpPr>
      <dsp:spPr>
        <a:xfrm>
          <a:off x="6093718" y="747643"/>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D806C199-68C6-43BA-997E-11C453B95579}">
      <dsp:nvSpPr>
        <dsp:cNvPr id="0" name=""/>
        <dsp:cNvSpPr/>
      </dsp:nvSpPr>
      <dsp:spPr>
        <a:xfrm>
          <a:off x="6410868" y="1064793"/>
          <a:ext cx="875938" cy="8759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72544-A81F-415A-A1AE-538A30C52872}">
      <dsp:nvSpPr>
        <dsp:cNvPr id="0" name=""/>
        <dsp:cNvSpPr/>
      </dsp:nvSpPr>
      <dsp:spPr>
        <a:xfrm>
          <a:off x="7927580" y="747643"/>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QR code </a:t>
          </a:r>
          <a:r>
            <a:rPr lang="en-US" sz="1800" kern="1200" dirty="0">
              <a:latin typeface="Aptos" panose="020B0004020202020204" pitchFamily="34" charset="0"/>
            </a:rPr>
            <a:t>– this authentication is typically used for user authentication and transaction validation. A typical flow for transaction verification starts with the user logging into their internet banking web application and opening a payment order. </a:t>
          </a:r>
        </a:p>
      </dsp:txBody>
      <dsp:txXfrm>
        <a:off x="7927580" y="747643"/>
        <a:ext cx="3559849" cy="1510239"/>
      </dsp:txXfrm>
    </dsp:sp>
    <dsp:sp modelId="{7B4DF397-110A-4BC2-B444-BA462783F3B6}">
      <dsp:nvSpPr>
        <dsp:cNvPr id="0" name=""/>
        <dsp:cNvSpPr/>
      </dsp:nvSpPr>
      <dsp:spPr>
        <a:xfrm>
          <a:off x="79730" y="3182797"/>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254608E7-491F-4725-9F1B-BEB9394DFE2C}">
      <dsp:nvSpPr>
        <dsp:cNvPr id="0" name=""/>
        <dsp:cNvSpPr/>
      </dsp:nvSpPr>
      <dsp:spPr>
        <a:xfrm>
          <a:off x="396880" y="3499948"/>
          <a:ext cx="875938" cy="8759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0F481-AF1F-4D17-9891-DA6CE1884DDA}">
      <dsp:nvSpPr>
        <dsp:cNvPr id="0" name=""/>
        <dsp:cNvSpPr/>
      </dsp:nvSpPr>
      <dsp:spPr>
        <a:xfrm>
          <a:off x="1913592" y="3182797"/>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SMS OTP </a:t>
          </a:r>
          <a:r>
            <a:rPr lang="en-US" sz="1800" kern="1200" dirty="0">
              <a:latin typeface="Aptos" panose="020B0004020202020204" pitchFamily="34" charset="0"/>
            </a:rPr>
            <a:t>- this simple yet effective authentication method involves sending an SMS message to the user's mobile phone, containing a one-time password used for finalizing the authentication of online payments.</a:t>
          </a:r>
        </a:p>
      </dsp:txBody>
      <dsp:txXfrm>
        <a:off x="1913592" y="3182797"/>
        <a:ext cx="3559849" cy="1510239"/>
      </dsp:txXfrm>
    </dsp:sp>
    <dsp:sp modelId="{64532C52-9661-4A94-89D2-CDF1A45EEBCF}">
      <dsp:nvSpPr>
        <dsp:cNvPr id="0" name=""/>
        <dsp:cNvSpPr/>
      </dsp:nvSpPr>
      <dsp:spPr>
        <a:xfrm>
          <a:off x="6093718" y="3182797"/>
          <a:ext cx="1510239" cy="1510239"/>
        </a:xfrm>
        <a:prstGeom prst="ellipse">
          <a:avLst/>
        </a:prstGeom>
        <a:solidFill>
          <a:srgbClr val="92BAB5"/>
        </a:solidFill>
        <a:ln>
          <a:noFill/>
        </a:ln>
        <a:effectLst/>
      </dsp:spPr>
      <dsp:style>
        <a:lnRef idx="0">
          <a:scrgbClr r="0" g="0" b="0"/>
        </a:lnRef>
        <a:fillRef idx="1">
          <a:scrgbClr r="0" g="0" b="0"/>
        </a:fillRef>
        <a:effectRef idx="0">
          <a:scrgbClr r="0" g="0" b="0"/>
        </a:effectRef>
        <a:fontRef idx="minor"/>
      </dsp:style>
    </dsp:sp>
    <dsp:sp modelId="{459F6C96-D51D-4E5B-A3D3-1915DE99F103}">
      <dsp:nvSpPr>
        <dsp:cNvPr id="0" name=""/>
        <dsp:cNvSpPr/>
      </dsp:nvSpPr>
      <dsp:spPr>
        <a:xfrm>
          <a:off x="6410868" y="3499948"/>
          <a:ext cx="875938" cy="8759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221224-6287-4712-9523-4041E99092C8}">
      <dsp:nvSpPr>
        <dsp:cNvPr id="0" name=""/>
        <dsp:cNvSpPr/>
      </dsp:nvSpPr>
      <dsp:spPr>
        <a:xfrm>
          <a:off x="7927580" y="3182797"/>
          <a:ext cx="3559849" cy="1510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AA5A"/>
              </a:solidFill>
              <a:latin typeface="Aptos" panose="020B0004020202020204" pitchFamily="34" charset="0"/>
            </a:rPr>
            <a:t>Push notification authentication method </a:t>
          </a:r>
          <a:r>
            <a:rPr lang="en-US" sz="1800" kern="1200" dirty="0">
              <a:latin typeface="Aptos" panose="020B0004020202020204" pitchFamily="34" charset="0"/>
            </a:rPr>
            <a:t>- a push-based authentication system sends a notification to an app on a user's device, informing them about an authentication attempt. </a:t>
          </a:r>
        </a:p>
      </dsp:txBody>
      <dsp:txXfrm>
        <a:off x="7927580" y="3182797"/>
        <a:ext cx="3559849" cy="15102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B722A-652A-4715-ADE4-F2AE1CA88ED0}" type="datetimeFigureOut">
              <a:rPr lang="sk-SK" smtClean="0"/>
              <a:t>9. 10. 2024</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97964-D389-42D8-91CE-A46B6AD74BED}" type="slidenum">
              <a:rPr lang="sk-SK" smtClean="0"/>
              <a:t>'#'</a:t>
            </a:fld>
            <a:endParaRPr lang="sk-SK"/>
          </a:p>
        </p:txBody>
      </p:sp>
    </p:spTree>
    <p:extLst>
      <p:ext uri="{BB962C8B-B14F-4D97-AF65-F5344CB8AC3E}">
        <p14:creationId xmlns:p14="http://schemas.microsoft.com/office/powerpoint/2010/main" val="368695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19C97964-D389-42D8-91CE-A46B6AD74BED}" type="slidenum">
              <a:rPr lang="sk-SK" smtClean="0"/>
              <a:t>6</a:t>
            </a:fld>
            <a:endParaRPr lang="sk-SK"/>
          </a:p>
        </p:txBody>
      </p:sp>
    </p:spTree>
    <p:extLst>
      <p:ext uri="{BB962C8B-B14F-4D97-AF65-F5344CB8AC3E}">
        <p14:creationId xmlns:p14="http://schemas.microsoft.com/office/powerpoint/2010/main" val="3432848067"/>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19</a:t>
            </a:fld>
            <a:endParaRPr lang="sk-SK"/>
          </a:p>
        </p:txBody>
      </p:sp>
    </p:spTree>
    <p:extLst>
      <p:ext uri="{BB962C8B-B14F-4D97-AF65-F5344CB8AC3E}">
        <p14:creationId xmlns:p14="http://schemas.microsoft.com/office/powerpoint/2010/main" val="828106734"/>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25</a:t>
            </a:fld>
            <a:endParaRPr lang="sk-SK"/>
          </a:p>
        </p:txBody>
      </p:sp>
    </p:spTree>
    <p:extLst>
      <p:ext uri="{BB962C8B-B14F-4D97-AF65-F5344CB8AC3E}">
        <p14:creationId xmlns:p14="http://schemas.microsoft.com/office/powerpoint/2010/main" val="109410593"/>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C97964-D389-42D8-91CE-A46B6AD74BED}" type="slidenum">
              <a:rPr lang="sk-SK" smtClean="0"/>
              <a:t>26</a:t>
            </a:fld>
            <a:endParaRPr lang="sk-SK"/>
          </a:p>
        </p:txBody>
      </p:sp>
    </p:spTree>
    <p:extLst>
      <p:ext uri="{BB962C8B-B14F-4D97-AF65-F5344CB8AC3E}">
        <p14:creationId xmlns:p14="http://schemas.microsoft.com/office/powerpoint/2010/main" val="642596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16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98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437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108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52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0627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092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401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381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95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09/10/2024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482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10/9/2024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3837365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hyperlink" Target="https://www.pngall.com/cybersecurity-p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edu/openlearn/digital-computing/learning-major-cyber-security-incidents/content-section-0?active-tab=description-tab" TargetMode="External"/><Relationship Id="rId2" Type="http://schemas.openxmlformats.org/officeDocument/2006/relationships/hyperlink" Target="https://www.simplilearn.com/tutorials/cyber-security-tutorial/cyber-security-for-beginners"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ransparencyreport.google.com/safe-browsing/sear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virustotal.com/gui/home/search"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6="http://schemas.microsoft.com/office/drawing/2014/main" xmlns:a14="http://schemas.microsoft.com/office/drawing/2010/main" xmlns:a1611="http://schemas.microsoft.com/office/drawing/2016/11/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2"/>
            <a:ext cx="5334930" cy="1772767"/>
          </a:xfrm>
        </p:spPr>
        <p:txBody>
          <a:bodyPr vert="horz" lIns="91440" tIns="45720" rIns="91440" bIns="45720" rtlCol="0" anchor="b">
            <a:normAutofit fontScale="90000"/>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 </a:t>
            </a:r>
            <a:r>
              <a:rPr lang="sk-SK" b="1" dirty="0" err="1">
                <a:solidFill>
                  <a:srgbClr val="FFAA5A"/>
                </a:solidFill>
                <a:latin typeface="+mn-lt"/>
                <a:ea typeface="Cambria" panose="02040503050406030204" pitchFamily="18" charset="0"/>
                <a:cs typeface="Calibri" panose="020F0502020204030204" pitchFamily="34" charset="0"/>
              </a:rPr>
              <a:t>Sicherheit </a:t>
            </a:r>
            <a:r>
              <a:rPr lang="en-US" b="1" dirty="0">
                <a:solidFill>
                  <a:srgbClr val="FFAA5A"/>
                </a:solidFill>
                <a:latin typeface="+mn-lt"/>
                <a:ea typeface="Cambria" panose="02040503050406030204" pitchFamily="18" charset="0"/>
                <a:cs typeface="Calibri" panose="020F0502020204030204" pitchFamily="34" charset="0"/>
              </a:rPr>
              <a:t>- Digitale </a:t>
            </a:r>
            <a:r>
              <a:rPr lang="sk-SK" b="1" dirty="0" err="1">
                <a:solidFill>
                  <a:srgbClr val="FFAA5A"/>
                </a:solidFill>
                <a:latin typeface="+mn-lt"/>
                <a:ea typeface="Cambria" panose="02040503050406030204" pitchFamily="18" charset="0"/>
                <a:cs typeface="Calibri" panose="020F0502020204030204" pitchFamily="34" charset="0"/>
              </a:rPr>
              <a:t>Sicherheitsgewohnheiten</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21392" y="683970"/>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Aufbau digitaler Resilienz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indem wir digitales Wohlbefinden </a:t>
            </a:r>
            <a:br>
              <a:rPr kumimoji="0" lang="sk-SK"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t>und Sicherheit für alle zugänglich machen</a:t>
            </a:r>
            <a:br>
              <a:rPr kumimoji="0" lang="en-US" sz="1400" b="0"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1100" b="0" i="0" u="none" strike="noStrike" kern="1200" cap="none" spc="0" normalizeH="0" baseline="0" noProof="0" dirty="0">
                <a:ln>
                  <a:noFill/>
                </a:ln>
                <a:solidFill>
                  <a:prstClr val="black"/>
                </a:solidFill>
                <a:effectLst/>
                <a:uLnTx/>
                <a:uFillTx/>
                <a:latin typeface="Aptos" panose="02110004020202020204"/>
                <a:ea typeface="+mj-ea"/>
                <a:cs typeface="+mj-cs"/>
              </a:rPr>
              <a:t>2022-2-SK01-KA220-ADU-000096888</a:t>
            </a:r>
            <a:endParaRPr kumimoji="0" lang="en-GB" sz="1400" b="0" i="0" u="none" strike="noStrike" kern="1200" cap="none" spc="0" normalizeH="0" baseline="0" noProof="0" dirty="0">
              <a:ln>
                <a:noFill/>
              </a:ln>
              <a:solidFill>
                <a:prstClr val="black"/>
              </a:solidFill>
              <a:effectLst/>
              <a:uLnTx/>
              <a:uFillTx/>
              <a:latin typeface="Aptos" panose="02110004020202020204"/>
              <a:ea typeface="+mj-ea"/>
              <a:cs typeface="+mj-cs"/>
            </a:endParaRPr>
          </a:p>
        </p:txBody>
      </p:sp>
      <p:pic>
        <p:nvPicPr>
          <p:cNvPr id="3" name="Obrázok 2" descr="Obrázok, na ktorom je počítač, animák, chlapec&#10;&#10;Automaticky generovaný popis">
            <a:extLst>
              <a:ext uri="{FF2B5EF4-FFF2-40B4-BE49-F238E27FC236}">
                <a16:creationId xmlns:a16="http://schemas.microsoft.com/office/drawing/2014/main" id="{C202155C-44E1-7C08-0D48-EB765193B4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106297" y="1470012"/>
            <a:ext cx="3755414" cy="3418014"/>
          </a:xfrm>
          <a:prstGeom prst="rect">
            <a:avLst/>
          </a:prstGeom>
        </p:spPr>
      </p:pic>
      <p:pic>
        <p:nvPicPr>
          <p:cNvPr id="4" name="Grafický objekt 3" descr="Štít so značkou obrys">
            <a:extLst>
              <a:ext uri="{FF2B5EF4-FFF2-40B4-BE49-F238E27FC236}">
                <a16:creationId xmlns:a16="http://schemas.microsoft.com/office/drawing/2014/main" id="{6170BE01-09C6-6943-9587-26C1F6C94E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11235" y="2447570"/>
            <a:ext cx="914400" cy="914400"/>
          </a:xfrm>
          <a:prstGeom prst="rect">
            <a:avLst/>
          </a:prstGeom>
        </p:spPr>
      </p:pic>
    </p:spTree>
    <p:extLst>
      <p:ext uri="{BB962C8B-B14F-4D97-AF65-F5344CB8AC3E}">
        <p14:creationId xmlns:p14="http://schemas.microsoft.com/office/powerpoint/2010/main" val="2998921411"/>
      </p:ext>
    </p:extLst>
  </p:cSld>
  <p:clrMapOvr>
    <a:masterClrMapping/>
  </p:clrMapOvr>
</p:sld>
</file>

<file path=ppt/slides/slide10.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11724238" cy="779462"/>
          </a:xfrm>
        </p:spPr>
        <p:txBody>
          <a:bodyPr>
            <a:normAutofit fontScale="90000"/>
          </a:bodyPr>
          <a:lstStyle/>
          <a:p>
            <a:pPr algn="l"/>
            <a:r>
              <a:rPr lang="en-US" sz="4800" dirty="0">
                <a:latin typeface="Aptos" panose="020B0004020202020204" pitchFamily="34" charset="0"/>
                <a:ea typeface="Cambria"/>
              </a:rPr>
              <a:t>Sicheres Surfen üben! - </a:t>
            </a:r>
            <a:r>
              <a:rPr lang="en-US" sz="4000" dirty="0">
                <a:solidFill>
                  <a:srgbClr val="FFAA5A"/>
                </a:solidFill>
                <a:latin typeface="Aptos" panose="020B0004020202020204" pitchFamily="34" charset="0"/>
                <a:ea typeface="Cambria"/>
              </a:rPr>
              <a:t>Browser-Sicherheitseinstellungen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835950"/>
          </a:xfrm>
        </p:spPr>
        <p:txBody>
          <a:bodyPr>
            <a:normAutofit fontScale="92500" lnSpcReduction="10000"/>
          </a:bodyPr>
          <a:lstStyle/>
          <a:p>
            <a:pPr algn="just"/>
            <a:r>
              <a:rPr lang="en-US" dirty="0">
                <a:latin typeface="Aptos" panose="020B0004020202020204" pitchFamily="34" charset="0"/>
                <a:ea typeface="Times New Roman" panose="02020603050405020304" pitchFamily="18" charset="0"/>
              </a:rPr>
              <a:t>Browsersicherheit ist die Anwendung von Internetsicherheit auf Webbrowser, um vernetzte Daten und Computersysteme vor Verletzungen der Privatsphäre oder Malware zu schützen. </a:t>
            </a:r>
          </a:p>
          <a:p>
            <a:pPr algn="just"/>
            <a:r>
              <a:rPr lang="en-US" dirty="0">
                <a:latin typeface="Aptos" panose="020B0004020202020204" pitchFamily="34" charset="0"/>
                <a:ea typeface="Times New Roman" panose="02020603050405020304" pitchFamily="18" charset="0"/>
              </a:rPr>
              <a:t>Webbrowser verfügen häufig über integrierte Sicherheitseinstellungen und Funktionen, die den Nutzern ein sicheres Surfen ermöglichen, wie z. B. Popup-Blocker, automatische Updates und Datenschutzkontrollen.</a:t>
            </a:r>
          </a:p>
          <a:p>
            <a:pPr algn="just"/>
            <a:r>
              <a:rPr lang="en-US" dirty="0">
                <a:latin typeface="Aptos" panose="020B0004020202020204" pitchFamily="34" charset="0"/>
                <a:ea typeface="Times New Roman" panose="02020603050405020304" pitchFamily="18" charset="0"/>
              </a:rPr>
              <a:t>Jeder Browser hat eigene Optionen für die Sicherheitseinstellungen. </a:t>
            </a:r>
          </a:p>
        </p:txBody>
      </p:sp>
      <p:sp>
        <p:nvSpPr>
          <p:cNvPr id="4" name="Rectangle: Rounded Corners 3">
            <a:extLst>
              <a:ext uri="{FF2B5EF4-FFF2-40B4-BE49-F238E27FC236}">
                <a16:creationId xmlns:a16="http://schemas.microsoft.com/office/drawing/2014/main" id="{478A3A9F-7C3A-D511-7F9F-D654C81435A0}"/>
              </a:ext>
            </a:extLst>
          </p:cNvPr>
          <p:cNvSpPr/>
          <p:nvPr/>
        </p:nvSpPr>
        <p:spPr>
          <a:xfrm>
            <a:off x="986999" y="4701937"/>
            <a:ext cx="8117205" cy="1634490"/>
          </a:xfrm>
          <a:prstGeom prst="roundRect">
            <a:avLst/>
          </a:prstGeom>
          <a:ln w="28575">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Aptos" panose="020B0004020202020204" pitchFamily="34" charset="0"/>
              </a:rPr>
              <a:t>Herausforderung!</a:t>
            </a:r>
          </a:p>
          <a:p>
            <a:pPr algn="ctr"/>
            <a:r>
              <a:rPr lang="en-US" sz="3600" b="1" dirty="0">
                <a:solidFill>
                  <a:srgbClr val="92BAB5"/>
                </a:solidFill>
                <a:latin typeface="Aptos" panose="020B0004020202020204" pitchFamily="34" charset="0"/>
              </a:rPr>
              <a:t>Suchen Sie die Sicherheitseinstellungen Ihres bevorzugten Browsers. </a:t>
            </a:r>
          </a:p>
        </p:txBody>
      </p:sp>
      <p:pic>
        <p:nvPicPr>
          <p:cNvPr id="5" name="Picture 2" descr="Settings,options,preferences,cog,cog wheel - free image from needpix.com">
            <a:extLst>
              <a:ext uri="{FF2B5EF4-FFF2-40B4-BE49-F238E27FC236}">
                <a16:creationId xmlns:a16="http://schemas.microsoft.com/office/drawing/2014/main" id="{58B7576D-B58D-35C0-9587-D340158C8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594" y="3985180"/>
            <a:ext cx="2015696" cy="213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37045"/>
      </p:ext>
    </p:extLst>
  </p:cSld>
  <p:clrMapOvr>
    <a:masterClrMapping/>
  </p:clrMapOvr>
</p:sld>
</file>

<file path=ppt/slides/slide11.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11724238" cy="779462"/>
          </a:xfrm>
        </p:spPr>
        <p:txBody>
          <a:bodyPr>
            <a:normAutofit fontScale="90000"/>
          </a:bodyPr>
          <a:lstStyle/>
          <a:p>
            <a:pPr algn="l"/>
            <a:r>
              <a:rPr lang="en-US" sz="4800" dirty="0">
                <a:latin typeface="Aptos" panose="020B0004020202020204" pitchFamily="34" charset="0"/>
                <a:ea typeface="Cambria"/>
              </a:rPr>
              <a:t>Sicheres Surfen üben! - </a:t>
            </a:r>
            <a:r>
              <a:rPr lang="en-US" sz="4000" dirty="0">
                <a:solidFill>
                  <a:srgbClr val="FFAA5A"/>
                </a:solidFill>
                <a:latin typeface="Aptos" panose="020B0004020202020204" pitchFamily="34" charset="0"/>
                <a:ea typeface="Cambria"/>
              </a:rPr>
              <a:t>Bildungsressourcen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835950"/>
          </a:xfrm>
        </p:spPr>
        <p:txBody>
          <a:bodyPr>
            <a:normAutofit/>
          </a:bodyPr>
          <a:lstStyle/>
          <a:p>
            <a:pPr algn="just"/>
            <a:r>
              <a:rPr lang="en-US" dirty="0">
                <a:latin typeface="Aptos" panose="020B0004020202020204" pitchFamily="34" charset="0"/>
                <a:ea typeface="Times New Roman" panose="02020603050405020304" pitchFamily="18" charset="0"/>
              </a:rPr>
              <a:t>Initiativen für sicheres Surfen können pädagogische Ressourcen und Tipps anbieten, damit die Nutzer lernen, wie sie Online-Bedrohungen wie verdächtige E-Mails, gefälschte Websites und betrügerische Werbung erkennen und vermeiden können.</a:t>
            </a:r>
          </a:p>
          <a:p>
            <a:pPr lvl="1">
              <a:buClr>
                <a:srgbClr val="92BAB5"/>
              </a:buClr>
              <a:buFont typeface="Wingdings" panose="05000000000000000000" pitchFamily="2" charset="2"/>
              <a:buChar char="ü"/>
            </a:pPr>
            <a:r>
              <a:rPr lang="en-GB" sz="2800" dirty="0">
                <a:latin typeface="Aptos" panose="020B0004020202020204" pitchFamily="34" charset="0"/>
                <a:ea typeface="Cambria" panose="02040503050406030204" pitchFamily="18" charset="0"/>
              </a:rPr>
              <a:t>Das </a:t>
            </a:r>
            <a:r>
              <a:rPr lang="en-GB" sz="2800" dirty="0">
                <a:latin typeface="Aptos" panose="020B0004020202020204" pitchFamily="34" charset="0"/>
                <a:ea typeface="Cambria" panose="02040503050406030204" pitchFamily="18" charset="0"/>
                <a:hlinkClick r:id="rId2"/>
              </a:rPr>
              <a:t>kostenlose </a:t>
            </a:r>
            <a:r>
              <a:rPr lang="en-GB" sz="2800" dirty="0">
                <a:latin typeface="Aptos" panose="020B0004020202020204" pitchFamily="34" charset="0"/>
                <a:ea typeface="Cambria" panose="02040503050406030204" pitchFamily="18" charset="0"/>
              </a:rPr>
              <a:t>Programm </a:t>
            </a:r>
            <a:r>
              <a:rPr lang="en-GB" sz="2800" dirty="0">
                <a:latin typeface="Aptos" panose="020B0004020202020204" pitchFamily="34" charset="0"/>
                <a:ea typeface="Cambria" panose="02040503050406030204" pitchFamily="18" charset="0"/>
                <a:hlinkClick r:id="rId2"/>
              </a:rPr>
              <a:t>"Grundlagen der Cybersicherheit</a:t>
            </a:r>
            <a:endParaRPr lang="sk-SK" sz="2800" dirty="0">
              <a:latin typeface="Aptos" panose="020B0004020202020204" pitchFamily="34" charset="0"/>
              <a:ea typeface="Cambria" panose="02040503050406030204" pitchFamily="18" charset="0"/>
            </a:endParaRPr>
          </a:p>
          <a:p>
            <a:pPr lvl="1">
              <a:buClr>
                <a:srgbClr val="92BAB5"/>
              </a:buClr>
              <a:buFont typeface="Wingdings" panose="05000000000000000000" pitchFamily="2" charset="2"/>
              <a:buChar char="ü"/>
            </a:pPr>
            <a:r>
              <a:rPr lang="en-GB" sz="2800" dirty="0">
                <a:latin typeface="Aptos" panose="020B0004020202020204" pitchFamily="34" charset="0"/>
                <a:ea typeface="Cambria" panose="02040503050406030204" pitchFamily="18" charset="0"/>
                <a:hlinkClick r:id="rId3"/>
              </a:rPr>
              <a:t>Aus großen Cybersicherheitsvorfällen lernen </a:t>
            </a:r>
            <a:r>
              <a:rPr lang="sk-SK" sz="2800" dirty="0">
                <a:latin typeface="Aptos" panose="020B0004020202020204" pitchFamily="34" charset="0"/>
                <a:ea typeface="Cambria" panose="02040503050406030204" pitchFamily="18" charset="0"/>
              </a:rPr>
              <a:t>- </a:t>
            </a:r>
            <a:r>
              <a:rPr lang="sk-SK" sz="2800" dirty="0" err="1">
                <a:latin typeface="Aptos" panose="020B0004020202020204" pitchFamily="34" charset="0"/>
                <a:ea typeface="Cambria" panose="02040503050406030204" pitchFamily="18" charset="0"/>
              </a:rPr>
              <a:t>kostenloser </a:t>
            </a:r>
            <a:r>
              <a:rPr lang="sk-SK" sz="2800" dirty="0" err="1">
                <a:latin typeface="Aptos" panose="020B0004020202020204" pitchFamily="34" charset="0"/>
                <a:ea typeface="Cambria" panose="02040503050406030204" pitchFamily="18" charset="0"/>
              </a:rPr>
              <a:t>Kurs</a:t>
            </a:r>
            <a:endParaRPr lang="sk-SK" sz="2800" dirty="0">
              <a:latin typeface="Aptos" panose="020B0004020202020204" pitchFamily="34" charset="0"/>
              <a:ea typeface="Cambria" panose="02040503050406030204" pitchFamily="18" charset="0"/>
            </a:endParaRPr>
          </a:p>
        </p:txBody>
      </p:sp>
      <p:pic>
        <p:nvPicPr>
          <p:cNvPr id="6" name="Picture 4" descr="Best Free Learning concept Illustration download in PNG &amp; Vector format">
            <a:extLst>
              <a:ext uri="{FF2B5EF4-FFF2-40B4-BE49-F238E27FC236}">
                <a16:creationId xmlns:a16="http://schemas.microsoft.com/office/drawing/2014/main" id="{37B7E238-F633-2E6C-8CA3-4FB2E3B1C7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12" b="20501"/>
          <a:stretch/>
        </p:blipFill>
        <p:spPr bwMode="auto">
          <a:xfrm>
            <a:off x="6422783" y="3934569"/>
            <a:ext cx="5518785" cy="2764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curity cyber technology - Free Stock Illustrations | Creazilla">
            <a:extLst>
              <a:ext uri="{FF2B5EF4-FFF2-40B4-BE49-F238E27FC236}">
                <a16:creationId xmlns:a16="http://schemas.microsoft.com/office/drawing/2014/main" id="{87C7175E-5504-C56B-6129-8AC3A625BA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273" b="12953"/>
          <a:stretch/>
        </p:blipFill>
        <p:spPr bwMode="auto">
          <a:xfrm>
            <a:off x="1753628" y="3827223"/>
            <a:ext cx="4888230" cy="276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01582"/>
      </p:ext>
    </p:extLst>
  </p:cSld>
  <p:clrMapOvr>
    <a:masterClrMapping/>
  </p:clrMapOvr>
</p:sld>
</file>

<file path=ppt/slides/slide1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a:latin typeface="Aptos" panose="020B0004020202020204" pitchFamily="34" charset="0"/>
                <a:ea typeface="Cambria"/>
              </a:rPr>
              <a:t>Dauerhafte Anmeldungen</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042182" y="1414933"/>
            <a:ext cx="9712705" cy="4858635"/>
          </a:xfrm>
        </p:spPr>
        <p:txBody>
          <a:bodyPr vert="horz" lIns="91440" tIns="45720" rIns="91440" bIns="45720" rtlCol="0">
            <a:normAutofit/>
          </a:bodyPr>
          <a:lstStyle/>
          <a:p>
            <a:pPr algn="just"/>
            <a:r>
              <a:rPr lang="en-US" dirty="0">
                <a:latin typeface="Aptos" panose="020B0004020202020204" pitchFamily="34" charset="0"/>
                <a:ea typeface="Cambria"/>
              </a:rPr>
              <a:t>Haben Sie jemals eine Website besucht und ein Kontrollkästchen mit der Aufschrift </a:t>
            </a:r>
            <a:r>
              <a:rPr lang="en-US" b="1" dirty="0">
                <a:solidFill>
                  <a:srgbClr val="FFAA5A"/>
                </a:solidFill>
                <a:latin typeface="Aptos" panose="020B0004020202020204" pitchFamily="34" charset="0"/>
                <a:ea typeface="Cambria"/>
              </a:rPr>
              <a:t>"Remember Me" </a:t>
            </a:r>
            <a:r>
              <a:rPr lang="en-US" dirty="0">
                <a:latin typeface="Aptos" panose="020B0004020202020204" pitchFamily="34" charset="0"/>
                <a:ea typeface="Cambria"/>
              </a:rPr>
              <a:t>direkt unter dem Formular </a:t>
            </a:r>
            <a:r>
              <a:rPr lang="en-US" dirty="0">
                <a:latin typeface="Aptos" panose="020B0004020202020204" pitchFamily="34" charset="0"/>
                <a:ea typeface="Cambria"/>
              </a:rPr>
              <a:t>bemerkt</a:t>
            </a:r>
            <a:r>
              <a:rPr lang="en-US" dirty="0">
                <a:latin typeface="Aptos" panose="020B0004020202020204" pitchFamily="34" charset="0"/>
                <a:ea typeface="Cambria"/>
              </a:rPr>
              <a:t>? Dies ist der häufigste Ausdruck, der verwendet wird, um diese Funktion für den Benutzer zu beschreiben, und es gibt zwei Hauptimplementierungen:</a:t>
            </a:r>
          </a:p>
          <a:p>
            <a:pPr lvl="1" algn="just">
              <a:buClr>
                <a:srgbClr val="FFAA5A"/>
              </a:buClr>
              <a:buFont typeface="Wingdings" panose="05000000000000000000" pitchFamily="2" charset="2"/>
              <a:buChar char="§"/>
            </a:pPr>
            <a:r>
              <a:rPr lang="en-US" dirty="0">
                <a:latin typeface="Aptos" panose="020B0004020202020204" pitchFamily="34" charset="0"/>
                <a:ea typeface="Cambria"/>
              </a:rPr>
              <a:t>Der Benutzername des Benutzers wird in einem Cookie gespeichert, so dass der Benutzer nur dann ein Passwort angeben muss, wenn er sonst sowohl einen Benutzernamen als auch ein Passwort angeben müsste.</a:t>
            </a:r>
          </a:p>
          <a:p>
            <a:pPr lvl="1" algn="just">
              <a:buClr>
                <a:srgbClr val="FFAA5A"/>
              </a:buClr>
              <a:buFont typeface="Wingdings" panose="05000000000000000000" pitchFamily="2" charset="2"/>
              <a:buChar char="§"/>
            </a:pPr>
            <a:r>
              <a:rPr lang="en-US" dirty="0">
                <a:latin typeface="Aptos" panose="020B0004020202020204" pitchFamily="34" charset="0"/>
                <a:ea typeface="Cambria"/>
              </a:rPr>
              <a:t>Es wird ein Authentifizierungs-Cookie erstellt, das es dem Nutzer ermöglicht, die nächste Authentifizierung vollständig zu umgehen. Dies bedeutet in der Regel, dass der Nutzer beim nächsten Besuch und oft bis zu einer bestimmten Anzahl künftiger Besuche automatisch angemeldet wird.</a:t>
            </a:r>
          </a:p>
        </p:txBody>
      </p:sp>
      <p:pic>
        <p:nvPicPr>
          <p:cNvPr id="4" name="Picture 2" descr="Superfeedr sends logins in plain-text (a HSTS case study) | Ctrl blog">
            <a:extLst>
              <a:ext uri="{FF2B5EF4-FFF2-40B4-BE49-F238E27FC236}">
                <a16:creationId xmlns:a16="http://schemas.microsoft.com/office/drawing/2014/main" id="{004C22A6-0BE5-5517-F5A8-75929435AB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83" t="37833" r="29042" b="37833"/>
          <a:stretch/>
        </p:blipFill>
        <p:spPr bwMode="auto">
          <a:xfrm>
            <a:off x="9680505" y="5629209"/>
            <a:ext cx="2293620" cy="10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20260"/>
      </p:ext>
    </p:extLst>
  </p:cSld>
  <p:clrMapOvr>
    <a:masterClrMapping/>
  </p:clrMapOvr>
</p:sld>
</file>

<file path=ppt/slides/slide13.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9557220" cy="779462"/>
          </a:xfrm>
        </p:spPr>
        <p:txBody>
          <a:bodyPr>
            <a:normAutofit/>
          </a:bodyPr>
          <a:lstStyle/>
          <a:p>
            <a:pPr algn="l"/>
            <a:r>
              <a:rPr lang="en-US" sz="4800" dirty="0">
                <a:latin typeface="Aptos" panose="020B0004020202020204" pitchFamily="34" charset="0"/>
                <a:ea typeface="Cambria"/>
              </a:rPr>
              <a:t>Dauerhafte Anmeldungen - </a:t>
            </a:r>
            <a:r>
              <a:rPr lang="en-US" sz="4000" dirty="0">
                <a:solidFill>
                  <a:srgbClr val="FFAA5A"/>
                </a:solidFill>
                <a:latin typeface="Aptos" panose="020B0004020202020204" pitchFamily="34" charset="0"/>
                <a:ea typeface="Cambria"/>
              </a:rPr>
              <a:t>Positiv</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51523" y="1326570"/>
            <a:ext cx="10775302" cy="4682857"/>
          </a:xfrm>
        </p:spPr>
        <p:txBody>
          <a:bodyPr>
            <a:normAutofit fontScale="85000" lnSpcReduction="10000"/>
          </a:bodyPr>
          <a:lstStyle/>
          <a:p>
            <a:pPr algn="just"/>
            <a:r>
              <a:rPr lang="en-US" b="1" dirty="0">
                <a:latin typeface="Aptos" panose="020B0004020202020204" pitchFamily="34" charset="0"/>
                <a:ea typeface="Times New Roman" panose="02020603050405020304" pitchFamily="18" charset="0"/>
              </a:rPr>
              <a:t>Bequemlichkeit </a:t>
            </a:r>
            <a:r>
              <a:rPr lang="en-US" dirty="0">
                <a:latin typeface="Aptos" panose="020B0004020202020204" pitchFamily="34" charset="0"/>
                <a:ea typeface="Times New Roman" panose="02020603050405020304" pitchFamily="18" charset="0"/>
              </a:rPr>
              <a:t>- die automatische Anmeldung spart Benutzern, die häufig auf dieselben Websites zugreifen, Zeit und Mühe, da sie ihre Anmeldedaten nicht bei jedem Besuch manuell eingeben müssen.</a:t>
            </a:r>
          </a:p>
          <a:p>
            <a:pPr algn="just"/>
            <a:r>
              <a:rPr lang="en-US" b="1" dirty="0">
                <a:latin typeface="Aptos" panose="020B0004020202020204" pitchFamily="34" charset="0"/>
                <a:ea typeface="Times New Roman" panose="02020603050405020304" pitchFamily="18" charset="0"/>
              </a:rPr>
              <a:t>Benutzerfreundlichkeit </a:t>
            </a:r>
            <a:r>
              <a:rPr lang="en-US" dirty="0">
                <a:latin typeface="Aptos" panose="020B0004020202020204" pitchFamily="34" charset="0"/>
                <a:ea typeface="Times New Roman" panose="02020603050405020304" pitchFamily="18" charset="0"/>
              </a:rPr>
              <a:t>- sie verbessert die allgemeine Benutzerfreundlichkeit, indem sie einen nahtlosen Zugang zu Websites und Diensten ermöglicht und die Reibungsverluste beim Anmeldevorgang verringert.</a:t>
            </a:r>
          </a:p>
          <a:p>
            <a:pPr algn="just"/>
            <a:r>
              <a:rPr lang="en-US" b="1" dirty="0">
                <a:latin typeface="Aptos" panose="020B0004020202020204" pitchFamily="34" charset="0"/>
                <a:ea typeface="Times New Roman" panose="02020603050405020304" pitchFamily="18" charset="0"/>
              </a:rPr>
              <a:t>Gesteigertes Engagement </a:t>
            </a:r>
            <a:r>
              <a:rPr lang="en-US" dirty="0">
                <a:latin typeface="Aptos" panose="020B0004020202020204" pitchFamily="34" charset="0"/>
                <a:ea typeface="Times New Roman" panose="02020603050405020304" pitchFamily="18" charset="0"/>
              </a:rPr>
              <a:t>- durch die automatische Anmeldung ist es wahrscheinlicher, dass die Benutzer eine Website oder einen Dienst häufiger nutzen, was zu einer höheren Benutzerbindung und einer stärkeren Nutzung führt.</a:t>
            </a:r>
          </a:p>
          <a:p>
            <a:pPr algn="just"/>
            <a:r>
              <a:rPr lang="en-US" b="1" dirty="0">
                <a:latin typeface="Aptos" panose="020B0004020202020204" pitchFamily="34" charset="0"/>
                <a:ea typeface="Times New Roman" panose="02020603050405020304" pitchFamily="18" charset="0"/>
              </a:rPr>
              <a:t>Personalisierung </a:t>
            </a:r>
            <a:r>
              <a:rPr lang="en-US" dirty="0">
                <a:latin typeface="Aptos" panose="020B0004020202020204" pitchFamily="34" charset="0"/>
                <a:ea typeface="Times New Roman" panose="02020603050405020304" pitchFamily="18" charset="0"/>
              </a:rPr>
              <a:t>- Websites können die Benutzererfahrung auf der Grundlage von Anmeldedaten personalisieren, z. B. durch die Anzeige von benutzerdefinierten Inhalten oder die Speicherung von Benutzerpräferenzen.</a:t>
            </a:r>
          </a:p>
          <a:p>
            <a:pPr algn="just"/>
            <a:r>
              <a:rPr lang="en-US" b="1" dirty="0">
                <a:latin typeface="Aptos" panose="020B0004020202020204" pitchFamily="34" charset="0"/>
                <a:ea typeface="Times New Roman" panose="02020603050405020304" pitchFamily="18" charset="0"/>
              </a:rPr>
              <a:t>Produktivität </a:t>
            </a:r>
            <a:r>
              <a:rPr lang="en-US" dirty="0">
                <a:latin typeface="Aptos" panose="020B0004020202020204" pitchFamily="34" charset="0"/>
                <a:ea typeface="Times New Roman" panose="02020603050405020304" pitchFamily="18" charset="0"/>
              </a:rPr>
              <a:t>- für Unternehmen und Organisationen kann die automatische Anmeldung die Produktivität steigern, indem sie den Zeitaufwand für sich wiederholende Aufgaben wie das Einloggen reduziert.</a:t>
            </a:r>
          </a:p>
        </p:txBody>
      </p:sp>
      <p:pic>
        <p:nvPicPr>
          <p:cNvPr id="7" name="Grafický objekt 6" descr="Pridať výplň plnou farbou">
            <a:extLst>
              <a:ext uri="{FF2B5EF4-FFF2-40B4-BE49-F238E27FC236}">
                <a16:creationId xmlns:a16="http://schemas.microsoft.com/office/drawing/2014/main" id="{C68B2976-5172-8DA7-5C71-DC61ACBC05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6520" y="183144"/>
            <a:ext cx="914400" cy="914400"/>
          </a:xfrm>
          <a:prstGeom prst="rect">
            <a:avLst/>
          </a:prstGeom>
        </p:spPr>
      </p:pic>
    </p:spTree>
    <p:extLst>
      <p:ext uri="{BB962C8B-B14F-4D97-AF65-F5344CB8AC3E}">
        <p14:creationId xmlns:p14="http://schemas.microsoft.com/office/powerpoint/2010/main" val="2364520076"/>
      </p:ext>
    </p:extLst>
  </p:cSld>
  <p:clrMapOvr>
    <a:masterClrMapping/>
  </p:clrMapOvr>
</p:sld>
</file>

<file path=ppt/slides/slide14.xml><?xml version="1.0" encoding="utf-8"?>
<p:sld xmlns:a16="http://schemas.microsoft.com/office/drawing/2014/main" xmlns:adec="http://schemas.microsoft.com/office/drawing/2017/decorative" xmlns:p16="http://schemas.microsoft.com/office/powerpoint/2015/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3374" y="365126"/>
            <a:ext cx="9557220" cy="779462"/>
          </a:xfrm>
        </p:spPr>
        <p:txBody>
          <a:bodyPr>
            <a:normAutofit/>
          </a:bodyPr>
          <a:lstStyle/>
          <a:p>
            <a:pPr algn="l"/>
            <a:r>
              <a:rPr lang="en-US" sz="4800" dirty="0">
                <a:latin typeface="Aptos" panose="020B0004020202020204" pitchFamily="34" charset="0"/>
                <a:ea typeface="Cambria"/>
              </a:rPr>
              <a:t>Dauerhafte Anmeldungen - </a:t>
            </a:r>
            <a:r>
              <a:rPr lang="en-US" sz="4000" dirty="0">
                <a:solidFill>
                  <a:srgbClr val="FFAA5A"/>
                </a:solidFill>
                <a:latin typeface="Aptos" panose="020B0004020202020204" pitchFamily="34" charset="0"/>
                <a:ea typeface="Cambria"/>
              </a:rPr>
              <a:t>Negativ</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51523" y="1326570"/>
            <a:ext cx="10775302" cy="4682857"/>
          </a:xfrm>
        </p:spPr>
        <p:txBody>
          <a:bodyPr>
            <a:normAutofit fontScale="77500" lnSpcReduction="20000"/>
          </a:bodyPr>
          <a:lstStyle/>
          <a:p>
            <a:pPr algn="just"/>
            <a:r>
              <a:rPr lang="en-US" b="1" dirty="0">
                <a:latin typeface="Aptos" panose="020B0004020202020204" pitchFamily="34" charset="0"/>
                <a:ea typeface="Times New Roman" panose="02020603050405020304" pitchFamily="18" charset="0"/>
              </a:rPr>
              <a:t>Sicherheitsrisiken </a:t>
            </a:r>
            <a:r>
              <a:rPr lang="en-US"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die automatische Anmeldung kann ein Sicherheitsrisiko darstellen, insbesondere wenn das Gerät eines Benutzers verloren geht, gestohlen wird oder Unbefugte darauf zugreifen. Gespeicherte Anmeldedaten könnten ausgenutzt werden, um unbefugten Zugriff auf sensible Konten zu erhalten.</a:t>
            </a:r>
          </a:p>
          <a:p>
            <a:pPr algn="just"/>
            <a:r>
              <a:rPr lang="en-US" b="1" dirty="0">
                <a:latin typeface="Aptos" panose="020B0004020202020204" pitchFamily="34" charset="0"/>
                <a:ea typeface="Times New Roman" panose="02020603050405020304" pitchFamily="18" charset="0"/>
              </a:rPr>
              <a:t>Bedenken hinsichtlich des Datenschutzes </a:t>
            </a:r>
            <a:r>
              <a:rPr lang="en-US" dirty="0">
                <a:latin typeface="Aptos" panose="020B0004020202020204" pitchFamily="34" charset="0"/>
                <a:ea typeface="Times New Roman" panose="02020603050405020304" pitchFamily="18" charset="0"/>
              </a:rPr>
              <a:t>- die automatische Anmeldung kann Bedenken hinsichtlich des Datenschutzes aufwerfen, da sie die Speicherung sensibler Anmeldeinformationen auf dem Gerät des Nutzers oder im Cache des Browsers beinhaltet. Diese Informationen könnten für unbefugten Zugriff oder Ausnutzung anfällig sein.</a:t>
            </a:r>
          </a:p>
          <a:p>
            <a:pPr algn="just"/>
            <a:r>
              <a:rPr lang="en-US" b="1" dirty="0">
                <a:latin typeface="Aptos" panose="020B0004020202020204" pitchFamily="34" charset="0"/>
                <a:ea typeface="Times New Roman" panose="02020603050405020304" pitchFamily="18" charset="0"/>
              </a:rPr>
              <a:t>Gemeinsam genutzte Geräte </a:t>
            </a:r>
            <a:r>
              <a:rPr lang="en-US"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die automatische Anmeldung ist für gemeinsam genutzte Geräte oder öffentliche Computer nicht geeignet, da sie unbefugten Benutzern den Zugriff auf persönliche Konten ohne Authentifizierung ermöglichen könnte.</a:t>
            </a:r>
          </a:p>
          <a:p>
            <a:pPr algn="just"/>
            <a:r>
              <a:rPr lang="en-US" b="1" dirty="0">
                <a:latin typeface="Aptos" panose="020B0004020202020204" pitchFamily="34" charset="0"/>
                <a:ea typeface="Times New Roman" panose="02020603050405020304" pitchFamily="18" charset="0"/>
              </a:rPr>
              <a:t>Abmeldeprobleme </a:t>
            </a:r>
            <a:r>
              <a:rPr lang="en-US"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in einigen Fällen können Nutzer Schwierigkeiten haben, sich abzumelden oder das Konto zu wechseln, wenn die automatische Anmeldung aktiviert ist, was zu möglichen Datenschutz- oder Sicherheitsproblemen führen kann.</a:t>
            </a:r>
          </a:p>
          <a:p>
            <a:pPr algn="just"/>
            <a:r>
              <a:rPr lang="en-US" b="1" dirty="0">
                <a:latin typeface="Aptos" panose="020B0004020202020204" pitchFamily="34" charset="0"/>
                <a:ea typeface="Times New Roman" panose="02020603050405020304" pitchFamily="18" charset="0"/>
              </a:rPr>
              <a:t>Benutzerkontrolle </a:t>
            </a:r>
            <a:r>
              <a:rPr lang="en-US" dirty="0">
                <a:latin typeface="Aptos" panose="020B0004020202020204" pitchFamily="34" charset="0"/>
                <a:ea typeface="Times New Roman" panose="02020603050405020304" pitchFamily="18" charset="0"/>
              </a:rPr>
              <a:t>- </a:t>
            </a:r>
            <a:r>
              <a:rPr lang="en-US" dirty="0">
                <a:latin typeface="Aptos" panose="020B0004020202020204" pitchFamily="34" charset="0"/>
                <a:ea typeface="Times New Roman" panose="02020603050405020304" pitchFamily="18" charset="0"/>
              </a:rPr>
              <a:t>die automatische Anmeldung verringert die Kontrolle der Benutzer über ihre Anmeldedaten, da sie ihre Passwörter vergessen oder den Überblick darüber verlieren können, welche Konten auf ihren Geräten angemeldet sind.</a:t>
            </a:r>
          </a:p>
        </p:txBody>
      </p:sp>
      <p:pic>
        <p:nvPicPr>
          <p:cNvPr id="5" name="Grafický objekt 4" descr="Piktogram, zrušiť sledovanie výplň plnou farbou">
            <a:extLst>
              <a:ext uri="{FF2B5EF4-FFF2-40B4-BE49-F238E27FC236}">
                <a16:creationId xmlns:a16="http://schemas.microsoft.com/office/drawing/2014/main" id="{25527319-06C3-22D1-D2F6-D9D8326714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3114" y="183144"/>
            <a:ext cx="914400" cy="914400"/>
          </a:xfrm>
          <a:prstGeom prst="rect">
            <a:avLst/>
          </a:prstGeom>
        </p:spPr>
      </p:pic>
    </p:spTree>
    <p:extLst>
      <p:ext uri="{BB962C8B-B14F-4D97-AF65-F5344CB8AC3E}">
        <p14:creationId xmlns:p14="http://schemas.microsoft.com/office/powerpoint/2010/main" val="2024281934"/>
      </p:ext>
    </p:extLst>
  </p:cSld>
  <p:clrMapOvr>
    <a:masterClrMapping/>
  </p:clrMapOvr>
</p:sld>
</file>

<file path=ppt/slides/slide15.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fontScale="90000"/>
          </a:bodyPr>
          <a:lstStyle/>
          <a:p>
            <a:pPr algn="l"/>
            <a:r>
              <a:rPr lang="en-US" sz="4400" dirty="0">
                <a:latin typeface="Aptos" panose="020B0004020202020204" pitchFamily="34" charset="0"/>
                <a:ea typeface="Cambria"/>
              </a:rPr>
              <a:t>Persistente Logins </a:t>
            </a:r>
            <a:r>
              <a:rPr lang="sk-SK" sz="4400" dirty="0">
                <a:latin typeface="Aptos" panose="020B0004020202020204" pitchFamily="34" charset="0"/>
                <a:ea typeface="Cambria"/>
              </a:rPr>
              <a:t>- </a:t>
            </a:r>
            <a:r>
              <a:rPr lang="sk-SK" sz="4000" dirty="0" err="1">
                <a:solidFill>
                  <a:srgbClr val="FFAA5A"/>
                </a:solidFill>
                <a:latin typeface="Aptos" panose="020B0004020202020204" pitchFamily="34" charset="0"/>
                <a:ea typeface="Cambria"/>
              </a:rPr>
              <a:t>bewährte </a:t>
            </a:r>
            <a:r>
              <a:rPr lang="sk-SK" sz="4000" dirty="0" err="1">
                <a:solidFill>
                  <a:srgbClr val="FFAA5A"/>
                </a:solidFill>
                <a:latin typeface="Aptos" panose="020B0004020202020204" pitchFamily="34" charset="0"/>
                <a:ea typeface="Cambria"/>
              </a:rPr>
              <a:t>Verfahren</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239647" y="1295922"/>
            <a:ext cx="9712705" cy="4858635"/>
          </a:xfrm>
        </p:spPr>
        <p:txBody>
          <a:bodyPr vert="horz" lIns="91440" tIns="45720" rIns="91440" bIns="45720" rtlCol="0">
            <a:normAutofit/>
          </a:bodyPr>
          <a:lstStyle/>
          <a:p>
            <a:pPr algn="just"/>
            <a:r>
              <a:rPr lang="en-US" dirty="0">
                <a:latin typeface="Aptos" panose="020B0004020202020204" pitchFamily="34" charset="0"/>
                <a:ea typeface="Cambria"/>
              </a:rPr>
              <a:t>Verwenden Sie ein sicheres, eindeutiges Hauptpasswort zum Schutz Ihrer gespeicherten Passwörter - mehr dazu in </a:t>
            </a:r>
            <a:r>
              <a:rPr lang="en-US" b="1" dirty="0">
                <a:solidFill>
                  <a:srgbClr val="FFAA5A"/>
                </a:solidFill>
                <a:latin typeface="Aptos" panose="020B0004020202020204" pitchFamily="34" charset="0"/>
                <a:ea typeface="Cambria"/>
              </a:rPr>
              <a:t>Unterabschnitt 1 - Digitale Sicherheit</a:t>
            </a:r>
          </a:p>
          <a:p>
            <a:pPr algn="just"/>
            <a:r>
              <a:rPr lang="en-US" dirty="0">
                <a:latin typeface="Aptos" panose="020B0004020202020204" pitchFamily="34" charset="0"/>
                <a:ea typeface="Cambria"/>
              </a:rPr>
              <a:t>Überprüfen und löschen Sie regelmäßig gespeicherte Kennwörter für Websites, die Sie nicht mehr nutzen oder denen Sie nicht mehr vertrauen.</a:t>
            </a:r>
          </a:p>
          <a:p>
            <a:pPr algn="just"/>
            <a:r>
              <a:rPr lang="en-US" dirty="0">
                <a:latin typeface="Aptos" panose="020B0004020202020204" pitchFamily="34" charset="0"/>
                <a:ea typeface="Cambria"/>
              </a:rPr>
              <a:t>Seien Sie beim Herunterladen von Software oder Browsererweiterungen vorsichtig und installieren Sie nur Software aus seriösen Quellen.</a:t>
            </a:r>
          </a:p>
          <a:p>
            <a:pPr algn="just"/>
            <a:r>
              <a:rPr lang="en-US" dirty="0">
                <a:latin typeface="Aptos" panose="020B0004020202020204" pitchFamily="34" charset="0"/>
                <a:ea typeface="Cambria"/>
              </a:rPr>
              <a:t>Halten Sie Ihren Browser und Ihr Betriebssystem mit den neuesten Sicherheits-Patches auf dem neuesten Stand.</a:t>
            </a:r>
          </a:p>
          <a:p>
            <a:pPr algn="just"/>
            <a:r>
              <a:rPr lang="en-US" dirty="0">
                <a:latin typeface="Aptos" panose="020B0004020202020204" pitchFamily="34" charset="0"/>
                <a:ea typeface="Cambria"/>
              </a:rPr>
              <a:t>Aktivieren Sie, wann immer möglich, die Zwei-Faktor-Authentifizierung (2FA), um eine zusätzliche Sicherheitsebene zu schaffen.</a:t>
            </a:r>
          </a:p>
        </p:txBody>
      </p:sp>
    </p:spTree>
    <p:extLst>
      <p:ext uri="{BB962C8B-B14F-4D97-AF65-F5344CB8AC3E}">
        <p14:creationId xmlns:p14="http://schemas.microsoft.com/office/powerpoint/2010/main" val="2022990538"/>
      </p:ext>
    </p:extLst>
  </p:cSld>
  <p:clrMapOvr>
    <a:masterClrMapping/>
  </p:clrMapOvr>
</p:sld>
</file>

<file path=ppt/slides/slide1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703182" y="278232"/>
            <a:ext cx="5458838" cy="1050543"/>
          </a:xfrm>
        </p:spPr>
        <p:txBody>
          <a:bodyPr>
            <a:normAutofit/>
          </a:bodyPr>
          <a:lstStyle/>
          <a:p>
            <a:r>
              <a:rPr lang="en-US" dirty="0">
                <a:latin typeface="Aptos" panose="020B0004020202020204" pitchFamily="34" charset="0"/>
              </a:rPr>
              <a:t>Sicherheit der Geräte </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1591266" y="1430448"/>
            <a:ext cx="6148057" cy="4583553"/>
          </a:xfrm>
        </p:spPr>
        <p:txBody>
          <a:bodyPr>
            <a:normAutofit fontScale="92500" lnSpcReduction="20000"/>
          </a:bodyPr>
          <a:lstStyle/>
          <a:p>
            <a:r>
              <a:rPr lang="en-US" dirty="0">
                <a:latin typeface="Aptos" panose="020B0004020202020204" pitchFamily="34" charset="0"/>
              </a:rPr>
              <a:t>Es ist wichtig, die Sicherheit von elektronischen Geräten wie Computern, Smartphones, Tablets und anderen mit dem Internet verbundenen Geräten zu gewährleisten. Dazu gehört:</a:t>
            </a:r>
          </a:p>
          <a:p>
            <a:pPr lvl="1" algn="just">
              <a:buClr>
                <a:srgbClr val="FFAA5A"/>
              </a:buClr>
              <a:buFont typeface="Wingdings" panose="05000000000000000000" pitchFamily="2" charset="2"/>
              <a:buChar char="§"/>
            </a:pPr>
            <a:r>
              <a:rPr lang="en-US" dirty="0">
                <a:latin typeface="Aptos" panose="020B0004020202020204" pitchFamily="34" charset="0"/>
              </a:rPr>
              <a:t>Schutz vor Cyber-Bedrohungen - sichere Geräte sind für den Schutz vor verschiedenen Cyber-Bedrohungen unerlässlich.</a:t>
            </a:r>
          </a:p>
          <a:p>
            <a:pPr lvl="1" algn="just">
              <a:buClr>
                <a:srgbClr val="FFAA5A"/>
              </a:buClr>
              <a:buFont typeface="Wingdings" panose="05000000000000000000" pitchFamily="2" charset="2"/>
              <a:buChar char="§"/>
            </a:pPr>
            <a:r>
              <a:rPr lang="en-US" dirty="0">
                <a:latin typeface="Aptos" panose="020B0004020202020204" pitchFamily="34" charset="0"/>
              </a:rPr>
              <a:t>Persönlicher Datenschutz - die Gewährleistung der Gerätesicherheit trägt dazu bei, persönliche und sensible Informationen vor unbefugtem Zugriff zu schützen.</a:t>
            </a:r>
          </a:p>
          <a:p>
            <a:pPr lvl="1" algn="just">
              <a:buClr>
                <a:srgbClr val="FFAA5A"/>
              </a:buClr>
              <a:buFont typeface="Wingdings" panose="05000000000000000000" pitchFamily="2" charset="2"/>
              <a:buChar char="§"/>
            </a:pPr>
            <a:r>
              <a:rPr lang="en-US" dirty="0">
                <a:latin typeface="Aptos" panose="020B0004020202020204" pitchFamily="34" charset="0"/>
              </a:rPr>
              <a:t>Prävention von Identitätsdiebstahl - sichere </a:t>
            </a:r>
            <a:br>
              <a:rPr lang="en-US" dirty="0">
                <a:latin typeface="Aptos" panose="020B0004020202020204" pitchFamily="34" charset="0"/>
              </a:rPr>
            </a:br>
            <a:r>
              <a:rPr lang="en-US" dirty="0">
                <a:latin typeface="Aptos" panose="020B0004020202020204" pitchFamily="34" charset="0"/>
              </a:rPr>
              <a:t>Geräte vermindern das Risiko eines Identitätsdiebstahls.</a:t>
            </a:r>
          </a:p>
          <a:p>
            <a:pPr lvl="1" algn="just">
              <a:buClr>
                <a:srgbClr val="FFAA5A"/>
              </a:buClr>
              <a:buFont typeface="Wingdings" panose="05000000000000000000" pitchFamily="2" charset="2"/>
              <a:buChar char="§"/>
            </a:pPr>
            <a:r>
              <a:rPr lang="en-US" dirty="0">
                <a:latin typeface="Aptos" panose="020B0004020202020204" pitchFamily="34" charset="0"/>
              </a:rPr>
              <a:t>Finanzielle Sicherheit - sichere Geräte helfen, Finanzbetrug und unbefugte Transaktionen zu verhindern, indem sie Online-Banking-Anmeldeinformationen schützen.</a:t>
            </a:r>
          </a:p>
          <a:p>
            <a:pPr marL="0" indent="0">
              <a:buNone/>
            </a:pPr>
            <a:endParaRPr lang="mk-MK" dirty="0">
              <a:latin typeface="Aptos" panose="020B0004020202020204" pitchFamily="34" charset="0"/>
            </a:endParaRPr>
          </a:p>
        </p:txBody>
      </p:sp>
      <p:pic>
        <p:nvPicPr>
          <p:cNvPr id="5" name="Picture 2" descr="Secure Data - Cyber Security - | Cyber security, secure data… | Flickr">
            <a:extLst>
              <a:ext uri="{FF2B5EF4-FFF2-40B4-BE49-F238E27FC236}">
                <a16:creationId xmlns:a16="http://schemas.microsoft.com/office/drawing/2014/main" id="{624982E9-A594-B4E4-1B8E-B565C7A5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9" r="27315"/>
          <a:stretch/>
        </p:blipFill>
        <p:spPr bwMode="auto">
          <a:xfrm>
            <a:off x="7783716" y="2186412"/>
            <a:ext cx="3511957" cy="403921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321715"/>
      </p:ext>
    </p:extLst>
  </p:cSld>
  <p:clrMapOvr>
    <a:masterClrMapping/>
  </p:clrMapOvr>
</p:sld>
</file>

<file path=ppt/slides/slide17.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427" y="238999"/>
            <a:ext cx="9557220" cy="779462"/>
          </a:xfrm>
        </p:spPr>
        <p:txBody>
          <a:bodyPr>
            <a:normAutofit/>
          </a:bodyPr>
          <a:lstStyle/>
          <a:p>
            <a:pPr algn="l"/>
            <a:r>
              <a:rPr lang="en-US" sz="4800" dirty="0">
                <a:latin typeface="Aptos" panose="020B0004020202020204" pitchFamily="34" charset="0"/>
                <a:ea typeface="Cambria"/>
              </a:rPr>
              <a:t>Bewährte Praktiken für die Gerätesicherheit </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Zástupný objekt pre obsah 2">
            <a:extLst>
              <a:ext uri="{FF2B5EF4-FFF2-40B4-BE49-F238E27FC236}">
                <a16:creationId xmlns:a16="http://schemas.microsoft.com/office/drawing/2014/main" id="{B445A359-2F48-3428-5622-C8BE844F6F42}"/>
              </a:ext>
            </a:extLst>
          </p:cNvPr>
          <p:cNvGraphicFramePr>
            <a:graphicFrameLocks noGrp="1"/>
          </p:cNvGraphicFramePr>
          <p:nvPr>
            <p:ph idx="1"/>
            <p:extLst>
              <p:ext uri="{D42A27DB-BD31-4B8C-83A1-F6EECF244321}">
                <p14:modId xmlns:p14="http://schemas.microsoft.com/office/powerpoint/2010/main" val="3639218949"/>
              </p:ext>
            </p:extLst>
          </p:nvPr>
        </p:nvGraphicFramePr>
        <p:xfrm>
          <a:off x="986827" y="950614"/>
          <a:ext cx="10533028" cy="5102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24843"/>
      </p:ext>
    </p:extLst>
  </p:cSld>
  <p:clrMapOvr>
    <a:masterClrMapping/>
  </p:clrMapOvr>
</p:sld>
</file>

<file path=ppt/slides/slide18.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a:latin typeface="Aptos" panose="020B0004020202020204" pitchFamily="34" charset="0"/>
                <a:ea typeface="Cambria"/>
              </a:rPr>
              <a:t>Sicherheit von mobilen Geräten</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239647" y="1295922"/>
            <a:ext cx="9712705" cy="4858635"/>
          </a:xfrm>
        </p:spPr>
        <p:txBody>
          <a:bodyPr vert="horz" lIns="91440" tIns="45720" rIns="91440" bIns="45720" rtlCol="0">
            <a:normAutofit/>
          </a:bodyPr>
          <a:lstStyle/>
          <a:p>
            <a:pPr algn="just"/>
            <a:r>
              <a:rPr lang="en-US" sz="2400" dirty="0">
                <a:latin typeface="Aptos" panose="020B0004020202020204" pitchFamily="34" charset="0"/>
                <a:ea typeface="Cambria"/>
              </a:rPr>
              <a:t>Mobile Geräte, wie Smartphones und Tablets, sind aus unserem Alltag nicht mehr wegzudenken. </a:t>
            </a:r>
          </a:p>
          <a:p>
            <a:pPr algn="just"/>
            <a:r>
              <a:rPr lang="en-US" sz="2400" dirty="0">
                <a:latin typeface="Aptos" panose="020B0004020202020204" pitchFamily="34" charset="0"/>
                <a:ea typeface="Cambria"/>
              </a:rPr>
              <a:t>Wir benutzen sie häufig und speichern darin private persönliche Daten, Fotos, Notizen, Kontakte, Kalendereinträge usw.. </a:t>
            </a:r>
          </a:p>
          <a:p>
            <a:pPr algn="just"/>
            <a:r>
              <a:rPr lang="en-US" sz="2400" dirty="0">
                <a:latin typeface="Aptos" panose="020B0004020202020204" pitchFamily="34" charset="0"/>
                <a:ea typeface="Cambria"/>
              </a:rPr>
              <a:t>Gleichzeitig sind die mobilen Geräte mit verschiedenen Sensoren ausgestattet, mit denen sie zusätzliche Daten sammeln können. </a:t>
            </a:r>
          </a:p>
          <a:p>
            <a:pPr algn="just"/>
            <a:r>
              <a:rPr lang="en-US" sz="2400" dirty="0">
                <a:latin typeface="Aptos" panose="020B0004020202020204" pitchFamily="34" charset="0"/>
                <a:ea typeface="Cambria"/>
              </a:rPr>
              <a:t>Ein unbefugter Zugriff auf diese Sensoren, der Verlust privater Daten oder der Zugriff auf Daten durch Unbefugte wäre sicherlich keine angenehme Erfahrung. </a:t>
            </a:r>
          </a:p>
          <a:p>
            <a:pPr algn="just"/>
            <a:r>
              <a:rPr lang="en-US" sz="2400" dirty="0">
                <a:latin typeface="Aptos" panose="020B0004020202020204" pitchFamily="34" charset="0"/>
                <a:ea typeface="Cambria"/>
              </a:rPr>
              <a:t>Mobile Geräte müssen vor bösartiger Software und Angreifern geschützt werden, die ein Interesse daran haben, unser Gerät anzugreifen. </a:t>
            </a:r>
          </a:p>
        </p:txBody>
      </p:sp>
      <p:pic>
        <p:nvPicPr>
          <p:cNvPr id="4" name="Picture 2" descr="Phone Security Vector Pack - Openclipart">
            <a:extLst>
              <a:ext uri="{FF2B5EF4-FFF2-40B4-BE49-F238E27FC236}">
                <a16:creationId xmlns:a16="http://schemas.microsoft.com/office/drawing/2014/main" id="{1EF38879-595B-077B-8F22-479064BC5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8862" y="5361712"/>
            <a:ext cx="2022035" cy="1288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76920"/>
      </p:ext>
    </p:extLst>
  </p:cSld>
  <p:clrMapOvr>
    <a:masterClrMapping/>
  </p:clrMapOvr>
</p:sld>
</file>

<file path=ppt/slides/slide19.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55EE-8839-0381-77CF-15B2CCFBDEC1}"/>
              </a:ext>
            </a:extLst>
          </p:cNvPr>
          <p:cNvSpPr>
            <a:spLocks noGrp="1"/>
          </p:cNvSpPr>
          <p:nvPr>
            <p:ph type="title"/>
          </p:nvPr>
        </p:nvSpPr>
        <p:spPr>
          <a:xfrm>
            <a:off x="542526" y="194310"/>
            <a:ext cx="10662684" cy="713740"/>
          </a:xfrm>
        </p:spPr>
        <p:txBody>
          <a:bodyPr>
            <a:noAutofit/>
          </a:bodyPr>
          <a:lstStyle/>
          <a:p>
            <a:pPr algn="l"/>
            <a:r>
              <a:rPr lang="en-US" sz="3600" dirty="0">
                <a:latin typeface="Aptos" panose="020B0004020202020204" pitchFamily="34" charset="0"/>
              </a:rPr>
              <a:t>Sicherheit mobiler Geräte </a:t>
            </a:r>
            <a:r>
              <a:rPr lang="en-US" sz="3200" dirty="0">
                <a:solidFill>
                  <a:srgbClr val="FFAA5A"/>
                </a:solidFill>
                <a:latin typeface="Aptos" panose="020B0004020202020204" pitchFamily="34" charset="0"/>
              </a:rPr>
              <a:t>- bewährte Verfahren</a:t>
            </a:r>
            <a:endParaRPr lang="en-US" sz="3600" dirty="0">
              <a:solidFill>
                <a:srgbClr val="FFAA5A"/>
              </a:solidFill>
              <a:latin typeface="Aptos" panose="020B0004020202020204" pitchFamily="34" charset="0"/>
            </a:endParaRPr>
          </a:p>
        </p:txBody>
      </p:sp>
      <p:graphicFrame>
        <p:nvGraphicFramePr>
          <p:cNvPr id="5" name="Content Placeholder 2">
            <a:extLst>
              <a:ext uri="{FF2B5EF4-FFF2-40B4-BE49-F238E27FC236}">
                <a16:creationId xmlns:a16="http://schemas.microsoft.com/office/drawing/2014/main" id="{EE10AFE3-15DB-7321-7688-45503BB1654E}"/>
              </a:ext>
            </a:extLst>
          </p:cNvPr>
          <p:cNvGraphicFramePr>
            <a:graphicFrameLocks noGrp="1"/>
          </p:cNvGraphicFramePr>
          <p:nvPr>
            <p:ph idx="1"/>
            <p:extLst>
              <p:ext uri="{D42A27DB-BD31-4B8C-83A1-F6EECF244321}">
                <p14:modId xmlns:p14="http://schemas.microsoft.com/office/powerpoint/2010/main" val="1219532952"/>
              </p:ext>
            </p:extLst>
          </p:nvPr>
        </p:nvGraphicFramePr>
        <p:xfrm>
          <a:off x="838200" y="908050"/>
          <a:ext cx="10888980" cy="575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8086872"/>
      </p:ext>
    </p:extLst>
  </p:cSld>
  <p:clrMapOvr>
    <a:masterClrMapping/>
  </p:clrMapOvr>
</p:sld>
</file>

<file path=ppt/slides/slide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773620"/>
            <a:ext cx="4192477" cy="5583126"/>
          </a:xfrm>
        </p:spPr>
        <p:txBody>
          <a:bodyPr>
            <a:normAutofit/>
          </a:bodyPr>
          <a:lstStyle/>
          <a:p>
            <a:pPr algn="r"/>
            <a:r>
              <a:rPr lang="en-US" dirty="0">
                <a:solidFill>
                  <a:srgbClr val="FFAA5A"/>
                </a:solidFill>
                <a:latin typeface="Aptos" panose="020B0004020202020204" pitchFamily="34" charset="0"/>
                <a:cs typeface="Calibri Light" panose="020F0302020204030204" pitchFamily="34" charset="0"/>
              </a:rPr>
              <a:t>Unterabschnitt </a:t>
            </a:r>
            <a:r>
              <a:rPr lang="sk-SK" dirty="0">
                <a:solidFill>
                  <a:srgbClr val="FFAA5A"/>
                </a:solidFill>
                <a:latin typeface="Aptos" panose="020B0004020202020204" pitchFamily="34" charset="0"/>
                <a:cs typeface="Calibri Light" panose="020F0302020204030204" pitchFamily="34" charset="0"/>
              </a:rPr>
              <a:t>2</a:t>
            </a:r>
            <a:r>
              <a:rPr lang="en-US" dirty="0">
                <a:solidFill>
                  <a:srgbClr val="FFAA5A"/>
                </a:solidFill>
                <a:latin typeface="Aptos" panose="020B0004020202020204" pitchFamily="34" charset="0"/>
                <a:cs typeface="Calibri Light" panose="020F0302020204030204" pitchFamily="34" charset="0"/>
              </a:rPr>
              <a:t>: </a:t>
            </a:r>
            <a:br>
              <a:rPr lang="en-US" dirty="0">
                <a:latin typeface="Aptos" panose="020B0004020202020204" pitchFamily="34" charset="0"/>
                <a:cs typeface="Calibri Light" panose="020F0302020204030204" pitchFamily="34" charset="0"/>
              </a:rPr>
            </a:br>
            <a:r>
              <a:rPr lang="en-GB" dirty="0">
                <a:latin typeface="Aptos" panose="020B0004020202020204" pitchFamily="34" charset="0"/>
                <a:cs typeface="Calibri Light" panose="020F0302020204030204" pitchFamily="34" charset="0"/>
              </a:rPr>
              <a:t>Digitale </a:t>
            </a:r>
            <a:r>
              <a:rPr lang="sk-SK" dirty="0" err="1">
                <a:latin typeface="Aptos" panose="020B0004020202020204" pitchFamily="34" charset="0"/>
                <a:cs typeface="Calibri Light" panose="020F0302020204030204" pitchFamily="34" charset="0"/>
              </a:rPr>
              <a:t>Sicherheitsgewohnheiten</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1812790217"/>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95857" y="189953"/>
            <a:ext cx="9111517" cy="1050543"/>
          </a:xfrm>
        </p:spPr>
        <p:txBody>
          <a:bodyPr>
            <a:normAutofit fontScale="90000"/>
          </a:bodyPr>
          <a:lstStyle/>
          <a:p>
            <a:pPr algn="l"/>
            <a:r>
              <a:rPr lang="en-US" dirty="0">
                <a:latin typeface="Aptos" panose="020B0004020202020204" pitchFamily="34" charset="0"/>
              </a:rPr>
              <a:t>Sichere Nutzung von mobilen Anwendungen</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5185899" y="1494687"/>
            <a:ext cx="6148057" cy="4583553"/>
          </a:xfrm>
        </p:spPr>
        <p:txBody>
          <a:bodyPr>
            <a:normAutofit fontScale="92500" lnSpcReduction="10000"/>
          </a:bodyPr>
          <a:lstStyle/>
          <a:p>
            <a:pPr algn="just"/>
            <a:r>
              <a:rPr lang="en-US" dirty="0">
                <a:latin typeface="Aptos" panose="020B0004020202020204" pitchFamily="34" charset="0"/>
              </a:rPr>
              <a:t>Ein wichtiges Element der sicheren Nutzung von Mobilgeräten ist die sichere Verwendung der auf dem Gerät installierten Anwendungen.</a:t>
            </a:r>
          </a:p>
          <a:p>
            <a:pPr algn="just"/>
            <a:r>
              <a:rPr lang="en-US" dirty="0">
                <a:latin typeface="Aptos" panose="020B0004020202020204" pitchFamily="34" charset="0"/>
              </a:rPr>
              <a:t>Die unvorsichtige Installation und Nutzung verschiedener Anwendungen kann das mobile Gerät verschiedenen Sicherheitsbedrohungen und -risiken aussetzen und so die auf dem mobilen Gerät gespeicherten persönlichen Daten des Benutzers gefährden. </a:t>
            </a:r>
          </a:p>
          <a:p>
            <a:pPr algn="just"/>
            <a:r>
              <a:rPr lang="en-US" dirty="0">
                <a:latin typeface="Aptos" panose="020B0004020202020204" pitchFamily="34" charset="0"/>
              </a:rPr>
              <a:t>Durch die Einhaltung einer sicheren Gebrauchspraxis lassen sich die mit einem unvorsichtigen Gebrauch verbundenen Risiken minimieren und vermeiden.</a:t>
            </a:r>
          </a:p>
          <a:p>
            <a:pPr marL="0" indent="0" algn="just">
              <a:buNone/>
            </a:pPr>
            <a:endParaRPr lang="mk-MK" dirty="0">
              <a:latin typeface="Aptos" panose="020B0004020202020204" pitchFamily="34" charset="0"/>
            </a:endParaRPr>
          </a:p>
        </p:txBody>
      </p:sp>
      <p:pic>
        <p:nvPicPr>
          <p:cNvPr id="4" name="Picture 4" descr="Mobile device with apps">
            <a:extLst>
              <a:ext uri="{FF2B5EF4-FFF2-40B4-BE49-F238E27FC236}">
                <a16:creationId xmlns:a16="http://schemas.microsoft.com/office/drawing/2014/main" id="{1C1DBF00-35ED-52F2-0AE0-98D3F8781CAB}"/>
              </a:ext>
            </a:extLst>
          </p:cNvPr>
          <p:cNvPicPr>
            <a:picLocks noChangeAspect="1"/>
          </p:cNvPicPr>
          <p:nvPr/>
        </p:nvPicPr>
        <p:blipFill rotWithShape="1">
          <a:blip r:embed="rId2"/>
          <a:srcRect l="48660" r="9089"/>
          <a:stretch/>
        </p:blipFill>
        <p:spPr>
          <a:xfrm>
            <a:off x="1666742" y="1494687"/>
            <a:ext cx="3077274" cy="4096909"/>
          </a:xfrm>
          <a:prstGeom prst="rect">
            <a:avLst/>
          </a:prstGeom>
        </p:spPr>
      </p:pic>
    </p:spTree>
    <p:extLst>
      <p:ext uri="{BB962C8B-B14F-4D97-AF65-F5344CB8AC3E}">
        <p14:creationId xmlns:p14="http://schemas.microsoft.com/office/powerpoint/2010/main" val="1594165962"/>
      </p:ext>
    </p:extLst>
  </p:cSld>
  <p:clrMapOvr>
    <a:masterClrMapping/>
  </p:clrMapOvr>
</p:sld>
</file>

<file path=ppt/slides/slide21.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358095"/>
            <a:ext cx="11266242" cy="937827"/>
          </a:xfrm>
        </p:spPr>
        <p:txBody>
          <a:bodyPr>
            <a:normAutofit/>
          </a:bodyPr>
          <a:lstStyle/>
          <a:p>
            <a:pPr algn="l"/>
            <a:r>
              <a:rPr lang="en-US" sz="3600" dirty="0">
                <a:latin typeface="Aptos" panose="020B0004020202020204" pitchFamily="34" charset="0"/>
                <a:ea typeface="Cambria"/>
              </a:rPr>
              <a:t>Sichere Nutzung mobiler Anwendungen - </a:t>
            </a:r>
            <a:r>
              <a:rPr lang="sk-SK" sz="3200" dirty="0" err="1">
                <a:solidFill>
                  <a:srgbClr val="FFAA5A"/>
                </a:solidFill>
                <a:latin typeface="Aptos" panose="020B0004020202020204" pitchFamily="34" charset="0"/>
                <a:ea typeface="Cambria"/>
              </a:rPr>
              <a:t>bewährte </a:t>
            </a:r>
            <a:r>
              <a:rPr lang="sk-SK" sz="3200" dirty="0" err="1">
                <a:solidFill>
                  <a:srgbClr val="FFAA5A"/>
                </a:solidFill>
                <a:latin typeface="Aptos" panose="020B0004020202020204" pitchFamily="34" charset="0"/>
                <a:ea typeface="Cambria"/>
              </a:rPr>
              <a:t>Verfahren</a:t>
            </a:r>
            <a:endParaRPr lang="en-US" sz="36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1649394" y="1342002"/>
            <a:ext cx="9712705" cy="4858635"/>
          </a:xfrm>
        </p:spPr>
        <p:txBody>
          <a:bodyPr vert="horz" lIns="91440" tIns="45720" rIns="91440" bIns="45720" rtlCol="0">
            <a:normAutofit/>
          </a:bodyPr>
          <a:lstStyle/>
          <a:p>
            <a:pPr algn="just"/>
            <a:r>
              <a:rPr lang="en-US" sz="2600" b="1" dirty="0">
                <a:latin typeface="Aptos" panose="020B0004020202020204" pitchFamily="34" charset="0"/>
                <a:ea typeface="Cambria"/>
              </a:rPr>
              <a:t>Verwendung offizieller Anwendungen aus offiziellen App-Stores </a:t>
            </a:r>
            <a:r>
              <a:rPr lang="en-US" sz="2600" dirty="0">
                <a:latin typeface="Aptos" panose="020B0004020202020204" pitchFamily="34" charset="0"/>
                <a:ea typeface="Cambria"/>
              </a:rPr>
              <a:t>- Anwendungen in offiziellen App-Stores werden vor ihrer Veröffentlichung geprüft.</a:t>
            </a:r>
          </a:p>
          <a:p>
            <a:pPr algn="just"/>
            <a:r>
              <a:rPr lang="en-US" sz="2600" b="1" dirty="0">
                <a:latin typeface="Aptos" panose="020B0004020202020204" pitchFamily="34" charset="0"/>
                <a:ea typeface="Cambria"/>
              </a:rPr>
              <a:t>Aktualisierung mobiler Anwendungen </a:t>
            </a:r>
            <a:r>
              <a:rPr lang="en-US" sz="2600" dirty="0">
                <a:latin typeface="Aptos" panose="020B0004020202020204" pitchFamily="34" charset="0"/>
                <a:ea typeface="Cambria"/>
              </a:rPr>
              <a:t>- wie bei der sicheren Nutzung mobiler Geräte und der Aktualisierung des Betriebssystems des Geräts erhalten die Nutzer Verbesserungen der mobilen Anwendung, einschließlich der Beseitigung verschiedener Sicherheitslücken.</a:t>
            </a:r>
          </a:p>
          <a:p>
            <a:pPr algn="just"/>
            <a:r>
              <a:rPr lang="en-US" sz="2600" b="1" dirty="0">
                <a:latin typeface="Aptos" panose="020B0004020202020204" pitchFamily="34" charset="0"/>
                <a:ea typeface="Cambria"/>
              </a:rPr>
              <a:t>Berechtigungen von mobilen Anwendungen </a:t>
            </a:r>
            <a:r>
              <a:rPr lang="en-US" sz="2600" dirty="0">
                <a:latin typeface="Aptos" panose="020B0004020202020204" pitchFamily="34" charset="0"/>
                <a:ea typeface="Cambria"/>
              </a:rPr>
              <a:t>- Anwendungen können auf verschiedene Gerätefunktionen und nicht autorisierte Daten zugreifen, wenn der Benutzer der Anwendung wissentlich oder unwissentlich eine Berechtigung erteilt. Anwendungen mit böswilligen Absichten können Berechtigungen für Funktionen anfordern, die sie laut Beschreibung nicht benötigen sollten. </a:t>
            </a:r>
          </a:p>
        </p:txBody>
      </p:sp>
    </p:spTree>
    <p:extLst>
      <p:ext uri="{BB962C8B-B14F-4D97-AF65-F5344CB8AC3E}">
        <p14:creationId xmlns:p14="http://schemas.microsoft.com/office/powerpoint/2010/main" val="3375134446"/>
      </p:ext>
    </p:extLst>
  </p:cSld>
  <p:clrMapOvr>
    <a:masterClrMapping/>
  </p:clrMapOvr>
</p:sld>
</file>

<file path=ppt/slides/slide22.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95857" y="358095"/>
            <a:ext cx="11266242" cy="937827"/>
          </a:xfrm>
        </p:spPr>
        <p:txBody>
          <a:bodyPr>
            <a:normAutofit fontScale="90000"/>
          </a:bodyPr>
          <a:lstStyle/>
          <a:p>
            <a:pPr algn="l"/>
            <a:r>
              <a:rPr lang="en-US" sz="3600" dirty="0">
                <a:latin typeface="Aptos" panose="020B0004020202020204" pitchFamily="34" charset="0"/>
                <a:ea typeface="Cambria"/>
              </a:rPr>
              <a:t>Sichere Nutzung von mobilen Anwendungen - </a:t>
            </a:r>
            <a:r>
              <a:rPr lang="sk-SK" sz="3200" dirty="0" err="1">
                <a:solidFill>
                  <a:srgbClr val="FFAA5A"/>
                </a:solidFill>
                <a:latin typeface="Aptos" panose="020B0004020202020204" pitchFamily="34" charset="0"/>
                <a:ea typeface="Cambria"/>
              </a:rPr>
              <a:t>bewährte </a:t>
            </a:r>
            <a:r>
              <a:rPr lang="sk-SK" sz="3200" dirty="0" err="1">
                <a:solidFill>
                  <a:srgbClr val="FFAA5A"/>
                </a:solidFill>
                <a:latin typeface="Aptos" panose="020B0004020202020204" pitchFamily="34" charset="0"/>
                <a:ea typeface="Cambria"/>
              </a:rPr>
              <a:t>Praktiken </a:t>
            </a:r>
            <a:r>
              <a:rPr lang="sk-SK" sz="3200" dirty="0">
                <a:solidFill>
                  <a:srgbClr val="FFAA5A"/>
                </a:solidFill>
                <a:latin typeface="Aptos" panose="020B0004020202020204" pitchFamily="34" charset="0"/>
                <a:ea typeface="Cambria"/>
              </a:rPr>
              <a:t>- </a:t>
            </a:r>
            <a:r>
              <a:rPr lang="sk-SK" sz="3200" dirty="0" err="1">
                <a:solidFill>
                  <a:srgbClr val="FFAA5A"/>
                </a:solidFill>
                <a:latin typeface="Aptos" panose="020B0004020202020204" pitchFamily="34" charset="0"/>
                <a:ea typeface="Cambria"/>
              </a:rPr>
              <a:t>Fortsetzung</a:t>
            </a:r>
            <a:r>
              <a:rPr lang="sk-SK" sz="3200" dirty="0">
                <a:solidFill>
                  <a:srgbClr val="FFAA5A"/>
                </a:solidFill>
                <a:latin typeface="Aptos" panose="020B0004020202020204" pitchFamily="34" charset="0"/>
                <a:ea typeface="Cambria"/>
              </a:rPr>
              <a:t>. </a:t>
            </a:r>
            <a:endParaRPr lang="en-US" sz="36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2000816" y="1295922"/>
            <a:ext cx="8951536" cy="4851381"/>
          </a:xfrm>
        </p:spPr>
        <p:txBody>
          <a:bodyPr vert="horz" lIns="91440" tIns="45720" rIns="91440" bIns="45720" rtlCol="0">
            <a:noAutofit/>
          </a:bodyPr>
          <a:lstStyle/>
          <a:p>
            <a:pPr algn="just"/>
            <a:r>
              <a:rPr lang="en-US" sz="2200" b="1" dirty="0">
                <a:latin typeface="Aptos" panose="020B0004020202020204" pitchFamily="34" charset="0"/>
                <a:ea typeface="Cambria"/>
              </a:rPr>
              <a:t>In-App-Käufe </a:t>
            </a:r>
            <a:r>
              <a:rPr lang="en-US" sz="2200" dirty="0">
                <a:latin typeface="Aptos" panose="020B0004020202020204" pitchFamily="34" charset="0"/>
                <a:ea typeface="Cambria"/>
              </a:rPr>
              <a:t>- Anwendungen können verschiedene Käufe innerhalb der App selbst ermöglichen, z. B. um bestimmte kostenpflichtige Funktionen oder Spielelemente innerhalb eines Spiels zu erwerben. In-App-Käufe können auch ein </a:t>
            </a:r>
            <a:br>
              <a:rPr lang="en-US" sz="2200" dirty="0">
                <a:latin typeface="Aptos" panose="020B0004020202020204" pitchFamily="34" charset="0"/>
                <a:ea typeface="Cambria"/>
              </a:rPr>
            </a:br>
            <a:r>
              <a:rPr lang="en-US" sz="2200" dirty="0">
                <a:latin typeface="Aptos" panose="020B0004020202020204" pitchFamily="34" charset="0"/>
                <a:ea typeface="Cambria"/>
              </a:rPr>
              <a:t>ein Risiko für den Nutzer darstellen, nicht unbedingt in Bezug auf die Sicherheit, sondern in Bezug auf das Geldausgeben. </a:t>
            </a:r>
          </a:p>
          <a:p>
            <a:pPr algn="just"/>
            <a:r>
              <a:rPr lang="en-US" sz="2200" b="1" dirty="0">
                <a:latin typeface="Aptos" panose="020B0004020202020204" pitchFamily="34" charset="0"/>
                <a:ea typeface="Cambria"/>
              </a:rPr>
              <a:t>Werbung in mobilen Anwendungen </a:t>
            </a:r>
            <a:r>
              <a:rPr lang="en-US" sz="2200" dirty="0">
                <a:latin typeface="Aptos" panose="020B0004020202020204" pitchFamily="34" charset="0"/>
                <a:ea typeface="Cambria"/>
              </a:rPr>
              <a:t>- Werbung erscheint in Anwendungen, insbesondere in solchen, die den Nutzern kostenlos zur Verfügung gestellt werden. Die in mobilen Anwendungen angezeigte Werbung kann auch gewisse Sicherheitsrisiken mit sich bringen. In einer Anzeige kann bösartiger Code versteckt sein, der bei Interaktion des Nutzers mit einer solchen Anzeige ausgeführt wird.</a:t>
            </a:r>
          </a:p>
          <a:p>
            <a:pPr algn="just"/>
            <a:r>
              <a:rPr lang="en-US" sz="2200" b="1" dirty="0">
                <a:latin typeface="Aptos" panose="020B0004020202020204" pitchFamily="34" charset="0"/>
                <a:ea typeface="Cambria"/>
              </a:rPr>
              <a:t>Impersonation-Apps</a:t>
            </a:r>
            <a:r>
              <a:rPr lang="en-US" sz="2200" dirty="0">
                <a:latin typeface="Aptos" panose="020B0004020202020204" pitchFamily="34" charset="0"/>
                <a:ea typeface="Cambria"/>
              </a:rPr>
              <a:t>: Mit dieser Methode können Angreifer das Mobilgerät eines Benutzers infiltrieren, indem sie eine Anwendung erstellen, die wie eine andere bestehende Anwendung aussieht. Die betrügerische Anwendung kann einen nahezu identischen Namen, ein Symbol, Beschreibungen, Aussehen und Funktionen haben. </a:t>
            </a:r>
          </a:p>
        </p:txBody>
      </p:sp>
    </p:spTree>
    <p:extLst>
      <p:ext uri="{BB962C8B-B14F-4D97-AF65-F5344CB8AC3E}">
        <p14:creationId xmlns:p14="http://schemas.microsoft.com/office/powerpoint/2010/main" val="3132280756"/>
      </p:ext>
    </p:extLst>
  </p:cSld>
  <p:clrMapOvr>
    <a:masterClrMapping/>
  </p:clrMapOvr>
</p:sld>
</file>

<file path=ppt/slides/slide2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478F82-3055-437C-9E0D-3621F880BEED}"/>
              </a:ext>
            </a:extLst>
          </p:cNvPr>
          <p:cNvSpPr>
            <a:spLocks noGrp="1"/>
          </p:cNvSpPr>
          <p:nvPr>
            <p:ph type="title"/>
          </p:nvPr>
        </p:nvSpPr>
        <p:spPr>
          <a:xfrm>
            <a:off x="95857" y="189953"/>
            <a:ext cx="9111517" cy="1050543"/>
          </a:xfrm>
        </p:spPr>
        <p:txBody>
          <a:bodyPr>
            <a:normAutofit/>
          </a:bodyPr>
          <a:lstStyle/>
          <a:p>
            <a:pPr algn="l"/>
            <a:r>
              <a:rPr lang="en-US" dirty="0">
                <a:latin typeface="Aptos" panose="020B0004020202020204" pitchFamily="34" charset="0"/>
              </a:rPr>
              <a:t>Authentifizierungsmethoden</a:t>
            </a:r>
            <a:endParaRPr lang="mk-MK" dirty="0">
              <a:latin typeface="Aptos" panose="020B0004020202020204" pitchFamily="34" charset="0"/>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38DF3C-B57E-46C2-A047-2553EB3B2A82}"/>
              </a:ext>
            </a:extLst>
          </p:cNvPr>
          <p:cNvSpPr>
            <a:spLocks noGrp="1"/>
          </p:cNvSpPr>
          <p:nvPr>
            <p:ph idx="1"/>
          </p:nvPr>
        </p:nvSpPr>
        <p:spPr>
          <a:xfrm>
            <a:off x="4427145" y="1340067"/>
            <a:ext cx="6662368" cy="4583553"/>
          </a:xfrm>
        </p:spPr>
        <p:txBody>
          <a:bodyPr>
            <a:normAutofit lnSpcReduction="10000"/>
          </a:bodyPr>
          <a:lstStyle/>
          <a:p>
            <a:r>
              <a:rPr lang="en-US" dirty="0">
                <a:latin typeface="Aptos" panose="020B0004020202020204" pitchFamily="34" charset="0"/>
              </a:rPr>
              <a:t>Unterschiedliche persönliche Anforderungen erfordern unterschiedliche Sicherheitsniveaus, die durch sorgfältige Auswahl oder Kombination verschiedener verfügbarer Authentifizierungsmethoden erreicht werden. </a:t>
            </a:r>
          </a:p>
          <a:p>
            <a:r>
              <a:rPr lang="en-US" dirty="0">
                <a:latin typeface="Aptos" panose="020B0004020202020204" pitchFamily="34" charset="0"/>
              </a:rPr>
              <a:t>Das Benutzererlebnis spielt eine wichtige Rolle für die Zufriedenheit der Benutzer bei der Abwicklung von Online-Zahlungen. </a:t>
            </a:r>
          </a:p>
          <a:p>
            <a:r>
              <a:rPr lang="en-US" dirty="0">
                <a:latin typeface="Aptos" panose="020B0004020202020204" pitchFamily="34" charset="0"/>
              </a:rPr>
              <a:t>Daher muss die angewandte Authentifizierungsmethode gleichzeitig Komfort und Sicherheit bieten. </a:t>
            </a:r>
          </a:p>
          <a:p>
            <a:pPr marL="0" indent="0">
              <a:buNone/>
            </a:pPr>
            <a:endParaRPr lang="mk-MK" dirty="0">
              <a:latin typeface="Aptos" panose="020B0004020202020204" pitchFamily="34" charset="0"/>
            </a:endParaRPr>
          </a:p>
        </p:txBody>
      </p:sp>
      <p:pic>
        <p:nvPicPr>
          <p:cNvPr id="5" name="Picture 4" descr="3D technology art">
            <a:extLst>
              <a:ext uri="{FF2B5EF4-FFF2-40B4-BE49-F238E27FC236}">
                <a16:creationId xmlns:a16="http://schemas.microsoft.com/office/drawing/2014/main" id="{48C4F803-188C-7F2D-6F72-668B39A82984}"/>
              </a:ext>
            </a:extLst>
          </p:cNvPr>
          <p:cNvPicPr>
            <a:picLocks noChangeAspect="1"/>
          </p:cNvPicPr>
          <p:nvPr/>
        </p:nvPicPr>
        <p:blipFill rotWithShape="1">
          <a:blip r:embed="rId2"/>
          <a:srcRect l="12609" r="27991" b="-2"/>
          <a:stretch/>
        </p:blipFill>
        <p:spPr>
          <a:xfrm>
            <a:off x="1353680" y="1240496"/>
            <a:ext cx="2734224" cy="4907902"/>
          </a:xfrm>
          <a:prstGeom prst="rect">
            <a:avLst/>
          </a:prstGeom>
        </p:spPr>
      </p:pic>
    </p:spTree>
    <p:extLst>
      <p:ext uri="{BB962C8B-B14F-4D97-AF65-F5344CB8AC3E}">
        <p14:creationId xmlns:p14="http://schemas.microsoft.com/office/powerpoint/2010/main" val="1686211736"/>
      </p:ext>
    </p:extLst>
  </p:cSld>
  <p:clrMapOvr>
    <a:masterClrMapping/>
  </p:clrMapOvr>
</p:sld>
</file>

<file path=ppt/slides/slide24.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427" y="238999"/>
            <a:ext cx="9557220" cy="779462"/>
          </a:xfrm>
        </p:spPr>
        <p:txBody>
          <a:bodyPr>
            <a:normAutofit/>
          </a:bodyPr>
          <a:lstStyle/>
          <a:p>
            <a:pPr algn="l"/>
            <a:r>
              <a:rPr lang="en-US" sz="4800" dirty="0">
                <a:latin typeface="Aptos" panose="020B0004020202020204" pitchFamily="34" charset="0"/>
                <a:ea typeface="Cambria"/>
              </a:rPr>
              <a:t>Wichtigste Authentifizierungsmethoden</a:t>
            </a:r>
            <a:endParaRPr lang="en-US" sz="4000" dirty="0">
              <a:solidFill>
                <a:srgbClr val="FFAA5A"/>
              </a:solidFill>
              <a:latin typeface="Aptos" panose="020B0004020202020204" pitchFamily="34" charset="0"/>
              <a:ea typeface="Cambria"/>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26E48A5-C389-99C8-EBF8-691EB47665D7}"/>
              </a:ext>
            </a:extLst>
          </p:cNvPr>
          <p:cNvGraphicFramePr>
            <a:graphicFrameLocks noGrp="1"/>
          </p:cNvGraphicFramePr>
          <p:nvPr>
            <p:ph idx="1"/>
            <p:extLst>
              <p:ext uri="{D42A27DB-BD31-4B8C-83A1-F6EECF244321}">
                <p14:modId xmlns:p14="http://schemas.microsoft.com/office/powerpoint/2010/main" val="2692409432"/>
              </p:ext>
            </p:extLst>
          </p:nvPr>
        </p:nvGraphicFramePr>
        <p:xfrm>
          <a:off x="485379" y="1217890"/>
          <a:ext cx="11567160"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479370"/>
      </p:ext>
    </p:extLst>
  </p:cSld>
  <p:clrMapOvr>
    <a:masterClrMapping/>
  </p:clrMapOvr>
</p:sld>
</file>

<file path=ppt/slides/slide2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952AD-1F3B-EA10-8F19-67519ACE65E1}"/>
              </a:ext>
            </a:extLst>
          </p:cNvPr>
          <p:cNvSpPr>
            <a:spLocks noGrp="1"/>
          </p:cNvSpPr>
          <p:nvPr>
            <p:ph type="title"/>
          </p:nvPr>
        </p:nvSpPr>
        <p:spPr>
          <a:xfrm>
            <a:off x="371076" y="182246"/>
            <a:ext cx="1766334" cy="812164"/>
          </a:xfrm>
        </p:spPr>
        <p:txBody>
          <a:bodyPr/>
          <a:lstStyle/>
          <a:p>
            <a:r>
              <a:rPr lang="en-US" dirty="0">
                <a:latin typeface="Aptos" panose="020B0004020202020204" pitchFamily="34" charset="0"/>
              </a:rPr>
              <a:t>Quiz</a:t>
            </a:r>
          </a:p>
        </p:txBody>
      </p:sp>
      <p:sp>
        <p:nvSpPr>
          <p:cNvPr id="3" name="Content Placeholder 2">
            <a:extLst>
              <a:ext uri="{FF2B5EF4-FFF2-40B4-BE49-F238E27FC236}">
                <a16:creationId xmlns:a16="http://schemas.microsoft.com/office/drawing/2014/main" id="{09424C1F-4660-76B9-0FFA-635DD8063115}"/>
              </a:ext>
            </a:extLst>
          </p:cNvPr>
          <p:cNvSpPr>
            <a:spLocks noGrp="1"/>
          </p:cNvSpPr>
          <p:nvPr>
            <p:ph idx="1"/>
          </p:nvPr>
        </p:nvSpPr>
        <p:spPr>
          <a:xfrm>
            <a:off x="617220" y="1165860"/>
            <a:ext cx="10736580" cy="4080510"/>
          </a:xfrm>
        </p:spPr>
        <p:txBody>
          <a:bodyPr>
            <a:normAutofit/>
          </a:bodyPr>
          <a:lstStyle/>
          <a:p>
            <a:pPr marL="514350" indent="-514350">
              <a:buFont typeface="+mj-lt"/>
              <a:buAutoNum type="arabicPeriod"/>
            </a:pPr>
            <a:r>
              <a:rPr lang="en-US" sz="3600" dirty="0">
                <a:latin typeface="Aptos" panose="020B0004020202020204" pitchFamily="34" charset="0"/>
              </a:rPr>
              <a:t>Wie können Sie sicheres Surfen beschreiben?</a:t>
            </a:r>
          </a:p>
          <a:p>
            <a:pPr marL="514350" indent="-514350">
              <a:buFont typeface="+mj-lt"/>
              <a:buAutoNum type="arabicPeriod"/>
            </a:pPr>
            <a:r>
              <a:rPr lang="en-US" sz="3600" dirty="0">
                <a:latin typeface="Aptos" panose="020B0004020202020204" pitchFamily="34" charset="0"/>
              </a:rPr>
              <a:t>Welcher Anfang einer Website bedeutet eine sichere Website? </a:t>
            </a:r>
          </a:p>
          <a:p>
            <a:pPr marL="0" indent="0">
              <a:buNone/>
            </a:pPr>
            <a:r>
              <a:rPr lang="en-US" sz="3600" dirty="0">
                <a:latin typeface="Aptos" panose="020B0004020202020204" pitchFamily="34" charset="0"/>
                <a:sym typeface="Wingdings" panose="05000000000000000000" pitchFamily="2" charset="2"/>
              </a:rPr>
              <a:t>	 HTTP  HTTPS  HPTP</a:t>
            </a:r>
          </a:p>
          <a:p>
            <a:pPr marL="514350" indent="-514350">
              <a:buFont typeface="+mj-lt"/>
              <a:buAutoNum type="arabicPeriod" startAt="3"/>
            </a:pPr>
            <a:r>
              <a:rPr lang="en-US" sz="3600" dirty="0">
                <a:latin typeface="Aptos" panose="020B0004020202020204" pitchFamily="34" charset="0"/>
              </a:rPr>
              <a:t>Wie kann man Malware beschreiben?</a:t>
            </a:r>
          </a:p>
          <a:p>
            <a:pPr marL="514350" indent="-514350">
              <a:buFont typeface="+mj-lt"/>
              <a:buAutoNum type="arabicPeriod" startAt="3"/>
            </a:pPr>
            <a:r>
              <a:rPr lang="en-US" sz="3600" dirty="0">
                <a:latin typeface="Aptos" panose="020B0004020202020204" pitchFamily="34" charset="0"/>
              </a:rPr>
              <a:t>Nennen Sie zwei oder drei positive Aspekte von dauerhaften Anmeldungen.</a:t>
            </a:r>
          </a:p>
          <a:p>
            <a:pPr marL="514350" indent="-514350">
              <a:buFont typeface="+mj-lt"/>
              <a:buAutoNum type="arabicPeriod" startAt="3"/>
            </a:pPr>
            <a:r>
              <a:rPr lang="en-US" sz="3600" dirty="0">
                <a:latin typeface="Aptos" panose="020B0004020202020204" pitchFamily="34" charset="0"/>
              </a:rPr>
              <a:t>Nennen Sie zwei oder drei negative Aspekte von dauerhaften Anmeldungen. </a:t>
            </a:r>
          </a:p>
        </p:txBody>
      </p:sp>
      <p:pic>
        <p:nvPicPr>
          <p:cNvPr id="2050" name="Picture 2" descr="Question,quiz,think,thinking,answer - free image from needpix.com">
            <a:extLst>
              <a:ext uri="{FF2B5EF4-FFF2-40B4-BE49-F238E27FC236}">
                <a16:creationId xmlns:a16="http://schemas.microsoft.com/office/drawing/2014/main" id="{01A902AD-5A55-D9E9-7EEB-509CD8BA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3718" y="5114963"/>
            <a:ext cx="2768282" cy="17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738590"/>
      </p:ext>
    </p:extLst>
  </p:cSld>
  <p:clrMapOvr>
    <a:masterClrMapping/>
  </p:clrMapOvr>
</p:sld>
</file>

<file path=ppt/slides/slide2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stion,quiz,think,thinking,answer - free image from needpix.com">
            <a:extLst>
              <a:ext uri="{FF2B5EF4-FFF2-40B4-BE49-F238E27FC236}">
                <a16:creationId xmlns:a16="http://schemas.microsoft.com/office/drawing/2014/main" id="{01A902AD-5A55-D9E9-7EEB-509CD8BA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839" y="5332267"/>
            <a:ext cx="2423161" cy="1525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F952AD-1F3B-EA10-8F19-67519ACE65E1}"/>
              </a:ext>
            </a:extLst>
          </p:cNvPr>
          <p:cNvSpPr>
            <a:spLocks noGrp="1"/>
          </p:cNvSpPr>
          <p:nvPr>
            <p:ph type="title"/>
          </p:nvPr>
        </p:nvSpPr>
        <p:spPr>
          <a:xfrm>
            <a:off x="371076" y="182246"/>
            <a:ext cx="1766334" cy="812164"/>
          </a:xfrm>
        </p:spPr>
        <p:txBody>
          <a:bodyPr/>
          <a:lstStyle/>
          <a:p>
            <a:r>
              <a:rPr lang="en-US" dirty="0">
                <a:latin typeface="Aptos" panose="020B0004020202020204" pitchFamily="34" charset="0"/>
              </a:rPr>
              <a:t>Quiz</a:t>
            </a:r>
          </a:p>
        </p:txBody>
      </p:sp>
      <p:sp>
        <p:nvSpPr>
          <p:cNvPr id="3" name="Content Placeholder 2">
            <a:extLst>
              <a:ext uri="{FF2B5EF4-FFF2-40B4-BE49-F238E27FC236}">
                <a16:creationId xmlns:a16="http://schemas.microsoft.com/office/drawing/2014/main" id="{09424C1F-4660-76B9-0FFA-635DD8063115}"/>
              </a:ext>
            </a:extLst>
          </p:cNvPr>
          <p:cNvSpPr>
            <a:spLocks noGrp="1"/>
          </p:cNvSpPr>
          <p:nvPr>
            <p:ph idx="1"/>
          </p:nvPr>
        </p:nvSpPr>
        <p:spPr>
          <a:xfrm>
            <a:off x="548640" y="1486534"/>
            <a:ext cx="10736580" cy="5189220"/>
          </a:xfrm>
        </p:spPr>
        <p:txBody>
          <a:bodyPr>
            <a:normAutofit fontScale="92500"/>
          </a:bodyPr>
          <a:lstStyle/>
          <a:p>
            <a:pPr marL="536575" indent="-536575">
              <a:buFont typeface="+mj-lt"/>
              <a:buAutoNum type="arabicPeriod" startAt="6"/>
            </a:pPr>
            <a:r>
              <a:rPr lang="en-US" sz="3600" dirty="0">
                <a:latin typeface="Aptos" panose="020B0004020202020204" pitchFamily="34" charset="0"/>
              </a:rPr>
              <a:t>Was gehört zu den besten Praktiken der Gerätesicherheit?</a:t>
            </a:r>
          </a:p>
          <a:p>
            <a:pPr marL="514350" indent="-514350">
              <a:buFont typeface="+mj-lt"/>
              <a:buAutoNum type="arabicPeriod" startAt="6"/>
            </a:pPr>
            <a:r>
              <a:rPr lang="en-US" sz="3600" dirty="0">
                <a:latin typeface="Aptos" panose="020B0004020202020204" pitchFamily="34" charset="0"/>
              </a:rPr>
              <a:t>Was gehört nicht zur Sicherheit eines mobilen Geräts? </a:t>
            </a:r>
          </a:p>
          <a:p>
            <a:pPr marL="0" indent="0">
              <a:spcBef>
                <a:spcPts val="0"/>
              </a:spcBef>
              <a:buNone/>
            </a:pPr>
            <a:r>
              <a:rPr lang="en-US" sz="3600" dirty="0">
                <a:latin typeface="Aptos" panose="020B0004020202020204" pitchFamily="34" charset="0"/>
                <a:sym typeface="Wingdings" panose="05000000000000000000" pitchFamily="2" charset="2"/>
              </a:rPr>
              <a:t> Verwendung eines Antiviren-Systems  Betriebssystem-Updates</a:t>
            </a:r>
          </a:p>
          <a:p>
            <a:pPr marL="0" indent="0">
              <a:spcBef>
                <a:spcPts val="0"/>
              </a:spcBef>
              <a:buNone/>
            </a:pPr>
            <a:r>
              <a:rPr lang="en-US" sz="3600" dirty="0">
                <a:latin typeface="Aptos" panose="020B0004020202020204" pitchFamily="34" charset="0"/>
                <a:sym typeface="Wingdings" panose="05000000000000000000" pitchFamily="2" charset="2"/>
              </a:rPr>
              <a:t> Nutzung des öffentlichen </a:t>
            </a:r>
            <a:r>
              <a:rPr lang="sk-SK" sz="3600" dirty="0">
                <a:latin typeface="Aptos" panose="020B0004020202020204" pitchFamily="34" charset="0"/>
                <a:sym typeface="Wingdings" panose="05000000000000000000" pitchFamily="2" charset="2"/>
              </a:rPr>
              <a:t>Wi-Fi </a:t>
            </a:r>
            <a:r>
              <a:rPr lang="en-US" sz="3600" dirty="0">
                <a:latin typeface="Aptos" panose="020B0004020202020204" pitchFamily="34" charset="0"/>
                <a:sym typeface="Wingdings" panose="05000000000000000000" pitchFamily="2" charset="2"/>
              </a:rPr>
              <a:t> Ausschalten nicht genutzter Funktionen </a:t>
            </a:r>
          </a:p>
          <a:p>
            <a:pPr marL="536575" indent="-536575">
              <a:buFont typeface="+mj-lt"/>
              <a:buAutoNum type="arabicPeriod" startAt="8"/>
            </a:pPr>
            <a:r>
              <a:rPr lang="en-US" sz="3600" dirty="0">
                <a:latin typeface="Aptos" panose="020B0004020202020204" pitchFamily="34" charset="0"/>
              </a:rPr>
              <a:t>Welche bewährte Praxis der sicheren Nutzung von mobilen Anwendungen ist für Sie am wichtigsten?</a:t>
            </a:r>
          </a:p>
          <a:p>
            <a:pPr marL="514350" indent="-514350">
              <a:buFont typeface="+mj-lt"/>
              <a:buAutoNum type="arabicPeriod" startAt="8"/>
            </a:pPr>
            <a:r>
              <a:rPr lang="en-US" sz="3600" dirty="0">
                <a:latin typeface="Aptos" panose="020B0004020202020204" pitchFamily="34" charset="0"/>
              </a:rPr>
              <a:t>Ist es sicher, Anwendungen aus dem offiziellen App Store zu verwenden?</a:t>
            </a:r>
          </a:p>
          <a:p>
            <a:pPr marL="514350" indent="-514350">
              <a:buFont typeface="+mj-lt"/>
              <a:buAutoNum type="arabicPeriod" startAt="8"/>
            </a:pPr>
            <a:r>
              <a:rPr lang="en-US" sz="3600" dirty="0">
                <a:latin typeface="Aptos" panose="020B0004020202020204" pitchFamily="34" charset="0"/>
              </a:rPr>
              <a:t>Wie können Sie biometrische Authentifizierungsmethoden beschreiben?</a:t>
            </a:r>
          </a:p>
        </p:txBody>
      </p:sp>
    </p:spTree>
    <p:extLst>
      <p:ext uri="{BB962C8B-B14F-4D97-AF65-F5344CB8AC3E}">
        <p14:creationId xmlns:p14="http://schemas.microsoft.com/office/powerpoint/2010/main" val="936828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7996"/>
          </a:xfrm>
          <a:prstGeom prst="rect">
            <a:avLst/>
          </a:prstGeom>
        </p:spPr>
        <p:txBody>
          <a:bodyPr lIns="0" tIns="0" rIns="0" bIns="0" rtlCol="0" anchor="t">
            <a:spAutoFit/>
          </a:bodyPr>
          <a:lstStyle/>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Freie </a:t>
            </a:r>
            <a:r>
              <a:rPr kumimoji="0" lang="en-US" sz="2667" b="1" i="0" u="none" strike="noStrike" kern="1200" cap="none" spc="0" normalizeH="0" baseline="0" noProof="0" dirty="0">
                <a:ln>
                  <a:noFill/>
                </a:ln>
                <a:solidFill>
                  <a:srgbClr val="92BAB5"/>
                </a:solidFill>
                <a:effectLst/>
                <a:uLnTx/>
                <a:uFillTx/>
                <a:latin typeface="Aptos" panose="020B0004020202020204" pitchFamily="34" charset="0"/>
                <a:ea typeface="Inter"/>
                <a:cs typeface="Inter"/>
                <a:sym typeface="Inter"/>
              </a:rPr>
              <a:t>Lizenz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 Veröffentlichung steht unter der Creative </a:t>
            </a:r>
            <a:r>
              <a:rPr kumimoji="0" lang="en-US" sz="2133" b="0" i="0" u="none" strike="noStrike" kern="1200" cap="none" spc="0" normalizeH="0" baseline="0" noProof="0" dirty="0" err="1">
                <a:ln>
                  <a:noFill/>
                </a:ln>
                <a:solidFill>
                  <a:prstClr val="black"/>
                </a:solidFill>
                <a:effectLst/>
                <a:uLnTx/>
                <a:uFillTx/>
                <a:latin typeface="Aptos" panose="020B0004020202020204" pitchFamily="34" charset="0"/>
                <a:ea typeface="Inter"/>
                <a:cs typeface="Inter"/>
                <a:sym typeface="Inter"/>
              </a:rPr>
              <a:t>Commons-Lizenz </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CC BY- NC SA.</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endParaRP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kumimoji="0" lang="sk-SK"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muss</a:t>
            </a: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das Werk darf nicht zu kommerziellen Zwecken verwendet werden. </a:t>
            </a:r>
          </a:p>
          <a:p>
            <a:pPr marL="647732" marR="0" lvl="1" indent="-342917" algn="just" defTabSz="609630" rtl="0" eaLnBrk="1" fontAlgn="auto" latinLnBrk="0" hangingPunct="1">
              <a:lnSpc>
                <a:spcPts val="1803"/>
              </a:lnSpc>
              <a:spcBef>
                <a:spcPct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1" i="0" u="none" strike="noStrike" kern="1200" cap="none" spc="0" normalizeH="0" baseline="0" noProof="0" dirty="0">
                <a:ln>
                  <a:noFill/>
                </a:ln>
                <a:solidFill>
                  <a:srgbClr val="FFAA5A"/>
                </a:solidFill>
                <a:effectLst/>
                <a:uLnTx/>
                <a:uFillTx/>
                <a:latin typeface="Aptos" panose="020B0004020202020204" pitchFamily="34" charset="0"/>
                <a:ea typeface="Inter"/>
                <a:cs typeface="Inter"/>
                <a:sym typeface="Inter"/>
              </a:rPr>
              <a:t>Haftungsausschluss:</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marL="0" marR="0" lvl="0" indent="0" algn="just" defTabSz="609630" rtl="0" eaLnBrk="1" fontAlgn="auto" latinLnBrk="0" hangingPunct="1">
              <a:lnSpc>
                <a:spcPts val="1803"/>
              </a:lnSpc>
              <a:spcBef>
                <a:spcPct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a:bodyPr>
          <a:lstStyle/>
          <a:p>
            <a:pPr algn="l"/>
            <a:r>
              <a:rPr lang="en-US" dirty="0">
                <a:latin typeface="Aptos" panose="020B0004020202020204" pitchFamily="34" charset="0"/>
                <a:cs typeface="Calibri Light" panose="020F0302020204030204" pitchFamily="34" charset="0"/>
              </a:rPr>
              <a:t>Sicherheitsgewohnheiten im Internet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919078" y="1695736"/>
            <a:ext cx="10775302" cy="4351338"/>
          </a:xfrm>
        </p:spPr>
        <p:txBody>
          <a:bodyPr>
            <a:normAutofit/>
          </a:bodyPr>
          <a:lstStyle/>
          <a:p>
            <a:pPr algn="just"/>
            <a:r>
              <a:rPr lang="en-US" sz="2400" dirty="0">
                <a:latin typeface="Aptos" panose="020B0004020202020204" pitchFamily="34" charset="0"/>
                <a:ea typeface="Times New Roman" panose="02020603050405020304" pitchFamily="18" charset="0"/>
              </a:rPr>
              <a:t>Wenn Sie Ihr Haus sichern wollen, schließen Sie die Tür ab. Wenn Sie verhindern wollen, dass Ihr Fahrrad gestohlen wird, verwenden Sie ein Fahrradschloss. Wenn Sie Ihre wertvollen Besitztümer schützen wollen, bewahren Sie sie in einem Safe auf. Aber was tun Sie, um sich online zu schützen? </a:t>
            </a:r>
          </a:p>
          <a:p>
            <a:pPr algn="just"/>
            <a:r>
              <a:rPr lang="en-US" sz="2400" dirty="0">
                <a:latin typeface="Aptos" panose="020B0004020202020204" pitchFamily="34" charset="0"/>
                <a:ea typeface="Times New Roman" panose="02020603050405020304" pitchFamily="18" charset="0"/>
              </a:rPr>
              <a:t>Das moderne Leben ist grundlegend mit dem Internet verwoben. Nahezu jede tägliche Aufgabe kann heute online erledigt werden, und fast jeder besitzt mehrere Geräte, darunter Laptops, Telefone, Tablets, Smartwatches, Smart-TVs und mehr. </a:t>
            </a:r>
          </a:p>
          <a:p>
            <a:pPr algn="just"/>
            <a:r>
              <a:rPr lang="en-US" sz="2400" dirty="0">
                <a:latin typeface="Aptos" panose="020B0004020202020204" pitchFamily="34" charset="0"/>
                <a:ea typeface="Times New Roman" panose="02020603050405020304" pitchFamily="18" charset="0"/>
              </a:rPr>
              <a:t>Je mehr Konten und Geräte Sie online haben, desto größer ist die Gefahr, dass Kriminelle auf Ihre persönlichen Daten zugreifen und Sie ausnutzen.</a:t>
            </a: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8051587" cy="937827"/>
          </a:xfrm>
        </p:spPr>
        <p:txBody>
          <a:bodyPr>
            <a:normAutofit/>
          </a:bodyPr>
          <a:lstStyle/>
          <a:p>
            <a:pPr algn="l"/>
            <a:r>
              <a:rPr lang="en-US" sz="4400" dirty="0">
                <a:latin typeface="Aptos" panose="020B0004020202020204" pitchFamily="34" charset="0"/>
                <a:ea typeface="Cambria"/>
              </a:rPr>
              <a:t>Üben Sie sich im sicheren Surfen! </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algn="just"/>
            <a:r>
              <a:rPr lang="en-US" sz="2400" dirty="0">
                <a:latin typeface="Aptos" panose="020B0004020202020204" pitchFamily="34" charset="0"/>
                <a:ea typeface="Cambria"/>
              </a:rPr>
              <a:t>Sicheres Surfen bezieht sich auf die Praxis des sicheren Navigierens im Internet, um potenzielle Risiken wie Malware-Infektionen, Phishing-Angriffe und andere Online-Bedrohungen zu vermeiden. Hier sind einige wichtige Punkte zum Thema sicheres Surfen:</a:t>
            </a:r>
          </a:p>
          <a:p>
            <a:pPr lvl="1">
              <a:buClr>
                <a:srgbClr val="FFAA5A"/>
              </a:buClr>
              <a:buFont typeface="Wingdings" panose="05000000000000000000" pitchFamily="2" charset="2"/>
              <a:buChar char="§"/>
            </a:pPr>
            <a:r>
              <a:rPr lang="en-US" dirty="0">
                <a:latin typeface="Aptos" panose="020B0004020202020204" pitchFamily="34" charset="0"/>
                <a:ea typeface="Cambria"/>
              </a:rPr>
              <a:t>Sichere Websites</a:t>
            </a:r>
          </a:p>
          <a:p>
            <a:pPr lvl="1">
              <a:buClr>
                <a:srgbClr val="FFAA5A"/>
              </a:buClr>
              <a:buFont typeface="Wingdings" panose="05000000000000000000" pitchFamily="2" charset="2"/>
              <a:buChar char="§"/>
            </a:pPr>
            <a:r>
              <a:rPr lang="en-US" dirty="0">
                <a:latin typeface="Aptos" panose="020B0004020202020204" pitchFamily="34" charset="0"/>
                <a:ea typeface="Cambria"/>
              </a:rPr>
              <a:t>Phishing-Schutz </a:t>
            </a:r>
          </a:p>
          <a:p>
            <a:pPr lvl="1">
              <a:buClr>
                <a:srgbClr val="FFAA5A"/>
              </a:buClr>
              <a:buFont typeface="Wingdings" panose="05000000000000000000" pitchFamily="2" charset="2"/>
              <a:buChar char="§"/>
            </a:pPr>
            <a:r>
              <a:rPr lang="en-US" dirty="0">
                <a:latin typeface="Aptos" panose="020B0004020202020204" pitchFamily="34" charset="0"/>
                <a:ea typeface="Cambria"/>
              </a:rPr>
              <a:t>Erkennung von Malware </a:t>
            </a:r>
          </a:p>
          <a:p>
            <a:pPr lvl="1">
              <a:buClr>
                <a:srgbClr val="FFAA5A"/>
              </a:buClr>
              <a:buFont typeface="Wingdings" panose="05000000000000000000" pitchFamily="2" charset="2"/>
              <a:buChar char="§"/>
            </a:pPr>
            <a:r>
              <a:rPr lang="en-US" dirty="0">
                <a:latin typeface="Aptos" panose="020B0004020202020204" pitchFamily="34" charset="0"/>
                <a:ea typeface="Cambria"/>
              </a:rPr>
              <a:t>URL-Reputation</a:t>
            </a:r>
          </a:p>
          <a:p>
            <a:pPr lvl="1">
              <a:buClr>
                <a:srgbClr val="FFAA5A"/>
              </a:buClr>
              <a:buFont typeface="Wingdings" panose="05000000000000000000" pitchFamily="2" charset="2"/>
              <a:buChar char="§"/>
            </a:pPr>
            <a:r>
              <a:rPr lang="en-US" dirty="0">
                <a:latin typeface="Aptos" panose="020B0004020202020204" pitchFamily="34" charset="0"/>
                <a:ea typeface="Cambria"/>
              </a:rPr>
              <a:t>Schutz herunterladen </a:t>
            </a:r>
          </a:p>
          <a:p>
            <a:pPr lvl="1">
              <a:buClr>
                <a:srgbClr val="FFAA5A"/>
              </a:buClr>
              <a:buFont typeface="Wingdings" panose="05000000000000000000" pitchFamily="2" charset="2"/>
              <a:buChar char="§"/>
            </a:pPr>
            <a:r>
              <a:rPr lang="en-US" dirty="0">
                <a:latin typeface="Aptos" panose="020B0004020202020204" pitchFamily="34" charset="0"/>
                <a:ea typeface="Cambria"/>
              </a:rPr>
              <a:t>Browser-Sicherheitseinstellungen </a:t>
            </a:r>
          </a:p>
          <a:p>
            <a:pPr lvl="1">
              <a:buClr>
                <a:srgbClr val="FFAA5A"/>
              </a:buClr>
              <a:buFont typeface="Wingdings" panose="05000000000000000000" pitchFamily="2" charset="2"/>
              <a:buChar char="§"/>
            </a:pPr>
            <a:r>
              <a:rPr lang="en-US" dirty="0">
                <a:latin typeface="Aptos" panose="020B0004020202020204" pitchFamily="34" charset="0"/>
                <a:ea typeface="Cambria"/>
              </a:rPr>
              <a:t>Pädagogische Ressourcen </a:t>
            </a:r>
          </a:p>
        </p:txBody>
      </p:sp>
      <p:pic>
        <p:nvPicPr>
          <p:cNvPr id="5" name="Picture 2" descr="K.G. Orphanides, Author at Trusted Reviews">
            <a:extLst>
              <a:ext uri="{FF2B5EF4-FFF2-40B4-BE49-F238E27FC236}">
                <a16:creationId xmlns:a16="http://schemas.microsoft.com/office/drawing/2014/main" id="{8FB100B3-E823-CEFB-A52E-86EECB97A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52" y="2317111"/>
            <a:ext cx="4092874" cy="272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44413"/>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626229" cy="937827"/>
          </a:xfrm>
        </p:spPr>
        <p:txBody>
          <a:bodyPr>
            <a:normAutofit fontScale="90000"/>
          </a:bodyPr>
          <a:lstStyle/>
          <a:p>
            <a:pPr algn="l"/>
            <a:r>
              <a:rPr lang="en-US" sz="4400" dirty="0">
                <a:latin typeface="Aptos" panose="020B0004020202020204" pitchFamily="34" charset="0"/>
                <a:ea typeface="Cambria"/>
              </a:rPr>
              <a:t>Üben Sie sicheres Surfen! - </a:t>
            </a:r>
            <a:r>
              <a:rPr lang="sk-SK" sz="3600" dirty="0" err="1">
                <a:solidFill>
                  <a:srgbClr val="FFAA5A"/>
                </a:solidFill>
                <a:latin typeface="Aptos" panose="020B0004020202020204" pitchFamily="34" charset="0"/>
                <a:ea typeface="Cambria"/>
              </a:rPr>
              <a:t>Sichere </a:t>
            </a:r>
            <a:r>
              <a:rPr lang="sk-SK" sz="3600" dirty="0" err="1">
                <a:solidFill>
                  <a:srgbClr val="FFAA5A"/>
                </a:solidFill>
                <a:latin typeface="Aptos" panose="020B0004020202020204" pitchFamily="34" charset="0"/>
                <a:ea typeface="Cambria"/>
              </a:rPr>
              <a:t>Websites</a:t>
            </a:r>
            <a:endParaRPr lang="en-US" sz="4400" dirty="0">
              <a:solidFill>
                <a:srgbClr val="FFAA5A"/>
              </a:solidFill>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916032" y="1525970"/>
            <a:ext cx="6745016" cy="4858635"/>
          </a:xfrm>
        </p:spPr>
        <p:txBody>
          <a:bodyPr vert="horz" lIns="91440" tIns="45720" rIns="91440" bIns="45720" rtlCol="0">
            <a:normAutofit/>
          </a:bodyPr>
          <a:lstStyle/>
          <a:p>
            <a:pPr algn="just"/>
            <a:r>
              <a:rPr lang="en-US" sz="2400" dirty="0">
                <a:latin typeface="Aptos" panose="020B0004020202020204" pitchFamily="34" charset="0"/>
                <a:ea typeface="Cambria"/>
              </a:rPr>
              <a:t>Sicheres Surfen bedeutet, auf sichere und vertrauenswürdige Websites zuzugreifen.</a:t>
            </a:r>
          </a:p>
          <a:p>
            <a:pPr algn="just"/>
            <a:r>
              <a:rPr lang="en-US" sz="2400" dirty="0">
                <a:latin typeface="Aptos" panose="020B0004020202020204" pitchFamily="34" charset="0"/>
                <a:ea typeface="Cambria"/>
              </a:rPr>
              <a:t>Dazu gehören Websites, die </a:t>
            </a:r>
            <a:r>
              <a:rPr lang="en-US" sz="2400" dirty="0">
                <a:latin typeface="Aptos" panose="020B0004020202020204" pitchFamily="34" charset="0"/>
                <a:ea typeface="Cambria"/>
              </a:rPr>
              <a:t>HTTPS-Verschlüsselung </a:t>
            </a:r>
            <a:r>
              <a:rPr lang="en-US" sz="2400" dirty="0">
                <a:latin typeface="Aptos" panose="020B0004020202020204" pitchFamily="34" charset="0"/>
                <a:ea typeface="Cambria"/>
              </a:rPr>
              <a:t>verwenden</a:t>
            </a:r>
            <a:r>
              <a:rPr lang="en-US" sz="2400" dirty="0">
                <a:latin typeface="Aptos" panose="020B0004020202020204" pitchFamily="34" charset="0"/>
                <a:ea typeface="Cambria"/>
              </a:rPr>
              <a:t>, um die Datenübertragung zwischen dem Browser des Nutzers und dem Server der Website zu schützen.</a:t>
            </a:r>
          </a:p>
          <a:p>
            <a:pPr algn="just"/>
            <a:r>
              <a:rPr lang="en-US" sz="2400" dirty="0">
                <a:latin typeface="Aptos" panose="020B0004020202020204" pitchFamily="34" charset="0"/>
                <a:ea typeface="Cambria"/>
              </a:rPr>
              <a:t>Spezialtipp 1: </a:t>
            </a:r>
            <a:r>
              <a:rPr lang="en-US" sz="2400" b="1" dirty="0">
                <a:solidFill>
                  <a:srgbClr val="FFAA5A"/>
                </a:solidFill>
                <a:latin typeface="Aptos" panose="020B0004020202020204" pitchFamily="34" charset="0"/>
                <a:ea typeface="Cambria"/>
              </a:rPr>
              <a:t>Ignorieren Sie die Website-Warnung nicht!</a:t>
            </a:r>
          </a:p>
          <a:p>
            <a:pPr algn="just"/>
            <a:r>
              <a:rPr lang="en-US" sz="2400" dirty="0">
                <a:latin typeface="Aptos" panose="020B0004020202020204" pitchFamily="34" charset="0"/>
                <a:ea typeface="Cambria"/>
              </a:rPr>
              <a:t>Spezialtipp 2: </a:t>
            </a:r>
            <a:r>
              <a:rPr lang="en-US" sz="2400" b="1" dirty="0">
                <a:solidFill>
                  <a:srgbClr val="FFAA5A"/>
                </a:solidFill>
                <a:latin typeface="Aptos" panose="020B0004020202020204" pitchFamily="34" charset="0"/>
                <a:ea typeface="Cambria"/>
              </a:rPr>
              <a:t>Website-Checker verwenden!</a:t>
            </a:r>
          </a:p>
        </p:txBody>
      </p:sp>
      <p:sp>
        <p:nvSpPr>
          <p:cNvPr id="4" name="TextBox 5">
            <a:extLst>
              <a:ext uri="{FF2B5EF4-FFF2-40B4-BE49-F238E27FC236}">
                <a16:creationId xmlns:a16="http://schemas.microsoft.com/office/drawing/2014/main" id="{B06630D0-10EA-8F81-DA04-AB6AB102D9FC}"/>
              </a:ext>
            </a:extLst>
          </p:cNvPr>
          <p:cNvSpPr txBox="1"/>
          <p:nvPr/>
        </p:nvSpPr>
        <p:spPr>
          <a:xfrm>
            <a:off x="7462087" y="5275968"/>
            <a:ext cx="4155541" cy="1015663"/>
          </a:xfrm>
          <a:prstGeom prst="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a:latin typeface="Aptos" panose="020B0004020202020204" pitchFamily="34" charset="0"/>
                <a:hlinkClick r:id="rId2"/>
              </a:rPr>
              <a:t>https://transparencyreport.google.com/safe-browsing/search</a:t>
            </a:r>
            <a:endParaRPr lang="en-US" sz="2000" dirty="0">
              <a:latin typeface="Aptos" panose="020B0004020202020204" pitchFamily="34" charset="0"/>
            </a:endParaRPr>
          </a:p>
          <a:p>
            <a:endParaRPr lang="en-US" sz="2000" dirty="0"/>
          </a:p>
        </p:txBody>
      </p:sp>
      <p:sp>
        <p:nvSpPr>
          <p:cNvPr id="6" name="Arrow: Right 7">
            <a:extLst>
              <a:ext uri="{FF2B5EF4-FFF2-40B4-BE49-F238E27FC236}">
                <a16:creationId xmlns:a16="http://schemas.microsoft.com/office/drawing/2014/main" id="{76D2186A-2257-7EB9-3A43-C29FB8FF5AC7}"/>
              </a:ext>
            </a:extLst>
          </p:cNvPr>
          <p:cNvSpPr/>
          <p:nvPr/>
        </p:nvSpPr>
        <p:spPr>
          <a:xfrm rot="2747367">
            <a:off x="7416823" y="4693029"/>
            <a:ext cx="642796" cy="389826"/>
          </a:xfrm>
          <a:prstGeom prst="rightArrow">
            <a:avLst/>
          </a:prstGeom>
          <a:solidFill>
            <a:srgbClr val="92BAB5"/>
          </a:solidFill>
          <a:ln>
            <a:solidFill>
              <a:srgbClr val="FFA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a:extLst>
              <a:ext uri="{FF2B5EF4-FFF2-40B4-BE49-F238E27FC236}">
                <a16:creationId xmlns:a16="http://schemas.microsoft.com/office/drawing/2014/main" id="{8CAB47CA-836A-1330-A7B1-DF6EC52D779A}"/>
              </a:ext>
            </a:extLst>
          </p:cNvPr>
          <p:cNvPicPr>
            <a:picLocks noChangeAspect="1"/>
          </p:cNvPicPr>
          <p:nvPr/>
        </p:nvPicPr>
        <p:blipFill>
          <a:blip r:embed="rId3"/>
          <a:stretch>
            <a:fillRect/>
          </a:stretch>
        </p:blipFill>
        <p:spPr>
          <a:xfrm>
            <a:off x="895235" y="1837327"/>
            <a:ext cx="3555256" cy="2287049"/>
          </a:xfrm>
          <a:prstGeom prst="rect">
            <a:avLst/>
          </a:prstGeom>
        </p:spPr>
      </p:pic>
      <p:sp>
        <p:nvSpPr>
          <p:cNvPr id="9" name="Arrow: Right 7">
            <a:extLst>
              <a:ext uri="{FF2B5EF4-FFF2-40B4-BE49-F238E27FC236}">
                <a16:creationId xmlns:a16="http://schemas.microsoft.com/office/drawing/2014/main" id="{A6C85500-89BF-2CFA-D74A-0D6CE5247E93}"/>
              </a:ext>
            </a:extLst>
          </p:cNvPr>
          <p:cNvSpPr/>
          <p:nvPr/>
        </p:nvSpPr>
        <p:spPr>
          <a:xfrm rot="13344200">
            <a:off x="4394570" y="3433592"/>
            <a:ext cx="642796" cy="389826"/>
          </a:xfrm>
          <a:prstGeom prst="rightArrow">
            <a:avLst/>
          </a:prstGeom>
          <a:solidFill>
            <a:srgbClr val="92BAB5"/>
          </a:solidFill>
          <a:ln>
            <a:solidFill>
              <a:srgbClr val="FFA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7737873"/>
      </p:ext>
    </p:extLst>
  </p:cSld>
  <p:clrMapOvr>
    <a:masterClrMapping/>
  </p:clrMapOvr>
</p:sld>
</file>

<file path=ppt/slides/slide6.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algn="l"/>
            <a:r>
              <a:rPr lang="en-US" sz="4800" dirty="0">
                <a:latin typeface="Aptos" panose="020B0004020202020204" pitchFamily="34" charset="0"/>
                <a:ea typeface="Cambria"/>
              </a:rPr>
              <a:t>Sicheres Surfen üben! - </a:t>
            </a:r>
            <a:r>
              <a:rPr lang="sk-SK" sz="4000" dirty="0" err="1">
                <a:solidFill>
                  <a:srgbClr val="FFAA5A"/>
                </a:solidFill>
                <a:latin typeface="Aptos" panose="020B0004020202020204" pitchFamily="34" charset="0"/>
                <a:ea typeface="Cambria"/>
              </a:rPr>
              <a:t>Phishing-Schutz</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424132"/>
            <a:ext cx="10775302" cy="4351338"/>
          </a:xfrm>
        </p:spPr>
        <p:txBody>
          <a:bodyPr>
            <a:normAutofit/>
          </a:bodyPr>
          <a:lstStyle/>
          <a:p>
            <a:pPr algn="just"/>
            <a:r>
              <a:rPr lang="en-US" dirty="0">
                <a:latin typeface="Aptos" panose="020B0004020202020204" pitchFamily="34" charset="0"/>
                <a:ea typeface="Times New Roman" panose="02020603050405020304" pitchFamily="18" charset="0"/>
              </a:rPr>
              <a:t>Phishing bedeutet, dass ein Cyberkrimineller versucht, Sie dazu zu bringen, ihm vertrauliche Informationen zu geben, indem er sich als legitime Quelle ausgibt. </a:t>
            </a:r>
          </a:p>
          <a:p>
            <a:pPr algn="just"/>
            <a:r>
              <a:rPr lang="en-US" dirty="0">
                <a:latin typeface="Aptos" panose="020B0004020202020204" pitchFamily="34" charset="0"/>
                <a:ea typeface="Times New Roman" panose="02020603050405020304" pitchFamily="18" charset="0"/>
              </a:rPr>
              <a:t>Zum Phishing-Schutz gehören sichere Browsing-Tools und Funktionen, die den Nutzern helfen, Phishing-Websites zu erkennen und zu vermeiden, die versuchen, sensible Informationen wie Anmeldedaten, Kreditkartennummern oder persönliche Daten zu stehlen.</a:t>
            </a:r>
          </a:p>
          <a:p>
            <a:pPr algn="just"/>
            <a:r>
              <a:rPr lang="en-US" dirty="0">
                <a:latin typeface="Aptos" panose="020B0004020202020204" pitchFamily="34" charset="0"/>
                <a:ea typeface="Times New Roman" panose="02020603050405020304" pitchFamily="18" charset="0"/>
              </a:rPr>
              <a:t>Allgemeine Warnungen: </a:t>
            </a:r>
          </a:p>
          <a:p>
            <a:pPr lvl="1" algn="just">
              <a:buClr>
                <a:srgbClr val="FFAA5A"/>
              </a:buClr>
              <a:buFont typeface="Wingdings" panose="05000000000000000000" pitchFamily="2" charset="2"/>
              <a:buChar char="§"/>
            </a:pPr>
            <a:r>
              <a:rPr lang="en-US" dirty="0">
                <a:latin typeface="Aptos" panose="020B0004020202020204" pitchFamily="34" charset="0"/>
                <a:ea typeface="Times New Roman" panose="02020603050405020304" pitchFamily="18" charset="0"/>
              </a:rPr>
              <a:t>Ungewohnte Begrüßung oder Tonfall</a:t>
            </a:r>
          </a:p>
          <a:p>
            <a:pPr lvl="1" algn="just">
              <a:buClr>
                <a:srgbClr val="FFAA5A"/>
              </a:buClr>
              <a:buFont typeface="Wingdings" panose="05000000000000000000" pitchFamily="2" charset="2"/>
              <a:buChar char="§"/>
            </a:pPr>
            <a:r>
              <a:rPr lang="en-US" dirty="0">
                <a:latin typeface="Aptos" panose="020B0004020202020204" pitchFamily="34" charset="0"/>
                <a:ea typeface="Times New Roman" panose="02020603050405020304" pitchFamily="18" charset="0"/>
              </a:rPr>
              <a:t>Grammatik- und Rechtschreibfehler</a:t>
            </a:r>
          </a:p>
          <a:p>
            <a:pPr lvl="1" algn="just">
              <a:buClr>
                <a:srgbClr val="FFAA5A"/>
              </a:buClr>
              <a:buFont typeface="Wingdings" panose="05000000000000000000" pitchFamily="2" charset="2"/>
              <a:buChar char="§"/>
            </a:pPr>
            <a:r>
              <a:rPr lang="en-US" dirty="0">
                <a:latin typeface="Aptos" panose="020B0004020202020204" pitchFamily="34" charset="0"/>
                <a:ea typeface="Times New Roman" panose="02020603050405020304" pitchFamily="18" charset="0"/>
              </a:rPr>
              <a:t>Sinn für Dringlichkeit</a:t>
            </a:r>
          </a:p>
        </p:txBody>
      </p:sp>
      <p:sp>
        <p:nvSpPr>
          <p:cNvPr id="4" name="Scroll: Horizontal 3">
            <a:extLst>
              <a:ext uri="{FF2B5EF4-FFF2-40B4-BE49-F238E27FC236}">
                <a16:creationId xmlns:a16="http://schemas.microsoft.com/office/drawing/2014/main" id="{024579CB-5BF0-BE6F-3C12-EF97ABE84795}"/>
              </a:ext>
            </a:extLst>
          </p:cNvPr>
          <p:cNvSpPr/>
          <p:nvPr/>
        </p:nvSpPr>
        <p:spPr>
          <a:xfrm>
            <a:off x="5497083" y="4224939"/>
            <a:ext cx="6320790" cy="2166303"/>
          </a:xfrm>
          <a:prstGeom prst="horizontalScroll">
            <a:avLst/>
          </a:prstGeom>
          <a:solidFill>
            <a:srgbClr val="92BAB5"/>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0" i="0" dirty="0">
                <a:solidFill>
                  <a:srgbClr val="242424"/>
                </a:solidFill>
                <a:effectLst/>
                <a:latin typeface="Aptos" panose="020B0004020202020204" pitchFamily="34" charset="0"/>
              </a:rPr>
              <a:t>F: Haben Sie jemals eine E-Mail von Ihrer Bank erhalten, in der Sie dringend aufgefordert werden, Ihre persönlichen Daten einzugeben, um Ihr Konto zu sichern? </a:t>
            </a:r>
            <a:endParaRPr lang="en-US" sz="2400" dirty="0">
              <a:latin typeface="Aptos" panose="020B0004020202020204" pitchFamily="34" charset="0"/>
            </a:endParaRPr>
          </a:p>
        </p:txBody>
      </p:sp>
    </p:spTree>
    <p:extLst>
      <p:ext uri="{BB962C8B-B14F-4D97-AF65-F5344CB8AC3E}">
        <p14:creationId xmlns:p14="http://schemas.microsoft.com/office/powerpoint/2010/main" val="2931072224"/>
      </p:ext>
    </p:extLst>
  </p:cSld>
  <p:clrMapOvr>
    <a:masterClrMapping/>
  </p:clrMapOvr>
</p:sld>
</file>

<file path=ppt/slides/slide7.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251102" y="358095"/>
            <a:ext cx="9680549" cy="937827"/>
          </a:xfrm>
        </p:spPr>
        <p:txBody>
          <a:bodyPr>
            <a:normAutofit fontScale="90000"/>
          </a:bodyPr>
          <a:lstStyle/>
          <a:p>
            <a:pPr algn="l"/>
            <a:r>
              <a:rPr lang="en-US" sz="4400" dirty="0">
                <a:latin typeface="Aptos" panose="020B0004020202020204" pitchFamily="34" charset="0"/>
                <a:ea typeface="Cambria"/>
              </a:rPr>
              <a:t>Sicheres Surfen üben! - </a:t>
            </a:r>
            <a:r>
              <a:rPr lang="sk-SK" sz="3600" dirty="0" err="1">
                <a:solidFill>
                  <a:srgbClr val="FFAA5A"/>
                </a:solidFill>
                <a:latin typeface="Aptos" panose="020B0004020202020204" pitchFamily="34" charset="0"/>
                <a:ea typeface="Cambria"/>
              </a:rPr>
              <a:t>Malware-Erkennung</a:t>
            </a:r>
            <a:endParaRPr lang="en-US" sz="4400" dirty="0">
              <a:latin typeface="Aptos" panose="020B0004020202020204" pitchFamily="34" charset="0"/>
              <a:ea typeface="Cambria"/>
            </a:endParaRP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4818954" y="1435435"/>
            <a:ext cx="6549887" cy="4858635"/>
          </a:xfrm>
        </p:spPr>
        <p:txBody>
          <a:bodyPr vert="horz" lIns="91440" tIns="45720" rIns="91440" bIns="45720" rtlCol="0">
            <a:normAutofit fontScale="92500" lnSpcReduction="10000"/>
          </a:bodyPr>
          <a:lstStyle/>
          <a:p>
            <a:pPr algn="just"/>
            <a:r>
              <a:rPr lang="en-US" sz="2400" dirty="0">
                <a:latin typeface="Aptos" panose="020B0004020202020204" pitchFamily="34" charset="0"/>
                <a:ea typeface="Cambria"/>
              </a:rPr>
              <a:t>Malware oder bösartige Software ist jedes Programm oder jede Datei, die einen Computer, ein Netzwerk oder einen Server absichtlich schädigt.</a:t>
            </a:r>
          </a:p>
          <a:p>
            <a:pPr algn="just"/>
            <a:r>
              <a:rPr lang="en-US" sz="2400" dirty="0">
                <a:latin typeface="Aptos" panose="020B0004020202020204" pitchFamily="34" charset="0"/>
                <a:ea typeface="Cambria"/>
              </a:rPr>
              <a:t>Safe-Browsing-Technologien helfen bei der Erkennung und Blockierung des Zugriffs auf Websites, die Malware oder bösartigen Code enthalten, und verringern so das Risiko, dass das Gerät des Benutzers mit Viren, Ransomware oder anderen Formen von Malware infiziert wird.</a:t>
            </a:r>
          </a:p>
          <a:p>
            <a:pPr algn="just"/>
            <a:r>
              <a:rPr lang="en-US" sz="2400" dirty="0">
                <a:latin typeface="Aptos" panose="020B0004020202020204" pitchFamily="34" charset="0"/>
                <a:ea typeface="Cambria"/>
              </a:rPr>
              <a:t>Ihr Gerät wurde möglicherweise mit Malware infiziert:</a:t>
            </a:r>
          </a:p>
          <a:p>
            <a:pPr lvl="1">
              <a:buClr>
                <a:srgbClr val="FFAA5A"/>
              </a:buClr>
              <a:buFont typeface="Wingdings" panose="05000000000000000000" pitchFamily="2" charset="2"/>
              <a:buChar char="§"/>
            </a:pPr>
            <a:r>
              <a:rPr lang="en-US" sz="2000" dirty="0">
                <a:latin typeface="Aptos" panose="020B0004020202020204" pitchFamily="34" charset="0"/>
                <a:ea typeface="Cambria"/>
              </a:rPr>
              <a:t>plötzlich langsamer wird, abstürzt oder wiederholt Fehlermeldungen anzeigt</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n-US" sz="2000" dirty="0">
                <a:latin typeface="Aptos" panose="020B0004020202020204" pitchFamily="34" charset="0"/>
                <a:ea typeface="Cambria"/>
              </a:rPr>
              <a:t>lässt sich nicht ausschalten oder neu starten</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n-US" sz="2000" dirty="0">
                <a:latin typeface="Aptos" panose="020B0004020202020204" pitchFamily="34" charset="0"/>
                <a:ea typeface="Cambria"/>
              </a:rPr>
              <a:t>lässt Sie die Software nicht entfernen</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a:p>
            <a:pPr lvl="1" algn="just">
              <a:buClr>
                <a:srgbClr val="FFAA5A"/>
              </a:buClr>
              <a:buFont typeface="Wingdings" panose="05000000000000000000" pitchFamily="2" charset="2"/>
              <a:buChar char="§"/>
            </a:pPr>
            <a:r>
              <a:rPr lang="en-US" sz="2000" dirty="0">
                <a:latin typeface="Aptos" panose="020B0004020202020204" pitchFamily="34" charset="0"/>
                <a:ea typeface="Cambria"/>
              </a:rPr>
              <a:t>sendet E-Mails, die Sie nicht geschrieben haben</a:t>
            </a:r>
            <a:r>
              <a:rPr lang="sk-SK" sz="2000" dirty="0">
                <a:latin typeface="Aptos" panose="020B0004020202020204" pitchFamily="34" charset="0"/>
                <a:ea typeface="Cambria"/>
              </a:rPr>
              <a:t>.</a:t>
            </a:r>
            <a:endParaRPr lang="en-US" sz="2000" dirty="0">
              <a:latin typeface="Aptos" panose="020B0004020202020204" pitchFamily="34" charset="0"/>
              <a:ea typeface="Cambria"/>
            </a:endParaRPr>
          </a:p>
        </p:txBody>
      </p:sp>
      <p:pic>
        <p:nvPicPr>
          <p:cNvPr id="4" name="Picture 2" descr="What is Malware and How to Protect Against It?">
            <a:extLst>
              <a:ext uri="{FF2B5EF4-FFF2-40B4-BE49-F238E27FC236}">
                <a16:creationId xmlns:a16="http://schemas.microsoft.com/office/drawing/2014/main" id="{755EAF78-6627-323A-C618-D27C9B4D8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86" y="2119400"/>
            <a:ext cx="4236983" cy="237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520330"/>
      </p:ext>
    </p:extLst>
  </p:cSld>
  <p:clrMapOvr>
    <a:masterClrMapping/>
  </p:clrMapOvr>
</p:sld>
</file>

<file path=ppt/slides/slide8.xml><?xml version="1.0" encoding="utf-8"?>
<p:sld xmlns:a16="http://schemas.microsoft.com/office/drawing/2014/main" xmlns:adec="http://schemas.microsoft.com/office/drawing/2017/decorative" xmlns:p16="http://schemas.microsoft.com/office/powerpoint/2015/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6"/>
            <a:ext cx="10515600" cy="779462"/>
          </a:xfrm>
        </p:spPr>
        <p:txBody>
          <a:bodyPr>
            <a:normAutofit fontScale="90000"/>
          </a:bodyPr>
          <a:lstStyle/>
          <a:p>
            <a:pPr algn="l"/>
            <a:r>
              <a:rPr lang="en-US" sz="4800" dirty="0">
                <a:latin typeface="Aptos" panose="020B0004020202020204" pitchFamily="34" charset="0"/>
                <a:ea typeface="Cambria"/>
              </a:rPr>
              <a:t>Sicheres Surfen üben! - </a:t>
            </a:r>
            <a:r>
              <a:rPr lang="sk-SK" sz="4000" dirty="0">
                <a:solidFill>
                  <a:srgbClr val="FFAA5A"/>
                </a:solidFill>
                <a:latin typeface="Aptos" panose="020B0004020202020204" pitchFamily="34" charset="0"/>
                <a:ea typeface="Cambria"/>
              </a:rPr>
              <a:t>URL-Reputation </a:t>
            </a:r>
            <a:endParaRPr lang="en-US" dirty="0">
              <a:latin typeface="Aptos" panose="020B0004020202020204" pitchFamily="34" charset="0"/>
              <a:cs typeface="Calibri Light" panose="020F0302020204030204" pitchFamily="34"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3"/>
            <a:ext cx="10775302" cy="2763523"/>
          </a:xfrm>
        </p:spPr>
        <p:txBody>
          <a:bodyPr>
            <a:normAutofit/>
          </a:bodyPr>
          <a:lstStyle/>
          <a:p>
            <a:pPr algn="just"/>
            <a:r>
              <a:rPr lang="en-US" b="1" dirty="0">
                <a:latin typeface="Aptos" panose="020B0004020202020204" pitchFamily="34" charset="0"/>
                <a:ea typeface="Times New Roman" panose="02020603050405020304" pitchFamily="18" charset="0"/>
              </a:rPr>
              <a:t>URL-Reputation </a:t>
            </a:r>
            <a:r>
              <a:rPr lang="en-US" dirty="0">
                <a:latin typeface="Aptos" panose="020B0004020202020204" pitchFamily="34" charset="0"/>
                <a:ea typeface="Times New Roman" panose="02020603050405020304" pitchFamily="18" charset="0"/>
              </a:rPr>
              <a:t>bezieht sich auf den Prozess der Bestimmung der Glaubwürdigkeit, Sicherheit und Absicht eines Uniform Resource Locators, allgemein bekannt als URL. </a:t>
            </a:r>
          </a:p>
          <a:p>
            <a:pPr algn="just"/>
            <a:r>
              <a:rPr lang="en-US" dirty="0">
                <a:latin typeface="Aptos" panose="020B0004020202020204" pitchFamily="34" charset="0"/>
                <a:ea typeface="Times New Roman" panose="02020603050405020304" pitchFamily="18" charset="0"/>
              </a:rPr>
              <a:t>Safe-Browsing-Systeme unterhalten Datenbanken mit bekannten bösartigen Websites und bewerten die Reputation von URLs, um die Benutzer vor möglichen Risiken zu warnen, bevor sie eine Website besuchen. </a:t>
            </a:r>
          </a:p>
        </p:txBody>
      </p:sp>
      <p:sp>
        <p:nvSpPr>
          <p:cNvPr id="4" name="Arrow: Right 3">
            <a:extLst>
              <a:ext uri="{FF2B5EF4-FFF2-40B4-BE49-F238E27FC236}">
                <a16:creationId xmlns:a16="http://schemas.microsoft.com/office/drawing/2014/main" id="{41D277F3-BF97-BD62-83E2-BD9731337B3F}"/>
              </a:ext>
            </a:extLst>
          </p:cNvPr>
          <p:cNvSpPr/>
          <p:nvPr/>
        </p:nvSpPr>
        <p:spPr>
          <a:xfrm>
            <a:off x="5473414" y="3979703"/>
            <a:ext cx="6518910" cy="2585406"/>
          </a:xfrm>
          <a:prstGeom prst="rightArrow">
            <a:avLst/>
          </a:prstGeom>
          <a:ln w="38100">
            <a:solidFill>
              <a:srgbClr val="FFAA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0" i="0" dirty="0">
                <a:solidFill>
                  <a:schemeClr val="tx1"/>
                </a:solidFill>
                <a:effectLst/>
                <a:latin typeface="Aptos" panose="020B0004020202020204" pitchFamily="34" charset="0"/>
                <a:hlinkClick r:id="rId2">
                  <a:extLst>
                    <a:ext uri="{A12FA001-AC4F-418D-AE19-62706E023703}">
                      <ahyp:hlinkClr xmlns:ahyp="http://schemas.microsoft.com/office/drawing/2018/hyperlinkcolor" val="tx"/>
                    </a:ext>
                  </a:extLst>
                </a:hlinkClick>
              </a:rPr>
              <a:t>https://www.virustotal.com/gui/home/search</a:t>
            </a:r>
            <a:endParaRPr lang="en-GB" sz="2800" dirty="0">
              <a:solidFill>
                <a:schemeClr val="tx1"/>
              </a:solidFill>
              <a:latin typeface="Aptos" panose="020B0004020202020204" pitchFamily="34" charset="0"/>
            </a:endParaRPr>
          </a:p>
        </p:txBody>
      </p:sp>
      <p:pic>
        <p:nvPicPr>
          <p:cNvPr id="5" name="Picture 2" descr="Enhance Online Reputation: Professional &amp; Polished Approach | AI Art  Generator | Easy-Peasy.AI">
            <a:extLst>
              <a:ext uri="{FF2B5EF4-FFF2-40B4-BE49-F238E27FC236}">
                <a16:creationId xmlns:a16="http://schemas.microsoft.com/office/drawing/2014/main" id="{ED16DBCC-320B-D4A5-3963-844859309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704" y="4055584"/>
            <a:ext cx="2585406" cy="258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36288"/>
      </p:ext>
    </p:extLst>
  </p:cSld>
  <p:clrMapOvr>
    <a:masterClrMapping/>
  </p:clrMapOvr>
</p:sld>
</file>

<file path=ppt/slides/slide9.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35390" y="365126"/>
            <a:ext cx="11118410" cy="779462"/>
          </a:xfrm>
        </p:spPr>
        <p:txBody>
          <a:bodyPr>
            <a:normAutofit fontScale="90000"/>
          </a:bodyPr>
          <a:lstStyle/>
          <a:p>
            <a:pPr algn="l"/>
            <a:r>
              <a:rPr lang="en-US" sz="4800" dirty="0">
                <a:latin typeface="Aptos" panose="020B0004020202020204" pitchFamily="34" charset="0"/>
                <a:ea typeface="Cambria"/>
              </a:rPr>
              <a:t>Sicheres Surfen praktizieren! - </a:t>
            </a:r>
            <a:r>
              <a:rPr lang="en-US" sz="4000" dirty="0">
                <a:solidFill>
                  <a:srgbClr val="FFAA5A"/>
                </a:solidFill>
                <a:latin typeface="Aptos" panose="020B0004020202020204" pitchFamily="34" charset="0"/>
                <a:ea typeface="Cambria"/>
              </a:rPr>
              <a:t>Schutz herunterladen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60988" y="1509714"/>
            <a:ext cx="10775302" cy="2437598"/>
          </a:xfrm>
        </p:spPr>
        <p:txBody>
          <a:bodyPr>
            <a:normAutofit/>
          </a:bodyPr>
          <a:lstStyle/>
          <a:p>
            <a:pPr algn="just"/>
            <a:r>
              <a:rPr lang="en-US" dirty="0">
                <a:latin typeface="Aptos" panose="020B0004020202020204" pitchFamily="34" charset="0"/>
                <a:ea typeface="Times New Roman" panose="02020603050405020304" pitchFamily="18" charset="0"/>
              </a:rPr>
              <a:t>Der Download-Schutz überprüft Dateien auf bekannte Malware-Signaturen und verdächtiges Verhalten. </a:t>
            </a:r>
          </a:p>
          <a:p>
            <a:pPr algn="just"/>
            <a:r>
              <a:rPr lang="en-US" dirty="0">
                <a:latin typeface="Aptos" panose="020B0004020202020204" pitchFamily="34" charset="0"/>
                <a:ea typeface="Times New Roman" panose="02020603050405020304" pitchFamily="18" charset="0"/>
              </a:rPr>
              <a:t>Wenn eine Datei als potenziell schädlich eingestuft wird, stellt die Antiviren-Software die Datei entweder unter Quarantäne oder löscht sie, bevor sie auf das Gerät heruntergeladen wird.</a:t>
            </a:r>
          </a:p>
        </p:txBody>
      </p:sp>
      <p:sp>
        <p:nvSpPr>
          <p:cNvPr id="6" name="Flowchart: Alternative Process 3">
            <a:extLst>
              <a:ext uri="{FF2B5EF4-FFF2-40B4-BE49-F238E27FC236}">
                <a16:creationId xmlns:a16="http://schemas.microsoft.com/office/drawing/2014/main" id="{D27522EF-0552-EEED-ECCE-9B3CE4694B78}"/>
              </a:ext>
            </a:extLst>
          </p:cNvPr>
          <p:cNvSpPr/>
          <p:nvPr/>
        </p:nvSpPr>
        <p:spPr>
          <a:xfrm>
            <a:off x="1214643" y="3824422"/>
            <a:ext cx="4282440" cy="1040131"/>
          </a:xfrm>
          <a:prstGeom prst="flowChartAlternateProcess">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n-GB" sz="2800" b="0" i="0" dirty="0">
                <a:solidFill>
                  <a:srgbClr val="333333"/>
                </a:solidFill>
                <a:effectLst/>
                <a:latin typeface="Aptos" panose="020B0004020202020204" pitchFamily="34" charset="0"/>
                <a:ea typeface="Cambria" panose="02040503050406030204" pitchFamily="18" charset="0"/>
              </a:rPr>
              <a:t>Antiviren-Software verwenden</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7" name="Rectangle: Rounded Corners 4">
            <a:extLst>
              <a:ext uri="{FF2B5EF4-FFF2-40B4-BE49-F238E27FC236}">
                <a16:creationId xmlns:a16="http://schemas.microsoft.com/office/drawing/2014/main" id="{2881A36B-6FA2-2471-F6A8-AB3C09721C8E}"/>
              </a:ext>
            </a:extLst>
          </p:cNvPr>
          <p:cNvSpPr/>
          <p:nvPr/>
        </p:nvSpPr>
        <p:spPr>
          <a:xfrm>
            <a:off x="1214643" y="5407476"/>
            <a:ext cx="5867400" cy="1040131"/>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n-GB" sz="2800" b="0" i="0" dirty="0">
                <a:solidFill>
                  <a:srgbClr val="333333"/>
                </a:solidFill>
                <a:effectLst/>
                <a:latin typeface="Aptos" panose="020B0004020202020204" pitchFamily="34" charset="0"/>
                <a:ea typeface="Cambria" panose="02040503050406030204" pitchFamily="18" charset="0"/>
              </a:rPr>
              <a:t>Verwenden Sie zuverlässige Download-Quellen</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9" name="Rectangle: Rounded Corners 5">
            <a:extLst>
              <a:ext uri="{FF2B5EF4-FFF2-40B4-BE49-F238E27FC236}">
                <a16:creationId xmlns:a16="http://schemas.microsoft.com/office/drawing/2014/main" id="{B3709284-32E4-34E6-30B7-5EF142225CAD}"/>
              </a:ext>
            </a:extLst>
          </p:cNvPr>
          <p:cNvSpPr/>
          <p:nvPr/>
        </p:nvSpPr>
        <p:spPr>
          <a:xfrm>
            <a:off x="7407798" y="5407476"/>
            <a:ext cx="4282440" cy="1040132"/>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n-GB" sz="2800" b="0" i="0" dirty="0">
                <a:solidFill>
                  <a:srgbClr val="333333"/>
                </a:solidFill>
                <a:effectLst/>
                <a:latin typeface="Aptos" panose="020B0004020202020204" pitchFamily="34" charset="0"/>
                <a:ea typeface="Cambria" panose="02040503050406030204" pitchFamily="18" charset="0"/>
              </a:rPr>
              <a:t>Überprüfung der Authentizität der Datei</a:t>
            </a:r>
            <a:endParaRPr lang="en-GB" sz="2800" b="1" i="0" dirty="0">
              <a:solidFill>
                <a:srgbClr val="333333"/>
              </a:solidFill>
              <a:effectLst/>
              <a:latin typeface="Aptos" panose="020B0004020202020204" pitchFamily="34" charset="0"/>
              <a:ea typeface="Cambria" panose="02040503050406030204" pitchFamily="18" charset="0"/>
            </a:endParaRPr>
          </a:p>
        </p:txBody>
      </p:sp>
      <p:sp>
        <p:nvSpPr>
          <p:cNvPr id="11" name="Rectangle: Rounded Corners 6">
            <a:extLst>
              <a:ext uri="{FF2B5EF4-FFF2-40B4-BE49-F238E27FC236}">
                <a16:creationId xmlns:a16="http://schemas.microsoft.com/office/drawing/2014/main" id="{22C95C17-BAA6-7469-19E1-5E1F292F5D74}"/>
              </a:ext>
            </a:extLst>
          </p:cNvPr>
          <p:cNvSpPr/>
          <p:nvPr/>
        </p:nvSpPr>
        <p:spPr>
          <a:xfrm>
            <a:off x="5822838" y="3824421"/>
            <a:ext cx="5867400" cy="1040131"/>
          </a:xfrm>
          <a:prstGeom prst="roundRect">
            <a:avLst/>
          </a:prstGeom>
          <a:ln w="38100">
            <a:solidFill>
              <a:srgbClr val="FFAA5A"/>
            </a:solidFill>
          </a:ln>
        </p:spPr>
        <p:style>
          <a:lnRef idx="2">
            <a:schemeClr val="accent4"/>
          </a:lnRef>
          <a:fillRef idx="1">
            <a:schemeClr val="lt1"/>
          </a:fillRef>
          <a:effectRef idx="0">
            <a:schemeClr val="accent4"/>
          </a:effectRef>
          <a:fontRef idx="minor">
            <a:schemeClr val="dk1"/>
          </a:fontRef>
        </p:style>
        <p:txBody>
          <a:bodyPr rtlCol="0" anchor="ctr"/>
          <a:lstStyle/>
          <a:p>
            <a:pPr algn="l"/>
            <a:r>
              <a:rPr lang="en-GB" sz="2800" b="0" i="0" dirty="0">
                <a:solidFill>
                  <a:srgbClr val="333333"/>
                </a:solidFill>
                <a:effectLst/>
                <a:latin typeface="Aptos" panose="020B0004020202020204" pitchFamily="34" charset="0"/>
                <a:ea typeface="Cambria" panose="02040503050406030204" pitchFamily="18" charset="0"/>
              </a:rPr>
              <a:t>Seien Sie vorsichtig bei E-Mail-Anhängen</a:t>
            </a:r>
            <a:endParaRPr lang="en-GB" sz="2800" b="1" i="0" dirty="0">
              <a:solidFill>
                <a:srgbClr val="333333"/>
              </a:solidFill>
              <a:effectLst/>
              <a:latin typeface="Aptos" panose="020B0004020202020204" pitchFamily="34" charset="0"/>
              <a:ea typeface="Cambria" panose="02040503050406030204" pitchFamily="18" charset="0"/>
            </a:endParaRPr>
          </a:p>
        </p:txBody>
      </p:sp>
    </p:spTree>
    <p:extLst>
      <p:ext uri="{BB962C8B-B14F-4D97-AF65-F5344CB8AC3E}">
        <p14:creationId xmlns:p14="http://schemas.microsoft.com/office/powerpoint/2010/main" val="198110235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Ein neues Dokument erstellen." ma:contentTypeScope="" ma:versionID="cd94e70e8da22fe44071c72a07f388b5">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3453924f74aff769f56436a1675a4d0"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DA09EC-4959-49F1-8760-BBAF598E2374}"/>
</file>

<file path=customXml/itemProps2.xml><?xml version="1.0" encoding="utf-8"?>
<ds:datastoreItem xmlns:ds="http://schemas.openxmlformats.org/officeDocument/2006/customXml" ds:itemID="{BDCFBBB3-BF06-496B-A145-2D9F6AF3C65A}">
  <ds:schemaRefs>
    <ds:schemaRef ds:uri="http://schemas.microsoft.com/sharepoint/v3/contenttype/forms"/>
  </ds:schemaRefs>
</ds:datastoreItem>
</file>

<file path=customXml/itemProps3.xml><?xml version="1.0" encoding="utf-8"?>
<ds:datastoreItem xmlns:ds="http://schemas.openxmlformats.org/officeDocument/2006/customXml" ds:itemID="{FE9F8ED1-FF98-4C1E-A78A-36B5A4DB3248}">
  <ds:schemaRefs>
    <ds:schemaRef ds:uri="http://schemas.microsoft.com/office/2006/metadata/properties"/>
    <ds:schemaRef ds:uri="http://schemas.microsoft.com/office/infopath/2007/PartnerControls"/>
    <ds:schemaRef ds:uri="86c132ca-d2ce-4f1f-9992-28ad6e1060fc"/>
    <ds:schemaRef ds:uri="48bc9dea-9bf6-49de-a95a-f1fa7fcbbbfa"/>
  </ds:schemaRefs>
</ds:datastoreItem>
</file>

<file path=docProps/app.xml><?xml version="1.0" encoding="utf-8"?>
<ap:Properties xmlns:vt="http://schemas.openxmlformats.org/officeDocument/2006/docPropsVTypes" xmlns:ap="http://schemas.openxmlformats.org/officeDocument/2006/extended-properties">
  <ap:TotalTime>746</ap:TotalTime>
  <ap:Words>2677</ap:Words>
  <ap:Application>Microsoft Office PowerPoint</ap:Application>
  <ap:PresentationFormat>Širokouhlá</ap:PresentationFormat>
  <ap:Paragraphs>168</ap:Paragraphs>
  <ap:Slides>27</ap:Slides>
  <ap:Notes>4</ap:Notes>
  <ap:HiddenSlides>0</ap:HiddenSlides>
  <ap:MMClips>0</ap:MMClips>
  <ap:ScaleCrop>false</ap:ScaleCrop>
  <ap:HeadingPairs>
    <vt:vector baseType="variant" size="6">
      <vt:variant>
        <vt:lpstr>Použité písma</vt:lpstr>
      </vt:variant>
      <vt:variant>
        <vt:i4>5</vt:i4>
      </vt:variant>
      <vt:variant>
        <vt:lpstr>Motív</vt:lpstr>
      </vt:variant>
      <vt:variant>
        <vt:i4>2</vt:i4>
      </vt:variant>
      <vt:variant>
        <vt:lpstr>Nadpisy snímok</vt:lpstr>
      </vt:variant>
      <vt:variant>
        <vt:i4>27</vt:i4>
      </vt:variant>
    </vt:vector>
  </ap:HeadingPairs>
  <ap:TitlesOfParts>
    <vt:vector baseType="lpstr" size="34">
      <vt:lpstr>Aptos</vt:lpstr>
      <vt:lpstr>Arial</vt:lpstr>
      <vt:lpstr>Calibri</vt:lpstr>
      <vt:lpstr>Cambria</vt:lpstr>
      <vt:lpstr>Wingdings</vt:lpstr>
      <vt:lpstr>Motív Office</vt:lpstr>
      <vt:lpstr>Office Theme</vt:lpstr>
      <vt:lpstr>Digital Security - Digital Security Habits</vt:lpstr>
      <vt:lpstr>Sub-section 2:  Digital Security Habits</vt:lpstr>
      <vt:lpstr>Security Habits on Internet</vt:lpstr>
      <vt:lpstr>Practice safe browsing! </vt:lpstr>
      <vt:lpstr>Practice safe browsing! - Secure websites</vt:lpstr>
      <vt:lpstr>Practice safe browsing! - Phishing protection</vt:lpstr>
      <vt:lpstr>Practice safe browsing! - Malware detection</vt:lpstr>
      <vt:lpstr>Practice safe browsing! - URL reputation </vt:lpstr>
      <vt:lpstr>Practice safe browsing! – Download protection </vt:lpstr>
      <vt:lpstr>Practice safe browsing! – Browser security settings</vt:lpstr>
      <vt:lpstr>Practice safe browsing! – Educational resources </vt:lpstr>
      <vt:lpstr>Persistent Logins</vt:lpstr>
      <vt:lpstr>Persistent logins – positives</vt:lpstr>
      <vt:lpstr>Persistent logins – negatives</vt:lpstr>
      <vt:lpstr>Persistent Logins - best practices</vt:lpstr>
      <vt:lpstr>Security of devices </vt:lpstr>
      <vt:lpstr>Best practices for device security </vt:lpstr>
      <vt:lpstr>Security of mobile devices</vt:lpstr>
      <vt:lpstr>Security of mobile devices – best practices</vt:lpstr>
      <vt:lpstr>Safe usage of mobile applications</vt:lpstr>
      <vt:lpstr>Safe usage of mobile applications- best practices</vt:lpstr>
      <vt:lpstr>Safe usage of mobile applications- best practices – cont. </vt:lpstr>
      <vt:lpstr>Authentication methods</vt:lpstr>
      <vt:lpstr>Top authentication methods</vt:lpstr>
      <vt:lpstr>Quiz</vt:lpstr>
      <vt:lpstr>Quiz</vt:lpstr>
      <vt:lpstr>Prezentácia programu PowerPoint</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keywords>, docId:EA95CF75ED399D18A8B6EA9990CEF62E</cp:keywords>
  <cp:lastModifiedBy>Marcela Hallová</cp:lastModifiedBy>
  <cp:revision>93</cp:revision>
  <dcterms:created xsi:type="dcterms:W3CDTF">2023-02-23T17:03:29Z</dcterms:created>
  <dcterms:modified xsi:type="dcterms:W3CDTF">2024-10-09T12:17:05Z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