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96" r:id="rId5"/>
    <p:sldId id="377" r:id="rId6"/>
    <p:sldId id="261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260" r:id="rId20"/>
    <p:sldId id="390" r:id="rId21"/>
    <p:sldId id="391" r:id="rId22"/>
    <p:sldId id="284" r:id="rId23"/>
    <p:sldId id="392" r:id="rId24"/>
    <p:sldId id="393" r:id="rId25"/>
    <p:sldId id="394" r:id="rId26"/>
    <p:sldId id="395" r:id="rId27"/>
    <p:sldId id="396" r:id="rId28"/>
    <p:sldId id="290" r:id="rId29"/>
    <p:sldId id="291" r:id="rId30"/>
    <p:sldId id="325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B73D5-D30A-B756-C5C3-A0E8B4F608B5}" v="2" dt="2024-10-16T09:47:25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ulmaz, Yilmaz Ilker" userId="S::ilker.yorulmaz_cvut.cz#ext#@uniag1.onmicrosoft.com::18522686-d04d-483a-9261-9e0628e86e03" providerId="AD" clId="Web-{E99B73D5-D30A-B756-C5C3-A0E8B4F608B5}"/>
    <pc:docChg chg="modSld">
      <pc:chgData name="Yorulmaz, Yilmaz Ilker" userId="S::ilker.yorulmaz_cvut.cz#ext#@uniag1.onmicrosoft.com::18522686-d04d-483a-9261-9e0628e86e03" providerId="AD" clId="Web-{E99B73D5-D30A-B756-C5C3-A0E8B4F608B5}" dt="2024-10-16T09:47:25.748" v="1"/>
      <pc:docMkLst>
        <pc:docMk/>
      </pc:docMkLst>
      <pc:sldChg chg="addSp delSp">
        <pc:chgData name="Yorulmaz, Yilmaz Ilker" userId="S::ilker.yorulmaz_cvut.cz#ext#@uniag1.onmicrosoft.com::18522686-d04d-483a-9261-9e0628e86e03" providerId="AD" clId="Web-{E99B73D5-D30A-B756-C5C3-A0E8B4F608B5}" dt="2024-10-16T09:47:25.748" v="1"/>
        <pc:sldMkLst>
          <pc:docMk/>
          <pc:sldMk cId="2998921411" sldId="296"/>
        </pc:sldMkLst>
        <pc:spChg chg="add">
          <ac:chgData name="Yorulmaz, Yilmaz Ilker" userId="S::ilker.yorulmaz_cvut.cz#ext#@uniag1.onmicrosoft.com::18522686-d04d-483a-9261-9e0628e86e03" providerId="AD" clId="Web-{E99B73D5-D30A-B756-C5C3-A0E8B4F608B5}" dt="2024-10-16T09:47:25.748" v="1"/>
          <ac:spMkLst>
            <pc:docMk/>
            <pc:sldMk cId="2998921411" sldId="296"/>
            <ac:spMk id="5" creationId="{D631E33B-7141-87BC-7265-49AEB99568AD}"/>
          </ac:spMkLst>
        </pc:spChg>
        <pc:spChg chg="del">
          <ac:chgData name="Yorulmaz, Yilmaz Ilker" userId="S::ilker.yorulmaz_cvut.cz#ext#@uniag1.onmicrosoft.com::18522686-d04d-483a-9261-9e0628e86e03" providerId="AD" clId="Web-{E99B73D5-D30A-B756-C5C3-A0E8B4F608B5}" dt="2024-10-16T09:47:23.842" v="0"/>
          <ac:spMkLst>
            <pc:docMk/>
            <pc:sldMk cId="2998921411" sldId="296"/>
            <ac:spMk id="34" creationId="{D631E33B-7141-87BC-7265-49AEB99568AD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dirty="0">
              <a:latin typeface="Aptos" panose="020B0004020202020204" pitchFamily="34" charset="0"/>
            </a:rPr>
            <a:t>OBSAH </a:t>
          </a:r>
          <a:endParaRPr lang="en-US" sz="32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Bezpečné prohlížení</a:t>
          </a:r>
        </a:p>
        <a:p>
          <a:endParaRPr lang="cs-CZ" sz="2400" kern="1200" dirty="0"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Trvalé přihlášení </a:t>
          </a:r>
        </a:p>
        <a:p>
          <a:endParaRPr lang="cs-CZ" sz="2400" kern="1200" dirty="0"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Zabezpečení zařízení</a:t>
          </a:r>
        </a:p>
        <a:p>
          <a:endParaRPr lang="cs-CZ" sz="2400" kern="1200" dirty="0"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Zabezpečení mobilních zařízení</a:t>
          </a:r>
        </a:p>
        <a:p>
          <a:endParaRPr lang="cs-CZ" sz="2400" kern="1200" dirty="0"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3E7D50C-BBD9-4960-B05A-F9A5C7AEC1A9}">
      <dgm:prSet custT="1"/>
      <dgm:spPr/>
      <dgm:t>
        <a:bodyPr/>
        <a:lstStyle/>
        <a:p>
          <a:r>
            <a:rPr lang="cs-CZ" sz="2400" dirty="0">
              <a:cs typeface="Calibri" panose="020F0502020204030204" pitchFamily="34" charset="0"/>
            </a:rPr>
            <a:t>Bezpečné používání mobilních aplikací</a:t>
          </a:r>
        </a:p>
        <a:p>
          <a:endParaRPr lang="cs-CZ" sz="2400" dirty="0">
            <a:cs typeface="Calibri" panose="020F0502020204030204" pitchFamily="34" charset="0"/>
          </a:endParaRPr>
        </a:p>
        <a:p>
          <a:endParaRPr lang="sk-SK" sz="2400" dirty="0">
            <a:latin typeface="Aptos" panose="020B0004020202020204" pitchFamily="34" charset="0"/>
          </a:endParaRPr>
        </a:p>
      </dgm:t>
    </dgm:pt>
    <dgm:pt modelId="{59F56F33-C61B-4F05-BCEA-14980FD32D2E}" type="parTrans" cxnId="{7EEE8067-2D41-4960-A2D9-5D62BE7B4036}">
      <dgm:prSet/>
      <dgm:spPr/>
      <dgm:t>
        <a:bodyPr/>
        <a:lstStyle/>
        <a:p>
          <a:endParaRPr lang="sk-SK"/>
        </a:p>
      </dgm:t>
    </dgm:pt>
    <dgm:pt modelId="{A3E73D88-C7E9-45D8-BD26-7A209E729C6D}" type="sibTrans" cxnId="{7EEE8067-2D41-4960-A2D9-5D62BE7B4036}">
      <dgm:prSet/>
      <dgm:spPr/>
      <dgm:t>
        <a:bodyPr/>
        <a:lstStyle/>
        <a:p>
          <a:endParaRPr lang="sk-SK"/>
        </a:p>
      </dgm:t>
    </dgm:pt>
    <dgm:pt modelId="{18EE8166-CE55-44E4-A91A-16E8D4D1051E}">
      <dgm:prSet custT="1"/>
      <dgm:spPr/>
      <dgm:t>
        <a:bodyPr/>
        <a:lstStyle/>
        <a:p>
          <a:r>
            <a:rPr lang="cs-CZ" sz="2400" dirty="0">
              <a:cs typeface="Calibri" panose="020F0502020204030204" pitchFamily="34" charset="0"/>
            </a:rPr>
            <a:t>Metody ověřování</a:t>
          </a:r>
        </a:p>
        <a:p>
          <a:endParaRPr lang="cs-CZ" sz="2400" dirty="0">
            <a:cs typeface="Calibri" panose="020F0502020204030204" pitchFamily="34" charset="0"/>
          </a:endParaRPr>
        </a:p>
        <a:p>
          <a:endParaRPr lang="sk-SK" sz="2400" dirty="0">
            <a:latin typeface="Aptos" panose="020B0004020202020204" pitchFamily="34" charset="0"/>
          </a:endParaRPr>
        </a:p>
      </dgm:t>
    </dgm:pt>
    <dgm:pt modelId="{69D13FB6-8843-4E9F-9F0C-A9E4F30A8AF0}" type="parTrans" cxnId="{203AEE5C-EBC7-4275-B6D6-0D982FC07A6D}">
      <dgm:prSet/>
      <dgm:spPr/>
      <dgm:t>
        <a:bodyPr/>
        <a:lstStyle/>
        <a:p>
          <a:endParaRPr lang="sk-SK"/>
        </a:p>
      </dgm:t>
    </dgm:pt>
    <dgm:pt modelId="{7F1C1768-A306-4822-9992-FDA55034D932}" type="sibTrans" cxnId="{203AEE5C-EBC7-4275-B6D6-0D982FC07A6D}">
      <dgm:prSet/>
      <dgm:spPr/>
      <dgm:t>
        <a:bodyPr/>
        <a:lstStyle/>
        <a:p>
          <a:endParaRPr lang="sk-SK"/>
        </a:p>
      </dgm:t>
    </dgm:pt>
    <dgm:pt modelId="{27DDA80A-4EAA-4D66-9B0C-884472597098}" type="pres">
      <dgm:prSet presAssocID="{B243BDDD-C51D-489A-9D83-484E1B007317}" presName="vert0" presStyleCnt="0">
        <dgm:presLayoutVars>
          <dgm:dir/>
          <dgm:animOne val="branch"/>
          <dgm:animLvl val="lvl"/>
        </dgm:presLayoutVars>
      </dgm:prSet>
      <dgm:spPr/>
    </dgm:pt>
    <dgm:pt modelId="{75D8C951-EFFD-4FFC-AF76-CDA07FA13611}" type="pres">
      <dgm:prSet presAssocID="{2B708D23-F7BA-4009-8042-F59C4DB86A34}" presName="thickLine" presStyleLbl="alignNode1" presStyleIdx="0" presStyleCnt="7"/>
      <dgm:spPr/>
    </dgm:pt>
    <dgm:pt modelId="{B42A43A9-44AF-4625-8DA0-09BCE32AAA3B}" type="pres">
      <dgm:prSet presAssocID="{2B708D23-F7BA-4009-8042-F59C4DB86A34}" presName="horz1" presStyleCnt="0"/>
      <dgm:spPr/>
    </dgm:pt>
    <dgm:pt modelId="{6857DFD6-E532-4C2F-8E0F-DDB6EB97F0A2}" type="pres">
      <dgm:prSet presAssocID="{2B708D23-F7BA-4009-8042-F59C4DB86A34}" presName="tx1" presStyleLbl="revTx" presStyleIdx="0" presStyleCnt="7"/>
      <dgm:spPr/>
    </dgm:pt>
    <dgm:pt modelId="{25265A2D-DFAA-476B-B86B-5B46AD100A7D}" type="pres">
      <dgm:prSet presAssocID="{2B708D23-F7BA-4009-8042-F59C4DB86A34}" presName="vert1" presStyleCnt="0"/>
      <dgm:spPr/>
    </dgm:pt>
    <dgm:pt modelId="{BA978681-798E-4E8B-9906-702C602C2001}" type="pres">
      <dgm:prSet presAssocID="{FB63ECC2-F2C3-44FF-A373-AFC169BF9AD1}" presName="thickLine" presStyleLbl="alignNode1" presStyleIdx="1" presStyleCnt="7"/>
      <dgm:spPr/>
    </dgm:pt>
    <dgm:pt modelId="{D56C6F22-FF19-4181-981B-2901566BF9E5}" type="pres">
      <dgm:prSet presAssocID="{FB63ECC2-F2C3-44FF-A373-AFC169BF9AD1}" presName="horz1" presStyleCnt="0"/>
      <dgm:spPr/>
    </dgm:pt>
    <dgm:pt modelId="{CCC219AF-C8D7-4CA7-AF96-133CB193B538}" type="pres">
      <dgm:prSet presAssocID="{FB63ECC2-F2C3-44FF-A373-AFC169BF9AD1}" presName="tx1" presStyleLbl="revTx" presStyleIdx="1" presStyleCnt="7"/>
      <dgm:spPr/>
    </dgm:pt>
    <dgm:pt modelId="{0897EE1B-CBD1-403C-8A81-4D615CFDDEEF}" type="pres">
      <dgm:prSet presAssocID="{FB63ECC2-F2C3-44FF-A373-AFC169BF9AD1}" presName="vert1" presStyleCnt="0"/>
      <dgm:spPr/>
    </dgm:pt>
    <dgm:pt modelId="{9B43BAE5-18C7-477B-B28A-7E020CBF5F7B}" type="pres">
      <dgm:prSet presAssocID="{579F5918-B840-4DAD-A874-55B063A14ED8}" presName="thickLine" presStyleLbl="alignNode1" presStyleIdx="2" presStyleCnt="7"/>
      <dgm:spPr/>
    </dgm:pt>
    <dgm:pt modelId="{0B4067AB-CD46-4ECA-BEE7-829EDC4A5CCF}" type="pres">
      <dgm:prSet presAssocID="{579F5918-B840-4DAD-A874-55B063A14ED8}" presName="horz1" presStyleCnt="0"/>
      <dgm:spPr/>
    </dgm:pt>
    <dgm:pt modelId="{E4558840-8C6C-481B-8684-6366253DF07C}" type="pres">
      <dgm:prSet presAssocID="{579F5918-B840-4DAD-A874-55B063A14ED8}" presName="tx1" presStyleLbl="revTx" presStyleIdx="2" presStyleCnt="7"/>
      <dgm:spPr/>
    </dgm:pt>
    <dgm:pt modelId="{54BBA686-F1E4-44DA-B734-11637E00264E}" type="pres">
      <dgm:prSet presAssocID="{579F5918-B840-4DAD-A874-55B063A14ED8}" presName="vert1" presStyleCnt="0"/>
      <dgm:spPr/>
    </dgm:pt>
    <dgm:pt modelId="{FE5EB41F-DC81-47AF-8DFE-8B2FC44AE86B}" type="pres">
      <dgm:prSet presAssocID="{078842D6-6B74-42A5-B67C-0A37A4CD31A9}" presName="thickLine" presStyleLbl="alignNode1" presStyleIdx="3" presStyleCnt="7"/>
      <dgm:spPr/>
    </dgm:pt>
    <dgm:pt modelId="{35A75E32-9E93-44B9-A895-20F19CA75056}" type="pres">
      <dgm:prSet presAssocID="{078842D6-6B74-42A5-B67C-0A37A4CD31A9}" presName="horz1" presStyleCnt="0"/>
      <dgm:spPr/>
    </dgm:pt>
    <dgm:pt modelId="{267E7B5F-1C43-410C-83C8-908BF621182B}" type="pres">
      <dgm:prSet presAssocID="{078842D6-6B74-42A5-B67C-0A37A4CD31A9}" presName="tx1" presStyleLbl="revTx" presStyleIdx="3" presStyleCnt="7"/>
      <dgm:spPr/>
    </dgm:pt>
    <dgm:pt modelId="{AEE056C0-CD07-44BB-950A-9F7311746DE0}" type="pres">
      <dgm:prSet presAssocID="{078842D6-6B74-42A5-B67C-0A37A4CD31A9}" presName="vert1" presStyleCnt="0"/>
      <dgm:spPr/>
    </dgm:pt>
    <dgm:pt modelId="{996B8815-0BC1-49F5-9553-1DBF6F5EA2EA}" type="pres">
      <dgm:prSet presAssocID="{ADB94454-2E8E-4ED0-8076-D0014D06EE10}" presName="thickLine" presStyleLbl="alignNode1" presStyleIdx="4" presStyleCnt="7"/>
      <dgm:spPr/>
    </dgm:pt>
    <dgm:pt modelId="{E8C01C51-40FD-4FFB-8CCE-476A9D628DC5}" type="pres">
      <dgm:prSet presAssocID="{ADB94454-2E8E-4ED0-8076-D0014D06EE10}" presName="horz1" presStyleCnt="0"/>
      <dgm:spPr/>
    </dgm:pt>
    <dgm:pt modelId="{6EF04FAA-CDBB-45AF-B0C2-49E51794CC51}" type="pres">
      <dgm:prSet presAssocID="{ADB94454-2E8E-4ED0-8076-D0014D06EE10}" presName="tx1" presStyleLbl="revTx" presStyleIdx="4" presStyleCnt="7"/>
      <dgm:spPr/>
    </dgm:pt>
    <dgm:pt modelId="{D54F728D-CDB6-47AB-B096-56795C947C10}" type="pres">
      <dgm:prSet presAssocID="{ADB94454-2E8E-4ED0-8076-D0014D06EE10}" presName="vert1" presStyleCnt="0"/>
      <dgm:spPr/>
    </dgm:pt>
    <dgm:pt modelId="{74179D35-ABBE-4B3A-836B-4A4B3E2D9576}" type="pres">
      <dgm:prSet presAssocID="{23E7D50C-BBD9-4960-B05A-F9A5C7AEC1A9}" presName="thickLine" presStyleLbl="alignNode1" presStyleIdx="5" presStyleCnt="7"/>
      <dgm:spPr/>
    </dgm:pt>
    <dgm:pt modelId="{39F5D897-87CD-40C2-BAFD-5A4C566289F6}" type="pres">
      <dgm:prSet presAssocID="{23E7D50C-BBD9-4960-B05A-F9A5C7AEC1A9}" presName="horz1" presStyleCnt="0"/>
      <dgm:spPr/>
    </dgm:pt>
    <dgm:pt modelId="{B8074126-4884-4E43-9DC5-B2AD3A1DC8D7}" type="pres">
      <dgm:prSet presAssocID="{23E7D50C-BBD9-4960-B05A-F9A5C7AEC1A9}" presName="tx1" presStyleLbl="revTx" presStyleIdx="5" presStyleCnt="7"/>
      <dgm:spPr/>
    </dgm:pt>
    <dgm:pt modelId="{3D799917-8CD1-4EBA-A37C-B0063C9A9FBF}" type="pres">
      <dgm:prSet presAssocID="{23E7D50C-BBD9-4960-B05A-F9A5C7AEC1A9}" presName="vert1" presStyleCnt="0"/>
      <dgm:spPr/>
    </dgm:pt>
    <dgm:pt modelId="{648A20A8-418D-4A81-BB28-0C1177E63AEF}" type="pres">
      <dgm:prSet presAssocID="{18EE8166-CE55-44E4-A91A-16E8D4D1051E}" presName="thickLine" presStyleLbl="alignNode1" presStyleIdx="6" presStyleCnt="7"/>
      <dgm:spPr/>
    </dgm:pt>
    <dgm:pt modelId="{75DE7C91-C705-4464-BD6D-24B13859D25D}" type="pres">
      <dgm:prSet presAssocID="{18EE8166-CE55-44E4-A91A-16E8D4D1051E}" presName="horz1" presStyleCnt="0"/>
      <dgm:spPr/>
    </dgm:pt>
    <dgm:pt modelId="{C072F9F6-F842-4442-B25B-D1F7A0C805B6}" type="pres">
      <dgm:prSet presAssocID="{18EE8166-CE55-44E4-A91A-16E8D4D1051E}" presName="tx1" presStyleLbl="revTx" presStyleIdx="6" presStyleCnt="7"/>
      <dgm:spPr/>
    </dgm:pt>
    <dgm:pt modelId="{05950548-7546-4444-BE77-575166377922}" type="pres">
      <dgm:prSet presAssocID="{18EE8166-CE55-44E4-A91A-16E8D4D1051E}" presName="vert1" presStyleCnt="0"/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203AEE5C-EBC7-4275-B6D6-0D982FC07A6D}" srcId="{B243BDDD-C51D-489A-9D83-484E1B007317}" destId="{18EE8166-CE55-44E4-A91A-16E8D4D1051E}" srcOrd="6" destOrd="0" parTransId="{69D13FB6-8843-4E9F-9F0C-A9E4F30A8AF0}" sibTransId="{7F1C1768-A306-4822-9992-FDA55034D932}"/>
    <dgm:cxn modelId="{7EEE8067-2D41-4960-A2D9-5D62BE7B4036}" srcId="{B243BDDD-C51D-489A-9D83-484E1B007317}" destId="{23E7D50C-BBD9-4960-B05A-F9A5C7AEC1A9}" srcOrd="5" destOrd="0" parTransId="{59F56F33-C61B-4F05-BCEA-14980FD32D2E}" sibTransId="{A3E73D88-C7E9-45D8-BD26-7A209E729C6D}"/>
    <dgm:cxn modelId="{83D2A868-7914-4223-AC8D-E069710DD3ED}" srcId="{B243BDDD-C51D-489A-9D83-484E1B007317}" destId="{ADB94454-2E8E-4ED0-8076-D0014D06EE10}" srcOrd="4" destOrd="0" parTransId="{A1F73035-1984-4496-BF33-81A8AF3D1DFE}" sibTransId="{028CC942-95C9-49D6-90B9-E424882F2F6E}"/>
    <dgm:cxn modelId="{0E66D569-5F97-411E-A3C4-B635DC1A6F6A}" type="presOf" srcId="{ADB94454-2E8E-4ED0-8076-D0014D06EE10}" destId="{6EF04FAA-CDBB-45AF-B0C2-49E51794CC51}" srcOrd="0" destOrd="0" presId="urn:microsoft.com/office/officeart/2008/layout/LinedList"/>
    <dgm:cxn modelId="{7E6F6853-7509-43C4-B3DD-43942D18BE05}" type="presOf" srcId="{FB63ECC2-F2C3-44FF-A373-AFC169BF9AD1}" destId="{CCC219AF-C8D7-4CA7-AF96-133CB193B538}" srcOrd="0" destOrd="0" presId="urn:microsoft.com/office/officeart/2008/layout/LinedList"/>
    <dgm:cxn modelId="{AEC86853-AEDB-4352-BB00-B01A794CEF04}" type="presOf" srcId="{18EE8166-CE55-44E4-A91A-16E8D4D1051E}" destId="{C072F9F6-F842-4442-B25B-D1F7A0C805B6}" srcOrd="0" destOrd="0" presId="urn:microsoft.com/office/officeart/2008/layout/LinedList"/>
    <dgm:cxn modelId="{D1B94057-DC29-43A6-8D57-B67DB051726D}" type="presOf" srcId="{B243BDDD-C51D-489A-9D83-484E1B007317}" destId="{27DDA80A-4EAA-4D66-9B0C-884472597098}" srcOrd="0" destOrd="0" presId="urn:microsoft.com/office/officeart/2008/layout/LinedList"/>
    <dgm:cxn modelId="{A73F9858-CBD7-474D-B223-5805D0121F6B}" type="presOf" srcId="{078842D6-6B74-42A5-B67C-0A37A4CD31A9}" destId="{267E7B5F-1C43-410C-83C8-908BF621182B}" srcOrd="0" destOrd="0" presId="urn:microsoft.com/office/officeart/2008/layout/LinedList"/>
    <dgm:cxn modelId="{3B453CB0-2FB6-49E1-B9D7-286B9EAB2AB5}" type="presOf" srcId="{2B708D23-F7BA-4009-8042-F59C4DB86A34}" destId="{6857DFD6-E532-4C2F-8E0F-DDB6EB97F0A2}" srcOrd="0" destOrd="0" presId="urn:microsoft.com/office/officeart/2008/layout/Line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3" destOrd="0" parTransId="{B47EDC7C-9CE6-4AA9-982F-78B6A8C403B1}" sibTransId="{129BE90E-C04F-4DEC-8864-8FB101226F7D}"/>
    <dgm:cxn modelId="{7E2E09F9-4762-42F9-9208-83C7E64CBA6F}" type="presOf" srcId="{23E7D50C-BBD9-4960-B05A-F9A5C7AEC1A9}" destId="{B8074126-4884-4E43-9DC5-B2AD3A1DC8D7}" srcOrd="0" destOrd="0" presId="urn:microsoft.com/office/officeart/2008/layout/LinedList"/>
    <dgm:cxn modelId="{9F4C5EFC-C052-40F1-A672-7EA342F24687}" type="presOf" srcId="{579F5918-B840-4DAD-A874-55B063A14ED8}" destId="{E4558840-8C6C-481B-8684-6366253DF07C}" srcOrd="0" destOrd="0" presId="urn:microsoft.com/office/officeart/2008/layout/LinedList"/>
    <dgm:cxn modelId="{392A0562-D3BB-4285-976E-BBE9651A3F39}" type="presParOf" srcId="{27DDA80A-4EAA-4D66-9B0C-884472597098}" destId="{75D8C951-EFFD-4FFC-AF76-CDA07FA13611}" srcOrd="0" destOrd="0" presId="urn:microsoft.com/office/officeart/2008/layout/LinedList"/>
    <dgm:cxn modelId="{34B2180D-AC51-417E-9ACA-CD5F05B167F6}" type="presParOf" srcId="{27DDA80A-4EAA-4D66-9B0C-884472597098}" destId="{B42A43A9-44AF-4625-8DA0-09BCE32AAA3B}" srcOrd="1" destOrd="0" presId="urn:microsoft.com/office/officeart/2008/layout/LinedList"/>
    <dgm:cxn modelId="{02DDF74F-F5E4-4704-898D-B24547D034D9}" type="presParOf" srcId="{B42A43A9-44AF-4625-8DA0-09BCE32AAA3B}" destId="{6857DFD6-E532-4C2F-8E0F-DDB6EB97F0A2}" srcOrd="0" destOrd="0" presId="urn:microsoft.com/office/officeart/2008/layout/LinedList"/>
    <dgm:cxn modelId="{BC2A651B-0A98-4D32-B772-DB1BA603EA3B}" type="presParOf" srcId="{B42A43A9-44AF-4625-8DA0-09BCE32AAA3B}" destId="{25265A2D-DFAA-476B-B86B-5B46AD100A7D}" srcOrd="1" destOrd="0" presId="urn:microsoft.com/office/officeart/2008/layout/LinedList"/>
    <dgm:cxn modelId="{5A50E452-F7E1-47AD-A50C-EAA8B70B01E0}" type="presParOf" srcId="{27DDA80A-4EAA-4D66-9B0C-884472597098}" destId="{BA978681-798E-4E8B-9906-702C602C2001}" srcOrd="2" destOrd="0" presId="urn:microsoft.com/office/officeart/2008/layout/LinedList"/>
    <dgm:cxn modelId="{1714F9C2-3AC6-4FB7-A67E-850CBA48FAFC}" type="presParOf" srcId="{27DDA80A-4EAA-4D66-9B0C-884472597098}" destId="{D56C6F22-FF19-4181-981B-2901566BF9E5}" srcOrd="3" destOrd="0" presId="urn:microsoft.com/office/officeart/2008/layout/LinedList"/>
    <dgm:cxn modelId="{88FC369A-9094-49F4-A98A-44C5CC3915D0}" type="presParOf" srcId="{D56C6F22-FF19-4181-981B-2901566BF9E5}" destId="{CCC219AF-C8D7-4CA7-AF96-133CB193B538}" srcOrd="0" destOrd="0" presId="urn:microsoft.com/office/officeart/2008/layout/LinedList"/>
    <dgm:cxn modelId="{B705389A-64B1-42C3-9121-8767FC10476E}" type="presParOf" srcId="{D56C6F22-FF19-4181-981B-2901566BF9E5}" destId="{0897EE1B-CBD1-403C-8A81-4D615CFDDEEF}" srcOrd="1" destOrd="0" presId="urn:microsoft.com/office/officeart/2008/layout/LinedList"/>
    <dgm:cxn modelId="{9011CD5A-48FD-44E9-82EB-7E65D3DABE7B}" type="presParOf" srcId="{27DDA80A-4EAA-4D66-9B0C-884472597098}" destId="{9B43BAE5-18C7-477B-B28A-7E020CBF5F7B}" srcOrd="4" destOrd="0" presId="urn:microsoft.com/office/officeart/2008/layout/LinedList"/>
    <dgm:cxn modelId="{A33E6F82-BB5A-447A-AB2B-681B8CCFE491}" type="presParOf" srcId="{27DDA80A-4EAA-4D66-9B0C-884472597098}" destId="{0B4067AB-CD46-4ECA-BEE7-829EDC4A5CCF}" srcOrd="5" destOrd="0" presId="urn:microsoft.com/office/officeart/2008/layout/LinedList"/>
    <dgm:cxn modelId="{B7035F88-77C0-470B-B3C7-8C876B9B85E5}" type="presParOf" srcId="{0B4067AB-CD46-4ECA-BEE7-829EDC4A5CCF}" destId="{E4558840-8C6C-481B-8684-6366253DF07C}" srcOrd="0" destOrd="0" presId="urn:microsoft.com/office/officeart/2008/layout/LinedList"/>
    <dgm:cxn modelId="{23FB126A-1842-48AB-8B90-10081C2F10EE}" type="presParOf" srcId="{0B4067AB-CD46-4ECA-BEE7-829EDC4A5CCF}" destId="{54BBA686-F1E4-44DA-B734-11637E00264E}" srcOrd="1" destOrd="0" presId="urn:microsoft.com/office/officeart/2008/layout/LinedList"/>
    <dgm:cxn modelId="{6910C3B0-B71C-4D6A-8770-530B839EEFF9}" type="presParOf" srcId="{27DDA80A-4EAA-4D66-9B0C-884472597098}" destId="{FE5EB41F-DC81-47AF-8DFE-8B2FC44AE86B}" srcOrd="6" destOrd="0" presId="urn:microsoft.com/office/officeart/2008/layout/LinedList"/>
    <dgm:cxn modelId="{31D17906-8BDE-46BE-9034-2A34E714CD9F}" type="presParOf" srcId="{27DDA80A-4EAA-4D66-9B0C-884472597098}" destId="{35A75E32-9E93-44B9-A895-20F19CA75056}" srcOrd="7" destOrd="0" presId="urn:microsoft.com/office/officeart/2008/layout/LinedList"/>
    <dgm:cxn modelId="{0358966E-622C-4E40-8594-B32B5B863C33}" type="presParOf" srcId="{35A75E32-9E93-44B9-A895-20F19CA75056}" destId="{267E7B5F-1C43-410C-83C8-908BF621182B}" srcOrd="0" destOrd="0" presId="urn:microsoft.com/office/officeart/2008/layout/LinedList"/>
    <dgm:cxn modelId="{05B3E1A4-6599-4477-86C2-9D56E2C0FF4D}" type="presParOf" srcId="{35A75E32-9E93-44B9-A895-20F19CA75056}" destId="{AEE056C0-CD07-44BB-950A-9F7311746DE0}" srcOrd="1" destOrd="0" presId="urn:microsoft.com/office/officeart/2008/layout/LinedList"/>
    <dgm:cxn modelId="{08D72C03-0B63-4252-A43A-02D9106CEB56}" type="presParOf" srcId="{27DDA80A-4EAA-4D66-9B0C-884472597098}" destId="{996B8815-0BC1-49F5-9553-1DBF6F5EA2EA}" srcOrd="8" destOrd="0" presId="urn:microsoft.com/office/officeart/2008/layout/LinedList"/>
    <dgm:cxn modelId="{E2ADC9FA-C411-4671-8F89-25AD303CC3D3}" type="presParOf" srcId="{27DDA80A-4EAA-4D66-9B0C-884472597098}" destId="{E8C01C51-40FD-4FFB-8CCE-476A9D628DC5}" srcOrd="9" destOrd="0" presId="urn:microsoft.com/office/officeart/2008/layout/LinedList"/>
    <dgm:cxn modelId="{2BB61A54-C64F-43F8-A128-F339C7A04DD2}" type="presParOf" srcId="{E8C01C51-40FD-4FFB-8CCE-476A9D628DC5}" destId="{6EF04FAA-CDBB-45AF-B0C2-49E51794CC51}" srcOrd="0" destOrd="0" presId="urn:microsoft.com/office/officeart/2008/layout/LinedList"/>
    <dgm:cxn modelId="{EDC846F4-DB5D-4015-984B-384C2D58E3F9}" type="presParOf" srcId="{E8C01C51-40FD-4FFB-8CCE-476A9D628DC5}" destId="{D54F728D-CDB6-47AB-B096-56795C947C10}" srcOrd="1" destOrd="0" presId="urn:microsoft.com/office/officeart/2008/layout/LinedList"/>
    <dgm:cxn modelId="{F4381B99-B911-4C16-A712-979D9FB99157}" type="presParOf" srcId="{27DDA80A-4EAA-4D66-9B0C-884472597098}" destId="{74179D35-ABBE-4B3A-836B-4A4B3E2D9576}" srcOrd="10" destOrd="0" presId="urn:microsoft.com/office/officeart/2008/layout/LinedList"/>
    <dgm:cxn modelId="{12CAC4B6-A47E-4431-9739-412DD285F942}" type="presParOf" srcId="{27DDA80A-4EAA-4D66-9B0C-884472597098}" destId="{39F5D897-87CD-40C2-BAFD-5A4C566289F6}" srcOrd="11" destOrd="0" presId="urn:microsoft.com/office/officeart/2008/layout/LinedList"/>
    <dgm:cxn modelId="{277E8A92-F24F-4A1F-8C3E-56EB7EAB78FA}" type="presParOf" srcId="{39F5D897-87CD-40C2-BAFD-5A4C566289F6}" destId="{B8074126-4884-4E43-9DC5-B2AD3A1DC8D7}" srcOrd="0" destOrd="0" presId="urn:microsoft.com/office/officeart/2008/layout/LinedList"/>
    <dgm:cxn modelId="{E024066E-A9F1-4B81-8FD9-BC3064C6B76F}" type="presParOf" srcId="{39F5D897-87CD-40C2-BAFD-5A4C566289F6}" destId="{3D799917-8CD1-4EBA-A37C-B0063C9A9FBF}" srcOrd="1" destOrd="0" presId="urn:microsoft.com/office/officeart/2008/layout/LinedList"/>
    <dgm:cxn modelId="{288A014E-50E0-4A12-97C4-95FAB0B32F10}" type="presParOf" srcId="{27DDA80A-4EAA-4D66-9B0C-884472597098}" destId="{648A20A8-418D-4A81-BB28-0C1177E63AEF}" srcOrd="12" destOrd="0" presId="urn:microsoft.com/office/officeart/2008/layout/LinedList"/>
    <dgm:cxn modelId="{A9182B1A-54CB-4ADC-AE98-3DF48E737657}" type="presParOf" srcId="{27DDA80A-4EAA-4D66-9B0C-884472597098}" destId="{75DE7C91-C705-4464-BD6D-24B13859D25D}" srcOrd="13" destOrd="0" presId="urn:microsoft.com/office/officeart/2008/layout/LinedList"/>
    <dgm:cxn modelId="{B545B5E5-09AD-4D2D-B4ED-93E903329253}" type="presParOf" srcId="{75DE7C91-C705-4464-BD6D-24B13859D25D}" destId="{C072F9F6-F842-4442-B25B-D1F7A0C805B6}" srcOrd="0" destOrd="0" presId="urn:microsoft.com/office/officeart/2008/layout/LinedList"/>
    <dgm:cxn modelId="{7ACA126F-2A00-4AF8-8937-D95AE8AC7135}" type="presParOf" srcId="{75DE7C91-C705-4464-BD6D-24B13859D25D}" destId="{05950548-7546-4444-BE77-5751663779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64163-929A-464F-8294-E677ACA521D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7328C3-6C94-49AC-AB29-5CEB7A67F9C7}">
      <dgm:prSet custT="1"/>
      <dgm:spPr/>
      <dgm:t>
        <a:bodyPr/>
        <a:lstStyle/>
        <a:p>
          <a:endParaRPr lang="cs-CZ" sz="1600" b="1" kern="1200" dirty="0">
            <a:solidFill>
              <a:schemeClr val="tx1"/>
            </a:solidFill>
          </a:endParaRPr>
        </a:p>
        <a:p>
          <a:r>
            <a:rPr lang="cs-CZ" sz="1600" b="1" kern="1200" dirty="0">
              <a:solidFill>
                <a:schemeClr val="tx1"/>
              </a:solidFill>
            </a:rPr>
            <a:t>Udržujte software aktualizovaný - </a:t>
          </a:r>
          <a:r>
            <a:rPr lang="cs-CZ" sz="16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pravidelně aktualizujte operační systémy, aplikace a antivirový software, abyste opravili chyby zabezpečení a chránili před novými hrozbami.</a:t>
          </a:r>
        </a:p>
        <a:p>
          <a:endParaRPr lang="cs-CZ" sz="1600" b="1" kern="1200" dirty="0">
            <a:solidFill>
              <a:schemeClr val="tx1"/>
            </a:solidFill>
          </a:endParaRPr>
        </a:p>
        <a:p>
          <a:endParaRPr lang="en-US" sz="1600" kern="1200" dirty="0"/>
        </a:p>
      </dgm:t>
    </dgm:pt>
    <dgm:pt modelId="{10B9DCE1-BB24-4ECC-9E27-98E3E64CCBB5}" type="parTrans" cxnId="{C9C50795-540F-4F6D-8597-EF4236C8F450}">
      <dgm:prSet/>
      <dgm:spPr/>
      <dgm:t>
        <a:bodyPr/>
        <a:lstStyle/>
        <a:p>
          <a:endParaRPr lang="en-US"/>
        </a:p>
      </dgm:t>
    </dgm:pt>
    <dgm:pt modelId="{5842B4F8-6071-412C-A090-34338D873E46}" type="sibTrans" cxnId="{C9C50795-540F-4F6D-8597-EF4236C8F450}">
      <dgm:prSet/>
      <dgm:spPr/>
      <dgm:t>
        <a:bodyPr/>
        <a:lstStyle/>
        <a:p>
          <a:endParaRPr lang="en-US"/>
        </a:p>
      </dgm:t>
    </dgm:pt>
    <dgm:pt modelId="{B66AF422-0AE6-4645-8028-24A428C77F7B}">
      <dgm:prSet custT="1"/>
      <dgm:spPr/>
      <dgm:t>
        <a:bodyPr/>
        <a:lstStyle/>
        <a:p>
          <a:r>
            <a:rPr lang="cs-CZ" sz="1600" b="1" kern="1200" dirty="0">
              <a:solidFill>
                <a:schemeClr val="tx1"/>
              </a:solidFill>
            </a:rPr>
            <a:t>Používejte silná hesla </a:t>
          </a:r>
          <a:r>
            <a:rPr lang="cs-CZ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více v Podsekci 1 – Digitální bezpečnost </a:t>
          </a:r>
        </a:p>
        <a:p>
          <a:endParaRPr lang="cs-CZ" sz="1600" b="1" kern="1200" dirty="0">
            <a:solidFill>
              <a:schemeClr val="tx1"/>
            </a:solidFill>
          </a:endParaRPr>
        </a:p>
        <a:p>
          <a:endParaRPr lang="en-US" sz="1600" b="0" kern="1200" dirty="0"/>
        </a:p>
      </dgm:t>
    </dgm:pt>
    <dgm:pt modelId="{0C960427-70B5-4EC8-B84B-3A7A0257D199}" type="parTrans" cxnId="{2329B544-F076-4C47-B346-B10B7F5F87F3}">
      <dgm:prSet/>
      <dgm:spPr/>
      <dgm:t>
        <a:bodyPr/>
        <a:lstStyle/>
        <a:p>
          <a:endParaRPr lang="en-US"/>
        </a:p>
      </dgm:t>
    </dgm:pt>
    <dgm:pt modelId="{98C14494-31A9-4B61-A52D-1EC51D9CAB2F}" type="sibTrans" cxnId="{2329B544-F076-4C47-B346-B10B7F5F87F3}">
      <dgm:prSet/>
      <dgm:spPr/>
      <dgm:t>
        <a:bodyPr/>
        <a:lstStyle/>
        <a:p>
          <a:endParaRPr lang="en-US"/>
        </a:p>
      </dgm:t>
    </dgm:pt>
    <dgm:pt modelId="{5BEBE9EC-42ED-40B8-8F56-9C16E4C9F56A}">
      <dgm:prSet custT="1"/>
      <dgm:spPr/>
      <dgm:t>
        <a:bodyPr/>
        <a:lstStyle/>
        <a:p>
          <a:endParaRPr lang="cs-CZ" sz="1400" b="1" dirty="0">
            <a:solidFill>
              <a:schemeClr val="tx1"/>
            </a:solidFill>
          </a:endParaRPr>
        </a:p>
        <a:p>
          <a:endParaRPr lang="cs-CZ" sz="1400" b="1" dirty="0">
            <a:solidFill>
              <a:schemeClr val="tx1"/>
            </a:solidFill>
          </a:endParaRPr>
        </a:p>
        <a:p>
          <a:r>
            <a:rPr lang="cs-CZ" sz="1400" b="1" dirty="0">
              <a:solidFill>
                <a:schemeClr val="tx1"/>
              </a:solidFill>
            </a:rPr>
            <a:t>Zabezpečené síťové připojení </a:t>
          </a:r>
          <a:r>
            <a:rPr lang="en-US" sz="1400" dirty="0"/>
            <a:t>- </a:t>
          </a:r>
          <a:r>
            <a:rPr lang="cs-CZ" sz="1400" dirty="0"/>
            <a:t>používejte zabezpečené sítě Wi-Fi se silnými šifrovacími protokoly (např. WPA2) a vyhněte se připojení k veřejným nebo nezabezpečeným sítím Wi-Fi, abyste minimalizovali riziko zachycení dat.</a:t>
          </a:r>
        </a:p>
        <a:p>
          <a:endParaRPr lang="cs-CZ" sz="1400" dirty="0"/>
        </a:p>
        <a:p>
          <a:endParaRPr lang="en-US" sz="1600" dirty="0"/>
        </a:p>
      </dgm:t>
    </dgm:pt>
    <dgm:pt modelId="{133E4A84-8213-4C06-87AC-A2193EC7557D}" type="parTrans" cxnId="{C01D1F11-38CD-4814-AA71-A3EB1B32B1C9}">
      <dgm:prSet/>
      <dgm:spPr/>
      <dgm:t>
        <a:bodyPr/>
        <a:lstStyle/>
        <a:p>
          <a:endParaRPr lang="en-US"/>
        </a:p>
      </dgm:t>
    </dgm:pt>
    <dgm:pt modelId="{21F5D9BA-4EE2-42A4-B49A-82E238CFA66D}" type="sibTrans" cxnId="{C01D1F11-38CD-4814-AA71-A3EB1B32B1C9}">
      <dgm:prSet/>
      <dgm:spPr/>
      <dgm:t>
        <a:bodyPr/>
        <a:lstStyle/>
        <a:p>
          <a:endParaRPr lang="en-US"/>
        </a:p>
      </dgm:t>
    </dgm:pt>
    <dgm:pt modelId="{8475AC9A-0522-43F6-BFD9-412FA129ACEA}">
      <dgm:prSet custT="1"/>
      <dgm:spPr/>
      <dgm:t>
        <a:bodyPr/>
        <a:lstStyle/>
        <a:p>
          <a:endParaRPr lang="cs-CZ" sz="16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r>
            <a:rPr lang="cs-CZ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Procvičte si návyky bezpečného prohlížení </a:t>
          </a:r>
          <a:r>
            <a:rPr lang="cs-CZ" sz="1600" kern="1200" dirty="0"/>
            <a:t>– kapitola 2.1 v této prezentaci.</a:t>
          </a:r>
        </a:p>
        <a:p>
          <a:endParaRPr lang="cs-CZ" sz="1600" kern="1200" dirty="0"/>
        </a:p>
        <a:p>
          <a:endParaRPr lang="en-US" sz="1600" kern="1200" dirty="0"/>
        </a:p>
      </dgm:t>
    </dgm:pt>
    <dgm:pt modelId="{904D8A87-9B71-4165-A5AB-6B063C6BE050}" type="parTrans" cxnId="{F678E207-EF10-447D-8910-4BDD5B9910C1}">
      <dgm:prSet/>
      <dgm:spPr/>
      <dgm:t>
        <a:bodyPr/>
        <a:lstStyle/>
        <a:p>
          <a:endParaRPr lang="en-US"/>
        </a:p>
      </dgm:t>
    </dgm:pt>
    <dgm:pt modelId="{FECA268C-3C8C-454B-957B-F9F8100F4206}" type="sibTrans" cxnId="{F678E207-EF10-447D-8910-4BDD5B9910C1}">
      <dgm:prSet/>
      <dgm:spPr/>
      <dgm:t>
        <a:bodyPr/>
        <a:lstStyle/>
        <a:p>
          <a:endParaRPr lang="en-US"/>
        </a:p>
      </dgm:t>
    </dgm:pt>
    <dgm:pt modelId="{E3C9821C-B02B-49C2-9DBC-5E02EE785B99}">
      <dgm:prSet custT="1"/>
      <dgm:spPr/>
      <dgm:t>
        <a:bodyPr/>
        <a:lstStyle/>
        <a:p>
          <a:endParaRPr lang="cs-CZ" sz="1600" dirty="0"/>
        </a:p>
        <a:p>
          <a:r>
            <a:rPr lang="cs-CZ" sz="1600" dirty="0">
              <a:solidFill>
                <a:schemeClr val="tx1"/>
              </a:solidFill>
            </a:rPr>
            <a:t>Šifrovat data </a:t>
          </a:r>
          <a:r>
            <a:rPr lang="cs-CZ" sz="1600" dirty="0"/>
            <a:t>– šifruje citlivá data uložená v zařízeních a využívá šifrovací protokoly (např. HTTPS) pro bezpečný přenos dat přes internet.</a:t>
          </a:r>
        </a:p>
        <a:p>
          <a:endParaRPr lang="cs-CZ" sz="1600" dirty="0"/>
        </a:p>
        <a:p>
          <a:endParaRPr lang="en-US" sz="1600" dirty="0"/>
        </a:p>
      </dgm:t>
    </dgm:pt>
    <dgm:pt modelId="{F5FB279F-FD72-4774-A07F-11A8661BE857}" type="parTrans" cxnId="{AB1B3EF3-41DE-477C-BD3C-B1A81EFA651C}">
      <dgm:prSet/>
      <dgm:spPr/>
      <dgm:t>
        <a:bodyPr/>
        <a:lstStyle/>
        <a:p>
          <a:endParaRPr lang="en-US"/>
        </a:p>
      </dgm:t>
    </dgm:pt>
    <dgm:pt modelId="{9F5CE456-D24C-4568-8CA8-4532A1D16382}" type="sibTrans" cxnId="{AB1B3EF3-41DE-477C-BD3C-B1A81EFA651C}">
      <dgm:prSet/>
      <dgm:spPr/>
      <dgm:t>
        <a:bodyPr/>
        <a:lstStyle/>
        <a:p>
          <a:endParaRPr lang="en-US"/>
        </a:p>
      </dgm:t>
    </dgm:pt>
    <dgm:pt modelId="{847EBB52-19E9-48D2-BEE7-DB6002E6E832}">
      <dgm:prSet custT="1"/>
      <dgm:spPr/>
      <dgm:t>
        <a:bodyPr/>
        <a:lstStyle/>
        <a:p>
          <a:endParaRPr lang="cs-CZ" sz="1600" b="1" dirty="0">
            <a:solidFill>
              <a:schemeClr val="tx1"/>
            </a:solidFill>
          </a:endParaRPr>
        </a:p>
        <a:p>
          <a:endParaRPr lang="cs-CZ" sz="1600" b="1" dirty="0">
            <a:solidFill>
              <a:schemeClr val="tx1"/>
            </a:solidFill>
          </a:endParaRPr>
        </a:p>
        <a:p>
          <a:r>
            <a:rPr lang="cs-CZ" sz="1600" b="1" dirty="0">
              <a:solidFill>
                <a:schemeClr val="tx1"/>
              </a:solidFill>
            </a:rPr>
            <a:t>Pravidelné zálohování </a:t>
          </a:r>
          <a:r>
            <a:rPr lang="cs-CZ" sz="1600" dirty="0"/>
            <a:t>- pravidelně zálohujte důležitá data, abyste předešli jejich ztrátě v případě krádeže zařízení, selhání hardwaru nebo útoků </a:t>
          </a:r>
          <a:r>
            <a:rPr lang="cs-CZ" sz="1600" dirty="0" err="1"/>
            <a:t>ransomwaru</a:t>
          </a:r>
          <a:r>
            <a:rPr lang="cs-CZ" sz="1600" dirty="0"/>
            <a:t>, a zálohy bezpečně ukládejte </a:t>
          </a:r>
          <a:r>
            <a:rPr lang="cs-CZ" sz="1600" dirty="0" err="1"/>
            <a:t>offline</a:t>
          </a:r>
          <a:r>
            <a:rPr lang="cs-CZ" sz="1600" dirty="0"/>
            <a:t> nebo v cloudu.</a:t>
          </a:r>
        </a:p>
        <a:p>
          <a:endParaRPr lang="cs-CZ" sz="1600" dirty="0"/>
        </a:p>
        <a:p>
          <a:endParaRPr lang="en-US" sz="1600" dirty="0"/>
        </a:p>
      </dgm:t>
    </dgm:pt>
    <dgm:pt modelId="{7DCCC7B2-2DEC-4BA5-8E47-B7A9ACA953A5}" type="parTrans" cxnId="{3FFDE133-5B9F-4A9F-BD65-4C8D976EF19F}">
      <dgm:prSet/>
      <dgm:spPr/>
      <dgm:t>
        <a:bodyPr/>
        <a:lstStyle/>
        <a:p>
          <a:endParaRPr lang="en-US"/>
        </a:p>
      </dgm:t>
    </dgm:pt>
    <dgm:pt modelId="{0050A40F-4ED8-4A7A-8E88-9289C36633DC}" type="sibTrans" cxnId="{3FFDE133-5B9F-4A9F-BD65-4C8D976EF19F}">
      <dgm:prSet/>
      <dgm:spPr/>
      <dgm:t>
        <a:bodyPr/>
        <a:lstStyle/>
        <a:p>
          <a:endParaRPr lang="en-US"/>
        </a:p>
      </dgm:t>
    </dgm:pt>
    <dgm:pt modelId="{D3D7A5D4-CA4A-4100-B265-9F526702930C}" type="pres">
      <dgm:prSet presAssocID="{19964163-929A-464F-8294-E677ACA521DA}" presName="Name0" presStyleCnt="0">
        <dgm:presLayoutVars>
          <dgm:dir/>
          <dgm:resizeHandles val="exact"/>
        </dgm:presLayoutVars>
      </dgm:prSet>
      <dgm:spPr/>
    </dgm:pt>
    <dgm:pt modelId="{5977030B-4AAD-4030-88DE-123690AFBA67}" type="pres">
      <dgm:prSet presAssocID="{AE7328C3-6C94-49AC-AB29-5CEB7A67F9C7}" presName="node" presStyleLbl="node1" presStyleIdx="0" presStyleCnt="6" custLinFactNeighborX="266">
        <dgm:presLayoutVars>
          <dgm:bulletEnabled val="1"/>
        </dgm:presLayoutVars>
      </dgm:prSet>
      <dgm:spPr/>
    </dgm:pt>
    <dgm:pt modelId="{74BA2FB6-E555-4466-9AC6-386DF7A238F8}" type="pres">
      <dgm:prSet presAssocID="{5842B4F8-6071-412C-A090-34338D873E46}" presName="sibTrans" presStyleLbl="sibTrans1D1" presStyleIdx="0" presStyleCnt="5"/>
      <dgm:spPr/>
    </dgm:pt>
    <dgm:pt modelId="{B6EFE6FC-1733-4658-97EE-C126D2F7D893}" type="pres">
      <dgm:prSet presAssocID="{5842B4F8-6071-412C-A090-34338D873E46}" presName="connectorText" presStyleLbl="sibTrans1D1" presStyleIdx="0" presStyleCnt="5"/>
      <dgm:spPr/>
    </dgm:pt>
    <dgm:pt modelId="{A579C76C-989B-431A-851C-A95373D26C8C}" type="pres">
      <dgm:prSet presAssocID="{B66AF422-0AE6-4645-8028-24A428C77F7B}" presName="node" presStyleLbl="node1" presStyleIdx="1" presStyleCnt="6" custLinFactNeighborX="266">
        <dgm:presLayoutVars>
          <dgm:bulletEnabled val="1"/>
        </dgm:presLayoutVars>
      </dgm:prSet>
      <dgm:spPr/>
    </dgm:pt>
    <dgm:pt modelId="{9F0FA535-14F8-4B4B-B38D-5CF5B55F79C7}" type="pres">
      <dgm:prSet presAssocID="{98C14494-31A9-4B61-A52D-1EC51D9CAB2F}" presName="sibTrans" presStyleLbl="sibTrans1D1" presStyleIdx="1" presStyleCnt="5"/>
      <dgm:spPr/>
    </dgm:pt>
    <dgm:pt modelId="{127A3555-F34F-4AC9-9B1A-53110F5034B1}" type="pres">
      <dgm:prSet presAssocID="{98C14494-31A9-4B61-A52D-1EC51D9CAB2F}" presName="connectorText" presStyleLbl="sibTrans1D1" presStyleIdx="1" presStyleCnt="5"/>
      <dgm:spPr/>
    </dgm:pt>
    <dgm:pt modelId="{DDD5FC27-37DB-4D4F-BC43-885D01DF0428}" type="pres">
      <dgm:prSet presAssocID="{5BEBE9EC-42ED-40B8-8F56-9C16E4C9F56A}" presName="node" presStyleLbl="node1" presStyleIdx="2" presStyleCnt="6" custLinFactNeighborX="266">
        <dgm:presLayoutVars>
          <dgm:bulletEnabled val="1"/>
        </dgm:presLayoutVars>
      </dgm:prSet>
      <dgm:spPr/>
    </dgm:pt>
    <dgm:pt modelId="{C8D9E8FE-70AB-42C2-B5E6-E20B1D864434}" type="pres">
      <dgm:prSet presAssocID="{21F5D9BA-4EE2-42A4-B49A-82E238CFA66D}" presName="sibTrans" presStyleLbl="sibTrans1D1" presStyleIdx="2" presStyleCnt="5"/>
      <dgm:spPr/>
    </dgm:pt>
    <dgm:pt modelId="{9706D4B6-A93D-475C-A3B6-5D74F80D828A}" type="pres">
      <dgm:prSet presAssocID="{21F5D9BA-4EE2-42A4-B49A-82E238CFA66D}" presName="connectorText" presStyleLbl="sibTrans1D1" presStyleIdx="2" presStyleCnt="5"/>
      <dgm:spPr/>
    </dgm:pt>
    <dgm:pt modelId="{66CC63E6-758E-4CFE-AC2A-8B5EC4E6B163}" type="pres">
      <dgm:prSet presAssocID="{8475AC9A-0522-43F6-BFD9-412FA129ACEA}" presName="node" presStyleLbl="node1" presStyleIdx="3" presStyleCnt="6" custLinFactNeighborX="266">
        <dgm:presLayoutVars>
          <dgm:bulletEnabled val="1"/>
        </dgm:presLayoutVars>
      </dgm:prSet>
      <dgm:spPr/>
    </dgm:pt>
    <dgm:pt modelId="{1BAA78E3-F592-49D7-B616-5C250142B623}" type="pres">
      <dgm:prSet presAssocID="{FECA268C-3C8C-454B-957B-F9F8100F4206}" presName="sibTrans" presStyleLbl="sibTrans1D1" presStyleIdx="3" presStyleCnt="5"/>
      <dgm:spPr/>
    </dgm:pt>
    <dgm:pt modelId="{C7B55FF6-9315-4DCF-A6AC-B83AC951BABE}" type="pres">
      <dgm:prSet presAssocID="{FECA268C-3C8C-454B-957B-F9F8100F4206}" presName="connectorText" presStyleLbl="sibTrans1D1" presStyleIdx="3" presStyleCnt="5"/>
      <dgm:spPr/>
    </dgm:pt>
    <dgm:pt modelId="{2DBCD442-6DCC-4CEE-AD32-682C11300D51}" type="pres">
      <dgm:prSet presAssocID="{E3C9821C-B02B-49C2-9DBC-5E02EE785B99}" presName="node" presStyleLbl="node1" presStyleIdx="4" presStyleCnt="6" custLinFactNeighborX="266">
        <dgm:presLayoutVars>
          <dgm:bulletEnabled val="1"/>
        </dgm:presLayoutVars>
      </dgm:prSet>
      <dgm:spPr/>
    </dgm:pt>
    <dgm:pt modelId="{16830A27-BF7E-4AFE-BCCB-F9FE74A8B411}" type="pres">
      <dgm:prSet presAssocID="{9F5CE456-D24C-4568-8CA8-4532A1D16382}" presName="sibTrans" presStyleLbl="sibTrans1D1" presStyleIdx="4" presStyleCnt="5"/>
      <dgm:spPr/>
    </dgm:pt>
    <dgm:pt modelId="{63E3032C-2D9F-40CE-9BC6-D9572EB9690B}" type="pres">
      <dgm:prSet presAssocID="{9F5CE456-D24C-4568-8CA8-4532A1D16382}" presName="connectorText" presStyleLbl="sibTrans1D1" presStyleIdx="4" presStyleCnt="5"/>
      <dgm:spPr/>
    </dgm:pt>
    <dgm:pt modelId="{059015A5-E17E-4FCE-BB39-2B7B251B8C84}" type="pres">
      <dgm:prSet presAssocID="{847EBB52-19E9-48D2-BEE7-DB6002E6E832}" presName="node" presStyleLbl="node1" presStyleIdx="5" presStyleCnt="6">
        <dgm:presLayoutVars>
          <dgm:bulletEnabled val="1"/>
        </dgm:presLayoutVars>
      </dgm:prSet>
      <dgm:spPr/>
    </dgm:pt>
  </dgm:ptLst>
  <dgm:cxnLst>
    <dgm:cxn modelId="{ACE69402-B56D-4E4B-A7A4-7C3082731035}" type="presOf" srcId="{98C14494-31A9-4B61-A52D-1EC51D9CAB2F}" destId="{9F0FA535-14F8-4B4B-B38D-5CF5B55F79C7}" srcOrd="0" destOrd="0" presId="urn:microsoft.com/office/officeart/2016/7/layout/RepeatingBendingProcessNew"/>
    <dgm:cxn modelId="{FD245D07-A904-44EE-A92B-67455001D1EE}" type="presOf" srcId="{FECA268C-3C8C-454B-957B-F9F8100F4206}" destId="{C7B55FF6-9315-4DCF-A6AC-B83AC951BABE}" srcOrd="1" destOrd="0" presId="urn:microsoft.com/office/officeart/2016/7/layout/RepeatingBendingProcessNew"/>
    <dgm:cxn modelId="{F678E207-EF10-447D-8910-4BDD5B9910C1}" srcId="{19964163-929A-464F-8294-E677ACA521DA}" destId="{8475AC9A-0522-43F6-BFD9-412FA129ACEA}" srcOrd="3" destOrd="0" parTransId="{904D8A87-9B71-4165-A5AB-6B063C6BE050}" sibTransId="{FECA268C-3C8C-454B-957B-F9F8100F4206}"/>
    <dgm:cxn modelId="{C01D1F11-38CD-4814-AA71-A3EB1B32B1C9}" srcId="{19964163-929A-464F-8294-E677ACA521DA}" destId="{5BEBE9EC-42ED-40B8-8F56-9C16E4C9F56A}" srcOrd="2" destOrd="0" parTransId="{133E4A84-8213-4C06-87AC-A2193EC7557D}" sibTransId="{21F5D9BA-4EE2-42A4-B49A-82E238CFA66D}"/>
    <dgm:cxn modelId="{38A2CF12-C372-46C0-A172-037697EDE844}" type="presOf" srcId="{E3C9821C-B02B-49C2-9DBC-5E02EE785B99}" destId="{2DBCD442-6DCC-4CEE-AD32-682C11300D51}" srcOrd="0" destOrd="0" presId="urn:microsoft.com/office/officeart/2016/7/layout/RepeatingBendingProcessNew"/>
    <dgm:cxn modelId="{3FFDE133-5B9F-4A9F-BD65-4C8D976EF19F}" srcId="{19964163-929A-464F-8294-E677ACA521DA}" destId="{847EBB52-19E9-48D2-BEE7-DB6002E6E832}" srcOrd="5" destOrd="0" parTransId="{7DCCC7B2-2DEC-4BA5-8E47-B7A9ACA953A5}" sibTransId="{0050A40F-4ED8-4A7A-8E88-9289C36633DC}"/>
    <dgm:cxn modelId="{8EC32936-87FE-4843-AD99-CD7043341651}" type="presOf" srcId="{9F5CE456-D24C-4568-8CA8-4532A1D16382}" destId="{16830A27-BF7E-4AFE-BCCB-F9FE74A8B411}" srcOrd="0" destOrd="0" presId="urn:microsoft.com/office/officeart/2016/7/layout/RepeatingBendingProcessNew"/>
    <dgm:cxn modelId="{5BC32E42-82B0-4288-AA58-962FCEB94981}" type="presOf" srcId="{B66AF422-0AE6-4645-8028-24A428C77F7B}" destId="{A579C76C-989B-431A-851C-A95373D26C8C}" srcOrd="0" destOrd="0" presId="urn:microsoft.com/office/officeart/2016/7/layout/RepeatingBendingProcessNew"/>
    <dgm:cxn modelId="{2C6B4A43-FAB0-4972-BA59-BE08704D0E9A}" type="presOf" srcId="{21F5D9BA-4EE2-42A4-B49A-82E238CFA66D}" destId="{C8D9E8FE-70AB-42C2-B5E6-E20B1D864434}" srcOrd="0" destOrd="0" presId="urn:microsoft.com/office/officeart/2016/7/layout/RepeatingBendingProcessNew"/>
    <dgm:cxn modelId="{2329B544-F076-4C47-B346-B10B7F5F87F3}" srcId="{19964163-929A-464F-8294-E677ACA521DA}" destId="{B66AF422-0AE6-4645-8028-24A428C77F7B}" srcOrd="1" destOrd="0" parTransId="{0C960427-70B5-4EC8-B84B-3A7A0257D199}" sibTransId="{98C14494-31A9-4B61-A52D-1EC51D9CAB2F}"/>
    <dgm:cxn modelId="{AF08EA65-9060-4242-B7ED-747589769250}" type="presOf" srcId="{21F5D9BA-4EE2-42A4-B49A-82E238CFA66D}" destId="{9706D4B6-A93D-475C-A3B6-5D74F80D828A}" srcOrd="1" destOrd="0" presId="urn:microsoft.com/office/officeart/2016/7/layout/RepeatingBendingProcessNew"/>
    <dgm:cxn modelId="{B28B9C4A-0A4A-40C3-9C1D-7820E29A8126}" type="presOf" srcId="{AE7328C3-6C94-49AC-AB29-5CEB7A67F9C7}" destId="{5977030B-4AAD-4030-88DE-123690AFBA67}" srcOrd="0" destOrd="0" presId="urn:microsoft.com/office/officeart/2016/7/layout/RepeatingBendingProcessNew"/>
    <dgm:cxn modelId="{FE578259-3E24-46ED-AA62-5A36389E8BC9}" type="presOf" srcId="{5842B4F8-6071-412C-A090-34338D873E46}" destId="{B6EFE6FC-1733-4658-97EE-C126D2F7D893}" srcOrd="1" destOrd="0" presId="urn:microsoft.com/office/officeart/2016/7/layout/RepeatingBendingProcessNew"/>
    <dgm:cxn modelId="{E7BA837B-E130-446E-8FA7-5F10DE0967DD}" type="presOf" srcId="{5BEBE9EC-42ED-40B8-8F56-9C16E4C9F56A}" destId="{DDD5FC27-37DB-4D4F-BC43-885D01DF0428}" srcOrd="0" destOrd="0" presId="urn:microsoft.com/office/officeart/2016/7/layout/RepeatingBendingProcessNew"/>
    <dgm:cxn modelId="{A7052D7D-1366-43A7-9494-3E635894312F}" type="presOf" srcId="{5842B4F8-6071-412C-A090-34338D873E46}" destId="{74BA2FB6-E555-4466-9AC6-386DF7A238F8}" srcOrd="0" destOrd="0" presId="urn:microsoft.com/office/officeart/2016/7/layout/RepeatingBendingProcessNew"/>
    <dgm:cxn modelId="{C9C50795-540F-4F6D-8597-EF4236C8F450}" srcId="{19964163-929A-464F-8294-E677ACA521DA}" destId="{AE7328C3-6C94-49AC-AB29-5CEB7A67F9C7}" srcOrd="0" destOrd="0" parTransId="{10B9DCE1-BB24-4ECC-9E27-98E3E64CCBB5}" sibTransId="{5842B4F8-6071-412C-A090-34338D873E46}"/>
    <dgm:cxn modelId="{5574C5B0-24C7-4DE0-8AC9-010A69868F0A}" type="presOf" srcId="{FECA268C-3C8C-454B-957B-F9F8100F4206}" destId="{1BAA78E3-F592-49D7-B616-5C250142B623}" srcOrd="0" destOrd="0" presId="urn:microsoft.com/office/officeart/2016/7/layout/RepeatingBendingProcessNew"/>
    <dgm:cxn modelId="{A0679AC4-04EA-4C84-A5C3-E42948D1CAC3}" type="presOf" srcId="{98C14494-31A9-4B61-A52D-1EC51D9CAB2F}" destId="{127A3555-F34F-4AC9-9B1A-53110F5034B1}" srcOrd="1" destOrd="0" presId="urn:microsoft.com/office/officeart/2016/7/layout/RepeatingBendingProcessNew"/>
    <dgm:cxn modelId="{1E1CF6DE-0DEA-40E7-A79D-0FC8A6510FC2}" type="presOf" srcId="{19964163-929A-464F-8294-E677ACA521DA}" destId="{D3D7A5D4-CA4A-4100-B265-9F526702930C}" srcOrd="0" destOrd="0" presId="urn:microsoft.com/office/officeart/2016/7/layout/RepeatingBendingProcessNew"/>
    <dgm:cxn modelId="{727B0CE6-BF07-4CE1-8D07-FDE16FFF014E}" type="presOf" srcId="{847EBB52-19E9-48D2-BEE7-DB6002E6E832}" destId="{059015A5-E17E-4FCE-BB39-2B7B251B8C84}" srcOrd="0" destOrd="0" presId="urn:microsoft.com/office/officeart/2016/7/layout/RepeatingBendingProcessNew"/>
    <dgm:cxn modelId="{AB1B3EF3-41DE-477C-BD3C-B1A81EFA651C}" srcId="{19964163-929A-464F-8294-E677ACA521DA}" destId="{E3C9821C-B02B-49C2-9DBC-5E02EE785B99}" srcOrd="4" destOrd="0" parTransId="{F5FB279F-FD72-4774-A07F-11A8661BE857}" sibTransId="{9F5CE456-D24C-4568-8CA8-4532A1D16382}"/>
    <dgm:cxn modelId="{923C48F6-A450-4802-9BF6-3B809474E35B}" type="presOf" srcId="{9F5CE456-D24C-4568-8CA8-4532A1D16382}" destId="{63E3032C-2D9F-40CE-9BC6-D9572EB9690B}" srcOrd="1" destOrd="0" presId="urn:microsoft.com/office/officeart/2016/7/layout/RepeatingBendingProcessNew"/>
    <dgm:cxn modelId="{33F260FC-B1CE-4266-BA0F-BC6E36CC4194}" type="presOf" srcId="{8475AC9A-0522-43F6-BFD9-412FA129ACEA}" destId="{66CC63E6-758E-4CFE-AC2A-8B5EC4E6B163}" srcOrd="0" destOrd="0" presId="urn:microsoft.com/office/officeart/2016/7/layout/RepeatingBendingProcessNew"/>
    <dgm:cxn modelId="{FBFBF45F-56BB-4957-8C3B-9AAA7EAA5CAE}" type="presParOf" srcId="{D3D7A5D4-CA4A-4100-B265-9F526702930C}" destId="{5977030B-4AAD-4030-88DE-123690AFBA67}" srcOrd="0" destOrd="0" presId="urn:microsoft.com/office/officeart/2016/7/layout/RepeatingBendingProcessNew"/>
    <dgm:cxn modelId="{9D79110C-9C78-47B7-B8AB-46F21B444933}" type="presParOf" srcId="{D3D7A5D4-CA4A-4100-B265-9F526702930C}" destId="{74BA2FB6-E555-4466-9AC6-386DF7A238F8}" srcOrd="1" destOrd="0" presId="urn:microsoft.com/office/officeart/2016/7/layout/RepeatingBendingProcessNew"/>
    <dgm:cxn modelId="{88813991-C6BF-40F5-9951-6EEC84F208C9}" type="presParOf" srcId="{74BA2FB6-E555-4466-9AC6-386DF7A238F8}" destId="{B6EFE6FC-1733-4658-97EE-C126D2F7D893}" srcOrd="0" destOrd="0" presId="urn:microsoft.com/office/officeart/2016/7/layout/RepeatingBendingProcessNew"/>
    <dgm:cxn modelId="{C298FF3E-A5DA-440B-A8B4-A68CFB911298}" type="presParOf" srcId="{D3D7A5D4-CA4A-4100-B265-9F526702930C}" destId="{A579C76C-989B-431A-851C-A95373D26C8C}" srcOrd="2" destOrd="0" presId="urn:microsoft.com/office/officeart/2016/7/layout/RepeatingBendingProcessNew"/>
    <dgm:cxn modelId="{60F607CD-8C17-4380-B844-97166C48A6D9}" type="presParOf" srcId="{D3D7A5D4-CA4A-4100-B265-9F526702930C}" destId="{9F0FA535-14F8-4B4B-B38D-5CF5B55F79C7}" srcOrd="3" destOrd="0" presId="urn:microsoft.com/office/officeart/2016/7/layout/RepeatingBendingProcessNew"/>
    <dgm:cxn modelId="{49C2FD3E-64DB-4FA8-BFA9-34384BE69B4D}" type="presParOf" srcId="{9F0FA535-14F8-4B4B-B38D-5CF5B55F79C7}" destId="{127A3555-F34F-4AC9-9B1A-53110F5034B1}" srcOrd="0" destOrd="0" presId="urn:microsoft.com/office/officeart/2016/7/layout/RepeatingBendingProcessNew"/>
    <dgm:cxn modelId="{61DDA34C-0C1E-458E-8D60-3C67CECE41C3}" type="presParOf" srcId="{D3D7A5D4-CA4A-4100-B265-9F526702930C}" destId="{DDD5FC27-37DB-4D4F-BC43-885D01DF0428}" srcOrd="4" destOrd="0" presId="urn:microsoft.com/office/officeart/2016/7/layout/RepeatingBendingProcessNew"/>
    <dgm:cxn modelId="{933C9FC2-E0C1-43A5-B078-5BDAA4AA16F1}" type="presParOf" srcId="{D3D7A5D4-CA4A-4100-B265-9F526702930C}" destId="{C8D9E8FE-70AB-42C2-B5E6-E20B1D864434}" srcOrd="5" destOrd="0" presId="urn:microsoft.com/office/officeart/2016/7/layout/RepeatingBendingProcessNew"/>
    <dgm:cxn modelId="{8371BD19-A6D3-4AC2-AE88-1582867D48AB}" type="presParOf" srcId="{C8D9E8FE-70AB-42C2-B5E6-E20B1D864434}" destId="{9706D4B6-A93D-475C-A3B6-5D74F80D828A}" srcOrd="0" destOrd="0" presId="urn:microsoft.com/office/officeart/2016/7/layout/RepeatingBendingProcessNew"/>
    <dgm:cxn modelId="{2F4645BE-DB59-4239-AD00-3D5F103401F4}" type="presParOf" srcId="{D3D7A5D4-CA4A-4100-B265-9F526702930C}" destId="{66CC63E6-758E-4CFE-AC2A-8B5EC4E6B163}" srcOrd="6" destOrd="0" presId="urn:microsoft.com/office/officeart/2016/7/layout/RepeatingBendingProcessNew"/>
    <dgm:cxn modelId="{8D24EF6A-18FA-4589-B139-C09C4938D4B6}" type="presParOf" srcId="{D3D7A5D4-CA4A-4100-B265-9F526702930C}" destId="{1BAA78E3-F592-49D7-B616-5C250142B623}" srcOrd="7" destOrd="0" presId="urn:microsoft.com/office/officeart/2016/7/layout/RepeatingBendingProcessNew"/>
    <dgm:cxn modelId="{49B0D158-941E-4032-98C7-5AAB890EB2C3}" type="presParOf" srcId="{1BAA78E3-F592-49D7-B616-5C250142B623}" destId="{C7B55FF6-9315-4DCF-A6AC-B83AC951BABE}" srcOrd="0" destOrd="0" presId="urn:microsoft.com/office/officeart/2016/7/layout/RepeatingBendingProcessNew"/>
    <dgm:cxn modelId="{B6FDAE44-4A73-42F1-9E31-6E8487E0EB6E}" type="presParOf" srcId="{D3D7A5D4-CA4A-4100-B265-9F526702930C}" destId="{2DBCD442-6DCC-4CEE-AD32-682C11300D51}" srcOrd="8" destOrd="0" presId="urn:microsoft.com/office/officeart/2016/7/layout/RepeatingBendingProcessNew"/>
    <dgm:cxn modelId="{65B92B65-674A-4D82-A3E0-0C38D3D743D2}" type="presParOf" srcId="{D3D7A5D4-CA4A-4100-B265-9F526702930C}" destId="{16830A27-BF7E-4AFE-BCCB-F9FE74A8B411}" srcOrd="9" destOrd="0" presId="urn:microsoft.com/office/officeart/2016/7/layout/RepeatingBendingProcessNew"/>
    <dgm:cxn modelId="{493CED4F-E438-43A0-8D05-42B743C18D01}" type="presParOf" srcId="{16830A27-BF7E-4AFE-BCCB-F9FE74A8B411}" destId="{63E3032C-2D9F-40CE-9BC6-D9572EB9690B}" srcOrd="0" destOrd="0" presId="urn:microsoft.com/office/officeart/2016/7/layout/RepeatingBendingProcessNew"/>
    <dgm:cxn modelId="{205C4777-AF1C-44FC-B211-63B4D0AEA1E8}" type="presParOf" srcId="{D3D7A5D4-CA4A-4100-B265-9F526702930C}" destId="{059015A5-E17E-4FCE-BB39-2B7B251B8C8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88575-53AD-4155-AF4B-1182A738C8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5DFF8-9213-41FA-8DA4-1A352AD9B123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r>
            <a:rPr lang="cs-CZ" sz="2100" b="1" dirty="0">
              <a:ea typeface="Cambria" panose="02040503050406030204" pitchFamily="18" charset="0"/>
            </a:rPr>
            <a:t>Zabezpečení přístupu k mobilnímu zařízení </a:t>
          </a:r>
          <a:r>
            <a:rPr lang="cs-CZ" sz="2100" b="0" dirty="0">
              <a:ea typeface="Cambria" panose="02040503050406030204" pitchFamily="18" charset="0"/>
            </a:rPr>
            <a:t>- doporučuje se mít SIM kartu chráněnou jiným PIN kódem, než který předdefinoval operátor.</a:t>
          </a:r>
        </a:p>
        <a:p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en-US" sz="21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DBC4C04-3832-4C01-A142-99296A3E2384}" type="par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84A9EEEF-B6BC-4E2D-B379-2E35CF316B71}" type="sibTrans" cxnId="{1A2FDF0F-75FD-470F-9456-29C992478D80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08C6AEBB-E1BE-4B95-B093-1B6A27485733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r>
            <a:rPr lang="cs-CZ" sz="2100" b="1" dirty="0">
              <a:ea typeface="Cambria" panose="02040503050406030204" pitchFamily="18" charset="0"/>
            </a:rPr>
            <a:t>Aktualizace operačního </a:t>
          </a:r>
          <a:r>
            <a:rPr lang="cs-CZ" sz="2100" b="0" dirty="0">
              <a:ea typeface="Cambria" panose="02040503050406030204" pitchFamily="18" charset="0"/>
            </a:rPr>
            <a:t>systému - výrobci mobilních zařízení vydávají aktualizace operačního systému, které přinášejí do zařízení různé novinky.</a:t>
          </a:r>
        </a:p>
        <a:p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r>
            <a:rPr lang="sk-SK" sz="2100" dirty="0">
              <a:latin typeface="Aptos" panose="020B0004020202020204" pitchFamily="34" charset="0"/>
              <a:ea typeface="Cambria" panose="02040503050406030204" pitchFamily="18" charset="0"/>
            </a:rPr>
            <a:t>.</a:t>
          </a:r>
          <a:endParaRPr lang="en-US" sz="21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D3166BD2-CCD9-4D15-A18F-7244F7704C10}" type="par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58C01267-6BA1-44E9-A81F-DC281F61A696}" type="sibTrans" cxnId="{E23C9D2E-2133-4F0A-A3CF-187E19CB2448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F2EE30C0-7B90-412C-9191-B26D2BF8793A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r>
            <a:rPr lang="cs-CZ" sz="2100" b="1" dirty="0">
              <a:ea typeface="Cambria" panose="02040503050406030204" pitchFamily="18" charset="0"/>
            </a:rPr>
            <a:t>Používání antivirového softwaru </a:t>
          </a:r>
          <a:r>
            <a:rPr lang="cs-CZ" sz="2100" b="0" dirty="0">
              <a:ea typeface="Cambria" panose="02040503050406030204" pitchFamily="18" charset="0"/>
            </a:rPr>
            <a:t>- antivirový software funguje jako "ochranný štít". </a:t>
          </a:r>
        </a:p>
        <a:p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en-US" sz="21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B24763C0-AC18-48C9-9297-1E917BAE53E0}" type="par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680DBE87-1BDA-4A2A-9456-FEE14311D982}" type="sibTrans" cxnId="{72717716-C15B-466F-855E-97D4E300523D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E4660077-0DDD-41CE-8A46-D18A5F74A614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r>
            <a:rPr lang="cs-CZ" sz="2100" b="1" dirty="0">
              <a:ea typeface="Cambria" panose="02040503050406030204" pitchFamily="18" charset="0"/>
            </a:rPr>
            <a:t>Vypnutí nepoužívaných funkcí </a:t>
          </a:r>
          <a:r>
            <a:rPr lang="cs-CZ" sz="2100" b="0" dirty="0">
              <a:ea typeface="Cambria" panose="02040503050406030204" pitchFamily="18" charset="0"/>
            </a:rPr>
            <a:t>– vypnutím aktuálně nepoužívaných funkcí, jako je NFC nebo Bluetooth, můžete minimalizovat možnost útoků.</a:t>
          </a:r>
        </a:p>
        <a:p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en-US" sz="21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4A8F6D98-FE21-41BA-B241-9DE3717FF88E}" type="parTrans" cxnId="{B492CD5C-05C9-45E3-A997-207F9AC9466B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3CC4A18-FEFA-4A92-85B1-D83B84F624FC}" type="sibTrans" cxnId="{B492CD5C-05C9-45E3-A997-207F9AC9466B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924E6EBF-6200-4983-BA76-B79A795A63B4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r>
            <a:rPr lang="cs-CZ" sz="2000" b="1" dirty="0">
              <a:ea typeface="Cambria" panose="02040503050406030204" pitchFamily="18" charset="0"/>
            </a:rPr>
            <a:t>Buďte opatrní se zprávami přijatými na mobilních zařízeních </a:t>
          </a:r>
          <a:r>
            <a:rPr lang="cs-CZ" sz="2000" b="0" dirty="0">
              <a:ea typeface="Cambria" panose="02040503050406030204" pitchFamily="18" charset="0"/>
            </a:rPr>
            <a:t>– zařízení se mohou infikovat prostřednictvím zpráv z chatovacích aplikací, e-mailů nebo dokonce SMS zpráv. </a:t>
          </a:r>
        </a:p>
        <a:p>
          <a:endParaRPr lang="cs-CZ" sz="2100" b="1" dirty="0">
            <a:ea typeface="Cambria" panose="02040503050406030204" pitchFamily="18" charset="0"/>
          </a:endParaRPr>
        </a:p>
        <a:p>
          <a:pPr>
            <a:lnSpc>
              <a:spcPct val="100000"/>
            </a:lnSpc>
          </a:pPr>
          <a:endParaRPr lang="en-US" sz="2100" dirty="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B8EF48F2-7D1F-457A-906D-C63D3F9B8B00}" type="parTrans" cxnId="{15881664-B479-4B57-B06B-F7838405F1E7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93B66CF-FD83-4001-886E-48982A323D1E}" type="sibTrans" cxnId="{15881664-B479-4B57-B06B-F7838405F1E7}">
      <dgm:prSet/>
      <dgm:spPr/>
      <dgm:t>
        <a:bodyPr/>
        <a:lstStyle/>
        <a:p>
          <a:endParaRPr lang="en-US" sz="2100">
            <a:latin typeface="Aptos" panose="020B0004020202020204" pitchFamily="34" charset="0"/>
            <a:ea typeface="Cambria" panose="02040503050406030204" pitchFamily="18" charset="0"/>
          </a:endParaRPr>
        </a:p>
      </dgm:t>
    </dgm:pt>
    <dgm:pt modelId="{3A8B25B3-A87E-4D6A-B075-90B33A927147}" type="pres">
      <dgm:prSet presAssocID="{07388575-53AD-4155-AF4B-1182A738C817}" presName="root" presStyleCnt="0">
        <dgm:presLayoutVars>
          <dgm:dir/>
          <dgm:resizeHandles val="exact"/>
        </dgm:presLayoutVars>
      </dgm:prSet>
      <dgm:spPr/>
    </dgm:pt>
    <dgm:pt modelId="{B23338E4-A26E-40B7-9A0F-BC323F84F8F2}" type="pres">
      <dgm:prSet presAssocID="{E005DFF8-9213-41FA-8DA4-1A352AD9B123}" presName="compNode" presStyleCnt="0"/>
      <dgm:spPr/>
    </dgm:pt>
    <dgm:pt modelId="{9130D0B2-D5F8-4D0C-B3D1-EFC9BF353892}" type="pres">
      <dgm:prSet presAssocID="{E005DFF8-9213-41FA-8DA4-1A352AD9B123}" presName="bgRect" presStyleLbl="bgShp" presStyleIdx="0" presStyleCnt="5"/>
      <dgm:spPr/>
    </dgm:pt>
    <dgm:pt modelId="{4C3BB3C4-D48C-46B1-8A32-9E3951CBB395}" type="pres">
      <dgm:prSet presAssocID="{E005DFF8-9213-41FA-8DA4-1A352AD9B12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F723BC6-5744-4673-A96B-225E8AAF85EB}" type="pres">
      <dgm:prSet presAssocID="{E005DFF8-9213-41FA-8DA4-1A352AD9B123}" presName="spaceRect" presStyleCnt="0"/>
      <dgm:spPr/>
    </dgm:pt>
    <dgm:pt modelId="{B87462E3-B2C6-419A-9325-3F627D30FBAC}" type="pres">
      <dgm:prSet presAssocID="{E005DFF8-9213-41FA-8DA4-1A352AD9B123}" presName="parTx" presStyleLbl="revTx" presStyleIdx="0" presStyleCnt="5">
        <dgm:presLayoutVars>
          <dgm:chMax val="0"/>
          <dgm:chPref val="0"/>
        </dgm:presLayoutVars>
      </dgm:prSet>
      <dgm:spPr/>
    </dgm:pt>
    <dgm:pt modelId="{74B4F4B0-DD78-425B-B24D-2DDD9B9EEE5B}" type="pres">
      <dgm:prSet presAssocID="{84A9EEEF-B6BC-4E2D-B379-2E35CF316B71}" presName="sibTrans" presStyleCnt="0"/>
      <dgm:spPr/>
    </dgm:pt>
    <dgm:pt modelId="{DCC388F6-A70D-404E-9468-5D997AB517B0}" type="pres">
      <dgm:prSet presAssocID="{08C6AEBB-E1BE-4B95-B093-1B6A27485733}" presName="compNode" presStyleCnt="0"/>
      <dgm:spPr/>
    </dgm:pt>
    <dgm:pt modelId="{B3FDC2A5-017D-4E3C-99BE-889B931383F2}" type="pres">
      <dgm:prSet presAssocID="{08C6AEBB-E1BE-4B95-B093-1B6A27485733}" presName="bgRect" presStyleLbl="bgShp" presStyleIdx="1" presStyleCnt="5"/>
      <dgm:spPr/>
    </dgm:pt>
    <dgm:pt modelId="{CC26F1E9-A16F-492B-A2E6-52795D094E56}" type="pres">
      <dgm:prSet presAssocID="{08C6AEBB-E1BE-4B95-B093-1B6A2748573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E240DB1B-542C-49A9-BFEC-D25F71F9D599}" type="pres">
      <dgm:prSet presAssocID="{08C6AEBB-E1BE-4B95-B093-1B6A27485733}" presName="spaceRect" presStyleCnt="0"/>
      <dgm:spPr/>
    </dgm:pt>
    <dgm:pt modelId="{DB47289C-841F-4AA3-9FCF-CD74B20F0644}" type="pres">
      <dgm:prSet presAssocID="{08C6AEBB-E1BE-4B95-B093-1B6A27485733}" presName="parTx" presStyleLbl="revTx" presStyleIdx="1" presStyleCnt="5">
        <dgm:presLayoutVars>
          <dgm:chMax val="0"/>
          <dgm:chPref val="0"/>
        </dgm:presLayoutVars>
      </dgm:prSet>
      <dgm:spPr/>
    </dgm:pt>
    <dgm:pt modelId="{502FAF1B-6626-43B8-BA0E-3FB2F6DFD68E}" type="pres">
      <dgm:prSet presAssocID="{58C01267-6BA1-44E9-A81F-DC281F61A696}" presName="sibTrans" presStyleCnt="0"/>
      <dgm:spPr/>
    </dgm:pt>
    <dgm:pt modelId="{ED7492C4-9DBC-4B5D-89A4-2CB7E5037265}" type="pres">
      <dgm:prSet presAssocID="{F2EE30C0-7B90-412C-9191-B26D2BF8793A}" presName="compNode" presStyleCnt="0"/>
      <dgm:spPr/>
    </dgm:pt>
    <dgm:pt modelId="{EEB9BB86-2819-4BB3-B276-7575810710AA}" type="pres">
      <dgm:prSet presAssocID="{F2EE30C0-7B90-412C-9191-B26D2BF8793A}" presName="bgRect" presStyleLbl="bgShp" presStyleIdx="2" presStyleCnt="5"/>
      <dgm:spPr/>
    </dgm:pt>
    <dgm:pt modelId="{099D9778-BD54-43DF-8E9C-71140C4A5329}" type="pres">
      <dgm:prSet presAssocID="{F2EE30C0-7B90-412C-9191-B26D2BF8793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3290F8B-66E6-4808-AD2F-76614182471A}" type="pres">
      <dgm:prSet presAssocID="{F2EE30C0-7B90-412C-9191-B26D2BF8793A}" presName="spaceRect" presStyleCnt="0"/>
      <dgm:spPr/>
    </dgm:pt>
    <dgm:pt modelId="{98D707D8-583D-4C18-A11E-47506727DB84}" type="pres">
      <dgm:prSet presAssocID="{F2EE30C0-7B90-412C-9191-B26D2BF8793A}" presName="parTx" presStyleLbl="revTx" presStyleIdx="2" presStyleCnt="5">
        <dgm:presLayoutVars>
          <dgm:chMax val="0"/>
          <dgm:chPref val="0"/>
        </dgm:presLayoutVars>
      </dgm:prSet>
      <dgm:spPr/>
    </dgm:pt>
    <dgm:pt modelId="{92C39907-5341-4987-BFE6-36694DE23600}" type="pres">
      <dgm:prSet presAssocID="{680DBE87-1BDA-4A2A-9456-FEE14311D982}" presName="sibTrans" presStyleCnt="0"/>
      <dgm:spPr/>
    </dgm:pt>
    <dgm:pt modelId="{B9B4A9F3-3332-43F4-9A4F-D89402DB77FE}" type="pres">
      <dgm:prSet presAssocID="{E4660077-0DDD-41CE-8A46-D18A5F74A614}" presName="compNode" presStyleCnt="0"/>
      <dgm:spPr/>
    </dgm:pt>
    <dgm:pt modelId="{D550FA0B-68A9-45D5-AD73-9546823A0A73}" type="pres">
      <dgm:prSet presAssocID="{E4660077-0DDD-41CE-8A46-D18A5F74A614}" presName="bgRect" presStyleLbl="bgShp" presStyleIdx="3" presStyleCnt="5" custLinFactNeighborX="29181" custLinFactNeighborY="5967"/>
      <dgm:spPr/>
    </dgm:pt>
    <dgm:pt modelId="{7EBAD342-C659-4696-8D2E-8F9282F561BF}" type="pres">
      <dgm:prSet presAssocID="{E4660077-0DDD-41CE-8A46-D18A5F74A61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tooth"/>
        </a:ext>
      </dgm:extLst>
    </dgm:pt>
    <dgm:pt modelId="{DBBCF0CF-A0D3-49DE-816C-33503A6316AD}" type="pres">
      <dgm:prSet presAssocID="{E4660077-0DDD-41CE-8A46-D18A5F74A614}" presName="spaceRect" presStyleCnt="0"/>
      <dgm:spPr/>
    </dgm:pt>
    <dgm:pt modelId="{298E5F31-B560-4FA6-8378-12E400B56078}" type="pres">
      <dgm:prSet presAssocID="{E4660077-0DDD-41CE-8A46-D18A5F74A614}" presName="parTx" presStyleLbl="revTx" presStyleIdx="3" presStyleCnt="5">
        <dgm:presLayoutVars>
          <dgm:chMax val="0"/>
          <dgm:chPref val="0"/>
        </dgm:presLayoutVars>
      </dgm:prSet>
      <dgm:spPr/>
    </dgm:pt>
    <dgm:pt modelId="{14ADD82C-2BA2-4B9B-870F-22A39619691B}" type="pres">
      <dgm:prSet presAssocID="{33CC4A18-FEFA-4A92-85B1-D83B84F624FC}" presName="sibTrans" presStyleCnt="0"/>
      <dgm:spPr/>
    </dgm:pt>
    <dgm:pt modelId="{741FD517-A26E-48BF-8100-717D3960E9DB}" type="pres">
      <dgm:prSet presAssocID="{924E6EBF-6200-4983-BA76-B79A795A63B4}" presName="compNode" presStyleCnt="0"/>
      <dgm:spPr/>
    </dgm:pt>
    <dgm:pt modelId="{23C0E36B-5805-47C2-BDF1-0AAEBE823E64}" type="pres">
      <dgm:prSet presAssocID="{924E6EBF-6200-4983-BA76-B79A795A63B4}" presName="bgRect" presStyleLbl="bgShp" presStyleIdx="4" presStyleCnt="5"/>
      <dgm:spPr/>
    </dgm:pt>
    <dgm:pt modelId="{BA02BD70-4112-48FA-BE1E-577A8909E068}" type="pres">
      <dgm:prSet presAssocID="{924E6EBF-6200-4983-BA76-B79A795A63B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8C47124D-26B0-47F9-8368-0DB07712D8BA}" type="pres">
      <dgm:prSet presAssocID="{924E6EBF-6200-4983-BA76-B79A795A63B4}" presName="spaceRect" presStyleCnt="0"/>
      <dgm:spPr/>
    </dgm:pt>
    <dgm:pt modelId="{ABF42896-0DB0-4B15-AF71-CB154A49C1A0}" type="pres">
      <dgm:prSet presAssocID="{924E6EBF-6200-4983-BA76-B79A795A63B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A2FDF0F-75FD-470F-9456-29C992478D80}" srcId="{07388575-53AD-4155-AF4B-1182A738C817}" destId="{E005DFF8-9213-41FA-8DA4-1A352AD9B123}" srcOrd="0" destOrd="0" parTransId="{3DBC4C04-3832-4C01-A142-99296A3E2384}" sibTransId="{84A9EEEF-B6BC-4E2D-B379-2E35CF316B71}"/>
    <dgm:cxn modelId="{72717716-C15B-466F-855E-97D4E300523D}" srcId="{07388575-53AD-4155-AF4B-1182A738C817}" destId="{F2EE30C0-7B90-412C-9191-B26D2BF8793A}" srcOrd="2" destOrd="0" parTransId="{B24763C0-AC18-48C9-9297-1E917BAE53E0}" sibTransId="{680DBE87-1BDA-4A2A-9456-FEE14311D982}"/>
    <dgm:cxn modelId="{E9F88E17-311F-4242-B568-A6E0125C6BA8}" type="presOf" srcId="{08C6AEBB-E1BE-4B95-B093-1B6A27485733}" destId="{DB47289C-841F-4AA3-9FCF-CD74B20F0644}" srcOrd="0" destOrd="0" presId="urn:microsoft.com/office/officeart/2018/2/layout/IconVerticalSolidList"/>
    <dgm:cxn modelId="{E23C9D2E-2133-4F0A-A3CF-187E19CB2448}" srcId="{07388575-53AD-4155-AF4B-1182A738C817}" destId="{08C6AEBB-E1BE-4B95-B093-1B6A27485733}" srcOrd="1" destOrd="0" parTransId="{D3166BD2-CCD9-4D15-A18F-7244F7704C10}" sibTransId="{58C01267-6BA1-44E9-A81F-DC281F61A696}"/>
    <dgm:cxn modelId="{803BD531-6362-47D8-9AB3-DE0CDE85384A}" type="presOf" srcId="{F2EE30C0-7B90-412C-9191-B26D2BF8793A}" destId="{98D707D8-583D-4C18-A11E-47506727DB84}" srcOrd="0" destOrd="0" presId="urn:microsoft.com/office/officeart/2018/2/layout/IconVerticalSolidList"/>
    <dgm:cxn modelId="{B492CD5C-05C9-45E3-A997-207F9AC9466B}" srcId="{07388575-53AD-4155-AF4B-1182A738C817}" destId="{E4660077-0DDD-41CE-8A46-D18A5F74A614}" srcOrd="3" destOrd="0" parTransId="{4A8F6D98-FE21-41BA-B241-9DE3717FF88E}" sibTransId="{33CC4A18-FEFA-4A92-85B1-D83B84F624FC}"/>
    <dgm:cxn modelId="{15881664-B479-4B57-B06B-F7838405F1E7}" srcId="{07388575-53AD-4155-AF4B-1182A738C817}" destId="{924E6EBF-6200-4983-BA76-B79A795A63B4}" srcOrd="4" destOrd="0" parTransId="{B8EF48F2-7D1F-457A-906D-C63D3F9B8B00}" sibTransId="{393B66CF-FD83-4001-886E-48982A323D1E}"/>
    <dgm:cxn modelId="{D6BAF248-1590-48CA-8362-B4A42BA33D6B}" type="presOf" srcId="{E005DFF8-9213-41FA-8DA4-1A352AD9B123}" destId="{B87462E3-B2C6-419A-9325-3F627D30FBAC}" srcOrd="0" destOrd="0" presId="urn:microsoft.com/office/officeart/2018/2/layout/IconVerticalSolidList"/>
    <dgm:cxn modelId="{38F57E57-A8F8-4A7E-9A9B-6486DEC07537}" type="presOf" srcId="{07388575-53AD-4155-AF4B-1182A738C817}" destId="{3A8B25B3-A87E-4D6A-B075-90B33A927147}" srcOrd="0" destOrd="0" presId="urn:microsoft.com/office/officeart/2018/2/layout/IconVerticalSolidList"/>
    <dgm:cxn modelId="{B1799AB6-BC02-47A3-A9D2-51C0083791C0}" type="presOf" srcId="{E4660077-0DDD-41CE-8A46-D18A5F74A614}" destId="{298E5F31-B560-4FA6-8378-12E400B56078}" srcOrd="0" destOrd="0" presId="urn:microsoft.com/office/officeart/2018/2/layout/IconVerticalSolidList"/>
    <dgm:cxn modelId="{56DA51E8-5044-4488-A3F6-D402E4A20E7B}" type="presOf" srcId="{924E6EBF-6200-4983-BA76-B79A795A63B4}" destId="{ABF42896-0DB0-4B15-AF71-CB154A49C1A0}" srcOrd="0" destOrd="0" presId="urn:microsoft.com/office/officeart/2018/2/layout/IconVerticalSolidList"/>
    <dgm:cxn modelId="{CD800242-1BAB-4743-832E-6368AE5257BE}" type="presParOf" srcId="{3A8B25B3-A87E-4D6A-B075-90B33A927147}" destId="{B23338E4-A26E-40B7-9A0F-BC323F84F8F2}" srcOrd="0" destOrd="0" presId="urn:microsoft.com/office/officeart/2018/2/layout/IconVerticalSolidList"/>
    <dgm:cxn modelId="{8F343E84-1CE9-4090-9A92-7CF7A490EF73}" type="presParOf" srcId="{B23338E4-A26E-40B7-9A0F-BC323F84F8F2}" destId="{9130D0B2-D5F8-4D0C-B3D1-EFC9BF353892}" srcOrd="0" destOrd="0" presId="urn:microsoft.com/office/officeart/2018/2/layout/IconVerticalSolidList"/>
    <dgm:cxn modelId="{23D3EA36-97D6-4768-A7E0-929CC3E89DB5}" type="presParOf" srcId="{B23338E4-A26E-40B7-9A0F-BC323F84F8F2}" destId="{4C3BB3C4-D48C-46B1-8A32-9E3951CBB395}" srcOrd="1" destOrd="0" presId="urn:microsoft.com/office/officeart/2018/2/layout/IconVerticalSolidList"/>
    <dgm:cxn modelId="{F1655BAF-BCD2-4C41-BFA1-9122C3DAA3E0}" type="presParOf" srcId="{B23338E4-A26E-40B7-9A0F-BC323F84F8F2}" destId="{1F723BC6-5744-4673-A96B-225E8AAF85EB}" srcOrd="2" destOrd="0" presId="urn:microsoft.com/office/officeart/2018/2/layout/IconVerticalSolidList"/>
    <dgm:cxn modelId="{F664BB29-677C-4F5B-B881-DC5322EF886B}" type="presParOf" srcId="{B23338E4-A26E-40B7-9A0F-BC323F84F8F2}" destId="{B87462E3-B2C6-419A-9325-3F627D30FBAC}" srcOrd="3" destOrd="0" presId="urn:microsoft.com/office/officeart/2018/2/layout/IconVerticalSolidList"/>
    <dgm:cxn modelId="{79738652-F305-4299-9498-88EC03F59C14}" type="presParOf" srcId="{3A8B25B3-A87E-4D6A-B075-90B33A927147}" destId="{74B4F4B0-DD78-425B-B24D-2DDD9B9EEE5B}" srcOrd="1" destOrd="0" presId="urn:microsoft.com/office/officeart/2018/2/layout/IconVerticalSolidList"/>
    <dgm:cxn modelId="{D9FAC8CE-C301-47DA-B9F7-46C91038819C}" type="presParOf" srcId="{3A8B25B3-A87E-4D6A-B075-90B33A927147}" destId="{DCC388F6-A70D-404E-9468-5D997AB517B0}" srcOrd="2" destOrd="0" presId="urn:microsoft.com/office/officeart/2018/2/layout/IconVerticalSolidList"/>
    <dgm:cxn modelId="{31E0D815-0D33-4CAC-9559-54C3E0D6BC95}" type="presParOf" srcId="{DCC388F6-A70D-404E-9468-5D997AB517B0}" destId="{B3FDC2A5-017D-4E3C-99BE-889B931383F2}" srcOrd="0" destOrd="0" presId="urn:microsoft.com/office/officeart/2018/2/layout/IconVerticalSolidList"/>
    <dgm:cxn modelId="{8C08BF74-3229-4E0A-8DD8-D8BB40C73DF8}" type="presParOf" srcId="{DCC388F6-A70D-404E-9468-5D997AB517B0}" destId="{CC26F1E9-A16F-492B-A2E6-52795D094E56}" srcOrd="1" destOrd="0" presId="urn:microsoft.com/office/officeart/2018/2/layout/IconVerticalSolidList"/>
    <dgm:cxn modelId="{012FAD6C-ED29-49F3-A6E4-67817DE4A61A}" type="presParOf" srcId="{DCC388F6-A70D-404E-9468-5D997AB517B0}" destId="{E240DB1B-542C-49A9-BFEC-D25F71F9D599}" srcOrd="2" destOrd="0" presId="urn:microsoft.com/office/officeart/2018/2/layout/IconVerticalSolidList"/>
    <dgm:cxn modelId="{B0336081-9725-4D81-BB8B-292CF77ADA3D}" type="presParOf" srcId="{DCC388F6-A70D-404E-9468-5D997AB517B0}" destId="{DB47289C-841F-4AA3-9FCF-CD74B20F0644}" srcOrd="3" destOrd="0" presId="urn:microsoft.com/office/officeart/2018/2/layout/IconVerticalSolidList"/>
    <dgm:cxn modelId="{BCEF94A5-26BC-42F4-9770-800589DD126F}" type="presParOf" srcId="{3A8B25B3-A87E-4D6A-B075-90B33A927147}" destId="{502FAF1B-6626-43B8-BA0E-3FB2F6DFD68E}" srcOrd="3" destOrd="0" presId="urn:microsoft.com/office/officeart/2018/2/layout/IconVerticalSolidList"/>
    <dgm:cxn modelId="{18AA0636-DCBE-4AD8-AF4A-7BA22332F48F}" type="presParOf" srcId="{3A8B25B3-A87E-4D6A-B075-90B33A927147}" destId="{ED7492C4-9DBC-4B5D-89A4-2CB7E5037265}" srcOrd="4" destOrd="0" presId="urn:microsoft.com/office/officeart/2018/2/layout/IconVerticalSolidList"/>
    <dgm:cxn modelId="{3ED9845B-78D6-45B8-A94D-BF2592A951EE}" type="presParOf" srcId="{ED7492C4-9DBC-4B5D-89A4-2CB7E5037265}" destId="{EEB9BB86-2819-4BB3-B276-7575810710AA}" srcOrd="0" destOrd="0" presId="urn:microsoft.com/office/officeart/2018/2/layout/IconVerticalSolidList"/>
    <dgm:cxn modelId="{3BAC27A2-2E62-4D3B-A982-692D3E3DBEF5}" type="presParOf" srcId="{ED7492C4-9DBC-4B5D-89A4-2CB7E5037265}" destId="{099D9778-BD54-43DF-8E9C-71140C4A5329}" srcOrd="1" destOrd="0" presId="urn:microsoft.com/office/officeart/2018/2/layout/IconVerticalSolidList"/>
    <dgm:cxn modelId="{A0A24060-924E-4A7A-9439-87C4BAF229D8}" type="presParOf" srcId="{ED7492C4-9DBC-4B5D-89A4-2CB7E5037265}" destId="{83290F8B-66E6-4808-AD2F-76614182471A}" srcOrd="2" destOrd="0" presId="urn:microsoft.com/office/officeart/2018/2/layout/IconVerticalSolidList"/>
    <dgm:cxn modelId="{AAC64F0C-276B-4D5E-9286-0677B97AE366}" type="presParOf" srcId="{ED7492C4-9DBC-4B5D-89A4-2CB7E5037265}" destId="{98D707D8-583D-4C18-A11E-47506727DB84}" srcOrd="3" destOrd="0" presId="urn:microsoft.com/office/officeart/2018/2/layout/IconVerticalSolidList"/>
    <dgm:cxn modelId="{D04326F5-0718-4045-8854-877D82FD17D5}" type="presParOf" srcId="{3A8B25B3-A87E-4D6A-B075-90B33A927147}" destId="{92C39907-5341-4987-BFE6-36694DE23600}" srcOrd="5" destOrd="0" presId="urn:microsoft.com/office/officeart/2018/2/layout/IconVerticalSolidList"/>
    <dgm:cxn modelId="{E0F06B19-33ED-4DC3-B4D3-64A878076B34}" type="presParOf" srcId="{3A8B25B3-A87E-4D6A-B075-90B33A927147}" destId="{B9B4A9F3-3332-43F4-9A4F-D89402DB77FE}" srcOrd="6" destOrd="0" presId="urn:microsoft.com/office/officeart/2018/2/layout/IconVerticalSolidList"/>
    <dgm:cxn modelId="{D5EDB9EB-6B77-4E17-AB7E-2EC0B1BA998E}" type="presParOf" srcId="{B9B4A9F3-3332-43F4-9A4F-D89402DB77FE}" destId="{D550FA0B-68A9-45D5-AD73-9546823A0A73}" srcOrd="0" destOrd="0" presId="urn:microsoft.com/office/officeart/2018/2/layout/IconVerticalSolidList"/>
    <dgm:cxn modelId="{57D32490-DFCF-42C3-AE02-D2C798E7B83F}" type="presParOf" srcId="{B9B4A9F3-3332-43F4-9A4F-D89402DB77FE}" destId="{7EBAD342-C659-4696-8D2E-8F9282F561BF}" srcOrd="1" destOrd="0" presId="urn:microsoft.com/office/officeart/2018/2/layout/IconVerticalSolidList"/>
    <dgm:cxn modelId="{875612AB-8541-4B4E-BAF0-752C6E967B2E}" type="presParOf" srcId="{B9B4A9F3-3332-43F4-9A4F-D89402DB77FE}" destId="{DBBCF0CF-A0D3-49DE-816C-33503A6316AD}" srcOrd="2" destOrd="0" presId="urn:microsoft.com/office/officeart/2018/2/layout/IconVerticalSolidList"/>
    <dgm:cxn modelId="{551DC38E-1E8B-40D3-A26F-0F17D7280CA7}" type="presParOf" srcId="{B9B4A9F3-3332-43F4-9A4F-D89402DB77FE}" destId="{298E5F31-B560-4FA6-8378-12E400B56078}" srcOrd="3" destOrd="0" presId="urn:microsoft.com/office/officeart/2018/2/layout/IconVerticalSolidList"/>
    <dgm:cxn modelId="{FEA01727-0C8F-44DF-8299-FD9122C6F660}" type="presParOf" srcId="{3A8B25B3-A87E-4D6A-B075-90B33A927147}" destId="{14ADD82C-2BA2-4B9B-870F-22A39619691B}" srcOrd="7" destOrd="0" presId="urn:microsoft.com/office/officeart/2018/2/layout/IconVerticalSolidList"/>
    <dgm:cxn modelId="{E090B131-0584-46FD-88C1-CA0370162AE3}" type="presParOf" srcId="{3A8B25B3-A87E-4D6A-B075-90B33A927147}" destId="{741FD517-A26E-48BF-8100-717D3960E9DB}" srcOrd="8" destOrd="0" presId="urn:microsoft.com/office/officeart/2018/2/layout/IconVerticalSolidList"/>
    <dgm:cxn modelId="{212E4B41-9962-4C45-A1B8-7C2B9BB25705}" type="presParOf" srcId="{741FD517-A26E-48BF-8100-717D3960E9DB}" destId="{23C0E36B-5805-47C2-BDF1-0AAEBE823E64}" srcOrd="0" destOrd="0" presId="urn:microsoft.com/office/officeart/2018/2/layout/IconVerticalSolidList"/>
    <dgm:cxn modelId="{91B1BB37-4C5B-4FBC-9C49-CE4A1C2A151E}" type="presParOf" srcId="{741FD517-A26E-48BF-8100-717D3960E9DB}" destId="{BA02BD70-4112-48FA-BE1E-577A8909E068}" srcOrd="1" destOrd="0" presId="urn:microsoft.com/office/officeart/2018/2/layout/IconVerticalSolidList"/>
    <dgm:cxn modelId="{93A7F171-436C-4428-A92B-51E034D7A703}" type="presParOf" srcId="{741FD517-A26E-48BF-8100-717D3960E9DB}" destId="{8C47124D-26B0-47F9-8368-0DB07712D8BA}" srcOrd="2" destOrd="0" presId="urn:microsoft.com/office/officeart/2018/2/layout/IconVerticalSolidList"/>
    <dgm:cxn modelId="{60EDB646-3FA5-4719-BF3D-37939037BED1}" type="presParOf" srcId="{741FD517-A26E-48BF-8100-717D3960E9DB}" destId="{ABF42896-0DB0-4B15-AF71-CB154A49C1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66CB8A-B259-4015-A970-D50C8B920E4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6CDB7-5F6E-48EE-B614-81A29459F592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r>
            <a:rPr lang="cs-CZ" sz="1800" b="1" dirty="0">
              <a:solidFill>
                <a:srgbClr val="FFAA5A"/>
              </a:solidFill>
            </a:rPr>
            <a:t>Biometrické metody autentizace </a:t>
          </a:r>
          <a:r>
            <a:rPr lang="cs-CZ" sz="1800" b="1" dirty="0">
              <a:solidFill>
                <a:schemeClr val="tx1"/>
              </a:solidFill>
            </a:rPr>
            <a:t>- za účelem ověření totožnosti se opírá o jedinečné biologické rysy uživatele. Díky tomu je biometrie ode dneška jednou z nejbezpečnějších metod ověřování. </a:t>
          </a:r>
        </a:p>
        <a:p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endParaRPr lang="en-US" sz="1800" dirty="0">
            <a:latin typeface="Aptos" panose="020B0004020202020204" pitchFamily="34" charset="0"/>
          </a:endParaRPr>
        </a:p>
      </dgm:t>
    </dgm:pt>
    <dgm:pt modelId="{DA2313F5-1EFC-428A-870B-8A1FED239120}" type="parTrans" cxnId="{234CAC5C-CFA9-4716-89B7-A41CFC4202A7}">
      <dgm:prSet/>
      <dgm:spPr/>
      <dgm:t>
        <a:bodyPr/>
        <a:lstStyle/>
        <a:p>
          <a:pPr algn="l"/>
          <a:endParaRPr lang="en-US" sz="2400">
            <a:latin typeface="Aptos" panose="020B0004020202020204" pitchFamily="34" charset="0"/>
          </a:endParaRPr>
        </a:p>
      </dgm:t>
    </dgm:pt>
    <dgm:pt modelId="{450870EF-B4CE-427C-B1A2-7398E76FF493}" type="sibTrans" cxnId="{234CAC5C-CFA9-4716-89B7-A41CFC4202A7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2400">
            <a:latin typeface="Aptos" panose="020B0004020202020204" pitchFamily="34" charset="0"/>
          </a:endParaRPr>
        </a:p>
      </dgm:t>
    </dgm:pt>
    <dgm:pt modelId="{634CF94B-FAE7-460C-9F39-267008906EA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cs-CZ" sz="1800" b="1" dirty="0">
              <a:solidFill>
                <a:srgbClr val="FFAA5A"/>
              </a:solidFill>
            </a:rPr>
            <a:t>QR kód </a:t>
          </a:r>
          <a:r>
            <a:rPr lang="cs-CZ" sz="1800" b="1" dirty="0">
              <a:solidFill>
                <a:schemeClr val="tx1"/>
              </a:solidFill>
            </a:rPr>
            <a:t>– tato autentizace se typicky používá pro autentizaci uživatelů a validaci transakcí. Typický postup pro ověření transakce začíná přihlášením uživatele do webové aplikace internetového bankovnictví a otevřením platebního příkazu</a:t>
          </a:r>
          <a:endParaRPr lang="en-US" sz="1800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5A042D36-3FF8-4E89-95CB-013518B892AB}" type="parTrans" cxnId="{8A26350D-2895-4791-A70E-CEAF0DEB37A3}">
      <dgm:prSet/>
      <dgm:spPr/>
      <dgm:t>
        <a:bodyPr/>
        <a:lstStyle/>
        <a:p>
          <a:pPr algn="l"/>
          <a:endParaRPr lang="en-US" sz="2400">
            <a:latin typeface="Aptos" panose="020B0004020202020204" pitchFamily="34" charset="0"/>
          </a:endParaRPr>
        </a:p>
      </dgm:t>
    </dgm:pt>
    <dgm:pt modelId="{6CD87ED6-A083-40D6-9D46-077D5EC35B7A}" type="sibTrans" cxnId="{8A26350D-2895-4791-A70E-CEAF0DEB37A3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2400">
            <a:latin typeface="Aptos" panose="020B0004020202020204" pitchFamily="34" charset="0"/>
          </a:endParaRPr>
        </a:p>
      </dgm:t>
    </dgm:pt>
    <dgm:pt modelId="{9D244CE7-90F9-418A-97AD-5F0B6788DE88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r>
            <a:rPr lang="cs-CZ" sz="1800" b="1" dirty="0">
              <a:solidFill>
                <a:srgbClr val="FFAA5A"/>
              </a:solidFill>
            </a:rPr>
            <a:t>SMS OTP </a:t>
          </a:r>
          <a:r>
            <a:rPr lang="cs-CZ" sz="1800" b="1" dirty="0">
              <a:solidFill>
                <a:schemeClr val="tx1"/>
              </a:solidFill>
            </a:rPr>
            <a:t>- tato jednoduchá, ale účinná metoda autentizace spočívá v odeslání SMS zprávy na mobilní telefon uživatele, která obsahuje jednorázové heslo sloužící k dokončení autentizace online plateb</a:t>
          </a:r>
          <a:r>
            <a:rPr lang="cs-CZ" sz="1800" b="1" dirty="0">
              <a:solidFill>
                <a:srgbClr val="FFAA5A"/>
              </a:solidFill>
            </a:rPr>
            <a:t>.</a:t>
          </a:r>
        </a:p>
        <a:p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endParaRPr lang="en-US" sz="1800" dirty="0">
            <a:latin typeface="Aptos" panose="020B0004020202020204" pitchFamily="34" charset="0"/>
          </a:endParaRPr>
        </a:p>
      </dgm:t>
    </dgm:pt>
    <dgm:pt modelId="{41F411F1-F4BE-422E-A6E1-37494FB3F4F7}" type="parTrans" cxnId="{864C0DC9-7125-4858-9DD4-C0A6AD0A44FD}">
      <dgm:prSet/>
      <dgm:spPr/>
      <dgm:t>
        <a:bodyPr/>
        <a:lstStyle/>
        <a:p>
          <a:pPr algn="l"/>
          <a:endParaRPr lang="en-US" sz="2400">
            <a:latin typeface="Aptos" panose="020B0004020202020204" pitchFamily="34" charset="0"/>
          </a:endParaRPr>
        </a:p>
      </dgm:t>
    </dgm:pt>
    <dgm:pt modelId="{5A9E9AFB-F1AF-4850-8166-AE28BAB633CE}" type="sibTrans" cxnId="{864C0DC9-7125-4858-9DD4-C0A6AD0A44FD}">
      <dgm:prSet/>
      <dgm:spPr/>
      <dgm:t>
        <a:bodyPr/>
        <a:lstStyle/>
        <a:p>
          <a:pPr algn="l">
            <a:lnSpc>
              <a:spcPct val="100000"/>
            </a:lnSpc>
          </a:pPr>
          <a:endParaRPr lang="en-US" sz="2400">
            <a:latin typeface="Aptos" panose="020B0004020202020204" pitchFamily="34" charset="0"/>
          </a:endParaRPr>
        </a:p>
      </dgm:t>
    </dgm:pt>
    <dgm:pt modelId="{99BD6145-91C4-415C-B0C8-0E6229F36F33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r>
            <a:rPr lang="cs-CZ" sz="1800" b="1" dirty="0">
              <a:solidFill>
                <a:srgbClr val="FFAA5A"/>
              </a:solidFill>
            </a:rPr>
            <a:t>Metoda ověřování pomocí </a:t>
          </a:r>
          <a:r>
            <a:rPr lang="cs-CZ" sz="1800" b="1" dirty="0" err="1">
              <a:solidFill>
                <a:srgbClr val="FFAA5A"/>
              </a:solidFill>
            </a:rPr>
            <a:t>push</a:t>
          </a:r>
          <a:r>
            <a:rPr lang="cs-CZ" sz="1800" b="1" dirty="0">
              <a:solidFill>
                <a:srgbClr val="FFAA5A"/>
              </a:solidFill>
            </a:rPr>
            <a:t> notifikací </a:t>
          </a:r>
          <a:r>
            <a:rPr lang="cs-CZ" sz="1800" b="1" dirty="0">
              <a:solidFill>
                <a:schemeClr val="tx1"/>
              </a:solidFill>
            </a:rPr>
            <a:t>- systém ověřování založený na </a:t>
          </a:r>
          <a:r>
            <a:rPr lang="cs-CZ" sz="1800" b="1" dirty="0" err="1">
              <a:solidFill>
                <a:schemeClr val="tx1"/>
              </a:solidFill>
            </a:rPr>
            <a:t>push</a:t>
          </a:r>
          <a:r>
            <a:rPr lang="cs-CZ" sz="1800" b="1" dirty="0">
              <a:solidFill>
                <a:schemeClr val="tx1"/>
              </a:solidFill>
            </a:rPr>
            <a:t> notifikacích odesílá upozornění aplikaci na zařízení uživatele a informuje ji o pokusu o autentizaci. </a:t>
          </a:r>
        </a:p>
        <a:p>
          <a:endParaRPr lang="cs-CZ" sz="1800" b="1" dirty="0">
            <a:solidFill>
              <a:srgbClr val="FFAA5A"/>
            </a:solidFill>
          </a:endParaRPr>
        </a:p>
        <a:p>
          <a:pPr algn="l">
            <a:lnSpc>
              <a:spcPct val="100000"/>
            </a:lnSpc>
          </a:pPr>
          <a:endParaRPr lang="en-US" sz="1800" dirty="0">
            <a:latin typeface="Aptos" panose="020B0004020202020204" pitchFamily="34" charset="0"/>
          </a:endParaRPr>
        </a:p>
      </dgm:t>
    </dgm:pt>
    <dgm:pt modelId="{B0803085-B0EF-4B21-84A7-281520DEC42C}" type="parTrans" cxnId="{F22C87A3-235D-485F-911E-618B1DFFEA92}">
      <dgm:prSet/>
      <dgm:spPr/>
      <dgm:t>
        <a:bodyPr/>
        <a:lstStyle/>
        <a:p>
          <a:pPr algn="l"/>
          <a:endParaRPr lang="en-US" sz="2400">
            <a:latin typeface="Aptos" panose="020B0004020202020204" pitchFamily="34" charset="0"/>
          </a:endParaRPr>
        </a:p>
      </dgm:t>
    </dgm:pt>
    <dgm:pt modelId="{3834CE45-09D9-46E5-A9FC-186119A3AFAA}" type="sibTrans" cxnId="{F22C87A3-235D-485F-911E-618B1DFFEA92}">
      <dgm:prSet/>
      <dgm:spPr/>
      <dgm:t>
        <a:bodyPr/>
        <a:lstStyle/>
        <a:p>
          <a:pPr algn="l"/>
          <a:endParaRPr lang="en-US" sz="2400">
            <a:latin typeface="Aptos" panose="020B0004020202020204" pitchFamily="34" charset="0"/>
          </a:endParaRPr>
        </a:p>
      </dgm:t>
    </dgm:pt>
    <dgm:pt modelId="{B25A5FE4-3ECA-4BEB-BB3A-1AE296B9BBDA}" type="pres">
      <dgm:prSet presAssocID="{CF66CB8A-B259-4015-A970-D50C8B920E46}" presName="root" presStyleCnt="0">
        <dgm:presLayoutVars>
          <dgm:dir/>
          <dgm:resizeHandles val="exact"/>
        </dgm:presLayoutVars>
      </dgm:prSet>
      <dgm:spPr/>
    </dgm:pt>
    <dgm:pt modelId="{B26648B5-74CE-40FC-A0E6-FBC1B0A0A71E}" type="pres">
      <dgm:prSet presAssocID="{CF66CB8A-B259-4015-A970-D50C8B920E46}" presName="container" presStyleCnt="0">
        <dgm:presLayoutVars>
          <dgm:dir/>
          <dgm:resizeHandles val="exact"/>
        </dgm:presLayoutVars>
      </dgm:prSet>
      <dgm:spPr/>
    </dgm:pt>
    <dgm:pt modelId="{602A22AB-1266-4983-8F0C-D7042E814F73}" type="pres">
      <dgm:prSet presAssocID="{BB86CDB7-5F6E-48EE-B614-81A29459F592}" presName="compNode" presStyleCnt="0"/>
      <dgm:spPr/>
    </dgm:pt>
    <dgm:pt modelId="{E823D54F-33F2-470B-BB76-18C9C1C2E44F}" type="pres">
      <dgm:prSet presAssocID="{BB86CDB7-5F6E-48EE-B614-81A29459F592}" presName="iconBgRect" presStyleLbl="bgShp" presStyleIdx="0" presStyleCnt="4"/>
      <dgm:spPr>
        <a:solidFill>
          <a:srgbClr val="92BAB5"/>
        </a:solidFill>
      </dgm:spPr>
    </dgm:pt>
    <dgm:pt modelId="{963CF49C-DD67-48D6-B25D-DA917283103F}" type="pres">
      <dgm:prSet presAssocID="{BB86CDB7-5F6E-48EE-B614-81A29459F5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288703E0-0435-450D-9C5F-FE8F586FE9FA}" type="pres">
      <dgm:prSet presAssocID="{BB86CDB7-5F6E-48EE-B614-81A29459F592}" presName="spaceRect" presStyleCnt="0"/>
      <dgm:spPr/>
    </dgm:pt>
    <dgm:pt modelId="{6E04035A-43A2-4C42-B5D7-FC75FD186FDE}" type="pres">
      <dgm:prSet presAssocID="{BB86CDB7-5F6E-48EE-B614-81A29459F592}" presName="textRect" presStyleLbl="revTx" presStyleIdx="0" presStyleCnt="4">
        <dgm:presLayoutVars>
          <dgm:chMax val="1"/>
          <dgm:chPref val="1"/>
        </dgm:presLayoutVars>
      </dgm:prSet>
      <dgm:spPr/>
    </dgm:pt>
    <dgm:pt modelId="{5B58268C-591D-4F0D-868D-04F05D560682}" type="pres">
      <dgm:prSet presAssocID="{450870EF-B4CE-427C-B1A2-7398E76FF493}" presName="sibTrans" presStyleLbl="sibTrans2D1" presStyleIdx="0" presStyleCnt="0"/>
      <dgm:spPr/>
    </dgm:pt>
    <dgm:pt modelId="{3CE6740B-DB94-4AEA-AEA7-041CE5F725C6}" type="pres">
      <dgm:prSet presAssocID="{634CF94B-FAE7-460C-9F39-267008906EA6}" presName="compNode" presStyleCnt="0"/>
      <dgm:spPr/>
    </dgm:pt>
    <dgm:pt modelId="{924E3923-A064-4F64-B7D8-7DAA4261FD99}" type="pres">
      <dgm:prSet presAssocID="{634CF94B-FAE7-460C-9F39-267008906EA6}" presName="iconBgRect" presStyleLbl="bgShp" presStyleIdx="1" presStyleCnt="4"/>
      <dgm:spPr>
        <a:solidFill>
          <a:srgbClr val="92BAB5"/>
        </a:solidFill>
      </dgm:spPr>
    </dgm:pt>
    <dgm:pt modelId="{D806C199-68C6-43BA-997E-11C453B95579}" type="pres">
      <dgm:prSet presAssocID="{634CF94B-FAE7-460C-9F39-267008906E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R Code with solid fill"/>
        </a:ext>
      </dgm:extLst>
    </dgm:pt>
    <dgm:pt modelId="{5B9C3A42-5D49-4499-8B77-8B92B4DD89C6}" type="pres">
      <dgm:prSet presAssocID="{634CF94B-FAE7-460C-9F39-267008906EA6}" presName="spaceRect" presStyleCnt="0"/>
      <dgm:spPr/>
    </dgm:pt>
    <dgm:pt modelId="{7AF72544-A81F-415A-A1AE-538A30C52872}" type="pres">
      <dgm:prSet presAssocID="{634CF94B-FAE7-460C-9F39-267008906EA6}" presName="textRect" presStyleLbl="revTx" presStyleIdx="1" presStyleCnt="4">
        <dgm:presLayoutVars>
          <dgm:chMax val="1"/>
          <dgm:chPref val="1"/>
        </dgm:presLayoutVars>
      </dgm:prSet>
      <dgm:spPr/>
    </dgm:pt>
    <dgm:pt modelId="{40B5E60E-B047-4FC2-BBB4-EE5DC3ADA357}" type="pres">
      <dgm:prSet presAssocID="{6CD87ED6-A083-40D6-9D46-077D5EC35B7A}" presName="sibTrans" presStyleLbl="sibTrans2D1" presStyleIdx="0" presStyleCnt="0"/>
      <dgm:spPr/>
    </dgm:pt>
    <dgm:pt modelId="{F45DA4CC-02DA-4C0D-9F4B-B65429DEC267}" type="pres">
      <dgm:prSet presAssocID="{9D244CE7-90F9-418A-97AD-5F0B6788DE88}" presName="compNode" presStyleCnt="0"/>
      <dgm:spPr/>
    </dgm:pt>
    <dgm:pt modelId="{7B4DF397-110A-4BC2-B444-BA462783F3B6}" type="pres">
      <dgm:prSet presAssocID="{9D244CE7-90F9-418A-97AD-5F0B6788DE88}" presName="iconBgRect" presStyleLbl="bgShp" presStyleIdx="2" presStyleCnt="4"/>
      <dgm:spPr>
        <a:solidFill>
          <a:srgbClr val="92BAB5"/>
        </a:solidFill>
      </dgm:spPr>
    </dgm:pt>
    <dgm:pt modelId="{254608E7-491F-4725-9F1B-BEB9394DFE2C}" type="pres">
      <dgm:prSet presAssocID="{9D244CE7-90F9-418A-97AD-5F0B6788DE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4FE26ED-A003-4BC6-A45D-CC3F3AE9221A}" type="pres">
      <dgm:prSet presAssocID="{9D244CE7-90F9-418A-97AD-5F0B6788DE88}" presName="spaceRect" presStyleCnt="0"/>
      <dgm:spPr/>
    </dgm:pt>
    <dgm:pt modelId="{F800F481-AF1F-4D17-9891-DA6CE1884DDA}" type="pres">
      <dgm:prSet presAssocID="{9D244CE7-90F9-418A-97AD-5F0B6788DE88}" presName="textRect" presStyleLbl="revTx" presStyleIdx="2" presStyleCnt="4">
        <dgm:presLayoutVars>
          <dgm:chMax val="1"/>
          <dgm:chPref val="1"/>
        </dgm:presLayoutVars>
      </dgm:prSet>
      <dgm:spPr/>
    </dgm:pt>
    <dgm:pt modelId="{B2CE8123-9CCA-40A6-A3F7-40FCC172F772}" type="pres">
      <dgm:prSet presAssocID="{5A9E9AFB-F1AF-4850-8166-AE28BAB633CE}" presName="sibTrans" presStyleLbl="sibTrans2D1" presStyleIdx="0" presStyleCnt="0"/>
      <dgm:spPr/>
    </dgm:pt>
    <dgm:pt modelId="{51D6C2EE-3C6A-4518-9868-16BA776B4C3B}" type="pres">
      <dgm:prSet presAssocID="{99BD6145-91C4-415C-B0C8-0E6229F36F33}" presName="compNode" presStyleCnt="0"/>
      <dgm:spPr/>
    </dgm:pt>
    <dgm:pt modelId="{64532C52-9661-4A94-89D2-CDF1A45EEBCF}" type="pres">
      <dgm:prSet presAssocID="{99BD6145-91C4-415C-B0C8-0E6229F36F33}" presName="iconBgRect" presStyleLbl="bgShp" presStyleIdx="3" presStyleCnt="4"/>
      <dgm:spPr>
        <a:solidFill>
          <a:srgbClr val="92BAB5"/>
        </a:solidFill>
      </dgm:spPr>
    </dgm:pt>
    <dgm:pt modelId="{459F6C96-D51D-4E5B-A3D3-1915DE99F103}" type="pres">
      <dgm:prSet presAssocID="{99BD6145-91C4-415C-B0C8-0E6229F36F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04FC51A0-B330-4D6A-9AEF-27EBEB63643F}" type="pres">
      <dgm:prSet presAssocID="{99BD6145-91C4-415C-B0C8-0E6229F36F33}" presName="spaceRect" presStyleCnt="0"/>
      <dgm:spPr/>
    </dgm:pt>
    <dgm:pt modelId="{94221224-6287-4712-9523-4041E99092C8}" type="pres">
      <dgm:prSet presAssocID="{99BD6145-91C4-415C-B0C8-0E6229F36F3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26350D-2895-4791-A70E-CEAF0DEB37A3}" srcId="{CF66CB8A-B259-4015-A970-D50C8B920E46}" destId="{634CF94B-FAE7-460C-9F39-267008906EA6}" srcOrd="1" destOrd="0" parTransId="{5A042D36-3FF8-4E89-95CB-013518B892AB}" sibTransId="{6CD87ED6-A083-40D6-9D46-077D5EC35B7A}"/>
    <dgm:cxn modelId="{EB646D19-E967-418D-B310-FCC8C9C6FE5D}" type="presOf" srcId="{450870EF-B4CE-427C-B1A2-7398E76FF493}" destId="{5B58268C-591D-4F0D-868D-04F05D560682}" srcOrd="0" destOrd="0" presId="urn:microsoft.com/office/officeart/2018/2/layout/IconCircleList"/>
    <dgm:cxn modelId="{1C52651C-8D76-43FD-855A-4A4A02FC322F}" type="presOf" srcId="{9D244CE7-90F9-418A-97AD-5F0B6788DE88}" destId="{F800F481-AF1F-4D17-9891-DA6CE1884DDA}" srcOrd="0" destOrd="0" presId="urn:microsoft.com/office/officeart/2018/2/layout/IconCircleList"/>
    <dgm:cxn modelId="{234CAC5C-CFA9-4716-89B7-A41CFC4202A7}" srcId="{CF66CB8A-B259-4015-A970-D50C8B920E46}" destId="{BB86CDB7-5F6E-48EE-B614-81A29459F592}" srcOrd="0" destOrd="0" parTransId="{DA2313F5-1EFC-428A-870B-8A1FED239120}" sibTransId="{450870EF-B4CE-427C-B1A2-7398E76FF493}"/>
    <dgm:cxn modelId="{CEB9F561-33B7-4801-A0F5-DE7374F5BA59}" type="presOf" srcId="{5A9E9AFB-F1AF-4850-8166-AE28BAB633CE}" destId="{B2CE8123-9CCA-40A6-A3F7-40FCC172F772}" srcOrd="0" destOrd="0" presId="urn:microsoft.com/office/officeart/2018/2/layout/IconCircleList"/>
    <dgm:cxn modelId="{57CC5755-76AD-45CE-B88F-3F4D88BE09EF}" type="presOf" srcId="{634CF94B-FAE7-460C-9F39-267008906EA6}" destId="{7AF72544-A81F-415A-A1AE-538A30C52872}" srcOrd="0" destOrd="0" presId="urn:microsoft.com/office/officeart/2018/2/layout/IconCircleList"/>
    <dgm:cxn modelId="{6E7BF78D-406C-44D0-8128-8CC08AF1B7C1}" type="presOf" srcId="{CF66CB8A-B259-4015-A970-D50C8B920E46}" destId="{B25A5FE4-3ECA-4BEB-BB3A-1AE296B9BBDA}" srcOrd="0" destOrd="0" presId="urn:microsoft.com/office/officeart/2018/2/layout/IconCircleList"/>
    <dgm:cxn modelId="{F22C87A3-235D-485F-911E-618B1DFFEA92}" srcId="{CF66CB8A-B259-4015-A970-D50C8B920E46}" destId="{99BD6145-91C4-415C-B0C8-0E6229F36F33}" srcOrd="3" destOrd="0" parTransId="{B0803085-B0EF-4B21-84A7-281520DEC42C}" sibTransId="{3834CE45-09D9-46E5-A9FC-186119A3AFAA}"/>
    <dgm:cxn modelId="{864C0DC9-7125-4858-9DD4-C0A6AD0A44FD}" srcId="{CF66CB8A-B259-4015-A970-D50C8B920E46}" destId="{9D244CE7-90F9-418A-97AD-5F0B6788DE88}" srcOrd="2" destOrd="0" parTransId="{41F411F1-F4BE-422E-A6E1-37494FB3F4F7}" sibTransId="{5A9E9AFB-F1AF-4850-8166-AE28BAB633CE}"/>
    <dgm:cxn modelId="{109BECEC-623C-405D-A2DB-DFCB7CB1C181}" type="presOf" srcId="{BB86CDB7-5F6E-48EE-B614-81A29459F592}" destId="{6E04035A-43A2-4C42-B5D7-FC75FD186FDE}" srcOrd="0" destOrd="0" presId="urn:microsoft.com/office/officeart/2018/2/layout/IconCircleList"/>
    <dgm:cxn modelId="{B76205F8-966F-4D91-99DD-48A423C9688D}" type="presOf" srcId="{6CD87ED6-A083-40D6-9D46-077D5EC35B7A}" destId="{40B5E60E-B047-4FC2-BBB4-EE5DC3ADA357}" srcOrd="0" destOrd="0" presId="urn:microsoft.com/office/officeart/2018/2/layout/IconCircleList"/>
    <dgm:cxn modelId="{7DB81CF8-F5FB-40EB-A388-A89A2391630C}" type="presOf" srcId="{99BD6145-91C4-415C-B0C8-0E6229F36F33}" destId="{94221224-6287-4712-9523-4041E99092C8}" srcOrd="0" destOrd="0" presId="urn:microsoft.com/office/officeart/2018/2/layout/IconCircleList"/>
    <dgm:cxn modelId="{858271A6-30D4-45B0-841D-C7053C828ECB}" type="presParOf" srcId="{B25A5FE4-3ECA-4BEB-BB3A-1AE296B9BBDA}" destId="{B26648B5-74CE-40FC-A0E6-FBC1B0A0A71E}" srcOrd="0" destOrd="0" presId="urn:microsoft.com/office/officeart/2018/2/layout/IconCircleList"/>
    <dgm:cxn modelId="{42E35DE5-1E0C-4E4D-A8A6-8BB7C923F61F}" type="presParOf" srcId="{B26648B5-74CE-40FC-A0E6-FBC1B0A0A71E}" destId="{602A22AB-1266-4983-8F0C-D7042E814F73}" srcOrd="0" destOrd="0" presId="urn:microsoft.com/office/officeart/2018/2/layout/IconCircleList"/>
    <dgm:cxn modelId="{EB8BFE19-55CD-42F2-8AAD-D0A66EE0E6BD}" type="presParOf" srcId="{602A22AB-1266-4983-8F0C-D7042E814F73}" destId="{E823D54F-33F2-470B-BB76-18C9C1C2E44F}" srcOrd="0" destOrd="0" presId="urn:microsoft.com/office/officeart/2018/2/layout/IconCircleList"/>
    <dgm:cxn modelId="{9B2116A6-9061-43B0-A204-1C956C03CFE3}" type="presParOf" srcId="{602A22AB-1266-4983-8F0C-D7042E814F73}" destId="{963CF49C-DD67-48D6-B25D-DA917283103F}" srcOrd="1" destOrd="0" presId="urn:microsoft.com/office/officeart/2018/2/layout/IconCircleList"/>
    <dgm:cxn modelId="{648D465F-03F2-40EB-AFBE-2AF0BCE8606D}" type="presParOf" srcId="{602A22AB-1266-4983-8F0C-D7042E814F73}" destId="{288703E0-0435-450D-9C5F-FE8F586FE9FA}" srcOrd="2" destOrd="0" presId="urn:microsoft.com/office/officeart/2018/2/layout/IconCircleList"/>
    <dgm:cxn modelId="{9A8A617C-82E2-49DC-B285-65078D702C97}" type="presParOf" srcId="{602A22AB-1266-4983-8F0C-D7042E814F73}" destId="{6E04035A-43A2-4C42-B5D7-FC75FD186FDE}" srcOrd="3" destOrd="0" presId="urn:microsoft.com/office/officeart/2018/2/layout/IconCircleList"/>
    <dgm:cxn modelId="{F259AAEF-43BB-4E41-82FD-5D07710CD59F}" type="presParOf" srcId="{B26648B5-74CE-40FC-A0E6-FBC1B0A0A71E}" destId="{5B58268C-591D-4F0D-868D-04F05D560682}" srcOrd="1" destOrd="0" presId="urn:microsoft.com/office/officeart/2018/2/layout/IconCircleList"/>
    <dgm:cxn modelId="{6831E9B3-3EB9-4ABF-81BB-51F6E84B7BCD}" type="presParOf" srcId="{B26648B5-74CE-40FC-A0E6-FBC1B0A0A71E}" destId="{3CE6740B-DB94-4AEA-AEA7-041CE5F725C6}" srcOrd="2" destOrd="0" presId="urn:microsoft.com/office/officeart/2018/2/layout/IconCircleList"/>
    <dgm:cxn modelId="{0F25F32B-DFD4-492C-8398-CA6C864EB9BC}" type="presParOf" srcId="{3CE6740B-DB94-4AEA-AEA7-041CE5F725C6}" destId="{924E3923-A064-4F64-B7D8-7DAA4261FD99}" srcOrd="0" destOrd="0" presId="urn:microsoft.com/office/officeart/2018/2/layout/IconCircleList"/>
    <dgm:cxn modelId="{BBEE35ED-D388-4108-9349-7533EC7BB473}" type="presParOf" srcId="{3CE6740B-DB94-4AEA-AEA7-041CE5F725C6}" destId="{D806C199-68C6-43BA-997E-11C453B95579}" srcOrd="1" destOrd="0" presId="urn:microsoft.com/office/officeart/2018/2/layout/IconCircleList"/>
    <dgm:cxn modelId="{0DD50CC1-9922-4944-9B51-0ECF69669E4F}" type="presParOf" srcId="{3CE6740B-DB94-4AEA-AEA7-041CE5F725C6}" destId="{5B9C3A42-5D49-4499-8B77-8B92B4DD89C6}" srcOrd="2" destOrd="0" presId="urn:microsoft.com/office/officeart/2018/2/layout/IconCircleList"/>
    <dgm:cxn modelId="{8FBB22DE-4FC0-4982-A2B1-A8498C1889A3}" type="presParOf" srcId="{3CE6740B-DB94-4AEA-AEA7-041CE5F725C6}" destId="{7AF72544-A81F-415A-A1AE-538A30C52872}" srcOrd="3" destOrd="0" presId="urn:microsoft.com/office/officeart/2018/2/layout/IconCircleList"/>
    <dgm:cxn modelId="{6EB99437-7444-410A-97D4-A267140440C7}" type="presParOf" srcId="{B26648B5-74CE-40FC-A0E6-FBC1B0A0A71E}" destId="{40B5E60E-B047-4FC2-BBB4-EE5DC3ADA357}" srcOrd="3" destOrd="0" presId="urn:microsoft.com/office/officeart/2018/2/layout/IconCircleList"/>
    <dgm:cxn modelId="{57329223-55E6-47BA-8FBF-F67BE17F4EE2}" type="presParOf" srcId="{B26648B5-74CE-40FC-A0E6-FBC1B0A0A71E}" destId="{F45DA4CC-02DA-4C0D-9F4B-B65429DEC267}" srcOrd="4" destOrd="0" presId="urn:microsoft.com/office/officeart/2018/2/layout/IconCircleList"/>
    <dgm:cxn modelId="{950579ED-213F-4DA2-9A5F-ABE2F9095AC1}" type="presParOf" srcId="{F45DA4CC-02DA-4C0D-9F4B-B65429DEC267}" destId="{7B4DF397-110A-4BC2-B444-BA462783F3B6}" srcOrd="0" destOrd="0" presId="urn:microsoft.com/office/officeart/2018/2/layout/IconCircleList"/>
    <dgm:cxn modelId="{6E9271C4-DA11-414D-9062-962AFF2E9C76}" type="presParOf" srcId="{F45DA4CC-02DA-4C0D-9F4B-B65429DEC267}" destId="{254608E7-491F-4725-9F1B-BEB9394DFE2C}" srcOrd="1" destOrd="0" presId="urn:microsoft.com/office/officeart/2018/2/layout/IconCircleList"/>
    <dgm:cxn modelId="{E1B7982E-A688-4A50-9699-9FA7CDD8F86E}" type="presParOf" srcId="{F45DA4CC-02DA-4C0D-9F4B-B65429DEC267}" destId="{84FE26ED-A003-4BC6-A45D-CC3F3AE9221A}" srcOrd="2" destOrd="0" presId="urn:microsoft.com/office/officeart/2018/2/layout/IconCircleList"/>
    <dgm:cxn modelId="{734038D5-D54B-48A7-B6A6-8F40011759A3}" type="presParOf" srcId="{F45DA4CC-02DA-4C0D-9F4B-B65429DEC267}" destId="{F800F481-AF1F-4D17-9891-DA6CE1884DDA}" srcOrd="3" destOrd="0" presId="urn:microsoft.com/office/officeart/2018/2/layout/IconCircleList"/>
    <dgm:cxn modelId="{ECF15413-D705-443E-9618-082CFEE9F425}" type="presParOf" srcId="{B26648B5-74CE-40FC-A0E6-FBC1B0A0A71E}" destId="{B2CE8123-9CCA-40A6-A3F7-40FCC172F772}" srcOrd="5" destOrd="0" presId="urn:microsoft.com/office/officeart/2018/2/layout/IconCircleList"/>
    <dgm:cxn modelId="{349A2E72-ABBA-4AF0-90E3-71E636E23A07}" type="presParOf" srcId="{B26648B5-74CE-40FC-A0E6-FBC1B0A0A71E}" destId="{51D6C2EE-3C6A-4518-9868-16BA776B4C3B}" srcOrd="6" destOrd="0" presId="urn:microsoft.com/office/officeart/2018/2/layout/IconCircleList"/>
    <dgm:cxn modelId="{ACD4FF9F-C0F3-4308-8108-4B387E5FF1B5}" type="presParOf" srcId="{51D6C2EE-3C6A-4518-9868-16BA776B4C3B}" destId="{64532C52-9661-4A94-89D2-CDF1A45EEBCF}" srcOrd="0" destOrd="0" presId="urn:microsoft.com/office/officeart/2018/2/layout/IconCircleList"/>
    <dgm:cxn modelId="{1320FD71-2592-4C9B-9BE6-215E88611A64}" type="presParOf" srcId="{51D6C2EE-3C6A-4518-9868-16BA776B4C3B}" destId="{459F6C96-D51D-4E5B-A3D3-1915DE99F103}" srcOrd="1" destOrd="0" presId="urn:microsoft.com/office/officeart/2018/2/layout/IconCircleList"/>
    <dgm:cxn modelId="{2DB196A4-3AA8-481F-A16F-D888A4B003D6}" type="presParOf" srcId="{51D6C2EE-3C6A-4518-9868-16BA776B4C3B}" destId="{04FC51A0-B330-4D6A-9AEF-27EBEB63643F}" srcOrd="2" destOrd="0" presId="urn:microsoft.com/office/officeart/2018/2/layout/IconCircleList"/>
    <dgm:cxn modelId="{F866CE94-9360-46F7-AFF4-2DD3FA2E3F6B}" type="presParOf" srcId="{51D6C2EE-3C6A-4518-9868-16BA776B4C3B}" destId="{94221224-6287-4712-9523-4041E99092C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C951-EFFD-4FFC-AF76-CDA07FA13611}">
      <dsp:nvSpPr>
        <dsp:cNvPr id="0" name=""/>
        <dsp:cNvSpPr/>
      </dsp:nvSpPr>
      <dsp:spPr>
        <a:xfrm>
          <a:off x="0" y="586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DFD6-E532-4C2F-8E0F-DDB6EB97F0A2}">
      <dsp:nvSpPr>
        <dsp:cNvPr id="0" name=""/>
        <dsp:cNvSpPr/>
      </dsp:nvSpPr>
      <dsp:spPr>
        <a:xfrm>
          <a:off x="0" y="586"/>
          <a:ext cx="6972975" cy="68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Aptos" panose="020B0004020202020204" pitchFamily="34" charset="0"/>
            </a:rPr>
            <a:t>OBSAH 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0" y="586"/>
        <a:ext cx="6972975" cy="686149"/>
      </dsp:txXfrm>
    </dsp:sp>
    <dsp:sp modelId="{BA978681-798E-4E8B-9906-702C602C2001}">
      <dsp:nvSpPr>
        <dsp:cNvPr id="0" name=""/>
        <dsp:cNvSpPr/>
      </dsp:nvSpPr>
      <dsp:spPr>
        <a:xfrm>
          <a:off x="0" y="686736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19AF-C8D7-4CA7-AF96-133CB193B538}">
      <dsp:nvSpPr>
        <dsp:cNvPr id="0" name=""/>
        <dsp:cNvSpPr/>
      </dsp:nvSpPr>
      <dsp:spPr>
        <a:xfrm>
          <a:off x="0" y="686736"/>
          <a:ext cx="6972975" cy="68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Bezpečné prohlížení</a:t>
          </a:r>
        </a:p>
        <a:p>
          <a:pPr marL="0" lvl="0" indent="0" algn="l" defTabSz="1066800"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686736"/>
        <a:ext cx="6972975" cy="686149"/>
      </dsp:txXfrm>
    </dsp:sp>
    <dsp:sp modelId="{9B43BAE5-18C7-477B-B28A-7E020CBF5F7B}">
      <dsp:nvSpPr>
        <dsp:cNvPr id="0" name=""/>
        <dsp:cNvSpPr/>
      </dsp:nvSpPr>
      <dsp:spPr>
        <a:xfrm>
          <a:off x="0" y="1372885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8840-8C6C-481B-8684-6366253DF07C}">
      <dsp:nvSpPr>
        <dsp:cNvPr id="0" name=""/>
        <dsp:cNvSpPr/>
      </dsp:nvSpPr>
      <dsp:spPr>
        <a:xfrm>
          <a:off x="0" y="1372885"/>
          <a:ext cx="6972975" cy="68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Trvalé přihlášení </a:t>
          </a:r>
        </a:p>
        <a:p>
          <a:pPr marL="0" lvl="0" indent="0" algn="l" defTabSz="1066800"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372885"/>
        <a:ext cx="6972975" cy="686149"/>
      </dsp:txXfrm>
    </dsp:sp>
    <dsp:sp modelId="{FE5EB41F-DC81-47AF-8DFE-8B2FC44AE86B}">
      <dsp:nvSpPr>
        <dsp:cNvPr id="0" name=""/>
        <dsp:cNvSpPr/>
      </dsp:nvSpPr>
      <dsp:spPr>
        <a:xfrm>
          <a:off x="0" y="2059035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E7B5F-1C43-410C-83C8-908BF621182B}">
      <dsp:nvSpPr>
        <dsp:cNvPr id="0" name=""/>
        <dsp:cNvSpPr/>
      </dsp:nvSpPr>
      <dsp:spPr>
        <a:xfrm>
          <a:off x="0" y="2059035"/>
          <a:ext cx="6972975" cy="68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Zabezpečení zařízení</a:t>
          </a:r>
        </a:p>
        <a:p>
          <a:pPr marL="0" lvl="0" indent="0" algn="l" defTabSz="1066800"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2059035"/>
        <a:ext cx="6972975" cy="686149"/>
      </dsp:txXfrm>
    </dsp:sp>
    <dsp:sp modelId="{996B8815-0BC1-49F5-9553-1DBF6F5EA2EA}">
      <dsp:nvSpPr>
        <dsp:cNvPr id="0" name=""/>
        <dsp:cNvSpPr/>
      </dsp:nvSpPr>
      <dsp:spPr>
        <a:xfrm>
          <a:off x="0" y="2745184"/>
          <a:ext cx="6972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4FAA-CDBB-45AF-B0C2-49E51794CC51}">
      <dsp:nvSpPr>
        <dsp:cNvPr id="0" name=""/>
        <dsp:cNvSpPr/>
      </dsp:nvSpPr>
      <dsp:spPr>
        <a:xfrm>
          <a:off x="0" y="2745184"/>
          <a:ext cx="6972975" cy="68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Zabezpečení mobilních zařízení</a:t>
          </a:r>
        </a:p>
        <a:p>
          <a:pPr marL="0" lvl="0" indent="0" algn="l" defTabSz="1066800"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2745184"/>
        <a:ext cx="6972975" cy="686149"/>
      </dsp:txXfrm>
    </dsp:sp>
    <dsp:sp modelId="{74179D35-ABBE-4B3A-836B-4A4B3E2D9576}">
      <dsp:nvSpPr>
        <dsp:cNvPr id="0" name=""/>
        <dsp:cNvSpPr/>
      </dsp:nvSpPr>
      <dsp:spPr>
        <a:xfrm>
          <a:off x="0" y="3431334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74126-4884-4E43-9DC5-B2AD3A1DC8D7}">
      <dsp:nvSpPr>
        <dsp:cNvPr id="0" name=""/>
        <dsp:cNvSpPr/>
      </dsp:nvSpPr>
      <dsp:spPr>
        <a:xfrm>
          <a:off x="0" y="3431334"/>
          <a:ext cx="6972975" cy="68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Bezpečné používání mobilních aplikací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400" kern="1200" dirty="0">
            <a:latin typeface="Aptos" panose="020B0004020202020204" pitchFamily="34" charset="0"/>
          </a:endParaRPr>
        </a:p>
      </dsp:txBody>
      <dsp:txXfrm>
        <a:off x="0" y="3431334"/>
        <a:ext cx="6972975" cy="686149"/>
      </dsp:txXfrm>
    </dsp:sp>
    <dsp:sp modelId="{648A20A8-418D-4A81-BB28-0C1177E63AEF}">
      <dsp:nvSpPr>
        <dsp:cNvPr id="0" name=""/>
        <dsp:cNvSpPr/>
      </dsp:nvSpPr>
      <dsp:spPr>
        <a:xfrm>
          <a:off x="0" y="4117483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2F9F6-F842-4442-B25B-D1F7A0C805B6}">
      <dsp:nvSpPr>
        <dsp:cNvPr id="0" name=""/>
        <dsp:cNvSpPr/>
      </dsp:nvSpPr>
      <dsp:spPr>
        <a:xfrm>
          <a:off x="0" y="4117483"/>
          <a:ext cx="6972975" cy="68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Metody ověřování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400" kern="1200" dirty="0">
            <a:latin typeface="Aptos" panose="020B0004020202020204" pitchFamily="34" charset="0"/>
          </a:endParaRPr>
        </a:p>
      </dsp:txBody>
      <dsp:txXfrm>
        <a:off x="0" y="4117483"/>
        <a:ext cx="6972975" cy="686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A2FB6-E555-4466-9AC6-386DF7A238F8}">
      <dsp:nvSpPr>
        <dsp:cNvPr id="0" name=""/>
        <dsp:cNvSpPr/>
      </dsp:nvSpPr>
      <dsp:spPr>
        <a:xfrm>
          <a:off x="3056079" y="1245384"/>
          <a:ext cx="6678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81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2526" y="1287608"/>
        <a:ext cx="34920" cy="6990"/>
      </dsp:txXfrm>
    </dsp:sp>
    <dsp:sp modelId="{5977030B-4AAD-4030-88DE-123690AFBA67}">
      <dsp:nvSpPr>
        <dsp:cNvPr id="0" name=""/>
        <dsp:cNvSpPr/>
      </dsp:nvSpPr>
      <dsp:spPr>
        <a:xfrm>
          <a:off x="21287" y="380126"/>
          <a:ext cx="3036592" cy="182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156187" rIns="148796" bIns="1561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Udržujte software aktualizovaný - </a:t>
          </a:r>
          <a:r>
            <a:rPr lang="cs-CZ" sz="16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pravidelně aktualizujte operační systémy, aplikace a antivirový software, abyste opravili chyby zabezpečení a chránili před novými hrozbami.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1287" y="380126"/>
        <a:ext cx="3036592" cy="1821955"/>
      </dsp:txXfrm>
    </dsp:sp>
    <dsp:sp modelId="{9F0FA535-14F8-4B4B-B38D-5CF5B55F79C7}">
      <dsp:nvSpPr>
        <dsp:cNvPr id="0" name=""/>
        <dsp:cNvSpPr/>
      </dsp:nvSpPr>
      <dsp:spPr>
        <a:xfrm>
          <a:off x="6791087" y="1245384"/>
          <a:ext cx="6678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81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7535" y="1287608"/>
        <a:ext cx="34920" cy="6990"/>
      </dsp:txXfrm>
    </dsp:sp>
    <dsp:sp modelId="{A579C76C-989B-431A-851C-A95373D26C8C}">
      <dsp:nvSpPr>
        <dsp:cNvPr id="0" name=""/>
        <dsp:cNvSpPr/>
      </dsp:nvSpPr>
      <dsp:spPr>
        <a:xfrm>
          <a:off x="3756295" y="380126"/>
          <a:ext cx="3036592" cy="182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156187" rIns="148796" bIns="1561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Používejte silná hesla </a:t>
          </a:r>
          <a:r>
            <a:rPr lang="cs-CZ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více v Podsekci 1 – Digitální bezpečnost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3756295" y="380126"/>
        <a:ext cx="3036592" cy="1821955"/>
      </dsp:txXfrm>
    </dsp:sp>
    <dsp:sp modelId="{C8D9E8FE-70AB-42C2-B5E6-E20B1D864434}">
      <dsp:nvSpPr>
        <dsp:cNvPr id="0" name=""/>
        <dsp:cNvSpPr/>
      </dsp:nvSpPr>
      <dsp:spPr>
        <a:xfrm>
          <a:off x="1539583" y="2200281"/>
          <a:ext cx="7470016" cy="667816"/>
        </a:xfrm>
        <a:custGeom>
          <a:avLst/>
          <a:gdLst/>
          <a:ahLst/>
          <a:cxnLst/>
          <a:rect l="0" t="0" r="0" b="0"/>
          <a:pathLst>
            <a:path>
              <a:moveTo>
                <a:pt x="7470016" y="0"/>
              </a:moveTo>
              <a:lnTo>
                <a:pt x="7470016" y="351008"/>
              </a:lnTo>
              <a:lnTo>
                <a:pt x="0" y="351008"/>
              </a:lnTo>
              <a:lnTo>
                <a:pt x="0" y="66781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7026" y="2530694"/>
        <a:ext cx="375129" cy="6990"/>
      </dsp:txXfrm>
    </dsp:sp>
    <dsp:sp modelId="{DDD5FC27-37DB-4D4F-BC43-885D01DF0428}">
      <dsp:nvSpPr>
        <dsp:cNvPr id="0" name=""/>
        <dsp:cNvSpPr/>
      </dsp:nvSpPr>
      <dsp:spPr>
        <a:xfrm>
          <a:off x="7491303" y="380126"/>
          <a:ext cx="3036592" cy="182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156187" rIns="148796" bIns="15618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Zabezpečené síťové připojení </a:t>
          </a:r>
          <a:r>
            <a:rPr lang="en-US" sz="1400" kern="1200" dirty="0"/>
            <a:t>- </a:t>
          </a:r>
          <a:r>
            <a:rPr lang="cs-CZ" sz="1400" kern="1200" dirty="0"/>
            <a:t>používejte zabezpečené sítě Wi-Fi se silnými šifrovacími protokoly (např. WPA2) a vyhněte se připojení k veřejným nebo nezabezpečeným sítím Wi-Fi, abyste minimalizovali riziko zachycení dat.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491303" y="380126"/>
        <a:ext cx="3036592" cy="1821955"/>
      </dsp:txXfrm>
    </dsp:sp>
    <dsp:sp modelId="{1BAA78E3-F592-49D7-B616-5C250142B623}">
      <dsp:nvSpPr>
        <dsp:cNvPr id="0" name=""/>
        <dsp:cNvSpPr/>
      </dsp:nvSpPr>
      <dsp:spPr>
        <a:xfrm>
          <a:off x="3056079" y="3765755"/>
          <a:ext cx="6678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81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2526" y="3807980"/>
        <a:ext cx="34920" cy="6990"/>
      </dsp:txXfrm>
    </dsp:sp>
    <dsp:sp modelId="{66CC63E6-758E-4CFE-AC2A-8B5EC4E6B163}">
      <dsp:nvSpPr>
        <dsp:cNvPr id="0" name=""/>
        <dsp:cNvSpPr/>
      </dsp:nvSpPr>
      <dsp:spPr>
        <a:xfrm>
          <a:off x="21287" y="2900498"/>
          <a:ext cx="3036592" cy="182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156187" rIns="148796" bIns="1561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Procvičte si návyky bezpečného prohlížení </a:t>
          </a:r>
          <a:r>
            <a:rPr lang="cs-CZ" sz="1600" kern="1200" dirty="0"/>
            <a:t>– kapitola 2.1 v této prezentaci.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1287" y="2900498"/>
        <a:ext cx="3036592" cy="1821955"/>
      </dsp:txXfrm>
    </dsp:sp>
    <dsp:sp modelId="{16830A27-BF7E-4AFE-BCCB-F9FE74A8B411}">
      <dsp:nvSpPr>
        <dsp:cNvPr id="0" name=""/>
        <dsp:cNvSpPr/>
      </dsp:nvSpPr>
      <dsp:spPr>
        <a:xfrm>
          <a:off x="6791087" y="3765755"/>
          <a:ext cx="659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3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3698" y="3807980"/>
        <a:ext cx="34516" cy="6990"/>
      </dsp:txXfrm>
    </dsp:sp>
    <dsp:sp modelId="{2DBCD442-6DCC-4CEE-AD32-682C11300D51}">
      <dsp:nvSpPr>
        <dsp:cNvPr id="0" name=""/>
        <dsp:cNvSpPr/>
      </dsp:nvSpPr>
      <dsp:spPr>
        <a:xfrm>
          <a:off x="3756295" y="2900498"/>
          <a:ext cx="3036592" cy="182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156187" rIns="148796" bIns="1561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Šifrovat data </a:t>
          </a:r>
          <a:r>
            <a:rPr lang="cs-CZ" sz="1600" kern="1200" dirty="0"/>
            <a:t>– šifruje citlivá data uložená v zařízeních a využívá šifrovací protokoly (např. HTTPS) pro bezpečný přenos dat přes internet.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756295" y="2900498"/>
        <a:ext cx="3036592" cy="1821955"/>
      </dsp:txXfrm>
    </dsp:sp>
    <dsp:sp modelId="{059015A5-E17E-4FCE-BB39-2B7B251B8C84}">
      <dsp:nvSpPr>
        <dsp:cNvPr id="0" name=""/>
        <dsp:cNvSpPr/>
      </dsp:nvSpPr>
      <dsp:spPr>
        <a:xfrm>
          <a:off x="7483226" y="2900498"/>
          <a:ext cx="3036592" cy="1821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156187" rIns="148796" bIns="1561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Pravidelné zálohování </a:t>
          </a:r>
          <a:r>
            <a:rPr lang="cs-CZ" sz="1600" kern="1200" dirty="0"/>
            <a:t>- pravidelně zálohujte důležitá data, abyste předešli jejich ztrátě v případě krádeže zařízení, selhání hardwaru nebo útoků </a:t>
          </a:r>
          <a:r>
            <a:rPr lang="cs-CZ" sz="1600" kern="1200" dirty="0" err="1"/>
            <a:t>ransomwaru</a:t>
          </a:r>
          <a:r>
            <a:rPr lang="cs-CZ" sz="1600" kern="1200" dirty="0"/>
            <a:t>, a zálohy bezpečně ukládejte </a:t>
          </a:r>
          <a:r>
            <a:rPr lang="cs-CZ" sz="1600" kern="1200" dirty="0" err="1"/>
            <a:t>offline</a:t>
          </a:r>
          <a:r>
            <a:rPr lang="cs-CZ" sz="1600" kern="1200" dirty="0"/>
            <a:t> nebo v cloudu.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483226" y="2900498"/>
        <a:ext cx="3036592" cy="1821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D0B2-D5F8-4D0C-B3D1-EFC9BF353892}">
      <dsp:nvSpPr>
        <dsp:cNvPr id="0" name=""/>
        <dsp:cNvSpPr/>
      </dsp:nvSpPr>
      <dsp:spPr>
        <a:xfrm>
          <a:off x="0" y="3341"/>
          <a:ext cx="10888980" cy="89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BB3C4-D48C-46B1-8A32-9E3951CBB395}">
      <dsp:nvSpPr>
        <dsp:cNvPr id="0" name=""/>
        <dsp:cNvSpPr/>
      </dsp:nvSpPr>
      <dsp:spPr>
        <a:xfrm>
          <a:off x="270444" y="204498"/>
          <a:ext cx="492198" cy="4917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62E3-B2C6-419A-9325-3F627D30FBAC}">
      <dsp:nvSpPr>
        <dsp:cNvPr id="0" name=""/>
        <dsp:cNvSpPr/>
      </dsp:nvSpPr>
      <dsp:spPr>
        <a:xfrm>
          <a:off x="1033087" y="3341"/>
          <a:ext cx="8655943" cy="103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2" tIns="109402" rIns="109402" bIns="10940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ea typeface="Cambria" panose="02040503050406030204" pitchFamily="18" charset="0"/>
            </a:rPr>
            <a:t>Zabezpečení přístupu k mobilnímu zařízení </a:t>
          </a:r>
          <a:r>
            <a:rPr lang="cs-CZ" sz="2100" b="0" kern="1200" dirty="0">
              <a:ea typeface="Cambria" panose="02040503050406030204" pitchFamily="18" charset="0"/>
            </a:rPr>
            <a:t>- doporučuje se mít SIM kartu chráněnou jiným PIN kódem, než který předdefinoval operátor.</a:t>
          </a:r>
        </a:p>
        <a:p>
          <a:pPr marL="0" lvl="0" indent="0" algn="l" defTabSz="933450"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033087" y="3341"/>
        <a:ext cx="8655943" cy="1033724"/>
      </dsp:txXfrm>
    </dsp:sp>
    <dsp:sp modelId="{B3FDC2A5-017D-4E3C-99BE-889B931383F2}">
      <dsp:nvSpPr>
        <dsp:cNvPr id="0" name=""/>
        <dsp:cNvSpPr/>
      </dsp:nvSpPr>
      <dsp:spPr>
        <a:xfrm>
          <a:off x="0" y="1182149"/>
          <a:ext cx="10888980" cy="89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6F1E9-A16F-492B-A2E6-52795D094E56}">
      <dsp:nvSpPr>
        <dsp:cNvPr id="0" name=""/>
        <dsp:cNvSpPr/>
      </dsp:nvSpPr>
      <dsp:spPr>
        <a:xfrm>
          <a:off x="270444" y="1383306"/>
          <a:ext cx="492198" cy="4917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289C-841F-4AA3-9FCF-CD74B20F0644}">
      <dsp:nvSpPr>
        <dsp:cNvPr id="0" name=""/>
        <dsp:cNvSpPr/>
      </dsp:nvSpPr>
      <dsp:spPr>
        <a:xfrm>
          <a:off x="1033087" y="1182149"/>
          <a:ext cx="8655943" cy="103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2" tIns="109402" rIns="109402" bIns="10940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ea typeface="Cambria" panose="02040503050406030204" pitchFamily="18" charset="0"/>
            </a:rPr>
            <a:t>Aktualizace operačního </a:t>
          </a:r>
          <a:r>
            <a:rPr lang="cs-CZ" sz="2100" b="0" kern="1200" dirty="0">
              <a:ea typeface="Cambria" panose="02040503050406030204" pitchFamily="18" charset="0"/>
            </a:rPr>
            <a:t>systému - výrobci mobilních zařízení vydávají aktualizace operačního systému, které přinášejí do zařízení různé novinky.</a:t>
          </a:r>
        </a:p>
        <a:p>
          <a:pPr marL="0" lvl="0" indent="0" algn="l" defTabSz="933450"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latin typeface="Aptos" panose="020B0004020202020204" pitchFamily="34" charset="0"/>
              <a:ea typeface="Cambria" panose="02040503050406030204" pitchFamily="18" charset="0"/>
            </a:rPr>
            <a:t>.</a:t>
          </a:r>
          <a:endParaRPr lang="en-US" sz="21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033087" y="1182149"/>
        <a:ext cx="8655943" cy="1033724"/>
      </dsp:txXfrm>
    </dsp:sp>
    <dsp:sp modelId="{EEB9BB86-2819-4BB3-B276-7575810710AA}">
      <dsp:nvSpPr>
        <dsp:cNvPr id="0" name=""/>
        <dsp:cNvSpPr/>
      </dsp:nvSpPr>
      <dsp:spPr>
        <a:xfrm>
          <a:off x="0" y="2360957"/>
          <a:ext cx="10888980" cy="89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9778-BD54-43DF-8E9C-71140C4A5329}">
      <dsp:nvSpPr>
        <dsp:cNvPr id="0" name=""/>
        <dsp:cNvSpPr/>
      </dsp:nvSpPr>
      <dsp:spPr>
        <a:xfrm>
          <a:off x="270444" y="2562115"/>
          <a:ext cx="492198" cy="4917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07D8-583D-4C18-A11E-47506727DB84}">
      <dsp:nvSpPr>
        <dsp:cNvPr id="0" name=""/>
        <dsp:cNvSpPr/>
      </dsp:nvSpPr>
      <dsp:spPr>
        <a:xfrm>
          <a:off x="1033087" y="2360957"/>
          <a:ext cx="8655943" cy="103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2" tIns="109402" rIns="109402" bIns="10940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ea typeface="Cambria" panose="02040503050406030204" pitchFamily="18" charset="0"/>
            </a:rPr>
            <a:t>Používání antivirového softwaru </a:t>
          </a:r>
          <a:r>
            <a:rPr lang="cs-CZ" sz="2100" b="0" kern="1200" dirty="0">
              <a:ea typeface="Cambria" panose="02040503050406030204" pitchFamily="18" charset="0"/>
            </a:rPr>
            <a:t>- antivirový software funguje jako "ochranný štít". </a:t>
          </a:r>
        </a:p>
        <a:p>
          <a:pPr marL="0" lvl="0" indent="0" algn="l" defTabSz="933450"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033087" y="2360957"/>
        <a:ext cx="8655943" cy="1033724"/>
      </dsp:txXfrm>
    </dsp:sp>
    <dsp:sp modelId="{D550FA0B-68A9-45D5-AD73-9546823A0A73}">
      <dsp:nvSpPr>
        <dsp:cNvPr id="0" name=""/>
        <dsp:cNvSpPr/>
      </dsp:nvSpPr>
      <dsp:spPr>
        <a:xfrm>
          <a:off x="0" y="3593113"/>
          <a:ext cx="10888980" cy="89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AD342-C659-4696-8D2E-8F9282F561BF}">
      <dsp:nvSpPr>
        <dsp:cNvPr id="0" name=""/>
        <dsp:cNvSpPr/>
      </dsp:nvSpPr>
      <dsp:spPr>
        <a:xfrm>
          <a:off x="270444" y="3740923"/>
          <a:ext cx="492198" cy="4917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E5F31-B560-4FA6-8378-12E400B56078}">
      <dsp:nvSpPr>
        <dsp:cNvPr id="0" name=""/>
        <dsp:cNvSpPr/>
      </dsp:nvSpPr>
      <dsp:spPr>
        <a:xfrm>
          <a:off x="1033087" y="3539766"/>
          <a:ext cx="8655943" cy="103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2" tIns="109402" rIns="109402" bIns="10940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ea typeface="Cambria" panose="02040503050406030204" pitchFamily="18" charset="0"/>
            </a:rPr>
            <a:t>Vypnutí nepoužívaných funkcí </a:t>
          </a:r>
          <a:r>
            <a:rPr lang="cs-CZ" sz="2100" b="0" kern="1200" dirty="0">
              <a:ea typeface="Cambria" panose="02040503050406030204" pitchFamily="18" charset="0"/>
            </a:rPr>
            <a:t>– vypnutím aktuálně nepoužívaných funkcí, jako je NFC nebo Bluetooth, můžete minimalizovat možnost útoků.</a:t>
          </a:r>
        </a:p>
        <a:p>
          <a:pPr marL="0" lvl="0" indent="0" algn="l" defTabSz="933450"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033087" y="3539766"/>
        <a:ext cx="8655943" cy="1033724"/>
      </dsp:txXfrm>
    </dsp:sp>
    <dsp:sp modelId="{23C0E36B-5805-47C2-BDF1-0AAEBE823E64}">
      <dsp:nvSpPr>
        <dsp:cNvPr id="0" name=""/>
        <dsp:cNvSpPr/>
      </dsp:nvSpPr>
      <dsp:spPr>
        <a:xfrm>
          <a:off x="0" y="4718574"/>
          <a:ext cx="10888980" cy="89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2BD70-4112-48FA-BE1E-577A8909E068}">
      <dsp:nvSpPr>
        <dsp:cNvPr id="0" name=""/>
        <dsp:cNvSpPr/>
      </dsp:nvSpPr>
      <dsp:spPr>
        <a:xfrm>
          <a:off x="270444" y="4919731"/>
          <a:ext cx="492198" cy="4917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42896-0DB0-4B15-AF71-CB154A49C1A0}">
      <dsp:nvSpPr>
        <dsp:cNvPr id="0" name=""/>
        <dsp:cNvSpPr/>
      </dsp:nvSpPr>
      <dsp:spPr>
        <a:xfrm>
          <a:off x="1033087" y="4718574"/>
          <a:ext cx="8655943" cy="103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2" tIns="109402" rIns="109402" bIns="10940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a typeface="Cambria" panose="02040503050406030204" pitchFamily="18" charset="0"/>
            </a:rPr>
            <a:t>Buďte opatrní se zprávami přijatými na mobilních zařízeních </a:t>
          </a:r>
          <a:r>
            <a:rPr lang="cs-CZ" sz="2000" b="0" kern="1200" dirty="0">
              <a:ea typeface="Cambria" panose="02040503050406030204" pitchFamily="18" charset="0"/>
            </a:rPr>
            <a:t>– zařízení se mohou infikovat prostřednictvím zpráv z chatovacích aplikací, e-mailů nebo dokonce SMS zpráv. </a:t>
          </a:r>
        </a:p>
        <a:p>
          <a:pPr marL="0" lvl="0" indent="0" algn="l" defTabSz="933450">
            <a:spcBef>
              <a:spcPct val="0"/>
            </a:spcBef>
            <a:spcAft>
              <a:spcPct val="35000"/>
            </a:spcAft>
            <a:buNone/>
          </a:pPr>
          <a:endParaRPr lang="cs-CZ" sz="2100" b="1" kern="1200" dirty="0">
            <a:ea typeface="Cambria" panose="02040503050406030204" pitchFamily="18" charset="0"/>
          </a:endParaRP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Aptos" panose="020B0004020202020204" pitchFamily="34" charset="0"/>
            <a:ea typeface="Cambria" panose="02040503050406030204" pitchFamily="18" charset="0"/>
          </a:endParaRPr>
        </a:p>
      </dsp:txBody>
      <dsp:txXfrm>
        <a:off x="1033087" y="4718574"/>
        <a:ext cx="8655943" cy="1033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3D54F-33F2-470B-BB76-18C9C1C2E44F}">
      <dsp:nvSpPr>
        <dsp:cNvPr id="0" name=""/>
        <dsp:cNvSpPr/>
      </dsp:nvSpPr>
      <dsp:spPr>
        <a:xfrm>
          <a:off x="79730" y="747643"/>
          <a:ext cx="1510239" cy="1510239"/>
        </a:xfrm>
        <a:prstGeom prst="ellipse">
          <a:avLst/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CF49C-DD67-48D6-B25D-DA917283103F}">
      <dsp:nvSpPr>
        <dsp:cNvPr id="0" name=""/>
        <dsp:cNvSpPr/>
      </dsp:nvSpPr>
      <dsp:spPr>
        <a:xfrm>
          <a:off x="396880" y="1064793"/>
          <a:ext cx="875938" cy="875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4035A-43A2-4C42-B5D7-FC75FD186FDE}">
      <dsp:nvSpPr>
        <dsp:cNvPr id="0" name=""/>
        <dsp:cNvSpPr/>
      </dsp:nvSpPr>
      <dsp:spPr>
        <a:xfrm>
          <a:off x="1913592" y="747643"/>
          <a:ext cx="3559849" cy="15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FFAA5A"/>
              </a:solidFill>
            </a:rPr>
            <a:t>Biometrické metody autentizace </a:t>
          </a:r>
          <a:r>
            <a:rPr lang="cs-CZ" sz="1800" b="1" kern="1200" dirty="0">
              <a:solidFill>
                <a:schemeClr val="tx1"/>
              </a:solidFill>
            </a:rPr>
            <a:t>- za účelem ověření totožnosti se opírá o jedinečné biologické rysy uživatele. Díky tomu je biometrie ode dneška jednou z nejbezpečnějších metod ověřování. </a:t>
          </a:r>
        </a:p>
        <a:p>
          <a:pPr marL="0" lvl="0" indent="0" defTabSz="800100"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tos" panose="020B0004020202020204" pitchFamily="34" charset="0"/>
          </a:endParaRPr>
        </a:p>
      </dsp:txBody>
      <dsp:txXfrm>
        <a:off x="1913592" y="747643"/>
        <a:ext cx="3559849" cy="1510239"/>
      </dsp:txXfrm>
    </dsp:sp>
    <dsp:sp modelId="{924E3923-A064-4F64-B7D8-7DAA4261FD99}">
      <dsp:nvSpPr>
        <dsp:cNvPr id="0" name=""/>
        <dsp:cNvSpPr/>
      </dsp:nvSpPr>
      <dsp:spPr>
        <a:xfrm>
          <a:off x="6093718" y="747643"/>
          <a:ext cx="1510239" cy="1510239"/>
        </a:xfrm>
        <a:prstGeom prst="ellipse">
          <a:avLst/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6C199-68C6-43BA-997E-11C453B95579}">
      <dsp:nvSpPr>
        <dsp:cNvPr id="0" name=""/>
        <dsp:cNvSpPr/>
      </dsp:nvSpPr>
      <dsp:spPr>
        <a:xfrm>
          <a:off x="6410868" y="1064793"/>
          <a:ext cx="875938" cy="875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72544-A81F-415A-A1AE-538A30C52872}">
      <dsp:nvSpPr>
        <dsp:cNvPr id="0" name=""/>
        <dsp:cNvSpPr/>
      </dsp:nvSpPr>
      <dsp:spPr>
        <a:xfrm>
          <a:off x="7927580" y="747643"/>
          <a:ext cx="3559849" cy="15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FFAA5A"/>
              </a:solidFill>
            </a:rPr>
            <a:t>QR kód </a:t>
          </a:r>
          <a:r>
            <a:rPr lang="cs-CZ" sz="1800" b="1" kern="1200" dirty="0">
              <a:solidFill>
                <a:schemeClr val="tx1"/>
              </a:solidFill>
            </a:rPr>
            <a:t>– tato autentizace se typicky používá pro autentizaci uživatelů a validaci transakcí. Typický postup pro ověření transakce začíná přihlášením uživatele do webové aplikace internetového bankovnictví a otevřením platebního příkazu</a:t>
          </a:r>
          <a:endParaRPr lang="en-US" sz="1800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7927580" y="747643"/>
        <a:ext cx="3559849" cy="1510239"/>
      </dsp:txXfrm>
    </dsp:sp>
    <dsp:sp modelId="{7B4DF397-110A-4BC2-B444-BA462783F3B6}">
      <dsp:nvSpPr>
        <dsp:cNvPr id="0" name=""/>
        <dsp:cNvSpPr/>
      </dsp:nvSpPr>
      <dsp:spPr>
        <a:xfrm>
          <a:off x="79730" y="3182797"/>
          <a:ext cx="1510239" cy="1510239"/>
        </a:xfrm>
        <a:prstGeom prst="ellipse">
          <a:avLst/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608E7-491F-4725-9F1B-BEB9394DFE2C}">
      <dsp:nvSpPr>
        <dsp:cNvPr id="0" name=""/>
        <dsp:cNvSpPr/>
      </dsp:nvSpPr>
      <dsp:spPr>
        <a:xfrm>
          <a:off x="396880" y="3499948"/>
          <a:ext cx="875938" cy="8759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F481-AF1F-4D17-9891-DA6CE1884DDA}">
      <dsp:nvSpPr>
        <dsp:cNvPr id="0" name=""/>
        <dsp:cNvSpPr/>
      </dsp:nvSpPr>
      <dsp:spPr>
        <a:xfrm>
          <a:off x="1913592" y="3182797"/>
          <a:ext cx="3559849" cy="15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FFAA5A"/>
              </a:solidFill>
            </a:rPr>
            <a:t>SMS OTP </a:t>
          </a:r>
          <a:r>
            <a:rPr lang="cs-CZ" sz="1800" b="1" kern="1200" dirty="0">
              <a:solidFill>
                <a:schemeClr val="tx1"/>
              </a:solidFill>
            </a:rPr>
            <a:t>- tato jednoduchá, ale účinná metoda autentizace spočívá v odeslání SMS zprávy na mobilní telefon uživatele, která obsahuje jednorázové heslo sloužící k dokončení autentizace online plateb</a:t>
          </a:r>
          <a:r>
            <a:rPr lang="cs-CZ" sz="1800" b="1" kern="1200" dirty="0">
              <a:solidFill>
                <a:srgbClr val="FFAA5A"/>
              </a:solidFill>
            </a:rPr>
            <a:t>.</a:t>
          </a:r>
        </a:p>
        <a:p>
          <a:pPr marL="0" lvl="0" indent="0" defTabSz="800100"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tos" panose="020B0004020202020204" pitchFamily="34" charset="0"/>
          </a:endParaRPr>
        </a:p>
      </dsp:txBody>
      <dsp:txXfrm>
        <a:off x="1913592" y="3182797"/>
        <a:ext cx="3559849" cy="1510239"/>
      </dsp:txXfrm>
    </dsp:sp>
    <dsp:sp modelId="{64532C52-9661-4A94-89D2-CDF1A45EEBCF}">
      <dsp:nvSpPr>
        <dsp:cNvPr id="0" name=""/>
        <dsp:cNvSpPr/>
      </dsp:nvSpPr>
      <dsp:spPr>
        <a:xfrm>
          <a:off x="6093718" y="3182797"/>
          <a:ext cx="1510239" cy="1510239"/>
        </a:xfrm>
        <a:prstGeom prst="ellipse">
          <a:avLst/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F6C96-D51D-4E5B-A3D3-1915DE99F103}">
      <dsp:nvSpPr>
        <dsp:cNvPr id="0" name=""/>
        <dsp:cNvSpPr/>
      </dsp:nvSpPr>
      <dsp:spPr>
        <a:xfrm>
          <a:off x="6410868" y="3499948"/>
          <a:ext cx="875938" cy="8759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21224-6287-4712-9523-4041E99092C8}">
      <dsp:nvSpPr>
        <dsp:cNvPr id="0" name=""/>
        <dsp:cNvSpPr/>
      </dsp:nvSpPr>
      <dsp:spPr>
        <a:xfrm>
          <a:off x="7927580" y="3182797"/>
          <a:ext cx="3559849" cy="15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FFAA5A"/>
              </a:solidFill>
            </a:rPr>
            <a:t>Metoda ověřování pomocí </a:t>
          </a:r>
          <a:r>
            <a:rPr lang="cs-CZ" sz="1800" b="1" kern="1200" dirty="0" err="1">
              <a:solidFill>
                <a:srgbClr val="FFAA5A"/>
              </a:solidFill>
            </a:rPr>
            <a:t>push</a:t>
          </a:r>
          <a:r>
            <a:rPr lang="cs-CZ" sz="1800" b="1" kern="1200" dirty="0">
              <a:solidFill>
                <a:srgbClr val="FFAA5A"/>
              </a:solidFill>
            </a:rPr>
            <a:t> notifikací </a:t>
          </a:r>
          <a:r>
            <a:rPr lang="cs-CZ" sz="1800" b="1" kern="1200" dirty="0">
              <a:solidFill>
                <a:schemeClr val="tx1"/>
              </a:solidFill>
            </a:rPr>
            <a:t>- systém ověřování založený na </a:t>
          </a:r>
          <a:r>
            <a:rPr lang="cs-CZ" sz="1800" b="1" kern="1200" dirty="0" err="1">
              <a:solidFill>
                <a:schemeClr val="tx1"/>
              </a:solidFill>
            </a:rPr>
            <a:t>push</a:t>
          </a:r>
          <a:r>
            <a:rPr lang="cs-CZ" sz="1800" b="1" kern="1200" dirty="0">
              <a:solidFill>
                <a:schemeClr val="tx1"/>
              </a:solidFill>
            </a:rPr>
            <a:t> notifikacích odesílá upozornění aplikaci na zařízení uživatele a informuje ji o pokusu o autentizaci. </a:t>
          </a:r>
        </a:p>
        <a:p>
          <a:pPr marL="0" lvl="0" indent="0" defTabSz="800100"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>
            <a:solidFill>
              <a:srgbClr val="FFAA5A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tos" panose="020B0004020202020204" pitchFamily="34" charset="0"/>
          </a:endParaRPr>
        </a:p>
      </dsp:txBody>
      <dsp:txXfrm>
        <a:off x="7927580" y="3182797"/>
        <a:ext cx="3559849" cy="151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722A-652A-4715-ADE4-F2AE1CA88ED0}" type="datetimeFigureOut">
              <a:rPr lang="sk-SK" smtClean="0"/>
              <a:t>16. 10. 2024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97964-D389-42D8-91CE-A46B6AD74B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9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84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10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41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97964-D389-42D8-91CE-A46B6AD74BED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5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www.pngall.com/cybersecurity-p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ransparencyreport.google.com/safe-browsing/sear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virustotal.com/gui/home/sear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833" y="2617376"/>
            <a:ext cx="5095783" cy="19269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r>
              <a:rPr lang="sk-SK" sz="4000" b="1" dirty="0" err="1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Digitální</a:t>
            </a:r>
            <a: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sk-SK" sz="4000" b="1" dirty="0" err="1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bezpečnost</a:t>
            </a:r>
            <a: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 - Návyky </a:t>
            </a:r>
            <a:r>
              <a:rPr lang="sk-SK" sz="4000" b="1" dirty="0" err="1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digitální</a:t>
            </a:r>
            <a: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 bezpečnosti</a:t>
            </a:r>
            <a:br>
              <a:rPr lang="sk-SK" sz="4000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br>
              <a:rPr lang="sk-SK" b="1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</a:br>
            <a:endParaRPr lang="en-US" b="1" dirty="0">
              <a:solidFill>
                <a:srgbClr val="FFAA5A"/>
              </a:solidFill>
              <a:latin typeface="Aptos" panose="02110004020202020204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92" y="683970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 descr="Obrázok, na ktorom je počítač, animák, chlapec&#10;&#10;Automaticky generovaný popis">
            <a:extLst>
              <a:ext uri="{FF2B5EF4-FFF2-40B4-BE49-F238E27FC236}">
                <a16:creationId xmlns:a16="http://schemas.microsoft.com/office/drawing/2014/main" id="{C202155C-44E1-7C08-0D48-EB765193B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06297" y="1470012"/>
            <a:ext cx="3755414" cy="3418014"/>
          </a:xfrm>
          <a:prstGeom prst="rect">
            <a:avLst/>
          </a:prstGeom>
        </p:spPr>
      </p:pic>
      <p:pic>
        <p:nvPicPr>
          <p:cNvPr id="4" name="Grafický objekt 3" descr="Štít so značkou obrys">
            <a:extLst>
              <a:ext uri="{FF2B5EF4-FFF2-40B4-BE49-F238E27FC236}">
                <a16:creationId xmlns:a16="http://schemas.microsoft.com/office/drawing/2014/main" id="{6170BE01-09C6-6943-9587-26C1F6C94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11235" y="2447570"/>
            <a:ext cx="914400" cy="9144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pro všechny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89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67" y="477998"/>
            <a:ext cx="11724238" cy="77946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cs-CZ" sz="3100" dirty="0">
                <a:ea typeface="Cambria"/>
              </a:rPr>
              <a:t>Procvičujte si bezpečné prohlížení! – </a:t>
            </a:r>
            <a:r>
              <a:rPr lang="cs-CZ" sz="31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Nastavení zabezpečení prohlížeče</a:t>
            </a: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88" y="1509713"/>
            <a:ext cx="10775302" cy="2835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Zabezpečení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prohlížeče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aplikace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internetového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zabezpečení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prohlížeče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síťových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počítačových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systémů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narušením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soukromí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malwarem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prohlížeče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často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obsahují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vestavěná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nastavení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zabezpečení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funkce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pomáhají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procházet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jako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jsou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blokování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otevíraných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oken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aktualizace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ovládací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prvky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osobních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údajů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Každý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prohlížeč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vlastní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možnosti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nastavení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zabezpečení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8A3A9F-7C3A-D511-7F9F-D654C81435A0}"/>
              </a:ext>
            </a:extLst>
          </p:cNvPr>
          <p:cNvSpPr/>
          <p:nvPr/>
        </p:nvSpPr>
        <p:spPr>
          <a:xfrm>
            <a:off x="986999" y="4701937"/>
            <a:ext cx="8117205" cy="1634490"/>
          </a:xfrm>
          <a:prstGeom prst="roundRect">
            <a:avLst/>
          </a:prstGeom>
          <a:ln w="28575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dirty="0">
              <a:latin typeface="Aptos" panose="020B0004020202020204" pitchFamily="34" charset="0"/>
            </a:endParaRPr>
          </a:p>
          <a:p>
            <a:pPr algn="ctr"/>
            <a:endParaRPr lang="cs-CZ" sz="3600" dirty="0">
              <a:latin typeface="Aptos" panose="020B0004020202020204" pitchFamily="34" charset="0"/>
            </a:endParaRPr>
          </a:p>
          <a:p>
            <a:pPr algn="ctr"/>
            <a:r>
              <a:rPr lang="en-US" sz="3600" dirty="0" err="1">
                <a:latin typeface="Aptos" panose="020B0004020202020204" pitchFamily="34" charset="0"/>
              </a:rPr>
              <a:t>Výzva</a:t>
            </a:r>
            <a:r>
              <a:rPr lang="en-US" sz="3600" dirty="0">
                <a:latin typeface="Aptos" panose="020B0004020202020204" pitchFamily="34" charset="0"/>
              </a:rPr>
              <a:t>!</a:t>
            </a:r>
          </a:p>
          <a:p>
            <a:pPr algn="ctr"/>
            <a:r>
              <a:rPr lang="en-US" sz="3200" b="1" dirty="0" err="1">
                <a:solidFill>
                  <a:srgbClr val="92BAB5"/>
                </a:solidFill>
                <a:latin typeface="Aptos" panose="020B0004020202020204" pitchFamily="34" charset="0"/>
              </a:rPr>
              <a:t>Najděte</a:t>
            </a:r>
            <a:r>
              <a:rPr lang="en-US" sz="3200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solidFill>
                  <a:srgbClr val="92BAB5"/>
                </a:solidFill>
                <a:latin typeface="Aptos" panose="020B0004020202020204" pitchFamily="34" charset="0"/>
              </a:rPr>
              <a:t>nastavení</a:t>
            </a:r>
            <a:r>
              <a:rPr lang="en-US" sz="3200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solidFill>
                  <a:srgbClr val="92BAB5"/>
                </a:solidFill>
                <a:latin typeface="Aptos" panose="020B0004020202020204" pitchFamily="34" charset="0"/>
              </a:rPr>
              <a:t>zabezpečení</a:t>
            </a:r>
            <a:r>
              <a:rPr lang="en-US" sz="3200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solidFill>
                  <a:srgbClr val="92BAB5"/>
                </a:solidFill>
                <a:latin typeface="Aptos" panose="020B0004020202020204" pitchFamily="34" charset="0"/>
              </a:rPr>
              <a:t>svého</a:t>
            </a:r>
            <a:r>
              <a:rPr lang="en-US" sz="3200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solidFill>
                  <a:srgbClr val="92BAB5"/>
                </a:solidFill>
                <a:latin typeface="Aptos" panose="020B0004020202020204" pitchFamily="34" charset="0"/>
              </a:rPr>
              <a:t>oblíbeného</a:t>
            </a:r>
            <a:r>
              <a:rPr lang="en-US" sz="3200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en-US" sz="3200" b="1" dirty="0" err="1">
                <a:solidFill>
                  <a:srgbClr val="92BAB5"/>
                </a:solidFill>
                <a:latin typeface="Aptos" panose="020B0004020202020204" pitchFamily="34" charset="0"/>
              </a:rPr>
              <a:t>prohlížeče</a:t>
            </a:r>
            <a:r>
              <a:rPr lang="en-US" sz="3200" b="1" dirty="0">
                <a:solidFill>
                  <a:srgbClr val="92BAB5"/>
                </a:solidFill>
                <a:latin typeface="Aptos" panose="020B0004020202020204" pitchFamily="34" charset="0"/>
              </a:rPr>
              <a:t>. </a:t>
            </a:r>
          </a:p>
          <a:p>
            <a:pPr algn="ctr"/>
            <a:endParaRPr lang="en-US" sz="3600" b="1" dirty="0">
              <a:solidFill>
                <a:srgbClr val="92BAB5"/>
              </a:solidFill>
              <a:latin typeface="Aptos" panose="020B0004020202020204" pitchFamily="34" charset="0"/>
            </a:endParaRPr>
          </a:p>
          <a:p>
            <a:pPr algn="ctr"/>
            <a:endParaRPr lang="en-US" sz="3600" b="1" dirty="0">
              <a:solidFill>
                <a:srgbClr val="92BAB5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2" descr="Settings,options,preferences,cog,cog wheel - free image from needpix.com">
            <a:extLst>
              <a:ext uri="{FF2B5EF4-FFF2-40B4-BE49-F238E27FC236}">
                <a16:creationId xmlns:a16="http://schemas.microsoft.com/office/drawing/2014/main" id="{58B7576D-B58D-35C0-9587-D340158C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94" y="3985180"/>
            <a:ext cx="2015696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3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4" y="365126"/>
            <a:ext cx="11724238" cy="77946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cs-CZ" sz="3600" dirty="0">
                <a:ea typeface="Cambria"/>
              </a:rPr>
              <a:t>Procvičujte si bezpečné prohlížení! – </a:t>
            </a:r>
            <a:r>
              <a:rPr lang="cs-CZ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Vzdělávací zdroje </a:t>
            </a: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88" y="1509713"/>
            <a:ext cx="10775302" cy="2835950"/>
          </a:xfrm>
        </p:spPr>
        <p:txBody>
          <a:bodyPr>
            <a:normAutofit lnSpcReduction="10000"/>
          </a:bodyPr>
          <a:lstStyle/>
          <a:p>
            <a:pPr marL="228600" lvl="1" algn="just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sk-SK" sz="2800" dirty="0" err="1"/>
              <a:t>Iniciativy</a:t>
            </a:r>
            <a:r>
              <a:rPr lang="sk-SK" sz="2800" dirty="0"/>
              <a:t> pro bezpečné </a:t>
            </a:r>
            <a:r>
              <a:rPr lang="sk-SK" sz="2800" dirty="0" err="1"/>
              <a:t>prohlížení</a:t>
            </a:r>
            <a:r>
              <a:rPr lang="sk-SK" sz="2800" dirty="0"/>
              <a:t> </a:t>
            </a:r>
            <a:r>
              <a:rPr lang="sk-SK" sz="2800" dirty="0" err="1"/>
              <a:t>mohou</a:t>
            </a:r>
            <a:r>
              <a:rPr lang="sk-SK" sz="2800" dirty="0"/>
              <a:t> </a:t>
            </a:r>
            <a:r>
              <a:rPr lang="sk-SK" sz="2800" dirty="0" err="1"/>
              <a:t>nabízet</a:t>
            </a:r>
            <a:r>
              <a:rPr lang="sk-SK" sz="2800" dirty="0"/>
              <a:t> </a:t>
            </a:r>
            <a:r>
              <a:rPr lang="sk-SK" sz="2800" dirty="0" err="1"/>
              <a:t>vzdělávací</a:t>
            </a:r>
            <a:r>
              <a:rPr lang="sk-SK" sz="2800" dirty="0"/>
              <a:t> zdroje a tipy, </a:t>
            </a:r>
            <a:r>
              <a:rPr lang="sk-SK" sz="2800" dirty="0" err="1"/>
              <a:t>které</a:t>
            </a:r>
            <a:r>
              <a:rPr lang="sk-SK" sz="2800" dirty="0"/>
              <a:t> </a:t>
            </a:r>
            <a:r>
              <a:rPr lang="sk-SK" sz="2800" dirty="0" err="1"/>
              <a:t>uživatelům</a:t>
            </a:r>
            <a:r>
              <a:rPr lang="sk-SK" sz="2800" dirty="0"/>
              <a:t> </a:t>
            </a:r>
            <a:r>
              <a:rPr lang="sk-SK" sz="2800" dirty="0" err="1"/>
              <a:t>pomohou</a:t>
            </a:r>
            <a:r>
              <a:rPr lang="sk-SK" sz="2800" dirty="0"/>
              <a:t> </a:t>
            </a:r>
            <a:r>
              <a:rPr lang="sk-SK" sz="2800" dirty="0" err="1"/>
              <a:t>naučit</a:t>
            </a:r>
            <a:r>
              <a:rPr lang="sk-SK" sz="2800" dirty="0"/>
              <a:t> </a:t>
            </a:r>
            <a:r>
              <a:rPr lang="sk-SK" sz="2800" dirty="0" err="1"/>
              <a:t>se</a:t>
            </a:r>
            <a:r>
              <a:rPr lang="sk-SK" sz="2800" dirty="0"/>
              <a:t> </a:t>
            </a:r>
            <a:r>
              <a:rPr lang="sk-SK" sz="2800" dirty="0" err="1"/>
              <a:t>rozpoznávat</a:t>
            </a:r>
            <a:r>
              <a:rPr lang="sk-SK" sz="2800" dirty="0"/>
              <a:t> online hrozby a </a:t>
            </a:r>
            <a:r>
              <a:rPr lang="sk-SK" sz="2800" dirty="0" err="1"/>
              <a:t>vyhýbat</a:t>
            </a:r>
            <a:r>
              <a:rPr lang="sk-SK" sz="2800" dirty="0"/>
              <a:t> </a:t>
            </a:r>
            <a:r>
              <a:rPr lang="sk-SK" sz="2800" dirty="0" err="1"/>
              <a:t>se</a:t>
            </a:r>
            <a:r>
              <a:rPr lang="sk-SK" sz="2800" dirty="0"/>
              <a:t> </a:t>
            </a:r>
            <a:r>
              <a:rPr lang="sk-SK" sz="2800" dirty="0" err="1"/>
              <a:t>jim</a:t>
            </a:r>
            <a:r>
              <a:rPr lang="sk-SK" sz="2800" dirty="0"/>
              <a:t>, </a:t>
            </a:r>
            <a:r>
              <a:rPr lang="sk-SK" sz="2800" dirty="0" err="1"/>
              <a:t>jako</a:t>
            </a:r>
            <a:r>
              <a:rPr lang="sk-SK" sz="2800" dirty="0"/>
              <a:t> </a:t>
            </a:r>
            <a:r>
              <a:rPr lang="sk-SK" sz="2800" dirty="0" err="1"/>
              <a:t>jsou</a:t>
            </a:r>
            <a:r>
              <a:rPr lang="sk-SK" sz="2800" dirty="0"/>
              <a:t> </a:t>
            </a:r>
            <a:r>
              <a:rPr lang="sk-SK" sz="2800" dirty="0" err="1"/>
              <a:t>podezřelé</a:t>
            </a:r>
            <a:r>
              <a:rPr lang="sk-SK" sz="2800" dirty="0"/>
              <a:t> e-maily, </a:t>
            </a:r>
            <a:r>
              <a:rPr lang="sk-SK" sz="2800" dirty="0" err="1"/>
              <a:t>falešné</a:t>
            </a:r>
            <a:r>
              <a:rPr lang="sk-SK" sz="2800" dirty="0"/>
              <a:t> webové stránky a </a:t>
            </a:r>
            <a:r>
              <a:rPr lang="sk-SK" sz="2800" dirty="0" err="1"/>
              <a:t>klamavé</a:t>
            </a:r>
            <a:r>
              <a:rPr lang="sk-SK" sz="2800" dirty="0"/>
              <a:t> reklamy.</a:t>
            </a:r>
          </a:p>
          <a:p>
            <a:pPr lvl="1">
              <a:buClr>
                <a:srgbClr val="92BAB5"/>
              </a:buClr>
              <a:buFont typeface="Wingdings" panose="05000000000000000000" pitchFamily="2" charset="2"/>
              <a:buChar char="ü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Bezplatný program Základy kybernetické bezpečnosti</a:t>
            </a:r>
          </a:p>
          <a:p>
            <a:pPr lvl="1">
              <a:buClr>
                <a:srgbClr val="92BAB5"/>
              </a:buClr>
              <a:buFont typeface="Wingdings" panose="05000000000000000000" pitchFamily="2" charset="2"/>
              <a:buChar char="ü"/>
            </a:pP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Poučení z </a:t>
            </a:r>
            <a:r>
              <a:rPr lang="sk-SK" sz="28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velkých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kybernetických </a:t>
            </a:r>
            <a:r>
              <a:rPr lang="sk-SK" sz="28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bezpečnostních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800" dirty="0" err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incidentů</a:t>
            </a:r>
            <a:r>
              <a:rPr lang="sk-SK" sz="28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800" dirty="0">
                <a:latin typeface="Aptos" panose="020B0004020202020204" pitchFamily="34" charset="0"/>
                <a:ea typeface="Cambria" panose="02040503050406030204" pitchFamily="18" charset="0"/>
              </a:rPr>
              <a:t>– kurz zdarma</a:t>
            </a:r>
          </a:p>
          <a:p>
            <a:pPr lvl="1">
              <a:buClr>
                <a:srgbClr val="92BAB5"/>
              </a:buClr>
              <a:buFont typeface="Wingdings" panose="05000000000000000000" pitchFamily="2" charset="2"/>
              <a:buChar char="ü"/>
            </a:pPr>
            <a:endParaRPr lang="sk-SK" sz="28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lvl="1">
              <a:buClr>
                <a:srgbClr val="92BAB5"/>
              </a:buClr>
              <a:buFont typeface="Wingdings" panose="05000000000000000000" pitchFamily="2" charset="2"/>
              <a:buChar char="ü"/>
            </a:pPr>
            <a:endParaRPr lang="sk-SK" sz="2800" dirty="0"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6" name="Picture 4" descr="Best Free Learning concept Illustration download in PNG &amp; Vector format">
            <a:extLst>
              <a:ext uri="{FF2B5EF4-FFF2-40B4-BE49-F238E27FC236}">
                <a16:creationId xmlns:a16="http://schemas.microsoft.com/office/drawing/2014/main" id="{37B7E238-F633-2E6C-8CA3-4FB2E3B1C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2" b="20501"/>
          <a:stretch/>
        </p:blipFill>
        <p:spPr bwMode="auto">
          <a:xfrm>
            <a:off x="6422783" y="3934569"/>
            <a:ext cx="5518785" cy="27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curity cyber technology - Free Stock Illustrations | Creazilla">
            <a:extLst>
              <a:ext uri="{FF2B5EF4-FFF2-40B4-BE49-F238E27FC236}">
                <a16:creationId xmlns:a16="http://schemas.microsoft.com/office/drawing/2014/main" id="{87C7175E-5504-C56B-6129-8AC3A625B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 b="12953"/>
          <a:stretch/>
        </p:blipFill>
        <p:spPr bwMode="auto">
          <a:xfrm>
            <a:off x="1753629" y="4360131"/>
            <a:ext cx="3945836" cy="22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0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91" y="540634"/>
            <a:ext cx="8051587" cy="937827"/>
          </a:xfrm>
        </p:spPr>
        <p:txBody>
          <a:bodyPr>
            <a:normAutofit fontScale="90000"/>
          </a:bodyPr>
          <a:lstStyle/>
          <a:p>
            <a:pPr algn="l"/>
            <a:br>
              <a:rPr lang="cs-CZ" sz="4400" dirty="0">
                <a:latin typeface="Aptos" panose="020B0004020202020204" pitchFamily="34" charset="0"/>
                <a:ea typeface="Cambria"/>
              </a:rPr>
            </a:br>
            <a:br>
              <a:rPr lang="cs-CZ" sz="4400" dirty="0">
                <a:latin typeface="Aptos" panose="020B0004020202020204" pitchFamily="34" charset="0"/>
                <a:ea typeface="Cambria"/>
              </a:rPr>
            </a:br>
            <a:r>
              <a:rPr lang="cs-CZ" sz="4400" dirty="0">
                <a:latin typeface="Aptos" panose="020B0004020202020204" pitchFamily="34" charset="0"/>
                <a:ea typeface="Cambria"/>
              </a:rPr>
              <a:t>Trvalá přihlášení</a:t>
            </a:r>
            <a:br>
              <a:rPr lang="cs-CZ" sz="4400" dirty="0">
                <a:latin typeface="Aptos" panose="020B0004020202020204" pitchFamily="34" charset="0"/>
                <a:ea typeface="Cambria"/>
              </a:rPr>
            </a:br>
            <a:br>
              <a:rPr lang="cs-CZ" sz="4400" dirty="0">
                <a:latin typeface="Aptos" panose="020B0004020202020204" pitchFamily="34" charset="0"/>
                <a:ea typeface="Cambria"/>
              </a:rPr>
            </a:b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182" y="1414933"/>
            <a:ext cx="9712705" cy="4858635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 algn="just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Aptos" panose="020B0004020202020204" pitchFamily="34" charset="0"/>
                <a:ea typeface="Cambria"/>
              </a:rPr>
              <a:t>Už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jste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někdy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navštívili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web a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všimli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jste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si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zaškrtávacího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políčka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přímo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pod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formulářem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s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nápisem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Zapamatovat</a:t>
            </a:r>
            <a:r>
              <a:rPr lang="en-US" sz="28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8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si</a:t>
            </a:r>
            <a:r>
              <a:rPr lang="en-US" sz="28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8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mě</a:t>
            </a:r>
            <a:r>
              <a:rPr lang="en-US" sz="28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?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Toto je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nejběžnější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fráze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používaná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popisu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této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funkce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uživateli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existují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dvě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hlavní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800" dirty="0" err="1">
                <a:latin typeface="Aptos" panose="020B0004020202020204" pitchFamily="34" charset="0"/>
                <a:ea typeface="Cambria"/>
              </a:rPr>
              <a:t>implementace</a:t>
            </a:r>
            <a:r>
              <a:rPr lang="en-US" sz="2800" dirty="0">
                <a:latin typeface="Aptos" panose="020B0004020202020204" pitchFamily="34" charset="0"/>
                <a:ea typeface="Cambria"/>
              </a:rPr>
              <a:t>: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  <a:ea typeface="Cambria"/>
              </a:rPr>
              <a:t>Uživatelské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jméno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uloženo</a:t>
            </a:r>
            <a:r>
              <a:rPr lang="en-US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souboru</a:t>
            </a:r>
            <a:r>
              <a:rPr lang="en-US" dirty="0">
                <a:latin typeface="Aptos" panose="020B0004020202020204" pitchFamily="34" charset="0"/>
                <a:ea typeface="Cambria"/>
              </a:rPr>
              <a:t> cookie,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takže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musí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zadat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heslo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pouze</a:t>
            </a:r>
            <a:r>
              <a:rPr lang="en-US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situacích</a:t>
            </a:r>
            <a:r>
              <a:rPr lang="en-US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kdy</a:t>
            </a:r>
            <a:r>
              <a:rPr lang="en-US" dirty="0">
                <a:latin typeface="Aptos" panose="020B0004020202020204" pitchFamily="34" charset="0"/>
                <a:ea typeface="Cambria"/>
              </a:rPr>
              <a:t> by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jinak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byl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povinen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zadat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uživatelské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jméno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i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heslo</a:t>
            </a:r>
            <a:r>
              <a:rPr lang="en-US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  <a:ea typeface="Cambria"/>
              </a:rPr>
              <a:t>Vytvoří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se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ověřovací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soubor</a:t>
            </a:r>
            <a:r>
              <a:rPr lang="en-US" dirty="0">
                <a:latin typeface="Aptos" panose="020B0004020202020204" pitchFamily="34" charset="0"/>
                <a:ea typeface="Cambria"/>
              </a:rPr>
              <a:t> cookie,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který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uživateli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umožní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zcela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obejít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další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ověření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. To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obvykle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znamená</a:t>
            </a:r>
            <a:r>
              <a:rPr lang="en-US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že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automaticky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přihlášen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při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další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návštěvě</a:t>
            </a:r>
            <a:r>
              <a:rPr lang="en-US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často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až</a:t>
            </a:r>
            <a:r>
              <a:rPr lang="en-US" dirty="0">
                <a:latin typeface="Aptos" panose="020B0004020202020204" pitchFamily="34" charset="0"/>
                <a:ea typeface="Cambria"/>
              </a:rPr>
              <a:t> do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určitého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počtu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budoucích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návštěv</a:t>
            </a:r>
            <a:r>
              <a:rPr lang="en-US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4" name="Picture 2" descr="Superfeedr sends logins in plain-text (a HSTS case study) | Ctrl blog">
            <a:extLst>
              <a:ext uri="{FF2B5EF4-FFF2-40B4-BE49-F238E27FC236}">
                <a16:creationId xmlns:a16="http://schemas.microsoft.com/office/drawing/2014/main" id="{004C22A6-0BE5-5517-F5A8-75929435A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3" t="37833" r="29042" b="37833"/>
          <a:stretch/>
        </p:blipFill>
        <p:spPr bwMode="auto">
          <a:xfrm>
            <a:off x="8978487" y="5267622"/>
            <a:ext cx="2293620" cy="10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4" y="365126"/>
            <a:ext cx="9557220" cy="77946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cs-CZ" sz="3600" dirty="0">
                <a:ea typeface="Cambria"/>
              </a:rPr>
              <a:t>Trvalé přihlašování – </a:t>
            </a:r>
            <a:r>
              <a:rPr lang="cs-CZ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pozitiva</a:t>
            </a: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23" y="1326570"/>
            <a:ext cx="10775302" cy="46828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Pohodlí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přihlášení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šetří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čas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námahu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kteří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často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přistupují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stejné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protože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nemusí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návštěvě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ručně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zadávat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přihlašovací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Uživatelská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zkušenost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zlepšuje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celkovou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uživatelskou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zkušenost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tím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poskytuje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bezproblémový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přístup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webovým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stránkám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službám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čímž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snižuje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tření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v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procesu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Zvýšená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angažovanost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díky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automatickému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pravděpodobnější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budou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častěji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komunikovat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službou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což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vede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vyššímu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udržení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uživatelů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zvýšenému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používání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Personalizace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-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mohou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personalizovat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uživatelský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zážitek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základě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přihlašovacích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údajů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jako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zobrazení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přizpůsobeného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obsahu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zapamatování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uživatelských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preferencí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Produktivita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– pro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podniky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organizace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zvýšit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produktivitu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zkrácením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času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stráveného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opakujícími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úkoly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jako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Grafický objekt 6" descr="Pridať výplň plnou farbou">
            <a:extLst>
              <a:ext uri="{FF2B5EF4-FFF2-40B4-BE49-F238E27FC236}">
                <a16:creationId xmlns:a16="http://schemas.microsoft.com/office/drawing/2014/main" id="{C68B2976-5172-8DA7-5C71-DC61ACBC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6520" y="1831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4" y="365126"/>
            <a:ext cx="9557220" cy="77946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cs-CZ" sz="3600" dirty="0">
                <a:ea typeface="Cambria"/>
              </a:rPr>
              <a:t>Trvalé přihlašování – </a:t>
            </a:r>
            <a:r>
              <a:rPr lang="cs-CZ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negativa</a:t>
            </a: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23" y="1326570"/>
            <a:ext cx="10775302" cy="468285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Bezpečnostní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rizika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představovat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riziko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zejména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pokud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dojde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ztrátě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odcizení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přístupu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neoprávněným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osobám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Uložené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přihlašovací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by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mohly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být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zneužity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získání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neoprávněného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přístupu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citlivým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účtům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Obavy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soukromí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vyvolat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obavy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soukromí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protože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zahrnuje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ukládání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citlivých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přihlašovacích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údajů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do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mezipaměti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prohlížeče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Tyto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informace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mohou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být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zranitelné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vůči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neoprávněnému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přístupu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zneužití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Sdílená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vhodné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pro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sdílená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veřejné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počítače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protože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by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mohlo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umožnit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neoprávněným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přístup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účtům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bez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autentizace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Problémy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odhlášením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– v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některých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případech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mohou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narazit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potíže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odhlášením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přepnutím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účtů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když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povoleno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přihlášení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což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vede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potenciálním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problémům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soukromí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zabezpečením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Uživatelská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Aptos" panose="020B0004020202020204" pitchFamily="34" charset="0"/>
                <a:ea typeface="Times New Roman" panose="02020603050405020304" pitchFamily="18" charset="0"/>
              </a:rPr>
              <a:t>kontrola</a:t>
            </a: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automatické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snižuje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kontrolu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svými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přihlašovacími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protože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zapomenout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heslo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ztratit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přehled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o tom,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kterým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účtům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jeho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přihlášen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Grafický objekt 4" descr="Piktogram, zrušiť sledovanie výplň plnou farbou">
            <a:extLst>
              <a:ext uri="{FF2B5EF4-FFF2-40B4-BE49-F238E27FC236}">
                <a16:creationId xmlns:a16="http://schemas.microsoft.com/office/drawing/2014/main" id="{25527319-06C3-22D1-D2F6-D9D83267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3114" y="1831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>
                <a:ea typeface="Cambria"/>
              </a:rPr>
              <a:t>Trvalé </a:t>
            </a:r>
            <a:r>
              <a:rPr lang="sk-SK" sz="3600" dirty="0" err="1">
                <a:ea typeface="Cambria"/>
              </a:rPr>
              <a:t>přihlašování</a:t>
            </a:r>
            <a:r>
              <a:rPr lang="sk-SK" sz="3600" dirty="0">
                <a:ea typeface="Cambria"/>
              </a:rPr>
              <a:t> - </a:t>
            </a:r>
            <a:r>
              <a:rPr lang="sk-SK" sz="36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osvědčené</a:t>
            </a:r>
            <a: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postupy</a:t>
            </a:r>
            <a:endParaRPr lang="en-US" sz="36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647" y="1295922"/>
            <a:ext cx="9712705" cy="4858635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 err="1">
                <a:latin typeface="Aptos" panose="020B0004020202020204" pitchFamily="34" charset="0"/>
                <a:ea typeface="Cambria"/>
              </a:rPr>
              <a:t>Používejte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silné</a:t>
            </a:r>
            <a:r>
              <a:rPr lang="en-US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jedinečné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hlavní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heslo</a:t>
            </a:r>
            <a:r>
              <a:rPr lang="en-US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ochraně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uložených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hesel</a:t>
            </a:r>
            <a:r>
              <a:rPr lang="en-US" dirty="0">
                <a:latin typeface="Aptos" panose="020B0004020202020204" pitchFamily="34" charset="0"/>
                <a:ea typeface="Cambria"/>
              </a:rPr>
              <a:t> – </a:t>
            </a:r>
            <a:r>
              <a:rPr lang="en-US" sz="29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více</a:t>
            </a:r>
            <a:r>
              <a:rPr lang="en-US" sz="29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v </a:t>
            </a:r>
            <a:r>
              <a:rPr lang="en-US" sz="29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kapitole</a:t>
            </a:r>
            <a:r>
              <a:rPr lang="en-US" sz="29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1 – </a:t>
            </a:r>
            <a:r>
              <a:rPr lang="en-US" sz="29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29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9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bezpečnost</a:t>
            </a:r>
            <a:endParaRPr lang="en-US" sz="2900" b="1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en-US" dirty="0" err="1">
                <a:latin typeface="Aptos" panose="020B0004020202020204" pitchFamily="34" charset="0"/>
                <a:ea typeface="Cambria"/>
              </a:rPr>
              <a:t>Pravidelně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kontrolujte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mažte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uložená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webům</a:t>
            </a:r>
            <a:r>
              <a:rPr lang="en-US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již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nepoužíváte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kterým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nedůvěřujete</a:t>
            </a:r>
            <a:r>
              <a:rPr lang="en-US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Cambria"/>
              </a:rPr>
              <a:t>Při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stahování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softwaru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rozšíření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prohlížeče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buďte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opatrní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instalujte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pouze</a:t>
            </a:r>
            <a:r>
              <a:rPr lang="en-US" dirty="0">
                <a:latin typeface="Aptos" panose="020B0004020202020204" pitchFamily="34" charset="0"/>
                <a:ea typeface="Cambria"/>
              </a:rPr>
              <a:t> z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důvěryhodných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zdrojů</a:t>
            </a:r>
            <a:r>
              <a:rPr lang="en-US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Cambria"/>
              </a:rPr>
              <a:t>Udržujte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svůj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prohlížeč</a:t>
            </a:r>
            <a:r>
              <a:rPr lang="en-US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operační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systém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aktuální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pomocí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nejnovějších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bezpečnostních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záplat</a:t>
            </a:r>
            <a:r>
              <a:rPr lang="en-US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Cambria"/>
              </a:rPr>
              <a:t>Kdykoli</a:t>
            </a:r>
            <a:r>
              <a:rPr lang="en-US" dirty="0">
                <a:latin typeface="Aptos" panose="020B0004020202020204" pitchFamily="34" charset="0"/>
                <a:ea typeface="Cambria"/>
              </a:rPr>
              <a:t> je to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možné</a:t>
            </a:r>
            <a:r>
              <a:rPr lang="en-US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povolte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dvoufaktorové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ověřování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(2FA) a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získejte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další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vrstvu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zabezpečení</a:t>
            </a:r>
            <a:r>
              <a:rPr lang="en-US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endParaRPr lang="en-US" dirty="0">
              <a:latin typeface="Aptos" panose="020B0004020202020204" pitchFamily="34" charset="0"/>
              <a:ea typeface="Cambria"/>
            </a:endParaRPr>
          </a:p>
          <a:p>
            <a:pPr algn="just"/>
            <a:endParaRPr lang="en-US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2299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8F82-3055-437C-9E0D-3621F88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278232"/>
            <a:ext cx="5458838" cy="1050543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Aptos" panose="020B0004020202020204" pitchFamily="34" charset="0"/>
              </a:rPr>
            </a:b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Zabezpečení zařízení </a:t>
            </a:r>
            <a:br>
              <a:rPr lang="cs-CZ" dirty="0">
                <a:latin typeface="Aptos" panose="020B0004020202020204" pitchFamily="34" charset="0"/>
              </a:rPr>
            </a:br>
            <a:br>
              <a:rPr lang="cs-CZ" dirty="0">
                <a:latin typeface="Aptos" panose="020B0004020202020204" pitchFamily="34" charset="0"/>
              </a:rPr>
            </a:b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DF3C-B57E-46C2-A047-2553EB3B2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66" y="1430448"/>
            <a:ext cx="6148057" cy="4583553"/>
          </a:xfrm>
        </p:spPr>
        <p:txBody>
          <a:bodyPr>
            <a:normAutofit fontScale="85000" lnSpcReduction="10000"/>
          </a:bodyPr>
          <a:lstStyle/>
          <a:p>
            <a:pPr marL="228600" lvl="1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Je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důležité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udržovat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bezpečnost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elektronických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zařízení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jako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jsou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počítače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chytré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telefony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tablety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a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další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zařízení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připojená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k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internetu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. K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tomu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latin typeface="Aptos" panose="020B0004020202020204" pitchFamily="34" charset="0"/>
                <a:ea typeface="Cambria" panose="02040503050406030204" pitchFamily="18" charset="0"/>
              </a:rPr>
              <a:t>patří</a:t>
            </a:r>
            <a:r>
              <a:rPr lang="en-US" sz="2900" dirty="0">
                <a:latin typeface="Aptos" panose="020B0004020202020204" pitchFamily="34" charset="0"/>
                <a:ea typeface="Cambria" panose="02040503050406030204" pitchFamily="18" charset="0"/>
              </a:rPr>
              <a:t>: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</a:rPr>
              <a:t>Ochrana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před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kybernetickými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hrozbami</a:t>
            </a:r>
            <a:r>
              <a:rPr lang="en-US" dirty="0">
                <a:latin typeface="Aptos" panose="020B0004020202020204" pitchFamily="34" charset="0"/>
              </a:rPr>
              <a:t> - </a:t>
            </a:r>
            <a:r>
              <a:rPr lang="en-US" dirty="0" err="1">
                <a:latin typeface="Aptos" panose="020B0004020202020204" pitchFamily="34" charset="0"/>
              </a:rPr>
              <a:t>bezpečná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jsou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nezbytná</a:t>
            </a:r>
            <a:r>
              <a:rPr lang="en-US" dirty="0">
                <a:latin typeface="Aptos" panose="020B0004020202020204" pitchFamily="34" charset="0"/>
              </a:rPr>
              <a:t> pro </a:t>
            </a:r>
            <a:r>
              <a:rPr lang="en-US" dirty="0" err="1">
                <a:latin typeface="Aptos" panose="020B0004020202020204" pitchFamily="34" charset="0"/>
              </a:rPr>
              <a:t>ochranu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před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různými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kybernetickými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hrozbami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</a:rPr>
              <a:t>Ochrana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osobních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údajů</a:t>
            </a:r>
            <a:r>
              <a:rPr lang="en-US" dirty="0">
                <a:latin typeface="Aptos" panose="020B0004020202020204" pitchFamily="34" charset="0"/>
              </a:rPr>
              <a:t> - </a:t>
            </a:r>
            <a:r>
              <a:rPr lang="en-US" dirty="0" err="1">
                <a:latin typeface="Aptos" panose="020B0004020202020204" pitchFamily="34" charset="0"/>
              </a:rPr>
              <a:t>Zajištění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zabezpečení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pomáhá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chránit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osobní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citlivé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informace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před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neoprávněným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přístupem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</a:rPr>
              <a:t>Prevence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krádeže</a:t>
            </a:r>
            <a:r>
              <a:rPr lang="en-US" dirty="0">
                <a:latin typeface="Aptos" panose="020B0004020202020204" pitchFamily="34" charset="0"/>
              </a:rPr>
              <a:t> identity - </a:t>
            </a:r>
            <a:r>
              <a:rPr lang="en-US" dirty="0" err="1">
                <a:latin typeface="Aptos" panose="020B0004020202020204" pitchFamily="34" charset="0"/>
              </a:rPr>
              <a:t>zabezpečená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snižují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riziko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krádeže</a:t>
            </a:r>
            <a:r>
              <a:rPr lang="en-US" dirty="0">
                <a:latin typeface="Aptos" panose="020B0004020202020204" pitchFamily="34" charset="0"/>
              </a:rPr>
              <a:t> identity.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</a:rPr>
              <a:t>Finanční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zabezpečení</a:t>
            </a:r>
            <a:r>
              <a:rPr lang="en-US" dirty="0">
                <a:latin typeface="Aptos" panose="020B0004020202020204" pitchFamily="34" charset="0"/>
              </a:rPr>
              <a:t> - </a:t>
            </a:r>
            <a:r>
              <a:rPr lang="en-US" dirty="0" err="1">
                <a:latin typeface="Aptos" panose="020B0004020202020204" pitchFamily="34" charset="0"/>
              </a:rPr>
              <a:t>zabezpečená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pomáhají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předcházet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finančním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podvodům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neoprávněným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transakcím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tím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že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chrání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přihlašovací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údaje</a:t>
            </a:r>
            <a:r>
              <a:rPr lang="en-US" dirty="0">
                <a:latin typeface="Aptos" panose="020B0004020202020204" pitchFamily="34" charset="0"/>
              </a:rPr>
              <a:t> k online </a:t>
            </a:r>
            <a:r>
              <a:rPr lang="en-US" dirty="0" err="1">
                <a:latin typeface="Aptos" panose="020B0004020202020204" pitchFamily="34" charset="0"/>
              </a:rPr>
              <a:t>bankovnictví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dirty="0">
              <a:latin typeface="Aptos" panose="020B0004020202020204" pitchFamily="34" charset="0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mk-MK" dirty="0">
              <a:latin typeface="Aptos" panose="020B0004020202020204" pitchFamily="34" charset="0"/>
            </a:endParaRPr>
          </a:p>
        </p:txBody>
      </p:sp>
      <p:pic>
        <p:nvPicPr>
          <p:cNvPr id="5" name="Picture 2" descr="Secure Data - Cyber Security - | Cyber security, secure data… | Flickr">
            <a:extLst>
              <a:ext uri="{FF2B5EF4-FFF2-40B4-BE49-F238E27FC236}">
                <a16:creationId xmlns:a16="http://schemas.microsoft.com/office/drawing/2014/main" id="{624982E9-A594-B4E4-1B8E-B565C7A56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27315"/>
          <a:stretch/>
        </p:blipFill>
        <p:spPr bwMode="auto">
          <a:xfrm>
            <a:off x="7783716" y="2186412"/>
            <a:ext cx="3511957" cy="403921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2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7" y="238999"/>
            <a:ext cx="9557220" cy="779462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ptos" panose="020B0004020202020204" pitchFamily="34" charset="0"/>
                <a:ea typeface="Cambria"/>
              </a:rPr>
              <a:t>Best practices for device security </a:t>
            </a: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B445A359-2F48-3428-5622-C8BE844F6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634190"/>
              </p:ext>
            </p:extLst>
          </p:nvPr>
        </p:nvGraphicFramePr>
        <p:xfrm>
          <a:off x="986827" y="950614"/>
          <a:ext cx="10533028" cy="510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2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 fontScale="90000"/>
          </a:bodyPr>
          <a:lstStyle/>
          <a:p>
            <a:pPr algn="l"/>
            <a:br>
              <a:rPr lang="cs-CZ" sz="4400" dirty="0">
                <a:latin typeface="Aptos" panose="020B0004020202020204" pitchFamily="34" charset="0"/>
                <a:ea typeface="Cambria"/>
              </a:rPr>
            </a:br>
            <a:r>
              <a:rPr lang="en-US" sz="4400" dirty="0" err="1">
                <a:latin typeface="Aptos" panose="020B0004020202020204" pitchFamily="34" charset="0"/>
                <a:ea typeface="Cambria"/>
              </a:rPr>
              <a:t>Zabezpečení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mobilních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zařízení</a:t>
            </a:r>
            <a:br>
              <a:rPr lang="en-US" sz="4400" dirty="0">
                <a:latin typeface="Aptos" panose="020B0004020202020204" pitchFamily="34" charset="0"/>
                <a:ea typeface="Cambria"/>
              </a:rPr>
            </a:b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647" y="1295922"/>
            <a:ext cx="9712705" cy="4858635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Mobilní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chytré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telefony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tablety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se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stala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nepostradatelnou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součástí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našeho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každodenního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života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Často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používáme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ukládáme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do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nich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soukromé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osobní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údaje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fotografie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poznámky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kontakty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události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kalendáři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atd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Mobilní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zároveň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vybavena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různými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senzory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pomocí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kterých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shromažďovat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další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data. 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Neoprávněný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přístup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těmto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senzorům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ztráta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soukromých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dat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získání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přístupu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datům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neoprávněnými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osobami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by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jistě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nebyl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příjemný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zážitek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Mobilní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třeba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chránit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před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škodlivým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softwarem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útočníky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kteří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by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mohli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mít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zájem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o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útok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naše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algn="just"/>
            <a:endParaRPr lang="en-US" sz="2400" dirty="0">
              <a:latin typeface="Aptos" panose="020B0004020202020204" pitchFamily="34" charset="0"/>
              <a:ea typeface="Cambria"/>
            </a:endParaRPr>
          </a:p>
          <a:p>
            <a:pPr algn="just"/>
            <a:endParaRPr lang="en-US" sz="2400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4" name="Picture 2" descr="Phone Security Vector Pack - Openclipart">
            <a:extLst>
              <a:ext uri="{FF2B5EF4-FFF2-40B4-BE49-F238E27FC236}">
                <a16:creationId xmlns:a16="http://schemas.microsoft.com/office/drawing/2014/main" id="{1EF38879-595B-077B-8F22-479064BC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62" y="5361712"/>
            <a:ext cx="2022035" cy="12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7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55EE-8839-0381-77CF-15B2CCF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26" y="194310"/>
            <a:ext cx="10662684" cy="713740"/>
          </a:xfrm>
        </p:spPr>
        <p:txBody>
          <a:bodyPr>
            <a:noAutofit/>
          </a:bodyPr>
          <a:lstStyle/>
          <a:p>
            <a:pPr algn="l"/>
            <a:br>
              <a:rPr lang="cs-CZ" sz="3200" dirty="0">
                <a:solidFill>
                  <a:srgbClr val="FFAA5A"/>
                </a:solidFill>
                <a:latin typeface="Aptos" panose="020B0004020202020204" pitchFamily="34" charset="0"/>
              </a:rPr>
            </a:br>
            <a:br>
              <a:rPr lang="cs-CZ" sz="3200" dirty="0">
                <a:solidFill>
                  <a:srgbClr val="FFAA5A"/>
                </a:solidFill>
                <a:latin typeface="Aptos" panose="020B0004020202020204" pitchFamily="34" charset="0"/>
              </a:rPr>
            </a:br>
            <a:r>
              <a:rPr lang="cs-CZ" sz="3600" dirty="0"/>
              <a:t>Zabezpečení mobilních zařízení </a:t>
            </a:r>
            <a:r>
              <a:rPr lang="cs-CZ" sz="3200" dirty="0">
                <a:solidFill>
                  <a:srgbClr val="FFAA5A"/>
                </a:solidFill>
                <a:latin typeface="Aptos" panose="020B0004020202020204" pitchFamily="34" charset="0"/>
              </a:rPr>
              <a:t>– osvědčené postupy</a:t>
            </a:r>
            <a:br>
              <a:rPr lang="cs-CZ" sz="3200" dirty="0">
                <a:solidFill>
                  <a:srgbClr val="FFAA5A"/>
                </a:solidFill>
                <a:latin typeface="Aptos" panose="020B0004020202020204" pitchFamily="34" charset="0"/>
              </a:rPr>
            </a:br>
            <a:br>
              <a:rPr lang="cs-CZ" sz="3200" dirty="0">
                <a:solidFill>
                  <a:srgbClr val="FFAA5A"/>
                </a:solidFill>
                <a:latin typeface="Aptos" panose="020B0004020202020204" pitchFamily="34" charset="0"/>
              </a:rPr>
            </a:br>
            <a:endParaRPr lang="en-US" sz="3600" dirty="0">
              <a:solidFill>
                <a:srgbClr val="FFAA5A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0AFE3-15DB-7321-7688-45503BB16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722251"/>
              </p:ext>
            </p:extLst>
          </p:nvPr>
        </p:nvGraphicFramePr>
        <p:xfrm>
          <a:off x="838200" y="908050"/>
          <a:ext cx="10888980" cy="57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08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773620"/>
            <a:ext cx="4192477" cy="5583126"/>
          </a:xfrm>
        </p:spPr>
        <p:txBody>
          <a:bodyPr>
            <a:normAutofit/>
          </a:bodyPr>
          <a:lstStyle/>
          <a:p>
            <a:pPr algn="r"/>
            <a:r>
              <a:rPr lang="sk-SK" dirty="0" err="1">
                <a:solidFill>
                  <a:srgbClr val="FFAA5A"/>
                </a:solidFill>
                <a:cs typeface="Calibri Light" panose="020F0302020204030204" pitchFamily="34" charset="0"/>
              </a:rPr>
              <a:t>Podsekce</a:t>
            </a:r>
            <a:r>
              <a:rPr lang="sk-SK" dirty="0">
                <a:solidFill>
                  <a:srgbClr val="FFAA5A"/>
                </a:solidFill>
                <a:cs typeface="Calibri Light" panose="020F0302020204030204" pitchFamily="34" charset="0"/>
              </a:rPr>
              <a:t> 2:</a:t>
            </a:r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 Návyky v oblasti </a:t>
            </a:r>
            <a:r>
              <a:rPr lang="sk-SK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 bezpečnosti</a:t>
            </a:r>
            <a:b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b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endParaRPr lang="en-US" dirty="0">
              <a:latin typeface="Aptos" panose="020B0004020202020204"/>
              <a:cs typeface="Calibri Light" panose="020F03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56269"/>
              </p:ext>
            </p:extLst>
          </p:nvPr>
        </p:nvGraphicFramePr>
        <p:xfrm>
          <a:off x="4747253" y="1173671"/>
          <a:ext cx="6972975" cy="48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8F82-3055-437C-9E0D-3621F88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7" y="189953"/>
            <a:ext cx="9111517" cy="1050543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ptos" panose="020B0004020202020204" pitchFamily="34" charset="0"/>
              </a:rPr>
            </a:br>
            <a:r>
              <a:rPr lang="en-US" dirty="0" err="1">
                <a:latin typeface="Aptos" panose="020B0004020202020204" pitchFamily="34" charset="0"/>
              </a:rPr>
              <a:t>Bezpečné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používání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mobilních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aplikací</a:t>
            </a:r>
            <a:br>
              <a:rPr lang="en-US" dirty="0">
                <a:latin typeface="Aptos" panose="020B0004020202020204" pitchFamily="34" charset="0"/>
              </a:rPr>
            </a:b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DF3C-B57E-46C2-A047-2553EB3B2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899" y="1494687"/>
            <a:ext cx="6148057" cy="45835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latin typeface="Aptos" panose="020B0004020202020204" pitchFamily="34" charset="0"/>
              </a:rPr>
              <a:t>Důležitým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prvkem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bezpečného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používání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mobilního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 je </a:t>
            </a:r>
            <a:r>
              <a:rPr lang="en-US" dirty="0" err="1">
                <a:latin typeface="Aptos" panose="020B0004020202020204" pitchFamily="34" charset="0"/>
              </a:rPr>
              <a:t>bezpečné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používání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aplikací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nainstalovaných</a:t>
            </a:r>
            <a:r>
              <a:rPr lang="en-US" dirty="0">
                <a:latin typeface="Aptos" panose="020B0004020202020204" pitchFamily="34" charset="0"/>
              </a:rPr>
              <a:t> v </a:t>
            </a:r>
            <a:r>
              <a:rPr lang="en-US" dirty="0" err="1">
                <a:latin typeface="Aptos" panose="020B0004020202020204" pitchFamily="34" charset="0"/>
              </a:rPr>
              <a:t>mobilním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</a:rPr>
              <a:t>Neopatrná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instalace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používání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různých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aplikací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může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vystavit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mobilní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různým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bezpečnostním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hrozbám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rizikům</a:t>
            </a:r>
            <a:r>
              <a:rPr lang="en-US" dirty="0">
                <a:latin typeface="Aptos" panose="020B0004020202020204" pitchFamily="34" charset="0"/>
              </a:rPr>
              <a:t>, a </a:t>
            </a:r>
            <a:r>
              <a:rPr lang="en-US" dirty="0" err="1">
                <a:latin typeface="Aptos" panose="020B0004020202020204" pitchFamily="34" charset="0"/>
              </a:rPr>
              <a:t>tím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ohrozit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osobní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údaje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uživatele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uložené</a:t>
            </a:r>
            <a:r>
              <a:rPr lang="en-US" dirty="0">
                <a:latin typeface="Aptos" panose="020B0004020202020204" pitchFamily="34" charset="0"/>
              </a:rPr>
              <a:t> v </a:t>
            </a:r>
            <a:r>
              <a:rPr lang="en-US" dirty="0" err="1">
                <a:latin typeface="Aptos" panose="020B0004020202020204" pitchFamily="34" charset="0"/>
              </a:rPr>
              <a:t>mobilním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zařízení</a:t>
            </a:r>
            <a:r>
              <a:rPr lang="en-US" dirty="0">
                <a:latin typeface="Aptos" panose="020B0004020202020204" pitchFamily="34" charset="0"/>
              </a:rPr>
              <a:t>. 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</a:rPr>
              <a:t>Dodržováním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bezpečných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postupů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používání</a:t>
            </a:r>
            <a:r>
              <a:rPr lang="en-US" dirty="0">
                <a:latin typeface="Aptos" panose="020B0004020202020204" pitchFamily="34" charset="0"/>
              </a:rPr>
              <a:t> je </a:t>
            </a:r>
            <a:r>
              <a:rPr lang="en-US" dirty="0" err="1">
                <a:latin typeface="Aptos" panose="020B0004020202020204" pitchFamily="34" charset="0"/>
              </a:rPr>
              <a:t>možné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minimalizovat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předcházet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rizikům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spojeným</a:t>
            </a:r>
            <a:r>
              <a:rPr lang="en-US" dirty="0">
                <a:latin typeface="Aptos" panose="020B0004020202020204" pitchFamily="34" charset="0"/>
              </a:rPr>
              <a:t> s </a:t>
            </a:r>
            <a:r>
              <a:rPr lang="en-US" dirty="0" err="1">
                <a:latin typeface="Aptos" panose="020B0004020202020204" pitchFamily="34" charset="0"/>
              </a:rPr>
              <a:t>jejich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neopatrným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používáním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 algn="just"/>
            <a:endParaRPr lang="en-US" dirty="0">
              <a:latin typeface="Aptos" panose="020B0004020202020204" pitchFamily="34" charset="0"/>
            </a:endParaRPr>
          </a:p>
          <a:p>
            <a:pPr algn="just"/>
            <a:endParaRPr lang="en-US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mk-MK" dirty="0">
              <a:latin typeface="Aptos" panose="020B0004020202020204" pitchFamily="34" charset="0"/>
            </a:endParaRPr>
          </a:p>
        </p:txBody>
      </p:sp>
      <p:pic>
        <p:nvPicPr>
          <p:cNvPr id="4" name="Picture 4" descr="Mobile device with apps">
            <a:extLst>
              <a:ext uri="{FF2B5EF4-FFF2-40B4-BE49-F238E27FC236}">
                <a16:creationId xmlns:a16="http://schemas.microsoft.com/office/drawing/2014/main" id="{1C1DBF00-35ED-52F2-0AE0-98D3F8781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60" r="9089"/>
          <a:stretch/>
        </p:blipFill>
        <p:spPr>
          <a:xfrm>
            <a:off x="1666742" y="1494687"/>
            <a:ext cx="3077274" cy="40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6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7" y="358095"/>
            <a:ext cx="11266242" cy="937827"/>
          </a:xfrm>
        </p:spPr>
        <p:txBody>
          <a:bodyPr>
            <a:normAutofit fontScale="90000"/>
          </a:bodyPr>
          <a:lstStyle/>
          <a:p>
            <a:pPr algn="l"/>
            <a:b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sk-SK" sz="3600" dirty="0">
                <a:ea typeface="Cambria"/>
              </a:rPr>
              <a:t>Bezpečné </a:t>
            </a:r>
            <a:r>
              <a:rPr lang="sk-SK" sz="3600" dirty="0" err="1">
                <a:ea typeface="Cambria"/>
              </a:rPr>
              <a:t>používání</a:t>
            </a:r>
            <a:r>
              <a:rPr lang="sk-SK" sz="3600" dirty="0">
                <a:ea typeface="Cambria"/>
              </a:rPr>
              <a:t> </a:t>
            </a:r>
            <a:r>
              <a:rPr lang="sk-SK" sz="3600" dirty="0" err="1">
                <a:ea typeface="Cambria"/>
              </a:rPr>
              <a:t>mobilních</a:t>
            </a:r>
            <a:r>
              <a:rPr lang="sk-SK" sz="3600" dirty="0">
                <a:ea typeface="Cambria"/>
              </a:rPr>
              <a:t> </a:t>
            </a:r>
            <a:r>
              <a:rPr lang="sk-SK" sz="3600" dirty="0" err="1">
                <a:ea typeface="Cambria"/>
              </a:rPr>
              <a:t>aplikací</a:t>
            </a:r>
            <a:r>
              <a:rPr lang="sk-SK" sz="3600" dirty="0">
                <a:ea typeface="Cambria"/>
              </a:rPr>
              <a:t> – </a:t>
            </a:r>
            <a:r>
              <a:rPr lang="sk-SK" sz="32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osvědčené</a:t>
            </a:r>
            <a: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postupy</a:t>
            </a:r>
            <a:b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36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394" y="1342002"/>
            <a:ext cx="9712705" cy="4858635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600" b="1" dirty="0" err="1">
                <a:latin typeface="Aptos" panose="020B0004020202020204" pitchFamily="34" charset="0"/>
                <a:ea typeface="Cambria"/>
              </a:rPr>
              <a:t>Používání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oficiálních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aplikací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z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oficiálních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obchodů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s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aplikacemi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-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oficiálních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obchodech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s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aplikacemi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před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zveřejněním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zkontrolovány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sz="2600" b="1" dirty="0" err="1">
                <a:latin typeface="Aptos" panose="020B0004020202020204" pitchFamily="34" charset="0"/>
                <a:ea typeface="Cambria"/>
              </a:rPr>
              <a:t>Aktualizace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mobilních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aplikací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-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stejně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bezpečné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používání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mobilních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aktualizace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operačního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systému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uživatelé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získávají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vylepšení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mobilní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včetně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odstranění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různých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bezpečnostních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nedostatků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sz="2600" b="1" dirty="0" err="1">
                <a:latin typeface="Aptos" panose="020B0004020202020204" pitchFamily="34" charset="0"/>
                <a:ea typeface="Cambria"/>
              </a:rPr>
              <a:t>Oprávnění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mobilních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b="1" dirty="0" err="1">
                <a:latin typeface="Aptos" panose="020B0004020202020204" pitchFamily="34" charset="0"/>
                <a:ea typeface="Cambria"/>
              </a:rPr>
              <a:t>aplikací</a:t>
            </a:r>
            <a:r>
              <a:rPr lang="en-US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-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se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přistupovat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různým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funkcím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neoprávněným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datům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pokud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uživatel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vědomě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nevědomě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udělí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aplikaci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oprávnění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zlými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úmysly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požadovat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oprávnění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funkce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by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podle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poskytnutého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popisu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neměly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600" dirty="0" err="1">
                <a:latin typeface="Aptos" panose="020B0004020202020204" pitchFamily="34" charset="0"/>
                <a:ea typeface="Cambria"/>
              </a:rPr>
              <a:t>potřebovat</a:t>
            </a:r>
            <a:r>
              <a:rPr lang="en-US" sz="26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algn="just"/>
            <a:endParaRPr lang="en-US" sz="2600" dirty="0">
              <a:latin typeface="Aptos" panose="020B0004020202020204" pitchFamily="34" charset="0"/>
              <a:ea typeface="Cambria"/>
            </a:endParaRPr>
          </a:p>
          <a:p>
            <a:pPr algn="just"/>
            <a:endParaRPr lang="en-US" sz="26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5134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7" y="358095"/>
            <a:ext cx="11266242" cy="937827"/>
          </a:xfrm>
        </p:spPr>
        <p:txBody>
          <a:bodyPr>
            <a:normAutofit fontScale="90000"/>
          </a:bodyPr>
          <a:lstStyle/>
          <a:p>
            <a:pPr algn="l"/>
            <a:br>
              <a:rPr lang="sk-SK" sz="3600" dirty="0">
                <a:ea typeface="Cambria"/>
              </a:rPr>
            </a:br>
            <a:r>
              <a:rPr lang="sk-SK" sz="2700" dirty="0">
                <a:ea typeface="Cambria"/>
              </a:rPr>
              <a:t>Bezpečné </a:t>
            </a:r>
            <a:r>
              <a:rPr lang="sk-SK" sz="2700" dirty="0" err="1">
                <a:ea typeface="Cambria"/>
              </a:rPr>
              <a:t>používání</a:t>
            </a:r>
            <a:r>
              <a:rPr lang="sk-SK" sz="2700" dirty="0">
                <a:ea typeface="Cambria"/>
              </a:rPr>
              <a:t> </a:t>
            </a:r>
            <a:r>
              <a:rPr lang="sk-SK" sz="2700" dirty="0" err="1">
                <a:ea typeface="Cambria"/>
              </a:rPr>
              <a:t>mobilních</a:t>
            </a:r>
            <a:r>
              <a:rPr lang="sk-SK" sz="2700" dirty="0">
                <a:ea typeface="Cambria"/>
              </a:rPr>
              <a:t> </a:t>
            </a:r>
            <a:r>
              <a:rPr lang="sk-SK" sz="2700" dirty="0" err="1">
                <a:ea typeface="Cambria"/>
              </a:rPr>
              <a:t>aplikací</a:t>
            </a:r>
            <a:r>
              <a:rPr lang="sk-SK" sz="2700" dirty="0">
                <a:ea typeface="Cambria"/>
              </a:rPr>
              <a:t> - </a:t>
            </a:r>
            <a:r>
              <a:rPr lang="sk-SK" sz="27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best</a:t>
            </a:r>
            <a:r>
              <a:rPr lang="sk-SK" sz="27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sk-SK" sz="27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practices</a:t>
            </a:r>
            <a:r>
              <a:rPr lang="sk-SK" sz="27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- </a:t>
            </a:r>
            <a:r>
              <a:rPr lang="sk-SK" sz="27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pokračování</a:t>
            </a:r>
            <a:r>
              <a:rPr lang="sk-SK" sz="27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b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36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816" y="1295922"/>
            <a:ext cx="8951536" cy="485138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200" b="1" dirty="0" err="1">
                <a:latin typeface="Aptos" panose="020B0004020202020204" pitchFamily="34" charset="0"/>
                <a:ea typeface="Cambria"/>
              </a:rPr>
              <a:t>Nákupy</a:t>
            </a:r>
            <a:r>
              <a:rPr lang="en-US" sz="2200" b="1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b="1" dirty="0" err="1">
                <a:latin typeface="Aptos" panose="020B0004020202020204" pitchFamily="34" charset="0"/>
                <a:ea typeface="Cambria"/>
              </a:rPr>
              <a:t>aplikaci</a:t>
            </a:r>
            <a:r>
              <a:rPr lang="en-US" sz="22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–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umožňovat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různé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nákupy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rámci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samotné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například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získání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konkrétních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placených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funkcí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herních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prvků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hře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.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Nákupy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aplikaci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také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představovat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riziko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ne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nutně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z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hlediska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bezpečnosti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ale z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hlediska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utrácení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peněz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algn="just"/>
            <a:r>
              <a:rPr lang="en-US" sz="2200" b="1" dirty="0" err="1">
                <a:latin typeface="Aptos" panose="020B0004020202020204" pitchFamily="34" charset="0"/>
                <a:ea typeface="Cambria"/>
              </a:rPr>
              <a:t>Reklamy</a:t>
            </a:r>
            <a:r>
              <a:rPr lang="en-US" sz="2200" b="1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b="1" dirty="0" err="1">
                <a:latin typeface="Aptos" panose="020B0004020202020204" pitchFamily="34" charset="0"/>
                <a:ea typeface="Cambria"/>
              </a:rPr>
              <a:t>mobilních</a:t>
            </a:r>
            <a:r>
              <a:rPr lang="en-US" sz="22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b="1" dirty="0" err="1">
                <a:latin typeface="Aptos" panose="020B0004020202020204" pitchFamily="34" charset="0"/>
                <a:ea typeface="Cambria"/>
              </a:rPr>
              <a:t>aplikacích</a:t>
            </a:r>
            <a:r>
              <a:rPr lang="en-US" sz="22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-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reklamy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zobrazují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aplikacích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zejména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těch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uživatelům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poskytovány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zdarma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.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Zobrazované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reklamy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mobilních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aplikacích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také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představovat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určitá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bezpečnostní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rizika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.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Škodlivý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kód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může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skrytý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reklamě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která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spustí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při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interakci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s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takovou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reklamou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sz="2200" b="1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2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b="1" dirty="0" err="1">
                <a:latin typeface="Aptos" panose="020B0004020202020204" pitchFamily="34" charset="0"/>
                <a:ea typeface="Cambria"/>
              </a:rPr>
              <a:t>předstírání</a:t>
            </a:r>
            <a:r>
              <a:rPr lang="en-US" sz="2200" b="1" dirty="0">
                <a:latin typeface="Aptos" panose="020B0004020202020204" pitchFamily="34" charset="0"/>
                <a:ea typeface="Cambria"/>
              </a:rPr>
              <a:t> identity 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–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jedná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se o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metodu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pomocí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útočníci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proniknout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do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mobilního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vytvořením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která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vypadá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jiná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existující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.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Podvodná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může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mít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téměř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identický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název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ikonu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popisy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vzhled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200" dirty="0" err="1">
                <a:latin typeface="Aptos" panose="020B0004020202020204" pitchFamily="34" charset="0"/>
                <a:ea typeface="Cambria"/>
              </a:rPr>
              <a:t>funkce</a:t>
            </a:r>
            <a:r>
              <a:rPr lang="en-US" sz="2200" dirty="0">
                <a:latin typeface="Aptos" panose="020B0004020202020204" pitchFamily="34" charset="0"/>
                <a:ea typeface="Cambria"/>
              </a:rPr>
              <a:t>. </a:t>
            </a:r>
          </a:p>
          <a:p>
            <a:pPr algn="just"/>
            <a:endParaRPr lang="en-US" sz="2200" dirty="0">
              <a:latin typeface="Aptos" panose="020B0004020202020204" pitchFamily="34" charset="0"/>
              <a:ea typeface="Cambria"/>
            </a:endParaRPr>
          </a:p>
          <a:p>
            <a:pPr algn="just"/>
            <a:endParaRPr lang="en-US" sz="22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32280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8F82-3055-437C-9E0D-3621F88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7" y="189953"/>
            <a:ext cx="9111517" cy="1050543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ptos" panose="020B0004020202020204" pitchFamily="34" charset="0"/>
              </a:rPr>
            </a:br>
            <a:br>
              <a:rPr lang="cs-CZ" dirty="0">
                <a:latin typeface="Aptos" panose="020B0004020202020204" pitchFamily="34" charset="0"/>
              </a:rPr>
            </a:br>
            <a:r>
              <a:rPr lang="cs-CZ" dirty="0">
                <a:latin typeface="Aptos" panose="020B0004020202020204" pitchFamily="34" charset="0"/>
              </a:rPr>
              <a:t>Metody ověřování</a:t>
            </a:r>
            <a:br>
              <a:rPr lang="cs-CZ" dirty="0">
                <a:latin typeface="Aptos" panose="020B0004020202020204" pitchFamily="34" charset="0"/>
              </a:rPr>
            </a:br>
            <a:br>
              <a:rPr lang="cs-CZ" dirty="0">
                <a:latin typeface="Aptos" panose="020B0004020202020204" pitchFamily="34" charset="0"/>
              </a:rPr>
            </a:br>
            <a:endParaRPr lang="mk-MK" dirty="0">
              <a:latin typeface="Aptos" panose="020B00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DF3C-B57E-46C2-A047-2553EB3B2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145" y="1340067"/>
            <a:ext cx="6662368" cy="4583553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</a:rPr>
              <a:t>Různé osobní požadavky vyžadují různé úrovně zabezpečení, kterých je dosaženo pečlivým výběrem nebo kombinací různých dostupných metod ověřování. </a:t>
            </a:r>
          </a:p>
          <a:p>
            <a:r>
              <a:rPr lang="cs-CZ" dirty="0">
                <a:latin typeface="Aptos" panose="020B0004020202020204" pitchFamily="34" charset="0"/>
              </a:rPr>
              <a:t>Pokud jde o uživatelskou zkušenost, hraje významnou roli ve spokojenosti uživatelů při zpracování online plateb. </a:t>
            </a:r>
          </a:p>
          <a:p>
            <a:r>
              <a:rPr lang="cs-CZ" dirty="0">
                <a:latin typeface="Aptos" panose="020B0004020202020204" pitchFamily="34" charset="0"/>
              </a:rPr>
              <a:t>Použitá metoda ověřování proto musí poskytovat pohodlí a zabezpečení zároveň. </a:t>
            </a:r>
          </a:p>
          <a:p>
            <a:endParaRPr lang="cs-CZ" dirty="0">
              <a:latin typeface="Aptos" panose="020B0004020202020204" pitchFamily="34" charset="0"/>
            </a:endParaRPr>
          </a:p>
          <a:p>
            <a:endParaRPr lang="cs-CZ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mk-MK" dirty="0">
              <a:latin typeface="Aptos" panose="020B0004020202020204" pitchFamily="34" charset="0"/>
            </a:endParaRPr>
          </a:p>
        </p:txBody>
      </p:sp>
      <p:pic>
        <p:nvPicPr>
          <p:cNvPr id="5" name="Picture 4" descr="3D technology art">
            <a:extLst>
              <a:ext uri="{FF2B5EF4-FFF2-40B4-BE49-F238E27FC236}">
                <a16:creationId xmlns:a16="http://schemas.microsoft.com/office/drawing/2014/main" id="{48C4F803-188C-7F2D-6F72-668B39A82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9" r="27991" b="-2"/>
          <a:stretch/>
        </p:blipFill>
        <p:spPr>
          <a:xfrm>
            <a:off x="1353680" y="1240496"/>
            <a:ext cx="2734224" cy="49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7" y="238999"/>
            <a:ext cx="9557220" cy="77946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800" dirty="0">
                <a:latin typeface="Aptos" panose="020B0004020202020204" pitchFamily="34" charset="0"/>
                <a:ea typeface="Cambria"/>
              </a:rPr>
            </a:br>
            <a:r>
              <a:rPr lang="en-US" sz="4800" dirty="0" err="1">
                <a:latin typeface="Aptos" panose="020B0004020202020204" pitchFamily="34" charset="0"/>
                <a:ea typeface="Cambria"/>
              </a:rPr>
              <a:t>Hlavní</a:t>
            </a:r>
            <a:r>
              <a:rPr lang="en-US" sz="4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Cambria"/>
              </a:rPr>
              <a:t>metody</a:t>
            </a:r>
            <a:r>
              <a:rPr lang="en-US" sz="48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800" dirty="0" err="1">
                <a:latin typeface="Aptos" panose="020B0004020202020204" pitchFamily="34" charset="0"/>
                <a:ea typeface="Cambria"/>
              </a:rPr>
              <a:t>ověřování</a:t>
            </a:r>
            <a:br>
              <a:rPr lang="en-US" sz="4800" dirty="0">
                <a:latin typeface="Aptos" panose="020B0004020202020204" pitchFamily="34" charset="0"/>
                <a:ea typeface="Cambria"/>
              </a:rPr>
            </a:br>
            <a:endParaRPr lang="en-US" sz="48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6E48A5-C389-99C8-EBF8-691EB4766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39839"/>
              </p:ext>
            </p:extLst>
          </p:nvPr>
        </p:nvGraphicFramePr>
        <p:xfrm>
          <a:off x="485379" y="1217890"/>
          <a:ext cx="11567160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47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52AD-1F3B-EA10-8F19-67519ACE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6" y="182246"/>
            <a:ext cx="1766334" cy="812164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Aptos" panose="020B0004020202020204" pitchFamily="34" charset="0"/>
              </a:rPr>
            </a:br>
            <a:r>
              <a:rPr lang="en-US" dirty="0" err="1">
                <a:latin typeface="Aptos" panose="020B0004020202020204" pitchFamily="34" charset="0"/>
              </a:rPr>
              <a:t>Kvíz</a:t>
            </a:r>
            <a:br>
              <a:rPr lang="en-US" dirty="0">
                <a:latin typeface="Aptos" panose="020B0004020202020204" pitchFamily="34" charset="0"/>
              </a:rPr>
            </a:b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24C1F-4660-76B9-0FFA-635DD806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165860"/>
            <a:ext cx="10736580" cy="40805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Aptos" panose="020B0004020202020204" pitchFamily="34" charset="0"/>
              </a:rPr>
              <a:t>Jak </a:t>
            </a:r>
            <a:r>
              <a:rPr lang="en-US" sz="3600" dirty="0" err="1">
                <a:latin typeface="Aptos" panose="020B0004020202020204" pitchFamily="34" charset="0"/>
              </a:rPr>
              <a:t>lze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popsat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bezpečné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prohlížení</a:t>
            </a:r>
            <a:r>
              <a:rPr lang="en-US" sz="3600" dirty="0">
                <a:latin typeface="Aptos" panose="020B00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latin typeface="Aptos" panose="020B0004020202020204" pitchFamily="34" charset="0"/>
              </a:rPr>
              <a:t>Který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začátek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webu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znamená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zabezpečený</a:t>
            </a:r>
            <a:r>
              <a:rPr lang="en-US" sz="3600" dirty="0">
                <a:latin typeface="Aptos" panose="020B0004020202020204" pitchFamily="34" charset="0"/>
              </a:rPr>
              <a:t> web? </a:t>
            </a:r>
          </a:p>
          <a:p>
            <a:pPr marL="0" indent="0">
              <a:buNone/>
            </a:pP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	 HTTP		  HTTPS		  HPTP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>
                <a:latin typeface="Aptos" panose="020B0004020202020204" pitchFamily="34" charset="0"/>
              </a:rPr>
              <a:t>Jak </a:t>
            </a:r>
            <a:r>
              <a:rPr lang="en-US" sz="3600" dirty="0" err="1">
                <a:latin typeface="Aptos" panose="020B0004020202020204" pitchFamily="34" charset="0"/>
              </a:rPr>
              <a:t>můžete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popsat</a:t>
            </a:r>
            <a:r>
              <a:rPr lang="en-US" sz="3600" dirty="0">
                <a:latin typeface="Aptos" panose="020B0004020202020204" pitchFamily="34" charset="0"/>
              </a:rPr>
              <a:t> malware?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err="1">
                <a:latin typeface="Aptos" panose="020B0004020202020204" pitchFamily="34" charset="0"/>
              </a:rPr>
              <a:t>Zmínit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dvě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nebo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tři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pozitiva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trvalého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přihlašování</a:t>
            </a:r>
            <a:r>
              <a:rPr lang="en-US" sz="3600" dirty="0">
                <a:latin typeface="Aptos" panose="020B00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err="1">
                <a:latin typeface="Aptos" panose="020B0004020202020204" pitchFamily="34" charset="0"/>
              </a:rPr>
              <a:t>Zmiňte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dvě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nebo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tři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negativa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trvalého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přihlašování</a:t>
            </a:r>
            <a:r>
              <a:rPr lang="en-US" sz="3600" dirty="0">
                <a:latin typeface="Aptos" panose="020B0004020202020204" pitchFamily="34" charset="0"/>
              </a:rPr>
              <a:t>. </a:t>
            </a:r>
          </a:p>
          <a:p>
            <a:pPr marL="514350" indent="-514350">
              <a:buFont typeface="+mj-lt"/>
              <a:buAutoNum type="arabicPeriod" startAt="3"/>
            </a:pPr>
            <a:endParaRPr lang="en-US" sz="36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2050" name="Picture 2" descr="Question,quiz,think,thinking,answer - free image from needpix.com">
            <a:extLst>
              <a:ext uri="{FF2B5EF4-FFF2-40B4-BE49-F238E27FC236}">
                <a16:creationId xmlns:a16="http://schemas.microsoft.com/office/drawing/2014/main" id="{01A902AD-5A55-D9E9-7EEB-509CD8BA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718" y="5114963"/>
            <a:ext cx="2768282" cy="17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38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,quiz,think,thinking,answer - free image from needpix.com">
            <a:extLst>
              <a:ext uri="{FF2B5EF4-FFF2-40B4-BE49-F238E27FC236}">
                <a16:creationId xmlns:a16="http://schemas.microsoft.com/office/drawing/2014/main" id="{01A902AD-5A55-D9E9-7EEB-509CD8BA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39" y="5332267"/>
            <a:ext cx="2423161" cy="15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952AD-1F3B-EA10-8F19-67519ACE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76" y="182246"/>
            <a:ext cx="1766334" cy="812164"/>
          </a:xfrm>
        </p:spPr>
        <p:txBody>
          <a:bodyPr/>
          <a:lstStyle/>
          <a:p>
            <a:r>
              <a:rPr lang="en-US" dirty="0" err="1">
                <a:latin typeface="Aptos" panose="020B0004020202020204" pitchFamily="34" charset="0"/>
              </a:rPr>
              <a:t>Kvíz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24C1F-4660-76B9-0FFA-635DD806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86534"/>
            <a:ext cx="10736580" cy="51892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600" dirty="0">
                <a:latin typeface="Aptos" panose="020B0004020202020204" pitchFamily="34" charset="0"/>
              </a:rPr>
              <a:t>Co </a:t>
            </a:r>
            <a:r>
              <a:rPr lang="en-US" sz="3600" dirty="0" err="1">
                <a:latin typeface="Aptos" panose="020B0004020202020204" pitchFamily="34" charset="0"/>
              </a:rPr>
              <a:t>patří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mezi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osvědčené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postupy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zabezpečení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zařízení</a:t>
            </a:r>
            <a:r>
              <a:rPr lang="en-US" sz="3600" dirty="0">
                <a:latin typeface="Aptos" panose="020B00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600" dirty="0">
                <a:latin typeface="Aptos" panose="020B0004020202020204" pitchFamily="34" charset="0"/>
              </a:rPr>
              <a:t>Co </a:t>
            </a:r>
            <a:r>
              <a:rPr lang="en-US" sz="3600" dirty="0" err="1">
                <a:latin typeface="Aptos" panose="020B0004020202020204" pitchFamily="34" charset="0"/>
              </a:rPr>
              <a:t>nepatří</a:t>
            </a:r>
            <a:r>
              <a:rPr lang="en-US" sz="3600" dirty="0">
                <a:latin typeface="Aptos" panose="020B0004020202020204" pitchFamily="34" charset="0"/>
              </a:rPr>
              <a:t> k </a:t>
            </a:r>
            <a:r>
              <a:rPr lang="en-US" sz="3600" dirty="0" err="1">
                <a:latin typeface="Aptos" panose="020B0004020202020204" pitchFamily="34" charset="0"/>
              </a:rPr>
              <a:t>zabezpečení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mobilního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zařízení</a:t>
            </a:r>
            <a:r>
              <a:rPr lang="en-US" sz="3600" dirty="0">
                <a:latin typeface="Aptos" panose="020B0004020202020204" pitchFamily="34" charset="0"/>
              </a:rPr>
              <a:t>? </a:t>
            </a:r>
          </a:p>
          <a:p>
            <a:pPr marL="0" indent="0">
              <a:buNone/>
            </a:pPr>
            <a:endParaRPr lang="en-US" sz="3600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¨"/>
            </a:pP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Použití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antivirového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systému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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Aktualizace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operačního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cs-CZ" sz="3600" dirty="0">
                <a:latin typeface="Aptos" panose="020B0004020202020204" pitchFamily="34" charset="0"/>
                <a:sym typeface="Wingdings" panose="05000000000000000000" pitchFamily="2" charset="2"/>
              </a:rPr>
              <a:t>							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systému</a:t>
            </a:r>
            <a:endParaRPr lang="en-US" sz="36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¨"/>
            </a:pP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Používání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veřejné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Wi-Fi </a:t>
            </a:r>
            <a:r>
              <a:rPr lang="cs-CZ" sz="3600" dirty="0">
                <a:latin typeface="Aptos" panose="020B0004020202020204" pitchFamily="34" charset="0"/>
                <a:sym typeface="Wingdings" panose="05000000000000000000" pitchFamily="2" charset="2"/>
              </a:rPr>
              <a:t>	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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Vypnutí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nepoužívaných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Aptos" panose="020B0004020202020204" pitchFamily="34" charset="0"/>
                <a:sym typeface="Wingdings" panose="05000000000000000000" pitchFamily="2" charset="2"/>
              </a:rPr>
              <a:t>funkcí</a:t>
            </a: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¨"/>
            </a:pPr>
            <a:endParaRPr lang="en-US" sz="36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Aptos" panose="020B0004020202020204" pitchFamily="34" charset="0"/>
                <a:sym typeface="Wingdings" panose="05000000000000000000" pitchFamily="2" charset="2"/>
              </a:rPr>
              <a:t>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600" dirty="0" err="1">
                <a:latin typeface="Aptos" panose="020B0004020202020204" pitchFamily="34" charset="0"/>
              </a:rPr>
              <a:t>Který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osvědčený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postup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bezpečného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používání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mobilních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aplikací</a:t>
            </a:r>
            <a:r>
              <a:rPr lang="en-US" sz="3600" dirty="0">
                <a:latin typeface="Aptos" panose="020B0004020202020204" pitchFamily="34" charset="0"/>
              </a:rPr>
              <a:t> je pro </a:t>
            </a:r>
            <a:r>
              <a:rPr lang="en-US" sz="3600" dirty="0" err="1">
                <a:latin typeface="Aptos" panose="020B0004020202020204" pitchFamily="34" charset="0"/>
              </a:rPr>
              <a:t>vás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nejdůležitější</a:t>
            </a:r>
            <a:r>
              <a:rPr lang="en-US" sz="3600" dirty="0">
                <a:latin typeface="Aptos" panose="020B00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600" dirty="0">
                <a:latin typeface="Aptos" panose="020B0004020202020204" pitchFamily="34" charset="0"/>
              </a:rPr>
              <a:t>Je </a:t>
            </a:r>
            <a:r>
              <a:rPr lang="en-US" sz="3600" dirty="0" err="1">
                <a:latin typeface="Aptos" panose="020B0004020202020204" pitchFamily="34" charset="0"/>
              </a:rPr>
              <a:t>bezpečné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používat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aplikace</a:t>
            </a:r>
            <a:r>
              <a:rPr lang="en-US" sz="3600" dirty="0">
                <a:latin typeface="Aptos" panose="020B0004020202020204" pitchFamily="34" charset="0"/>
              </a:rPr>
              <a:t> z </a:t>
            </a:r>
            <a:r>
              <a:rPr lang="en-US" sz="3600" dirty="0" err="1">
                <a:latin typeface="Aptos" panose="020B0004020202020204" pitchFamily="34" charset="0"/>
              </a:rPr>
              <a:t>oficiálního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obchodu</a:t>
            </a:r>
            <a:r>
              <a:rPr lang="en-US" sz="3600" dirty="0">
                <a:latin typeface="Aptos" panose="020B0004020202020204" pitchFamily="34" charset="0"/>
              </a:rPr>
              <a:t> s </a:t>
            </a:r>
            <a:r>
              <a:rPr lang="en-US" sz="3600" dirty="0" err="1">
                <a:latin typeface="Aptos" panose="020B0004020202020204" pitchFamily="34" charset="0"/>
              </a:rPr>
              <a:t>aplikacemi</a:t>
            </a:r>
            <a:r>
              <a:rPr lang="en-US" sz="3600" dirty="0">
                <a:latin typeface="Aptos" panose="020B00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600" dirty="0">
                <a:latin typeface="Aptos" panose="020B0004020202020204" pitchFamily="34" charset="0"/>
              </a:rPr>
              <a:t>Jak </a:t>
            </a:r>
            <a:r>
              <a:rPr lang="en-US" sz="3600" dirty="0" err="1">
                <a:latin typeface="Aptos" panose="020B0004020202020204" pitchFamily="34" charset="0"/>
              </a:rPr>
              <a:t>byste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mohl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popsat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biometrické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metody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</a:rPr>
              <a:t>autentizace</a:t>
            </a:r>
            <a:r>
              <a:rPr lang="en-US" sz="3600" dirty="0">
                <a:latin typeface="Aptos" panose="020B00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 startAt="8"/>
            </a:pPr>
            <a:endParaRPr lang="en-US" sz="36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sz="3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28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624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667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Volná</a:t>
            </a:r>
            <a:r>
              <a:rPr lang="en-US" sz="2667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667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lang="en-US" sz="2667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Produkt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vyvinutý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zde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v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rámci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projektu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byl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vyvinut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podpory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odráží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výhradně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neodpovídá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obsah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Publikace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získává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Creative Commons CC BY- NC SA.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Tato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vám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umožňuje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distribuovat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remixovat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vylepšovat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ale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nekomerčně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užití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výňatků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něj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1.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uveden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zdroj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odkaz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zmíněny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případné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změny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Autorská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práva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zůstávají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autorům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2.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nesmí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použito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komerční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účely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3.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Pokud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znovu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vytvoříte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převedete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něm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budete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vaše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příspěvky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zveřejněny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pod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stejnou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originál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 </a:t>
            </a:r>
            <a:endParaRPr lang="cs-CZ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b="1" dirty="0" err="1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Zřeknutí</a:t>
            </a:r>
            <a:r>
              <a:rPr lang="en-US" sz="2133" b="1" dirty="0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 se: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Financováno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unií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Vyjádřené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však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(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)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nutně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odrážet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výkonné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agentury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vzdělávání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kulturu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(EACEA).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ani EACEA za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nemohou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nést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odpovědnost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61" y="421195"/>
            <a:ext cx="10515600" cy="779462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návyky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na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internetu</a:t>
            </a:r>
            <a:b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078" y="1695736"/>
            <a:ext cx="10775302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Když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chcete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aby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byl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váš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domov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zabezpečený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zamknete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dveře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Když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chcete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zabránit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krádeži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kola,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použijete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zámek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kolo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Když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chcete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ochránit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svůj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cenný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majetek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uchováváte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ho v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trezoru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Co ale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děláte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abyste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chránili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online? 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Moderní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život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zásadně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propojen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internetem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Téměř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každý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každodenní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úkol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má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nyní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příležitost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pro online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integraci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téměř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každý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vlastní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více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včetně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notebooků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telefonů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tabletů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chytrých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hodinek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chytrých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televizorů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dalších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Čím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více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účtů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máte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online,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tím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větší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potenciál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že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zločinci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získají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přístup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vašim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osobním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údajům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zneužijí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vás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 fontScale="90000"/>
          </a:bodyPr>
          <a:lstStyle/>
          <a:p>
            <a:pPr algn="l"/>
            <a:br>
              <a:rPr lang="cs-CZ" sz="4400" dirty="0">
                <a:latin typeface="Aptos" panose="020B0004020202020204" pitchFamily="34" charset="0"/>
                <a:ea typeface="Cambria"/>
              </a:rPr>
            </a:br>
            <a:r>
              <a:rPr lang="en-US" sz="4400" dirty="0" err="1">
                <a:latin typeface="Aptos" panose="020B0004020202020204" pitchFamily="34" charset="0"/>
                <a:ea typeface="Cambria"/>
              </a:rPr>
              <a:t>Procvičujte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si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bezpečné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prohlížení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! </a:t>
            </a:r>
            <a:br>
              <a:rPr lang="en-US" sz="4400" dirty="0">
                <a:latin typeface="Aptos" panose="020B0004020202020204" pitchFamily="34" charset="0"/>
                <a:ea typeface="Cambria"/>
              </a:rPr>
            </a:b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32" y="1525970"/>
            <a:ext cx="6745016" cy="4858635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 algn="just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cs-CZ" dirty="0">
                <a:ea typeface="Cambria"/>
              </a:rPr>
              <a:t>Bezpečné prohlížení označuje praxi bezpečného procházení internetu, aby se předešlo potenciálním rizikům, jako jsou </a:t>
            </a:r>
            <a:r>
              <a:rPr lang="cs-CZ" dirty="0" err="1">
                <a:ea typeface="Cambria"/>
              </a:rPr>
              <a:t>malwarové</a:t>
            </a:r>
            <a:r>
              <a:rPr lang="cs-CZ" dirty="0">
                <a:ea typeface="Cambria"/>
              </a:rPr>
              <a:t> infekce, </a:t>
            </a:r>
            <a:r>
              <a:rPr lang="cs-CZ" dirty="0" err="1">
                <a:ea typeface="Cambria"/>
              </a:rPr>
              <a:t>phishingové</a:t>
            </a:r>
            <a:r>
              <a:rPr lang="cs-CZ" dirty="0">
                <a:ea typeface="Cambria"/>
              </a:rPr>
              <a:t> útoky a další online hrozby. Zde je několik klíčových bodů souvisejících s bezpečným prohlížením: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ptos" panose="020B0004020202020204" pitchFamily="34" charset="0"/>
                <a:ea typeface="Cambria"/>
              </a:rPr>
              <a:t>Bezpečné webové stránky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ptos" panose="020B0004020202020204" pitchFamily="34" charset="0"/>
                <a:ea typeface="Cambria"/>
              </a:rPr>
              <a:t>Ochrana proti </a:t>
            </a:r>
            <a:r>
              <a:rPr lang="cs-CZ" dirty="0" err="1">
                <a:latin typeface="Aptos" panose="020B0004020202020204" pitchFamily="34" charset="0"/>
                <a:ea typeface="Cambria"/>
              </a:rPr>
              <a:t>phishingu</a:t>
            </a:r>
            <a:r>
              <a:rPr lang="cs-CZ" dirty="0">
                <a:latin typeface="Aptos" panose="020B0004020202020204" pitchFamily="34" charset="0"/>
                <a:ea typeface="Cambria"/>
              </a:rPr>
              <a:t> 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ptos" panose="020B0004020202020204" pitchFamily="34" charset="0"/>
                <a:ea typeface="Cambria"/>
              </a:rPr>
              <a:t>Detekce malwaru 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ptos" panose="020B0004020202020204" pitchFamily="34" charset="0"/>
                <a:ea typeface="Cambria"/>
              </a:rPr>
              <a:t>Reputace adresy URL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ptos" panose="020B0004020202020204" pitchFamily="34" charset="0"/>
                <a:ea typeface="Cambria"/>
              </a:rPr>
              <a:t>Ochrana stahování 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ptos" panose="020B0004020202020204" pitchFamily="34" charset="0"/>
                <a:ea typeface="Cambria"/>
              </a:rPr>
              <a:t>Nastavení zabezpečení prohlížeče 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ptos" panose="020B0004020202020204" pitchFamily="34" charset="0"/>
                <a:ea typeface="Cambria"/>
              </a:rPr>
              <a:t>Vzdělávací zdroje </a:t>
            </a: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cs-CZ" dirty="0">
              <a:latin typeface="Aptos" panose="020B0004020202020204" pitchFamily="34" charset="0"/>
              <a:ea typeface="Cambria"/>
            </a:endParaRP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cs-CZ" dirty="0">
              <a:latin typeface="Aptos" panose="020B0004020202020204" pitchFamily="34" charset="0"/>
              <a:ea typeface="Cambria"/>
            </a:endParaRP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cs-CZ" dirty="0">
              <a:latin typeface="Aptos" panose="020B0004020202020204" pitchFamily="34" charset="0"/>
              <a:ea typeface="Cambria"/>
            </a:endParaRPr>
          </a:p>
          <a:p>
            <a:pPr lvl="1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5" name="Picture 2" descr="K.G. Orphanides, Author at Trusted Reviews">
            <a:extLst>
              <a:ext uri="{FF2B5EF4-FFF2-40B4-BE49-F238E27FC236}">
                <a16:creationId xmlns:a16="http://schemas.microsoft.com/office/drawing/2014/main" id="{8FB100B3-E823-CEFB-A52E-86EECB97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2" y="2317111"/>
            <a:ext cx="4092874" cy="2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9626229" cy="937827"/>
          </a:xfrm>
        </p:spPr>
        <p:txBody>
          <a:bodyPr>
            <a:normAutofit fontScale="90000"/>
          </a:bodyPr>
          <a:lstStyle/>
          <a:p>
            <a:pPr algn="l"/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sk-SK" sz="4400" dirty="0" err="1">
                <a:ea typeface="Cambria"/>
              </a:rPr>
              <a:t>Procvičujte</a:t>
            </a:r>
            <a:r>
              <a:rPr lang="sk-SK" sz="4400" dirty="0">
                <a:ea typeface="Cambria"/>
              </a:rPr>
              <a:t> si bezpečné </a:t>
            </a:r>
            <a:r>
              <a:rPr lang="sk-SK" sz="4400" dirty="0" err="1">
                <a:ea typeface="Cambria"/>
              </a:rPr>
              <a:t>prohlížení</a:t>
            </a:r>
            <a:r>
              <a:rPr lang="sk-SK" sz="4400" dirty="0">
                <a:ea typeface="Cambria"/>
              </a:rPr>
              <a:t>! </a:t>
            </a:r>
            <a: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- Bezpečné webové stránky</a:t>
            </a:r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4400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32" y="1525970"/>
            <a:ext cx="6745016" cy="4858635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Bezpečné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prohlížení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zahrnuje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přístup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webovým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stránkám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bezpečné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důvěryhodné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sz="2400" dirty="0">
                <a:latin typeface="Aptos" panose="020B0004020202020204" pitchFamily="34" charset="0"/>
                <a:ea typeface="Cambria"/>
              </a:rPr>
              <a:t>To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zahrnuje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webové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stránky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používají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šifrování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HTTPS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ochraně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přenosu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dat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mezi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prohlížečem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serverem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webové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stránky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Speciální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tip 1: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Neignorujte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varování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webu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!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Speciální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tip 2: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Použijte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nástroj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pro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kontrolu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webových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stránek</a:t>
            </a:r>
            <a:r>
              <a:rPr lang="en-US" sz="2400" b="1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!</a:t>
            </a:r>
          </a:p>
          <a:p>
            <a:pPr algn="just"/>
            <a:endParaRPr lang="en-US" sz="2400" b="1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  <a:p>
            <a:pPr algn="just"/>
            <a:endParaRPr lang="en-US" sz="2400" b="1" dirty="0">
              <a:solidFill>
                <a:srgbClr val="FFAA5A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06630D0-10EA-8F81-DA04-AB6AB102D9FC}"/>
              </a:ext>
            </a:extLst>
          </p:cNvPr>
          <p:cNvSpPr txBox="1"/>
          <p:nvPr/>
        </p:nvSpPr>
        <p:spPr>
          <a:xfrm>
            <a:off x="7462087" y="5275968"/>
            <a:ext cx="4155541" cy="1015663"/>
          </a:xfrm>
          <a:prstGeom prst="rect">
            <a:avLst/>
          </a:prstGeom>
          <a:ln w="38100">
            <a:solidFill>
              <a:srgbClr val="FFAA5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  <a:hlinkClick r:id="rId2"/>
              </a:rPr>
              <a:t>https://transparencyreport.google.com/safe-browsing/search</a:t>
            </a:r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/>
          </a:p>
        </p:txBody>
      </p:sp>
      <p:sp>
        <p:nvSpPr>
          <p:cNvPr id="6" name="Arrow: Right 7">
            <a:extLst>
              <a:ext uri="{FF2B5EF4-FFF2-40B4-BE49-F238E27FC236}">
                <a16:creationId xmlns:a16="http://schemas.microsoft.com/office/drawing/2014/main" id="{76D2186A-2257-7EB9-3A43-C29FB8FF5AC7}"/>
              </a:ext>
            </a:extLst>
          </p:cNvPr>
          <p:cNvSpPr/>
          <p:nvPr/>
        </p:nvSpPr>
        <p:spPr>
          <a:xfrm rot="2747367">
            <a:off x="7416823" y="4693029"/>
            <a:ext cx="642796" cy="389826"/>
          </a:xfrm>
          <a:prstGeom prst="rightArrow">
            <a:avLst/>
          </a:prstGeom>
          <a:solidFill>
            <a:srgbClr val="92BAB5"/>
          </a:solidFill>
          <a:ln>
            <a:solidFill>
              <a:srgbClr val="FFA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id="{A6C85500-89BF-2CFA-D74A-0D6CE5247E93}"/>
              </a:ext>
            </a:extLst>
          </p:cNvPr>
          <p:cNvSpPr/>
          <p:nvPr/>
        </p:nvSpPr>
        <p:spPr>
          <a:xfrm rot="13344200">
            <a:off x="4394570" y="3433592"/>
            <a:ext cx="642796" cy="389826"/>
          </a:xfrm>
          <a:prstGeom prst="rightArrow">
            <a:avLst/>
          </a:prstGeom>
          <a:solidFill>
            <a:srgbClr val="92BAB5"/>
          </a:solidFill>
          <a:ln>
            <a:solidFill>
              <a:srgbClr val="FFA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0C1B24-9BAC-4DCC-8D9F-0C61C71A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6" y="1595925"/>
            <a:ext cx="4556043" cy="28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 fontScale="90000"/>
          </a:bodyPr>
          <a:lstStyle/>
          <a:p>
            <a:pPr algn="l"/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sk-SK" sz="3100" dirty="0" err="1">
                <a:ea typeface="Cambria"/>
              </a:rPr>
              <a:t>Procvičujte</a:t>
            </a:r>
            <a:r>
              <a:rPr lang="sk-SK" sz="3100" dirty="0">
                <a:ea typeface="Cambria"/>
              </a:rPr>
              <a:t> si bezpečné </a:t>
            </a:r>
            <a:r>
              <a:rPr lang="sk-SK" sz="3100" dirty="0" err="1">
                <a:ea typeface="Cambria"/>
              </a:rPr>
              <a:t>prohlížení</a:t>
            </a:r>
            <a:r>
              <a:rPr lang="sk-SK" sz="3100" dirty="0">
                <a:ea typeface="Cambria"/>
              </a:rPr>
              <a:t>! </a:t>
            </a:r>
            <a:r>
              <a:rPr lang="sk-SK" sz="31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- Ochrana proti phishingu</a:t>
            </a:r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88" y="1424132"/>
            <a:ext cx="10775302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Phishing je,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když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vás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kyberzločinec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snaží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oklamat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abyste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mu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poskytli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citlivé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informace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tím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vydáváte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legitimní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zdroj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K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phishingem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patří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nástroje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funkce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pomáhají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uživatelům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identifikovat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phishingové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pokoušejí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ukrást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citlivé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informace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jako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jsou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přihlašovací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čísla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kreditních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karet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údaje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vyhnout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jim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Běžná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varování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457200" lvl="1" indent="0" algn="just">
              <a:buClr>
                <a:srgbClr val="FFAA5A"/>
              </a:buClr>
              <a:buNone/>
            </a:pP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Neznámý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pozdrav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tón</a:t>
            </a: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Gramatické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pravopisné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chyby</a:t>
            </a: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Pocit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naléhavosti</a:t>
            </a: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024579CB-5BF0-BE6F-3C12-EF97ABE84795}"/>
              </a:ext>
            </a:extLst>
          </p:cNvPr>
          <p:cNvSpPr/>
          <p:nvPr/>
        </p:nvSpPr>
        <p:spPr>
          <a:xfrm>
            <a:off x="5497083" y="4251572"/>
            <a:ext cx="6320790" cy="2166303"/>
          </a:xfrm>
          <a:prstGeom prst="horizontalScroll">
            <a:avLst/>
          </a:prstGeom>
          <a:solidFill>
            <a:srgbClr val="92BAB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Otázka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Obdrželi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jste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někdy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e-mail od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vaší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banky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který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vás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naléhavě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žádal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o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zadání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vašich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osobních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údajů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pro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zabezpečení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vašeho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účtu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? </a:t>
            </a:r>
          </a:p>
          <a:p>
            <a:pPr algn="ctr"/>
            <a:endParaRPr lang="en-US" sz="24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7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9680549" cy="937827"/>
          </a:xfrm>
        </p:spPr>
        <p:txBody>
          <a:bodyPr>
            <a:normAutofit fontScale="90000"/>
          </a:bodyPr>
          <a:lstStyle/>
          <a:p>
            <a:pPr algn="l"/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sk-SK" sz="4400" dirty="0" err="1">
                <a:ea typeface="Cambria"/>
              </a:rPr>
              <a:t>Procvičujte</a:t>
            </a:r>
            <a:r>
              <a:rPr lang="sk-SK" sz="4400" dirty="0">
                <a:ea typeface="Cambria"/>
              </a:rPr>
              <a:t> si bezpečné </a:t>
            </a:r>
            <a:r>
              <a:rPr lang="sk-SK" sz="4400" dirty="0" err="1">
                <a:ea typeface="Cambria"/>
              </a:rPr>
              <a:t>prohlížení</a:t>
            </a:r>
            <a:r>
              <a:rPr lang="sk-SK" sz="4400" dirty="0">
                <a:ea typeface="Cambria"/>
              </a:rPr>
              <a:t>! </a:t>
            </a:r>
            <a: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- </a:t>
            </a:r>
            <a:r>
              <a:rPr lang="sk-SK" sz="36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Detekce</a:t>
            </a:r>
            <a: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malwaru</a:t>
            </a:r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954" y="1435435"/>
            <a:ext cx="6549887" cy="485863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n-US" sz="2400" dirty="0">
                <a:latin typeface="Aptos" panose="020B0004020202020204" pitchFamily="34" charset="0"/>
                <a:ea typeface="Cambria"/>
              </a:rPr>
              <a:t>Malware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škodlivý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software je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jakýkoli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program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soubor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který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záměrně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škodlivý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počítač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síť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server.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Technologie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bezpečného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prohlížení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pomáhají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detekovat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blokovat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přístup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webovým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stránkám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obsahují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malware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škodlivý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kód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čímž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snižují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riziko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infikování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viry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ransomwarem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jinými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formami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malwaru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en-US" sz="24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zařízení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mohlo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infikováno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malwarem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pokud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:</a:t>
            </a:r>
          </a:p>
          <a:p>
            <a:pPr marL="457200" lvl="1" indent="0" algn="just">
              <a:buClr>
                <a:srgbClr val="FFAA5A"/>
              </a:buClr>
              <a:buNone/>
            </a:pPr>
            <a:endParaRPr lang="en-US" sz="20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ptos" panose="020B0004020202020204" pitchFamily="34" charset="0"/>
                <a:ea typeface="Cambria"/>
              </a:rPr>
              <a:t>náhle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zpomalí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zhroutí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zobrazí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opakované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chybové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hlášky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  <a:ea typeface="Cambria"/>
              </a:rPr>
              <a:t>se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nevypne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ani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nerestartuje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ptos" panose="020B0004020202020204" pitchFamily="34" charset="0"/>
                <a:ea typeface="Cambria"/>
              </a:rPr>
              <a:t>nedovolí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vám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odebrat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software,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ptos" panose="020B0004020202020204" pitchFamily="34" charset="0"/>
                <a:ea typeface="Cambria"/>
              </a:rPr>
              <a:t>Odesílá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e-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maily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jste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nenapsali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4" name="Picture 2" descr="What is Malware and How to Protect Against It?">
            <a:extLst>
              <a:ext uri="{FF2B5EF4-FFF2-40B4-BE49-F238E27FC236}">
                <a16:creationId xmlns:a16="http://schemas.microsoft.com/office/drawing/2014/main" id="{755EAF78-6627-323A-C618-D27C9B4D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6" y="2119400"/>
            <a:ext cx="4236983" cy="23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2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 fontScale="90000"/>
          </a:bodyPr>
          <a:lstStyle/>
          <a:p>
            <a:pPr algn="l"/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sk-SK" sz="3100" dirty="0" err="1">
                <a:ea typeface="Cambria"/>
              </a:rPr>
              <a:t>Procvičujte</a:t>
            </a:r>
            <a:r>
              <a:rPr lang="sk-SK" sz="3100" dirty="0">
                <a:ea typeface="Cambria"/>
              </a:rPr>
              <a:t> si bezpečné </a:t>
            </a:r>
            <a:r>
              <a:rPr lang="sk-SK" sz="3100" dirty="0" err="1">
                <a:ea typeface="Cambria"/>
              </a:rPr>
              <a:t>prohlížení</a:t>
            </a:r>
            <a:r>
              <a:rPr lang="sk-SK" sz="3100" dirty="0">
                <a:ea typeface="Cambria"/>
              </a:rPr>
              <a:t>! </a:t>
            </a:r>
            <a:r>
              <a:rPr lang="sk-SK" sz="31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- </a:t>
            </a:r>
            <a:r>
              <a:rPr lang="sk-SK" sz="3100" dirty="0" err="1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Reputace</a:t>
            </a:r>
            <a:r>
              <a:rPr lang="sk-SK" sz="31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adresy URL </a:t>
            </a:r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sk-SK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88" y="1509713"/>
            <a:ext cx="10775302" cy="2763523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Reputace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adresy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URL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odkazuje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proces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určování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důvěryhodnosti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bezpečnosti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záměru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jednotného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lokátoru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zdrojů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populárně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známého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jako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URL. 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Systémy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bezpečného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udržují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databáze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známých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škodlivých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stránek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vyhodnocují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reputaci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adres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URL, aby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varovaly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potenciálními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riziky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návštěvou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webu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1D277F3-BF97-BD62-83E2-BD9731337B3F}"/>
              </a:ext>
            </a:extLst>
          </p:cNvPr>
          <p:cNvSpPr/>
          <p:nvPr/>
        </p:nvSpPr>
        <p:spPr>
          <a:xfrm>
            <a:off x="5473414" y="3979703"/>
            <a:ext cx="6518910" cy="2585406"/>
          </a:xfrm>
          <a:prstGeom prst="rightArrow">
            <a:avLst/>
          </a:prstGeom>
          <a:ln w="38100">
            <a:solidFill>
              <a:srgbClr val="FFAA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0" i="0" dirty="0">
                <a:solidFill>
                  <a:schemeClr val="tx1"/>
                </a:solidFill>
                <a:effectLst/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https://www.virustotal.com/gui/home/search</a:t>
            </a:r>
            <a:endParaRPr lang="en-GB" sz="2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2" descr="Enhance Online Reputation: Professional &amp; Polished Approach | AI Art  Generator | Easy-Peasy.AI">
            <a:extLst>
              <a:ext uri="{FF2B5EF4-FFF2-40B4-BE49-F238E27FC236}">
                <a16:creationId xmlns:a16="http://schemas.microsoft.com/office/drawing/2014/main" id="{ED16DBCC-320B-D4A5-3963-84485930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04" y="4055584"/>
            <a:ext cx="2585406" cy="25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3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90" y="365126"/>
            <a:ext cx="11118410" cy="77946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cs-CZ" sz="3600" dirty="0">
                <a:ea typeface="Cambria"/>
              </a:rPr>
              <a:t>Procvičujte si bezpečné prohlížení! – </a:t>
            </a:r>
            <a:r>
              <a:rPr lang="cs-CZ" sz="36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Ochrana stahování  </a:t>
            </a: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br>
              <a:rPr lang="cs-CZ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</a:br>
            <a:r>
              <a:rPr lang="en-US" sz="4000" dirty="0">
                <a:solidFill>
                  <a:srgbClr val="FFAA5A"/>
                </a:solidFill>
                <a:latin typeface="Aptos" panose="020B0004020202020204" pitchFamily="34" charset="0"/>
                <a:ea typeface="Cambria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88" y="1509714"/>
            <a:ext cx="10775302" cy="243759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stahování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funguje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tak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že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testuje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soubory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přítomnost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známých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malwarových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signatur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podezřelého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chování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Pokud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soubor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označen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jako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potenciálně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škodlivý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antivirový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software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jej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před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stažením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do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buď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umístí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do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karantény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odstraní</a:t>
            </a: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Flowchart: Alternative Process 3">
            <a:extLst>
              <a:ext uri="{FF2B5EF4-FFF2-40B4-BE49-F238E27FC236}">
                <a16:creationId xmlns:a16="http://schemas.microsoft.com/office/drawing/2014/main" id="{D27522EF-0552-EEED-ECCE-9B3CE4694B78}"/>
              </a:ext>
            </a:extLst>
          </p:cNvPr>
          <p:cNvSpPr/>
          <p:nvPr/>
        </p:nvSpPr>
        <p:spPr>
          <a:xfrm>
            <a:off x="984688" y="3848028"/>
            <a:ext cx="4282440" cy="1040131"/>
          </a:xfrm>
          <a:prstGeom prst="flowChartAlternateProcess">
            <a:avLst/>
          </a:prstGeom>
          <a:ln w="38100">
            <a:solidFill>
              <a:srgbClr val="FFAA5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cs-CZ" sz="2400" b="0" i="0" dirty="0">
              <a:solidFill>
                <a:srgbClr val="333333"/>
              </a:solidFill>
              <a:effectLst/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algn="l"/>
            <a:r>
              <a:rPr lang="en-GB" sz="2400" b="1" i="0" dirty="0" err="1">
                <a:solidFill>
                  <a:srgbClr val="333333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</a:rPr>
              <a:t>Používejte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GB" sz="2400" b="1" i="0" dirty="0" err="1">
                <a:solidFill>
                  <a:srgbClr val="333333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</a:rPr>
              <a:t>antivirový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</a:rPr>
              <a:t> software</a:t>
            </a:r>
          </a:p>
          <a:p>
            <a:pPr algn="l"/>
            <a:endParaRPr lang="en-GB" sz="2800" b="0" i="0" dirty="0">
              <a:solidFill>
                <a:srgbClr val="333333"/>
              </a:solidFill>
              <a:effectLst/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881A36B-6FA2-2471-F6A8-AB3C09721C8E}"/>
              </a:ext>
            </a:extLst>
          </p:cNvPr>
          <p:cNvSpPr/>
          <p:nvPr/>
        </p:nvSpPr>
        <p:spPr>
          <a:xfrm>
            <a:off x="860988" y="5407476"/>
            <a:ext cx="5867400" cy="1040131"/>
          </a:xfrm>
          <a:prstGeom prst="roundRect">
            <a:avLst/>
          </a:prstGeom>
          <a:ln w="38100">
            <a:solidFill>
              <a:srgbClr val="FFAA5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2400" b="1" dirty="0">
              <a:solidFill>
                <a:srgbClr val="333333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r>
              <a:rPr lang="en-GB" sz="2400" b="1" dirty="0" err="1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Používejte</a:t>
            </a:r>
            <a:r>
              <a:rPr lang="en-GB" sz="2400" b="1" dirty="0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spolehlivé</a:t>
            </a:r>
            <a:r>
              <a:rPr lang="en-GB" sz="2400" b="1" dirty="0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zdroje</a:t>
            </a:r>
            <a:r>
              <a:rPr lang="en-GB" sz="2400" b="1" dirty="0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stahování</a:t>
            </a:r>
            <a:endParaRPr lang="en-GB" sz="2400" b="1" dirty="0">
              <a:solidFill>
                <a:srgbClr val="333333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algn="l"/>
            <a:endParaRPr lang="en-GB" sz="2800" b="0" i="0" dirty="0">
              <a:solidFill>
                <a:srgbClr val="333333"/>
              </a:solidFill>
              <a:effectLst/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B3709284-32E4-34E6-30B7-5EF142225CAD}"/>
              </a:ext>
            </a:extLst>
          </p:cNvPr>
          <p:cNvSpPr/>
          <p:nvPr/>
        </p:nvSpPr>
        <p:spPr>
          <a:xfrm>
            <a:off x="7407798" y="5407476"/>
            <a:ext cx="4282440" cy="1040132"/>
          </a:xfrm>
          <a:prstGeom prst="roundRect">
            <a:avLst/>
          </a:prstGeom>
          <a:ln w="38100">
            <a:solidFill>
              <a:srgbClr val="FFAA5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2400" b="1" dirty="0">
              <a:solidFill>
                <a:srgbClr val="333333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r>
              <a:rPr lang="en-GB" sz="2400" b="1" dirty="0" err="1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Ověření</a:t>
            </a:r>
            <a:r>
              <a:rPr lang="en-GB" sz="2400" b="1" dirty="0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pravosti</a:t>
            </a:r>
            <a:r>
              <a:rPr lang="en-GB" sz="2400" b="1" dirty="0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souboru</a:t>
            </a:r>
            <a:endParaRPr lang="en-GB" sz="2400" b="1" dirty="0">
              <a:solidFill>
                <a:srgbClr val="333333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algn="l"/>
            <a:endParaRPr lang="en-GB" sz="2800" b="0" i="0" dirty="0">
              <a:solidFill>
                <a:srgbClr val="333333"/>
              </a:solidFill>
              <a:effectLst/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22C95C17-BAA6-7469-19E1-5E1F292F5D74}"/>
              </a:ext>
            </a:extLst>
          </p:cNvPr>
          <p:cNvSpPr/>
          <p:nvPr/>
        </p:nvSpPr>
        <p:spPr>
          <a:xfrm>
            <a:off x="5822838" y="3824421"/>
            <a:ext cx="5867400" cy="1040131"/>
          </a:xfrm>
          <a:prstGeom prst="roundRect">
            <a:avLst/>
          </a:prstGeom>
          <a:ln w="38100">
            <a:solidFill>
              <a:srgbClr val="FFAA5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2400" b="1" dirty="0">
              <a:solidFill>
                <a:srgbClr val="333333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r>
              <a:rPr lang="pt-BR" sz="2400" b="1" dirty="0">
                <a:solidFill>
                  <a:srgbClr val="333333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Dávejte si pozor na přílohy e-mailů</a:t>
            </a:r>
          </a:p>
          <a:p>
            <a:pPr algn="l"/>
            <a:endParaRPr lang="pt-BR" sz="2800" b="0" i="0" dirty="0">
              <a:solidFill>
                <a:srgbClr val="333333"/>
              </a:solidFill>
              <a:effectLst/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02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D79496-497A-48FA-869B-458AE66910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CFBBB3-BF06-496B-A145-2D9F6AF3C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9F8ED1-FF98-4C1E-A78A-36B5A4DB3248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2608</Words>
  <Application>Microsoft Office PowerPoint</Application>
  <PresentationFormat>Širokoúhlá obrazovka</PresentationFormat>
  <Paragraphs>214</Paragraphs>
  <Slides>27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Motív Office</vt:lpstr>
      <vt:lpstr>                           Digitální bezpečnost - Návyky digitální bezpečnosti  </vt:lpstr>
      <vt:lpstr>Podsekce 2: Návyky v oblasti digitální bezpečnosti  </vt:lpstr>
      <vt:lpstr> Bezpečnostní návyky na internetu </vt:lpstr>
      <vt:lpstr> Procvičujte si bezpečné prohlížení!  </vt:lpstr>
      <vt:lpstr>  Procvičujte si bezpečné prohlížení! - Bezpečné webové stránky  </vt:lpstr>
      <vt:lpstr>   Procvičujte si bezpečné prohlížení! - Ochrana proti phishingu  </vt:lpstr>
      <vt:lpstr>  Procvičujte si bezpečné prohlížení! - Detekce malwaru  </vt:lpstr>
      <vt:lpstr>  Procvičujte si bezpečné prohlížení! - Reputace adresy URL   </vt:lpstr>
      <vt:lpstr>  Procvičujte si bezpečné prohlížení! – Ochrana stahování     </vt:lpstr>
      <vt:lpstr>  Procvičujte si bezpečné prohlížení! – Nastavení zabezpečení prohlížeče  </vt:lpstr>
      <vt:lpstr>  Procvičujte si bezpečné prohlížení! – Vzdělávací zdroje   </vt:lpstr>
      <vt:lpstr>  Trvalá přihlášení  </vt:lpstr>
      <vt:lpstr>  Trvalé přihlašování – pozitiva  </vt:lpstr>
      <vt:lpstr>  Trvalé přihlašování – negativa  </vt:lpstr>
      <vt:lpstr>Trvalé přihlašování - osvědčené postupy</vt:lpstr>
      <vt:lpstr>  Zabezpečení zařízení   </vt:lpstr>
      <vt:lpstr>Best practices for device security </vt:lpstr>
      <vt:lpstr> Zabezpečení mobilních zařízení </vt:lpstr>
      <vt:lpstr>  Zabezpečení mobilních zařízení – osvědčené postupy  </vt:lpstr>
      <vt:lpstr> Bezpečné používání mobilních aplikací </vt:lpstr>
      <vt:lpstr>  Bezpečné používání mobilních aplikací – osvědčené postupy  </vt:lpstr>
      <vt:lpstr> Bezpečné používání mobilních aplikací - best practices - pokračování   </vt:lpstr>
      <vt:lpstr>  Metody ověřování  </vt:lpstr>
      <vt:lpstr> Hlavní metody ověřování </vt:lpstr>
      <vt:lpstr> Kvíz </vt:lpstr>
      <vt:lpstr>Kvíz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Hanova Martina</dc:creator>
  <cp:lastModifiedBy>Yorulmaz, Yilmaz Ilker</cp:lastModifiedBy>
  <cp:revision>129</cp:revision>
  <dcterms:created xsi:type="dcterms:W3CDTF">2023-02-23T17:03:29Z</dcterms:created>
  <dcterms:modified xsi:type="dcterms:W3CDTF">2024-10-16T09:47:30Z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