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296" r:id="rId5"/>
    <p:sldId id="377" r:id="rId6"/>
    <p:sldId id="261" r:id="rId7"/>
    <p:sldId id="378" r:id="rId8"/>
    <p:sldId id="379" r:id="rId9"/>
    <p:sldId id="380" r:id="rId10"/>
    <p:sldId id="381" r:id="rId11"/>
    <p:sldId id="382" r:id="rId12"/>
    <p:sldId id="383" r:id="rId13"/>
    <p:sldId id="384" r:id="rId14"/>
    <p:sldId id="385" r:id="rId15"/>
    <p:sldId id="386" r:id="rId16"/>
    <p:sldId id="387" r:id="rId17"/>
    <p:sldId id="388" r:id="rId18"/>
    <p:sldId id="389" r:id="rId19"/>
    <p:sldId id="260" r:id="rId20"/>
    <p:sldId id="390" r:id="rId21"/>
    <p:sldId id="391" r:id="rId22"/>
    <p:sldId id="284" r:id="rId23"/>
    <p:sldId id="392" r:id="rId24"/>
    <p:sldId id="393" r:id="rId25"/>
    <p:sldId id="394" r:id="rId26"/>
    <p:sldId id="395" r:id="rId27"/>
    <p:sldId id="396" r:id="rId28"/>
    <p:sldId id="290" r:id="rId29"/>
    <p:sldId id="291" r:id="rId30"/>
    <p:sldId id="397" r:id="rId31"/>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83B"/>
    <a:srgbClr val="FFAA5A"/>
    <a:srgbClr val="92BAB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CC6091-0B6D-491D-A9FC-DBA4DAF734FD}" v="17" dt="2023-02-23T17:16:51.2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33"/>
  </p:normalViewPr>
  <p:slideViewPr>
    <p:cSldViewPr snapToGrid="0">
      <p:cViewPr varScale="1">
        <p:scale>
          <a:sx n="90" d="100"/>
          <a:sy n="90" d="100"/>
        </p:scale>
        <p:origin x="89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ela Hallová" userId="f4259bdae42d7818" providerId="LiveId" clId="{3FCC6091-0B6D-491D-A9FC-DBA4DAF734FD}"/>
    <pc:docChg chg="undo redo custSel addSld delSld modSld modMainMaster">
      <pc:chgData name="Marcela Hallová" userId="f4259bdae42d7818" providerId="LiveId" clId="{3FCC6091-0B6D-491D-A9FC-DBA4DAF734FD}" dt="2023-02-23T17:46:15.317" v="337" actId="47"/>
      <pc:docMkLst>
        <pc:docMk/>
      </pc:docMkLst>
      <pc:sldChg chg="addSp delSp modSp new add del mod">
        <pc:chgData name="Marcela Hallová" userId="f4259bdae42d7818" providerId="LiveId" clId="{3FCC6091-0B6D-491D-A9FC-DBA4DAF734FD}" dt="2023-02-23T17:45:09.762" v="328" actId="47"/>
        <pc:sldMkLst>
          <pc:docMk/>
          <pc:sldMk cId="3720477195" sldId="256"/>
        </pc:sldMkLst>
        <pc:spChg chg="add del">
          <ac:chgData name="Marcela Hallová" userId="f4259bdae42d7818" providerId="LiveId" clId="{3FCC6091-0B6D-491D-A9FC-DBA4DAF734FD}" dt="2023-02-23T17:42:06.431" v="294" actId="478"/>
          <ac:spMkLst>
            <pc:docMk/>
            <pc:sldMk cId="3720477195" sldId="256"/>
            <ac:spMk id="2" creationId="{CFBA31B8-0F13-C216-E25E-3BE942D618BA}"/>
          </ac:spMkLst>
        </pc:spChg>
        <pc:spChg chg="mod">
          <ac:chgData name="Marcela Hallová" userId="f4259bdae42d7818" providerId="LiveId" clId="{3FCC6091-0B6D-491D-A9FC-DBA4DAF734FD}" dt="2023-02-23T17:39:37.385" v="289" actId="113"/>
          <ac:spMkLst>
            <pc:docMk/>
            <pc:sldMk cId="3720477195" sldId="256"/>
            <ac:spMk id="3" creationId="{4FC301F8-C36D-FD0D-01EE-0F2200C1EE7E}"/>
          </ac:spMkLst>
        </pc:spChg>
      </pc:sldChg>
      <pc:sldChg chg="modSp new mod">
        <pc:chgData name="Marcela Hallová" userId="f4259bdae42d7818" providerId="LiveId" clId="{3FCC6091-0B6D-491D-A9FC-DBA4DAF734FD}" dt="2023-02-23T17:37:02.212" v="240" actId="20577"/>
        <pc:sldMkLst>
          <pc:docMk/>
          <pc:sldMk cId="2224226576" sldId="257"/>
        </pc:sldMkLst>
        <pc:spChg chg="mod">
          <ac:chgData name="Marcela Hallová" userId="f4259bdae42d7818" providerId="LiveId" clId="{3FCC6091-0B6D-491D-A9FC-DBA4DAF734FD}" dt="2023-02-23T17:37:02.212" v="240" actId="20577"/>
          <ac:spMkLst>
            <pc:docMk/>
            <pc:sldMk cId="2224226576" sldId="257"/>
            <ac:spMk id="3" creationId="{FED4BA88-B4CC-0A87-BD87-A60899B0C2BB}"/>
          </ac:spMkLst>
        </pc:spChg>
      </pc:sldChg>
      <pc:sldChg chg="new del">
        <pc:chgData name="Marcela Hallová" userId="f4259bdae42d7818" providerId="LiveId" clId="{3FCC6091-0B6D-491D-A9FC-DBA4DAF734FD}" dt="2023-02-23T17:37:22.426" v="242" actId="47"/>
        <pc:sldMkLst>
          <pc:docMk/>
          <pc:sldMk cId="1398826173" sldId="258"/>
        </pc:sldMkLst>
      </pc:sldChg>
      <pc:sldChg chg="addSp modSp new mod">
        <pc:chgData name="Marcela Hallová" userId="f4259bdae42d7818" providerId="LiveId" clId="{3FCC6091-0B6D-491D-A9FC-DBA4DAF734FD}" dt="2023-02-23T17:45:53.355" v="333" actId="14100"/>
        <pc:sldMkLst>
          <pc:docMk/>
          <pc:sldMk cId="3764972622" sldId="258"/>
        </pc:sldMkLst>
        <pc:spChg chg="add mod">
          <ac:chgData name="Marcela Hallová" userId="f4259bdae42d7818" providerId="LiveId" clId="{3FCC6091-0B6D-491D-A9FC-DBA4DAF734FD}" dt="2023-02-23T17:45:53.355" v="333" actId="14100"/>
          <ac:spMkLst>
            <pc:docMk/>
            <pc:sldMk cId="3764972622" sldId="258"/>
            <ac:spMk id="2" creationId="{B0C92BBC-6406-6023-585C-37345911F82E}"/>
          </ac:spMkLst>
        </pc:spChg>
      </pc:sldChg>
      <pc:sldChg chg="new del">
        <pc:chgData name="Marcela Hallová" userId="f4259bdae42d7818" providerId="LiveId" clId="{3FCC6091-0B6D-491D-A9FC-DBA4DAF734FD}" dt="2023-02-23T17:46:15.317" v="337" actId="47"/>
        <pc:sldMkLst>
          <pc:docMk/>
          <pc:sldMk cId="3692270179" sldId="259"/>
        </pc:sldMkLst>
      </pc:sldChg>
      <pc:sldChg chg="new del">
        <pc:chgData name="Marcela Hallová" userId="f4259bdae42d7818" providerId="LiveId" clId="{3FCC6091-0B6D-491D-A9FC-DBA4DAF734FD}" dt="2023-02-23T17:46:14.812" v="336" actId="47"/>
        <pc:sldMkLst>
          <pc:docMk/>
          <pc:sldMk cId="3679222448" sldId="260"/>
        </pc:sldMkLst>
      </pc:sldChg>
      <pc:sldMasterChg chg="addSp delSp modSp mod delSldLayout modSldLayout">
        <pc:chgData name="Marcela Hallová" userId="f4259bdae42d7818" providerId="LiveId" clId="{3FCC6091-0B6D-491D-A9FC-DBA4DAF734FD}" dt="2023-02-23T17:44:30.626" v="324"/>
        <pc:sldMasterMkLst>
          <pc:docMk/>
          <pc:sldMasterMk cId="42646957" sldId="2147483648"/>
        </pc:sldMasterMkLst>
        <pc:spChg chg="mod">
          <ac:chgData name="Marcela Hallová" userId="f4259bdae42d7818" providerId="LiveId" clId="{3FCC6091-0B6D-491D-A9FC-DBA4DAF734FD}" dt="2023-02-23T17:34:47.256" v="227" actId="14100"/>
          <ac:spMkLst>
            <pc:docMk/>
            <pc:sldMasterMk cId="42646957" sldId="2147483648"/>
            <ac:spMk id="2" creationId="{A54D64AA-876A-5527-C225-22A2C738E224}"/>
          </ac:spMkLst>
        </pc:spChg>
        <pc:spChg chg="del">
          <ac:chgData name="Marcela Hallová" userId="f4259bdae42d7818" providerId="LiveId" clId="{3FCC6091-0B6D-491D-A9FC-DBA4DAF734FD}" dt="2023-02-23T17:27:29.798" v="170" actId="478"/>
          <ac:spMkLst>
            <pc:docMk/>
            <pc:sldMasterMk cId="42646957" sldId="2147483648"/>
            <ac:spMk id="3" creationId="{33CAC382-1F57-8307-F7A4-A0581C7C017B}"/>
          </ac:spMkLst>
        </pc:spChg>
        <pc:spChg chg="del">
          <ac:chgData name="Marcela Hallová" userId="f4259bdae42d7818" providerId="LiveId" clId="{3FCC6091-0B6D-491D-A9FC-DBA4DAF734FD}" dt="2023-02-23T17:27:21.252" v="167" actId="478"/>
          <ac:spMkLst>
            <pc:docMk/>
            <pc:sldMasterMk cId="42646957" sldId="2147483648"/>
            <ac:spMk id="4" creationId="{36F296FD-C56B-F9DD-E65F-B72F6B399B90}"/>
          </ac:spMkLst>
        </pc:spChg>
        <pc:spChg chg="del">
          <ac:chgData name="Marcela Hallová" userId="f4259bdae42d7818" providerId="LiveId" clId="{3FCC6091-0B6D-491D-A9FC-DBA4DAF734FD}" dt="2023-02-23T17:27:23.478" v="168" actId="478"/>
          <ac:spMkLst>
            <pc:docMk/>
            <pc:sldMasterMk cId="42646957" sldId="2147483648"/>
            <ac:spMk id="5" creationId="{46346F48-1B3D-1CD9-CF05-D553427209D4}"/>
          </ac:spMkLst>
        </pc:spChg>
        <pc:spChg chg="del">
          <ac:chgData name="Marcela Hallová" userId="f4259bdae42d7818" providerId="LiveId" clId="{3FCC6091-0B6D-491D-A9FC-DBA4DAF734FD}" dt="2023-02-23T17:27:24.422" v="169" actId="478"/>
          <ac:spMkLst>
            <pc:docMk/>
            <pc:sldMasterMk cId="42646957" sldId="2147483648"/>
            <ac:spMk id="6" creationId="{3FE1E3C7-E484-7C8B-A74E-68646FB0E6EE}"/>
          </ac:spMkLst>
        </pc:spChg>
        <pc:spChg chg="mod">
          <ac:chgData name="Marcela Hallová" userId="f4259bdae42d7818" providerId="LiveId" clId="{3FCC6091-0B6D-491D-A9FC-DBA4DAF734FD}" dt="2023-02-23T17:34:50.306" v="228" actId="14100"/>
          <ac:spMkLst>
            <pc:docMk/>
            <pc:sldMasterMk cId="42646957" sldId="2147483648"/>
            <ac:spMk id="14" creationId="{9F599E69-1CCE-B314-D677-A50FBDE72B6A}"/>
          </ac:spMkLst>
        </pc:spChg>
        <pc:grpChg chg="add del mod">
          <ac:chgData name="Marcela Hallová" userId="f4259bdae42d7818" providerId="LiveId" clId="{3FCC6091-0B6D-491D-A9FC-DBA4DAF734FD}" dt="2023-02-23T17:27:36.203" v="173"/>
          <ac:grpSpMkLst>
            <pc:docMk/>
            <pc:sldMasterMk cId="42646957" sldId="2147483648"/>
            <ac:grpSpMk id="7" creationId="{C7230132-356D-1377-2B6F-A0F6FD74329E}"/>
          </ac:grpSpMkLst>
        </pc:grpChg>
        <pc:picChg chg="mod">
          <ac:chgData name="Marcela Hallová" userId="f4259bdae42d7818" providerId="LiveId" clId="{3FCC6091-0B6D-491D-A9FC-DBA4DAF734FD}" dt="2023-02-23T17:27:32.193" v="171"/>
          <ac:picMkLst>
            <pc:docMk/>
            <pc:sldMasterMk cId="42646957" sldId="2147483648"/>
            <ac:picMk id="8" creationId="{D0A4D817-DF35-CD7A-05D6-448E2154ED12}"/>
          </ac:picMkLst>
        </pc:picChg>
        <pc:picChg chg="mod">
          <ac:chgData name="Marcela Hallová" userId="f4259bdae42d7818" providerId="LiveId" clId="{3FCC6091-0B6D-491D-A9FC-DBA4DAF734FD}" dt="2023-02-23T17:27:32.193" v="171"/>
          <ac:picMkLst>
            <pc:docMk/>
            <pc:sldMasterMk cId="42646957" sldId="2147483648"/>
            <ac:picMk id="9" creationId="{611D0462-DFE9-913F-1814-3C154CB2E627}"/>
          </ac:picMkLst>
        </pc:picChg>
        <pc:picChg chg="mod">
          <ac:chgData name="Marcela Hallová" userId="f4259bdae42d7818" providerId="LiveId" clId="{3FCC6091-0B6D-491D-A9FC-DBA4DAF734FD}" dt="2023-02-23T17:27:32.193" v="171"/>
          <ac:picMkLst>
            <pc:docMk/>
            <pc:sldMasterMk cId="42646957" sldId="2147483648"/>
            <ac:picMk id="10" creationId="{F8171472-F602-8EEB-4561-B82D85D0C87E}"/>
          </ac:picMkLst>
        </pc:picChg>
        <pc:picChg chg="mod">
          <ac:chgData name="Marcela Hallová" userId="f4259bdae42d7818" providerId="LiveId" clId="{3FCC6091-0B6D-491D-A9FC-DBA4DAF734FD}" dt="2023-02-23T17:27:32.193" v="171"/>
          <ac:picMkLst>
            <pc:docMk/>
            <pc:sldMasterMk cId="42646957" sldId="2147483648"/>
            <ac:picMk id="11" creationId="{0D410160-2010-0EE5-7D00-B20B28F9A906}"/>
          </ac:picMkLst>
        </pc:picChg>
        <pc:picChg chg="add del mod">
          <ac:chgData name="Marcela Hallová" userId="f4259bdae42d7818" providerId="LiveId" clId="{3FCC6091-0B6D-491D-A9FC-DBA4DAF734FD}" dt="2023-02-23T17:34:19.985" v="226" actId="478"/>
          <ac:picMkLst>
            <pc:docMk/>
            <pc:sldMasterMk cId="42646957" sldId="2147483648"/>
            <ac:picMk id="13" creationId="{779EBCE9-CE8E-BD5F-A62A-D024F0E93EE2}"/>
          </ac:picMkLst>
        </pc:picChg>
        <pc:sldLayoutChg chg="addSp delSp modSp mod">
          <pc:chgData name="Marcela Hallová" userId="f4259bdae42d7818" providerId="LiveId" clId="{3FCC6091-0B6D-491D-A9FC-DBA4DAF734FD}" dt="2023-02-23T17:44:30.626" v="324"/>
          <pc:sldLayoutMkLst>
            <pc:docMk/>
            <pc:sldMasterMk cId="42646957" sldId="2147483648"/>
            <pc:sldLayoutMk cId="2896098782" sldId="2147483649"/>
          </pc:sldLayoutMkLst>
          <pc:spChg chg="del mod">
            <ac:chgData name="Marcela Hallová" userId="f4259bdae42d7818" providerId="LiveId" clId="{3FCC6091-0B6D-491D-A9FC-DBA4DAF734FD}" dt="2023-02-23T17:42:17.234" v="296" actId="478"/>
            <ac:spMkLst>
              <pc:docMk/>
              <pc:sldMasterMk cId="42646957" sldId="2147483648"/>
              <pc:sldLayoutMk cId="2896098782" sldId="2147483649"/>
              <ac:spMk id="2" creationId="{B257402A-10BB-5F4E-224B-FD09F8C1B15B}"/>
            </ac:spMkLst>
          </pc:spChg>
          <pc:spChg chg="del mod">
            <ac:chgData name="Marcela Hallová" userId="f4259bdae42d7818" providerId="LiveId" clId="{3FCC6091-0B6D-491D-A9FC-DBA4DAF734FD}" dt="2023-02-23T17:26:57.482" v="165" actId="478"/>
            <ac:spMkLst>
              <pc:docMk/>
              <pc:sldMasterMk cId="42646957" sldId="2147483648"/>
              <pc:sldLayoutMk cId="2896098782" sldId="2147483649"/>
              <ac:spMk id="3" creationId="{18309596-5604-04C0-3AFB-B1609B24AFA3}"/>
            </ac:spMkLst>
          </pc:spChg>
          <pc:spChg chg="add del">
            <ac:chgData name="Marcela Hallová" userId="f4259bdae42d7818" providerId="LiveId" clId="{3FCC6091-0B6D-491D-A9FC-DBA4DAF734FD}" dt="2023-02-23T17:42:26.043" v="300" actId="22"/>
            <ac:spMkLst>
              <pc:docMk/>
              <pc:sldMasterMk cId="42646957" sldId="2147483648"/>
              <pc:sldLayoutMk cId="2896098782" sldId="2147483649"/>
              <ac:spMk id="4" creationId="{512C61E9-365B-DFB0-FBC6-97FFBA76905C}"/>
            </ac:spMkLst>
          </pc:spChg>
          <pc:spChg chg="del">
            <ac:chgData name="Marcela Hallová" userId="f4259bdae42d7818" providerId="LiveId" clId="{3FCC6091-0B6D-491D-A9FC-DBA4DAF734FD}" dt="2023-02-23T17:04:59.990" v="19" actId="478"/>
            <ac:spMkLst>
              <pc:docMk/>
              <pc:sldMasterMk cId="42646957" sldId="2147483648"/>
              <pc:sldLayoutMk cId="2896098782" sldId="2147483649"/>
              <ac:spMk id="4" creationId="{CE96C3C1-37ED-A87D-C882-F4A53F2F3DC4}"/>
            </ac:spMkLst>
          </pc:spChg>
          <pc:spChg chg="del">
            <ac:chgData name="Marcela Hallová" userId="f4259bdae42d7818" providerId="LiveId" clId="{3FCC6091-0B6D-491D-A9FC-DBA4DAF734FD}" dt="2023-02-23T17:05:01.231" v="20" actId="478"/>
            <ac:spMkLst>
              <pc:docMk/>
              <pc:sldMasterMk cId="42646957" sldId="2147483648"/>
              <pc:sldLayoutMk cId="2896098782" sldId="2147483649"/>
              <ac:spMk id="5" creationId="{AB0B1A51-8B86-135F-A7A9-F6B4EBFB4984}"/>
            </ac:spMkLst>
          </pc:spChg>
          <pc:spChg chg="del">
            <ac:chgData name="Marcela Hallová" userId="f4259bdae42d7818" providerId="LiveId" clId="{3FCC6091-0B6D-491D-A9FC-DBA4DAF734FD}" dt="2023-02-23T17:05:01.971" v="21" actId="478"/>
            <ac:spMkLst>
              <pc:docMk/>
              <pc:sldMasterMk cId="42646957" sldId="2147483648"/>
              <pc:sldLayoutMk cId="2896098782" sldId="2147483649"/>
              <ac:spMk id="6" creationId="{5625C541-03B5-C883-DDAD-259888119AE4}"/>
            </ac:spMkLst>
          </pc:spChg>
          <pc:spChg chg="add del">
            <ac:chgData name="Marcela Hallová" userId="f4259bdae42d7818" providerId="LiveId" clId="{3FCC6091-0B6D-491D-A9FC-DBA4DAF734FD}" dt="2023-02-23T17:42:31.459" v="308" actId="22"/>
            <ac:spMkLst>
              <pc:docMk/>
              <pc:sldMasterMk cId="42646957" sldId="2147483648"/>
              <pc:sldLayoutMk cId="2896098782" sldId="2147483649"/>
              <ac:spMk id="6" creationId="{ABC7818D-CCB1-ECB1-52F9-1239760190DE}"/>
            </ac:spMkLst>
          </pc:spChg>
          <pc:spChg chg="add mod">
            <ac:chgData name="Marcela Hallová" userId="f4259bdae42d7818" providerId="LiveId" clId="{3FCC6091-0B6D-491D-A9FC-DBA4DAF734FD}" dt="2023-02-23T17:43:38.625" v="322" actId="1076"/>
            <ac:spMkLst>
              <pc:docMk/>
              <pc:sldMasterMk cId="42646957" sldId="2147483648"/>
              <pc:sldLayoutMk cId="2896098782" sldId="2147483649"/>
              <ac:spMk id="9" creationId="{75A80F42-4977-537D-9CDE-C29C2D5B4E94}"/>
            </ac:spMkLst>
          </pc:spChg>
          <pc:spChg chg="add del mod">
            <ac:chgData name="Marcela Hallová" userId="f4259bdae42d7818" providerId="LiveId" clId="{3FCC6091-0B6D-491D-A9FC-DBA4DAF734FD}" dt="2023-02-23T17:44:30.626" v="324"/>
            <ac:spMkLst>
              <pc:docMk/>
              <pc:sldMasterMk cId="42646957" sldId="2147483648"/>
              <pc:sldLayoutMk cId="2896098782" sldId="2147483649"/>
              <ac:spMk id="11" creationId="{CCE38630-FD83-D1E7-121D-6E78A660DD56}"/>
            </ac:spMkLst>
          </pc:spChg>
          <pc:spChg chg="add mod">
            <ac:chgData name="Marcela Hallová" userId="f4259bdae42d7818" providerId="LiveId" clId="{3FCC6091-0B6D-491D-A9FC-DBA4DAF734FD}" dt="2023-02-23T17:40:57.335" v="291" actId="2711"/>
            <ac:spMkLst>
              <pc:docMk/>
              <pc:sldMasterMk cId="42646957" sldId="2147483648"/>
              <pc:sldLayoutMk cId="2896098782" sldId="2147483649"/>
              <ac:spMk id="15" creationId="{8C573BC2-7934-898E-58E7-6322923DDF3E}"/>
            </ac:spMkLst>
          </pc:spChg>
          <pc:grpChg chg="add mod">
            <ac:chgData name="Marcela Hallová" userId="f4259bdae42d7818" providerId="LiveId" clId="{3FCC6091-0B6D-491D-A9FC-DBA4DAF734FD}" dt="2023-02-23T17:27:10.916" v="166" actId="164"/>
            <ac:grpSpMkLst>
              <pc:docMk/>
              <pc:sldMasterMk cId="42646957" sldId="2147483648"/>
              <pc:sldLayoutMk cId="2896098782" sldId="2147483649"/>
              <ac:grpSpMk id="16" creationId="{74929947-3768-CF7A-7E5E-8E810C338C25}"/>
            </ac:grpSpMkLst>
          </pc:grpChg>
          <pc:picChg chg="add mod">
            <ac:chgData name="Marcela Hallová" userId="f4259bdae42d7818" providerId="LiveId" clId="{3FCC6091-0B6D-491D-A9FC-DBA4DAF734FD}" dt="2023-02-23T17:27:10.916" v="166" actId="164"/>
            <ac:picMkLst>
              <pc:docMk/>
              <pc:sldMasterMk cId="42646957" sldId="2147483648"/>
              <pc:sldLayoutMk cId="2896098782" sldId="2147483649"/>
              <ac:picMk id="8" creationId="{D3A4D479-FE46-2D58-3A1E-1DFAFBFDE547}"/>
            </ac:picMkLst>
          </pc:picChg>
          <pc:picChg chg="add mod">
            <ac:chgData name="Marcela Hallová" userId="f4259bdae42d7818" providerId="LiveId" clId="{3FCC6091-0B6D-491D-A9FC-DBA4DAF734FD}" dt="2023-02-23T17:27:10.916" v="166" actId="164"/>
            <ac:picMkLst>
              <pc:docMk/>
              <pc:sldMasterMk cId="42646957" sldId="2147483648"/>
              <pc:sldLayoutMk cId="2896098782" sldId="2147483649"/>
              <ac:picMk id="10" creationId="{2F182E8C-CFD1-216C-7503-6FD5AA33A9EA}"/>
            </ac:picMkLst>
          </pc:picChg>
          <pc:picChg chg="add mod">
            <ac:chgData name="Marcela Hallová" userId="f4259bdae42d7818" providerId="LiveId" clId="{3FCC6091-0B6D-491D-A9FC-DBA4DAF734FD}" dt="2023-02-23T17:27:10.916" v="166" actId="164"/>
            <ac:picMkLst>
              <pc:docMk/>
              <pc:sldMasterMk cId="42646957" sldId="2147483648"/>
              <pc:sldLayoutMk cId="2896098782" sldId="2147483649"/>
              <ac:picMk id="12" creationId="{E25C1CB8-67CA-4EF4-2BA1-9382CBDAC3AF}"/>
            </ac:picMkLst>
          </pc:picChg>
          <pc:picChg chg="add mod">
            <ac:chgData name="Marcela Hallová" userId="f4259bdae42d7818" providerId="LiveId" clId="{3FCC6091-0B6D-491D-A9FC-DBA4DAF734FD}" dt="2023-02-23T17:27:10.916" v="166" actId="164"/>
            <ac:picMkLst>
              <pc:docMk/>
              <pc:sldMasterMk cId="42646957" sldId="2147483648"/>
              <pc:sldLayoutMk cId="2896098782" sldId="2147483649"/>
              <ac:picMk id="14" creationId="{31BFC754-779C-5D66-E7E0-5CD67CDB97B5}"/>
            </ac:picMkLst>
          </pc:picChg>
        </pc:sldLayoutChg>
        <pc:sldLayoutChg chg="delSp mod">
          <pc:chgData name="Marcela Hallová" userId="f4259bdae42d7818" providerId="LiveId" clId="{3FCC6091-0B6D-491D-A9FC-DBA4DAF734FD}" dt="2023-02-23T17:04:53.890" v="18" actId="478"/>
          <pc:sldLayoutMkLst>
            <pc:docMk/>
            <pc:sldMasterMk cId="42646957" sldId="2147483648"/>
            <pc:sldLayoutMk cId="4156004967" sldId="2147483650"/>
          </pc:sldLayoutMkLst>
          <pc:spChg chg="del">
            <ac:chgData name="Marcela Hallová" userId="f4259bdae42d7818" providerId="LiveId" clId="{3FCC6091-0B6D-491D-A9FC-DBA4DAF734FD}" dt="2023-02-23T17:04:51.020" v="16" actId="478"/>
            <ac:spMkLst>
              <pc:docMk/>
              <pc:sldMasterMk cId="42646957" sldId="2147483648"/>
              <pc:sldLayoutMk cId="4156004967" sldId="2147483650"/>
              <ac:spMk id="4" creationId="{14E10296-8954-C4B0-CC9E-18754EF6378D}"/>
            </ac:spMkLst>
          </pc:spChg>
          <pc:spChg chg="del">
            <ac:chgData name="Marcela Hallová" userId="f4259bdae42d7818" providerId="LiveId" clId="{3FCC6091-0B6D-491D-A9FC-DBA4DAF734FD}" dt="2023-02-23T17:04:52.751" v="17" actId="478"/>
            <ac:spMkLst>
              <pc:docMk/>
              <pc:sldMasterMk cId="42646957" sldId="2147483648"/>
              <pc:sldLayoutMk cId="4156004967" sldId="2147483650"/>
              <ac:spMk id="5" creationId="{6AC6097C-A726-02E3-363B-926791411440}"/>
            </ac:spMkLst>
          </pc:spChg>
          <pc:spChg chg="del">
            <ac:chgData name="Marcela Hallová" userId="f4259bdae42d7818" providerId="LiveId" clId="{3FCC6091-0B6D-491D-A9FC-DBA4DAF734FD}" dt="2023-02-23T17:04:53.890" v="18" actId="478"/>
            <ac:spMkLst>
              <pc:docMk/>
              <pc:sldMasterMk cId="42646957" sldId="2147483648"/>
              <pc:sldLayoutMk cId="4156004967" sldId="2147483650"/>
              <ac:spMk id="6" creationId="{2D30DA32-51DE-78C2-DA31-2DE9D2CA5364}"/>
            </ac:spMkLst>
          </pc:spChg>
        </pc:sldLayoutChg>
        <pc:sldLayoutChg chg="del">
          <pc:chgData name="Marcela Hallová" userId="f4259bdae42d7818" providerId="LiveId" clId="{3FCC6091-0B6D-491D-A9FC-DBA4DAF734FD}" dt="2023-02-23T17:04:47.602" v="15" actId="2696"/>
          <pc:sldLayoutMkLst>
            <pc:docMk/>
            <pc:sldMasterMk cId="42646957" sldId="2147483648"/>
            <pc:sldLayoutMk cId="1104585211" sldId="2147483651"/>
          </pc:sldLayoutMkLst>
        </pc:sldLayoutChg>
        <pc:sldLayoutChg chg="delSp mod">
          <pc:chgData name="Marcela Hallová" userId="f4259bdae42d7818" providerId="LiveId" clId="{3FCC6091-0B6D-491D-A9FC-DBA4DAF734FD}" dt="2023-02-23T17:04:40.071" v="14" actId="478"/>
          <pc:sldLayoutMkLst>
            <pc:docMk/>
            <pc:sldMasterMk cId="42646957" sldId="2147483648"/>
            <pc:sldLayoutMk cId="597607775" sldId="2147483652"/>
          </pc:sldLayoutMkLst>
          <pc:spChg chg="del">
            <ac:chgData name="Marcela Hallová" userId="f4259bdae42d7818" providerId="LiveId" clId="{3FCC6091-0B6D-491D-A9FC-DBA4DAF734FD}" dt="2023-02-23T17:04:38.521" v="12" actId="478"/>
            <ac:spMkLst>
              <pc:docMk/>
              <pc:sldMasterMk cId="42646957" sldId="2147483648"/>
              <pc:sldLayoutMk cId="597607775" sldId="2147483652"/>
              <ac:spMk id="5" creationId="{6475A41F-011D-8515-A034-53B783DF4B69}"/>
            </ac:spMkLst>
          </pc:spChg>
          <pc:spChg chg="del">
            <ac:chgData name="Marcela Hallová" userId="f4259bdae42d7818" providerId="LiveId" clId="{3FCC6091-0B6D-491D-A9FC-DBA4DAF734FD}" dt="2023-02-23T17:04:39.314" v="13" actId="478"/>
            <ac:spMkLst>
              <pc:docMk/>
              <pc:sldMasterMk cId="42646957" sldId="2147483648"/>
              <pc:sldLayoutMk cId="597607775" sldId="2147483652"/>
              <ac:spMk id="6" creationId="{D6F88670-F6E4-9CAF-A07E-EB905FEB0CE4}"/>
            </ac:spMkLst>
          </pc:spChg>
          <pc:spChg chg="del">
            <ac:chgData name="Marcela Hallová" userId="f4259bdae42d7818" providerId="LiveId" clId="{3FCC6091-0B6D-491D-A9FC-DBA4DAF734FD}" dt="2023-02-23T17:04:40.071" v="14" actId="478"/>
            <ac:spMkLst>
              <pc:docMk/>
              <pc:sldMasterMk cId="42646957" sldId="2147483648"/>
              <pc:sldLayoutMk cId="597607775" sldId="2147483652"/>
              <ac:spMk id="7" creationId="{8EF2978A-2E57-9D46-A164-32DBF96AE281}"/>
            </ac:spMkLst>
          </pc:spChg>
        </pc:sldLayoutChg>
        <pc:sldLayoutChg chg="delSp mod">
          <pc:chgData name="Marcela Hallová" userId="f4259bdae42d7818" providerId="LiveId" clId="{3FCC6091-0B6D-491D-A9FC-DBA4DAF734FD}" dt="2023-02-23T17:04:34.542" v="11" actId="478"/>
          <pc:sldLayoutMkLst>
            <pc:docMk/>
            <pc:sldMasterMk cId="42646957" sldId="2147483648"/>
            <pc:sldLayoutMk cId="1464062900" sldId="2147483653"/>
          </pc:sldLayoutMkLst>
          <pc:spChg chg="del">
            <ac:chgData name="Marcela Hallová" userId="f4259bdae42d7818" providerId="LiveId" clId="{3FCC6091-0B6D-491D-A9FC-DBA4DAF734FD}" dt="2023-02-23T17:04:33.184" v="9" actId="478"/>
            <ac:spMkLst>
              <pc:docMk/>
              <pc:sldMasterMk cId="42646957" sldId="2147483648"/>
              <pc:sldLayoutMk cId="1464062900" sldId="2147483653"/>
              <ac:spMk id="7" creationId="{1D7BED3E-E4F5-FFE9-E7E6-CAFAEBB39789}"/>
            </ac:spMkLst>
          </pc:spChg>
          <pc:spChg chg="del">
            <ac:chgData name="Marcela Hallová" userId="f4259bdae42d7818" providerId="LiveId" clId="{3FCC6091-0B6D-491D-A9FC-DBA4DAF734FD}" dt="2023-02-23T17:04:33.861" v="10" actId="478"/>
            <ac:spMkLst>
              <pc:docMk/>
              <pc:sldMasterMk cId="42646957" sldId="2147483648"/>
              <pc:sldLayoutMk cId="1464062900" sldId="2147483653"/>
              <ac:spMk id="8" creationId="{ABA446D4-420A-DF96-B1F7-953ECAA52BF2}"/>
            </ac:spMkLst>
          </pc:spChg>
          <pc:spChg chg="del">
            <ac:chgData name="Marcela Hallová" userId="f4259bdae42d7818" providerId="LiveId" clId="{3FCC6091-0B6D-491D-A9FC-DBA4DAF734FD}" dt="2023-02-23T17:04:34.542" v="11" actId="478"/>
            <ac:spMkLst>
              <pc:docMk/>
              <pc:sldMasterMk cId="42646957" sldId="2147483648"/>
              <pc:sldLayoutMk cId="1464062900" sldId="2147483653"/>
              <ac:spMk id="9" creationId="{0FE54A17-EFC9-FC23-7EB2-D1BAABF5FEF5}"/>
            </ac:spMkLst>
          </pc:spChg>
        </pc:sldLayoutChg>
        <pc:sldLayoutChg chg="delSp mod">
          <pc:chgData name="Marcela Hallová" userId="f4259bdae42d7818" providerId="LiveId" clId="{3FCC6091-0B6D-491D-A9FC-DBA4DAF734FD}" dt="2023-02-23T17:04:28.376" v="8" actId="478"/>
          <pc:sldLayoutMkLst>
            <pc:docMk/>
            <pc:sldMasterMk cId="42646957" sldId="2147483648"/>
            <pc:sldLayoutMk cId="3627419649" sldId="2147483654"/>
          </pc:sldLayoutMkLst>
          <pc:spChg chg="del">
            <ac:chgData name="Marcela Hallová" userId="f4259bdae42d7818" providerId="LiveId" clId="{3FCC6091-0B6D-491D-A9FC-DBA4DAF734FD}" dt="2023-02-23T17:04:25.757" v="6" actId="478"/>
            <ac:spMkLst>
              <pc:docMk/>
              <pc:sldMasterMk cId="42646957" sldId="2147483648"/>
              <pc:sldLayoutMk cId="3627419649" sldId="2147483654"/>
              <ac:spMk id="3" creationId="{4842CFC9-1992-1934-BE93-0CC4262F80B6}"/>
            </ac:spMkLst>
          </pc:spChg>
          <pc:spChg chg="del">
            <ac:chgData name="Marcela Hallová" userId="f4259bdae42d7818" providerId="LiveId" clId="{3FCC6091-0B6D-491D-A9FC-DBA4DAF734FD}" dt="2023-02-23T17:04:27.386" v="7" actId="478"/>
            <ac:spMkLst>
              <pc:docMk/>
              <pc:sldMasterMk cId="42646957" sldId="2147483648"/>
              <pc:sldLayoutMk cId="3627419649" sldId="2147483654"/>
              <ac:spMk id="4" creationId="{275843C5-708F-D74E-63ED-F64C7F30CEB7}"/>
            </ac:spMkLst>
          </pc:spChg>
          <pc:spChg chg="del">
            <ac:chgData name="Marcela Hallová" userId="f4259bdae42d7818" providerId="LiveId" clId="{3FCC6091-0B6D-491D-A9FC-DBA4DAF734FD}" dt="2023-02-23T17:04:28.376" v="8" actId="478"/>
            <ac:spMkLst>
              <pc:docMk/>
              <pc:sldMasterMk cId="42646957" sldId="2147483648"/>
              <pc:sldLayoutMk cId="3627419649" sldId="2147483654"/>
              <ac:spMk id="5" creationId="{B2A4BBFB-44D0-D714-875A-EEF59C6422B1}"/>
            </ac:spMkLst>
          </pc:spChg>
        </pc:sldLayoutChg>
        <pc:sldLayoutChg chg="delSp mod">
          <pc:chgData name="Marcela Hallová" userId="f4259bdae42d7818" providerId="LiveId" clId="{3FCC6091-0B6D-491D-A9FC-DBA4DAF734FD}" dt="2023-02-23T17:04:19.472" v="5" actId="478"/>
          <pc:sldLayoutMkLst>
            <pc:docMk/>
            <pc:sldMasterMk cId="42646957" sldId="2147483648"/>
            <pc:sldLayoutMk cId="360762430" sldId="2147483655"/>
          </pc:sldLayoutMkLst>
          <pc:spChg chg="del">
            <ac:chgData name="Marcela Hallová" userId="f4259bdae42d7818" providerId="LiveId" clId="{3FCC6091-0B6D-491D-A9FC-DBA4DAF734FD}" dt="2023-02-23T17:04:16.753" v="3" actId="478"/>
            <ac:spMkLst>
              <pc:docMk/>
              <pc:sldMasterMk cId="42646957" sldId="2147483648"/>
              <pc:sldLayoutMk cId="360762430" sldId="2147483655"/>
              <ac:spMk id="2" creationId="{4306616C-C4A8-199A-7D10-E0FACEA7184B}"/>
            </ac:spMkLst>
          </pc:spChg>
          <pc:spChg chg="del">
            <ac:chgData name="Marcela Hallová" userId="f4259bdae42d7818" providerId="LiveId" clId="{3FCC6091-0B6D-491D-A9FC-DBA4DAF734FD}" dt="2023-02-23T17:04:18.113" v="4" actId="478"/>
            <ac:spMkLst>
              <pc:docMk/>
              <pc:sldMasterMk cId="42646957" sldId="2147483648"/>
              <pc:sldLayoutMk cId="360762430" sldId="2147483655"/>
              <ac:spMk id="3" creationId="{B7F0C858-C987-38D1-7BFF-1DE4E9ED9BD6}"/>
            </ac:spMkLst>
          </pc:spChg>
          <pc:spChg chg="del">
            <ac:chgData name="Marcela Hallová" userId="f4259bdae42d7818" providerId="LiveId" clId="{3FCC6091-0B6D-491D-A9FC-DBA4DAF734FD}" dt="2023-02-23T17:04:19.472" v="5" actId="478"/>
            <ac:spMkLst>
              <pc:docMk/>
              <pc:sldMasterMk cId="42646957" sldId="2147483648"/>
              <pc:sldLayoutMk cId="360762430" sldId="2147483655"/>
              <ac:spMk id="4" creationId="{157C35EA-754B-794F-9FEC-E3A1397C70A6}"/>
            </ac:spMkLst>
          </pc:spChg>
        </pc:sldLayoutChg>
        <pc:sldLayoutChg chg="del">
          <pc:chgData name="Marcela Hallová" userId="f4259bdae42d7818" providerId="LiveId" clId="{3FCC6091-0B6D-491D-A9FC-DBA4DAF734FD}" dt="2023-02-23T17:04:07.206" v="2" actId="2696"/>
          <pc:sldLayoutMkLst>
            <pc:docMk/>
            <pc:sldMasterMk cId="42646957" sldId="2147483648"/>
            <pc:sldLayoutMk cId="4002469951" sldId="2147483658"/>
          </pc:sldLayoutMkLst>
        </pc:sldLayoutChg>
        <pc:sldLayoutChg chg="del">
          <pc:chgData name="Marcela Hallová" userId="f4259bdae42d7818" providerId="LiveId" clId="{3FCC6091-0B6D-491D-A9FC-DBA4DAF734FD}" dt="2023-02-23T17:04:03.611" v="1" actId="2696"/>
          <pc:sldLayoutMkLst>
            <pc:docMk/>
            <pc:sldMasterMk cId="42646957" sldId="2147483648"/>
            <pc:sldLayoutMk cId="685289854" sldId="2147483659"/>
          </pc:sldLayoutMkLst>
        </pc:sldLayoutChg>
      </pc:sldMasterChg>
    </pc:docChg>
  </pc:docChgLst>
</pc:chgInfo>
</file>

<file path=ppt/diagrams/_rels/data3.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diagrams/_rels/data4.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diagrams/_rels/drawing4.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43BDDD-C51D-489A-9D83-484E1B007317}" type="doc">
      <dgm:prSet loTypeId="urn:microsoft.com/office/officeart/2008/layout/LinedList" loCatId="list" qsTypeId="urn:microsoft.com/office/officeart/2005/8/quickstyle/simple1" qsCatId="simple" csTypeId="urn:microsoft.com/office/officeart/2018/5/colors/Iconchunking_neutralbg_colorful1" csCatId="colorful" phldr="1"/>
      <dgm:spPr/>
      <dgm:t>
        <a:bodyPr/>
        <a:lstStyle/>
        <a:p>
          <a:endParaRPr lang="en-US"/>
        </a:p>
      </dgm:t>
    </dgm:pt>
    <dgm:pt modelId="{2B708D23-F7BA-4009-8042-F59C4DB86A34}">
      <dgm:prSet custT="1"/>
      <dgm:spPr/>
      <dgm:t>
        <a:bodyPr/>
        <a:lstStyle/>
        <a:p>
          <a:pPr>
            <a:lnSpc>
              <a:spcPct val="100000"/>
            </a:lnSpc>
          </a:pPr>
          <a:r>
            <a:rPr lang="tr-TR" sz="3200" b="1" dirty="0">
              <a:latin typeface="Aptos" panose="020B0004020202020204" pitchFamily="34" charset="0"/>
            </a:rPr>
            <a:t>İÇERİK</a:t>
          </a:r>
          <a:endParaRPr lang="en-US" sz="3200" dirty="0">
            <a:latin typeface="Aptos" panose="020B0004020202020204" pitchFamily="34" charset="0"/>
          </a:endParaRPr>
        </a:p>
      </dgm:t>
    </dgm:pt>
    <dgm:pt modelId="{294AC199-2143-4C5C-9F47-99B86156D936}" type="parTrans" cxnId="{014C43CB-3CC6-43CD-B58E-5B4857063AE5}">
      <dgm:prSet/>
      <dgm:spPr/>
      <dgm:t>
        <a:bodyPr/>
        <a:lstStyle/>
        <a:p>
          <a:endParaRPr lang="en-US" sz="2400">
            <a:latin typeface="Aptos" panose="020B0004020202020204" pitchFamily="34" charset="0"/>
          </a:endParaRPr>
        </a:p>
      </dgm:t>
    </dgm:pt>
    <dgm:pt modelId="{2B847863-9BDA-465B-98F6-E4A85A2330AD}" type="sibTrans" cxnId="{014C43CB-3CC6-43CD-B58E-5B4857063AE5}">
      <dgm:prSet/>
      <dgm:spPr/>
      <dgm:t>
        <a:bodyPr/>
        <a:lstStyle/>
        <a:p>
          <a:endParaRPr lang="en-US" sz="2400">
            <a:latin typeface="Aptos" panose="020B0004020202020204" pitchFamily="34" charset="0"/>
          </a:endParaRPr>
        </a:p>
      </dgm:t>
    </dgm:pt>
    <dgm:pt modelId="{FB63ECC2-F2C3-44FF-A373-AFC169BF9AD1}">
      <dgm:prSet custT="1"/>
      <dgm:spPr/>
      <dgm:t>
        <a:bodyPr/>
        <a:lstStyle/>
        <a:p>
          <a:pPr>
            <a:lnSpc>
              <a:spcPct val="100000"/>
            </a:lnSpc>
          </a:pPr>
          <a:r>
            <a:rPr lang="tr-TR" sz="2400" kern="1200" dirty="0">
              <a:latin typeface="Aptos" panose="020B0004020202020204" pitchFamily="34" charset="0"/>
              <a:cs typeface="Calibri" panose="020F0502020204030204" pitchFamily="34" charset="0"/>
            </a:rPr>
            <a:t>Güvenli tarama</a:t>
          </a:r>
          <a:endParaRPr lang="en-US" sz="2400" kern="1200" dirty="0">
            <a:latin typeface="Aptos" panose="020B0004020202020204" pitchFamily="34" charset="0"/>
            <a:ea typeface="+mn-ea"/>
            <a:cs typeface="+mn-cs"/>
          </a:endParaRPr>
        </a:p>
      </dgm:t>
    </dgm:pt>
    <dgm:pt modelId="{0E843898-55EF-4317-A849-6D38A4A6A4F2}" type="parTrans" cxnId="{3102CDD2-1FB6-4CD7-8AAB-7DFE7543CFE2}">
      <dgm:prSet/>
      <dgm:spPr/>
      <dgm:t>
        <a:bodyPr/>
        <a:lstStyle/>
        <a:p>
          <a:endParaRPr lang="en-US" sz="2400">
            <a:latin typeface="Aptos" panose="020B0004020202020204" pitchFamily="34" charset="0"/>
          </a:endParaRPr>
        </a:p>
      </dgm:t>
    </dgm:pt>
    <dgm:pt modelId="{EE950033-B44C-41B2-8F1A-FA46F6CDD9C9}" type="sibTrans" cxnId="{3102CDD2-1FB6-4CD7-8AAB-7DFE7543CFE2}">
      <dgm:prSet/>
      <dgm:spPr/>
      <dgm:t>
        <a:bodyPr/>
        <a:lstStyle/>
        <a:p>
          <a:endParaRPr lang="en-US" sz="2400">
            <a:latin typeface="Aptos" panose="020B0004020202020204" pitchFamily="34" charset="0"/>
          </a:endParaRPr>
        </a:p>
      </dgm:t>
    </dgm:pt>
    <dgm:pt modelId="{579F5918-B840-4DAD-A874-55B063A14ED8}">
      <dgm:prSet custT="1"/>
      <dgm:spPr/>
      <dgm:t>
        <a:bodyPr/>
        <a:lstStyle/>
        <a:p>
          <a:pPr>
            <a:lnSpc>
              <a:spcPct val="100000"/>
            </a:lnSpc>
          </a:pPr>
          <a:r>
            <a:rPr lang="tr-TR" sz="2400" kern="1200" dirty="0">
              <a:latin typeface="Aptos" panose="020B0004020202020204" pitchFamily="34" charset="0"/>
              <a:cs typeface="Calibri" panose="020F0502020204030204" pitchFamily="34" charset="0"/>
            </a:rPr>
            <a:t>Kalıcı oturum açılması</a:t>
          </a:r>
          <a:endParaRPr lang="en-US" sz="2400" kern="1200" dirty="0">
            <a:latin typeface="Aptos" panose="020B0004020202020204" pitchFamily="34" charset="0"/>
            <a:ea typeface="+mn-ea"/>
            <a:cs typeface="+mn-cs"/>
          </a:endParaRPr>
        </a:p>
      </dgm:t>
    </dgm:pt>
    <dgm:pt modelId="{6734107E-7D19-4A42-931F-3A5FF1C620B7}" type="parTrans" cxnId="{2CA61305-8D6F-405B-B02D-CED25D02CF64}">
      <dgm:prSet/>
      <dgm:spPr/>
      <dgm:t>
        <a:bodyPr/>
        <a:lstStyle/>
        <a:p>
          <a:endParaRPr lang="en-US" sz="2400">
            <a:latin typeface="Aptos" panose="020B0004020202020204" pitchFamily="34" charset="0"/>
          </a:endParaRPr>
        </a:p>
      </dgm:t>
    </dgm:pt>
    <dgm:pt modelId="{29216139-11BC-4060-BE36-9F1CC7F809DD}" type="sibTrans" cxnId="{2CA61305-8D6F-405B-B02D-CED25D02CF64}">
      <dgm:prSet/>
      <dgm:spPr/>
      <dgm:t>
        <a:bodyPr/>
        <a:lstStyle/>
        <a:p>
          <a:endParaRPr lang="en-US" sz="2400">
            <a:latin typeface="Aptos" panose="020B0004020202020204" pitchFamily="34" charset="0"/>
          </a:endParaRPr>
        </a:p>
      </dgm:t>
    </dgm:pt>
    <dgm:pt modelId="{078842D6-6B74-42A5-B67C-0A37A4CD31A9}">
      <dgm:prSet custT="1"/>
      <dgm:spPr/>
      <dgm:t>
        <a:bodyPr/>
        <a:lstStyle/>
        <a:p>
          <a:pPr>
            <a:lnSpc>
              <a:spcPct val="100000"/>
            </a:lnSpc>
          </a:pPr>
          <a:r>
            <a:rPr lang="tr-TR" sz="2400" kern="1200">
              <a:latin typeface="Aptos" panose="020B0004020202020204" pitchFamily="34" charset="0"/>
              <a:cs typeface="Calibri" panose="020F0502020204030204" pitchFamily="34" charset="0"/>
            </a:rPr>
            <a:t>Cihazların güvenliği</a:t>
          </a:r>
          <a:endParaRPr lang="en-US" sz="2400" kern="1200" dirty="0">
            <a:latin typeface="Aptos" panose="020B0004020202020204" pitchFamily="34" charset="0"/>
            <a:ea typeface="+mn-ea"/>
            <a:cs typeface="+mn-cs"/>
          </a:endParaRPr>
        </a:p>
      </dgm:t>
    </dgm:pt>
    <dgm:pt modelId="{B47EDC7C-9CE6-4AA9-982F-78B6A8C403B1}" type="parTrans" cxnId="{7827F8DB-3E16-4708-80CA-FCCE918B4AC2}">
      <dgm:prSet/>
      <dgm:spPr/>
      <dgm:t>
        <a:bodyPr/>
        <a:lstStyle/>
        <a:p>
          <a:endParaRPr lang="en-US" sz="2400">
            <a:latin typeface="Aptos" panose="020B0004020202020204" pitchFamily="34" charset="0"/>
          </a:endParaRPr>
        </a:p>
      </dgm:t>
    </dgm:pt>
    <dgm:pt modelId="{129BE90E-C04F-4DEC-8864-8FB101226F7D}" type="sibTrans" cxnId="{7827F8DB-3E16-4708-80CA-FCCE918B4AC2}">
      <dgm:prSet/>
      <dgm:spPr/>
      <dgm:t>
        <a:bodyPr/>
        <a:lstStyle/>
        <a:p>
          <a:endParaRPr lang="en-US" sz="2400">
            <a:latin typeface="Aptos" panose="020B0004020202020204" pitchFamily="34" charset="0"/>
          </a:endParaRPr>
        </a:p>
      </dgm:t>
    </dgm:pt>
    <dgm:pt modelId="{ADB94454-2E8E-4ED0-8076-D0014D06EE10}">
      <dgm:prSet custT="1"/>
      <dgm:spPr/>
      <dgm:t>
        <a:bodyPr/>
        <a:lstStyle/>
        <a:p>
          <a:pPr>
            <a:lnSpc>
              <a:spcPct val="100000"/>
            </a:lnSpc>
          </a:pPr>
          <a:r>
            <a:rPr lang="tr-TR" sz="2400" kern="1200">
              <a:latin typeface="Aptos" panose="020B0004020202020204" pitchFamily="34" charset="0"/>
              <a:cs typeface="Calibri" panose="020F0502020204030204" pitchFamily="34" charset="0"/>
            </a:rPr>
            <a:t>Mobil cihazların güvenliği</a:t>
          </a:r>
          <a:endParaRPr lang="en-US" sz="2400" kern="1200" dirty="0">
            <a:latin typeface="Aptos" panose="020B0004020202020204" pitchFamily="34" charset="0"/>
            <a:ea typeface="+mn-ea"/>
            <a:cs typeface="+mn-cs"/>
          </a:endParaRPr>
        </a:p>
      </dgm:t>
    </dgm:pt>
    <dgm:pt modelId="{A1F73035-1984-4496-BF33-81A8AF3D1DFE}" type="parTrans" cxnId="{83D2A868-7914-4223-AC8D-E069710DD3ED}">
      <dgm:prSet/>
      <dgm:spPr/>
      <dgm:t>
        <a:bodyPr/>
        <a:lstStyle/>
        <a:p>
          <a:endParaRPr lang="en-US" sz="2400">
            <a:latin typeface="Aptos" panose="020B0004020202020204" pitchFamily="34" charset="0"/>
          </a:endParaRPr>
        </a:p>
      </dgm:t>
    </dgm:pt>
    <dgm:pt modelId="{028CC942-95C9-49D6-90B9-E424882F2F6E}" type="sibTrans" cxnId="{83D2A868-7914-4223-AC8D-E069710DD3ED}">
      <dgm:prSet/>
      <dgm:spPr/>
      <dgm:t>
        <a:bodyPr/>
        <a:lstStyle/>
        <a:p>
          <a:endParaRPr lang="en-US" sz="2400">
            <a:latin typeface="Aptos" panose="020B0004020202020204" pitchFamily="34" charset="0"/>
          </a:endParaRPr>
        </a:p>
      </dgm:t>
    </dgm:pt>
    <dgm:pt modelId="{23E7D50C-BBD9-4960-B05A-F9A5C7AEC1A9}">
      <dgm:prSet custT="1"/>
      <dgm:spPr/>
      <dgm:t>
        <a:bodyPr/>
        <a:lstStyle/>
        <a:p>
          <a:r>
            <a:rPr lang="tr-TR" sz="2400">
              <a:latin typeface="Aptos" panose="020B0004020202020204" pitchFamily="34" charset="0"/>
              <a:cs typeface="Calibri" panose="020F0502020204030204" pitchFamily="34" charset="0"/>
            </a:rPr>
            <a:t>Mobil uygulamaların güvenli kullanımı</a:t>
          </a:r>
          <a:endParaRPr lang="sk-SK" sz="2400" dirty="0">
            <a:latin typeface="Aptos" panose="020B0004020202020204" pitchFamily="34" charset="0"/>
          </a:endParaRPr>
        </a:p>
      </dgm:t>
    </dgm:pt>
    <dgm:pt modelId="{59F56F33-C61B-4F05-BCEA-14980FD32D2E}" type="parTrans" cxnId="{7EEE8067-2D41-4960-A2D9-5D62BE7B4036}">
      <dgm:prSet/>
      <dgm:spPr/>
      <dgm:t>
        <a:bodyPr/>
        <a:lstStyle/>
        <a:p>
          <a:endParaRPr lang="sk-SK"/>
        </a:p>
      </dgm:t>
    </dgm:pt>
    <dgm:pt modelId="{A3E73D88-C7E9-45D8-BD26-7A209E729C6D}" type="sibTrans" cxnId="{7EEE8067-2D41-4960-A2D9-5D62BE7B4036}">
      <dgm:prSet/>
      <dgm:spPr/>
      <dgm:t>
        <a:bodyPr/>
        <a:lstStyle/>
        <a:p>
          <a:endParaRPr lang="sk-SK"/>
        </a:p>
      </dgm:t>
    </dgm:pt>
    <dgm:pt modelId="{18EE8166-CE55-44E4-A91A-16E8D4D1051E}">
      <dgm:prSet custT="1"/>
      <dgm:spPr/>
      <dgm:t>
        <a:bodyPr/>
        <a:lstStyle/>
        <a:p>
          <a:r>
            <a:rPr lang="tr-TR" sz="2400" dirty="0">
              <a:latin typeface="Aptos" panose="020B0004020202020204" pitchFamily="34" charset="0"/>
              <a:cs typeface="Calibri" panose="020F0502020204030204" pitchFamily="34" charset="0"/>
            </a:rPr>
            <a:t>Kimlik doğrulama yöntemleri</a:t>
          </a:r>
          <a:endParaRPr lang="sk-SK" sz="2400" dirty="0">
            <a:latin typeface="Aptos" panose="020B0004020202020204" pitchFamily="34" charset="0"/>
          </a:endParaRPr>
        </a:p>
      </dgm:t>
    </dgm:pt>
    <dgm:pt modelId="{69D13FB6-8843-4E9F-9F0C-A9E4F30A8AF0}" type="parTrans" cxnId="{203AEE5C-EBC7-4275-B6D6-0D982FC07A6D}">
      <dgm:prSet/>
      <dgm:spPr/>
      <dgm:t>
        <a:bodyPr/>
        <a:lstStyle/>
        <a:p>
          <a:endParaRPr lang="sk-SK"/>
        </a:p>
      </dgm:t>
    </dgm:pt>
    <dgm:pt modelId="{7F1C1768-A306-4822-9992-FDA55034D932}" type="sibTrans" cxnId="{203AEE5C-EBC7-4275-B6D6-0D982FC07A6D}">
      <dgm:prSet/>
      <dgm:spPr/>
      <dgm:t>
        <a:bodyPr/>
        <a:lstStyle/>
        <a:p>
          <a:endParaRPr lang="sk-SK"/>
        </a:p>
      </dgm:t>
    </dgm:pt>
    <dgm:pt modelId="{27DDA80A-4EAA-4D66-9B0C-884472597098}" type="pres">
      <dgm:prSet presAssocID="{B243BDDD-C51D-489A-9D83-484E1B007317}" presName="vert0" presStyleCnt="0">
        <dgm:presLayoutVars>
          <dgm:dir/>
          <dgm:animOne val="branch"/>
          <dgm:animLvl val="lvl"/>
        </dgm:presLayoutVars>
      </dgm:prSet>
      <dgm:spPr/>
    </dgm:pt>
    <dgm:pt modelId="{75D8C951-EFFD-4FFC-AF76-CDA07FA13611}" type="pres">
      <dgm:prSet presAssocID="{2B708D23-F7BA-4009-8042-F59C4DB86A34}" presName="thickLine" presStyleLbl="alignNode1" presStyleIdx="0" presStyleCnt="7"/>
      <dgm:spPr/>
    </dgm:pt>
    <dgm:pt modelId="{B42A43A9-44AF-4625-8DA0-09BCE32AAA3B}" type="pres">
      <dgm:prSet presAssocID="{2B708D23-F7BA-4009-8042-F59C4DB86A34}" presName="horz1" presStyleCnt="0"/>
      <dgm:spPr/>
    </dgm:pt>
    <dgm:pt modelId="{6857DFD6-E532-4C2F-8E0F-DDB6EB97F0A2}" type="pres">
      <dgm:prSet presAssocID="{2B708D23-F7BA-4009-8042-F59C4DB86A34}" presName="tx1" presStyleLbl="revTx" presStyleIdx="0" presStyleCnt="7"/>
      <dgm:spPr/>
    </dgm:pt>
    <dgm:pt modelId="{25265A2D-DFAA-476B-B86B-5B46AD100A7D}" type="pres">
      <dgm:prSet presAssocID="{2B708D23-F7BA-4009-8042-F59C4DB86A34}" presName="vert1" presStyleCnt="0"/>
      <dgm:spPr/>
    </dgm:pt>
    <dgm:pt modelId="{BA978681-798E-4E8B-9906-702C602C2001}" type="pres">
      <dgm:prSet presAssocID="{FB63ECC2-F2C3-44FF-A373-AFC169BF9AD1}" presName="thickLine" presStyleLbl="alignNode1" presStyleIdx="1" presStyleCnt="7"/>
      <dgm:spPr/>
    </dgm:pt>
    <dgm:pt modelId="{D56C6F22-FF19-4181-981B-2901566BF9E5}" type="pres">
      <dgm:prSet presAssocID="{FB63ECC2-F2C3-44FF-A373-AFC169BF9AD1}" presName="horz1" presStyleCnt="0"/>
      <dgm:spPr/>
    </dgm:pt>
    <dgm:pt modelId="{CCC219AF-C8D7-4CA7-AF96-133CB193B538}" type="pres">
      <dgm:prSet presAssocID="{FB63ECC2-F2C3-44FF-A373-AFC169BF9AD1}" presName="tx1" presStyleLbl="revTx" presStyleIdx="1" presStyleCnt="7"/>
      <dgm:spPr/>
    </dgm:pt>
    <dgm:pt modelId="{0897EE1B-CBD1-403C-8A81-4D615CFDDEEF}" type="pres">
      <dgm:prSet presAssocID="{FB63ECC2-F2C3-44FF-A373-AFC169BF9AD1}" presName="vert1" presStyleCnt="0"/>
      <dgm:spPr/>
    </dgm:pt>
    <dgm:pt modelId="{9B43BAE5-18C7-477B-B28A-7E020CBF5F7B}" type="pres">
      <dgm:prSet presAssocID="{579F5918-B840-4DAD-A874-55B063A14ED8}" presName="thickLine" presStyleLbl="alignNode1" presStyleIdx="2" presStyleCnt="7"/>
      <dgm:spPr/>
    </dgm:pt>
    <dgm:pt modelId="{0B4067AB-CD46-4ECA-BEE7-829EDC4A5CCF}" type="pres">
      <dgm:prSet presAssocID="{579F5918-B840-4DAD-A874-55B063A14ED8}" presName="horz1" presStyleCnt="0"/>
      <dgm:spPr/>
    </dgm:pt>
    <dgm:pt modelId="{E4558840-8C6C-481B-8684-6366253DF07C}" type="pres">
      <dgm:prSet presAssocID="{579F5918-B840-4DAD-A874-55B063A14ED8}" presName="tx1" presStyleLbl="revTx" presStyleIdx="2" presStyleCnt="7"/>
      <dgm:spPr/>
    </dgm:pt>
    <dgm:pt modelId="{54BBA686-F1E4-44DA-B734-11637E00264E}" type="pres">
      <dgm:prSet presAssocID="{579F5918-B840-4DAD-A874-55B063A14ED8}" presName="vert1" presStyleCnt="0"/>
      <dgm:spPr/>
    </dgm:pt>
    <dgm:pt modelId="{FE5EB41F-DC81-47AF-8DFE-8B2FC44AE86B}" type="pres">
      <dgm:prSet presAssocID="{078842D6-6B74-42A5-B67C-0A37A4CD31A9}" presName="thickLine" presStyleLbl="alignNode1" presStyleIdx="3" presStyleCnt="7"/>
      <dgm:spPr/>
    </dgm:pt>
    <dgm:pt modelId="{35A75E32-9E93-44B9-A895-20F19CA75056}" type="pres">
      <dgm:prSet presAssocID="{078842D6-6B74-42A5-B67C-0A37A4CD31A9}" presName="horz1" presStyleCnt="0"/>
      <dgm:spPr/>
    </dgm:pt>
    <dgm:pt modelId="{267E7B5F-1C43-410C-83C8-908BF621182B}" type="pres">
      <dgm:prSet presAssocID="{078842D6-6B74-42A5-B67C-0A37A4CD31A9}" presName="tx1" presStyleLbl="revTx" presStyleIdx="3" presStyleCnt="7"/>
      <dgm:spPr/>
    </dgm:pt>
    <dgm:pt modelId="{AEE056C0-CD07-44BB-950A-9F7311746DE0}" type="pres">
      <dgm:prSet presAssocID="{078842D6-6B74-42A5-B67C-0A37A4CD31A9}" presName="vert1" presStyleCnt="0"/>
      <dgm:spPr/>
    </dgm:pt>
    <dgm:pt modelId="{996B8815-0BC1-49F5-9553-1DBF6F5EA2EA}" type="pres">
      <dgm:prSet presAssocID="{ADB94454-2E8E-4ED0-8076-D0014D06EE10}" presName="thickLine" presStyleLbl="alignNode1" presStyleIdx="4" presStyleCnt="7"/>
      <dgm:spPr/>
    </dgm:pt>
    <dgm:pt modelId="{E8C01C51-40FD-4FFB-8CCE-476A9D628DC5}" type="pres">
      <dgm:prSet presAssocID="{ADB94454-2E8E-4ED0-8076-D0014D06EE10}" presName="horz1" presStyleCnt="0"/>
      <dgm:spPr/>
    </dgm:pt>
    <dgm:pt modelId="{6EF04FAA-CDBB-45AF-B0C2-49E51794CC51}" type="pres">
      <dgm:prSet presAssocID="{ADB94454-2E8E-4ED0-8076-D0014D06EE10}" presName="tx1" presStyleLbl="revTx" presStyleIdx="4" presStyleCnt="7"/>
      <dgm:spPr/>
    </dgm:pt>
    <dgm:pt modelId="{D54F728D-CDB6-47AB-B096-56795C947C10}" type="pres">
      <dgm:prSet presAssocID="{ADB94454-2E8E-4ED0-8076-D0014D06EE10}" presName="vert1" presStyleCnt="0"/>
      <dgm:spPr/>
    </dgm:pt>
    <dgm:pt modelId="{74179D35-ABBE-4B3A-836B-4A4B3E2D9576}" type="pres">
      <dgm:prSet presAssocID="{23E7D50C-BBD9-4960-B05A-F9A5C7AEC1A9}" presName="thickLine" presStyleLbl="alignNode1" presStyleIdx="5" presStyleCnt="7"/>
      <dgm:spPr/>
    </dgm:pt>
    <dgm:pt modelId="{39F5D897-87CD-40C2-BAFD-5A4C566289F6}" type="pres">
      <dgm:prSet presAssocID="{23E7D50C-BBD9-4960-B05A-F9A5C7AEC1A9}" presName="horz1" presStyleCnt="0"/>
      <dgm:spPr/>
    </dgm:pt>
    <dgm:pt modelId="{B8074126-4884-4E43-9DC5-B2AD3A1DC8D7}" type="pres">
      <dgm:prSet presAssocID="{23E7D50C-BBD9-4960-B05A-F9A5C7AEC1A9}" presName="tx1" presStyleLbl="revTx" presStyleIdx="5" presStyleCnt="7"/>
      <dgm:spPr/>
    </dgm:pt>
    <dgm:pt modelId="{3D799917-8CD1-4EBA-A37C-B0063C9A9FBF}" type="pres">
      <dgm:prSet presAssocID="{23E7D50C-BBD9-4960-B05A-F9A5C7AEC1A9}" presName="vert1" presStyleCnt="0"/>
      <dgm:spPr/>
    </dgm:pt>
    <dgm:pt modelId="{648A20A8-418D-4A81-BB28-0C1177E63AEF}" type="pres">
      <dgm:prSet presAssocID="{18EE8166-CE55-44E4-A91A-16E8D4D1051E}" presName="thickLine" presStyleLbl="alignNode1" presStyleIdx="6" presStyleCnt="7"/>
      <dgm:spPr/>
    </dgm:pt>
    <dgm:pt modelId="{75DE7C91-C705-4464-BD6D-24B13859D25D}" type="pres">
      <dgm:prSet presAssocID="{18EE8166-CE55-44E4-A91A-16E8D4D1051E}" presName="horz1" presStyleCnt="0"/>
      <dgm:spPr/>
    </dgm:pt>
    <dgm:pt modelId="{C072F9F6-F842-4442-B25B-D1F7A0C805B6}" type="pres">
      <dgm:prSet presAssocID="{18EE8166-CE55-44E4-A91A-16E8D4D1051E}" presName="tx1" presStyleLbl="revTx" presStyleIdx="6" presStyleCnt="7"/>
      <dgm:spPr/>
    </dgm:pt>
    <dgm:pt modelId="{05950548-7546-4444-BE77-575166377922}" type="pres">
      <dgm:prSet presAssocID="{18EE8166-CE55-44E4-A91A-16E8D4D1051E}" presName="vert1" presStyleCnt="0"/>
      <dgm:spPr/>
    </dgm:pt>
  </dgm:ptLst>
  <dgm:cxnLst>
    <dgm:cxn modelId="{2CA61305-8D6F-405B-B02D-CED25D02CF64}" srcId="{B243BDDD-C51D-489A-9D83-484E1B007317}" destId="{579F5918-B840-4DAD-A874-55B063A14ED8}" srcOrd="2" destOrd="0" parTransId="{6734107E-7D19-4A42-931F-3A5FF1C620B7}" sibTransId="{29216139-11BC-4060-BE36-9F1CC7F809DD}"/>
    <dgm:cxn modelId="{7E6F6853-7509-43C4-B3DD-43942D18BE05}" type="presOf" srcId="{FB63ECC2-F2C3-44FF-A373-AFC169BF9AD1}" destId="{CCC219AF-C8D7-4CA7-AF96-133CB193B538}" srcOrd="0" destOrd="0" presId="urn:microsoft.com/office/officeart/2008/layout/LinedList"/>
    <dgm:cxn modelId="{AEC86853-AEDB-4352-BB00-B01A794CEF04}" type="presOf" srcId="{18EE8166-CE55-44E4-A91A-16E8D4D1051E}" destId="{C072F9F6-F842-4442-B25B-D1F7A0C805B6}" srcOrd="0" destOrd="0" presId="urn:microsoft.com/office/officeart/2008/layout/LinedList"/>
    <dgm:cxn modelId="{D1B94057-DC29-43A6-8D57-B67DB051726D}" type="presOf" srcId="{B243BDDD-C51D-489A-9D83-484E1B007317}" destId="{27DDA80A-4EAA-4D66-9B0C-884472597098}" srcOrd="0" destOrd="0" presId="urn:microsoft.com/office/officeart/2008/layout/LinedList"/>
    <dgm:cxn modelId="{A73F9858-CBD7-474D-B223-5805D0121F6B}" type="presOf" srcId="{078842D6-6B74-42A5-B67C-0A37A4CD31A9}" destId="{267E7B5F-1C43-410C-83C8-908BF621182B}" srcOrd="0" destOrd="0" presId="urn:microsoft.com/office/officeart/2008/layout/LinedList"/>
    <dgm:cxn modelId="{203AEE5C-EBC7-4275-B6D6-0D982FC07A6D}" srcId="{B243BDDD-C51D-489A-9D83-484E1B007317}" destId="{18EE8166-CE55-44E4-A91A-16E8D4D1051E}" srcOrd="6" destOrd="0" parTransId="{69D13FB6-8843-4E9F-9F0C-A9E4F30A8AF0}" sibTransId="{7F1C1768-A306-4822-9992-FDA55034D932}"/>
    <dgm:cxn modelId="{7EEE8067-2D41-4960-A2D9-5D62BE7B4036}" srcId="{B243BDDD-C51D-489A-9D83-484E1B007317}" destId="{23E7D50C-BBD9-4960-B05A-F9A5C7AEC1A9}" srcOrd="5" destOrd="0" parTransId="{59F56F33-C61B-4F05-BCEA-14980FD32D2E}" sibTransId="{A3E73D88-C7E9-45D8-BD26-7A209E729C6D}"/>
    <dgm:cxn modelId="{83D2A868-7914-4223-AC8D-E069710DD3ED}" srcId="{B243BDDD-C51D-489A-9D83-484E1B007317}" destId="{ADB94454-2E8E-4ED0-8076-D0014D06EE10}" srcOrd="4" destOrd="0" parTransId="{A1F73035-1984-4496-BF33-81A8AF3D1DFE}" sibTransId="{028CC942-95C9-49D6-90B9-E424882F2F6E}"/>
    <dgm:cxn modelId="{0E66D569-5F97-411E-A3C4-B635DC1A6F6A}" type="presOf" srcId="{ADB94454-2E8E-4ED0-8076-D0014D06EE10}" destId="{6EF04FAA-CDBB-45AF-B0C2-49E51794CC51}" srcOrd="0" destOrd="0" presId="urn:microsoft.com/office/officeart/2008/layout/LinedList"/>
    <dgm:cxn modelId="{3B453CB0-2FB6-49E1-B9D7-286B9EAB2AB5}" type="presOf" srcId="{2B708D23-F7BA-4009-8042-F59C4DB86A34}" destId="{6857DFD6-E532-4C2F-8E0F-DDB6EB97F0A2}" srcOrd="0" destOrd="0" presId="urn:microsoft.com/office/officeart/2008/layout/LinedList"/>
    <dgm:cxn modelId="{014C43CB-3CC6-43CD-B58E-5B4857063AE5}" srcId="{B243BDDD-C51D-489A-9D83-484E1B007317}" destId="{2B708D23-F7BA-4009-8042-F59C4DB86A34}" srcOrd="0" destOrd="0" parTransId="{294AC199-2143-4C5C-9F47-99B86156D936}" sibTransId="{2B847863-9BDA-465B-98F6-E4A85A2330AD}"/>
    <dgm:cxn modelId="{3102CDD2-1FB6-4CD7-8AAB-7DFE7543CFE2}" srcId="{B243BDDD-C51D-489A-9D83-484E1B007317}" destId="{FB63ECC2-F2C3-44FF-A373-AFC169BF9AD1}" srcOrd="1" destOrd="0" parTransId="{0E843898-55EF-4317-A849-6D38A4A6A4F2}" sibTransId="{EE950033-B44C-41B2-8F1A-FA46F6CDD9C9}"/>
    <dgm:cxn modelId="{7827F8DB-3E16-4708-80CA-FCCE918B4AC2}" srcId="{B243BDDD-C51D-489A-9D83-484E1B007317}" destId="{078842D6-6B74-42A5-B67C-0A37A4CD31A9}" srcOrd="3" destOrd="0" parTransId="{B47EDC7C-9CE6-4AA9-982F-78B6A8C403B1}" sibTransId="{129BE90E-C04F-4DEC-8864-8FB101226F7D}"/>
    <dgm:cxn modelId="{7E2E09F9-4762-42F9-9208-83C7E64CBA6F}" type="presOf" srcId="{23E7D50C-BBD9-4960-B05A-F9A5C7AEC1A9}" destId="{B8074126-4884-4E43-9DC5-B2AD3A1DC8D7}" srcOrd="0" destOrd="0" presId="urn:microsoft.com/office/officeart/2008/layout/LinedList"/>
    <dgm:cxn modelId="{9F4C5EFC-C052-40F1-A672-7EA342F24687}" type="presOf" srcId="{579F5918-B840-4DAD-A874-55B063A14ED8}" destId="{E4558840-8C6C-481B-8684-6366253DF07C}" srcOrd="0" destOrd="0" presId="urn:microsoft.com/office/officeart/2008/layout/LinedList"/>
    <dgm:cxn modelId="{392A0562-D3BB-4285-976E-BBE9651A3F39}" type="presParOf" srcId="{27DDA80A-4EAA-4D66-9B0C-884472597098}" destId="{75D8C951-EFFD-4FFC-AF76-CDA07FA13611}" srcOrd="0" destOrd="0" presId="urn:microsoft.com/office/officeart/2008/layout/LinedList"/>
    <dgm:cxn modelId="{34B2180D-AC51-417E-9ACA-CD5F05B167F6}" type="presParOf" srcId="{27DDA80A-4EAA-4D66-9B0C-884472597098}" destId="{B42A43A9-44AF-4625-8DA0-09BCE32AAA3B}" srcOrd="1" destOrd="0" presId="urn:microsoft.com/office/officeart/2008/layout/LinedList"/>
    <dgm:cxn modelId="{02DDF74F-F5E4-4704-898D-B24547D034D9}" type="presParOf" srcId="{B42A43A9-44AF-4625-8DA0-09BCE32AAA3B}" destId="{6857DFD6-E532-4C2F-8E0F-DDB6EB97F0A2}" srcOrd="0" destOrd="0" presId="urn:microsoft.com/office/officeart/2008/layout/LinedList"/>
    <dgm:cxn modelId="{BC2A651B-0A98-4D32-B772-DB1BA603EA3B}" type="presParOf" srcId="{B42A43A9-44AF-4625-8DA0-09BCE32AAA3B}" destId="{25265A2D-DFAA-476B-B86B-5B46AD100A7D}" srcOrd="1" destOrd="0" presId="urn:microsoft.com/office/officeart/2008/layout/LinedList"/>
    <dgm:cxn modelId="{5A50E452-F7E1-47AD-A50C-EAA8B70B01E0}" type="presParOf" srcId="{27DDA80A-4EAA-4D66-9B0C-884472597098}" destId="{BA978681-798E-4E8B-9906-702C602C2001}" srcOrd="2" destOrd="0" presId="urn:microsoft.com/office/officeart/2008/layout/LinedList"/>
    <dgm:cxn modelId="{1714F9C2-3AC6-4FB7-A67E-850CBA48FAFC}" type="presParOf" srcId="{27DDA80A-4EAA-4D66-9B0C-884472597098}" destId="{D56C6F22-FF19-4181-981B-2901566BF9E5}" srcOrd="3" destOrd="0" presId="urn:microsoft.com/office/officeart/2008/layout/LinedList"/>
    <dgm:cxn modelId="{88FC369A-9094-49F4-A98A-44C5CC3915D0}" type="presParOf" srcId="{D56C6F22-FF19-4181-981B-2901566BF9E5}" destId="{CCC219AF-C8D7-4CA7-AF96-133CB193B538}" srcOrd="0" destOrd="0" presId="urn:microsoft.com/office/officeart/2008/layout/LinedList"/>
    <dgm:cxn modelId="{B705389A-64B1-42C3-9121-8767FC10476E}" type="presParOf" srcId="{D56C6F22-FF19-4181-981B-2901566BF9E5}" destId="{0897EE1B-CBD1-403C-8A81-4D615CFDDEEF}" srcOrd="1" destOrd="0" presId="urn:microsoft.com/office/officeart/2008/layout/LinedList"/>
    <dgm:cxn modelId="{9011CD5A-48FD-44E9-82EB-7E65D3DABE7B}" type="presParOf" srcId="{27DDA80A-4EAA-4D66-9B0C-884472597098}" destId="{9B43BAE5-18C7-477B-B28A-7E020CBF5F7B}" srcOrd="4" destOrd="0" presId="urn:microsoft.com/office/officeart/2008/layout/LinedList"/>
    <dgm:cxn modelId="{A33E6F82-BB5A-447A-AB2B-681B8CCFE491}" type="presParOf" srcId="{27DDA80A-4EAA-4D66-9B0C-884472597098}" destId="{0B4067AB-CD46-4ECA-BEE7-829EDC4A5CCF}" srcOrd="5" destOrd="0" presId="urn:microsoft.com/office/officeart/2008/layout/LinedList"/>
    <dgm:cxn modelId="{B7035F88-77C0-470B-B3C7-8C876B9B85E5}" type="presParOf" srcId="{0B4067AB-CD46-4ECA-BEE7-829EDC4A5CCF}" destId="{E4558840-8C6C-481B-8684-6366253DF07C}" srcOrd="0" destOrd="0" presId="urn:microsoft.com/office/officeart/2008/layout/LinedList"/>
    <dgm:cxn modelId="{23FB126A-1842-48AB-8B90-10081C2F10EE}" type="presParOf" srcId="{0B4067AB-CD46-4ECA-BEE7-829EDC4A5CCF}" destId="{54BBA686-F1E4-44DA-B734-11637E00264E}" srcOrd="1" destOrd="0" presId="urn:microsoft.com/office/officeart/2008/layout/LinedList"/>
    <dgm:cxn modelId="{6910C3B0-B71C-4D6A-8770-530B839EEFF9}" type="presParOf" srcId="{27DDA80A-4EAA-4D66-9B0C-884472597098}" destId="{FE5EB41F-DC81-47AF-8DFE-8B2FC44AE86B}" srcOrd="6" destOrd="0" presId="urn:microsoft.com/office/officeart/2008/layout/LinedList"/>
    <dgm:cxn modelId="{31D17906-8BDE-46BE-9034-2A34E714CD9F}" type="presParOf" srcId="{27DDA80A-4EAA-4D66-9B0C-884472597098}" destId="{35A75E32-9E93-44B9-A895-20F19CA75056}" srcOrd="7" destOrd="0" presId="urn:microsoft.com/office/officeart/2008/layout/LinedList"/>
    <dgm:cxn modelId="{0358966E-622C-4E40-8594-B32B5B863C33}" type="presParOf" srcId="{35A75E32-9E93-44B9-A895-20F19CA75056}" destId="{267E7B5F-1C43-410C-83C8-908BF621182B}" srcOrd="0" destOrd="0" presId="urn:microsoft.com/office/officeart/2008/layout/LinedList"/>
    <dgm:cxn modelId="{05B3E1A4-6599-4477-86C2-9D56E2C0FF4D}" type="presParOf" srcId="{35A75E32-9E93-44B9-A895-20F19CA75056}" destId="{AEE056C0-CD07-44BB-950A-9F7311746DE0}" srcOrd="1" destOrd="0" presId="urn:microsoft.com/office/officeart/2008/layout/LinedList"/>
    <dgm:cxn modelId="{08D72C03-0B63-4252-A43A-02D9106CEB56}" type="presParOf" srcId="{27DDA80A-4EAA-4D66-9B0C-884472597098}" destId="{996B8815-0BC1-49F5-9553-1DBF6F5EA2EA}" srcOrd="8" destOrd="0" presId="urn:microsoft.com/office/officeart/2008/layout/LinedList"/>
    <dgm:cxn modelId="{E2ADC9FA-C411-4671-8F89-25AD303CC3D3}" type="presParOf" srcId="{27DDA80A-4EAA-4D66-9B0C-884472597098}" destId="{E8C01C51-40FD-4FFB-8CCE-476A9D628DC5}" srcOrd="9" destOrd="0" presId="urn:microsoft.com/office/officeart/2008/layout/LinedList"/>
    <dgm:cxn modelId="{2BB61A54-C64F-43F8-A128-F339C7A04DD2}" type="presParOf" srcId="{E8C01C51-40FD-4FFB-8CCE-476A9D628DC5}" destId="{6EF04FAA-CDBB-45AF-B0C2-49E51794CC51}" srcOrd="0" destOrd="0" presId="urn:microsoft.com/office/officeart/2008/layout/LinedList"/>
    <dgm:cxn modelId="{EDC846F4-DB5D-4015-984B-384C2D58E3F9}" type="presParOf" srcId="{E8C01C51-40FD-4FFB-8CCE-476A9D628DC5}" destId="{D54F728D-CDB6-47AB-B096-56795C947C10}" srcOrd="1" destOrd="0" presId="urn:microsoft.com/office/officeart/2008/layout/LinedList"/>
    <dgm:cxn modelId="{F4381B99-B911-4C16-A712-979D9FB99157}" type="presParOf" srcId="{27DDA80A-4EAA-4D66-9B0C-884472597098}" destId="{74179D35-ABBE-4B3A-836B-4A4B3E2D9576}" srcOrd="10" destOrd="0" presId="urn:microsoft.com/office/officeart/2008/layout/LinedList"/>
    <dgm:cxn modelId="{12CAC4B6-A47E-4431-9739-412DD285F942}" type="presParOf" srcId="{27DDA80A-4EAA-4D66-9B0C-884472597098}" destId="{39F5D897-87CD-40C2-BAFD-5A4C566289F6}" srcOrd="11" destOrd="0" presId="urn:microsoft.com/office/officeart/2008/layout/LinedList"/>
    <dgm:cxn modelId="{277E8A92-F24F-4A1F-8C3E-56EB7EAB78FA}" type="presParOf" srcId="{39F5D897-87CD-40C2-BAFD-5A4C566289F6}" destId="{B8074126-4884-4E43-9DC5-B2AD3A1DC8D7}" srcOrd="0" destOrd="0" presId="urn:microsoft.com/office/officeart/2008/layout/LinedList"/>
    <dgm:cxn modelId="{E024066E-A9F1-4B81-8FD9-BC3064C6B76F}" type="presParOf" srcId="{39F5D897-87CD-40C2-BAFD-5A4C566289F6}" destId="{3D799917-8CD1-4EBA-A37C-B0063C9A9FBF}" srcOrd="1" destOrd="0" presId="urn:microsoft.com/office/officeart/2008/layout/LinedList"/>
    <dgm:cxn modelId="{288A014E-50E0-4A12-97C4-95FAB0B32F10}" type="presParOf" srcId="{27DDA80A-4EAA-4D66-9B0C-884472597098}" destId="{648A20A8-418D-4A81-BB28-0C1177E63AEF}" srcOrd="12" destOrd="0" presId="urn:microsoft.com/office/officeart/2008/layout/LinedList"/>
    <dgm:cxn modelId="{A9182B1A-54CB-4ADC-AE98-3DF48E737657}" type="presParOf" srcId="{27DDA80A-4EAA-4D66-9B0C-884472597098}" destId="{75DE7C91-C705-4464-BD6D-24B13859D25D}" srcOrd="13" destOrd="0" presId="urn:microsoft.com/office/officeart/2008/layout/LinedList"/>
    <dgm:cxn modelId="{B545B5E5-09AD-4D2D-B4ED-93E903329253}" type="presParOf" srcId="{75DE7C91-C705-4464-BD6D-24B13859D25D}" destId="{C072F9F6-F842-4442-B25B-D1F7A0C805B6}" srcOrd="0" destOrd="0" presId="urn:microsoft.com/office/officeart/2008/layout/LinedList"/>
    <dgm:cxn modelId="{7ACA126F-2A00-4AF8-8937-D95AE8AC7135}" type="presParOf" srcId="{75DE7C91-C705-4464-BD6D-24B13859D25D}" destId="{05950548-7546-4444-BE77-57516637792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964163-929A-464F-8294-E677ACA521DA}" type="doc">
      <dgm:prSet loTypeId="urn:microsoft.com/office/officeart/2016/7/layout/RepeatingBendingProcessNew" loCatId="process" qsTypeId="urn:microsoft.com/office/officeart/2005/8/quickstyle/simple1" qsCatId="simple" csTypeId="urn:microsoft.com/office/officeart/2005/8/colors/accent2_2" csCatId="accent2" phldr="1"/>
      <dgm:spPr/>
      <dgm:t>
        <a:bodyPr/>
        <a:lstStyle/>
        <a:p>
          <a:endParaRPr lang="en-US"/>
        </a:p>
      </dgm:t>
    </dgm:pt>
    <dgm:pt modelId="{AE7328C3-6C94-49AC-AB29-5CEB7A67F9C7}">
      <dgm:prSet custT="1"/>
      <dgm:spPr/>
      <dgm:t>
        <a:bodyPr/>
        <a:lstStyle/>
        <a:p>
          <a:r>
            <a:rPr lang="tr-TR" sz="1600" b="1" dirty="0">
              <a:solidFill>
                <a:schemeClr val="tx1"/>
              </a:solidFill>
            </a:rPr>
            <a:t>Yazılımı güncel tutun </a:t>
          </a:r>
          <a:r>
            <a:rPr lang="en-US" sz="1600" dirty="0"/>
            <a:t>– </a:t>
          </a:r>
          <a:br>
            <a:rPr lang="en-US" sz="1600" dirty="0"/>
          </a:br>
          <a:r>
            <a:rPr lang="tr-TR" sz="1600" dirty="0"/>
            <a:t>Güvenlik açıklarını kapatmak ve ortaya çıkan tehditlere karşı koruma sağlamak için işletim sistemlerini, uygulamaları ve anti virüs yazılımlarını düzenli olarak güncelleyin.</a:t>
          </a:r>
          <a:endParaRPr lang="en-US" sz="1600" dirty="0"/>
        </a:p>
      </dgm:t>
    </dgm:pt>
    <dgm:pt modelId="{10B9DCE1-BB24-4ECC-9E27-98E3E64CCBB5}" type="parTrans" cxnId="{C9C50795-540F-4F6D-8597-EF4236C8F450}">
      <dgm:prSet/>
      <dgm:spPr/>
      <dgm:t>
        <a:bodyPr/>
        <a:lstStyle/>
        <a:p>
          <a:endParaRPr lang="en-US"/>
        </a:p>
      </dgm:t>
    </dgm:pt>
    <dgm:pt modelId="{5842B4F8-6071-412C-A090-34338D873E46}" type="sibTrans" cxnId="{C9C50795-540F-4F6D-8597-EF4236C8F450}">
      <dgm:prSet/>
      <dgm:spPr/>
      <dgm:t>
        <a:bodyPr/>
        <a:lstStyle/>
        <a:p>
          <a:endParaRPr lang="en-US"/>
        </a:p>
      </dgm:t>
    </dgm:pt>
    <dgm:pt modelId="{B66AF422-0AE6-4645-8028-24A428C77F7B}">
      <dgm:prSet custT="1"/>
      <dgm:spPr/>
      <dgm:t>
        <a:bodyPr/>
        <a:lstStyle/>
        <a:p>
          <a:r>
            <a:rPr lang="tr-TR" sz="1600" b="1" dirty="0">
              <a:solidFill>
                <a:schemeClr val="tx1"/>
              </a:solidFill>
            </a:rPr>
            <a:t>Güçlü parolalar kullanın </a:t>
          </a:r>
          <a:r>
            <a:rPr lang="en-US" sz="1600" dirty="0"/>
            <a:t>– </a:t>
          </a:r>
          <a:br>
            <a:rPr lang="en-US" sz="1600" dirty="0"/>
          </a:br>
          <a:r>
            <a:rPr lang="en-US" sz="1600" dirty="0"/>
            <a:t>D</a:t>
          </a:r>
          <a:r>
            <a:rPr lang="tr-TR" sz="1600" dirty="0"/>
            <a:t>aha fazlası için Bölüm 1'de Dijital Güvenlik konusunu inceleyin.</a:t>
          </a:r>
          <a:endParaRPr lang="en-US" sz="1600" b="0" dirty="0"/>
        </a:p>
      </dgm:t>
    </dgm:pt>
    <dgm:pt modelId="{0C960427-70B5-4EC8-B84B-3A7A0257D199}" type="parTrans" cxnId="{2329B544-F076-4C47-B346-B10B7F5F87F3}">
      <dgm:prSet/>
      <dgm:spPr/>
      <dgm:t>
        <a:bodyPr/>
        <a:lstStyle/>
        <a:p>
          <a:endParaRPr lang="en-US"/>
        </a:p>
      </dgm:t>
    </dgm:pt>
    <dgm:pt modelId="{98C14494-31A9-4B61-A52D-1EC51D9CAB2F}" type="sibTrans" cxnId="{2329B544-F076-4C47-B346-B10B7F5F87F3}">
      <dgm:prSet/>
      <dgm:spPr/>
      <dgm:t>
        <a:bodyPr/>
        <a:lstStyle/>
        <a:p>
          <a:endParaRPr lang="en-US"/>
        </a:p>
      </dgm:t>
    </dgm:pt>
    <dgm:pt modelId="{5BEBE9EC-42ED-40B8-8F56-9C16E4C9F56A}">
      <dgm:prSet custT="1"/>
      <dgm:spPr/>
      <dgm:t>
        <a:bodyPr/>
        <a:lstStyle/>
        <a:p>
          <a:r>
            <a:rPr lang="tr-TR" sz="1600" b="1" dirty="0">
              <a:solidFill>
                <a:schemeClr val="tx1"/>
              </a:solidFill>
            </a:rPr>
            <a:t>Güvenli ağ bağlantıları</a:t>
          </a:r>
          <a:r>
            <a:rPr lang="en-US" sz="1600" b="1" dirty="0">
              <a:solidFill>
                <a:schemeClr val="tx1"/>
              </a:solidFill>
            </a:rPr>
            <a:t> </a:t>
          </a:r>
          <a:r>
            <a:rPr lang="en-US" sz="1600" dirty="0"/>
            <a:t>– </a:t>
          </a:r>
          <a:br>
            <a:rPr lang="en-US" sz="1600" dirty="0"/>
          </a:br>
          <a:r>
            <a:rPr lang="tr-TR" sz="1600" dirty="0"/>
            <a:t>Güçlü şifreleme protokollerine sahip güvenli </a:t>
          </a:r>
          <a:r>
            <a:rPr lang="tr-TR" sz="1600" dirty="0" err="1"/>
            <a:t>Wi</a:t>
          </a:r>
          <a:r>
            <a:rPr lang="tr-TR" sz="1600" dirty="0"/>
            <a:t>-Fi ağlarını kullanın (örneğin WPA2) ve veri kesintisi riskini en aza indirmek için halka açık veya güvenli olmayan </a:t>
          </a:r>
          <a:r>
            <a:rPr lang="tr-TR" sz="1600" dirty="0" err="1"/>
            <a:t>Wi</a:t>
          </a:r>
          <a:r>
            <a:rPr lang="tr-TR" sz="1600" dirty="0"/>
            <a:t>-Fi ağlarına bağlanmaktan kaçının.</a:t>
          </a:r>
          <a:endParaRPr lang="en-US" sz="1600" dirty="0"/>
        </a:p>
      </dgm:t>
    </dgm:pt>
    <dgm:pt modelId="{133E4A84-8213-4C06-87AC-A2193EC7557D}" type="parTrans" cxnId="{C01D1F11-38CD-4814-AA71-A3EB1B32B1C9}">
      <dgm:prSet/>
      <dgm:spPr/>
      <dgm:t>
        <a:bodyPr/>
        <a:lstStyle/>
        <a:p>
          <a:endParaRPr lang="en-US"/>
        </a:p>
      </dgm:t>
    </dgm:pt>
    <dgm:pt modelId="{21F5D9BA-4EE2-42A4-B49A-82E238CFA66D}" type="sibTrans" cxnId="{C01D1F11-38CD-4814-AA71-A3EB1B32B1C9}">
      <dgm:prSet/>
      <dgm:spPr/>
      <dgm:t>
        <a:bodyPr/>
        <a:lstStyle/>
        <a:p>
          <a:endParaRPr lang="en-US"/>
        </a:p>
      </dgm:t>
    </dgm:pt>
    <dgm:pt modelId="{8475AC9A-0522-43F6-BFD9-412FA129ACEA}">
      <dgm:prSet custT="1"/>
      <dgm:spPr/>
      <dgm:t>
        <a:bodyPr/>
        <a:lstStyle/>
        <a:p>
          <a:r>
            <a:rPr lang="tr-TR" sz="1600" b="1" dirty="0">
              <a:solidFill>
                <a:schemeClr val="tx1"/>
              </a:solidFill>
            </a:rPr>
            <a:t>Güvenli gezinme alışkanlıkları edinin</a:t>
          </a:r>
          <a:r>
            <a:rPr lang="en-US" sz="1600" b="1" dirty="0">
              <a:solidFill>
                <a:schemeClr val="tx1"/>
              </a:solidFill>
            </a:rPr>
            <a:t> </a:t>
          </a:r>
          <a:endParaRPr lang="en-US" sz="1600" dirty="0"/>
        </a:p>
      </dgm:t>
    </dgm:pt>
    <dgm:pt modelId="{904D8A87-9B71-4165-A5AB-6B063C6BE050}" type="parTrans" cxnId="{F678E207-EF10-447D-8910-4BDD5B9910C1}">
      <dgm:prSet/>
      <dgm:spPr/>
      <dgm:t>
        <a:bodyPr/>
        <a:lstStyle/>
        <a:p>
          <a:endParaRPr lang="en-US"/>
        </a:p>
      </dgm:t>
    </dgm:pt>
    <dgm:pt modelId="{FECA268C-3C8C-454B-957B-F9F8100F4206}" type="sibTrans" cxnId="{F678E207-EF10-447D-8910-4BDD5B9910C1}">
      <dgm:prSet/>
      <dgm:spPr/>
      <dgm:t>
        <a:bodyPr/>
        <a:lstStyle/>
        <a:p>
          <a:endParaRPr lang="en-US"/>
        </a:p>
      </dgm:t>
    </dgm:pt>
    <dgm:pt modelId="{847EBB52-19E9-48D2-BEE7-DB6002E6E832}">
      <dgm:prSet custT="1"/>
      <dgm:spPr/>
      <dgm:t>
        <a:bodyPr/>
        <a:lstStyle/>
        <a:p>
          <a:r>
            <a:rPr lang="tr-TR" sz="1600" b="1" dirty="0">
              <a:solidFill>
                <a:schemeClr val="tx1"/>
              </a:solidFill>
            </a:rPr>
            <a:t>Düzenli yedeklemeler </a:t>
          </a:r>
          <a:r>
            <a:rPr lang="en-US" sz="1600" dirty="0"/>
            <a:t>– </a:t>
          </a:r>
          <a:br>
            <a:rPr lang="en-US" sz="1600" dirty="0"/>
          </a:br>
          <a:r>
            <a:rPr lang="tr-TR" sz="1600" dirty="0"/>
            <a:t>Cihaz hırsızlığı, donanım arızası veya fidye yazılımı saldırıları durumunda kaybı önlemek için önemli verilerinizi düzenli olarak yedekleyin ve yedekleri çevrimdışı veya bulutta güvenli bir şekilde saklayın.</a:t>
          </a:r>
          <a:endParaRPr lang="en-US" sz="1600" dirty="0"/>
        </a:p>
      </dgm:t>
    </dgm:pt>
    <dgm:pt modelId="{7DCCC7B2-2DEC-4BA5-8E47-B7A9ACA953A5}" type="parTrans" cxnId="{3FFDE133-5B9F-4A9F-BD65-4C8D976EF19F}">
      <dgm:prSet/>
      <dgm:spPr/>
      <dgm:t>
        <a:bodyPr/>
        <a:lstStyle/>
        <a:p>
          <a:endParaRPr lang="en-US"/>
        </a:p>
      </dgm:t>
    </dgm:pt>
    <dgm:pt modelId="{0050A40F-4ED8-4A7A-8E88-9289C36633DC}" type="sibTrans" cxnId="{3FFDE133-5B9F-4A9F-BD65-4C8D976EF19F}">
      <dgm:prSet/>
      <dgm:spPr/>
      <dgm:t>
        <a:bodyPr/>
        <a:lstStyle/>
        <a:p>
          <a:endParaRPr lang="en-US"/>
        </a:p>
      </dgm:t>
    </dgm:pt>
    <dgm:pt modelId="{E3C9821C-B02B-49C2-9DBC-5E02EE785B99}">
      <dgm:prSet custT="1"/>
      <dgm:spPr/>
      <dgm:t>
        <a:bodyPr/>
        <a:lstStyle/>
        <a:p>
          <a:r>
            <a:rPr lang="tr-TR" sz="1600" b="1" dirty="0">
              <a:solidFill>
                <a:schemeClr val="tx1"/>
              </a:solidFill>
            </a:rPr>
            <a:t>Verileri şifreleyin </a:t>
          </a:r>
          <a:r>
            <a:rPr lang="en-US" sz="1600" dirty="0"/>
            <a:t>– </a:t>
          </a:r>
          <a:br>
            <a:rPr lang="en-US" sz="1600" dirty="0"/>
          </a:br>
          <a:r>
            <a:rPr lang="tr-TR" sz="1600" dirty="0"/>
            <a:t>Cihazlarda depolanan hassas verileri şifreleyin ve internet üzerinden güvenli veri iletimi için şifreleme protokollerini (örneğin HTTPS) kullanın.</a:t>
          </a:r>
          <a:endParaRPr lang="en-US" sz="1600" dirty="0"/>
        </a:p>
      </dgm:t>
    </dgm:pt>
    <dgm:pt modelId="{9F5CE456-D24C-4568-8CA8-4532A1D16382}" type="sibTrans" cxnId="{AB1B3EF3-41DE-477C-BD3C-B1A81EFA651C}">
      <dgm:prSet/>
      <dgm:spPr/>
      <dgm:t>
        <a:bodyPr/>
        <a:lstStyle/>
        <a:p>
          <a:endParaRPr lang="en-US"/>
        </a:p>
      </dgm:t>
    </dgm:pt>
    <dgm:pt modelId="{F5FB279F-FD72-4774-A07F-11A8661BE857}" type="parTrans" cxnId="{AB1B3EF3-41DE-477C-BD3C-B1A81EFA651C}">
      <dgm:prSet/>
      <dgm:spPr/>
      <dgm:t>
        <a:bodyPr/>
        <a:lstStyle/>
        <a:p>
          <a:endParaRPr lang="en-US"/>
        </a:p>
      </dgm:t>
    </dgm:pt>
    <dgm:pt modelId="{D3D7A5D4-CA4A-4100-B265-9F526702930C}" type="pres">
      <dgm:prSet presAssocID="{19964163-929A-464F-8294-E677ACA521DA}" presName="Name0" presStyleCnt="0">
        <dgm:presLayoutVars>
          <dgm:dir/>
          <dgm:resizeHandles val="exact"/>
        </dgm:presLayoutVars>
      </dgm:prSet>
      <dgm:spPr/>
    </dgm:pt>
    <dgm:pt modelId="{5977030B-4AAD-4030-88DE-123690AFBA67}" type="pres">
      <dgm:prSet presAssocID="{AE7328C3-6C94-49AC-AB29-5CEB7A67F9C7}" presName="node" presStyleLbl="node1" presStyleIdx="0" presStyleCnt="6" custLinFactNeighborX="266">
        <dgm:presLayoutVars>
          <dgm:bulletEnabled val="1"/>
        </dgm:presLayoutVars>
      </dgm:prSet>
      <dgm:spPr/>
    </dgm:pt>
    <dgm:pt modelId="{74BA2FB6-E555-4466-9AC6-386DF7A238F8}" type="pres">
      <dgm:prSet presAssocID="{5842B4F8-6071-412C-A090-34338D873E46}" presName="sibTrans" presStyleLbl="sibTrans1D1" presStyleIdx="0" presStyleCnt="5"/>
      <dgm:spPr/>
    </dgm:pt>
    <dgm:pt modelId="{B6EFE6FC-1733-4658-97EE-C126D2F7D893}" type="pres">
      <dgm:prSet presAssocID="{5842B4F8-6071-412C-A090-34338D873E46}" presName="connectorText" presStyleLbl="sibTrans1D1" presStyleIdx="0" presStyleCnt="5"/>
      <dgm:spPr/>
    </dgm:pt>
    <dgm:pt modelId="{A579C76C-989B-431A-851C-A95373D26C8C}" type="pres">
      <dgm:prSet presAssocID="{B66AF422-0AE6-4645-8028-24A428C77F7B}" presName="node" presStyleLbl="node1" presStyleIdx="1" presStyleCnt="6" custLinFactNeighborX="266">
        <dgm:presLayoutVars>
          <dgm:bulletEnabled val="1"/>
        </dgm:presLayoutVars>
      </dgm:prSet>
      <dgm:spPr/>
    </dgm:pt>
    <dgm:pt modelId="{9F0FA535-14F8-4B4B-B38D-5CF5B55F79C7}" type="pres">
      <dgm:prSet presAssocID="{98C14494-31A9-4B61-A52D-1EC51D9CAB2F}" presName="sibTrans" presStyleLbl="sibTrans1D1" presStyleIdx="1" presStyleCnt="5"/>
      <dgm:spPr/>
    </dgm:pt>
    <dgm:pt modelId="{127A3555-F34F-4AC9-9B1A-53110F5034B1}" type="pres">
      <dgm:prSet presAssocID="{98C14494-31A9-4B61-A52D-1EC51D9CAB2F}" presName="connectorText" presStyleLbl="sibTrans1D1" presStyleIdx="1" presStyleCnt="5"/>
      <dgm:spPr/>
    </dgm:pt>
    <dgm:pt modelId="{DDD5FC27-37DB-4D4F-BC43-885D01DF0428}" type="pres">
      <dgm:prSet presAssocID="{5BEBE9EC-42ED-40B8-8F56-9C16E4C9F56A}" presName="node" presStyleLbl="node1" presStyleIdx="2" presStyleCnt="6" custLinFactNeighborX="266">
        <dgm:presLayoutVars>
          <dgm:bulletEnabled val="1"/>
        </dgm:presLayoutVars>
      </dgm:prSet>
      <dgm:spPr/>
    </dgm:pt>
    <dgm:pt modelId="{C8D9E8FE-70AB-42C2-B5E6-E20B1D864434}" type="pres">
      <dgm:prSet presAssocID="{21F5D9BA-4EE2-42A4-B49A-82E238CFA66D}" presName="sibTrans" presStyleLbl="sibTrans1D1" presStyleIdx="2" presStyleCnt="5"/>
      <dgm:spPr/>
    </dgm:pt>
    <dgm:pt modelId="{9706D4B6-A93D-475C-A3B6-5D74F80D828A}" type="pres">
      <dgm:prSet presAssocID="{21F5D9BA-4EE2-42A4-B49A-82E238CFA66D}" presName="connectorText" presStyleLbl="sibTrans1D1" presStyleIdx="2" presStyleCnt="5"/>
      <dgm:spPr/>
    </dgm:pt>
    <dgm:pt modelId="{66CC63E6-758E-4CFE-AC2A-8B5EC4E6B163}" type="pres">
      <dgm:prSet presAssocID="{8475AC9A-0522-43F6-BFD9-412FA129ACEA}" presName="node" presStyleLbl="node1" presStyleIdx="3" presStyleCnt="6" custLinFactNeighborX="266">
        <dgm:presLayoutVars>
          <dgm:bulletEnabled val="1"/>
        </dgm:presLayoutVars>
      </dgm:prSet>
      <dgm:spPr/>
    </dgm:pt>
    <dgm:pt modelId="{1BAA78E3-F592-49D7-B616-5C250142B623}" type="pres">
      <dgm:prSet presAssocID="{FECA268C-3C8C-454B-957B-F9F8100F4206}" presName="sibTrans" presStyleLbl="sibTrans1D1" presStyleIdx="3" presStyleCnt="5"/>
      <dgm:spPr/>
    </dgm:pt>
    <dgm:pt modelId="{C7B55FF6-9315-4DCF-A6AC-B83AC951BABE}" type="pres">
      <dgm:prSet presAssocID="{FECA268C-3C8C-454B-957B-F9F8100F4206}" presName="connectorText" presStyleLbl="sibTrans1D1" presStyleIdx="3" presStyleCnt="5"/>
      <dgm:spPr/>
    </dgm:pt>
    <dgm:pt modelId="{2DBCD442-6DCC-4CEE-AD32-682C11300D51}" type="pres">
      <dgm:prSet presAssocID="{E3C9821C-B02B-49C2-9DBC-5E02EE785B99}" presName="node" presStyleLbl="node1" presStyleIdx="4" presStyleCnt="6" custLinFactNeighborX="266">
        <dgm:presLayoutVars>
          <dgm:bulletEnabled val="1"/>
        </dgm:presLayoutVars>
      </dgm:prSet>
      <dgm:spPr/>
    </dgm:pt>
    <dgm:pt modelId="{16830A27-BF7E-4AFE-BCCB-F9FE74A8B411}" type="pres">
      <dgm:prSet presAssocID="{9F5CE456-D24C-4568-8CA8-4532A1D16382}" presName="sibTrans" presStyleLbl="sibTrans1D1" presStyleIdx="4" presStyleCnt="5"/>
      <dgm:spPr/>
    </dgm:pt>
    <dgm:pt modelId="{63E3032C-2D9F-40CE-9BC6-D9572EB9690B}" type="pres">
      <dgm:prSet presAssocID="{9F5CE456-D24C-4568-8CA8-4532A1D16382}" presName="connectorText" presStyleLbl="sibTrans1D1" presStyleIdx="4" presStyleCnt="5"/>
      <dgm:spPr/>
    </dgm:pt>
    <dgm:pt modelId="{059015A5-E17E-4FCE-BB39-2B7B251B8C84}" type="pres">
      <dgm:prSet presAssocID="{847EBB52-19E9-48D2-BEE7-DB6002E6E832}" presName="node" presStyleLbl="node1" presStyleIdx="5" presStyleCnt="6">
        <dgm:presLayoutVars>
          <dgm:bulletEnabled val="1"/>
        </dgm:presLayoutVars>
      </dgm:prSet>
      <dgm:spPr/>
    </dgm:pt>
  </dgm:ptLst>
  <dgm:cxnLst>
    <dgm:cxn modelId="{ACE69402-B56D-4E4B-A7A4-7C3082731035}" type="presOf" srcId="{98C14494-31A9-4B61-A52D-1EC51D9CAB2F}" destId="{9F0FA535-14F8-4B4B-B38D-5CF5B55F79C7}" srcOrd="0" destOrd="0" presId="urn:microsoft.com/office/officeart/2016/7/layout/RepeatingBendingProcessNew"/>
    <dgm:cxn modelId="{FD245D07-A904-44EE-A92B-67455001D1EE}" type="presOf" srcId="{FECA268C-3C8C-454B-957B-F9F8100F4206}" destId="{C7B55FF6-9315-4DCF-A6AC-B83AC951BABE}" srcOrd="1" destOrd="0" presId="urn:microsoft.com/office/officeart/2016/7/layout/RepeatingBendingProcessNew"/>
    <dgm:cxn modelId="{F678E207-EF10-447D-8910-4BDD5B9910C1}" srcId="{19964163-929A-464F-8294-E677ACA521DA}" destId="{8475AC9A-0522-43F6-BFD9-412FA129ACEA}" srcOrd="3" destOrd="0" parTransId="{904D8A87-9B71-4165-A5AB-6B063C6BE050}" sibTransId="{FECA268C-3C8C-454B-957B-F9F8100F4206}"/>
    <dgm:cxn modelId="{C01D1F11-38CD-4814-AA71-A3EB1B32B1C9}" srcId="{19964163-929A-464F-8294-E677ACA521DA}" destId="{5BEBE9EC-42ED-40B8-8F56-9C16E4C9F56A}" srcOrd="2" destOrd="0" parTransId="{133E4A84-8213-4C06-87AC-A2193EC7557D}" sibTransId="{21F5D9BA-4EE2-42A4-B49A-82E238CFA66D}"/>
    <dgm:cxn modelId="{38A2CF12-C372-46C0-A172-037697EDE844}" type="presOf" srcId="{E3C9821C-B02B-49C2-9DBC-5E02EE785B99}" destId="{2DBCD442-6DCC-4CEE-AD32-682C11300D51}" srcOrd="0" destOrd="0" presId="urn:microsoft.com/office/officeart/2016/7/layout/RepeatingBendingProcessNew"/>
    <dgm:cxn modelId="{3FFDE133-5B9F-4A9F-BD65-4C8D976EF19F}" srcId="{19964163-929A-464F-8294-E677ACA521DA}" destId="{847EBB52-19E9-48D2-BEE7-DB6002E6E832}" srcOrd="5" destOrd="0" parTransId="{7DCCC7B2-2DEC-4BA5-8E47-B7A9ACA953A5}" sibTransId="{0050A40F-4ED8-4A7A-8E88-9289C36633DC}"/>
    <dgm:cxn modelId="{8EC32936-87FE-4843-AD99-CD7043341651}" type="presOf" srcId="{9F5CE456-D24C-4568-8CA8-4532A1D16382}" destId="{16830A27-BF7E-4AFE-BCCB-F9FE74A8B411}" srcOrd="0" destOrd="0" presId="urn:microsoft.com/office/officeart/2016/7/layout/RepeatingBendingProcessNew"/>
    <dgm:cxn modelId="{5BC32E42-82B0-4288-AA58-962FCEB94981}" type="presOf" srcId="{B66AF422-0AE6-4645-8028-24A428C77F7B}" destId="{A579C76C-989B-431A-851C-A95373D26C8C}" srcOrd="0" destOrd="0" presId="urn:microsoft.com/office/officeart/2016/7/layout/RepeatingBendingProcessNew"/>
    <dgm:cxn modelId="{2C6B4A43-FAB0-4972-BA59-BE08704D0E9A}" type="presOf" srcId="{21F5D9BA-4EE2-42A4-B49A-82E238CFA66D}" destId="{C8D9E8FE-70AB-42C2-B5E6-E20B1D864434}" srcOrd="0" destOrd="0" presId="urn:microsoft.com/office/officeart/2016/7/layout/RepeatingBendingProcessNew"/>
    <dgm:cxn modelId="{2329B544-F076-4C47-B346-B10B7F5F87F3}" srcId="{19964163-929A-464F-8294-E677ACA521DA}" destId="{B66AF422-0AE6-4645-8028-24A428C77F7B}" srcOrd="1" destOrd="0" parTransId="{0C960427-70B5-4EC8-B84B-3A7A0257D199}" sibTransId="{98C14494-31A9-4B61-A52D-1EC51D9CAB2F}"/>
    <dgm:cxn modelId="{B28B9C4A-0A4A-40C3-9C1D-7820E29A8126}" type="presOf" srcId="{AE7328C3-6C94-49AC-AB29-5CEB7A67F9C7}" destId="{5977030B-4AAD-4030-88DE-123690AFBA67}" srcOrd="0" destOrd="0" presId="urn:microsoft.com/office/officeart/2016/7/layout/RepeatingBendingProcessNew"/>
    <dgm:cxn modelId="{FE578259-3E24-46ED-AA62-5A36389E8BC9}" type="presOf" srcId="{5842B4F8-6071-412C-A090-34338D873E46}" destId="{B6EFE6FC-1733-4658-97EE-C126D2F7D893}" srcOrd="1" destOrd="0" presId="urn:microsoft.com/office/officeart/2016/7/layout/RepeatingBendingProcessNew"/>
    <dgm:cxn modelId="{AF08EA65-9060-4242-B7ED-747589769250}" type="presOf" srcId="{21F5D9BA-4EE2-42A4-B49A-82E238CFA66D}" destId="{9706D4B6-A93D-475C-A3B6-5D74F80D828A}" srcOrd="1" destOrd="0" presId="urn:microsoft.com/office/officeart/2016/7/layout/RepeatingBendingProcessNew"/>
    <dgm:cxn modelId="{E7BA837B-E130-446E-8FA7-5F10DE0967DD}" type="presOf" srcId="{5BEBE9EC-42ED-40B8-8F56-9C16E4C9F56A}" destId="{DDD5FC27-37DB-4D4F-BC43-885D01DF0428}" srcOrd="0" destOrd="0" presId="urn:microsoft.com/office/officeart/2016/7/layout/RepeatingBendingProcessNew"/>
    <dgm:cxn modelId="{A7052D7D-1366-43A7-9494-3E635894312F}" type="presOf" srcId="{5842B4F8-6071-412C-A090-34338D873E46}" destId="{74BA2FB6-E555-4466-9AC6-386DF7A238F8}" srcOrd="0" destOrd="0" presId="urn:microsoft.com/office/officeart/2016/7/layout/RepeatingBendingProcessNew"/>
    <dgm:cxn modelId="{C9C50795-540F-4F6D-8597-EF4236C8F450}" srcId="{19964163-929A-464F-8294-E677ACA521DA}" destId="{AE7328C3-6C94-49AC-AB29-5CEB7A67F9C7}" srcOrd="0" destOrd="0" parTransId="{10B9DCE1-BB24-4ECC-9E27-98E3E64CCBB5}" sibTransId="{5842B4F8-6071-412C-A090-34338D873E46}"/>
    <dgm:cxn modelId="{5574C5B0-24C7-4DE0-8AC9-010A69868F0A}" type="presOf" srcId="{FECA268C-3C8C-454B-957B-F9F8100F4206}" destId="{1BAA78E3-F592-49D7-B616-5C250142B623}" srcOrd="0" destOrd="0" presId="urn:microsoft.com/office/officeart/2016/7/layout/RepeatingBendingProcessNew"/>
    <dgm:cxn modelId="{A0679AC4-04EA-4C84-A5C3-E42948D1CAC3}" type="presOf" srcId="{98C14494-31A9-4B61-A52D-1EC51D9CAB2F}" destId="{127A3555-F34F-4AC9-9B1A-53110F5034B1}" srcOrd="1" destOrd="0" presId="urn:microsoft.com/office/officeart/2016/7/layout/RepeatingBendingProcessNew"/>
    <dgm:cxn modelId="{1E1CF6DE-0DEA-40E7-A79D-0FC8A6510FC2}" type="presOf" srcId="{19964163-929A-464F-8294-E677ACA521DA}" destId="{D3D7A5D4-CA4A-4100-B265-9F526702930C}" srcOrd="0" destOrd="0" presId="urn:microsoft.com/office/officeart/2016/7/layout/RepeatingBendingProcessNew"/>
    <dgm:cxn modelId="{727B0CE6-BF07-4CE1-8D07-FDE16FFF014E}" type="presOf" srcId="{847EBB52-19E9-48D2-BEE7-DB6002E6E832}" destId="{059015A5-E17E-4FCE-BB39-2B7B251B8C84}" srcOrd="0" destOrd="0" presId="urn:microsoft.com/office/officeart/2016/7/layout/RepeatingBendingProcessNew"/>
    <dgm:cxn modelId="{AB1B3EF3-41DE-477C-BD3C-B1A81EFA651C}" srcId="{19964163-929A-464F-8294-E677ACA521DA}" destId="{E3C9821C-B02B-49C2-9DBC-5E02EE785B99}" srcOrd="4" destOrd="0" parTransId="{F5FB279F-FD72-4774-A07F-11A8661BE857}" sibTransId="{9F5CE456-D24C-4568-8CA8-4532A1D16382}"/>
    <dgm:cxn modelId="{923C48F6-A450-4802-9BF6-3B809474E35B}" type="presOf" srcId="{9F5CE456-D24C-4568-8CA8-4532A1D16382}" destId="{63E3032C-2D9F-40CE-9BC6-D9572EB9690B}" srcOrd="1" destOrd="0" presId="urn:microsoft.com/office/officeart/2016/7/layout/RepeatingBendingProcessNew"/>
    <dgm:cxn modelId="{33F260FC-B1CE-4266-BA0F-BC6E36CC4194}" type="presOf" srcId="{8475AC9A-0522-43F6-BFD9-412FA129ACEA}" destId="{66CC63E6-758E-4CFE-AC2A-8B5EC4E6B163}" srcOrd="0" destOrd="0" presId="urn:microsoft.com/office/officeart/2016/7/layout/RepeatingBendingProcessNew"/>
    <dgm:cxn modelId="{FBFBF45F-56BB-4957-8C3B-9AAA7EAA5CAE}" type="presParOf" srcId="{D3D7A5D4-CA4A-4100-B265-9F526702930C}" destId="{5977030B-4AAD-4030-88DE-123690AFBA67}" srcOrd="0" destOrd="0" presId="urn:microsoft.com/office/officeart/2016/7/layout/RepeatingBendingProcessNew"/>
    <dgm:cxn modelId="{9D79110C-9C78-47B7-B8AB-46F21B444933}" type="presParOf" srcId="{D3D7A5D4-CA4A-4100-B265-9F526702930C}" destId="{74BA2FB6-E555-4466-9AC6-386DF7A238F8}" srcOrd="1" destOrd="0" presId="urn:microsoft.com/office/officeart/2016/7/layout/RepeatingBendingProcessNew"/>
    <dgm:cxn modelId="{88813991-C6BF-40F5-9951-6EEC84F208C9}" type="presParOf" srcId="{74BA2FB6-E555-4466-9AC6-386DF7A238F8}" destId="{B6EFE6FC-1733-4658-97EE-C126D2F7D893}" srcOrd="0" destOrd="0" presId="urn:microsoft.com/office/officeart/2016/7/layout/RepeatingBendingProcessNew"/>
    <dgm:cxn modelId="{C298FF3E-A5DA-440B-A8B4-A68CFB911298}" type="presParOf" srcId="{D3D7A5D4-CA4A-4100-B265-9F526702930C}" destId="{A579C76C-989B-431A-851C-A95373D26C8C}" srcOrd="2" destOrd="0" presId="urn:microsoft.com/office/officeart/2016/7/layout/RepeatingBendingProcessNew"/>
    <dgm:cxn modelId="{60F607CD-8C17-4380-B844-97166C48A6D9}" type="presParOf" srcId="{D3D7A5D4-CA4A-4100-B265-9F526702930C}" destId="{9F0FA535-14F8-4B4B-B38D-5CF5B55F79C7}" srcOrd="3" destOrd="0" presId="urn:microsoft.com/office/officeart/2016/7/layout/RepeatingBendingProcessNew"/>
    <dgm:cxn modelId="{49C2FD3E-64DB-4FA8-BFA9-34384BE69B4D}" type="presParOf" srcId="{9F0FA535-14F8-4B4B-B38D-5CF5B55F79C7}" destId="{127A3555-F34F-4AC9-9B1A-53110F5034B1}" srcOrd="0" destOrd="0" presId="urn:microsoft.com/office/officeart/2016/7/layout/RepeatingBendingProcessNew"/>
    <dgm:cxn modelId="{61DDA34C-0C1E-458E-8D60-3C67CECE41C3}" type="presParOf" srcId="{D3D7A5D4-CA4A-4100-B265-9F526702930C}" destId="{DDD5FC27-37DB-4D4F-BC43-885D01DF0428}" srcOrd="4" destOrd="0" presId="urn:microsoft.com/office/officeart/2016/7/layout/RepeatingBendingProcessNew"/>
    <dgm:cxn modelId="{933C9FC2-E0C1-43A5-B078-5BDAA4AA16F1}" type="presParOf" srcId="{D3D7A5D4-CA4A-4100-B265-9F526702930C}" destId="{C8D9E8FE-70AB-42C2-B5E6-E20B1D864434}" srcOrd="5" destOrd="0" presId="urn:microsoft.com/office/officeart/2016/7/layout/RepeatingBendingProcessNew"/>
    <dgm:cxn modelId="{8371BD19-A6D3-4AC2-AE88-1582867D48AB}" type="presParOf" srcId="{C8D9E8FE-70AB-42C2-B5E6-E20B1D864434}" destId="{9706D4B6-A93D-475C-A3B6-5D74F80D828A}" srcOrd="0" destOrd="0" presId="urn:microsoft.com/office/officeart/2016/7/layout/RepeatingBendingProcessNew"/>
    <dgm:cxn modelId="{2F4645BE-DB59-4239-AD00-3D5F103401F4}" type="presParOf" srcId="{D3D7A5D4-CA4A-4100-B265-9F526702930C}" destId="{66CC63E6-758E-4CFE-AC2A-8B5EC4E6B163}" srcOrd="6" destOrd="0" presId="urn:microsoft.com/office/officeart/2016/7/layout/RepeatingBendingProcessNew"/>
    <dgm:cxn modelId="{8D24EF6A-18FA-4589-B139-C09C4938D4B6}" type="presParOf" srcId="{D3D7A5D4-CA4A-4100-B265-9F526702930C}" destId="{1BAA78E3-F592-49D7-B616-5C250142B623}" srcOrd="7" destOrd="0" presId="urn:microsoft.com/office/officeart/2016/7/layout/RepeatingBendingProcessNew"/>
    <dgm:cxn modelId="{49B0D158-941E-4032-98C7-5AAB890EB2C3}" type="presParOf" srcId="{1BAA78E3-F592-49D7-B616-5C250142B623}" destId="{C7B55FF6-9315-4DCF-A6AC-B83AC951BABE}" srcOrd="0" destOrd="0" presId="urn:microsoft.com/office/officeart/2016/7/layout/RepeatingBendingProcessNew"/>
    <dgm:cxn modelId="{B6FDAE44-4A73-42F1-9E31-6E8487E0EB6E}" type="presParOf" srcId="{D3D7A5D4-CA4A-4100-B265-9F526702930C}" destId="{2DBCD442-6DCC-4CEE-AD32-682C11300D51}" srcOrd="8" destOrd="0" presId="urn:microsoft.com/office/officeart/2016/7/layout/RepeatingBendingProcessNew"/>
    <dgm:cxn modelId="{65B92B65-674A-4D82-A3E0-0C38D3D743D2}" type="presParOf" srcId="{D3D7A5D4-CA4A-4100-B265-9F526702930C}" destId="{16830A27-BF7E-4AFE-BCCB-F9FE74A8B411}" srcOrd="9" destOrd="0" presId="urn:microsoft.com/office/officeart/2016/7/layout/RepeatingBendingProcessNew"/>
    <dgm:cxn modelId="{493CED4F-E438-43A0-8D05-42B743C18D01}" type="presParOf" srcId="{16830A27-BF7E-4AFE-BCCB-F9FE74A8B411}" destId="{63E3032C-2D9F-40CE-9BC6-D9572EB9690B}" srcOrd="0" destOrd="0" presId="urn:microsoft.com/office/officeart/2016/7/layout/RepeatingBendingProcessNew"/>
    <dgm:cxn modelId="{205C4777-AF1C-44FC-B211-63B4D0AEA1E8}" type="presParOf" srcId="{D3D7A5D4-CA4A-4100-B265-9F526702930C}" destId="{059015A5-E17E-4FCE-BB39-2B7B251B8C84}"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388575-53AD-4155-AF4B-1182A738C81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005DFF8-9213-41FA-8DA4-1A352AD9B123}">
      <dgm:prSet custT="1"/>
      <dgm:spPr/>
      <dgm:t>
        <a:bodyPr/>
        <a:lstStyle/>
        <a:p>
          <a:pPr>
            <a:lnSpc>
              <a:spcPct val="100000"/>
            </a:lnSpc>
          </a:pPr>
          <a:r>
            <a:rPr lang="tr-TR" sz="2100" b="1">
              <a:latin typeface="Aptos" panose="020B0004020202020204" pitchFamily="34" charset="0"/>
              <a:ea typeface="Cambria" panose="02040503050406030204" pitchFamily="18" charset="0"/>
            </a:rPr>
            <a:t>Mobil cihaza erişimin güvenliği - SIM kartın operatör tarafından önceden tanımlanan PIN kodundan farklı bir PIN kodu ile korunması önerilir.</a:t>
          </a:r>
          <a:endParaRPr lang="en-US" sz="2100" dirty="0">
            <a:latin typeface="Aptos" panose="020B0004020202020204" pitchFamily="34" charset="0"/>
            <a:ea typeface="Cambria" panose="02040503050406030204" pitchFamily="18" charset="0"/>
          </a:endParaRPr>
        </a:p>
      </dgm:t>
    </dgm:pt>
    <dgm:pt modelId="{3DBC4C04-3832-4C01-A142-99296A3E2384}" type="parTrans" cxnId="{1A2FDF0F-75FD-470F-9456-29C992478D80}">
      <dgm:prSet/>
      <dgm:spPr/>
      <dgm:t>
        <a:bodyPr/>
        <a:lstStyle/>
        <a:p>
          <a:endParaRPr lang="en-US" sz="2100">
            <a:latin typeface="Aptos" panose="020B0004020202020204" pitchFamily="34" charset="0"/>
            <a:ea typeface="Cambria" panose="02040503050406030204" pitchFamily="18" charset="0"/>
          </a:endParaRPr>
        </a:p>
      </dgm:t>
    </dgm:pt>
    <dgm:pt modelId="{84A9EEEF-B6BC-4E2D-B379-2E35CF316B71}" type="sibTrans" cxnId="{1A2FDF0F-75FD-470F-9456-29C992478D80}">
      <dgm:prSet/>
      <dgm:spPr/>
      <dgm:t>
        <a:bodyPr/>
        <a:lstStyle/>
        <a:p>
          <a:endParaRPr lang="en-US" sz="2100">
            <a:latin typeface="Aptos" panose="020B0004020202020204" pitchFamily="34" charset="0"/>
            <a:ea typeface="Cambria" panose="02040503050406030204" pitchFamily="18" charset="0"/>
          </a:endParaRPr>
        </a:p>
      </dgm:t>
    </dgm:pt>
    <dgm:pt modelId="{08C6AEBB-E1BE-4B95-B093-1B6A27485733}">
      <dgm:prSet custT="1"/>
      <dgm:spPr/>
      <dgm:t>
        <a:bodyPr/>
        <a:lstStyle/>
        <a:p>
          <a:pPr>
            <a:lnSpc>
              <a:spcPct val="100000"/>
            </a:lnSpc>
          </a:pPr>
          <a:r>
            <a:rPr lang="tr-TR" sz="2100" b="1">
              <a:latin typeface="Aptos" panose="020B0004020202020204" pitchFamily="34" charset="0"/>
              <a:ea typeface="Cambria" panose="02040503050406030204" pitchFamily="18" charset="0"/>
            </a:rPr>
            <a:t>İşletim sistemi güncellemeleri - Mobil cihaz üreticileri, cihazlara çeşitli yenilikler getiren işletim sistemi güncellemeleri yayınlar.</a:t>
          </a:r>
          <a:endParaRPr lang="en-US" sz="2100" dirty="0">
            <a:latin typeface="Aptos" panose="020B0004020202020204" pitchFamily="34" charset="0"/>
            <a:ea typeface="Cambria" panose="02040503050406030204" pitchFamily="18" charset="0"/>
          </a:endParaRPr>
        </a:p>
      </dgm:t>
    </dgm:pt>
    <dgm:pt modelId="{D3166BD2-CCD9-4D15-A18F-7244F7704C10}" type="parTrans" cxnId="{E23C9D2E-2133-4F0A-A3CF-187E19CB2448}">
      <dgm:prSet/>
      <dgm:spPr/>
      <dgm:t>
        <a:bodyPr/>
        <a:lstStyle/>
        <a:p>
          <a:endParaRPr lang="en-US" sz="2100">
            <a:latin typeface="Aptos" panose="020B0004020202020204" pitchFamily="34" charset="0"/>
            <a:ea typeface="Cambria" panose="02040503050406030204" pitchFamily="18" charset="0"/>
          </a:endParaRPr>
        </a:p>
      </dgm:t>
    </dgm:pt>
    <dgm:pt modelId="{58C01267-6BA1-44E9-A81F-DC281F61A696}" type="sibTrans" cxnId="{E23C9D2E-2133-4F0A-A3CF-187E19CB2448}">
      <dgm:prSet/>
      <dgm:spPr/>
      <dgm:t>
        <a:bodyPr/>
        <a:lstStyle/>
        <a:p>
          <a:endParaRPr lang="en-US" sz="2100">
            <a:latin typeface="Aptos" panose="020B0004020202020204" pitchFamily="34" charset="0"/>
            <a:ea typeface="Cambria" panose="02040503050406030204" pitchFamily="18" charset="0"/>
          </a:endParaRPr>
        </a:p>
      </dgm:t>
    </dgm:pt>
    <dgm:pt modelId="{F2EE30C0-7B90-412C-9191-B26D2BF8793A}">
      <dgm:prSet custT="1"/>
      <dgm:spPr/>
      <dgm:t>
        <a:bodyPr/>
        <a:lstStyle/>
        <a:p>
          <a:pPr>
            <a:lnSpc>
              <a:spcPct val="100000"/>
            </a:lnSpc>
          </a:pPr>
          <a:r>
            <a:rPr lang="tr-TR" sz="2100" b="1">
              <a:latin typeface="Aptos" panose="020B0004020202020204" pitchFamily="34" charset="0"/>
              <a:ea typeface="Cambria" panose="02040503050406030204" pitchFamily="18" charset="0"/>
            </a:rPr>
            <a:t>Antivirüs yazılımı kullanmak - antivirüs yazılımı "koruyucu bir kalkan" görevi görür.</a:t>
          </a:r>
          <a:endParaRPr lang="en-US" sz="2100" dirty="0">
            <a:latin typeface="Aptos" panose="020B0004020202020204" pitchFamily="34" charset="0"/>
            <a:ea typeface="Cambria" panose="02040503050406030204" pitchFamily="18" charset="0"/>
          </a:endParaRPr>
        </a:p>
      </dgm:t>
    </dgm:pt>
    <dgm:pt modelId="{B24763C0-AC18-48C9-9297-1E917BAE53E0}" type="parTrans" cxnId="{72717716-C15B-466F-855E-97D4E300523D}">
      <dgm:prSet/>
      <dgm:spPr/>
      <dgm:t>
        <a:bodyPr/>
        <a:lstStyle/>
        <a:p>
          <a:endParaRPr lang="en-US" sz="2100">
            <a:latin typeface="Aptos" panose="020B0004020202020204" pitchFamily="34" charset="0"/>
            <a:ea typeface="Cambria" panose="02040503050406030204" pitchFamily="18" charset="0"/>
          </a:endParaRPr>
        </a:p>
      </dgm:t>
    </dgm:pt>
    <dgm:pt modelId="{680DBE87-1BDA-4A2A-9456-FEE14311D982}" type="sibTrans" cxnId="{72717716-C15B-466F-855E-97D4E300523D}">
      <dgm:prSet/>
      <dgm:spPr/>
      <dgm:t>
        <a:bodyPr/>
        <a:lstStyle/>
        <a:p>
          <a:endParaRPr lang="en-US" sz="2100">
            <a:latin typeface="Aptos" panose="020B0004020202020204" pitchFamily="34" charset="0"/>
            <a:ea typeface="Cambria" panose="02040503050406030204" pitchFamily="18" charset="0"/>
          </a:endParaRPr>
        </a:p>
      </dgm:t>
    </dgm:pt>
    <dgm:pt modelId="{E4660077-0DDD-41CE-8A46-D18A5F74A614}">
      <dgm:prSet custT="1"/>
      <dgm:spPr/>
      <dgm:t>
        <a:bodyPr/>
        <a:lstStyle/>
        <a:p>
          <a:pPr>
            <a:lnSpc>
              <a:spcPct val="100000"/>
            </a:lnSpc>
          </a:pPr>
          <a:r>
            <a:rPr lang="tr-TR" sz="2000" b="1" dirty="0">
              <a:latin typeface="Aptos" panose="020B0004020202020204" pitchFamily="34" charset="0"/>
              <a:ea typeface="Cambria" panose="02040503050406030204" pitchFamily="18" charset="0"/>
            </a:rPr>
            <a:t>Kullanılmayan özellikleri kapatın - NFC veya Bluetooth gibi aktif kullanılmayan özellikleri devre dışı bırakarak saldırı potansiyelini en aza indirebilirsiniz.</a:t>
          </a:r>
          <a:endParaRPr lang="en-US" sz="2000" dirty="0">
            <a:latin typeface="Aptos" panose="020B0004020202020204" pitchFamily="34" charset="0"/>
            <a:ea typeface="Cambria" panose="02040503050406030204" pitchFamily="18" charset="0"/>
          </a:endParaRPr>
        </a:p>
      </dgm:t>
    </dgm:pt>
    <dgm:pt modelId="{4A8F6D98-FE21-41BA-B241-9DE3717FF88E}" type="parTrans" cxnId="{B492CD5C-05C9-45E3-A997-207F9AC9466B}">
      <dgm:prSet/>
      <dgm:spPr/>
      <dgm:t>
        <a:bodyPr/>
        <a:lstStyle/>
        <a:p>
          <a:endParaRPr lang="en-US" sz="2100">
            <a:latin typeface="Aptos" panose="020B0004020202020204" pitchFamily="34" charset="0"/>
            <a:ea typeface="Cambria" panose="02040503050406030204" pitchFamily="18" charset="0"/>
          </a:endParaRPr>
        </a:p>
      </dgm:t>
    </dgm:pt>
    <dgm:pt modelId="{33CC4A18-FEFA-4A92-85B1-D83B84F624FC}" type="sibTrans" cxnId="{B492CD5C-05C9-45E3-A997-207F9AC9466B}">
      <dgm:prSet/>
      <dgm:spPr/>
      <dgm:t>
        <a:bodyPr/>
        <a:lstStyle/>
        <a:p>
          <a:endParaRPr lang="en-US" sz="2100">
            <a:latin typeface="Aptos" panose="020B0004020202020204" pitchFamily="34" charset="0"/>
            <a:ea typeface="Cambria" panose="02040503050406030204" pitchFamily="18" charset="0"/>
          </a:endParaRPr>
        </a:p>
      </dgm:t>
    </dgm:pt>
    <dgm:pt modelId="{924E6EBF-6200-4983-BA76-B79A795A63B4}">
      <dgm:prSet custT="1"/>
      <dgm:spPr/>
      <dgm:t>
        <a:bodyPr/>
        <a:lstStyle/>
        <a:p>
          <a:pPr>
            <a:lnSpc>
              <a:spcPct val="100000"/>
            </a:lnSpc>
          </a:pPr>
          <a:r>
            <a:rPr lang="tr-TR" sz="1800" b="1" dirty="0">
              <a:latin typeface="Aptos" panose="020B0004020202020204" pitchFamily="34" charset="0"/>
              <a:ea typeface="Cambria" panose="02040503050406030204" pitchFamily="18" charset="0"/>
            </a:rPr>
            <a:t>Mobil cihazlarınıza gelen mesajlara karşı dikkatli olun; cihazlar, sohbet uygulamalarından gelen mesajlar, e-postalar ve hatta SMS mesajları yoluyla zarar görebilir.</a:t>
          </a:r>
          <a:endParaRPr lang="en-US" sz="1800" dirty="0">
            <a:latin typeface="Aptos" panose="020B0004020202020204" pitchFamily="34" charset="0"/>
            <a:ea typeface="Cambria" panose="02040503050406030204" pitchFamily="18" charset="0"/>
          </a:endParaRPr>
        </a:p>
      </dgm:t>
    </dgm:pt>
    <dgm:pt modelId="{B8EF48F2-7D1F-457A-906D-C63D3F9B8B00}" type="parTrans" cxnId="{15881664-B479-4B57-B06B-F7838405F1E7}">
      <dgm:prSet/>
      <dgm:spPr/>
      <dgm:t>
        <a:bodyPr/>
        <a:lstStyle/>
        <a:p>
          <a:endParaRPr lang="en-US" sz="2100">
            <a:latin typeface="Aptos" panose="020B0004020202020204" pitchFamily="34" charset="0"/>
            <a:ea typeface="Cambria" panose="02040503050406030204" pitchFamily="18" charset="0"/>
          </a:endParaRPr>
        </a:p>
      </dgm:t>
    </dgm:pt>
    <dgm:pt modelId="{393B66CF-FD83-4001-886E-48982A323D1E}" type="sibTrans" cxnId="{15881664-B479-4B57-B06B-F7838405F1E7}">
      <dgm:prSet/>
      <dgm:spPr/>
      <dgm:t>
        <a:bodyPr/>
        <a:lstStyle/>
        <a:p>
          <a:endParaRPr lang="en-US" sz="2100">
            <a:latin typeface="Aptos" panose="020B0004020202020204" pitchFamily="34" charset="0"/>
            <a:ea typeface="Cambria" panose="02040503050406030204" pitchFamily="18" charset="0"/>
          </a:endParaRPr>
        </a:p>
      </dgm:t>
    </dgm:pt>
    <dgm:pt modelId="{3A8B25B3-A87E-4D6A-B075-90B33A927147}" type="pres">
      <dgm:prSet presAssocID="{07388575-53AD-4155-AF4B-1182A738C817}" presName="root" presStyleCnt="0">
        <dgm:presLayoutVars>
          <dgm:dir/>
          <dgm:resizeHandles val="exact"/>
        </dgm:presLayoutVars>
      </dgm:prSet>
      <dgm:spPr/>
    </dgm:pt>
    <dgm:pt modelId="{B23338E4-A26E-40B7-9A0F-BC323F84F8F2}" type="pres">
      <dgm:prSet presAssocID="{E005DFF8-9213-41FA-8DA4-1A352AD9B123}" presName="compNode" presStyleCnt="0"/>
      <dgm:spPr/>
    </dgm:pt>
    <dgm:pt modelId="{9130D0B2-D5F8-4D0C-B3D1-EFC9BF353892}" type="pres">
      <dgm:prSet presAssocID="{E005DFF8-9213-41FA-8DA4-1A352AD9B123}" presName="bgRect" presStyleLbl="bgShp" presStyleIdx="0" presStyleCnt="5"/>
      <dgm:spPr/>
    </dgm:pt>
    <dgm:pt modelId="{4C3BB3C4-D48C-46B1-8A32-9E3951CBB395}" type="pres">
      <dgm:prSet presAssocID="{E005DFF8-9213-41FA-8DA4-1A352AD9B123}" presName="iconRect" presStyleLbl="node1" presStyleIdx="0" presStyleCnt="5"/>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rocessor"/>
        </a:ext>
      </dgm:extLst>
    </dgm:pt>
    <dgm:pt modelId="{1F723BC6-5744-4673-A96B-225E8AAF85EB}" type="pres">
      <dgm:prSet presAssocID="{E005DFF8-9213-41FA-8DA4-1A352AD9B123}" presName="spaceRect" presStyleCnt="0"/>
      <dgm:spPr/>
    </dgm:pt>
    <dgm:pt modelId="{B87462E3-B2C6-419A-9325-3F627D30FBAC}" type="pres">
      <dgm:prSet presAssocID="{E005DFF8-9213-41FA-8DA4-1A352AD9B123}" presName="parTx" presStyleLbl="revTx" presStyleIdx="0" presStyleCnt="5">
        <dgm:presLayoutVars>
          <dgm:chMax val="0"/>
          <dgm:chPref val="0"/>
        </dgm:presLayoutVars>
      </dgm:prSet>
      <dgm:spPr/>
    </dgm:pt>
    <dgm:pt modelId="{74B4F4B0-DD78-425B-B24D-2DDD9B9EEE5B}" type="pres">
      <dgm:prSet presAssocID="{84A9EEEF-B6BC-4E2D-B379-2E35CF316B71}" presName="sibTrans" presStyleCnt="0"/>
      <dgm:spPr/>
    </dgm:pt>
    <dgm:pt modelId="{DCC388F6-A70D-404E-9468-5D997AB517B0}" type="pres">
      <dgm:prSet presAssocID="{08C6AEBB-E1BE-4B95-B093-1B6A27485733}" presName="compNode" presStyleCnt="0"/>
      <dgm:spPr/>
    </dgm:pt>
    <dgm:pt modelId="{B3FDC2A5-017D-4E3C-99BE-889B931383F2}" type="pres">
      <dgm:prSet presAssocID="{08C6AEBB-E1BE-4B95-B093-1B6A27485733}" presName="bgRect" presStyleLbl="bgShp" presStyleIdx="1" presStyleCnt="5"/>
      <dgm:spPr/>
    </dgm:pt>
    <dgm:pt modelId="{CC26F1E9-A16F-492B-A2E6-52795D094E56}" type="pres">
      <dgm:prSet presAssocID="{08C6AEBB-E1BE-4B95-B093-1B6A27485733}" presName="iconRect" presStyleLbl="node1" presStyleIdx="1" presStyleCnt="5"/>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SB"/>
        </a:ext>
      </dgm:extLst>
    </dgm:pt>
    <dgm:pt modelId="{E240DB1B-542C-49A9-BFEC-D25F71F9D599}" type="pres">
      <dgm:prSet presAssocID="{08C6AEBB-E1BE-4B95-B093-1B6A27485733}" presName="spaceRect" presStyleCnt="0"/>
      <dgm:spPr/>
    </dgm:pt>
    <dgm:pt modelId="{DB47289C-841F-4AA3-9FCF-CD74B20F0644}" type="pres">
      <dgm:prSet presAssocID="{08C6AEBB-E1BE-4B95-B093-1B6A27485733}" presName="parTx" presStyleLbl="revTx" presStyleIdx="1" presStyleCnt="5">
        <dgm:presLayoutVars>
          <dgm:chMax val="0"/>
          <dgm:chPref val="0"/>
        </dgm:presLayoutVars>
      </dgm:prSet>
      <dgm:spPr/>
    </dgm:pt>
    <dgm:pt modelId="{502FAF1B-6626-43B8-BA0E-3FB2F6DFD68E}" type="pres">
      <dgm:prSet presAssocID="{58C01267-6BA1-44E9-A81F-DC281F61A696}" presName="sibTrans" presStyleCnt="0"/>
      <dgm:spPr/>
    </dgm:pt>
    <dgm:pt modelId="{ED7492C4-9DBC-4B5D-89A4-2CB7E5037265}" type="pres">
      <dgm:prSet presAssocID="{F2EE30C0-7B90-412C-9191-B26D2BF8793A}" presName="compNode" presStyleCnt="0"/>
      <dgm:spPr/>
    </dgm:pt>
    <dgm:pt modelId="{EEB9BB86-2819-4BB3-B276-7575810710AA}" type="pres">
      <dgm:prSet presAssocID="{F2EE30C0-7B90-412C-9191-B26D2BF8793A}" presName="bgRect" presStyleLbl="bgShp" presStyleIdx="2" presStyleCnt="5"/>
      <dgm:spPr/>
    </dgm:pt>
    <dgm:pt modelId="{099D9778-BD54-43DF-8E9C-71140C4A5329}" type="pres">
      <dgm:prSet presAssocID="{F2EE30C0-7B90-412C-9191-B26D2BF8793A}" presName="iconRect" presStyleLbl="node1" presStyleIdx="2" presStyleCnt="5"/>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omputer"/>
        </a:ext>
      </dgm:extLst>
    </dgm:pt>
    <dgm:pt modelId="{83290F8B-66E6-4808-AD2F-76614182471A}" type="pres">
      <dgm:prSet presAssocID="{F2EE30C0-7B90-412C-9191-B26D2BF8793A}" presName="spaceRect" presStyleCnt="0"/>
      <dgm:spPr/>
    </dgm:pt>
    <dgm:pt modelId="{98D707D8-583D-4C18-A11E-47506727DB84}" type="pres">
      <dgm:prSet presAssocID="{F2EE30C0-7B90-412C-9191-B26D2BF8793A}" presName="parTx" presStyleLbl="revTx" presStyleIdx="2" presStyleCnt="5">
        <dgm:presLayoutVars>
          <dgm:chMax val="0"/>
          <dgm:chPref val="0"/>
        </dgm:presLayoutVars>
      </dgm:prSet>
      <dgm:spPr/>
    </dgm:pt>
    <dgm:pt modelId="{92C39907-5341-4987-BFE6-36694DE23600}" type="pres">
      <dgm:prSet presAssocID="{680DBE87-1BDA-4A2A-9456-FEE14311D982}" presName="sibTrans" presStyleCnt="0"/>
      <dgm:spPr/>
    </dgm:pt>
    <dgm:pt modelId="{B9B4A9F3-3332-43F4-9A4F-D89402DB77FE}" type="pres">
      <dgm:prSet presAssocID="{E4660077-0DDD-41CE-8A46-D18A5F74A614}" presName="compNode" presStyleCnt="0"/>
      <dgm:spPr/>
    </dgm:pt>
    <dgm:pt modelId="{D550FA0B-68A9-45D5-AD73-9546823A0A73}" type="pres">
      <dgm:prSet presAssocID="{E4660077-0DDD-41CE-8A46-D18A5F74A614}" presName="bgRect" presStyleLbl="bgShp" presStyleIdx="3" presStyleCnt="5" custLinFactNeighborX="29181" custLinFactNeighborY="5967"/>
      <dgm:spPr/>
    </dgm:pt>
    <dgm:pt modelId="{7EBAD342-C659-4696-8D2E-8F9282F561BF}" type="pres">
      <dgm:prSet presAssocID="{E4660077-0DDD-41CE-8A46-D18A5F74A614}" presName="iconRect" presStyleLbl="node1" presStyleIdx="3" presStyleCnt="5"/>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luetooth"/>
        </a:ext>
      </dgm:extLst>
    </dgm:pt>
    <dgm:pt modelId="{DBBCF0CF-A0D3-49DE-816C-33503A6316AD}" type="pres">
      <dgm:prSet presAssocID="{E4660077-0DDD-41CE-8A46-D18A5F74A614}" presName="spaceRect" presStyleCnt="0"/>
      <dgm:spPr/>
    </dgm:pt>
    <dgm:pt modelId="{298E5F31-B560-4FA6-8378-12E400B56078}" type="pres">
      <dgm:prSet presAssocID="{E4660077-0DDD-41CE-8A46-D18A5F74A614}" presName="parTx" presStyleLbl="revTx" presStyleIdx="3" presStyleCnt="5">
        <dgm:presLayoutVars>
          <dgm:chMax val="0"/>
          <dgm:chPref val="0"/>
        </dgm:presLayoutVars>
      </dgm:prSet>
      <dgm:spPr/>
    </dgm:pt>
    <dgm:pt modelId="{14ADD82C-2BA2-4B9B-870F-22A39619691B}" type="pres">
      <dgm:prSet presAssocID="{33CC4A18-FEFA-4A92-85B1-D83B84F624FC}" presName="sibTrans" presStyleCnt="0"/>
      <dgm:spPr/>
    </dgm:pt>
    <dgm:pt modelId="{741FD517-A26E-48BF-8100-717D3960E9DB}" type="pres">
      <dgm:prSet presAssocID="{924E6EBF-6200-4983-BA76-B79A795A63B4}" presName="compNode" presStyleCnt="0"/>
      <dgm:spPr/>
    </dgm:pt>
    <dgm:pt modelId="{23C0E36B-5805-47C2-BDF1-0AAEBE823E64}" type="pres">
      <dgm:prSet presAssocID="{924E6EBF-6200-4983-BA76-B79A795A63B4}" presName="bgRect" presStyleLbl="bgShp" presStyleIdx="4" presStyleCnt="5"/>
      <dgm:spPr/>
    </dgm:pt>
    <dgm:pt modelId="{BA02BD70-4112-48FA-BE1E-577A8909E068}" type="pres">
      <dgm:prSet presAssocID="{924E6EBF-6200-4983-BA76-B79A795A63B4}" presName="iconRect" presStyleLbl="node1" presStyleIdx="4" presStyleCnt="5"/>
      <dgm:spPr>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hat Bubble"/>
        </a:ext>
      </dgm:extLst>
    </dgm:pt>
    <dgm:pt modelId="{8C47124D-26B0-47F9-8368-0DB07712D8BA}" type="pres">
      <dgm:prSet presAssocID="{924E6EBF-6200-4983-BA76-B79A795A63B4}" presName="spaceRect" presStyleCnt="0"/>
      <dgm:spPr/>
    </dgm:pt>
    <dgm:pt modelId="{ABF42896-0DB0-4B15-AF71-CB154A49C1A0}" type="pres">
      <dgm:prSet presAssocID="{924E6EBF-6200-4983-BA76-B79A795A63B4}" presName="parTx" presStyleLbl="revTx" presStyleIdx="4" presStyleCnt="5">
        <dgm:presLayoutVars>
          <dgm:chMax val="0"/>
          <dgm:chPref val="0"/>
        </dgm:presLayoutVars>
      </dgm:prSet>
      <dgm:spPr/>
    </dgm:pt>
  </dgm:ptLst>
  <dgm:cxnLst>
    <dgm:cxn modelId="{1A2FDF0F-75FD-470F-9456-29C992478D80}" srcId="{07388575-53AD-4155-AF4B-1182A738C817}" destId="{E005DFF8-9213-41FA-8DA4-1A352AD9B123}" srcOrd="0" destOrd="0" parTransId="{3DBC4C04-3832-4C01-A142-99296A3E2384}" sibTransId="{84A9EEEF-B6BC-4E2D-B379-2E35CF316B71}"/>
    <dgm:cxn modelId="{72717716-C15B-466F-855E-97D4E300523D}" srcId="{07388575-53AD-4155-AF4B-1182A738C817}" destId="{F2EE30C0-7B90-412C-9191-B26D2BF8793A}" srcOrd="2" destOrd="0" parTransId="{B24763C0-AC18-48C9-9297-1E917BAE53E0}" sibTransId="{680DBE87-1BDA-4A2A-9456-FEE14311D982}"/>
    <dgm:cxn modelId="{E9F88E17-311F-4242-B568-A6E0125C6BA8}" type="presOf" srcId="{08C6AEBB-E1BE-4B95-B093-1B6A27485733}" destId="{DB47289C-841F-4AA3-9FCF-CD74B20F0644}" srcOrd="0" destOrd="0" presId="urn:microsoft.com/office/officeart/2018/2/layout/IconVerticalSolidList"/>
    <dgm:cxn modelId="{E23C9D2E-2133-4F0A-A3CF-187E19CB2448}" srcId="{07388575-53AD-4155-AF4B-1182A738C817}" destId="{08C6AEBB-E1BE-4B95-B093-1B6A27485733}" srcOrd="1" destOrd="0" parTransId="{D3166BD2-CCD9-4D15-A18F-7244F7704C10}" sibTransId="{58C01267-6BA1-44E9-A81F-DC281F61A696}"/>
    <dgm:cxn modelId="{803BD531-6362-47D8-9AB3-DE0CDE85384A}" type="presOf" srcId="{F2EE30C0-7B90-412C-9191-B26D2BF8793A}" destId="{98D707D8-583D-4C18-A11E-47506727DB84}" srcOrd="0" destOrd="0" presId="urn:microsoft.com/office/officeart/2018/2/layout/IconVerticalSolidList"/>
    <dgm:cxn modelId="{D6BAF248-1590-48CA-8362-B4A42BA33D6B}" type="presOf" srcId="{E005DFF8-9213-41FA-8DA4-1A352AD9B123}" destId="{B87462E3-B2C6-419A-9325-3F627D30FBAC}" srcOrd="0" destOrd="0" presId="urn:microsoft.com/office/officeart/2018/2/layout/IconVerticalSolidList"/>
    <dgm:cxn modelId="{38F57E57-A8F8-4A7E-9A9B-6486DEC07537}" type="presOf" srcId="{07388575-53AD-4155-AF4B-1182A738C817}" destId="{3A8B25B3-A87E-4D6A-B075-90B33A927147}" srcOrd="0" destOrd="0" presId="urn:microsoft.com/office/officeart/2018/2/layout/IconVerticalSolidList"/>
    <dgm:cxn modelId="{B492CD5C-05C9-45E3-A997-207F9AC9466B}" srcId="{07388575-53AD-4155-AF4B-1182A738C817}" destId="{E4660077-0DDD-41CE-8A46-D18A5F74A614}" srcOrd="3" destOrd="0" parTransId="{4A8F6D98-FE21-41BA-B241-9DE3717FF88E}" sibTransId="{33CC4A18-FEFA-4A92-85B1-D83B84F624FC}"/>
    <dgm:cxn modelId="{15881664-B479-4B57-B06B-F7838405F1E7}" srcId="{07388575-53AD-4155-AF4B-1182A738C817}" destId="{924E6EBF-6200-4983-BA76-B79A795A63B4}" srcOrd="4" destOrd="0" parTransId="{B8EF48F2-7D1F-457A-906D-C63D3F9B8B00}" sibTransId="{393B66CF-FD83-4001-886E-48982A323D1E}"/>
    <dgm:cxn modelId="{B1799AB6-BC02-47A3-A9D2-51C0083791C0}" type="presOf" srcId="{E4660077-0DDD-41CE-8A46-D18A5F74A614}" destId="{298E5F31-B560-4FA6-8378-12E400B56078}" srcOrd="0" destOrd="0" presId="urn:microsoft.com/office/officeart/2018/2/layout/IconVerticalSolidList"/>
    <dgm:cxn modelId="{56DA51E8-5044-4488-A3F6-D402E4A20E7B}" type="presOf" srcId="{924E6EBF-6200-4983-BA76-B79A795A63B4}" destId="{ABF42896-0DB0-4B15-AF71-CB154A49C1A0}" srcOrd="0" destOrd="0" presId="urn:microsoft.com/office/officeart/2018/2/layout/IconVerticalSolidList"/>
    <dgm:cxn modelId="{CD800242-1BAB-4743-832E-6368AE5257BE}" type="presParOf" srcId="{3A8B25B3-A87E-4D6A-B075-90B33A927147}" destId="{B23338E4-A26E-40B7-9A0F-BC323F84F8F2}" srcOrd="0" destOrd="0" presId="urn:microsoft.com/office/officeart/2018/2/layout/IconVerticalSolidList"/>
    <dgm:cxn modelId="{8F343E84-1CE9-4090-9A92-7CF7A490EF73}" type="presParOf" srcId="{B23338E4-A26E-40B7-9A0F-BC323F84F8F2}" destId="{9130D0B2-D5F8-4D0C-B3D1-EFC9BF353892}" srcOrd="0" destOrd="0" presId="urn:microsoft.com/office/officeart/2018/2/layout/IconVerticalSolidList"/>
    <dgm:cxn modelId="{23D3EA36-97D6-4768-A7E0-929CC3E89DB5}" type="presParOf" srcId="{B23338E4-A26E-40B7-9A0F-BC323F84F8F2}" destId="{4C3BB3C4-D48C-46B1-8A32-9E3951CBB395}" srcOrd="1" destOrd="0" presId="urn:microsoft.com/office/officeart/2018/2/layout/IconVerticalSolidList"/>
    <dgm:cxn modelId="{F1655BAF-BCD2-4C41-BFA1-9122C3DAA3E0}" type="presParOf" srcId="{B23338E4-A26E-40B7-9A0F-BC323F84F8F2}" destId="{1F723BC6-5744-4673-A96B-225E8AAF85EB}" srcOrd="2" destOrd="0" presId="urn:microsoft.com/office/officeart/2018/2/layout/IconVerticalSolidList"/>
    <dgm:cxn modelId="{F664BB29-677C-4F5B-B881-DC5322EF886B}" type="presParOf" srcId="{B23338E4-A26E-40B7-9A0F-BC323F84F8F2}" destId="{B87462E3-B2C6-419A-9325-3F627D30FBAC}" srcOrd="3" destOrd="0" presId="urn:microsoft.com/office/officeart/2018/2/layout/IconVerticalSolidList"/>
    <dgm:cxn modelId="{79738652-F305-4299-9498-88EC03F59C14}" type="presParOf" srcId="{3A8B25B3-A87E-4D6A-B075-90B33A927147}" destId="{74B4F4B0-DD78-425B-B24D-2DDD9B9EEE5B}" srcOrd="1" destOrd="0" presId="urn:microsoft.com/office/officeart/2018/2/layout/IconVerticalSolidList"/>
    <dgm:cxn modelId="{D9FAC8CE-C301-47DA-B9F7-46C91038819C}" type="presParOf" srcId="{3A8B25B3-A87E-4D6A-B075-90B33A927147}" destId="{DCC388F6-A70D-404E-9468-5D997AB517B0}" srcOrd="2" destOrd="0" presId="urn:microsoft.com/office/officeart/2018/2/layout/IconVerticalSolidList"/>
    <dgm:cxn modelId="{31E0D815-0D33-4CAC-9559-54C3E0D6BC95}" type="presParOf" srcId="{DCC388F6-A70D-404E-9468-5D997AB517B0}" destId="{B3FDC2A5-017D-4E3C-99BE-889B931383F2}" srcOrd="0" destOrd="0" presId="urn:microsoft.com/office/officeart/2018/2/layout/IconVerticalSolidList"/>
    <dgm:cxn modelId="{8C08BF74-3229-4E0A-8DD8-D8BB40C73DF8}" type="presParOf" srcId="{DCC388F6-A70D-404E-9468-5D997AB517B0}" destId="{CC26F1E9-A16F-492B-A2E6-52795D094E56}" srcOrd="1" destOrd="0" presId="urn:microsoft.com/office/officeart/2018/2/layout/IconVerticalSolidList"/>
    <dgm:cxn modelId="{012FAD6C-ED29-49F3-A6E4-67817DE4A61A}" type="presParOf" srcId="{DCC388F6-A70D-404E-9468-5D997AB517B0}" destId="{E240DB1B-542C-49A9-BFEC-D25F71F9D599}" srcOrd="2" destOrd="0" presId="urn:microsoft.com/office/officeart/2018/2/layout/IconVerticalSolidList"/>
    <dgm:cxn modelId="{B0336081-9725-4D81-BB8B-292CF77ADA3D}" type="presParOf" srcId="{DCC388F6-A70D-404E-9468-5D997AB517B0}" destId="{DB47289C-841F-4AA3-9FCF-CD74B20F0644}" srcOrd="3" destOrd="0" presId="urn:microsoft.com/office/officeart/2018/2/layout/IconVerticalSolidList"/>
    <dgm:cxn modelId="{BCEF94A5-26BC-42F4-9770-800589DD126F}" type="presParOf" srcId="{3A8B25B3-A87E-4D6A-B075-90B33A927147}" destId="{502FAF1B-6626-43B8-BA0E-3FB2F6DFD68E}" srcOrd="3" destOrd="0" presId="urn:microsoft.com/office/officeart/2018/2/layout/IconVerticalSolidList"/>
    <dgm:cxn modelId="{18AA0636-DCBE-4AD8-AF4A-7BA22332F48F}" type="presParOf" srcId="{3A8B25B3-A87E-4D6A-B075-90B33A927147}" destId="{ED7492C4-9DBC-4B5D-89A4-2CB7E5037265}" srcOrd="4" destOrd="0" presId="urn:microsoft.com/office/officeart/2018/2/layout/IconVerticalSolidList"/>
    <dgm:cxn modelId="{3ED9845B-78D6-45B8-A94D-BF2592A951EE}" type="presParOf" srcId="{ED7492C4-9DBC-4B5D-89A4-2CB7E5037265}" destId="{EEB9BB86-2819-4BB3-B276-7575810710AA}" srcOrd="0" destOrd="0" presId="urn:microsoft.com/office/officeart/2018/2/layout/IconVerticalSolidList"/>
    <dgm:cxn modelId="{3BAC27A2-2E62-4D3B-A982-692D3E3DBEF5}" type="presParOf" srcId="{ED7492C4-9DBC-4B5D-89A4-2CB7E5037265}" destId="{099D9778-BD54-43DF-8E9C-71140C4A5329}" srcOrd="1" destOrd="0" presId="urn:microsoft.com/office/officeart/2018/2/layout/IconVerticalSolidList"/>
    <dgm:cxn modelId="{A0A24060-924E-4A7A-9439-87C4BAF229D8}" type="presParOf" srcId="{ED7492C4-9DBC-4B5D-89A4-2CB7E5037265}" destId="{83290F8B-66E6-4808-AD2F-76614182471A}" srcOrd="2" destOrd="0" presId="urn:microsoft.com/office/officeart/2018/2/layout/IconVerticalSolidList"/>
    <dgm:cxn modelId="{AAC64F0C-276B-4D5E-9286-0677B97AE366}" type="presParOf" srcId="{ED7492C4-9DBC-4B5D-89A4-2CB7E5037265}" destId="{98D707D8-583D-4C18-A11E-47506727DB84}" srcOrd="3" destOrd="0" presId="urn:microsoft.com/office/officeart/2018/2/layout/IconVerticalSolidList"/>
    <dgm:cxn modelId="{D04326F5-0718-4045-8854-877D82FD17D5}" type="presParOf" srcId="{3A8B25B3-A87E-4D6A-B075-90B33A927147}" destId="{92C39907-5341-4987-BFE6-36694DE23600}" srcOrd="5" destOrd="0" presId="urn:microsoft.com/office/officeart/2018/2/layout/IconVerticalSolidList"/>
    <dgm:cxn modelId="{E0F06B19-33ED-4DC3-B4D3-64A878076B34}" type="presParOf" srcId="{3A8B25B3-A87E-4D6A-B075-90B33A927147}" destId="{B9B4A9F3-3332-43F4-9A4F-D89402DB77FE}" srcOrd="6" destOrd="0" presId="urn:microsoft.com/office/officeart/2018/2/layout/IconVerticalSolidList"/>
    <dgm:cxn modelId="{D5EDB9EB-6B77-4E17-AB7E-2EC0B1BA998E}" type="presParOf" srcId="{B9B4A9F3-3332-43F4-9A4F-D89402DB77FE}" destId="{D550FA0B-68A9-45D5-AD73-9546823A0A73}" srcOrd="0" destOrd="0" presId="urn:microsoft.com/office/officeart/2018/2/layout/IconVerticalSolidList"/>
    <dgm:cxn modelId="{57D32490-DFCF-42C3-AE02-D2C798E7B83F}" type="presParOf" srcId="{B9B4A9F3-3332-43F4-9A4F-D89402DB77FE}" destId="{7EBAD342-C659-4696-8D2E-8F9282F561BF}" srcOrd="1" destOrd="0" presId="urn:microsoft.com/office/officeart/2018/2/layout/IconVerticalSolidList"/>
    <dgm:cxn modelId="{875612AB-8541-4B4E-BAF0-752C6E967B2E}" type="presParOf" srcId="{B9B4A9F3-3332-43F4-9A4F-D89402DB77FE}" destId="{DBBCF0CF-A0D3-49DE-816C-33503A6316AD}" srcOrd="2" destOrd="0" presId="urn:microsoft.com/office/officeart/2018/2/layout/IconVerticalSolidList"/>
    <dgm:cxn modelId="{551DC38E-1E8B-40D3-A26F-0F17D7280CA7}" type="presParOf" srcId="{B9B4A9F3-3332-43F4-9A4F-D89402DB77FE}" destId="{298E5F31-B560-4FA6-8378-12E400B56078}" srcOrd="3" destOrd="0" presId="urn:microsoft.com/office/officeart/2018/2/layout/IconVerticalSolidList"/>
    <dgm:cxn modelId="{FEA01727-0C8F-44DF-8299-FD9122C6F660}" type="presParOf" srcId="{3A8B25B3-A87E-4D6A-B075-90B33A927147}" destId="{14ADD82C-2BA2-4B9B-870F-22A39619691B}" srcOrd="7" destOrd="0" presId="urn:microsoft.com/office/officeart/2018/2/layout/IconVerticalSolidList"/>
    <dgm:cxn modelId="{E090B131-0584-46FD-88C1-CA0370162AE3}" type="presParOf" srcId="{3A8B25B3-A87E-4D6A-B075-90B33A927147}" destId="{741FD517-A26E-48BF-8100-717D3960E9DB}" srcOrd="8" destOrd="0" presId="urn:microsoft.com/office/officeart/2018/2/layout/IconVerticalSolidList"/>
    <dgm:cxn modelId="{212E4B41-9962-4C45-A1B8-7C2B9BB25705}" type="presParOf" srcId="{741FD517-A26E-48BF-8100-717D3960E9DB}" destId="{23C0E36B-5805-47C2-BDF1-0AAEBE823E64}" srcOrd="0" destOrd="0" presId="urn:microsoft.com/office/officeart/2018/2/layout/IconVerticalSolidList"/>
    <dgm:cxn modelId="{91B1BB37-4C5B-4FBC-9C49-CE4A1C2A151E}" type="presParOf" srcId="{741FD517-A26E-48BF-8100-717D3960E9DB}" destId="{BA02BD70-4112-48FA-BE1E-577A8909E068}" srcOrd="1" destOrd="0" presId="urn:microsoft.com/office/officeart/2018/2/layout/IconVerticalSolidList"/>
    <dgm:cxn modelId="{93A7F171-436C-4428-A92B-51E034D7A703}" type="presParOf" srcId="{741FD517-A26E-48BF-8100-717D3960E9DB}" destId="{8C47124D-26B0-47F9-8368-0DB07712D8BA}" srcOrd="2" destOrd="0" presId="urn:microsoft.com/office/officeart/2018/2/layout/IconVerticalSolidList"/>
    <dgm:cxn modelId="{60EDB646-3FA5-4719-BF3D-37939037BED1}" type="presParOf" srcId="{741FD517-A26E-48BF-8100-717D3960E9DB}" destId="{ABF42896-0DB0-4B15-AF71-CB154A49C1A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66CB8A-B259-4015-A970-D50C8B920E46}"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BB86CDB7-5F6E-48EE-B614-81A29459F592}">
      <dgm:prSet custT="1"/>
      <dgm:spPr/>
      <dgm:t>
        <a:bodyPr/>
        <a:lstStyle/>
        <a:p>
          <a:pPr algn="l">
            <a:lnSpc>
              <a:spcPct val="100000"/>
            </a:lnSpc>
          </a:pPr>
          <a:r>
            <a:rPr lang="tr-TR" sz="1800" b="1" dirty="0">
              <a:solidFill>
                <a:srgbClr val="FFAA5A"/>
              </a:solidFill>
              <a:latin typeface="Aptos" panose="020B0004020202020204" pitchFamily="34" charset="0"/>
            </a:rPr>
            <a:t>Biyometrik kimlik doğrulama yöntemleri </a:t>
          </a:r>
          <a:r>
            <a:rPr lang="en-US" sz="1800" dirty="0">
              <a:latin typeface="Aptos" panose="020B0004020202020204" pitchFamily="34" charset="0"/>
            </a:rPr>
            <a:t>- K</a:t>
          </a:r>
          <a:r>
            <a:rPr lang="tr-TR" sz="1800" dirty="0">
              <a:latin typeface="Aptos" panose="020B0004020202020204" pitchFamily="34" charset="0"/>
            </a:rPr>
            <a:t>imliği doğrulamak için bir kullanıcının benzersiz biyolojik özelliklerine güvenir. Bu özelliği, </a:t>
          </a:r>
          <a:r>
            <a:rPr lang="tr-TR" sz="1800" dirty="0" err="1">
              <a:latin typeface="Aptos" panose="020B0004020202020204" pitchFamily="34" charset="0"/>
            </a:rPr>
            <a:t>biyometriyi</a:t>
          </a:r>
          <a:r>
            <a:rPr lang="tr-TR" sz="1800" dirty="0">
              <a:latin typeface="Aptos" panose="020B0004020202020204" pitchFamily="34" charset="0"/>
            </a:rPr>
            <a:t> günümüzün en güvenli kimlik doğrulama yöntemlerinden biri yapar.</a:t>
          </a:r>
          <a:endParaRPr lang="en-US" sz="1800" dirty="0">
            <a:latin typeface="Aptos" panose="020B0004020202020204" pitchFamily="34" charset="0"/>
          </a:endParaRPr>
        </a:p>
      </dgm:t>
    </dgm:pt>
    <dgm:pt modelId="{DA2313F5-1EFC-428A-870B-8A1FED239120}" type="parTrans" cxnId="{234CAC5C-CFA9-4716-89B7-A41CFC4202A7}">
      <dgm:prSet/>
      <dgm:spPr/>
      <dgm:t>
        <a:bodyPr/>
        <a:lstStyle/>
        <a:p>
          <a:pPr algn="l"/>
          <a:endParaRPr lang="en-US" sz="2400">
            <a:latin typeface="Aptos" panose="020B0004020202020204" pitchFamily="34" charset="0"/>
          </a:endParaRPr>
        </a:p>
      </dgm:t>
    </dgm:pt>
    <dgm:pt modelId="{450870EF-B4CE-427C-B1A2-7398E76FF493}" type="sibTrans" cxnId="{234CAC5C-CFA9-4716-89B7-A41CFC4202A7}">
      <dgm:prSet/>
      <dgm:spPr/>
      <dgm:t>
        <a:bodyPr/>
        <a:lstStyle/>
        <a:p>
          <a:pPr algn="l">
            <a:lnSpc>
              <a:spcPct val="100000"/>
            </a:lnSpc>
          </a:pPr>
          <a:endParaRPr lang="en-US" sz="2400">
            <a:latin typeface="Aptos" panose="020B0004020202020204" pitchFamily="34" charset="0"/>
          </a:endParaRPr>
        </a:p>
      </dgm:t>
    </dgm:pt>
    <dgm:pt modelId="{634CF94B-FAE7-460C-9F39-267008906EA6}">
      <dgm:prSet custT="1"/>
      <dgm:spPr/>
      <dgm:t>
        <a:bodyPr/>
        <a:lstStyle/>
        <a:p>
          <a:pPr algn="l">
            <a:lnSpc>
              <a:spcPct val="100000"/>
            </a:lnSpc>
          </a:pPr>
          <a:r>
            <a:rPr lang="en-US" sz="1800" b="1" dirty="0">
              <a:solidFill>
                <a:srgbClr val="FFAA5A"/>
              </a:solidFill>
              <a:latin typeface="Aptos" panose="020B0004020202020204" pitchFamily="34" charset="0"/>
            </a:rPr>
            <a:t>QR </a:t>
          </a:r>
          <a:r>
            <a:rPr lang="tr-TR" sz="1800" b="1" dirty="0">
              <a:solidFill>
                <a:srgbClr val="FFAA5A"/>
              </a:solidFill>
              <a:latin typeface="Aptos" panose="020B0004020202020204" pitchFamily="34" charset="0"/>
            </a:rPr>
            <a:t>kod</a:t>
          </a:r>
          <a:r>
            <a:rPr lang="en-US" sz="1800" b="1" dirty="0">
              <a:solidFill>
                <a:srgbClr val="FFAA5A"/>
              </a:solidFill>
              <a:latin typeface="Aptos" panose="020B0004020202020204" pitchFamily="34" charset="0"/>
            </a:rPr>
            <a:t> </a:t>
          </a:r>
          <a:r>
            <a:rPr lang="en-US" sz="1800" dirty="0">
              <a:latin typeface="Aptos" panose="020B0004020202020204" pitchFamily="34" charset="0"/>
            </a:rPr>
            <a:t>– </a:t>
          </a:r>
          <a:r>
            <a:rPr lang="tr-TR" sz="1800" dirty="0">
              <a:latin typeface="Aptos" panose="020B0004020202020204" pitchFamily="34" charset="0"/>
            </a:rPr>
            <a:t>Bu kimlik doğrulama, genellikle kullanıcı kimlik doğrulaması ve işlem doğrulaması için kullanılır. İşlem doğrulaması için tipik bir akış, kullanıcının internet bankacılığı web uygulamasına giriş yapması ve bir ödeme emri açmasıyla başlar.</a:t>
          </a:r>
          <a:endParaRPr lang="en-US" sz="1800" dirty="0">
            <a:latin typeface="Aptos" panose="020B0004020202020204" pitchFamily="34" charset="0"/>
          </a:endParaRPr>
        </a:p>
      </dgm:t>
    </dgm:pt>
    <dgm:pt modelId="{5A042D36-3FF8-4E89-95CB-013518B892AB}" type="parTrans" cxnId="{8A26350D-2895-4791-A70E-CEAF0DEB37A3}">
      <dgm:prSet/>
      <dgm:spPr/>
      <dgm:t>
        <a:bodyPr/>
        <a:lstStyle/>
        <a:p>
          <a:pPr algn="l"/>
          <a:endParaRPr lang="en-US" sz="2400">
            <a:latin typeface="Aptos" panose="020B0004020202020204" pitchFamily="34" charset="0"/>
          </a:endParaRPr>
        </a:p>
      </dgm:t>
    </dgm:pt>
    <dgm:pt modelId="{6CD87ED6-A083-40D6-9D46-077D5EC35B7A}" type="sibTrans" cxnId="{8A26350D-2895-4791-A70E-CEAF0DEB37A3}">
      <dgm:prSet/>
      <dgm:spPr/>
      <dgm:t>
        <a:bodyPr/>
        <a:lstStyle/>
        <a:p>
          <a:pPr algn="l">
            <a:lnSpc>
              <a:spcPct val="100000"/>
            </a:lnSpc>
          </a:pPr>
          <a:endParaRPr lang="en-US" sz="2400">
            <a:latin typeface="Aptos" panose="020B0004020202020204" pitchFamily="34" charset="0"/>
          </a:endParaRPr>
        </a:p>
      </dgm:t>
    </dgm:pt>
    <dgm:pt modelId="{9D244CE7-90F9-418A-97AD-5F0B6788DE88}">
      <dgm:prSet custT="1"/>
      <dgm:spPr/>
      <dgm:t>
        <a:bodyPr/>
        <a:lstStyle/>
        <a:p>
          <a:pPr algn="l">
            <a:lnSpc>
              <a:spcPct val="100000"/>
            </a:lnSpc>
          </a:pPr>
          <a:r>
            <a:rPr lang="en-US" sz="1800" b="1" dirty="0">
              <a:solidFill>
                <a:srgbClr val="FFAA5A"/>
              </a:solidFill>
              <a:latin typeface="Aptos" panose="020B0004020202020204" pitchFamily="34" charset="0"/>
            </a:rPr>
            <a:t>SMS </a:t>
          </a:r>
          <a:r>
            <a:rPr lang="tr-TR" sz="1800" b="1" dirty="0">
              <a:solidFill>
                <a:srgbClr val="FFAA5A"/>
              </a:solidFill>
              <a:latin typeface="Aptos" panose="020B0004020202020204" pitchFamily="34" charset="0"/>
            </a:rPr>
            <a:t>(kısa mesaj) </a:t>
          </a:r>
          <a:r>
            <a:rPr lang="en-US" sz="1800" b="1" dirty="0">
              <a:solidFill>
                <a:srgbClr val="FFAA5A"/>
              </a:solidFill>
              <a:latin typeface="Aptos" panose="020B0004020202020204" pitchFamily="34" charset="0"/>
            </a:rPr>
            <a:t> </a:t>
          </a:r>
          <a:r>
            <a:rPr lang="en-US" sz="1800" dirty="0">
              <a:latin typeface="Aptos" panose="020B0004020202020204" pitchFamily="34" charset="0"/>
            </a:rPr>
            <a:t>- </a:t>
          </a:r>
          <a:r>
            <a:rPr lang="tr-TR" sz="1800" dirty="0">
              <a:latin typeface="Aptos" panose="020B0004020202020204" pitchFamily="34" charset="0"/>
            </a:rPr>
            <a:t>Bu basit ama etkili kimlik doğrulama yöntemi, çevrimiçi ödemelerin kimlik doğrulamasını tamamlamak için kullanılan tek kullanımlık şifreyi içeren bir SMS mesajının kullanıcının cep telefonuna gönderilmesini içerir.</a:t>
          </a:r>
          <a:endParaRPr lang="en-US" sz="1800" dirty="0">
            <a:latin typeface="Aptos" panose="020B0004020202020204" pitchFamily="34" charset="0"/>
          </a:endParaRPr>
        </a:p>
      </dgm:t>
    </dgm:pt>
    <dgm:pt modelId="{41F411F1-F4BE-422E-A6E1-37494FB3F4F7}" type="parTrans" cxnId="{864C0DC9-7125-4858-9DD4-C0A6AD0A44FD}">
      <dgm:prSet/>
      <dgm:spPr/>
      <dgm:t>
        <a:bodyPr/>
        <a:lstStyle/>
        <a:p>
          <a:pPr algn="l"/>
          <a:endParaRPr lang="en-US" sz="2400">
            <a:latin typeface="Aptos" panose="020B0004020202020204" pitchFamily="34" charset="0"/>
          </a:endParaRPr>
        </a:p>
      </dgm:t>
    </dgm:pt>
    <dgm:pt modelId="{5A9E9AFB-F1AF-4850-8166-AE28BAB633CE}" type="sibTrans" cxnId="{864C0DC9-7125-4858-9DD4-C0A6AD0A44FD}">
      <dgm:prSet/>
      <dgm:spPr/>
      <dgm:t>
        <a:bodyPr/>
        <a:lstStyle/>
        <a:p>
          <a:pPr algn="l">
            <a:lnSpc>
              <a:spcPct val="100000"/>
            </a:lnSpc>
          </a:pPr>
          <a:endParaRPr lang="en-US" sz="2400">
            <a:latin typeface="Aptos" panose="020B0004020202020204" pitchFamily="34" charset="0"/>
          </a:endParaRPr>
        </a:p>
      </dgm:t>
    </dgm:pt>
    <dgm:pt modelId="{99BD6145-91C4-415C-B0C8-0E6229F36F33}">
      <dgm:prSet custT="1"/>
      <dgm:spPr/>
      <dgm:t>
        <a:bodyPr/>
        <a:lstStyle/>
        <a:p>
          <a:pPr algn="l">
            <a:lnSpc>
              <a:spcPct val="100000"/>
            </a:lnSpc>
          </a:pPr>
          <a:r>
            <a:rPr lang="tr-TR" sz="1800" b="1" dirty="0">
              <a:solidFill>
                <a:srgbClr val="FFAA5A"/>
              </a:solidFill>
              <a:latin typeface="Aptos" panose="020B0004020202020204" pitchFamily="34" charset="0"/>
            </a:rPr>
            <a:t>Anlık bildirimle kimlik doğrulama yöntemi</a:t>
          </a:r>
          <a:r>
            <a:rPr lang="en-US" sz="1800" dirty="0">
              <a:latin typeface="Aptos" panose="020B0004020202020204" pitchFamily="34" charset="0"/>
            </a:rPr>
            <a:t>- </a:t>
          </a:r>
          <a:r>
            <a:rPr lang="tr-TR" sz="1800" dirty="0">
              <a:latin typeface="Aptos" panose="020B0004020202020204" pitchFamily="34" charset="0"/>
            </a:rPr>
            <a:t>Bir kullanıcının cihazındaki uygulamaya bir kimlik doğrulama girişimi hakkında bilgi veren bir bildirim gönderir.</a:t>
          </a:r>
          <a:endParaRPr lang="en-US" sz="1800" dirty="0">
            <a:latin typeface="Aptos" panose="020B0004020202020204" pitchFamily="34" charset="0"/>
          </a:endParaRPr>
        </a:p>
      </dgm:t>
    </dgm:pt>
    <dgm:pt modelId="{B0803085-B0EF-4B21-84A7-281520DEC42C}" type="parTrans" cxnId="{F22C87A3-235D-485F-911E-618B1DFFEA92}">
      <dgm:prSet/>
      <dgm:spPr/>
      <dgm:t>
        <a:bodyPr/>
        <a:lstStyle/>
        <a:p>
          <a:pPr algn="l"/>
          <a:endParaRPr lang="en-US" sz="2400">
            <a:latin typeface="Aptos" panose="020B0004020202020204" pitchFamily="34" charset="0"/>
          </a:endParaRPr>
        </a:p>
      </dgm:t>
    </dgm:pt>
    <dgm:pt modelId="{3834CE45-09D9-46E5-A9FC-186119A3AFAA}" type="sibTrans" cxnId="{F22C87A3-235D-485F-911E-618B1DFFEA92}">
      <dgm:prSet/>
      <dgm:spPr/>
      <dgm:t>
        <a:bodyPr/>
        <a:lstStyle/>
        <a:p>
          <a:pPr algn="l"/>
          <a:endParaRPr lang="en-US" sz="2400">
            <a:latin typeface="Aptos" panose="020B0004020202020204" pitchFamily="34" charset="0"/>
          </a:endParaRPr>
        </a:p>
      </dgm:t>
    </dgm:pt>
    <dgm:pt modelId="{B25A5FE4-3ECA-4BEB-BB3A-1AE296B9BBDA}" type="pres">
      <dgm:prSet presAssocID="{CF66CB8A-B259-4015-A970-D50C8B920E46}" presName="root" presStyleCnt="0">
        <dgm:presLayoutVars>
          <dgm:dir/>
          <dgm:resizeHandles val="exact"/>
        </dgm:presLayoutVars>
      </dgm:prSet>
      <dgm:spPr/>
    </dgm:pt>
    <dgm:pt modelId="{B26648B5-74CE-40FC-A0E6-FBC1B0A0A71E}" type="pres">
      <dgm:prSet presAssocID="{CF66CB8A-B259-4015-A970-D50C8B920E46}" presName="container" presStyleCnt="0">
        <dgm:presLayoutVars>
          <dgm:dir/>
          <dgm:resizeHandles val="exact"/>
        </dgm:presLayoutVars>
      </dgm:prSet>
      <dgm:spPr/>
    </dgm:pt>
    <dgm:pt modelId="{602A22AB-1266-4983-8F0C-D7042E814F73}" type="pres">
      <dgm:prSet presAssocID="{BB86CDB7-5F6E-48EE-B614-81A29459F592}" presName="compNode" presStyleCnt="0"/>
      <dgm:spPr/>
    </dgm:pt>
    <dgm:pt modelId="{E823D54F-33F2-470B-BB76-18C9C1C2E44F}" type="pres">
      <dgm:prSet presAssocID="{BB86CDB7-5F6E-48EE-B614-81A29459F592}" presName="iconBgRect" presStyleLbl="bgShp" presStyleIdx="0" presStyleCnt="4"/>
      <dgm:spPr>
        <a:solidFill>
          <a:srgbClr val="92BAB5"/>
        </a:solidFill>
      </dgm:spPr>
    </dgm:pt>
    <dgm:pt modelId="{963CF49C-DD67-48D6-B25D-DA917283103F}" type="pres">
      <dgm:prSet presAssocID="{BB86CDB7-5F6E-48EE-B614-81A29459F59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inger Print"/>
        </a:ext>
      </dgm:extLst>
    </dgm:pt>
    <dgm:pt modelId="{288703E0-0435-450D-9C5F-FE8F586FE9FA}" type="pres">
      <dgm:prSet presAssocID="{BB86CDB7-5F6E-48EE-B614-81A29459F592}" presName="spaceRect" presStyleCnt="0"/>
      <dgm:spPr/>
    </dgm:pt>
    <dgm:pt modelId="{6E04035A-43A2-4C42-B5D7-FC75FD186FDE}" type="pres">
      <dgm:prSet presAssocID="{BB86CDB7-5F6E-48EE-B614-81A29459F592}" presName="textRect" presStyleLbl="revTx" presStyleIdx="0" presStyleCnt="4">
        <dgm:presLayoutVars>
          <dgm:chMax val="1"/>
          <dgm:chPref val="1"/>
        </dgm:presLayoutVars>
      </dgm:prSet>
      <dgm:spPr/>
    </dgm:pt>
    <dgm:pt modelId="{5B58268C-591D-4F0D-868D-04F05D560682}" type="pres">
      <dgm:prSet presAssocID="{450870EF-B4CE-427C-B1A2-7398E76FF493}" presName="sibTrans" presStyleLbl="sibTrans2D1" presStyleIdx="0" presStyleCnt="0"/>
      <dgm:spPr/>
    </dgm:pt>
    <dgm:pt modelId="{3CE6740B-DB94-4AEA-AEA7-041CE5F725C6}" type="pres">
      <dgm:prSet presAssocID="{634CF94B-FAE7-460C-9F39-267008906EA6}" presName="compNode" presStyleCnt="0"/>
      <dgm:spPr/>
    </dgm:pt>
    <dgm:pt modelId="{924E3923-A064-4F64-B7D8-7DAA4261FD99}" type="pres">
      <dgm:prSet presAssocID="{634CF94B-FAE7-460C-9F39-267008906EA6}" presName="iconBgRect" presStyleLbl="bgShp" presStyleIdx="1" presStyleCnt="4"/>
      <dgm:spPr>
        <a:solidFill>
          <a:srgbClr val="92BAB5"/>
        </a:solidFill>
      </dgm:spPr>
    </dgm:pt>
    <dgm:pt modelId="{D806C199-68C6-43BA-997E-11C453B95579}" type="pres">
      <dgm:prSet presAssocID="{634CF94B-FAE7-460C-9F39-267008906EA6}" presName="iconRect" presStyleLbl="node1" presStyleIdx="1" presStyleCnt="4"/>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QR Code with solid fill"/>
        </a:ext>
      </dgm:extLst>
    </dgm:pt>
    <dgm:pt modelId="{5B9C3A42-5D49-4499-8B77-8B92B4DD89C6}" type="pres">
      <dgm:prSet presAssocID="{634CF94B-FAE7-460C-9F39-267008906EA6}" presName="spaceRect" presStyleCnt="0"/>
      <dgm:spPr/>
    </dgm:pt>
    <dgm:pt modelId="{7AF72544-A81F-415A-A1AE-538A30C52872}" type="pres">
      <dgm:prSet presAssocID="{634CF94B-FAE7-460C-9F39-267008906EA6}" presName="textRect" presStyleLbl="revTx" presStyleIdx="1" presStyleCnt="4">
        <dgm:presLayoutVars>
          <dgm:chMax val="1"/>
          <dgm:chPref val="1"/>
        </dgm:presLayoutVars>
      </dgm:prSet>
      <dgm:spPr/>
    </dgm:pt>
    <dgm:pt modelId="{40B5E60E-B047-4FC2-BBB4-EE5DC3ADA357}" type="pres">
      <dgm:prSet presAssocID="{6CD87ED6-A083-40D6-9D46-077D5EC35B7A}" presName="sibTrans" presStyleLbl="sibTrans2D1" presStyleIdx="0" presStyleCnt="0"/>
      <dgm:spPr/>
    </dgm:pt>
    <dgm:pt modelId="{F45DA4CC-02DA-4C0D-9F4B-B65429DEC267}" type="pres">
      <dgm:prSet presAssocID="{9D244CE7-90F9-418A-97AD-5F0B6788DE88}" presName="compNode" presStyleCnt="0"/>
      <dgm:spPr/>
    </dgm:pt>
    <dgm:pt modelId="{7B4DF397-110A-4BC2-B444-BA462783F3B6}" type="pres">
      <dgm:prSet presAssocID="{9D244CE7-90F9-418A-97AD-5F0B6788DE88}" presName="iconBgRect" presStyleLbl="bgShp" presStyleIdx="2" presStyleCnt="4"/>
      <dgm:spPr>
        <a:solidFill>
          <a:srgbClr val="92BAB5"/>
        </a:solidFill>
      </dgm:spPr>
    </dgm:pt>
    <dgm:pt modelId="{254608E7-491F-4725-9F1B-BEB9394DFE2C}" type="pres">
      <dgm:prSet presAssocID="{9D244CE7-90F9-418A-97AD-5F0B6788DE88}" presName="iconRect" presStyleLbl="node1" presStyleIdx="2" presStyleCnt="4"/>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mart Phone"/>
        </a:ext>
      </dgm:extLst>
    </dgm:pt>
    <dgm:pt modelId="{84FE26ED-A003-4BC6-A45D-CC3F3AE9221A}" type="pres">
      <dgm:prSet presAssocID="{9D244CE7-90F9-418A-97AD-5F0B6788DE88}" presName="spaceRect" presStyleCnt="0"/>
      <dgm:spPr/>
    </dgm:pt>
    <dgm:pt modelId="{F800F481-AF1F-4D17-9891-DA6CE1884DDA}" type="pres">
      <dgm:prSet presAssocID="{9D244CE7-90F9-418A-97AD-5F0B6788DE88}" presName="textRect" presStyleLbl="revTx" presStyleIdx="2" presStyleCnt="4">
        <dgm:presLayoutVars>
          <dgm:chMax val="1"/>
          <dgm:chPref val="1"/>
        </dgm:presLayoutVars>
      </dgm:prSet>
      <dgm:spPr/>
    </dgm:pt>
    <dgm:pt modelId="{B2CE8123-9CCA-40A6-A3F7-40FCC172F772}" type="pres">
      <dgm:prSet presAssocID="{5A9E9AFB-F1AF-4850-8166-AE28BAB633CE}" presName="sibTrans" presStyleLbl="sibTrans2D1" presStyleIdx="0" presStyleCnt="0"/>
      <dgm:spPr/>
    </dgm:pt>
    <dgm:pt modelId="{51D6C2EE-3C6A-4518-9868-16BA776B4C3B}" type="pres">
      <dgm:prSet presAssocID="{99BD6145-91C4-415C-B0C8-0E6229F36F33}" presName="compNode" presStyleCnt="0"/>
      <dgm:spPr/>
    </dgm:pt>
    <dgm:pt modelId="{64532C52-9661-4A94-89D2-CDF1A45EEBCF}" type="pres">
      <dgm:prSet presAssocID="{99BD6145-91C4-415C-B0C8-0E6229F36F33}" presName="iconBgRect" presStyleLbl="bgShp" presStyleIdx="3" presStyleCnt="4"/>
      <dgm:spPr>
        <a:solidFill>
          <a:srgbClr val="92BAB5"/>
        </a:solidFill>
      </dgm:spPr>
    </dgm:pt>
    <dgm:pt modelId="{459F6C96-D51D-4E5B-A3D3-1915DE99F103}" type="pres">
      <dgm:prSet presAssocID="{99BD6145-91C4-415C-B0C8-0E6229F36F3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Key"/>
        </a:ext>
      </dgm:extLst>
    </dgm:pt>
    <dgm:pt modelId="{04FC51A0-B330-4D6A-9AEF-27EBEB63643F}" type="pres">
      <dgm:prSet presAssocID="{99BD6145-91C4-415C-B0C8-0E6229F36F33}" presName="spaceRect" presStyleCnt="0"/>
      <dgm:spPr/>
    </dgm:pt>
    <dgm:pt modelId="{94221224-6287-4712-9523-4041E99092C8}" type="pres">
      <dgm:prSet presAssocID="{99BD6145-91C4-415C-B0C8-0E6229F36F33}" presName="textRect" presStyleLbl="revTx" presStyleIdx="3" presStyleCnt="4">
        <dgm:presLayoutVars>
          <dgm:chMax val="1"/>
          <dgm:chPref val="1"/>
        </dgm:presLayoutVars>
      </dgm:prSet>
      <dgm:spPr/>
    </dgm:pt>
  </dgm:ptLst>
  <dgm:cxnLst>
    <dgm:cxn modelId="{8A26350D-2895-4791-A70E-CEAF0DEB37A3}" srcId="{CF66CB8A-B259-4015-A970-D50C8B920E46}" destId="{634CF94B-FAE7-460C-9F39-267008906EA6}" srcOrd="1" destOrd="0" parTransId="{5A042D36-3FF8-4E89-95CB-013518B892AB}" sibTransId="{6CD87ED6-A083-40D6-9D46-077D5EC35B7A}"/>
    <dgm:cxn modelId="{EB646D19-E967-418D-B310-FCC8C9C6FE5D}" type="presOf" srcId="{450870EF-B4CE-427C-B1A2-7398E76FF493}" destId="{5B58268C-591D-4F0D-868D-04F05D560682}" srcOrd="0" destOrd="0" presId="urn:microsoft.com/office/officeart/2018/2/layout/IconCircleList"/>
    <dgm:cxn modelId="{1C52651C-8D76-43FD-855A-4A4A02FC322F}" type="presOf" srcId="{9D244CE7-90F9-418A-97AD-5F0B6788DE88}" destId="{F800F481-AF1F-4D17-9891-DA6CE1884DDA}" srcOrd="0" destOrd="0" presId="urn:microsoft.com/office/officeart/2018/2/layout/IconCircleList"/>
    <dgm:cxn modelId="{57CC5755-76AD-45CE-B88F-3F4D88BE09EF}" type="presOf" srcId="{634CF94B-FAE7-460C-9F39-267008906EA6}" destId="{7AF72544-A81F-415A-A1AE-538A30C52872}" srcOrd="0" destOrd="0" presId="urn:microsoft.com/office/officeart/2018/2/layout/IconCircleList"/>
    <dgm:cxn modelId="{234CAC5C-CFA9-4716-89B7-A41CFC4202A7}" srcId="{CF66CB8A-B259-4015-A970-D50C8B920E46}" destId="{BB86CDB7-5F6E-48EE-B614-81A29459F592}" srcOrd="0" destOrd="0" parTransId="{DA2313F5-1EFC-428A-870B-8A1FED239120}" sibTransId="{450870EF-B4CE-427C-B1A2-7398E76FF493}"/>
    <dgm:cxn modelId="{CEB9F561-33B7-4801-A0F5-DE7374F5BA59}" type="presOf" srcId="{5A9E9AFB-F1AF-4850-8166-AE28BAB633CE}" destId="{B2CE8123-9CCA-40A6-A3F7-40FCC172F772}" srcOrd="0" destOrd="0" presId="urn:microsoft.com/office/officeart/2018/2/layout/IconCircleList"/>
    <dgm:cxn modelId="{6E7BF78D-406C-44D0-8128-8CC08AF1B7C1}" type="presOf" srcId="{CF66CB8A-B259-4015-A970-D50C8B920E46}" destId="{B25A5FE4-3ECA-4BEB-BB3A-1AE296B9BBDA}" srcOrd="0" destOrd="0" presId="urn:microsoft.com/office/officeart/2018/2/layout/IconCircleList"/>
    <dgm:cxn modelId="{F22C87A3-235D-485F-911E-618B1DFFEA92}" srcId="{CF66CB8A-B259-4015-A970-D50C8B920E46}" destId="{99BD6145-91C4-415C-B0C8-0E6229F36F33}" srcOrd="3" destOrd="0" parTransId="{B0803085-B0EF-4B21-84A7-281520DEC42C}" sibTransId="{3834CE45-09D9-46E5-A9FC-186119A3AFAA}"/>
    <dgm:cxn modelId="{864C0DC9-7125-4858-9DD4-C0A6AD0A44FD}" srcId="{CF66CB8A-B259-4015-A970-D50C8B920E46}" destId="{9D244CE7-90F9-418A-97AD-5F0B6788DE88}" srcOrd="2" destOrd="0" parTransId="{41F411F1-F4BE-422E-A6E1-37494FB3F4F7}" sibTransId="{5A9E9AFB-F1AF-4850-8166-AE28BAB633CE}"/>
    <dgm:cxn modelId="{109BECEC-623C-405D-A2DB-DFCB7CB1C181}" type="presOf" srcId="{BB86CDB7-5F6E-48EE-B614-81A29459F592}" destId="{6E04035A-43A2-4C42-B5D7-FC75FD186FDE}" srcOrd="0" destOrd="0" presId="urn:microsoft.com/office/officeart/2018/2/layout/IconCircleList"/>
    <dgm:cxn modelId="{B76205F8-966F-4D91-99DD-48A423C9688D}" type="presOf" srcId="{6CD87ED6-A083-40D6-9D46-077D5EC35B7A}" destId="{40B5E60E-B047-4FC2-BBB4-EE5DC3ADA357}" srcOrd="0" destOrd="0" presId="urn:microsoft.com/office/officeart/2018/2/layout/IconCircleList"/>
    <dgm:cxn modelId="{7DB81CF8-F5FB-40EB-A388-A89A2391630C}" type="presOf" srcId="{99BD6145-91C4-415C-B0C8-0E6229F36F33}" destId="{94221224-6287-4712-9523-4041E99092C8}" srcOrd="0" destOrd="0" presId="urn:microsoft.com/office/officeart/2018/2/layout/IconCircleList"/>
    <dgm:cxn modelId="{858271A6-30D4-45B0-841D-C7053C828ECB}" type="presParOf" srcId="{B25A5FE4-3ECA-4BEB-BB3A-1AE296B9BBDA}" destId="{B26648B5-74CE-40FC-A0E6-FBC1B0A0A71E}" srcOrd="0" destOrd="0" presId="urn:microsoft.com/office/officeart/2018/2/layout/IconCircleList"/>
    <dgm:cxn modelId="{42E35DE5-1E0C-4E4D-A8A6-8BB7C923F61F}" type="presParOf" srcId="{B26648B5-74CE-40FC-A0E6-FBC1B0A0A71E}" destId="{602A22AB-1266-4983-8F0C-D7042E814F73}" srcOrd="0" destOrd="0" presId="urn:microsoft.com/office/officeart/2018/2/layout/IconCircleList"/>
    <dgm:cxn modelId="{EB8BFE19-55CD-42F2-8AAD-D0A66EE0E6BD}" type="presParOf" srcId="{602A22AB-1266-4983-8F0C-D7042E814F73}" destId="{E823D54F-33F2-470B-BB76-18C9C1C2E44F}" srcOrd="0" destOrd="0" presId="urn:microsoft.com/office/officeart/2018/2/layout/IconCircleList"/>
    <dgm:cxn modelId="{9B2116A6-9061-43B0-A204-1C956C03CFE3}" type="presParOf" srcId="{602A22AB-1266-4983-8F0C-D7042E814F73}" destId="{963CF49C-DD67-48D6-B25D-DA917283103F}" srcOrd="1" destOrd="0" presId="urn:microsoft.com/office/officeart/2018/2/layout/IconCircleList"/>
    <dgm:cxn modelId="{648D465F-03F2-40EB-AFBE-2AF0BCE8606D}" type="presParOf" srcId="{602A22AB-1266-4983-8F0C-D7042E814F73}" destId="{288703E0-0435-450D-9C5F-FE8F586FE9FA}" srcOrd="2" destOrd="0" presId="urn:microsoft.com/office/officeart/2018/2/layout/IconCircleList"/>
    <dgm:cxn modelId="{9A8A617C-82E2-49DC-B285-65078D702C97}" type="presParOf" srcId="{602A22AB-1266-4983-8F0C-D7042E814F73}" destId="{6E04035A-43A2-4C42-B5D7-FC75FD186FDE}" srcOrd="3" destOrd="0" presId="urn:microsoft.com/office/officeart/2018/2/layout/IconCircleList"/>
    <dgm:cxn modelId="{F259AAEF-43BB-4E41-82FD-5D07710CD59F}" type="presParOf" srcId="{B26648B5-74CE-40FC-A0E6-FBC1B0A0A71E}" destId="{5B58268C-591D-4F0D-868D-04F05D560682}" srcOrd="1" destOrd="0" presId="urn:microsoft.com/office/officeart/2018/2/layout/IconCircleList"/>
    <dgm:cxn modelId="{6831E9B3-3EB9-4ABF-81BB-51F6E84B7BCD}" type="presParOf" srcId="{B26648B5-74CE-40FC-A0E6-FBC1B0A0A71E}" destId="{3CE6740B-DB94-4AEA-AEA7-041CE5F725C6}" srcOrd="2" destOrd="0" presId="urn:microsoft.com/office/officeart/2018/2/layout/IconCircleList"/>
    <dgm:cxn modelId="{0F25F32B-DFD4-492C-8398-CA6C864EB9BC}" type="presParOf" srcId="{3CE6740B-DB94-4AEA-AEA7-041CE5F725C6}" destId="{924E3923-A064-4F64-B7D8-7DAA4261FD99}" srcOrd="0" destOrd="0" presId="urn:microsoft.com/office/officeart/2018/2/layout/IconCircleList"/>
    <dgm:cxn modelId="{BBEE35ED-D388-4108-9349-7533EC7BB473}" type="presParOf" srcId="{3CE6740B-DB94-4AEA-AEA7-041CE5F725C6}" destId="{D806C199-68C6-43BA-997E-11C453B95579}" srcOrd="1" destOrd="0" presId="urn:microsoft.com/office/officeart/2018/2/layout/IconCircleList"/>
    <dgm:cxn modelId="{0DD50CC1-9922-4944-9B51-0ECF69669E4F}" type="presParOf" srcId="{3CE6740B-DB94-4AEA-AEA7-041CE5F725C6}" destId="{5B9C3A42-5D49-4499-8B77-8B92B4DD89C6}" srcOrd="2" destOrd="0" presId="urn:microsoft.com/office/officeart/2018/2/layout/IconCircleList"/>
    <dgm:cxn modelId="{8FBB22DE-4FC0-4982-A2B1-A8498C1889A3}" type="presParOf" srcId="{3CE6740B-DB94-4AEA-AEA7-041CE5F725C6}" destId="{7AF72544-A81F-415A-A1AE-538A30C52872}" srcOrd="3" destOrd="0" presId="urn:microsoft.com/office/officeart/2018/2/layout/IconCircleList"/>
    <dgm:cxn modelId="{6EB99437-7444-410A-97D4-A267140440C7}" type="presParOf" srcId="{B26648B5-74CE-40FC-A0E6-FBC1B0A0A71E}" destId="{40B5E60E-B047-4FC2-BBB4-EE5DC3ADA357}" srcOrd="3" destOrd="0" presId="urn:microsoft.com/office/officeart/2018/2/layout/IconCircleList"/>
    <dgm:cxn modelId="{57329223-55E6-47BA-8FBF-F67BE17F4EE2}" type="presParOf" srcId="{B26648B5-74CE-40FC-A0E6-FBC1B0A0A71E}" destId="{F45DA4CC-02DA-4C0D-9F4B-B65429DEC267}" srcOrd="4" destOrd="0" presId="urn:microsoft.com/office/officeart/2018/2/layout/IconCircleList"/>
    <dgm:cxn modelId="{950579ED-213F-4DA2-9A5F-ABE2F9095AC1}" type="presParOf" srcId="{F45DA4CC-02DA-4C0D-9F4B-B65429DEC267}" destId="{7B4DF397-110A-4BC2-B444-BA462783F3B6}" srcOrd="0" destOrd="0" presId="urn:microsoft.com/office/officeart/2018/2/layout/IconCircleList"/>
    <dgm:cxn modelId="{6E9271C4-DA11-414D-9062-962AFF2E9C76}" type="presParOf" srcId="{F45DA4CC-02DA-4C0D-9F4B-B65429DEC267}" destId="{254608E7-491F-4725-9F1B-BEB9394DFE2C}" srcOrd="1" destOrd="0" presId="urn:microsoft.com/office/officeart/2018/2/layout/IconCircleList"/>
    <dgm:cxn modelId="{E1B7982E-A688-4A50-9699-9FA7CDD8F86E}" type="presParOf" srcId="{F45DA4CC-02DA-4C0D-9F4B-B65429DEC267}" destId="{84FE26ED-A003-4BC6-A45D-CC3F3AE9221A}" srcOrd="2" destOrd="0" presId="urn:microsoft.com/office/officeart/2018/2/layout/IconCircleList"/>
    <dgm:cxn modelId="{734038D5-D54B-48A7-B6A6-8F40011759A3}" type="presParOf" srcId="{F45DA4CC-02DA-4C0D-9F4B-B65429DEC267}" destId="{F800F481-AF1F-4D17-9891-DA6CE1884DDA}" srcOrd="3" destOrd="0" presId="urn:microsoft.com/office/officeart/2018/2/layout/IconCircleList"/>
    <dgm:cxn modelId="{ECF15413-D705-443E-9618-082CFEE9F425}" type="presParOf" srcId="{B26648B5-74CE-40FC-A0E6-FBC1B0A0A71E}" destId="{B2CE8123-9CCA-40A6-A3F7-40FCC172F772}" srcOrd="5" destOrd="0" presId="urn:microsoft.com/office/officeart/2018/2/layout/IconCircleList"/>
    <dgm:cxn modelId="{349A2E72-ABBA-4AF0-90E3-71E636E23A07}" type="presParOf" srcId="{B26648B5-74CE-40FC-A0E6-FBC1B0A0A71E}" destId="{51D6C2EE-3C6A-4518-9868-16BA776B4C3B}" srcOrd="6" destOrd="0" presId="urn:microsoft.com/office/officeart/2018/2/layout/IconCircleList"/>
    <dgm:cxn modelId="{ACD4FF9F-C0F3-4308-8108-4B387E5FF1B5}" type="presParOf" srcId="{51D6C2EE-3C6A-4518-9868-16BA776B4C3B}" destId="{64532C52-9661-4A94-89D2-CDF1A45EEBCF}" srcOrd="0" destOrd="0" presId="urn:microsoft.com/office/officeart/2018/2/layout/IconCircleList"/>
    <dgm:cxn modelId="{1320FD71-2592-4C9B-9BE6-215E88611A64}" type="presParOf" srcId="{51D6C2EE-3C6A-4518-9868-16BA776B4C3B}" destId="{459F6C96-D51D-4E5B-A3D3-1915DE99F103}" srcOrd="1" destOrd="0" presId="urn:microsoft.com/office/officeart/2018/2/layout/IconCircleList"/>
    <dgm:cxn modelId="{2DB196A4-3AA8-481F-A16F-D888A4B003D6}" type="presParOf" srcId="{51D6C2EE-3C6A-4518-9868-16BA776B4C3B}" destId="{04FC51A0-B330-4D6A-9AEF-27EBEB63643F}" srcOrd="2" destOrd="0" presId="urn:microsoft.com/office/officeart/2018/2/layout/IconCircleList"/>
    <dgm:cxn modelId="{F866CE94-9360-46F7-AFF4-2DD3FA2E3F6B}" type="presParOf" srcId="{51D6C2EE-3C6A-4518-9868-16BA776B4C3B}" destId="{94221224-6287-4712-9523-4041E99092C8}"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D8C951-EFFD-4FFC-AF76-CDA07FA13611}">
      <dsp:nvSpPr>
        <dsp:cNvPr id="0" name=""/>
        <dsp:cNvSpPr/>
      </dsp:nvSpPr>
      <dsp:spPr>
        <a:xfrm>
          <a:off x="0" y="586"/>
          <a:ext cx="69729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57DFD6-E532-4C2F-8E0F-DDB6EB97F0A2}">
      <dsp:nvSpPr>
        <dsp:cNvPr id="0" name=""/>
        <dsp:cNvSpPr/>
      </dsp:nvSpPr>
      <dsp:spPr>
        <a:xfrm>
          <a:off x="0" y="586"/>
          <a:ext cx="6972975" cy="686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100000"/>
            </a:lnSpc>
            <a:spcBef>
              <a:spcPct val="0"/>
            </a:spcBef>
            <a:spcAft>
              <a:spcPct val="35000"/>
            </a:spcAft>
            <a:buNone/>
          </a:pPr>
          <a:r>
            <a:rPr lang="tr-TR" sz="3200" b="1" kern="1200" dirty="0">
              <a:latin typeface="Aptos" panose="020B0004020202020204" pitchFamily="34" charset="0"/>
            </a:rPr>
            <a:t>İÇERİK</a:t>
          </a:r>
          <a:endParaRPr lang="en-US" sz="3200" kern="1200" dirty="0">
            <a:latin typeface="Aptos" panose="020B0004020202020204" pitchFamily="34" charset="0"/>
          </a:endParaRPr>
        </a:p>
      </dsp:txBody>
      <dsp:txXfrm>
        <a:off x="0" y="586"/>
        <a:ext cx="6972975" cy="686149"/>
      </dsp:txXfrm>
    </dsp:sp>
    <dsp:sp modelId="{BA978681-798E-4E8B-9906-702C602C2001}">
      <dsp:nvSpPr>
        <dsp:cNvPr id="0" name=""/>
        <dsp:cNvSpPr/>
      </dsp:nvSpPr>
      <dsp:spPr>
        <a:xfrm>
          <a:off x="0" y="686736"/>
          <a:ext cx="697297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C219AF-C8D7-4CA7-AF96-133CB193B538}">
      <dsp:nvSpPr>
        <dsp:cNvPr id="0" name=""/>
        <dsp:cNvSpPr/>
      </dsp:nvSpPr>
      <dsp:spPr>
        <a:xfrm>
          <a:off x="0" y="686736"/>
          <a:ext cx="6972975" cy="686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100000"/>
            </a:lnSpc>
            <a:spcBef>
              <a:spcPct val="0"/>
            </a:spcBef>
            <a:spcAft>
              <a:spcPct val="35000"/>
            </a:spcAft>
            <a:buNone/>
          </a:pPr>
          <a:r>
            <a:rPr lang="tr-TR" sz="2400" kern="1200" dirty="0">
              <a:latin typeface="Aptos" panose="020B0004020202020204" pitchFamily="34" charset="0"/>
              <a:cs typeface="Calibri" panose="020F0502020204030204" pitchFamily="34" charset="0"/>
            </a:rPr>
            <a:t>Güvenli tarama</a:t>
          </a:r>
          <a:endParaRPr lang="en-US" sz="2400" kern="1200" dirty="0">
            <a:latin typeface="Aptos" panose="020B0004020202020204" pitchFamily="34" charset="0"/>
            <a:ea typeface="+mn-ea"/>
            <a:cs typeface="+mn-cs"/>
          </a:endParaRPr>
        </a:p>
      </dsp:txBody>
      <dsp:txXfrm>
        <a:off x="0" y="686736"/>
        <a:ext cx="6972975" cy="686149"/>
      </dsp:txXfrm>
    </dsp:sp>
    <dsp:sp modelId="{9B43BAE5-18C7-477B-B28A-7E020CBF5F7B}">
      <dsp:nvSpPr>
        <dsp:cNvPr id="0" name=""/>
        <dsp:cNvSpPr/>
      </dsp:nvSpPr>
      <dsp:spPr>
        <a:xfrm>
          <a:off x="0" y="1372885"/>
          <a:ext cx="697297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558840-8C6C-481B-8684-6366253DF07C}">
      <dsp:nvSpPr>
        <dsp:cNvPr id="0" name=""/>
        <dsp:cNvSpPr/>
      </dsp:nvSpPr>
      <dsp:spPr>
        <a:xfrm>
          <a:off x="0" y="1372885"/>
          <a:ext cx="6972975" cy="686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100000"/>
            </a:lnSpc>
            <a:spcBef>
              <a:spcPct val="0"/>
            </a:spcBef>
            <a:spcAft>
              <a:spcPct val="35000"/>
            </a:spcAft>
            <a:buNone/>
          </a:pPr>
          <a:r>
            <a:rPr lang="tr-TR" sz="2400" kern="1200" dirty="0">
              <a:latin typeface="Aptos" panose="020B0004020202020204" pitchFamily="34" charset="0"/>
              <a:cs typeface="Calibri" panose="020F0502020204030204" pitchFamily="34" charset="0"/>
            </a:rPr>
            <a:t>Kalıcı oturum açılması</a:t>
          </a:r>
          <a:endParaRPr lang="en-US" sz="2400" kern="1200" dirty="0">
            <a:latin typeface="Aptos" panose="020B0004020202020204" pitchFamily="34" charset="0"/>
            <a:ea typeface="+mn-ea"/>
            <a:cs typeface="+mn-cs"/>
          </a:endParaRPr>
        </a:p>
      </dsp:txBody>
      <dsp:txXfrm>
        <a:off x="0" y="1372885"/>
        <a:ext cx="6972975" cy="686149"/>
      </dsp:txXfrm>
    </dsp:sp>
    <dsp:sp modelId="{FE5EB41F-DC81-47AF-8DFE-8B2FC44AE86B}">
      <dsp:nvSpPr>
        <dsp:cNvPr id="0" name=""/>
        <dsp:cNvSpPr/>
      </dsp:nvSpPr>
      <dsp:spPr>
        <a:xfrm>
          <a:off x="0" y="2059035"/>
          <a:ext cx="697297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7E7B5F-1C43-410C-83C8-908BF621182B}">
      <dsp:nvSpPr>
        <dsp:cNvPr id="0" name=""/>
        <dsp:cNvSpPr/>
      </dsp:nvSpPr>
      <dsp:spPr>
        <a:xfrm>
          <a:off x="0" y="2059035"/>
          <a:ext cx="6972975" cy="686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100000"/>
            </a:lnSpc>
            <a:spcBef>
              <a:spcPct val="0"/>
            </a:spcBef>
            <a:spcAft>
              <a:spcPct val="35000"/>
            </a:spcAft>
            <a:buNone/>
          </a:pPr>
          <a:r>
            <a:rPr lang="tr-TR" sz="2400" kern="1200">
              <a:latin typeface="Aptos" panose="020B0004020202020204" pitchFamily="34" charset="0"/>
              <a:cs typeface="Calibri" panose="020F0502020204030204" pitchFamily="34" charset="0"/>
            </a:rPr>
            <a:t>Cihazların güvenliği</a:t>
          </a:r>
          <a:endParaRPr lang="en-US" sz="2400" kern="1200" dirty="0">
            <a:latin typeface="Aptos" panose="020B0004020202020204" pitchFamily="34" charset="0"/>
            <a:ea typeface="+mn-ea"/>
            <a:cs typeface="+mn-cs"/>
          </a:endParaRPr>
        </a:p>
      </dsp:txBody>
      <dsp:txXfrm>
        <a:off x="0" y="2059035"/>
        <a:ext cx="6972975" cy="686149"/>
      </dsp:txXfrm>
    </dsp:sp>
    <dsp:sp modelId="{996B8815-0BC1-49F5-9553-1DBF6F5EA2EA}">
      <dsp:nvSpPr>
        <dsp:cNvPr id="0" name=""/>
        <dsp:cNvSpPr/>
      </dsp:nvSpPr>
      <dsp:spPr>
        <a:xfrm>
          <a:off x="0" y="2745184"/>
          <a:ext cx="6972975"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F04FAA-CDBB-45AF-B0C2-49E51794CC51}">
      <dsp:nvSpPr>
        <dsp:cNvPr id="0" name=""/>
        <dsp:cNvSpPr/>
      </dsp:nvSpPr>
      <dsp:spPr>
        <a:xfrm>
          <a:off x="0" y="2745184"/>
          <a:ext cx="6972975" cy="686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100000"/>
            </a:lnSpc>
            <a:spcBef>
              <a:spcPct val="0"/>
            </a:spcBef>
            <a:spcAft>
              <a:spcPct val="35000"/>
            </a:spcAft>
            <a:buNone/>
          </a:pPr>
          <a:r>
            <a:rPr lang="tr-TR" sz="2400" kern="1200">
              <a:latin typeface="Aptos" panose="020B0004020202020204" pitchFamily="34" charset="0"/>
              <a:cs typeface="Calibri" panose="020F0502020204030204" pitchFamily="34" charset="0"/>
            </a:rPr>
            <a:t>Mobil cihazların güvenliği</a:t>
          </a:r>
          <a:endParaRPr lang="en-US" sz="2400" kern="1200" dirty="0">
            <a:latin typeface="Aptos" panose="020B0004020202020204" pitchFamily="34" charset="0"/>
            <a:ea typeface="+mn-ea"/>
            <a:cs typeface="+mn-cs"/>
          </a:endParaRPr>
        </a:p>
      </dsp:txBody>
      <dsp:txXfrm>
        <a:off x="0" y="2745184"/>
        <a:ext cx="6972975" cy="686149"/>
      </dsp:txXfrm>
    </dsp:sp>
    <dsp:sp modelId="{74179D35-ABBE-4B3A-836B-4A4B3E2D9576}">
      <dsp:nvSpPr>
        <dsp:cNvPr id="0" name=""/>
        <dsp:cNvSpPr/>
      </dsp:nvSpPr>
      <dsp:spPr>
        <a:xfrm>
          <a:off x="0" y="3431334"/>
          <a:ext cx="69729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074126-4884-4E43-9DC5-B2AD3A1DC8D7}">
      <dsp:nvSpPr>
        <dsp:cNvPr id="0" name=""/>
        <dsp:cNvSpPr/>
      </dsp:nvSpPr>
      <dsp:spPr>
        <a:xfrm>
          <a:off x="0" y="3431334"/>
          <a:ext cx="6972975" cy="686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tr-TR" sz="2400" kern="1200">
              <a:latin typeface="Aptos" panose="020B0004020202020204" pitchFamily="34" charset="0"/>
              <a:cs typeface="Calibri" panose="020F0502020204030204" pitchFamily="34" charset="0"/>
            </a:rPr>
            <a:t>Mobil uygulamaların güvenli kullanımı</a:t>
          </a:r>
          <a:endParaRPr lang="sk-SK" sz="2400" kern="1200" dirty="0">
            <a:latin typeface="Aptos" panose="020B0004020202020204" pitchFamily="34" charset="0"/>
          </a:endParaRPr>
        </a:p>
      </dsp:txBody>
      <dsp:txXfrm>
        <a:off x="0" y="3431334"/>
        <a:ext cx="6972975" cy="686149"/>
      </dsp:txXfrm>
    </dsp:sp>
    <dsp:sp modelId="{648A20A8-418D-4A81-BB28-0C1177E63AEF}">
      <dsp:nvSpPr>
        <dsp:cNvPr id="0" name=""/>
        <dsp:cNvSpPr/>
      </dsp:nvSpPr>
      <dsp:spPr>
        <a:xfrm>
          <a:off x="0" y="4117483"/>
          <a:ext cx="697297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72F9F6-F842-4442-B25B-D1F7A0C805B6}">
      <dsp:nvSpPr>
        <dsp:cNvPr id="0" name=""/>
        <dsp:cNvSpPr/>
      </dsp:nvSpPr>
      <dsp:spPr>
        <a:xfrm>
          <a:off x="0" y="4117483"/>
          <a:ext cx="6972975" cy="686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tr-TR" sz="2400" kern="1200" dirty="0">
              <a:latin typeface="Aptos" panose="020B0004020202020204" pitchFamily="34" charset="0"/>
              <a:cs typeface="Calibri" panose="020F0502020204030204" pitchFamily="34" charset="0"/>
            </a:rPr>
            <a:t>Kimlik doğrulama yöntemleri</a:t>
          </a:r>
          <a:endParaRPr lang="sk-SK" sz="2400" kern="1200" dirty="0">
            <a:latin typeface="Aptos" panose="020B0004020202020204" pitchFamily="34" charset="0"/>
          </a:endParaRPr>
        </a:p>
      </dsp:txBody>
      <dsp:txXfrm>
        <a:off x="0" y="4117483"/>
        <a:ext cx="6972975" cy="6861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A2FB6-E555-4466-9AC6-386DF7A238F8}">
      <dsp:nvSpPr>
        <dsp:cNvPr id="0" name=""/>
        <dsp:cNvSpPr/>
      </dsp:nvSpPr>
      <dsp:spPr>
        <a:xfrm>
          <a:off x="3056079" y="1245384"/>
          <a:ext cx="667816" cy="91440"/>
        </a:xfrm>
        <a:custGeom>
          <a:avLst/>
          <a:gdLst/>
          <a:ahLst/>
          <a:cxnLst/>
          <a:rect l="0" t="0" r="0" b="0"/>
          <a:pathLst>
            <a:path>
              <a:moveTo>
                <a:pt x="0" y="45720"/>
              </a:moveTo>
              <a:lnTo>
                <a:pt x="667816"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72526" y="1287608"/>
        <a:ext cx="34920" cy="6990"/>
      </dsp:txXfrm>
    </dsp:sp>
    <dsp:sp modelId="{5977030B-4AAD-4030-88DE-123690AFBA67}">
      <dsp:nvSpPr>
        <dsp:cNvPr id="0" name=""/>
        <dsp:cNvSpPr/>
      </dsp:nvSpPr>
      <dsp:spPr>
        <a:xfrm>
          <a:off x="21287" y="380126"/>
          <a:ext cx="3036592" cy="182195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796" tIns="156187" rIns="148796" bIns="156187" numCol="1" spcCol="1270" anchor="ctr" anchorCtr="0">
          <a:noAutofit/>
        </a:bodyPr>
        <a:lstStyle/>
        <a:p>
          <a:pPr marL="0" lvl="0" indent="0" algn="ctr" defTabSz="711200">
            <a:lnSpc>
              <a:spcPct val="90000"/>
            </a:lnSpc>
            <a:spcBef>
              <a:spcPct val="0"/>
            </a:spcBef>
            <a:spcAft>
              <a:spcPct val="35000"/>
            </a:spcAft>
            <a:buNone/>
          </a:pPr>
          <a:r>
            <a:rPr lang="tr-TR" sz="1600" b="1" kern="1200" dirty="0">
              <a:solidFill>
                <a:schemeClr val="tx1"/>
              </a:solidFill>
            </a:rPr>
            <a:t>Yazılımı güncel tutun </a:t>
          </a:r>
          <a:r>
            <a:rPr lang="en-US" sz="1600" kern="1200" dirty="0"/>
            <a:t>– </a:t>
          </a:r>
          <a:br>
            <a:rPr lang="en-US" sz="1600" kern="1200" dirty="0"/>
          </a:br>
          <a:r>
            <a:rPr lang="tr-TR" sz="1600" kern="1200" dirty="0"/>
            <a:t>Güvenlik açıklarını kapatmak ve ortaya çıkan tehditlere karşı koruma sağlamak için işletim sistemlerini, uygulamaları ve anti virüs yazılımlarını düzenli olarak güncelleyin.</a:t>
          </a:r>
          <a:endParaRPr lang="en-US" sz="1600" kern="1200" dirty="0"/>
        </a:p>
      </dsp:txBody>
      <dsp:txXfrm>
        <a:off x="21287" y="380126"/>
        <a:ext cx="3036592" cy="1821955"/>
      </dsp:txXfrm>
    </dsp:sp>
    <dsp:sp modelId="{9F0FA535-14F8-4B4B-B38D-5CF5B55F79C7}">
      <dsp:nvSpPr>
        <dsp:cNvPr id="0" name=""/>
        <dsp:cNvSpPr/>
      </dsp:nvSpPr>
      <dsp:spPr>
        <a:xfrm>
          <a:off x="6791087" y="1245384"/>
          <a:ext cx="667816" cy="91440"/>
        </a:xfrm>
        <a:custGeom>
          <a:avLst/>
          <a:gdLst/>
          <a:ahLst/>
          <a:cxnLst/>
          <a:rect l="0" t="0" r="0" b="0"/>
          <a:pathLst>
            <a:path>
              <a:moveTo>
                <a:pt x="0" y="45720"/>
              </a:moveTo>
              <a:lnTo>
                <a:pt x="667816"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107535" y="1287608"/>
        <a:ext cx="34920" cy="6990"/>
      </dsp:txXfrm>
    </dsp:sp>
    <dsp:sp modelId="{A579C76C-989B-431A-851C-A95373D26C8C}">
      <dsp:nvSpPr>
        <dsp:cNvPr id="0" name=""/>
        <dsp:cNvSpPr/>
      </dsp:nvSpPr>
      <dsp:spPr>
        <a:xfrm>
          <a:off x="3756295" y="380126"/>
          <a:ext cx="3036592" cy="182195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796" tIns="156187" rIns="148796" bIns="156187" numCol="1" spcCol="1270" anchor="ctr" anchorCtr="0">
          <a:noAutofit/>
        </a:bodyPr>
        <a:lstStyle/>
        <a:p>
          <a:pPr marL="0" lvl="0" indent="0" algn="ctr" defTabSz="711200">
            <a:lnSpc>
              <a:spcPct val="90000"/>
            </a:lnSpc>
            <a:spcBef>
              <a:spcPct val="0"/>
            </a:spcBef>
            <a:spcAft>
              <a:spcPct val="35000"/>
            </a:spcAft>
            <a:buNone/>
          </a:pPr>
          <a:r>
            <a:rPr lang="tr-TR" sz="1600" b="1" kern="1200" dirty="0">
              <a:solidFill>
                <a:schemeClr val="tx1"/>
              </a:solidFill>
            </a:rPr>
            <a:t>Güçlü parolalar kullanın </a:t>
          </a:r>
          <a:r>
            <a:rPr lang="en-US" sz="1600" kern="1200" dirty="0"/>
            <a:t>– </a:t>
          </a:r>
          <a:br>
            <a:rPr lang="en-US" sz="1600" kern="1200" dirty="0"/>
          </a:br>
          <a:r>
            <a:rPr lang="en-US" sz="1600" kern="1200" dirty="0"/>
            <a:t>D</a:t>
          </a:r>
          <a:r>
            <a:rPr lang="tr-TR" sz="1600" kern="1200" dirty="0"/>
            <a:t>aha fazlası için Bölüm 1'de Dijital Güvenlik konusunu inceleyin.</a:t>
          </a:r>
          <a:endParaRPr lang="en-US" sz="1600" b="0" kern="1200" dirty="0"/>
        </a:p>
      </dsp:txBody>
      <dsp:txXfrm>
        <a:off x="3756295" y="380126"/>
        <a:ext cx="3036592" cy="1821955"/>
      </dsp:txXfrm>
    </dsp:sp>
    <dsp:sp modelId="{C8D9E8FE-70AB-42C2-B5E6-E20B1D864434}">
      <dsp:nvSpPr>
        <dsp:cNvPr id="0" name=""/>
        <dsp:cNvSpPr/>
      </dsp:nvSpPr>
      <dsp:spPr>
        <a:xfrm>
          <a:off x="1539583" y="2200281"/>
          <a:ext cx="7470016" cy="667816"/>
        </a:xfrm>
        <a:custGeom>
          <a:avLst/>
          <a:gdLst/>
          <a:ahLst/>
          <a:cxnLst/>
          <a:rect l="0" t="0" r="0" b="0"/>
          <a:pathLst>
            <a:path>
              <a:moveTo>
                <a:pt x="7470016" y="0"/>
              </a:moveTo>
              <a:lnTo>
                <a:pt x="7470016" y="351008"/>
              </a:lnTo>
              <a:lnTo>
                <a:pt x="0" y="351008"/>
              </a:lnTo>
              <a:lnTo>
                <a:pt x="0" y="667816"/>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87026" y="2530694"/>
        <a:ext cx="375129" cy="6990"/>
      </dsp:txXfrm>
    </dsp:sp>
    <dsp:sp modelId="{DDD5FC27-37DB-4D4F-BC43-885D01DF0428}">
      <dsp:nvSpPr>
        <dsp:cNvPr id="0" name=""/>
        <dsp:cNvSpPr/>
      </dsp:nvSpPr>
      <dsp:spPr>
        <a:xfrm>
          <a:off x="7491303" y="380126"/>
          <a:ext cx="3036592" cy="182195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796" tIns="156187" rIns="148796" bIns="156187" numCol="1" spcCol="1270" anchor="ctr" anchorCtr="0">
          <a:noAutofit/>
        </a:bodyPr>
        <a:lstStyle/>
        <a:p>
          <a:pPr marL="0" lvl="0" indent="0" algn="ctr" defTabSz="711200">
            <a:lnSpc>
              <a:spcPct val="90000"/>
            </a:lnSpc>
            <a:spcBef>
              <a:spcPct val="0"/>
            </a:spcBef>
            <a:spcAft>
              <a:spcPct val="35000"/>
            </a:spcAft>
            <a:buNone/>
          </a:pPr>
          <a:r>
            <a:rPr lang="tr-TR" sz="1600" b="1" kern="1200" dirty="0">
              <a:solidFill>
                <a:schemeClr val="tx1"/>
              </a:solidFill>
            </a:rPr>
            <a:t>Güvenli ağ bağlantıları</a:t>
          </a:r>
          <a:r>
            <a:rPr lang="en-US" sz="1600" b="1" kern="1200" dirty="0">
              <a:solidFill>
                <a:schemeClr val="tx1"/>
              </a:solidFill>
            </a:rPr>
            <a:t> </a:t>
          </a:r>
          <a:r>
            <a:rPr lang="en-US" sz="1600" kern="1200" dirty="0"/>
            <a:t>– </a:t>
          </a:r>
          <a:br>
            <a:rPr lang="en-US" sz="1600" kern="1200" dirty="0"/>
          </a:br>
          <a:r>
            <a:rPr lang="tr-TR" sz="1600" kern="1200" dirty="0"/>
            <a:t>Güçlü şifreleme protokollerine sahip güvenli </a:t>
          </a:r>
          <a:r>
            <a:rPr lang="tr-TR" sz="1600" kern="1200" dirty="0" err="1"/>
            <a:t>Wi</a:t>
          </a:r>
          <a:r>
            <a:rPr lang="tr-TR" sz="1600" kern="1200" dirty="0"/>
            <a:t>-Fi ağlarını kullanın (örneğin WPA2) ve veri kesintisi riskini en aza indirmek için halka açık veya güvenli olmayan </a:t>
          </a:r>
          <a:r>
            <a:rPr lang="tr-TR" sz="1600" kern="1200" dirty="0" err="1"/>
            <a:t>Wi</a:t>
          </a:r>
          <a:r>
            <a:rPr lang="tr-TR" sz="1600" kern="1200" dirty="0"/>
            <a:t>-Fi ağlarına bağlanmaktan kaçının.</a:t>
          </a:r>
          <a:endParaRPr lang="en-US" sz="1600" kern="1200" dirty="0"/>
        </a:p>
      </dsp:txBody>
      <dsp:txXfrm>
        <a:off x="7491303" y="380126"/>
        <a:ext cx="3036592" cy="1821955"/>
      </dsp:txXfrm>
    </dsp:sp>
    <dsp:sp modelId="{1BAA78E3-F592-49D7-B616-5C250142B623}">
      <dsp:nvSpPr>
        <dsp:cNvPr id="0" name=""/>
        <dsp:cNvSpPr/>
      </dsp:nvSpPr>
      <dsp:spPr>
        <a:xfrm>
          <a:off x="3056079" y="3765755"/>
          <a:ext cx="667816" cy="91440"/>
        </a:xfrm>
        <a:custGeom>
          <a:avLst/>
          <a:gdLst/>
          <a:ahLst/>
          <a:cxnLst/>
          <a:rect l="0" t="0" r="0" b="0"/>
          <a:pathLst>
            <a:path>
              <a:moveTo>
                <a:pt x="0" y="45720"/>
              </a:moveTo>
              <a:lnTo>
                <a:pt x="667816"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72526" y="3807980"/>
        <a:ext cx="34920" cy="6990"/>
      </dsp:txXfrm>
    </dsp:sp>
    <dsp:sp modelId="{66CC63E6-758E-4CFE-AC2A-8B5EC4E6B163}">
      <dsp:nvSpPr>
        <dsp:cNvPr id="0" name=""/>
        <dsp:cNvSpPr/>
      </dsp:nvSpPr>
      <dsp:spPr>
        <a:xfrm>
          <a:off x="21287" y="2900498"/>
          <a:ext cx="3036592" cy="182195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796" tIns="156187" rIns="148796" bIns="156187" numCol="1" spcCol="1270" anchor="ctr" anchorCtr="0">
          <a:noAutofit/>
        </a:bodyPr>
        <a:lstStyle/>
        <a:p>
          <a:pPr marL="0" lvl="0" indent="0" algn="ctr" defTabSz="711200">
            <a:lnSpc>
              <a:spcPct val="90000"/>
            </a:lnSpc>
            <a:spcBef>
              <a:spcPct val="0"/>
            </a:spcBef>
            <a:spcAft>
              <a:spcPct val="35000"/>
            </a:spcAft>
            <a:buNone/>
          </a:pPr>
          <a:r>
            <a:rPr lang="tr-TR" sz="1600" b="1" kern="1200" dirty="0">
              <a:solidFill>
                <a:schemeClr val="tx1"/>
              </a:solidFill>
            </a:rPr>
            <a:t>Güvenli gezinme alışkanlıkları edinin</a:t>
          </a:r>
          <a:r>
            <a:rPr lang="en-US" sz="1600" b="1" kern="1200" dirty="0">
              <a:solidFill>
                <a:schemeClr val="tx1"/>
              </a:solidFill>
            </a:rPr>
            <a:t> </a:t>
          </a:r>
          <a:endParaRPr lang="en-US" sz="1600" kern="1200" dirty="0"/>
        </a:p>
      </dsp:txBody>
      <dsp:txXfrm>
        <a:off x="21287" y="2900498"/>
        <a:ext cx="3036592" cy="1821955"/>
      </dsp:txXfrm>
    </dsp:sp>
    <dsp:sp modelId="{16830A27-BF7E-4AFE-BCCB-F9FE74A8B411}">
      <dsp:nvSpPr>
        <dsp:cNvPr id="0" name=""/>
        <dsp:cNvSpPr/>
      </dsp:nvSpPr>
      <dsp:spPr>
        <a:xfrm>
          <a:off x="6791087" y="3765755"/>
          <a:ext cx="659738" cy="91440"/>
        </a:xfrm>
        <a:custGeom>
          <a:avLst/>
          <a:gdLst/>
          <a:ahLst/>
          <a:cxnLst/>
          <a:rect l="0" t="0" r="0" b="0"/>
          <a:pathLst>
            <a:path>
              <a:moveTo>
                <a:pt x="0" y="45720"/>
              </a:moveTo>
              <a:lnTo>
                <a:pt x="659738"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103698" y="3807980"/>
        <a:ext cx="34516" cy="6990"/>
      </dsp:txXfrm>
    </dsp:sp>
    <dsp:sp modelId="{2DBCD442-6DCC-4CEE-AD32-682C11300D51}">
      <dsp:nvSpPr>
        <dsp:cNvPr id="0" name=""/>
        <dsp:cNvSpPr/>
      </dsp:nvSpPr>
      <dsp:spPr>
        <a:xfrm>
          <a:off x="3756295" y="2900498"/>
          <a:ext cx="3036592" cy="182195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796" tIns="156187" rIns="148796" bIns="156187" numCol="1" spcCol="1270" anchor="ctr" anchorCtr="0">
          <a:noAutofit/>
        </a:bodyPr>
        <a:lstStyle/>
        <a:p>
          <a:pPr marL="0" lvl="0" indent="0" algn="ctr" defTabSz="711200">
            <a:lnSpc>
              <a:spcPct val="90000"/>
            </a:lnSpc>
            <a:spcBef>
              <a:spcPct val="0"/>
            </a:spcBef>
            <a:spcAft>
              <a:spcPct val="35000"/>
            </a:spcAft>
            <a:buNone/>
          </a:pPr>
          <a:r>
            <a:rPr lang="tr-TR" sz="1600" b="1" kern="1200" dirty="0">
              <a:solidFill>
                <a:schemeClr val="tx1"/>
              </a:solidFill>
            </a:rPr>
            <a:t>Verileri şifreleyin </a:t>
          </a:r>
          <a:r>
            <a:rPr lang="en-US" sz="1600" kern="1200" dirty="0"/>
            <a:t>– </a:t>
          </a:r>
          <a:br>
            <a:rPr lang="en-US" sz="1600" kern="1200" dirty="0"/>
          </a:br>
          <a:r>
            <a:rPr lang="tr-TR" sz="1600" kern="1200" dirty="0"/>
            <a:t>Cihazlarda depolanan hassas verileri şifreleyin ve internet üzerinden güvenli veri iletimi için şifreleme protokollerini (örneğin HTTPS) kullanın.</a:t>
          </a:r>
          <a:endParaRPr lang="en-US" sz="1600" kern="1200" dirty="0"/>
        </a:p>
      </dsp:txBody>
      <dsp:txXfrm>
        <a:off x="3756295" y="2900498"/>
        <a:ext cx="3036592" cy="1821955"/>
      </dsp:txXfrm>
    </dsp:sp>
    <dsp:sp modelId="{059015A5-E17E-4FCE-BB39-2B7B251B8C84}">
      <dsp:nvSpPr>
        <dsp:cNvPr id="0" name=""/>
        <dsp:cNvSpPr/>
      </dsp:nvSpPr>
      <dsp:spPr>
        <a:xfrm>
          <a:off x="7483226" y="2900498"/>
          <a:ext cx="3036592" cy="182195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796" tIns="156187" rIns="148796" bIns="156187" numCol="1" spcCol="1270" anchor="ctr" anchorCtr="0">
          <a:noAutofit/>
        </a:bodyPr>
        <a:lstStyle/>
        <a:p>
          <a:pPr marL="0" lvl="0" indent="0" algn="ctr" defTabSz="711200">
            <a:lnSpc>
              <a:spcPct val="90000"/>
            </a:lnSpc>
            <a:spcBef>
              <a:spcPct val="0"/>
            </a:spcBef>
            <a:spcAft>
              <a:spcPct val="35000"/>
            </a:spcAft>
            <a:buNone/>
          </a:pPr>
          <a:r>
            <a:rPr lang="tr-TR" sz="1600" b="1" kern="1200" dirty="0">
              <a:solidFill>
                <a:schemeClr val="tx1"/>
              </a:solidFill>
            </a:rPr>
            <a:t>Düzenli yedeklemeler </a:t>
          </a:r>
          <a:r>
            <a:rPr lang="en-US" sz="1600" kern="1200" dirty="0"/>
            <a:t>– </a:t>
          </a:r>
          <a:br>
            <a:rPr lang="en-US" sz="1600" kern="1200" dirty="0"/>
          </a:br>
          <a:r>
            <a:rPr lang="tr-TR" sz="1600" kern="1200" dirty="0"/>
            <a:t>Cihaz hırsızlığı, donanım arızası veya fidye yazılımı saldırıları durumunda kaybı önlemek için önemli verilerinizi düzenli olarak yedekleyin ve yedekleri çevrimdışı veya bulutta güvenli bir şekilde saklayın.</a:t>
          </a:r>
          <a:endParaRPr lang="en-US" sz="1600" kern="1200" dirty="0"/>
        </a:p>
      </dsp:txBody>
      <dsp:txXfrm>
        <a:off x="7483226" y="2900498"/>
        <a:ext cx="3036592" cy="18219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30D0B2-D5F8-4D0C-B3D1-EFC9BF353892}">
      <dsp:nvSpPr>
        <dsp:cNvPr id="0" name=""/>
        <dsp:cNvSpPr/>
      </dsp:nvSpPr>
      <dsp:spPr>
        <a:xfrm>
          <a:off x="0" y="4496"/>
          <a:ext cx="10888980" cy="95777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3BB3C4-D48C-46B1-8A32-9E3951CBB395}">
      <dsp:nvSpPr>
        <dsp:cNvPr id="0" name=""/>
        <dsp:cNvSpPr/>
      </dsp:nvSpPr>
      <dsp:spPr>
        <a:xfrm>
          <a:off x="289726" y="219995"/>
          <a:ext cx="526775" cy="526775"/>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7462E3-B2C6-419A-9325-3F627D30FBAC}">
      <dsp:nvSpPr>
        <dsp:cNvPr id="0" name=""/>
        <dsp:cNvSpPr/>
      </dsp:nvSpPr>
      <dsp:spPr>
        <a:xfrm>
          <a:off x="1106229" y="4496"/>
          <a:ext cx="9782750" cy="957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364" tIns="101364" rIns="101364" bIns="101364" numCol="1" spcCol="1270" anchor="ctr" anchorCtr="0">
          <a:noAutofit/>
        </a:bodyPr>
        <a:lstStyle/>
        <a:p>
          <a:pPr marL="0" lvl="0" indent="0" algn="l" defTabSz="933450">
            <a:lnSpc>
              <a:spcPct val="100000"/>
            </a:lnSpc>
            <a:spcBef>
              <a:spcPct val="0"/>
            </a:spcBef>
            <a:spcAft>
              <a:spcPct val="35000"/>
            </a:spcAft>
            <a:buNone/>
          </a:pPr>
          <a:r>
            <a:rPr lang="tr-TR" sz="2100" b="1" kern="1200">
              <a:latin typeface="Aptos" panose="020B0004020202020204" pitchFamily="34" charset="0"/>
              <a:ea typeface="Cambria" panose="02040503050406030204" pitchFamily="18" charset="0"/>
            </a:rPr>
            <a:t>Mobil cihaza erişimin güvenliği - SIM kartın operatör tarafından önceden tanımlanan PIN kodundan farklı bir PIN kodu ile korunması önerilir.</a:t>
          </a:r>
          <a:endParaRPr lang="en-US" sz="2100" kern="1200" dirty="0">
            <a:latin typeface="Aptos" panose="020B0004020202020204" pitchFamily="34" charset="0"/>
            <a:ea typeface="Cambria" panose="02040503050406030204" pitchFamily="18" charset="0"/>
          </a:endParaRPr>
        </a:p>
      </dsp:txBody>
      <dsp:txXfrm>
        <a:off x="1106229" y="4496"/>
        <a:ext cx="9782750" cy="957774"/>
      </dsp:txXfrm>
    </dsp:sp>
    <dsp:sp modelId="{B3FDC2A5-017D-4E3C-99BE-889B931383F2}">
      <dsp:nvSpPr>
        <dsp:cNvPr id="0" name=""/>
        <dsp:cNvSpPr/>
      </dsp:nvSpPr>
      <dsp:spPr>
        <a:xfrm>
          <a:off x="0" y="1201714"/>
          <a:ext cx="10888980" cy="95777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26F1E9-A16F-492B-A2E6-52795D094E56}">
      <dsp:nvSpPr>
        <dsp:cNvPr id="0" name=""/>
        <dsp:cNvSpPr/>
      </dsp:nvSpPr>
      <dsp:spPr>
        <a:xfrm>
          <a:off x="289726" y="1417213"/>
          <a:ext cx="526775" cy="526775"/>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47289C-841F-4AA3-9FCF-CD74B20F0644}">
      <dsp:nvSpPr>
        <dsp:cNvPr id="0" name=""/>
        <dsp:cNvSpPr/>
      </dsp:nvSpPr>
      <dsp:spPr>
        <a:xfrm>
          <a:off x="1106229" y="1201714"/>
          <a:ext cx="9782750" cy="957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364" tIns="101364" rIns="101364" bIns="101364" numCol="1" spcCol="1270" anchor="ctr" anchorCtr="0">
          <a:noAutofit/>
        </a:bodyPr>
        <a:lstStyle/>
        <a:p>
          <a:pPr marL="0" lvl="0" indent="0" algn="l" defTabSz="933450">
            <a:lnSpc>
              <a:spcPct val="100000"/>
            </a:lnSpc>
            <a:spcBef>
              <a:spcPct val="0"/>
            </a:spcBef>
            <a:spcAft>
              <a:spcPct val="35000"/>
            </a:spcAft>
            <a:buNone/>
          </a:pPr>
          <a:r>
            <a:rPr lang="tr-TR" sz="2100" b="1" kern="1200">
              <a:latin typeface="Aptos" panose="020B0004020202020204" pitchFamily="34" charset="0"/>
              <a:ea typeface="Cambria" panose="02040503050406030204" pitchFamily="18" charset="0"/>
            </a:rPr>
            <a:t>İşletim sistemi güncellemeleri - Mobil cihaz üreticileri, cihazlara çeşitli yenilikler getiren işletim sistemi güncellemeleri yayınlar.</a:t>
          </a:r>
          <a:endParaRPr lang="en-US" sz="2100" kern="1200" dirty="0">
            <a:latin typeface="Aptos" panose="020B0004020202020204" pitchFamily="34" charset="0"/>
            <a:ea typeface="Cambria" panose="02040503050406030204" pitchFamily="18" charset="0"/>
          </a:endParaRPr>
        </a:p>
      </dsp:txBody>
      <dsp:txXfrm>
        <a:off x="1106229" y="1201714"/>
        <a:ext cx="9782750" cy="957774"/>
      </dsp:txXfrm>
    </dsp:sp>
    <dsp:sp modelId="{EEB9BB86-2819-4BB3-B276-7575810710AA}">
      <dsp:nvSpPr>
        <dsp:cNvPr id="0" name=""/>
        <dsp:cNvSpPr/>
      </dsp:nvSpPr>
      <dsp:spPr>
        <a:xfrm>
          <a:off x="0" y="2398932"/>
          <a:ext cx="10888980" cy="95777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9D9778-BD54-43DF-8E9C-71140C4A5329}">
      <dsp:nvSpPr>
        <dsp:cNvPr id="0" name=""/>
        <dsp:cNvSpPr/>
      </dsp:nvSpPr>
      <dsp:spPr>
        <a:xfrm>
          <a:off x="289726" y="2614432"/>
          <a:ext cx="526775" cy="526775"/>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D707D8-583D-4C18-A11E-47506727DB84}">
      <dsp:nvSpPr>
        <dsp:cNvPr id="0" name=""/>
        <dsp:cNvSpPr/>
      </dsp:nvSpPr>
      <dsp:spPr>
        <a:xfrm>
          <a:off x="1106229" y="2398932"/>
          <a:ext cx="9782750" cy="957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364" tIns="101364" rIns="101364" bIns="101364" numCol="1" spcCol="1270" anchor="ctr" anchorCtr="0">
          <a:noAutofit/>
        </a:bodyPr>
        <a:lstStyle/>
        <a:p>
          <a:pPr marL="0" lvl="0" indent="0" algn="l" defTabSz="933450">
            <a:lnSpc>
              <a:spcPct val="100000"/>
            </a:lnSpc>
            <a:spcBef>
              <a:spcPct val="0"/>
            </a:spcBef>
            <a:spcAft>
              <a:spcPct val="35000"/>
            </a:spcAft>
            <a:buNone/>
          </a:pPr>
          <a:r>
            <a:rPr lang="tr-TR" sz="2100" b="1" kern="1200">
              <a:latin typeface="Aptos" panose="020B0004020202020204" pitchFamily="34" charset="0"/>
              <a:ea typeface="Cambria" panose="02040503050406030204" pitchFamily="18" charset="0"/>
            </a:rPr>
            <a:t>Antivirüs yazılımı kullanmak - antivirüs yazılımı "koruyucu bir kalkan" görevi görür.</a:t>
          </a:r>
          <a:endParaRPr lang="en-US" sz="2100" kern="1200" dirty="0">
            <a:latin typeface="Aptos" panose="020B0004020202020204" pitchFamily="34" charset="0"/>
            <a:ea typeface="Cambria" panose="02040503050406030204" pitchFamily="18" charset="0"/>
          </a:endParaRPr>
        </a:p>
      </dsp:txBody>
      <dsp:txXfrm>
        <a:off x="1106229" y="2398932"/>
        <a:ext cx="9782750" cy="957774"/>
      </dsp:txXfrm>
    </dsp:sp>
    <dsp:sp modelId="{D550FA0B-68A9-45D5-AD73-9546823A0A73}">
      <dsp:nvSpPr>
        <dsp:cNvPr id="0" name=""/>
        <dsp:cNvSpPr/>
      </dsp:nvSpPr>
      <dsp:spPr>
        <a:xfrm>
          <a:off x="0" y="3653301"/>
          <a:ext cx="10888980" cy="95777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BAD342-C659-4696-8D2E-8F9282F561BF}">
      <dsp:nvSpPr>
        <dsp:cNvPr id="0" name=""/>
        <dsp:cNvSpPr/>
      </dsp:nvSpPr>
      <dsp:spPr>
        <a:xfrm>
          <a:off x="289726" y="3811650"/>
          <a:ext cx="526775" cy="526775"/>
        </a:xfrm>
        <a:prstGeom prst="rect">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8E5F31-B560-4FA6-8378-12E400B56078}">
      <dsp:nvSpPr>
        <dsp:cNvPr id="0" name=""/>
        <dsp:cNvSpPr/>
      </dsp:nvSpPr>
      <dsp:spPr>
        <a:xfrm>
          <a:off x="1106229" y="3596150"/>
          <a:ext cx="9782750" cy="957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364" tIns="101364" rIns="101364" bIns="101364" numCol="1" spcCol="1270" anchor="ctr" anchorCtr="0">
          <a:noAutofit/>
        </a:bodyPr>
        <a:lstStyle/>
        <a:p>
          <a:pPr marL="0" lvl="0" indent="0" algn="l" defTabSz="889000">
            <a:lnSpc>
              <a:spcPct val="100000"/>
            </a:lnSpc>
            <a:spcBef>
              <a:spcPct val="0"/>
            </a:spcBef>
            <a:spcAft>
              <a:spcPct val="35000"/>
            </a:spcAft>
            <a:buNone/>
          </a:pPr>
          <a:r>
            <a:rPr lang="tr-TR" sz="2000" b="1" kern="1200" dirty="0">
              <a:latin typeface="Aptos" panose="020B0004020202020204" pitchFamily="34" charset="0"/>
              <a:ea typeface="Cambria" panose="02040503050406030204" pitchFamily="18" charset="0"/>
            </a:rPr>
            <a:t>Kullanılmayan özellikleri kapatın - NFC veya Bluetooth gibi aktif kullanılmayan özellikleri devre dışı bırakarak saldırı potansiyelini en aza indirebilirsiniz.</a:t>
          </a:r>
          <a:endParaRPr lang="en-US" sz="2000" kern="1200" dirty="0">
            <a:latin typeface="Aptos" panose="020B0004020202020204" pitchFamily="34" charset="0"/>
            <a:ea typeface="Cambria" panose="02040503050406030204" pitchFamily="18" charset="0"/>
          </a:endParaRPr>
        </a:p>
      </dsp:txBody>
      <dsp:txXfrm>
        <a:off x="1106229" y="3596150"/>
        <a:ext cx="9782750" cy="957774"/>
      </dsp:txXfrm>
    </dsp:sp>
    <dsp:sp modelId="{23C0E36B-5805-47C2-BDF1-0AAEBE823E64}">
      <dsp:nvSpPr>
        <dsp:cNvPr id="0" name=""/>
        <dsp:cNvSpPr/>
      </dsp:nvSpPr>
      <dsp:spPr>
        <a:xfrm>
          <a:off x="0" y="4793368"/>
          <a:ext cx="10888980" cy="95777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02BD70-4112-48FA-BE1E-577A8909E068}">
      <dsp:nvSpPr>
        <dsp:cNvPr id="0" name=""/>
        <dsp:cNvSpPr/>
      </dsp:nvSpPr>
      <dsp:spPr>
        <a:xfrm>
          <a:off x="289726" y="5008868"/>
          <a:ext cx="526775" cy="526775"/>
        </a:xfrm>
        <a:prstGeom prst="rect">
          <a:avLst/>
        </a:prstGeom>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F42896-0DB0-4B15-AF71-CB154A49C1A0}">
      <dsp:nvSpPr>
        <dsp:cNvPr id="0" name=""/>
        <dsp:cNvSpPr/>
      </dsp:nvSpPr>
      <dsp:spPr>
        <a:xfrm>
          <a:off x="1106229" y="4793368"/>
          <a:ext cx="9782750" cy="957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364" tIns="101364" rIns="101364" bIns="101364" numCol="1" spcCol="1270" anchor="ctr" anchorCtr="0">
          <a:noAutofit/>
        </a:bodyPr>
        <a:lstStyle/>
        <a:p>
          <a:pPr marL="0" lvl="0" indent="0" algn="l" defTabSz="800100">
            <a:lnSpc>
              <a:spcPct val="100000"/>
            </a:lnSpc>
            <a:spcBef>
              <a:spcPct val="0"/>
            </a:spcBef>
            <a:spcAft>
              <a:spcPct val="35000"/>
            </a:spcAft>
            <a:buNone/>
          </a:pPr>
          <a:r>
            <a:rPr lang="tr-TR" sz="1800" b="1" kern="1200" dirty="0">
              <a:latin typeface="Aptos" panose="020B0004020202020204" pitchFamily="34" charset="0"/>
              <a:ea typeface="Cambria" panose="02040503050406030204" pitchFamily="18" charset="0"/>
            </a:rPr>
            <a:t>Mobil cihazlarınıza gelen mesajlara karşı dikkatli olun; cihazlar, sohbet uygulamalarından gelen mesajlar, e-postalar ve hatta SMS mesajları yoluyla zarar görebilir.</a:t>
          </a:r>
          <a:endParaRPr lang="en-US" sz="1800" kern="1200" dirty="0">
            <a:latin typeface="Aptos" panose="020B0004020202020204" pitchFamily="34" charset="0"/>
            <a:ea typeface="Cambria" panose="02040503050406030204" pitchFamily="18" charset="0"/>
          </a:endParaRPr>
        </a:p>
      </dsp:txBody>
      <dsp:txXfrm>
        <a:off x="1106229" y="4793368"/>
        <a:ext cx="9782750" cy="9577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23D54F-33F2-470B-BB76-18C9C1C2E44F}">
      <dsp:nvSpPr>
        <dsp:cNvPr id="0" name=""/>
        <dsp:cNvSpPr/>
      </dsp:nvSpPr>
      <dsp:spPr>
        <a:xfrm>
          <a:off x="79730" y="747643"/>
          <a:ext cx="1510239" cy="1510239"/>
        </a:xfrm>
        <a:prstGeom prst="ellipse">
          <a:avLst/>
        </a:prstGeom>
        <a:solidFill>
          <a:srgbClr val="92BAB5"/>
        </a:solidFill>
        <a:ln>
          <a:noFill/>
        </a:ln>
        <a:effectLst/>
      </dsp:spPr>
      <dsp:style>
        <a:lnRef idx="0">
          <a:scrgbClr r="0" g="0" b="0"/>
        </a:lnRef>
        <a:fillRef idx="1">
          <a:scrgbClr r="0" g="0" b="0"/>
        </a:fillRef>
        <a:effectRef idx="0">
          <a:scrgbClr r="0" g="0" b="0"/>
        </a:effectRef>
        <a:fontRef idx="minor"/>
      </dsp:style>
    </dsp:sp>
    <dsp:sp modelId="{963CF49C-DD67-48D6-B25D-DA917283103F}">
      <dsp:nvSpPr>
        <dsp:cNvPr id="0" name=""/>
        <dsp:cNvSpPr/>
      </dsp:nvSpPr>
      <dsp:spPr>
        <a:xfrm>
          <a:off x="396880" y="1064793"/>
          <a:ext cx="875938" cy="8759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04035A-43A2-4C42-B5D7-FC75FD186FDE}">
      <dsp:nvSpPr>
        <dsp:cNvPr id="0" name=""/>
        <dsp:cNvSpPr/>
      </dsp:nvSpPr>
      <dsp:spPr>
        <a:xfrm>
          <a:off x="1913592" y="747643"/>
          <a:ext cx="3559849" cy="1510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tr-TR" sz="1800" b="1" kern="1200" dirty="0">
              <a:solidFill>
                <a:srgbClr val="FFAA5A"/>
              </a:solidFill>
              <a:latin typeface="Aptos" panose="020B0004020202020204" pitchFamily="34" charset="0"/>
            </a:rPr>
            <a:t>Biyometrik kimlik doğrulama yöntemleri </a:t>
          </a:r>
          <a:r>
            <a:rPr lang="en-US" sz="1800" kern="1200" dirty="0">
              <a:latin typeface="Aptos" panose="020B0004020202020204" pitchFamily="34" charset="0"/>
            </a:rPr>
            <a:t>- K</a:t>
          </a:r>
          <a:r>
            <a:rPr lang="tr-TR" sz="1800" kern="1200" dirty="0">
              <a:latin typeface="Aptos" panose="020B0004020202020204" pitchFamily="34" charset="0"/>
            </a:rPr>
            <a:t>imliği doğrulamak için bir kullanıcının benzersiz biyolojik özelliklerine güvenir. Bu özelliği, </a:t>
          </a:r>
          <a:r>
            <a:rPr lang="tr-TR" sz="1800" kern="1200" dirty="0" err="1">
              <a:latin typeface="Aptos" panose="020B0004020202020204" pitchFamily="34" charset="0"/>
            </a:rPr>
            <a:t>biyometriyi</a:t>
          </a:r>
          <a:r>
            <a:rPr lang="tr-TR" sz="1800" kern="1200" dirty="0">
              <a:latin typeface="Aptos" panose="020B0004020202020204" pitchFamily="34" charset="0"/>
            </a:rPr>
            <a:t> günümüzün en güvenli kimlik doğrulama yöntemlerinden biri yapar.</a:t>
          </a:r>
          <a:endParaRPr lang="en-US" sz="1800" kern="1200" dirty="0">
            <a:latin typeface="Aptos" panose="020B0004020202020204" pitchFamily="34" charset="0"/>
          </a:endParaRPr>
        </a:p>
      </dsp:txBody>
      <dsp:txXfrm>
        <a:off x="1913592" y="747643"/>
        <a:ext cx="3559849" cy="1510239"/>
      </dsp:txXfrm>
    </dsp:sp>
    <dsp:sp modelId="{924E3923-A064-4F64-B7D8-7DAA4261FD99}">
      <dsp:nvSpPr>
        <dsp:cNvPr id="0" name=""/>
        <dsp:cNvSpPr/>
      </dsp:nvSpPr>
      <dsp:spPr>
        <a:xfrm>
          <a:off x="6093718" y="747643"/>
          <a:ext cx="1510239" cy="1510239"/>
        </a:xfrm>
        <a:prstGeom prst="ellipse">
          <a:avLst/>
        </a:prstGeom>
        <a:solidFill>
          <a:srgbClr val="92BAB5"/>
        </a:solidFill>
        <a:ln>
          <a:noFill/>
        </a:ln>
        <a:effectLst/>
      </dsp:spPr>
      <dsp:style>
        <a:lnRef idx="0">
          <a:scrgbClr r="0" g="0" b="0"/>
        </a:lnRef>
        <a:fillRef idx="1">
          <a:scrgbClr r="0" g="0" b="0"/>
        </a:fillRef>
        <a:effectRef idx="0">
          <a:scrgbClr r="0" g="0" b="0"/>
        </a:effectRef>
        <a:fontRef idx="minor"/>
      </dsp:style>
    </dsp:sp>
    <dsp:sp modelId="{D806C199-68C6-43BA-997E-11C453B95579}">
      <dsp:nvSpPr>
        <dsp:cNvPr id="0" name=""/>
        <dsp:cNvSpPr/>
      </dsp:nvSpPr>
      <dsp:spPr>
        <a:xfrm>
          <a:off x="6410868" y="1064793"/>
          <a:ext cx="875938" cy="875938"/>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F72544-A81F-415A-A1AE-538A30C52872}">
      <dsp:nvSpPr>
        <dsp:cNvPr id="0" name=""/>
        <dsp:cNvSpPr/>
      </dsp:nvSpPr>
      <dsp:spPr>
        <a:xfrm>
          <a:off x="7927580" y="747643"/>
          <a:ext cx="3559849" cy="1510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b="1" kern="1200" dirty="0">
              <a:solidFill>
                <a:srgbClr val="FFAA5A"/>
              </a:solidFill>
              <a:latin typeface="Aptos" panose="020B0004020202020204" pitchFamily="34" charset="0"/>
            </a:rPr>
            <a:t>QR </a:t>
          </a:r>
          <a:r>
            <a:rPr lang="tr-TR" sz="1800" b="1" kern="1200" dirty="0">
              <a:solidFill>
                <a:srgbClr val="FFAA5A"/>
              </a:solidFill>
              <a:latin typeface="Aptos" panose="020B0004020202020204" pitchFamily="34" charset="0"/>
            </a:rPr>
            <a:t>kod</a:t>
          </a:r>
          <a:r>
            <a:rPr lang="en-US" sz="1800" b="1" kern="1200" dirty="0">
              <a:solidFill>
                <a:srgbClr val="FFAA5A"/>
              </a:solidFill>
              <a:latin typeface="Aptos" panose="020B0004020202020204" pitchFamily="34" charset="0"/>
            </a:rPr>
            <a:t> </a:t>
          </a:r>
          <a:r>
            <a:rPr lang="en-US" sz="1800" kern="1200" dirty="0">
              <a:latin typeface="Aptos" panose="020B0004020202020204" pitchFamily="34" charset="0"/>
            </a:rPr>
            <a:t>– </a:t>
          </a:r>
          <a:r>
            <a:rPr lang="tr-TR" sz="1800" kern="1200" dirty="0">
              <a:latin typeface="Aptos" panose="020B0004020202020204" pitchFamily="34" charset="0"/>
            </a:rPr>
            <a:t>Bu kimlik doğrulama, genellikle kullanıcı kimlik doğrulaması ve işlem doğrulaması için kullanılır. İşlem doğrulaması için tipik bir akış, kullanıcının internet bankacılığı web uygulamasına giriş yapması ve bir ödeme emri açmasıyla başlar.</a:t>
          </a:r>
          <a:endParaRPr lang="en-US" sz="1800" kern="1200" dirty="0">
            <a:latin typeface="Aptos" panose="020B0004020202020204" pitchFamily="34" charset="0"/>
          </a:endParaRPr>
        </a:p>
      </dsp:txBody>
      <dsp:txXfrm>
        <a:off x="7927580" y="747643"/>
        <a:ext cx="3559849" cy="1510239"/>
      </dsp:txXfrm>
    </dsp:sp>
    <dsp:sp modelId="{7B4DF397-110A-4BC2-B444-BA462783F3B6}">
      <dsp:nvSpPr>
        <dsp:cNvPr id="0" name=""/>
        <dsp:cNvSpPr/>
      </dsp:nvSpPr>
      <dsp:spPr>
        <a:xfrm>
          <a:off x="79730" y="3182797"/>
          <a:ext cx="1510239" cy="1510239"/>
        </a:xfrm>
        <a:prstGeom prst="ellipse">
          <a:avLst/>
        </a:prstGeom>
        <a:solidFill>
          <a:srgbClr val="92BAB5"/>
        </a:solidFill>
        <a:ln>
          <a:noFill/>
        </a:ln>
        <a:effectLst/>
      </dsp:spPr>
      <dsp:style>
        <a:lnRef idx="0">
          <a:scrgbClr r="0" g="0" b="0"/>
        </a:lnRef>
        <a:fillRef idx="1">
          <a:scrgbClr r="0" g="0" b="0"/>
        </a:fillRef>
        <a:effectRef idx="0">
          <a:scrgbClr r="0" g="0" b="0"/>
        </a:effectRef>
        <a:fontRef idx="minor"/>
      </dsp:style>
    </dsp:sp>
    <dsp:sp modelId="{254608E7-491F-4725-9F1B-BEB9394DFE2C}">
      <dsp:nvSpPr>
        <dsp:cNvPr id="0" name=""/>
        <dsp:cNvSpPr/>
      </dsp:nvSpPr>
      <dsp:spPr>
        <a:xfrm>
          <a:off x="396880" y="3499948"/>
          <a:ext cx="875938" cy="875938"/>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00F481-AF1F-4D17-9891-DA6CE1884DDA}">
      <dsp:nvSpPr>
        <dsp:cNvPr id="0" name=""/>
        <dsp:cNvSpPr/>
      </dsp:nvSpPr>
      <dsp:spPr>
        <a:xfrm>
          <a:off x="1913592" y="3182797"/>
          <a:ext cx="3559849" cy="1510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b="1" kern="1200" dirty="0">
              <a:solidFill>
                <a:srgbClr val="FFAA5A"/>
              </a:solidFill>
              <a:latin typeface="Aptos" panose="020B0004020202020204" pitchFamily="34" charset="0"/>
            </a:rPr>
            <a:t>SMS </a:t>
          </a:r>
          <a:r>
            <a:rPr lang="tr-TR" sz="1800" b="1" kern="1200" dirty="0">
              <a:solidFill>
                <a:srgbClr val="FFAA5A"/>
              </a:solidFill>
              <a:latin typeface="Aptos" panose="020B0004020202020204" pitchFamily="34" charset="0"/>
            </a:rPr>
            <a:t>(kısa mesaj) </a:t>
          </a:r>
          <a:r>
            <a:rPr lang="en-US" sz="1800" b="1" kern="1200" dirty="0">
              <a:solidFill>
                <a:srgbClr val="FFAA5A"/>
              </a:solidFill>
              <a:latin typeface="Aptos" panose="020B0004020202020204" pitchFamily="34" charset="0"/>
            </a:rPr>
            <a:t> </a:t>
          </a:r>
          <a:r>
            <a:rPr lang="en-US" sz="1800" kern="1200" dirty="0">
              <a:latin typeface="Aptos" panose="020B0004020202020204" pitchFamily="34" charset="0"/>
            </a:rPr>
            <a:t>- </a:t>
          </a:r>
          <a:r>
            <a:rPr lang="tr-TR" sz="1800" kern="1200" dirty="0">
              <a:latin typeface="Aptos" panose="020B0004020202020204" pitchFamily="34" charset="0"/>
            </a:rPr>
            <a:t>Bu basit ama etkili kimlik doğrulama yöntemi, çevrimiçi ödemelerin kimlik doğrulamasını tamamlamak için kullanılan tek kullanımlık şifreyi içeren bir SMS mesajının kullanıcının cep telefonuna gönderilmesini içerir.</a:t>
          </a:r>
          <a:endParaRPr lang="en-US" sz="1800" kern="1200" dirty="0">
            <a:latin typeface="Aptos" panose="020B0004020202020204" pitchFamily="34" charset="0"/>
          </a:endParaRPr>
        </a:p>
      </dsp:txBody>
      <dsp:txXfrm>
        <a:off x="1913592" y="3182797"/>
        <a:ext cx="3559849" cy="1510239"/>
      </dsp:txXfrm>
    </dsp:sp>
    <dsp:sp modelId="{64532C52-9661-4A94-89D2-CDF1A45EEBCF}">
      <dsp:nvSpPr>
        <dsp:cNvPr id="0" name=""/>
        <dsp:cNvSpPr/>
      </dsp:nvSpPr>
      <dsp:spPr>
        <a:xfrm>
          <a:off x="6093718" y="3182797"/>
          <a:ext cx="1510239" cy="1510239"/>
        </a:xfrm>
        <a:prstGeom prst="ellipse">
          <a:avLst/>
        </a:prstGeom>
        <a:solidFill>
          <a:srgbClr val="92BAB5"/>
        </a:solidFill>
        <a:ln>
          <a:noFill/>
        </a:ln>
        <a:effectLst/>
      </dsp:spPr>
      <dsp:style>
        <a:lnRef idx="0">
          <a:scrgbClr r="0" g="0" b="0"/>
        </a:lnRef>
        <a:fillRef idx="1">
          <a:scrgbClr r="0" g="0" b="0"/>
        </a:fillRef>
        <a:effectRef idx="0">
          <a:scrgbClr r="0" g="0" b="0"/>
        </a:effectRef>
        <a:fontRef idx="minor"/>
      </dsp:style>
    </dsp:sp>
    <dsp:sp modelId="{459F6C96-D51D-4E5B-A3D3-1915DE99F103}">
      <dsp:nvSpPr>
        <dsp:cNvPr id="0" name=""/>
        <dsp:cNvSpPr/>
      </dsp:nvSpPr>
      <dsp:spPr>
        <a:xfrm>
          <a:off x="6410868" y="3499948"/>
          <a:ext cx="875938" cy="87593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221224-6287-4712-9523-4041E99092C8}">
      <dsp:nvSpPr>
        <dsp:cNvPr id="0" name=""/>
        <dsp:cNvSpPr/>
      </dsp:nvSpPr>
      <dsp:spPr>
        <a:xfrm>
          <a:off x="7927580" y="3182797"/>
          <a:ext cx="3559849" cy="1510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tr-TR" sz="1800" b="1" kern="1200" dirty="0">
              <a:solidFill>
                <a:srgbClr val="FFAA5A"/>
              </a:solidFill>
              <a:latin typeface="Aptos" panose="020B0004020202020204" pitchFamily="34" charset="0"/>
            </a:rPr>
            <a:t>Anlık bildirimle kimlik doğrulama yöntemi</a:t>
          </a:r>
          <a:r>
            <a:rPr lang="en-US" sz="1800" kern="1200" dirty="0">
              <a:latin typeface="Aptos" panose="020B0004020202020204" pitchFamily="34" charset="0"/>
            </a:rPr>
            <a:t>- </a:t>
          </a:r>
          <a:r>
            <a:rPr lang="tr-TR" sz="1800" kern="1200" dirty="0">
              <a:latin typeface="Aptos" panose="020B0004020202020204" pitchFamily="34" charset="0"/>
            </a:rPr>
            <a:t>Bir kullanıcının cihazındaki uygulamaya bir kimlik doğrulama girişimi hakkında bilgi veren bir bildirim gönderir.</a:t>
          </a:r>
          <a:endParaRPr lang="en-US" sz="1800" kern="1200" dirty="0">
            <a:latin typeface="Aptos" panose="020B0004020202020204" pitchFamily="34" charset="0"/>
          </a:endParaRPr>
        </a:p>
      </dsp:txBody>
      <dsp:txXfrm>
        <a:off x="7927580" y="3182797"/>
        <a:ext cx="3559849" cy="151023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FB722A-652A-4715-ADE4-F2AE1CA88ED0}" type="datetimeFigureOut">
              <a:rPr lang="sk-SK" smtClean="0"/>
              <a:t>12.10.24</a:t>
            </a:fld>
            <a:endParaRPr lang="sk-S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C97964-D389-42D8-91CE-A46B6AD74BED}" type="slidenum">
              <a:rPr lang="sk-SK" smtClean="0"/>
              <a:t>‹#›</a:t>
            </a:fld>
            <a:endParaRPr lang="sk-SK"/>
          </a:p>
        </p:txBody>
      </p:sp>
    </p:spTree>
    <p:extLst>
      <p:ext uri="{BB962C8B-B14F-4D97-AF65-F5344CB8AC3E}">
        <p14:creationId xmlns:p14="http://schemas.microsoft.com/office/powerpoint/2010/main" val="3686958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19C97964-D389-42D8-91CE-A46B6AD74BED}" type="slidenum">
              <a:rPr lang="sk-SK" smtClean="0"/>
              <a:t>6</a:t>
            </a:fld>
            <a:endParaRPr lang="sk-SK"/>
          </a:p>
        </p:txBody>
      </p:sp>
    </p:spTree>
    <p:extLst>
      <p:ext uri="{BB962C8B-B14F-4D97-AF65-F5344CB8AC3E}">
        <p14:creationId xmlns:p14="http://schemas.microsoft.com/office/powerpoint/2010/main" val="3432848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9C97964-D389-42D8-91CE-A46B6AD74BED}" type="slidenum">
              <a:rPr lang="sk-SK" smtClean="0"/>
              <a:t>19</a:t>
            </a:fld>
            <a:endParaRPr lang="sk-SK"/>
          </a:p>
        </p:txBody>
      </p:sp>
    </p:spTree>
    <p:extLst>
      <p:ext uri="{BB962C8B-B14F-4D97-AF65-F5344CB8AC3E}">
        <p14:creationId xmlns:p14="http://schemas.microsoft.com/office/powerpoint/2010/main" val="828106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9C97964-D389-42D8-91CE-A46B6AD74BED}" type="slidenum">
              <a:rPr lang="sk-SK" smtClean="0"/>
              <a:t>25</a:t>
            </a:fld>
            <a:endParaRPr lang="sk-SK"/>
          </a:p>
        </p:txBody>
      </p:sp>
    </p:spTree>
    <p:extLst>
      <p:ext uri="{BB962C8B-B14F-4D97-AF65-F5344CB8AC3E}">
        <p14:creationId xmlns:p14="http://schemas.microsoft.com/office/powerpoint/2010/main" val="10941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9C97964-D389-42D8-91CE-A46B6AD74BED}" type="slidenum">
              <a:rPr lang="sk-SK" smtClean="0"/>
              <a:t>26</a:t>
            </a:fld>
            <a:endParaRPr lang="sk-SK"/>
          </a:p>
        </p:txBody>
      </p:sp>
    </p:spTree>
    <p:extLst>
      <p:ext uri="{BB962C8B-B14F-4D97-AF65-F5344CB8AC3E}">
        <p14:creationId xmlns:p14="http://schemas.microsoft.com/office/powerpoint/2010/main" val="64259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noProof="0" dirty="0"/>
          </a:p>
        </p:txBody>
      </p:sp>
      <p:sp>
        <p:nvSpPr>
          <p:cNvPr id="4" name="Slayt Numarası Yer Tutucusu 3"/>
          <p:cNvSpPr>
            <a:spLocks noGrp="1"/>
          </p:cNvSpPr>
          <p:nvPr>
            <p:ph type="sldNum" sz="quarter" idx="5"/>
          </p:nvPr>
        </p:nvSpPr>
        <p:spPr/>
        <p:txBody>
          <a:bodyPr/>
          <a:lstStyle/>
          <a:p>
            <a:fld id="{914F6EE1-3FA2-45A9-9CF4-355B18A05B98}" type="slidenum">
              <a:rPr lang="sk-SK" smtClean="0"/>
              <a:t>27</a:t>
            </a:fld>
            <a:endParaRPr lang="sk-SK"/>
          </a:p>
        </p:txBody>
      </p:sp>
    </p:spTree>
    <p:extLst>
      <p:ext uri="{BB962C8B-B14F-4D97-AF65-F5344CB8AC3E}">
        <p14:creationId xmlns:p14="http://schemas.microsoft.com/office/powerpoint/2010/main" val="49030485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á snímka">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8C573BC2-7934-898E-58E7-6322923DDF3E}"/>
              </a:ext>
            </a:extLst>
          </p:cNvPr>
          <p:cNvSpPr txBox="1">
            <a:spLocks/>
          </p:cNvSpPr>
          <p:nvPr userDrawn="1"/>
        </p:nvSpPr>
        <p:spPr>
          <a:xfrm>
            <a:off x="1524000" y="2649480"/>
            <a:ext cx="9144000" cy="745313"/>
          </a:xfrm>
          <a:prstGeom prst="rect">
            <a:avLst/>
          </a:prstGeom>
        </p:spPr>
        <p:txBody>
          <a:bodyPr vert="horz" lIns="91440" tIns="45720" rIns="91440" bIns="45720" rtlCol="0" anchor="b">
            <a:normAutofit/>
          </a:bodyPr>
          <a:lstStyle>
            <a:lvl1pPr algn="ctr" defTabSz="914400" rtl="0" eaLnBrk="1" latinLnBrk="0" hangingPunct="1">
              <a:lnSpc>
                <a:spcPct val="100000"/>
              </a:lnSpc>
              <a:spcBef>
                <a:spcPct val="0"/>
              </a:spcBef>
              <a:buNone/>
              <a:defRPr sz="2800" b="1" kern="1200">
                <a:solidFill>
                  <a:srgbClr val="92BAB5"/>
                </a:solidFill>
                <a:latin typeface="+mj-lt"/>
                <a:ea typeface="+mj-ea"/>
                <a:cs typeface="+mj-cs"/>
              </a:defRPr>
            </a:lvl1pPr>
          </a:lstStyle>
          <a:p>
            <a:r>
              <a:rPr lang="sk-SK" sz="2000" dirty="0">
                <a:solidFill>
                  <a:srgbClr val="FFAA5A"/>
                </a:solidFill>
                <a:latin typeface="Cambria" panose="02040503050406030204" pitchFamily="18" charset="0"/>
                <a:ea typeface="Cambria" panose="02040503050406030204" pitchFamily="18" charset="0"/>
              </a:rPr>
              <a:t>ERASMUS+KA220-ADU - </a:t>
            </a:r>
            <a:r>
              <a:rPr lang="en-US" sz="2000" dirty="0">
                <a:solidFill>
                  <a:srgbClr val="FFAA5A"/>
                </a:solidFill>
                <a:latin typeface="Cambria" panose="02040503050406030204" pitchFamily="18" charset="0"/>
                <a:ea typeface="Cambria" panose="02040503050406030204" pitchFamily="18" charset="0"/>
              </a:rPr>
              <a:t>Cooperation partnerships in adult education</a:t>
            </a:r>
            <a:endParaRPr lang="sk-SK" sz="2000" dirty="0">
              <a:solidFill>
                <a:srgbClr val="FFAA5A"/>
              </a:solidFill>
              <a:latin typeface="Cambria" panose="02040503050406030204" pitchFamily="18" charset="0"/>
              <a:ea typeface="Cambria" panose="02040503050406030204" pitchFamily="18" charset="0"/>
            </a:endParaRPr>
          </a:p>
          <a:p>
            <a:r>
              <a:rPr lang="sk-SK" sz="2000" dirty="0">
                <a:solidFill>
                  <a:srgbClr val="FFAA5A"/>
                </a:solidFill>
                <a:latin typeface="Cambria" panose="02040503050406030204" pitchFamily="18" charset="0"/>
                <a:ea typeface="Cambria" panose="02040503050406030204" pitchFamily="18" charset="0"/>
              </a:rPr>
              <a:t>KA220-ADU-2BF13E10 </a:t>
            </a:r>
            <a:endParaRPr lang="en-GB" sz="2000" dirty="0">
              <a:solidFill>
                <a:srgbClr val="FFAA5A"/>
              </a:solidFill>
              <a:latin typeface="Cambria" panose="02040503050406030204" pitchFamily="18" charset="0"/>
              <a:ea typeface="Cambria" panose="02040503050406030204" pitchFamily="18" charset="0"/>
            </a:endParaRPr>
          </a:p>
        </p:txBody>
      </p:sp>
      <p:sp>
        <p:nvSpPr>
          <p:cNvPr id="9" name="BlokTextu 8">
            <a:extLst>
              <a:ext uri="{FF2B5EF4-FFF2-40B4-BE49-F238E27FC236}">
                <a16:creationId xmlns:a16="http://schemas.microsoft.com/office/drawing/2014/main" id="{75A80F42-4977-537D-9CDE-C29C2D5B4E94}"/>
              </a:ext>
            </a:extLst>
          </p:cNvPr>
          <p:cNvSpPr txBox="1"/>
          <p:nvPr userDrawn="1"/>
        </p:nvSpPr>
        <p:spPr>
          <a:xfrm>
            <a:off x="1297172" y="1042061"/>
            <a:ext cx="9597656" cy="1292662"/>
          </a:xfrm>
          <a:prstGeom prst="rect">
            <a:avLst/>
          </a:prstGeom>
          <a:noFill/>
        </p:spPr>
        <p:txBody>
          <a:bodyPr wrap="square">
            <a:spAutoFit/>
          </a:bodyPr>
          <a:lstStyle/>
          <a:p>
            <a:pPr algn="ctr"/>
            <a:r>
              <a:rPr kumimoji="0" lang="en-US"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j-cs"/>
              </a:rPr>
              <a:t>Building Digital Resilience by Making Digital Wellbeing and</a:t>
            </a:r>
            <a:br>
              <a:rPr kumimoji="0" lang="en-US"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j-cs"/>
              </a:rPr>
            </a:br>
            <a:r>
              <a:rPr kumimoji="0" lang="en-US"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j-cs"/>
              </a:rPr>
              <a:t>Security Accessible to All</a:t>
            </a:r>
            <a:br>
              <a:rPr kumimoji="0" lang="sk-SK"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j-cs"/>
              </a:rPr>
            </a:br>
            <a:r>
              <a:rPr kumimoji="0" lang="sk-SK"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j-cs"/>
              </a:rPr>
              <a:t>&lt;&lt;</a:t>
            </a:r>
            <a:r>
              <a:rPr kumimoji="0" lang="sk-SK" sz="2600" b="1" i="0" u="none" strike="noStrike" kern="1200" cap="none" spc="0" normalizeH="0" baseline="0" noProof="0" dirty="0" err="1">
                <a:ln>
                  <a:noFill/>
                </a:ln>
                <a:solidFill>
                  <a:srgbClr val="92BAB5"/>
                </a:solidFill>
                <a:effectLst/>
                <a:uLnTx/>
                <a:uFillTx/>
                <a:latin typeface="Cambria" panose="02040503050406030204" pitchFamily="18" charset="0"/>
                <a:ea typeface="Cambria" panose="02040503050406030204" pitchFamily="18" charset="0"/>
                <a:cs typeface="+mj-cs"/>
              </a:rPr>
              <a:t>DigiWELL</a:t>
            </a:r>
            <a:r>
              <a:rPr kumimoji="0" lang="sk-SK"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j-cs"/>
              </a:rPr>
              <a:t>&gt;&gt;</a:t>
            </a:r>
            <a:endParaRPr lang="en-GB" sz="2600" dirty="0"/>
          </a:p>
        </p:txBody>
      </p:sp>
      <p:grpSp>
        <p:nvGrpSpPr>
          <p:cNvPr id="2" name="Skupina 6">
            <a:extLst>
              <a:ext uri="{FF2B5EF4-FFF2-40B4-BE49-F238E27FC236}">
                <a16:creationId xmlns:a16="http://schemas.microsoft.com/office/drawing/2014/main" id="{7742E34A-6003-4057-7109-B4DCB96D35A2}"/>
              </a:ext>
            </a:extLst>
          </p:cNvPr>
          <p:cNvGrpSpPr/>
          <p:nvPr userDrawn="1"/>
        </p:nvGrpSpPr>
        <p:grpSpPr>
          <a:xfrm>
            <a:off x="404037" y="5915131"/>
            <a:ext cx="11602577" cy="790052"/>
            <a:chOff x="435935" y="5851336"/>
            <a:chExt cx="11602577" cy="790052"/>
          </a:xfrm>
        </p:grpSpPr>
        <p:pic>
          <p:nvPicPr>
            <p:cNvPr id="3" name="Obrázok 7" descr="Obrázok, na ktorom je text">
              <a:extLst>
                <a:ext uri="{FF2B5EF4-FFF2-40B4-BE49-F238E27FC236}">
                  <a16:creationId xmlns:a16="http://schemas.microsoft.com/office/drawing/2014/main" id="{B188D6EE-9640-2F18-BB35-B6223AACBAD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5935" y="5963498"/>
              <a:ext cx="2290456" cy="529376"/>
            </a:xfrm>
            <a:prstGeom prst="rect">
              <a:avLst/>
            </a:prstGeom>
          </p:spPr>
        </p:pic>
        <p:pic>
          <p:nvPicPr>
            <p:cNvPr id="4" name="Obrázok 8">
              <a:extLst>
                <a:ext uri="{FF2B5EF4-FFF2-40B4-BE49-F238E27FC236}">
                  <a16:creationId xmlns:a16="http://schemas.microsoft.com/office/drawing/2014/main" id="{94663C1E-6A81-5255-6A8A-1BA39AA9AE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12223" y="5851336"/>
              <a:ext cx="1826289" cy="737473"/>
            </a:xfrm>
            <a:prstGeom prst="rect">
              <a:avLst/>
            </a:prstGeom>
          </p:spPr>
        </p:pic>
        <p:pic>
          <p:nvPicPr>
            <p:cNvPr id="5" name="Obrázok 9">
              <a:extLst>
                <a:ext uri="{FF2B5EF4-FFF2-40B4-BE49-F238E27FC236}">
                  <a16:creationId xmlns:a16="http://schemas.microsoft.com/office/drawing/2014/main" id="{3B80CD3C-F3EB-86BE-9402-CCA53F62F2A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726391" y="5863719"/>
              <a:ext cx="777669" cy="777669"/>
            </a:xfrm>
            <a:prstGeom prst="rect">
              <a:avLst/>
            </a:prstGeom>
          </p:spPr>
        </p:pic>
        <p:pic>
          <p:nvPicPr>
            <p:cNvPr id="6" name="Picture 2" descr="Slovenská poľnohospodárska univerzita v Nitre">
              <a:extLst>
                <a:ext uri="{FF2B5EF4-FFF2-40B4-BE49-F238E27FC236}">
                  <a16:creationId xmlns:a16="http://schemas.microsoft.com/office/drawing/2014/main" id="{18C12442-9888-DF01-0D04-E54CFC51996F}"/>
                </a:ext>
              </a:extLst>
            </p:cNvPr>
            <p:cNvPicPr>
              <a:picLocks noChangeAspect="1" noChangeArrowheads="1"/>
            </p:cNvPicPr>
            <p:nvPr userDrawn="1"/>
          </p:nvPicPr>
          <p:blipFill>
            <a:blip r:embed="rId5" cstate="hqprint">
              <a:extLst>
                <a:ext uri="{28A0092B-C50C-407E-A947-70E740481C1C}">
                  <a14:useLocalDpi xmlns:a14="http://schemas.microsoft.com/office/drawing/2010/main" val="0"/>
                </a:ext>
              </a:extLst>
            </a:blip>
            <a:srcRect/>
            <a:stretch>
              <a:fillRect/>
            </a:stretch>
          </p:blipFill>
          <p:spPr bwMode="auto">
            <a:xfrm>
              <a:off x="3589235" y="5963498"/>
              <a:ext cx="1128044" cy="5044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
              <a:extLst>
                <a:ext uri="{FF2B5EF4-FFF2-40B4-BE49-F238E27FC236}">
                  <a16:creationId xmlns:a16="http://schemas.microsoft.com/office/drawing/2014/main" id="{A12653CD-F652-4955-2DF8-1F145D487466}"/>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717279" y="5963498"/>
              <a:ext cx="968299" cy="5044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2C24E57-7917-345F-39EB-C946DC59954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685578" y="5945929"/>
              <a:ext cx="1156727" cy="564513"/>
            </a:xfrm>
            <a:prstGeom prst="rect">
              <a:avLst/>
            </a:prstGeom>
          </p:spPr>
        </p:pic>
        <p:pic>
          <p:nvPicPr>
            <p:cNvPr id="10" name="Picture 9" descr="AIFED - Formación, cultura y empleo en Granada">
              <a:extLst>
                <a:ext uri="{FF2B5EF4-FFF2-40B4-BE49-F238E27FC236}">
                  <a16:creationId xmlns:a16="http://schemas.microsoft.com/office/drawing/2014/main" id="{2A4BD905-BF5D-7F6B-DC78-E8B21C77798A}"/>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98797" y="5968999"/>
              <a:ext cx="1521023" cy="5238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DE1F00A-E68C-4D66-6740-C74D4C1A96A7}"/>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8566511" y="5945929"/>
              <a:ext cx="1499020" cy="228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Syzygia Foundation">
              <a:extLst>
                <a:ext uri="{FF2B5EF4-FFF2-40B4-BE49-F238E27FC236}">
                  <a16:creationId xmlns:a16="http://schemas.microsoft.com/office/drawing/2014/main" id="{641A6490-CDF8-6265-0143-32A2FCE4E694}"/>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8606409" y="6252553"/>
              <a:ext cx="1419225" cy="28228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96098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4D3FBA-5B99-2AB2-BD67-67A4A164A5A2}"/>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435A9057-43B6-746F-BEA7-CE263338DB93}"/>
              </a:ext>
            </a:extLst>
          </p:cNvPr>
          <p:cNvSpPr>
            <a:spLocks noGrp="1"/>
          </p:cNvSpPr>
          <p:nvPr>
            <p:ph idx="1"/>
          </p:nvPr>
        </p:nvSpPr>
        <p:spPr>
          <a:xfrm>
            <a:off x="838200" y="1825625"/>
            <a:ext cx="10515600" cy="435133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Tree>
    <p:extLst>
      <p:ext uri="{BB962C8B-B14F-4D97-AF65-F5344CB8AC3E}">
        <p14:creationId xmlns:p14="http://schemas.microsoft.com/office/powerpoint/2010/main" val="4156004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59A5AF-6B5C-45A1-1FB8-4A10DD953421}"/>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A2934F81-DBED-D029-6E7C-3D5CABBBADDC}"/>
              </a:ext>
            </a:extLst>
          </p:cNvPr>
          <p:cNvSpPr>
            <a:spLocks noGrp="1"/>
          </p:cNvSpPr>
          <p:nvPr>
            <p:ph sz="half" idx="1"/>
          </p:nvPr>
        </p:nvSpPr>
        <p:spPr>
          <a:xfrm>
            <a:off x="838200" y="1825625"/>
            <a:ext cx="5181600" cy="435133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obsah 3">
            <a:extLst>
              <a:ext uri="{FF2B5EF4-FFF2-40B4-BE49-F238E27FC236}">
                <a16:creationId xmlns:a16="http://schemas.microsoft.com/office/drawing/2014/main" id="{C5638265-EBB0-3D3D-9D43-884490BB6BFF}"/>
              </a:ext>
            </a:extLst>
          </p:cNvPr>
          <p:cNvSpPr>
            <a:spLocks noGrp="1"/>
          </p:cNvSpPr>
          <p:nvPr>
            <p:ph sz="half" idx="2"/>
          </p:nvPr>
        </p:nvSpPr>
        <p:spPr>
          <a:xfrm>
            <a:off x="6172200" y="1825625"/>
            <a:ext cx="5181600" cy="435133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Tree>
    <p:extLst>
      <p:ext uri="{BB962C8B-B14F-4D97-AF65-F5344CB8AC3E}">
        <p14:creationId xmlns:p14="http://schemas.microsoft.com/office/powerpoint/2010/main" val="597607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98C846-E56F-F8FB-0E8F-A31A7468DDDE}"/>
              </a:ext>
            </a:extLst>
          </p:cNvPr>
          <p:cNvSpPr>
            <a:spLocks noGrp="1"/>
          </p:cNvSpPr>
          <p:nvPr>
            <p:ph type="title"/>
          </p:nvPr>
        </p:nvSpPr>
        <p:spPr>
          <a:xfrm>
            <a:off x="839788" y="365125"/>
            <a:ext cx="10515600" cy="1325563"/>
          </a:xfrm>
        </p:spPr>
        <p:txBody>
          <a:bodyPr/>
          <a:lstStyle/>
          <a:p>
            <a:r>
              <a:rPr lang="sk-SK"/>
              <a:t>Kliknutím upravte štýl predlohy nadpisu</a:t>
            </a:r>
            <a:endParaRPr lang="en-GB"/>
          </a:p>
        </p:txBody>
      </p:sp>
      <p:sp>
        <p:nvSpPr>
          <p:cNvPr id="3" name="Zástupný text 2">
            <a:extLst>
              <a:ext uri="{FF2B5EF4-FFF2-40B4-BE49-F238E27FC236}">
                <a16:creationId xmlns:a16="http://schemas.microsoft.com/office/drawing/2014/main" id="{90B3C3E5-B332-4C8D-1855-3683A3B0BD4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A45C6FA8-FA26-3E40-B51A-408606C86B1B}"/>
              </a:ext>
            </a:extLst>
          </p:cNvPr>
          <p:cNvSpPr>
            <a:spLocks noGrp="1"/>
          </p:cNvSpPr>
          <p:nvPr>
            <p:ph sz="half" idx="2"/>
          </p:nvPr>
        </p:nvSpPr>
        <p:spPr>
          <a:xfrm>
            <a:off x="839788" y="2505075"/>
            <a:ext cx="5157787" cy="368458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5" name="Zástupný text 4">
            <a:extLst>
              <a:ext uri="{FF2B5EF4-FFF2-40B4-BE49-F238E27FC236}">
                <a16:creationId xmlns:a16="http://schemas.microsoft.com/office/drawing/2014/main" id="{E7C2DF9D-F767-5C94-962C-3CF6C7055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7EC0FAD3-A546-E6B0-38BF-42F7D495FABC}"/>
              </a:ext>
            </a:extLst>
          </p:cNvPr>
          <p:cNvSpPr>
            <a:spLocks noGrp="1"/>
          </p:cNvSpPr>
          <p:nvPr>
            <p:ph sz="quarter" idx="4"/>
          </p:nvPr>
        </p:nvSpPr>
        <p:spPr>
          <a:xfrm>
            <a:off x="6172200" y="2505075"/>
            <a:ext cx="5183188" cy="368458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Tree>
    <p:extLst>
      <p:ext uri="{BB962C8B-B14F-4D97-AF65-F5344CB8AC3E}">
        <p14:creationId xmlns:p14="http://schemas.microsoft.com/office/powerpoint/2010/main" val="1464062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F72F59-F218-5327-C4EF-72E2A4FCF888}"/>
              </a:ext>
            </a:extLst>
          </p:cNvPr>
          <p:cNvSpPr>
            <a:spLocks noGrp="1"/>
          </p:cNvSpPr>
          <p:nvPr>
            <p:ph type="title"/>
          </p:nvPr>
        </p:nvSpPr>
        <p:spPr/>
        <p:txBody>
          <a:bodyPr/>
          <a:lstStyle/>
          <a:p>
            <a:r>
              <a:rPr lang="sk-SK"/>
              <a:t>Kliknutím upravte štýl predlohy nadpisu</a:t>
            </a:r>
            <a:endParaRPr lang="en-GB"/>
          </a:p>
        </p:txBody>
      </p:sp>
    </p:spTree>
    <p:extLst>
      <p:ext uri="{BB962C8B-B14F-4D97-AF65-F5344CB8AC3E}">
        <p14:creationId xmlns:p14="http://schemas.microsoft.com/office/powerpoint/2010/main" val="3627419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62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4ADE84-A388-6F43-AFAD-7528401AFE68}"/>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BAF78B52-C79A-364E-5463-982013600E0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text 3">
            <a:extLst>
              <a:ext uri="{FF2B5EF4-FFF2-40B4-BE49-F238E27FC236}">
                <a16:creationId xmlns:a16="http://schemas.microsoft.com/office/drawing/2014/main" id="{34CE83CC-671E-EFDC-C9A9-6CCBF69C33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FF43C211-1AC3-84DD-C901-99A28F2BD4CE}"/>
              </a:ext>
            </a:extLst>
          </p:cNvPr>
          <p:cNvSpPr>
            <a:spLocks noGrp="1"/>
          </p:cNvSpPr>
          <p:nvPr>
            <p:ph type="dt" sz="half" idx="10"/>
          </p:nvPr>
        </p:nvSpPr>
        <p:spPr>
          <a:xfrm>
            <a:off x="838200" y="6356350"/>
            <a:ext cx="2743200" cy="365125"/>
          </a:xfrm>
          <a:prstGeom prst="rect">
            <a:avLst/>
          </a:prstGeom>
        </p:spPr>
        <p:txBody>
          <a:bodyPr/>
          <a:lstStyle/>
          <a:p>
            <a:fld id="{4496294D-597E-4D2E-B81B-892A1B613257}" type="datetimeFigureOut">
              <a:rPr lang="en-GB" smtClean="0"/>
              <a:t>12/10/2024</a:t>
            </a:fld>
            <a:endParaRPr lang="en-GB"/>
          </a:p>
        </p:txBody>
      </p:sp>
      <p:sp>
        <p:nvSpPr>
          <p:cNvPr id="6" name="Zástupný objekt pre pätu 5">
            <a:extLst>
              <a:ext uri="{FF2B5EF4-FFF2-40B4-BE49-F238E27FC236}">
                <a16:creationId xmlns:a16="http://schemas.microsoft.com/office/drawing/2014/main" id="{E03E3DD7-BA70-7A80-32A5-EB6BAE383A3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Zástupný objekt pre číslo snímky 6">
            <a:extLst>
              <a:ext uri="{FF2B5EF4-FFF2-40B4-BE49-F238E27FC236}">
                <a16:creationId xmlns:a16="http://schemas.microsoft.com/office/drawing/2014/main" id="{10A07A8C-A254-726C-9379-8A4DE7BAE1C9}"/>
              </a:ext>
            </a:extLst>
          </p:cNvPr>
          <p:cNvSpPr>
            <a:spLocks noGrp="1"/>
          </p:cNvSpPr>
          <p:nvPr>
            <p:ph type="sldNum" sz="quarter" idx="12"/>
          </p:nvPr>
        </p:nvSpPr>
        <p:spPr>
          <a:xfrm>
            <a:off x="8610600" y="6356350"/>
            <a:ext cx="2743200" cy="365125"/>
          </a:xfrm>
          <a:prstGeom prst="rect">
            <a:avLst/>
          </a:prstGeom>
        </p:spPr>
        <p:txBody>
          <a:bodyPr/>
          <a:lstStyle/>
          <a:p>
            <a:fld id="{BF96F323-A7D3-4479-AD34-CAE925240681}" type="slidenum">
              <a:rPr lang="en-GB" smtClean="0"/>
              <a:t>‹#›</a:t>
            </a:fld>
            <a:endParaRPr lang="en-GB"/>
          </a:p>
        </p:txBody>
      </p:sp>
    </p:spTree>
    <p:extLst>
      <p:ext uri="{BB962C8B-B14F-4D97-AF65-F5344CB8AC3E}">
        <p14:creationId xmlns:p14="http://schemas.microsoft.com/office/powerpoint/2010/main" val="402704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CAC654-9A4C-0448-6D60-6854DC5DBE64}"/>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GB"/>
          </a:p>
        </p:txBody>
      </p:sp>
      <p:sp>
        <p:nvSpPr>
          <p:cNvPr id="3" name="Zástupný objekt pre obrázok 2">
            <a:extLst>
              <a:ext uri="{FF2B5EF4-FFF2-40B4-BE49-F238E27FC236}">
                <a16:creationId xmlns:a16="http://schemas.microsoft.com/office/drawing/2014/main" id="{AA0CA434-3E6A-3418-B3A1-7E85F3850F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text 3">
            <a:extLst>
              <a:ext uri="{FF2B5EF4-FFF2-40B4-BE49-F238E27FC236}">
                <a16:creationId xmlns:a16="http://schemas.microsoft.com/office/drawing/2014/main" id="{A9B75E2C-1313-E597-88F4-96D86DE60D4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0B6673DD-A6C5-ACEB-66D7-91C0DF780A4F}"/>
              </a:ext>
            </a:extLst>
          </p:cNvPr>
          <p:cNvSpPr>
            <a:spLocks noGrp="1"/>
          </p:cNvSpPr>
          <p:nvPr>
            <p:ph type="dt" sz="half" idx="10"/>
          </p:nvPr>
        </p:nvSpPr>
        <p:spPr>
          <a:xfrm>
            <a:off x="838200" y="6356350"/>
            <a:ext cx="2743200" cy="365125"/>
          </a:xfrm>
          <a:prstGeom prst="rect">
            <a:avLst/>
          </a:prstGeom>
        </p:spPr>
        <p:txBody>
          <a:bodyPr/>
          <a:lstStyle/>
          <a:p>
            <a:fld id="{4496294D-597E-4D2E-B81B-892A1B613257}" type="datetimeFigureOut">
              <a:rPr lang="en-GB" smtClean="0"/>
              <a:t>12/10/2024</a:t>
            </a:fld>
            <a:endParaRPr lang="en-GB"/>
          </a:p>
        </p:txBody>
      </p:sp>
      <p:sp>
        <p:nvSpPr>
          <p:cNvPr id="6" name="Zástupný objekt pre pätu 5">
            <a:extLst>
              <a:ext uri="{FF2B5EF4-FFF2-40B4-BE49-F238E27FC236}">
                <a16:creationId xmlns:a16="http://schemas.microsoft.com/office/drawing/2014/main" id="{FA584A9D-DD98-B05B-9E09-EBCDE5E3C57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Zástupný objekt pre číslo snímky 6">
            <a:extLst>
              <a:ext uri="{FF2B5EF4-FFF2-40B4-BE49-F238E27FC236}">
                <a16:creationId xmlns:a16="http://schemas.microsoft.com/office/drawing/2014/main" id="{0F59585D-B970-3926-0CF9-FFE5242416B5}"/>
              </a:ext>
            </a:extLst>
          </p:cNvPr>
          <p:cNvSpPr>
            <a:spLocks noGrp="1"/>
          </p:cNvSpPr>
          <p:nvPr>
            <p:ph type="sldNum" sz="quarter" idx="12"/>
          </p:nvPr>
        </p:nvSpPr>
        <p:spPr>
          <a:xfrm>
            <a:off x="8610600" y="6356350"/>
            <a:ext cx="2743200" cy="365125"/>
          </a:xfrm>
          <a:prstGeom prst="rect">
            <a:avLst/>
          </a:prstGeom>
        </p:spPr>
        <p:txBody>
          <a:bodyPr/>
          <a:lstStyle/>
          <a:p>
            <a:fld id="{BF96F323-A7D3-4479-AD34-CAE925240681}" type="slidenum">
              <a:rPr lang="en-GB" smtClean="0"/>
              <a:t>‹#›</a:t>
            </a:fld>
            <a:endParaRPr lang="en-GB"/>
          </a:p>
        </p:txBody>
      </p:sp>
    </p:spTree>
    <p:extLst>
      <p:ext uri="{BB962C8B-B14F-4D97-AF65-F5344CB8AC3E}">
        <p14:creationId xmlns:p14="http://schemas.microsoft.com/office/powerpoint/2010/main" val="2556050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A54D64AA-876A-5527-C225-22A2C738E224}"/>
              </a:ext>
            </a:extLst>
          </p:cNvPr>
          <p:cNvSpPr>
            <a:spLocks noGrp="1"/>
          </p:cNvSpPr>
          <p:nvPr>
            <p:ph type="title"/>
          </p:nvPr>
        </p:nvSpPr>
        <p:spPr>
          <a:xfrm>
            <a:off x="691116" y="365126"/>
            <a:ext cx="10662684" cy="1058364"/>
          </a:xfrm>
          <a:prstGeom prst="rect">
            <a:avLst/>
          </a:prstGeom>
        </p:spPr>
        <p:txBody>
          <a:bodyPr vert="horz" lIns="91440" tIns="45720" rIns="91440" bIns="45720" rtlCol="0" anchor="ctr">
            <a:normAutofit/>
          </a:bodyPr>
          <a:lstStyle/>
          <a:p>
            <a:r>
              <a:rPr lang="en-GB" noProof="0" dirty="0"/>
              <a:t>Insert title of the slide</a:t>
            </a:r>
          </a:p>
        </p:txBody>
      </p:sp>
      <p:sp>
        <p:nvSpPr>
          <p:cNvPr id="14" name="Zástupný text 13">
            <a:extLst>
              <a:ext uri="{FF2B5EF4-FFF2-40B4-BE49-F238E27FC236}">
                <a16:creationId xmlns:a16="http://schemas.microsoft.com/office/drawing/2014/main" id="{9F599E69-1CCE-B314-D677-A50FBDE72B6A}"/>
              </a:ext>
            </a:extLst>
          </p:cNvPr>
          <p:cNvSpPr>
            <a:spLocks noGrp="1"/>
          </p:cNvSpPr>
          <p:nvPr userDrawn="1">
            <p:ph type="body" idx="1"/>
          </p:nvPr>
        </p:nvSpPr>
        <p:spPr>
          <a:xfrm>
            <a:off x="691116" y="1658679"/>
            <a:ext cx="10662684" cy="3944679"/>
          </a:xfrm>
          <a:prstGeom prst="rect">
            <a:avLst/>
          </a:prstGeom>
        </p:spPr>
        <p:txBody>
          <a:bodyPr vert="horz" lIns="91440" tIns="45720" rIns="91440" bIns="45720" rtlCol="0">
            <a:normAutofit/>
          </a:bodyPr>
          <a:lstStyle/>
          <a:p>
            <a:pPr lvl="0"/>
            <a:r>
              <a:rPr lang="sk-SK" dirty="0"/>
              <a:t>Kliknite sem a upravte štýly predlohy textu</a:t>
            </a:r>
          </a:p>
        </p:txBody>
      </p:sp>
    </p:spTree>
    <p:extLst>
      <p:ext uri="{BB962C8B-B14F-4D97-AF65-F5344CB8AC3E}">
        <p14:creationId xmlns:p14="http://schemas.microsoft.com/office/powerpoint/2010/main" val="426469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Lst>
  <p:txStyles>
    <p:titleStyle>
      <a:lvl1pPr algn="ctr" defTabSz="914400" rtl="0" eaLnBrk="1" latinLnBrk="0" hangingPunct="1">
        <a:lnSpc>
          <a:spcPct val="90000"/>
        </a:lnSpc>
        <a:spcBef>
          <a:spcPct val="0"/>
        </a:spcBef>
        <a:buNone/>
        <a:defRPr sz="4800" b="1" kern="1200">
          <a:solidFill>
            <a:srgbClr val="92BAB5"/>
          </a:solidFill>
          <a:latin typeface="Cambria" panose="02040503050406030204" pitchFamily="18" charset="0"/>
          <a:ea typeface="Cambria" panose="02040503050406030204" pitchFamily="18" charset="0"/>
          <a:cs typeface="+mj-cs"/>
        </a:defRPr>
      </a:lvl1pPr>
    </p:titleStyle>
    <p:bodyStyle>
      <a:lvl1pPr marL="228600" indent="-228600" algn="l" defTabSz="914400" rtl="0" eaLnBrk="1" latinLnBrk="0" hangingPunct="1">
        <a:lnSpc>
          <a:spcPct val="90000"/>
        </a:lnSpc>
        <a:spcBef>
          <a:spcPts val="1000"/>
        </a:spcBef>
        <a:buClr>
          <a:srgbClr val="FFAA5A"/>
        </a:buClr>
        <a:buFont typeface="Wingdings" panose="05000000000000000000" pitchFamily="2" charset="2"/>
        <a:buChar char="q"/>
        <a:defRPr sz="28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4.png"/><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hyperlink" Target="https://www.pngall.com/cybersecurity-png/" TargetMode="External"/><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9.png"/><Relationship Id="rId14" Type="http://schemas.openxmlformats.org/officeDocument/2006/relationships/image" Target="../media/image14.tiff"/></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open.edu/openlearn/digital-computing/learning-major-cyber-security-incidents/content-section-0?active-tab=description-tab" TargetMode="External"/><Relationship Id="rId2" Type="http://schemas.openxmlformats.org/officeDocument/2006/relationships/hyperlink" Target="https://www.simplilearn.com/tutorials/cyber-security-tutorial/cyber-security-for-beginners" TargetMode="Externa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transparencyreport.google.com/safe-browsing/search"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virustotal.com/gui/home/search"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60DA4-0D12-8E98-5E76-2670E8CE48C7}"/>
              </a:ext>
            </a:extLst>
          </p:cNvPr>
          <p:cNvSpPr>
            <a:spLocks noGrp="1"/>
          </p:cNvSpPr>
          <p:nvPr>
            <p:ph type="title"/>
          </p:nvPr>
        </p:nvSpPr>
        <p:spPr>
          <a:xfrm>
            <a:off x="6269558" y="1583992"/>
            <a:ext cx="5334930" cy="1772767"/>
          </a:xfrm>
        </p:spPr>
        <p:txBody>
          <a:bodyPr vert="horz" lIns="91440" tIns="45720" rIns="91440" bIns="45720" rtlCol="0" anchor="b">
            <a:normAutofit fontScale="90000"/>
          </a:bodyPr>
          <a:lstStyle/>
          <a:p>
            <a:pPr algn="ctr">
              <a:spcBef>
                <a:spcPts val="1000"/>
              </a:spcBef>
              <a:spcAft>
                <a:spcPts val="600"/>
              </a:spcAft>
              <a:buClr>
                <a:srgbClr val="FFAA5A"/>
              </a:buClr>
            </a:pPr>
            <a:r>
              <a:rPr lang="tr-TR" b="1" dirty="0">
                <a:solidFill>
                  <a:srgbClr val="FFAA5A"/>
                </a:solidFill>
                <a:latin typeface="+mn-lt"/>
                <a:ea typeface="Cambria" panose="02040503050406030204" pitchFamily="18" charset="0"/>
                <a:cs typeface="Calibri" panose="020F0502020204030204" pitchFamily="34" charset="0"/>
              </a:rPr>
              <a:t>Dijital Güvenlik</a:t>
            </a:r>
            <a:r>
              <a:rPr lang="en-US" b="1" dirty="0">
                <a:solidFill>
                  <a:srgbClr val="FFAA5A"/>
                </a:solidFill>
                <a:latin typeface="+mn-lt"/>
                <a:ea typeface="Cambria" panose="02040503050406030204" pitchFamily="18" charset="0"/>
                <a:cs typeface="Calibri" panose="020F0502020204030204" pitchFamily="34" charset="0"/>
              </a:rPr>
              <a:t> – </a:t>
            </a:r>
            <a:r>
              <a:rPr lang="tr-TR" b="1" dirty="0">
                <a:solidFill>
                  <a:srgbClr val="FFAA5A"/>
                </a:solidFill>
                <a:latin typeface="+mn-lt"/>
                <a:ea typeface="Cambria" panose="02040503050406030204" pitchFamily="18" charset="0"/>
                <a:cs typeface="Calibri" panose="020F0502020204030204" pitchFamily="34" charset="0"/>
              </a:rPr>
              <a:t>Dijital Güvenlik Alışkanlıkları</a:t>
            </a:r>
            <a:endParaRPr lang="en-US" b="1" dirty="0">
              <a:solidFill>
                <a:srgbClr val="FFAA5A"/>
              </a:solidFill>
              <a:latin typeface="+mn-lt"/>
              <a:ea typeface="Cambria" panose="02040503050406030204" pitchFamily="18" charset="0"/>
              <a:cs typeface="Calibri" panose="020F0502020204030204" pitchFamily="34" charset="0"/>
            </a:endParaRPr>
          </a:p>
        </p:txBody>
      </p:sp>
      <p:pic>
        <p:nvPicPr>
          <p:cNvPr id="21" name="Obrázok 20">
            <a:extLst>
              <a:ext uri="{FF2B5EF4-FFF2-40B4-BE49-F238E27FC236}">
                <a16:creationId xmlns:a16="http://schemas.microsoft.com/office/drawing/2014/main" id="{E61D75E1-8198-2645-4D4B-679D6C8F82C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822658" y="5151053"/>
            <a:ext cx="817175" cy="777669"/>
          </a:xfrm>
          <a:prstGeom prst="rect">
            <a:avLst/>
          </a:prstGeom>
        </p:spPr>
      </p:pic>
      <p:pic>
        <p:nvPicPr>
          <p:cNvPr id="23" name="Picture 2" descr="Slovenská poľnohospodárska univerzita v Nitre">
            <a:extLst>
              <a:ext uri="{FF2B5EF4-FFF2-40B4-BE49-F238E27FC236}">
                <a16:creationId xmlns:a16="http://schemas.microsoft.com/office/drawing/2014/main" id="{D9E315C1-56E0-94ED-8E3D-4E31B723563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746258" y="5272445"/>
            <a:ext cx="1185350" cy="504492"/>
          </a:xfrm>
          <a:prstGeom prst="rect">
            <a:avLst/>
          </a:prstGeom>
          <a:noFill/>
          <a:extLst>
            <a:ext uri="{909E8E84-426E-40DD-AFC4-6F175D3DCCD1}">
              <a14:hiddenFill xmlns:a14="http://schemas.microsoft.com/office/drawing/2010/main">
                <a:solidFill>
                  <a:srgbClr val="FFFFFF"/>
                </a:solidFill>
              </a14:hiddenFill>
            </a:ext>
          </a:extLst>
        </p:spPr>
      </p:pic>
      <p:pic>
        <p:nvPicPr>
          <p:cNvPr id="25" name="Obrázok 13">
            <a:extLst>
              <a:ext uri="{FF2B5EF4-FFF2-40B4-BE49-F238E27FC236}">
                <a16:creationId xmlns:a16="http://schemas.microsoft.com/office/drawing/2014/main" id="{40BAEEF0-A23E-537C-ECC3-9FDDB55C90F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59380" y="5242752"/>
            <a:ext cx="773010" cy="1016004"/>
          </a:xfrm>
          <a:prstGeom prst="rect">
            <a:avLst/>
          </a:prstGeom>
        </p:spPr>
      </p:pic>
      <p:pic>
        <p:nvPicPr>
          <p:cNvPr id="27" name="Picture 12" descr="Logo">
            <a:extLst>
              <a:ext uri="{FF2B5EF4-FFF2-40B4-BE49-F238E27FC236}">
                <a16:creationId xmlns:a16="http://schemas.microsoft.com/office/drawing/2014/main" id="{ED11F0BA-9F73-FE6F-5053-F71F37F41C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2390" y="5213414"/>
            <a:ext cx="1017490" cy="50449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3">
            <a:extLst>
              <a:ext uri="{FF2B5EF4-FFF2-40B4-BE49-F238E27FC236}">
                <a16:creationId xmlns:a16="http://schemas.microsoft.com/office/drawing/2014/main" id="{C4695506-135C-179F-2F16-07EA3E816B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65882" y="5208372"/>
            <a:ext cx="1215490" cy="564513"/>
          </a:xfrm>
          <a:prstGeom prst="rect">
            <a:avLst/>
          </a:prstGeom>
        </p:spPr>
      </p:pic>
      <p:pic>
        <p:nvPicPr>
          <p:cNvPr id="30" name="Picture 14" descr="AIFED - Formación, cultura y empleo en Granada">
            <a:extLst>
              <a:ext uri="{FF2B5EF4-FFF2-40B4-BE49-F238E27FC236}">
                <a16:creationId xmlns:a16="http://schemas.microsoft.com/office/drawing/2014/main" id="{32A3AF98-383A-09A5-D166-B79E4C62D57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3099" y="5771248"/>
            <a:ext cx="1598293" cy="52387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a:extLst>
              <a:ext uri="{FF2B5EF4-FFF2-40B4-BE49-F238E27FC236}">
                <a16:creationId xmlns:a16="http://schemas.microsoft.com/office/drawing/2014/main" id="{1482B195-876D-7188-1B81-D2603F93C96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37023" y="5889422"/>
            <a:ext cx="1575172" cy="2286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6" descr="Syzygia Foundation">
            <a:extLst>
              <a:ext uri="{FF2B5EF4-FFF2-40B4-BE49-F238E27FC236}">
                <a16:creationId xmlns:a16="http://schemas.microsoft.com/office/drawing/2014/main" id="{3B467BFD-9687-53BC-864C-C26209912C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21679" y="5862581"/>
            <a:ext cx="1491323" cy="282282"/>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ok 2" descr="Obrázok, na ktorom je počítač, animák, chlapec&#10;&#10;Automaticky generovaný popis">
            <a:extLst>
              <a:ext uri="{FF2B5EF4-FFF2-40B4-BE49-F238E27FC236}">
                <a16:creationId xmlns:a16="http://schemas.microsoft.com/office/drawing/2014/main" id="{C202155C-44E1-7C08-0D48-EB765193B4D0}"/>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1106297" y="1470012"/>
            <a:ext cx="3755414" cy="3418014"/>
          </a:xfrm>
          <a:prstGeom prst="rect">
            <a:avLst/>
          </a:prstGeom>
        </p:spPr>
      </p:pic>
      <p:pic>
        <p:nvPicPr>
          <p:cNvPr id="4" name="Grafický objekt 3" descr="Štít so značkou obrys">
            <a:extLst>
              <a:ext uri="{FF2B5EF4-FFF2-40B4-BE49-F238E27FC236}">
                <a16:creationId xmlns:a16="http://schemas.microsoft.com/office/drawing/2014/main" id="{6170BE01-09C6-6943-9587-26C1F6C94E7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511235" y="2447570"/>
            <a:ext cx="914400" cy="914400"/>
          </a:xfrm>
          <a:prstGeom prst="rect">
            <a:avLst/>
          </a:prstGeom>
        </p:spPr>
      </p:pic>
      <p:pic>
        <p:nvPicPr>
          <p:cNvPr id="15" name="Resim 14">
            <a:extLst>
              <a:ext uri="{FF2B5EF4-FFF2-40B4-BE49-F238E27FC236}">
                <a16:creationId xmlns:a16="http://schemas.microsoft.com/office/drawing/2014/main" id="{102A2D65-3EB5-4642-B97A-708B8AEF3447}"/>
              </a:ext>
            </a:extLst>
          </p:cNvPr>
          <p:cNvPicPr>
            <a:picLocks noChangeAspect="1"/>
          </p:cNvPicPr>
          <p:nvPr/>
        </p:nvPicPr>
        <p:blipFill>
          <a:blip r:embed="rId14"/>
          <a:stretch>
            <a:fillRect/>
          </a:stretch>
        </p:blipFill>
        <p:spPr>
          <a:xfrm>
            <a:off x="7225552" y="368933"/>
            <a:ext cx="4557821" cy="846127"/>
          </a:xfrm>
          <a:prstGeom prst="rect">
            <a:avLst/>
          </a:prstGeom>
        </p:spPr>
      </p:pic>
      <p:sp>
        <p:nvSpPr>
          <p:cNvPr id="16" name="Nadpis 1">
            <a:extLst>
              <a:ext uri="{FF2B5EF4-FFF2-40B4-BE49-F238E27FC236}">
                <a16:creationId xmlns:a16="http://schemas.microsoft.com/office/drawing/2014/main" id="{D631E33B-7141-87BC-7265-49AEB99568AD}"/>
              </a:ext>
            </a:extLst>
          </p:cNvPr>
          <p:cNvSpPr txBox="1">
            <a:spLocks/>
          </p:cNvSpPr>
          <p:nvPr/>
        </p:nvSpPr>
        <p:spPr>
          <a:xfrm>
            <a:off x="7622071" y="3686794"/>
            <a:ext cx="2480219" cy="13737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1200" dirty="0"/>
              <a:t>Dijital Esenlik ve Güvenliği Herkes için Erişilebilir Hale Getirerek Dijital Yılmazlığın İnşası</a:t>
            </a:r>
            <a:br>
              <a:rPr lang="tr-TR" sz="1200" dirty="0"/>
            </a:br>
            <a:r>
              <a:rPr lang="tr-TR" sz="1200" dirty="0"/>
              <a:t>2022-2-SK01-KA220-ADU-000096888</a:t>
            </a:r>
          </a:p>
        </p:txBody>
      </p:sp>
    </p:spTree>
    <p:extLst>
      <p:ext uri="{BB962C8B-B14F-4D97-AF65-F5344CB8AC3E}">
        <p14:creationId xmlns:p14="http://schemas.microsoft.com/office/powerpoint/2010/main" val="2998921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3374" y="365126"/>
            <a:ext cx="11724238" cy="779462"/>
          </a:xfrm>
        </p:spPr>
        <p:txBody>
          <a:bodyPr>
            <a:normAutofit fontScale="90000"/>
          </a:bodyPr>
          <a:lstStyle/>
          <a:p>
            <a:pPr algn="l"/>
            <a:r>
              <a:rPr lang="tr-TR" dirty="0">
                <a:latin typeface="Aptos" panose="020B0004020202020204" pitchFamily="34" charset="0"/>
                <a:ea typeface="Cambria"/>
              </a:rPr>
              <a:t>Güvenli gezinmeyi deneyin</a:t>
            </a:r>
            <a:r>
              <a:rPr lang="en-US" sz="4800" dirty="0">
                <a:latin typeface="Aptos" panose="020B0004020202020204" pitchFamily="34" charset="0"/>
                <a:ea typeface="Cambria"/>
              </a:rPr>
              <a:t>! – </a:t>
            </a:r>
            <a:br>
              <a:rPr lang="en-US" sz="4800" dirty="0">
                <a:latin typeface="Aptos" panose="020B0004020202020204" pitchFamily="34" charset="0"/>
                <a:ea typeface="Cambria"/>
              </a:rPr>
            </a:br>
            <a:r>
              <a:rPr lang="tr-TR" sz="4000" dirty="0">
                <a:solidFill>
                  <a:srgbClr val="FFAA5A"/>
                </a:solidFill>
                <a:latin typeface="Aptos" panose="020B0004020202020204" pitchFamily="34" charset="0"/>
                <a:ea typeface="Cambria"/>
              </a:rPr>
              <a:t>Tarayıcı güvenlik ayarları</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860988" y="1509713"/>
            <a:ext cx="10775302" cy="2835950"/>
          </a:xfrm>
        </p:spPr>
        <p:txBody>
          <a:bodyPr>
            <a:normAutofit fontScale="92500" lnSpcReduction="10000"/>
          </a:bodyPr>
          <a:lstStyle/>
          <a:p>
            <a:pPr algn="just"/>
            <a:r>
              <a:rPr lang="tr-TR" dirty="0">
                <a:latin typeface="Aptos" panose="020B0004020202020204" pitchFamily="34" charset="0"/>
                <a:ea typeface="Times New Roman" panose="02020603050405020304" pitchFamily="18" charset="0"/>
              </a:rPr>
              <a:t>Tarayıcı güvenliği, ağ verilerini ve bilgisayar sistemlerini gizlilik ihlallerinden veya kötü amaçlı yazılımlardan korumak için web tarayıcılarına internet güvenliğinin uygulanmasıdır.</a:t>
            </a:r>
          </a:p>
          <a:p>
            <a:pPr algn="just"/>
            <a:r>
              <a:rPr lang="tr-TR" dirty="0">
                <a:latin typeface="Aptos" panose="020B0004020202020204" pitchFamily="34" charset="0"/>
                <a:ea typeface="Times New Roman" panose="02020603050405020304" pitchFamily="18" charset="0"/>
              </a:rPr>
              <a:t>Web tarayıcıları, genellikle, kullanıcıların güvenli bir şekilde gezinmesine yardımcı olan açılır pencere engelleyiciler, otomatik güncellemeler ve gizlilik kontrolleri gibi yerleşik güvenlik ayarları ve özellikleri içerir.</a:t>
            </a:r>
          </a:p>
          <a:p>
            <a:pPr algn="just"/>
            <a:r>
              <a:rPr lang="tr-TR" dirty="0">
                <a:latin typeface="Aptos" panose="020B0004020202020204" pitchFamily="34" charset="0"/>
                <a:ea typeface="Times New Roman" panose="02020603050405020304" pitchFamily="18" charset="0"/>
              </a:rPr>
              <a:t>Her tarayıcının güvenlik ayarları için kendi seçenekleri vardır.</a:t>
            </a:r>
          </a:p>
        </p:txBody>
      </p:sp>
      <p:sp>
        <p:nvSpPr>
          <p:cNvPr id="4" name="Rectangle: Rounded Corners 3">
            <a:extLst>
              <a:ext uri="{FF2B5EF4-FFF2-40B4-BE49-F238E27FC236}">
                <a16:creationId xmlns:a16="http://schemas.microsoft.com/office/drawing/2014/main" id="{478A3A9F-7C3A-D511-7F9F-D654C81435A0}"/>
              </a:ext>
            </a:extLst>
          </p:cNvPr>
          <p:cNvSpPr/>
          <p:nvPr/>
        </p:nvSpPr>
        <p:spPr>
          <a:xfrm>
            <a:off x="986999" y="4701937"/>
            <a:ext cx="8117205" cy="1634490"/>
          </a:xfrm>
          <a:prstGeom prst="roundRect">
            <a:avLst/>
          </a:prstGeom>
          <a:ln w="28575">
            <a:solidFill>
              <a:srgbClr val="FFAA5A"/>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tr-TR" sz="3600" dirty="0">
                <a:latin typeface="Aptos" panose="020B0004020202020204" pitchFamily="34" charset="0"/>
              </a:rPr>
              <a:t>Deneyelim</a:t>
            </a:r>
            <a:r>
              <a:rPr lang="en-US" sz="3600" dirty="0">
                <a:latin typeface="Aptos" panose="020B0004020202020204" pitchFamily="34" charset="0"/>
              </a:rPr>
              <a:t>!</a:t>
            </a:r>
            <a:endParaRPr lang="tr-TR" sz="3600" dirty="0">
              <a:latin typeface="Aptos" panose="020B0004020202020204" pitchFamily="34" charset="0"/>
            </a:endParaRPr>
          </a:p>
          <a:p>
            <a:pPr algn="ctr"/>
            <a:r>
              <a:rPr lang="tr-TR" sz="3600" b="1" dirty="0">
                <a:solidFill>
                  <a:srgbClr val="92BAB5"/>
                </a:solidFill>
                <a:latin typeface="Aptos" panose="020B0004020202020204" pitchFamily="34" charset="0"/>
              </a:rPr>
              <a:t>Favori tarayıcınızın güvenlik ayarlarını bulun.</a:t>
            </a:r>
          </a:p>
        </p:txBody>
      </p:sp>
      <p:pic>
        <p:nvPicPr>
          <p:cNvPr id="5" name="Picture 2" descr="Settings,options,preferences,cog,cog wheel - free image from needpix.com">
            <a:extLst>
              <a:ext uri="{FF2B5EF4-FFF2-40B4-BE49-F238E27FC236}">
                <a16:creationId xmlns:a16="http://schemas.microsoft.com/office/drawing/2014/main" id="{58B7576D-B58D-35C0-9587-D340158C8612}"/>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620594" y="3985180"/>
            <a:ext cx="2015696" cy="2137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437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3374" y="365126"/>
            <a:ext cx="11724238" cy="779462"/>
          </a:xfrm>
        </p:spPr>
        <p:txBody>
          <a:bodyPr>
            <a:normAutofit fontScale="90000"/>
          </a:bodyPr>
          <a:lstStyle/>
          <a:p>
            <a:pPr algn="l"/>
            <a:r>
              <a:rPr lang="tr-TR" dirty="0">
                <a:latin typeface="Aptos" panose="020B0004020202020204" pitchFamily="34" charset="0"/>
                <a:ea typeface="Cambria"/>
              </a:rPr>
              <a:t>Güvenli gezinmeyi deneyin!– </a:t>
            </a:r>
            <a:r>
              <a:rPr lang="tr-TR" sz="4000" dirty="0">
                <a:solidFill>
                  <a:srgbClr val="FFAA5A"/>
                </a:solidFill>
                <a:latin typeface="Aptos" panose="020B0004020202020204" pitchFamily="34" charset="0"/>
                <a:ea typeface="Cambria"/>
              </a:rPr>
              <a:t>Eğitim kaynakları</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860988" y="1509713"/>
            <a:ext cx="10775302" cy="2835950"/>
          </a:xfrm>
        </p:spPr>
        <p:txBody>
          <a:bodyPr>
            <a:normAutofit/>
          </a:bodyPr>
          <a:lstStyle/>
          <a:p>
            <a:pPr algn="just"/>
            <a:r>
              <a:rPr lang="tr-TR" sz="2400" dirty="0">
                <a:latin typeface="Aptos" panose="020B0004020202020204" pitchFamily="34" charset="0"/>
                <a:ea typeface="Times New Roman" panose="02020603050405020304" pitchFamily="18" charset="0"/>
              </a:rPr>
              <a:t>Güvenli tarama girişimleri, kullanıcıların şüpheli e-postalar, sahte web siteleri ve aldatıcı reklamlar gibi çevrimiçi tehditleri nasıl tanıyacaklarını ve bunlardan nasıl kaçınacaklarını öğrenmelerine yardımcı olacak eğitim kaynakları ve ipuçları sunabilir.</a:t>
            </a:r>
          </a:p>
          <a:p>
            <a:pPr lvl="1">
              <a:buClr>
                <a:srgbClr val="92BAB5"/>
              </a:buClr>
              <a:buFont typeface="Wingdings" panose="05000000000000000000" pitchFamily="2" charset="2"/>
              <a:buChar char="ü"/>
            </a:pPr>
            <a:r>
              <a:rPr lang="tr-TR" dirty="0">
                <a:latin typeface="Aptos" panose="020B0004020202020204" pitchFamily="34" charset="0"/>
                <a:ea typeface="Cambria" panose="02040503050406030204" pitchFamily="18" charset="0"/>
              </a:rPr>
              <a:t>Ücretsiz </a:t>
            </a:r>
            <a:r>
              <a:rPr lang="tr-TR" dirty="0">
                <a:latin typeface="Aptos" panose="020B0004020202020204" pitchFamily="34" charset="0"/>
                <a:ea typeface="Cambria" panose="02040503050406030204" pitchFamily="18" charset="0"/>
                <a:hlinkClick r:id="rId2"/>
              </a:rPr>
              <a:t>Siber</a:t>
            </a:r>
            <a:r>
              <a:rPr lang="en-GB" dirty="0">
                <a:latin typeface="Aptos" panose="020B0004020202020204" pitchFamily="34" charset="0"/>
                <a:ea typeface="Cambria" panose="02040503050406030204" pitchFamily="18" charset="0"/>
                <a:hlinkClick r:id="rId2"/>
              </a:rPr>
              <a:t> </a:t>
            </a:r>
            <a:r>
              <a:rPr lang="tr-TR" dirty="0">
                <a:latin typeface="Aptos" panose="020B0004020202020204" pitchFamily="34" charset="0"/>
                <a:ea typeface="Cambria" panose="02040503050406030204" pitchFamily="18" charset="0"/>
                <a:hlinkClick r:id="rId2"/>
              </a:rPr>
              <a:t>Güvenlik</a:t>
            </a:r>
            <a:r>
              <a:rPr lang="en-GB" dirty="0">
                <a:latin typeface="Aptos" panose="020B0004020202020204" pitchFamily="34" charset="0"/>
                <a:ea typeface="Cambria" panose="02040503050406030204" pitchFamily="18" charset="0"/>
                <a:hlinkClick r:id="rId2"/>
              </a:rPr>
              <a:t> </a:t>
            </a:r>
            <a:r>
              <a:rPr lang="tr-TR" dirty="0">
                <a:latin typeface="Aptos" panose="020B0004020202020204" pitchFamily="34" charset="0"/>
                <a:ea typeface="Cambria" panose="02040503050406030204" pitchFamily="18" charset="0"/>
                <a:hlinkClick r:id="rId2"/>
              </a:rPr>
              <a:t>Temelleri Programı</a:t>
            </a:r>
            <a:endParaRPr lang="tr-TR" dirty="0">
              <a:latin typeface="Aptos" panose="020B0004020202020204" pitchFamily="34" charset="0"/>
              <a:ea typeface="Cambria" panose="02040503050406030204" pitchFamily="18" charset="0"/>
            </a:endParaRPr>
          </a:p>
          <a:p>
            <a:pPr lvl="1">
              <a:buClr>
                <a:srgbClr val="92BAB5"/>
              </a:buClr>
              <a:buFont typeface="Wingdings" panose="05000000000000000000" pitchFamily="2" charset="2"/>
              <a:buChar char="ü"/>
            </a:pPr>
            <a:r>
              <a:rPr lang="tr-TR" dirty="0">
                <a:latin typeface="Aptos" panose="020B0004020202020204" pitchFamily="34" charset="0"/>
                <a:ea typeface="Cambria" panose="02040503050406030204" pitchFamily="18" charset="0"/>
              </a:rPr>
              <a:t>Büyük siber güvenlik olaylarından ders çıkarmak – </a:t>
            </a:r>
            <a:r>
              <a:rPr lang="tr-TR" dirty="0">
                <a:latin typeface="Aptos" panose="020B0004020202020204" pitchFamily="34" charset="0"/>
                <a:ea typeface="Cambria" panose="02040503050406030204" pitchFamily="18" charset="0"/>
                <a:hlinkClick r:id="rId3"/>
              </a:rPr>
              <a:t>ücretsiz kurs</a:t>
            </a:r>
            <a:endParaRPr lang="tr-TR" dirty="0">
              <a:latin typeface="Aptos" panose="020B0004020202020204" pitchFamily="34" charset="0"/>
              <a:ea typeface="Cambria" panose="02040503050406030204" pitchFamily="18" charset="0"/>
            </a:endParaRPr>
          </a:p>
        </p:txBody>
      </p:sp>
      <p:pic>
        <p:nvPicPr>
          <p:cNvPr id="6" name="Picture 4" descr="Best Free Learning concept Illustration download in PNG &amp; Vector format">
            <a:extLst>
              <a:ext uri="{FF2B5EF4-FFF2-40B4-BE49-F238E27FC236}">
                <a16:creationId xmlns:a16="http://schemas.microsoft.com/office/drawing/2014/main" id="{37B7E238-F633-2E6C-8CA3-4FB2E3B1C7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412" b="20501"/>
          <a:stretch/>
        </p:blipFill>
        <p:spPr bwMode="auto">
          <a:xfrm>
            <a:off x="6422783" y="3934569"/>
            <a:ext cx="5518785" cy="276421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Çıktı görseli"/>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861050" y="4158659"/>
            <a:ext cx="4111897" cy="2107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201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251102" y="358095"/>
            <a:ext cx="8051587" cy="937827"/>
          </a:xfrm>
        </p:spPr>
        <p:txBody>
          <a:bodyPr>
            <a:normAutofit/>
          </a:bodyPr>
          <a:lstStyle/>
          <a:p>
            <a:pPr algn="l"/>
            <a:r>
              <a:rPr lang="tr-TR" sz="4400" dirty="0">
                <a:latin typeface="Aptos" panose="020B0004020202020204" pitchFamily="34" charset="0"/>
                <a:ea typeface="Cambria"/>
              </a:rPr>
              <a:t>Kalıcı Oturum Açılması</a:t>
            </a: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1042182" y="1414933"/>
            <a:ext cx="9712705" cy="4858635"/>
          </a:xfrm>
        </p:spPr>
        <p:txBody>
          <a:bodyPr vert="horz" lIns="91440" tIns="45720" rIns="91440" bIns="45720" rtlCol="0">
            <a:normAutofit/>
          </a:bodyPr>
          <a:lstStyle/>
          <a:p>
            <a:pPr algn="just"/>
            <a:r>
              <a:rPr lang="tr-TR" dirty="0">
                <a:latin typeface="Aptos" panose="020B0004020202020204" pitchFamily="34" charset="0"/>
                <a:ea typeface="Cambria"/>
              </a:rPr>
              <a:t>Bir web sitesini ziyaret ettiğinizde formun hemen altında </a:t>
            </a:r>
            <a:r>
              <a:rPr lang="tr-TR" b="1" dirty="0">
                <a:solidFill>
                  <a:srgbClr val="FF983B"/>
                </a:solidFill>
                <a:latin typeface="Aptos" panose="020B0004020202020204" pitchFamily="34" charset="0"/>
                <a:ea typeface="Cambria"/>
              </a:rPr>
              <a:t>Beni Hatırla </a:t>
            </a:r>
            <a:r>
              <a:rPr lang="tr-TR" dirty="0">
                <a:latin typeface="Aptos" panose="020B0004020202020204" pitchFamily="34" charset="0"/>
                <a:ea typeface="Cambria"/>
              </a:rPr>
              <a:t>yazan bir onay kutusunu hiç gördünüz mü? Bu kutucuk, bu özelliği kullanıcıya açıklamak için kullanılan en yaygın ifadedir ve iki temel uygulama vardır :</a:t>
            </a:r>
          </a:p>
          <a:p>
            <a:pPr lvl="1" algn="just">
              <a:buClr>
                <a:srgbClr val="FFAA5A"/>
              </a:buClr>
              <a:buFont typeface="Wingdings" panose="05000000000000000000" pitchFamily="2" charset="2"/>
              <a:buChar char="§"/>
            </a:pPr>
            <a:r>
              <a:rPr lang="tr-TR" dirty="0">
                <a:latin typeface="Aptos" panose="020B0004020202020204" pitchFamily="34" charset="0"/>
                <a:ea typeface="Cambria"/>
              </a:rPr>
              <a:t>Kullanıcının kullanıcı adı bir çerezde saklanır, bu nedenle kullanıcı yalnızca hem kullanıcı adı hem de şifre sağlaması gereken durumlarda bir şifre sağlamalıdır.</a:t>
            </a:r>
          </a:p>
          <a:p>
            <a:pPr lvl="1" algn="just">
              <a:buClr>
                <a:srgbClr val="FFAA5A"/>
              </a:buClr>
              <a:buFont typeface="Wingdings" panose="05000000000000000000" pitchFamily="2" charset="2"/>
              <a:buChar char="§"/>
            </a:pPr>
            <a:r>
              <a:rPr lang="tr-TR" dirty="0">
                <a:latin typeface="Aptos" panose="020B0004020202020204" pitchFamily="34" charset="0"/>
                <a:ea typeface="Cambria"/>
              </a:rPr>
              <a:t>Kullanıcının bir sonraki kimlik doğrulamasını tamamen atlamasına izin veren bir kimlik doğrulama çerezi oluşturulur. Bu genellikle kullanıcının bir sonraki ziyaretinde otomatik olarak oturum açacağı anlamına gelir.</a:t>
            </a:r>
          </a:p>
        </p:txBody>
      </p:sp>
      <p:pic>
        <p:nvPicPr>
          <p:cNvPr id="4" name="Picture 2" descr="Superfeedr sends logins in plain-text (a HSTS case study) | Ctrl blog">
            <a:extLst>
              <a:ext uri="{FF2B5EF4-FFF2-40B4-BE49-F238E27FC236}">
                <a16:creationId xmlns:a16="http://schemas.microsoft.com/office/drawing/2014/main" id="{004C22A6-0BE5-5517-F5A8-75929435AB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083" t="37833" r="29042" b="37833"/>
          <a:stretch/>
        </p:blipFill>
        <p:spPr bwMode="auto">
          <a:xfrm>
            <a:off x="9680505" y="5629209"/>
            <a:ext cx="2293620" cy="104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520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3374" y="365126"/>
            <a:ext cx="9557220" cy="779462"/>
          </a:xfrm>
        </p:spPr>
        <p:txBody>
          <a:bodyPr>
            <a:normAutofit/>
          </a:bodyPr>
          <a:lstStyle/>
          <a:p>
            <a:pPr algn="l"/>
            <a:r>
              <a:rPr lang="tr-TR" sz="4400" dirty="0">
                <a:latin typeface="Aptos" panose="020B0004020202020204" pitchFamily="34" charset="0"/>
                <a:ea typeface="Cambria"/>
              </a:rPr>
              <a:t>Kalıcı oturum açma – </a:t>
            </a:r>
            <a:r>
              <a:rPr lang="tr-TR" sz="3600" dirty="0">
                <a:solidFill>
                  <a:srgbClr val="FFAA5A"/>
                </a:solidFill>
                <a:latin typeface="Aptos" panose="020B0004020202020204" pitchFamily="34" charset="0"/>
                <a:ea typeface="Cambria"/>
              </a:rPr>
              <a:t>avantajlar</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951523" y="1326570"/>
            <a:ext cx="10775302" cy="4682857"/>
          </a:xfrm>
        </p:spPr>
        <p:txBody>
          <a:bodyPr>
            <a:normAutofit fontScale="85000" lnSpcReduction="20000"/>
          </a:bodyPr>
          <a:lstStyle/>
          <a:p>
            <a:pPr algn="just"/>
            <a:r>
              <a:rPr lang="tr-TR" b="1" dirty="0">
                <a:latin typeface="Aptos" panose="020B0004020202020204" pitchFamily="34" charset="0"/>
                <a:ea typeface="Times New Roman" panose="02020603050405020304" pitchFamily="18" charset="0"/>
              </a:rPr>
              <a:t>Kolaylık -</a:t>
            </a:r>
            <a:r>
              <a:rPr lang="tr-TR" dirty="0">
                <a:latin typeface="Aptos" panose="020B0004020202020204" pitchFamily="34" charset="0"/>
                <a:ea typeface="Times New Roman" panose="02020603050405020304" pitchFamily="18" charset="0"/>
              </a:rPr>
              <a:t> otomatik oturum açma, aynı web sitelerine sık sık erişen kullanıcılar için zamandan ve emekten tasarruf sağlar, çünkü her ziyaretlerinde kimlik bilgilerini manuel olarak girmeleri gerekmez.</a:t>
            </a:r>
          </a:p>
          <a:p>
            <a:pPr algn="just"/>
            <a:r>
              <a:rPr lang="tr-TR" b="1" dirty="0">
                <a:latin typeface="Aptos" panose="020B0004020202020204" pitchFamily="34" charset="0"/>
                <a:ea typeface="Times New Roman" panose="02020603050405020304" pitchFamily="18" charset="0"/>
              </a:rPr>
              <a:t>Kullanıcı Deneyimi - </a:t>
            </a:r>
            <a:r>
              <a:rPr lang="tr-TR" dirty="0">
                <a:latin typeface="Aptos" panose="020B0004020202020204" pitchFamily="34" charset="0"/>
                <a:ea typeface="Times New Roman" panose="02020603050405020304" pitchFamily="18" charset="0"/>
              </a:rPr>
              <a:t>web sitelerine ve hizmetlere kesintisiz erişim sağlayarak genel kullanıcı deneyimini iyileştirir ve oturum açma sürecindeki zorlanmayı azaltır.</a:t>
            </a:r>
          </a:p>
          <a:p>
            <a:pPr algn="just"/>
            <a:r>
              <a:rPr lang="tr-TR" b="1" dirty="0">
                <a:latin typeface="Aptos" panose="020B0004020202020204" pitchFamily="34" charset="0"/>
                <a:ea typeface="Times New Roman" panose="02020603050405020304" pitchFamily="18" charset="0"/>
              </a:rPr>
              <a:t>Artan Etkileşim - </a:t>
            </a:r>
            <a:r>
              <a:rPr lang="tr-TR" dirty="0">
                <a:latin typeface="Aptos" panose="020B0004020202020204" pitchFamily="34" charset="0"/>
                <a:ea typeface="Times New Roman" panose="02020603050405020304" pitchFamily="18" charset="0"/>
              </a:rPr>
              <a:t>otomatik oturum açma ile kullanıcıların bir web sitesi veya hizmetle daha sık etkileşime girme olasılığı daha yüksektir, bu da, daha fazla kullanıcı tutma ve artan kullanımla sonuçlanır.</a:t>
            </a:r>
          </a:p>
          <a:p>
            <a:pPr algn="just"/>
            <a:r>
              <a:rPr lang="tr-TR" b="1" dirty="0">
                <a:latin typeface="Aptos" panose="020B0004020202020204" pitchFamily="34" charset="0"/>
                <a:ea typeface="Times New Roman" panose="02020603050405020304" pitchFamily="18" charset="0"/>
              </a:rPr>
              <a:t>Kişiselleştirme - </a:t>
            </a:r>
            <a:r>
              <a:rPr lang="tr-TR" dirty="0">
                <a:latin typeface="Aptos" panose="020B0004020202020204" pitchFamily="34" charset="0"/>
                <a:ea typeface="Times New Roman" panose="02020603050405020304" pitchFamily="18" charset="0"/>
              </a:rPr>
              <a:t>web siteleri, özelleştirilmiş içerik görüntüleme veya kullanıcı tercihlerini hatırlama gibi oturum açma verilerine göre kullanıcı deneyimini kişiselleştirebilir.</a:t>
            </a:r>
          </a:p>
          <a:p>
            <a:pPr algn="just"/>
            <a:r>
              <a:rPr lang="tr-TR" b="1" dirty="0">
                <a:latin typeface="Aptos" panose="020B0004020202020204" pitchFamily="34" charset="0"/>
                <a:ea typeface="Times New Roman" panose="02020603050405020304" pitchFamily="18" charset="0"/>
              </a:rPr>
              <a:t>Üretkenlik -</a:t>
            </a:r>
            <a:r>
              <a:rPr lang="tr-TR" dirty="0">
                <a:latin typeface="Aptos" panose="020B0004020202020204" pitchFamily="34" charset="0"/>
                <a:ea typeface="Times New Roman" panose="02020603050405020304" pitchFamily="18" charset="0"/>
              </a:rPr>
              <a:t> işletmeler ve kuruluşlar için otomatik oturum açma, oturum açma gibi tekrarlayan görevlere harcanan zamanı azaltarak üretkenliği artırabilir.</a:t>
            </a:r>
          </a:p>
        </p:txBody>
      </p:sp>
      <p:pic>
        <p:nvPicPr>
          <p:cNvPr id="7" name="Grafický objekt 6" descr="Pridať výplň plnou farbou">
            <a:extLst>
              <a:ext uri="{FF2B5EF4-FFF2-40B4-BE49-F238E27FC236}">
                <a16:creationId xmlns:a16="http://schemas.microsoft.com/office/drawing/2014/main" id="{C68B2976-5172-8DA7-5C71-DC61ACBC05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66520" y="183144"/>
            <a:ext cx="914400" cy="914400"/>
          </a:xfrm>
          <a:prstGeom prst="rect">
            <a:avLst/>
          </a:prstGeom>
        </p:spPr>
      </p:pic>
    </p:spTree>
    <p:extLst>
      <p:ext uri="{BB962C8B-B14F-4D97-AF65-F5344CB8AC3E}">
        <p14:creationId xmlns:p14="http://schemas.microsoft.com/office/powerpoint/2010/main" val="2364520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3374" y="365126"/>
            <a:ext cx="9557220" cy="779462"/>
          </a:xfrm>
        </p:spPr>
        <p:txBody>
          <a:bodyPr>
            <a:normAutofit/>
          </a:bodyPr>
          <a:lstStyle/>
          <a:p>
            <a:pPr algn="l"/>
            <a:r>
              <a:rPr lang="tr-TR" sz="4000" dirty="0">
                <a:latin typeface="Aptos" panose="020B0004020202020204" pitchFamily="34" charset="0"/>
                <a:ea typeface="Cambria"/>
              </a:rPr>
              <a:t>Kalıcı oturum açma</a:t>
            </a:r>
            <a:r>
              <a:rPr lang="en-US" sz="4000" dirty="0">
                <a:latin typeface="Aptos" panose="020B0004020202020204" pitchFamily="34" charset="0"/>
                <a:ea typeface="Cambria"/>
              </a:rPr>
              <a:t>– </a:t>
            </a:r>
            <a:r>
              <a:rPr lang="tr-TR" sz="3200" dirty="0">
                <a:solidFill>
                  <a:srgbClr val="FFAA5A"/>
                </a:solidFill>
                <a:latin typeface="Aptos" panose="020B0004020202020204" pitchFamily="34" charset="0"/>
                <a:ea typeface="Cambria"/>
              </a:rPr>
              <a:t>dezavantajlar</a:t>
            </a:r>
            <a:endParaRPr lang="en-US" sz="3200" dirty="0">
              <a:solidFill>
                <a:srgbClr val="FFAA5A"/>
              </a:solidFill>
              <a:latin typeface="Aptos" panose="020B0004020202020204" pitchFamily="34" charset="0"/>
              <a:ea typeface="Cambria"/>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951523" y="1326570"/>
            <a:ext cx="10775302" cy="4682857"/>
          </a:xfrm>
        </p:spPr>
        <p:txBody>
          <a:bodyPr>
            <a:normAutofit fontScale="77500" lnSpcReduction="20000"/>
          </a:bodyPr>
          <a:lstStyle/>
          <a:p>
            <a:pPr algn="just"/>
            <a:r>
              <a:rPr lang="tr-TR" b="1" dirty="0">
                <a:latin typeface="Aptos" panose="020B0004020202020204" pitchFamily="34" charset="0"/>
                <a:ea typeface="Times New Roman" panose="02020603050405020304" pitchFamily="18" charset="0"/>
              </a:rPr>
              <a:t>Güvenlik riskleri </a:t>
            </a:r>
            <a:r>
              <a:rPr lang="tr-TR" dirty="0">
                <a:latin typeface="Aptos" panose="020B0004020202020204" pitchFamily="34" charset="0"/>
                <a:ea typeface="Times New Roman" panose="02020603050405020304" pitchFamily="18" charset="0"/>
              </a:rPr>
              <a:t>- otomatik oturum açma, özellikle bir kullanıcının cihazı kaybolursa, çalınırsa veya yetkisiz kişiler tarafından erişilirse güvenlik riskleri oluşturabilir. Kaydedilen oturum açma kimlik bilgileri, hassas hesaplara yetkisiz erişim elde etmek için kullanılabilir.</a:t>
            </a:r>
          </a:p>
          <a:p>
            <a:pPr algn="just"/>
            <a:r>
              <a:rPr lang="tr-TR" b="1" dirty="0">
                <a:latin typeface="Aptos" panose="020B0004020202020204" pitchFamily="34" charset="0"/>
                <a:ea typeface="Times New Roman" panose="02020603050405020304" pitchFamily="18" charset="0"/>
              </a:rPr>
              <a:t>Gizlilik endişeleri </a:t>
            </a:r>
            <a:r>
              <a:rPr lang="tr-TR" dirty="0">
                <a:latin typeface="Aptos" panose="020B0004020202020204" pitchFamily="34" charset="0"/>
                <a:ea typeface="Times New Roman" panose="02020603050405020304" pitchFamily="18" charset="0"/>
              </a:rPr>
              <a:t>- otomatik oturum açma, hassas oturum açma bilgilerinin kullanıcının cihazında veya tarayıcının önbelleğinde depolanmasını ifade ettiğinden gizlilik endişeleri yaratabilir. Bu bilgiler, yetkisiz erişime veya istismara karşı savunmasız olabilir.</a:t>
            </a:r>
          </a:p>
          <a:p>
            <a:pPr algn="just"/>
            <a:r>
              <a:rPr lang="tr-TR" b="1" dirty="0">
                <a:latin typeface="Aptos" panose="020B0004020202020204" pitchFamily="34" charset="0"/>
                <a:ea typeface="Times New Roman" panose="02020603050405020304" pitchFamily="18" charset="0"/>
              </a:rPr>
              <a:t>Paylaşılan cihazlar </a:t>
            </a:r>
            <a:r>
              <a:rPr lang="tr-TR" dirty="0">
                <a:latin typeface="Aptos" panose="020B0004020202020204" pitchFamily="34" charset="0"/>
                <a:ea typeface="Times New Roman" panose="02020603050405020304" pitchFamily="18" charset="0"/>
              </a:rPr>
              <a:t>- otomatik oturum açma, yetkisiz kullanıcıların kimlik doğrulaması olmadan kişisel hesaplara erişmesine izin verebileceği için paylaşılan cihazlar veya genel bilgisayarlar için uygun değildir.</a:t>
            </a:r>
          </a:p>
          <a:p>
            <a:pPr algn="just"/>
            <a:r>
              <a:rPr lang="tr-TR" b="1" dirty="0">
                <a:latin typeface="Aptos" panose="020B0004020202020204" pitchFamily="34" charset="0"/>
                <a:ea typeface="Times New Roman" panose="02020603050405020304" pitchFamily="18" charset="0"/>
              </a:rPr>
              <a:t>Oturum kapatma sorunları </a:t>
            </a:r>
            <a:r>
              <a:rPr lang="tr-TR" dirty="0">
                <a:latin typeface="Aptos" panose="020B0004020202020204" pitchFamily="34" charset="0"/>
                <a:ea typeface="Times New Roman" panose="02020603050405020304" pitchFamily="18" charset="0"/>
              </a:rPr>
              <a:t>- bazı durumlarda, kullanıcılar otomatik oturum açmayı etkinleştirdiklerinde oturum kapatma veya hesap değiştirme konusunda zorluklarla karşılaşabilir ve bu da olası gizlilik veya güvenlik sorunlarına yol açabilir.</a:t>
            </a:r>
          </a:p>
          <a:p>
            <a:pPr algn="just"/>
            <a:r>
              <a:rPr lang="tr-TR" b="1" dirty="0">
                <a:latin typeface="Aptos" panose="020B0004020202020204" pitchFamily="34" charset="0"/>
                <a:ea typeface="Times New Roman" panose="02020603050405020304" pitchFamily="18" charset="0"/>
              </a:rPr>
              <a:t>Kullanıcı kontrolü</a:t>
            </a:r>
            <a:r>
              <a:rPr lang="tr-TR" dirty="0">
                <a:latin typeface="Aptos" panose="020B0004020202020204" pitchFamily="34" charset="0"/>
                <a:ea typeface="Times New Roman" panose="02020603050405020304" pitchFamily="18" charset="0"/>
              </a:rPr>
              <a:t> - otomatik oturum açma, kullanıcıların oturum açma kimlik bilgileri üzerindeki kontrolünü azaltır, çünkü parolalarını unutabilir veya cihazlarında hangi hesaplarda oturum açıldığını takip edemeyebilirler.</a:t>
            </a:r>
          </a:p>
        </p:txBody>
      </p:sp>
      <p:pic>
        <p:nvPicPr>
          <p:cNvPr id="5" name="Grafický objekt 4" descr="Piktogram, zrušiť sledovanie výplň plnou farbou">
            <a:extLst>
              <a:ext uri="{FF2B5EF4-FFF2-40B4-BE49-F238E27FC236}">
                <a16:creationId xmlns:a16="http://schemas.microsoft.com/office/drawing/2014/main" id="{25527319-06C3-22D1-D2F6-D9D8326714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73114" y="183144"/>
            <a:ext cx="914400" cy="914400"/>
          </a:xfrm>
          <a:prstGeom prst="rect">
            <a:avLst/>
          </a:prstGeom>
        </p:spPr>
      </p:pic>
    </p:spTree>
    <p:extLst>
      <p:ext uri="{BB962C8B-B14F-4D97-AF65-F5344CB8AC3E}">
        <p14:creationId xmlns:p14="http://schemas.microsoft.com/office/powerpoint/2010/main" val="2024281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251102" y="358095"/>
            <a:ext cx="8051587" cy="937827"/>
          </a:xfrm>
        </p:spPr>
        <p:txBody>
          <a:bodyPr>
            <a:normAutofit fontScale="90000"/>
          </a:bodyPr>
          <a:lstStyle/>
          <a:p>
            <a:pPr algn="l"/>
            <a:r>
              <a:rPr lang="tr-TR" sz="4400" dirty="0">
                <a:latin typeface="Aptos" panose="020B0004020202020204" pitchFamily="34" charset="0"/>
                <a:ea typeface="Cambria"/>
              </a:rPr>
              <a:t>Kalıcı oturum açma </a:t>
            </a:r>
            <a:r>
              <a:rPr lang="sk-SK" sz="4400" dirty="0">
                <a:latin typeface="Aptos" panose="020B0004020202020204" pitchFamily="34" charset="0"/>
                <a:ea typeface="Cambria"/>
              </a:rPr>
              <a:t>– </a:t>
            </a:r>
            <a:r>
              <a:rPr lang="tr-TR" sz="4000" dirty="0">
                <a:solidFill>
                  <a:srgbClr val="FFAA5A"/>
                </a:solidFill>
                <a:latin typeface="Aptos" panose="020B0004020202020204" pitchFamily="34" charset="0"/>
                <a:ea typeface="Cambria"/>
              </a:rPr>
              <a:t>iyi örnekler</a:t>
            </a:r>
            <a:endParaRPr lang="en-US" sz="4400" dirty="0">
              <a:solidFill>
                <a:srgbClr val="FFAA5A"/>
              </a:solidFill>
              <a:latin typeface="Aptos" panose="020B0004020202020204" pitchFamily="34" charset="0"/>
              <a:ea typeface="Cambria"/>
            </a:endParaRP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1239647" y="1295922"/>
            <a:ext cx="9712705" cy="4858635"/>
          </a:xfrm>
        </p:spPr>
        <p:txBody>
          <a:bodyPr vert="horz" lIns="91440" tIns="45720" rIns="91440" bIns="45720" rtlCol="0">
            <a:normAutofit/>
          </a:bodyPr>
          <a:lstStyle/>
          <a:p>
            <a:pPr algn="just"/>
            <a:r>
              <a:rPr lang="tr-TR" sz="2400" dirty="0">
                <a:latin typeface="Aptos" panose="020B0004020202020204" pitchFamily="34" charset="0"/>
                <a:ea typeface="Cambria"/>
              </a:rPr>
              <a:t>Kaydedilmiş parolalarınızı korumak için güçlü ve benzersiz bir ana parola kullanın – daha fazlası için </a:t>
            </a:r>
            <a:r>
              <a:rPr lang="tr-TR" sz="2400" b="1" dirty="0">
                <a:solidFill>
                  <a:srgbClr val="FF983B"/>
                </a:solidFill>
                <a:latin typeface="Aptos" panose="020B0004020202020204" pitchFamily="34" charset="0"/>
                <a:ea typeface="Cambria"/>
              </a:rPr>
              <a:t>Bölüm 1 – Dijital güvenlik konusuna bakınız.</a:t>
            </a:r>
          </a:p>
          <a:p>
            <a:pPr algn="just"/>
            <a:r>
              <a:rPr lang="tr-TR" sz="2400" dirty="0">
                <a:latin typeface="Aptos" panose="020B0004020202020204" pitchFamily="34" charset="0"/>
                <a:ea typeface="Cambria"/>
              </a:rPr>
              <a:t>Artık kullanmadığınız veya güvenmediğiniz web sitelerinin kaydedilmiş parolalarını düzenli olarak inceleyin ve silin.</a:t>
            </a:r>
          </a:p>
          <a:p>
            <a:pPr algn="just"/>
            <a:r>
              <a:rPr lang="tr-TR" sz="2400" dirty="0">
                <a:latin typeface="Aptos" panose="020B0004020202020204" pitchFamily="34" charset="0"/>
                <a:ea typeface="Cambria"/>
              </a:rPr>
              <a:t>Yazılım veya tarayıcı uzantıları indirirken dikkatli olun ve yalnızca saygın kaynaklardan yükleyin.</a:t>
            </a:r>
          </a:p>
          <a:p>
            <a:pPr algn="just"/>
            <a:r>
              <a:rPr lang="tr-TR" sz="2400" dirty="0">
                <a:latin typeface="Aptos" panose="020B0004020202020204" pitchFamily="34" charset="0"/>
                <a:ea typeface="Cambria"/>
              </a:rPr>
              <a:t>Tarayıcınızı ve işletim sisteminizi en son güvenlik yamalarıyla güncel tutun.</a:t>
            </a:r>
          </a:p>
          <a:p>
            <a:pPr algn="just"/>
            <a:r>
              <a:rPr lang="tr-TR" sz="2400" dirty="0">
                <a:latin typeface="Aptos" panose="020B0004020202020204" pitchFamily="34" charset="0"/>
                <a:ea typeface="Cambria"/>
              </a:rPr>
              <a:t>Ekstra bir güvenlik katmanı için mümkün olduğunda iki faktörlü kimlik doğrulamayı (2FA) etkinleştirin.</a:t>
            </a:r>
          </a:p>
        </p:txBody>
      </p:sp>
    </p:spTree>
    <p:extLst>
      <p:ext uri="{BB962C8B-B14F-4D97-AF65-F5344CB8AC3E}">
        <p14:creationId xmlns:p14="http://schemas.microsoft.com/office/powerpoint/2010/main" val="2022990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Arc 1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9478F82-3055-437C-9E0D-3621F880BEED}"/>
              </a:ext>
            </a:extLst>
          </p:cNvPr>
          <p:cNvSpPr>
            <a:spLocks noGrp="1"/>
          </p:cNvSpPr>
          <p:nvPr>
            <p:ph type="title"/>
          </p:nvPr>
        </p:nvSpPr>
        <p:spPr>
          <a:xfrm>
            <a:off x="703182" y="278232"/>
            <a:ext cx="5458838" cy="1050543"/>
          </a:xfrm>
        </p:spPr>
        <p:txBody>
          <a:bodyPr>
            <a:normAutofit fontScale="90000"/>
          </a:bodyPr>
          <a:lstStyle/>
          <a:p>
            <a:r>
              <a:rPr lang="tr-TR" dirty="0">
                <a:latin typeface="Aptos" panose="020B0004020202020204" pitchFamily="34" charset="0"/>
              </a:rPr>
              <a:t>Cihazların güvenliği</a:t>
            </a:r>
          </a:p>
        </p:txBody>
      </p:sp>
      <p:sp>
        <p:nvSpPr>
          <p:cNvPr id="13"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038DF3C-B57E-46C2-A047-2553EB3B2A82}"/>
              </a:ext>
            </a:extLst>
          </p:cNvPr>
          <p:cNvSpPr>
            <a:spLocks noGrp="1"/>
          </p:cNvSpPr>
          <p:nvPr>
            <p:ph idx="1"/>
          </p:nvPr>
        </p:nvSpPr>
        <p:spPr>
          <a:xfrm>
            <a:off x="1591266" y="1430448"/>
            <a:ext cx="6842625" cy="4613165"/>
          </a:xfrm>
        </p:spPr>
        <p:txBody>
          <a:bodyPr>
            <a:normAutofit fontScale="92500" lnSpcReduction="10000"/>
          </a:bodyPr>
          <a:lstStyle/>
          <a:p>
            <a:pPr algn="just"/>
            <a:r>
              <a:rPr lang="tr-TR" dirty="0">
                <a:latin typeface="Aptos" panose="020B0004020202020204" pitchFamily="34" charset="0"/>
              </a:rPr>
              <a:t>Bilgisayarlar, akıllı telefonlar, tabletler ve diğer internet bağlantılı cihazlar gibi elektronik cihazların güvenliğini korumak önemlidir. Cihaz güvenliği şunları kapsar:</a:t>
            </a:r>
          </a:p>
          <a:p>
            <a:pPr lvl="1" algn="just">
              <a:buClr>
                <a:srgbClr val="FFAA5A"/>
              </a:buClr>
              <a:buFont typeface="Wingdings" panose="05000000000000000000" pitchFamily="2" charset="2"/>
              <a:buChar char="§"/>
            </a:pPr>
            <a:r>
              <a:rPr lang="tr-TR" sz="2200" dirty="0">
                <a:latin typeface="Aptos" panose="020B0004020202020204" pitchFamily="34" charset="0"/>
              </a:rPr>
              <a:t>Siber tehditlere karşı koruma - güvenli cihazlar, çeşitli siber tehditlere karşı korunmak için olmazsa olmazdır.</a:t>
            </a:r>
          </a:p>
          <a:p>
            <a:pPr lvl="1" algn="just">
              <a:buClr>
                <a:srgbClr val="FFAA5A"/>
              </a:buClr>
              <a:buFont typeface="Wingdings" panose="05000000000000000000" pitchFamily="2" charset="2"/>
              <a:buChar char="§"/>
            </a:pPr>
            <a:r>
              <a:rPr lang="tr-TR" sz="2200" dirty="0">
                <a:latin typeface="Aptos" panose="020B0004020202020204" pitchFamily="34" charset="0"/>
              </a:rPr>
              <a:t>Kişisel gizlilik – güvenli cihazlar, kişisel ve hassas bilgilerin yetkisiz erişime karşı korunmasına yardımcı olur.</a:t>
            </a:r>
          </a:p>
          <a:p>
            <a:pPr lvl="1" algn="just">
              <a:buClr>
                <a:srgbClr val="FFAA5A"/>
              </a:buClr>
              <a:buFont typeface="Wingdings" panose="05000000000000000000" pitchFamily="2" charset="2"/>
              <a:buChar char="§"/>
            </a:pPr>
            <a:r>
              <a:rPr lang="tr-TR" sz="2200" dirty="0">
                <a:latin typeface="Aptos" panose="020B0004020202020204" pitchFamily="34" charset="0"/>
              </a:rPr>
              <a:t>Kimlik hırsızlığının önlenmesi - güvenli cihazlar kimlik hırsızlığı riskini azaltır.</a:t>
            </a:r>
          </a:p>
          <a:p>
            <a:pPr lvl="1" algn="just">
              <a:buClr>
                <a:srgbClr val="FFAA5A"/>
              </a:buClr>
              <a:buFont typeface="Wingdings" panose="05000000000000000000" pitchFamily="2" charset="2"/>
              <a:buChar char="§"/>
            </a:pPr>
            <a:r>
              <a:rPr lang="tr-TR" sz="2200" dirty="0">
                <a:latin typeface="Aptos" panose="020B0004020202020204" pitchFamily="34" charset="0"/>
              </a:rPr>
              <a:t>Finansal güvenlik - güvenli cihazlar çevrimiçi bankacılık kimlik bilgilerini koruyarak finansal dolandırıcılığı ve yetkisiz işlemleri önlemeye yardımcı olur.</a:t>
            </a:r>
          </a:p>
        </p:txBody>
      </p:sp>
      <p:pic>
        <p:nvPicPr>
          <p:cNvPr id="5" name="Picture 2" descr="Secure Data - Cyber Security - | Cyber security, secure data… | Flickr">
            <a:extLst>
              <a:ext uri="{FF2B5EF4-FFF2-40B4-BE49-F238E27FC236}">
                <a16:creationId xmlns:a16="http://schemas.microsoft.com/office/drawing/2014/main" id="{624982E9-A594-B4E4-1B8E-B565C7A563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19" r="27315"/>
          <a:stretch/>
        </p:blipFill>
        <p:spPr bwMode="auto">
          <a:xfrm>
            <a:off x="8433891" y="1702617"/>
            <a:ext cx="3053842" cy="3512321"/>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3217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2427" y="238999"/>
            <a:ext cx="9557220" cy="779462"/>
          </a:xfrm>
        </p:spPr>
        <p:txBody>
          <a:bodyPr>
            <a:normAutofit/>
          </a:bodyPr>
          <a:lstStyle/>
          <a:p>
            <a:pPr algn="l"/>
            <a:r>
              <a:rPr lang="tr-TR">
                <a:latin typeface="Aptos" panose="020B0004020202020204" pitchFamily="34" charset="0"/>
                <a:ea typeface="Cambria"/>
              </a:rPr>
              <a:t>Cihaz güvenliği için iyi örnekler</a:t>
            </a:r>
            <a:endParaRPr lang="tr-TR" sz="4000">
              <a:solidFill>
                <a:srgbClr val="FFAA5A"/>
              </a:solidFill>
              <a:latin typeface="Aptos" panose="020B0004020202020204" pitchFamily="34" charset="0"/>
              <a:ea typeface="Cambria"/>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black"/>
              </a:solidFill>
              <a:effectLst/>
              <a:uLnTx/>
              <a:uFillTx/>
              <a:latin typeface="Calibri" panose="020F0502020204030204"/>
              <a:ea typeface="+mn-ea"/>
              <a:cs typeface="+mn-cs"/>
            </a:endParaRPr>
          </a:p>
        </p:txBody>
      </p:sp>
      <p:graphicFrame>
        <p:nvGraphicFramePr>
          <p:cNvPr id="7" name="Zástupný objekt pre obsah 2">
            <a:extLst>
              <a:ext uri="{FF2B5EF4-FFF2-40B4-BE49-F238E27FC236}">
                <a16:creationId xmlns:a16="http://schemas.microsoft.com/office/drawing/2014/main" id="{B445A359-2F48-3428-5622-C8BE844F6F42}"/>
              </a:ext>
            </a:extLst>
          </p:cNvPr>
          <p:cNvGraphicFramePr>
            <a:graphicFrameLocks noGrp="1"/>
          </p:cNvGraphicFramePr>
          <p:nvPr>
            <p:ph idx="1"/>
            <p:extLst>
              <p:ext uri="{D42A27DB-BD31-4B8C-83A1-F6EECF244321}">
                <p14:modId xmlns:p14="http://schemas.microsoft.com/office/powerpoint/2010/main" val="4167373590"/>
              </p:ext>
            </p:extLst>
          </p:nvPr>
        </p:nvGraphicFramePr>
        <p:xfrm>
          <a:off x="986827" y="950614"/>
          <a:ext cx="10533028" cy="51025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5524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251102" y="358095"/>
            <a:ext cx="8051587" cy="937827"/>
          </a:xfrm>
        </p:spPr>
        <p:txBody>
          <a:bodyPr>
            <a:normAutofit/>
          </a:bodyPr>
          <a:lstStyle/>
          <a:p>
            <a:pPr algn="l"/>
            <a:r>
              <a:rPr lang="tr-TR" sz="4400">
                <a:latin typeface="Aptos" panose="020B0004020202020204" pitchFamily="34" charset="0"/>
                <a:ea typeface="Cambria"/>
              </a:rPr>
              <a:t>Mobil cihazların güvenliği</a:t>
            </a:r>
            <a:endParaRPr lang="tr-TR" sz="4400">
              <a:solidFill>
                <a:srgbClr val="FFAA5A"/>
              </a:solidFill>
              <a:latin typeface="Aptos" panose="020B0004020202020204" pitchFamily="34" charset="0"/>
              <a:ea typeface="Cambria"/>
            </a:endParaRP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1239647" y="1295922"/>
            <a:ext cx="9712705" cy="4858635"/>
          </a:xfrm>
        </p:spPr>
        <p:txBody>
          <a:bodyPr vert="horz" lIns="91440" tIns="45720" rIns="91440" bIns="45720" rtlCol="0">
            <a:normAutofit/>
          </a:bodyPr>
          <a:lstStyle/>
          <a:p>
            <a:pPr algn="just"/>
            <a:r>
              <a:rPr lang="tr-TR" sz="2400" dirty="0">
                <a:latin typeface="Aptos" panose="020B0004020202020204" pitchFamily="34" charset="0"/>
                <a:ea typeface="Cambria"/>
              </a:rPr>
              <a:t>Akıllı telefonlar ve tabletler gibi mobil cihazlar günlük hayatımızın vazgeçilmez bir parçası haline geldi.</a:t>
            </a:r>
          </a:p>
          <a:p>
            <a:pPr algn="just"/>
            <a:r>
              <a:rPr lang="tr-TR" sz="2400" dirty="0">
                <a:latin typeface="Aptos" panose="020B0004020202020204" pitchFamily="34" charset="0"/>
                <a:ea typeface="Cambria"/>
              </a:rPr>
              <a:t>Bunları sıklıkla kullanıyoruz ve içlerinde özel kişisel veriler, fotoğraflar, notlar, kişiler, takvim etkinlikleri vb. saklıyoruz.</a:t>
            </a:r>
          </a:p>
          <a:p>
            <a:pPr algn="just"/>
            <a:r>
              <a:rPr lang="tr-TR" sz="2400" dirty="0">
                <a:latin typeface="Aptos" panose="020B0004020202020204" pitchFamily="34" charset="0"/>
                <a:ea typeface="Cambria"/>
              </a:rPr>
              <a:t>Aynı zamanda mobil cihazlar, ek veri toplayabildikleri çeşitli </a:t>
            </a:r>
            <a:r>
              <a:rPr lang="tr-TR" sz="2400" dirty="0" err="1">
                <a:latin typeface="Aptos" panose="020B0004020202020204" pitchFamily="34" charset="0"/>
                <a:ea typeface="Cambria"/>
              </a:rPr>
              <a:t>sensörlerle</a:t>
            </a:r>
            <a:r>
              <a:rPr lang="tr-TR" sz="2400" dirty="0">
                <a:latin typeface="Aptos" panose="020B0004020202020204" pitchFamily="34" charset="0"/>
                <a:ea typeface="Cambria"/>
              </a:rPr>
              <a:t> donatılmıştır.</a:t>
            </a:r>
          </a:p>
          <a:p>
            <a:pPr algn="just"/>
            <a:r>
              <a:rPr lang="tr-TR" sz="2400" dirty="0">
                <a:latin typeface="Aptos" panose="020B0004020202020204" pitchFamily="34" charset="0"/>
                <a:ea typeface="Cambria"/>
              </a:rPr>
              <a:t>Bu </a:t>
            </a:r>
            <a:r>
              <a:rPr lang="tr-TR" sz="2400" dirty="0" err="1">
                <a:latin typeface="Aptos" panose="020B0004020202020204" pitchFamily="34" charset="0"/>
                <a:ea typeface="Cambria"/>
              </a:rPr>
              <a:t>sensörlere</a:t>
            </a:r>
            <a:r>
              <a:rPr lang="tr-TR" sz="2400" dirty="0">
                <a:latin typeface="Aptos" panose="020B0004020202020204" pitchFamily="34" charset="0"/>
                <a:ea typeface="Cambria"/>
              </a:rPr>
              <a:t> yetkisiz erişim, özel verilerin kaybı veya yetkisiz kişiler tarafından verilere erişim sağlanması kesinlikle istenilen bir deneyim olmayacaktır.</a:t>
            </a:r>
          </a:p>
          <a:p>
            <a:pPr algn="just"/>
            <a:r>
              <a:rPr lang="tr-TR" sz="2400" dirty="0">
                <a:latin typeface="Aptos" panose="020B0004020202020204" pitchFamily="34" charset="0"/>
                <a:ea typeface="Cambria"/>
              </a:rPr>
              <a:t>Mobil cihazların cihazımıza saldırmak isteyebilecek kötü amaçlı yazılımlardan ve saldırganlardan korunması gerekir.</a:t>
            </a:r>
          </a:p>
        </p:txBody>
      </p:sp>
      <p:pic>
        <p:nvPicPr>
          <p:cNvPr id="5" name="Resim 4"/>
          <p:cNvPicPr>
            <a:picLocks noChangeAspect="1"/>
          </p:cNvPicPr>
          <p:nvPr/>
        </p:nvPicPr>
        <p:blipFill>
          <a:blip r:embed="rId2"/>
          <a:stretch>
            <a:fillRect/>
          </a:stretch>
        </p:blipFill>
        <p:spPr>
          <a:xfrm>
            <a:off x="9956877" y="5382705"/>
            <a:ext cx="1393994" cy="1123574"/>
          </a:xfrm>
          <a:prstGeom prst="rect">
            <a:avLst/>
          </a:prstGeom>
        </p:spPr>
      </p:pic>
    </p:spTree>
    <p:extLst>
      <p:ext uri="{BB962C8B-B14F-4D97-AF65-F5344CB8AC3E}">
        <p14:creationId xmlns:p14="http://schemas.microsoft.com/office/powerpoint/2010/main" val="2502776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55EE-8839-0381-77CF-15B2CCFBDEC1}"/>
              </a:ext>
            </a:extLst>
          </p:cNvPr>
          <p:cNvSpPr>
            <a:spLocks noGrp="1"/>
          </p:cNvSpPr>
          <p:nvPr>
            <p:ph type="title"/>
          </p:nvPr>
        </p:nvSpPr>
        <p:spPr>
          <a:xfrm>
            <a:off x="542526" y="194310"/>
            <a:ext cx="10662684" cy="713740"/>
          </a:xfrm>
        </p:spPr>
        <p:txBody>
          <a:bodyPr>
            <a:noAutofit/>
          </a:bodyPr>
          <a:lstStyle/>
          <a:p>
            <a:pPr algn="l"/>
            <a:r>
              <a:rPr lang="en-US" sz="3600" dirty="0">
                <a:latin typeface="Aptos" panose="020B0004020202020204" pitchFamily="34" charset="0"/>
              </a:rPr>
              <a:t>Mobil </a:t>
            </a:r>
            <a:r>
              <a:rPr lang="tr-TR" sz="3600" dirty="0">
                <a:latin typeface="Aptos" panose="020B0004020202020204" pitchFamily="34" charset="0"/>
              </a:rPr>
              <a:t>cihazların</a:t>
            </a:r>
            <a:r>
              <a:rPr lang="en-US" sz="3600" dirty="0">
                <a:latin typeface="Aptos" panose="020B0004020202020204" pitchFamily="34" charset="0"/>
              </a:rPr>
              <a:t> </a:t>
            </a:r>
            <a:r>
              <a:rPr lang="tr-TR" sz="3600" dirty="0">
                <a:latin typeface="Aptos" panose="020B0004020202020204" pitchFamily="34" charset="0"/>
              </a:rPr>
              <a:t>güvenliği</a:t>
            </a:r>
            <a:r>
              <a:rPr lang="en-US" sz="3600" dirty="0">
                <a:latin typeface="Aptos" panose="020B0004020202020204" pitchFamily="34" charset="0"/>
              </a:rPr>
              <a:t> – </a:t>
            </a:r>
            <a:r>
              <a:rPr lang="tr-TR" sz="3600" dirty="0">
                <a:solidFill>
                  <a:srgbClr val="FF983B"/>
                </a:solidFill>
                <a:latin typeface="Aptos" panose="020B0004020202020204" pitchFamily="34" charset="0"/>
              </a:rPr>
              <a:t>iyi örnekler</a:t>
            </a:r>
            <a:endParaRPr lang="en-US" sz="3600" dirty="0">
              <a:solidFill>
                <a:srgbClr val="FF983B"/>
              </a:solidFill>
              <a:latin typeface="Aptos" panose="020B0004020202020204" pitchFamily="34" charset="0"/>
            </a:endParaRPr>
          </a:p>
        </p:txBody>
      </p:sp>
      <p:graphicFrame>
        <p:nvGraphicFramePr>
          <p:cNvPr id="5" name="Content Placeholder 2">
            <a:extLst>
              <a:ext uri="{FF2B5EF4-FFF2-40B4-BE49-F238E27FC236}">
                <a16:creationId xmlns:a16="http://schemas.microsoft.com/office/drawing/2014/main" id="{EE10AFE3-15DB-7321-7688-45503BB1654E}"/>
              </a:ext>
            </a:extLst>
          </p:cNvPr>
          <p:cNvGraphicFramePr>
            <a:graphicFrameLocks noGrp="1"/>
          </p:cNvGraphicFramePr>
          <p:nvPr>
            <p:ph idx="1"/>
            <p:extLst>
              <p:ext uri="{D42A27DB-BD31-4B8C-83A1-F6EECF244321}">
                <p14:modId xmlns:p14="http://schemas.microsoft.com/office/powerpoint/2010/main" val="479325672"/>
              </p:ext>
            </p:extLst>
          </p:nvPr>
        </p:nvGraphicFramePr>
        <p:xfrm>
          <a:off x="838200" y="908050"/>
          <a:ext cx="10888980" cy="5755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08086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233" y="773620"/>
            <a:ext cx="4192477" cy="5583126"/>
          </a:xfrm>
        </p:spPr>
        <p:txBody>
          <a:bodyPr>
            <a:normAutofit/>
          </a:bodyPr>
          <a:lstStyle/>
          <a:p>
            <a:pPr algn="r"/>
            <a:r>
              <a:rPr lang="tr-TR" dirty="0">
                <a:solidFill>
                  <a:srgbClr val="FFAA5A"/>
                </a:solidFill>
                <a:latin typeface="Aptos" panose="020B0004020202020204" pitchFamily="34" charset="0"/>
                <a:cs typeface="Calibri Light" panose="020F0302020204030204" pitchFamily="34" charset="0"/>
              </a:rPr>
              <a:t>Bölüm</a:t>
            </a:r>
            <a:r>
              <a:rPr lang="en-US" dirty="0">
                <a:solidFill>
                  <a:srgbClr val="FFAA5A"/>
                </a:solidFill>
                <a:latin typeface="Aptos" panose="020B0004020202020204" pitchFamily="34" charset="0"/>
                <a:cs typeface="Calibri Light" panose="020F0302020204030204" pitchFamily="34" charset="0"/>
              </a:rPr>
              <a:t> </a:t>
            </a:r>
            <a:r>
              <a:rPr lang="sk-SK" dirty="0">
                <a:solidFill>
                  <a:srgbClr val="FFAA5A"/>
                </a:solidFill>
                <a:latin typeface="Aptos" panose="020B0004020202020204" pitchFamily="34" charset="0"/>
                <a:cs typeface="Calibri Light" panose="020F0302020204030204" pitchFamily="34" charset="0"/>
              </a:rPr>
              <a:t>2</a:t>
            </a:r>
            <a:r>
              <a:rPr lang="en-US" dirty="0">
                <a:solidFill>
                  <a:srgbClr val="FFAA5A"/>
                </a:solidFill>
                <a:latin typeface="Aptos" panose="020B0004020202020204" pitchFamily="34" charset="0"/>
                <a:cs typeface="Calibri Light" panose="020F0302020204030204" pitchFamily="34" charset="0"/>
              </a:rPr>
              <a:t>: </a:t>
            </a:r>
            <a:br>
              <a:rPr lang="en-US" dirty="0">
                <a:latin typeface="Aptos" panose="020B0004020202020204" pitchFamily="34" charset="0"/>
                <a:cs typeface="Calibri Light" panose="020F0302020204030204" pitchFamily="34" charset="0"/>
              </a:rPr>
            </a:br>
            <a:r>
              <a:rPr lang="tr-TR" dirty="0">
                <a:latin typeface="Aptos" panose="020B0004020202020204" pitchFamily="34" charset="0"/>
                <a:cs typeface="Calibri Light" panose="020F0302020204030204" pitchFamily="34" charset="0"/>
              </a:rPr>
              <a:t>Dijital Güvenlik Alışkanlıkları</a:t>
            </a:r>
            <a:endParaRPr lang="en-US" dirty="0">
              <a:latin typeface="Aptos" panose="020B0004020202020204" pitchFamily="34" charset="0"/>
              <a:cs typeface="Calibri Light" panose="020F0302020204030204" pitchFamily="34" charset="0"/>
            </a:endParaRPr>
          </a:p>
        </p:txBody>
      </p:sp>
      <p:graphicFrame>
        <p:nvGraphicFramePr>
          <p:cNvPr id="5" name="Content Placeholder 2">
            <a:extLst>
              <a:ext uri="{FF2B5EF4-FFF2-40B4-BE49-F238E27FC236}">
                <a16:creationId xmlns:a16="http://schemas.microsoft.com/office/drawing/2014/main" id="{DEFD9242-E62D-2E9A-A16F-757E78B1BF90}"/>
              </a:ext>
            </a:extLst>
          </p:cNvPr>
          <p:cNvGraphicFramePr>
            <a:graphicFrameLocks noGrp="1"/>
          </p:cNvGraphicFramePr>
          <p:nvPr>
            <p:ph idx="1"/>
            <p:extLst>
              <p:ext uri="{D42A27DB-BD31-4B8C-83A1-F6EECF244321}">
                <p14:modId xmlns:p14="http://schemas.microsoft.com/office/powerpoint/2010/main" val="221265458"/>
              </p:ext>
            </p:extLst>
          </p:nvPr>
        </p:nvGraphicFramePr>
        <p:xfrm>
          <a:off x="4747253" y="1173671"/>
          <a:ext cx="6972975" cy="4804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892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Arc 1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9478F82-3055-437C-9E0D-3621F880BEED}"/>
              </a:ext>
            </a:extLst>
          </p:cNvPr>
          <p:cNvSpPr>
            <a:spLocks noGrp="1"/>
          </p:cNvSpPr>
          <p:nvPr>
            <p:ph type="title"/>
          </p:nvPr>
        </p:nvSpPr>
        <p:spPr>
          <a:xfrm>
            <a:off x="95857" y="189953"/>
            <a:ext cx="9111517" cy="1050543"/>
          </a:xfrm>
        </p:spPr>
        <p:txBody>
          <a:bodyPr>
            <a:normAutofit/>
          </a:bodyPr>
          <a:lstStyle/>
          <a:p>
            <a:pPr algn="l"/>
            <a:r>
              <a:rPr lang="tr-TR" sz="4000" dirty="0">
                <a:latin typeface="Aptos" panose="020B0004020202020204" pitchFamily="34" charset="0"/>
              </a:rPr>
              <a:t>Mobil uygulamaların güvenli kullanımı</a:t>
            </a:r>
          </a:p>
        </p:txBody>
      </p:sp>
      <p:sp>
        <p:nvSpPr>
          <p:cNvPr id="13"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038DF3C-B57E-46C2-A047-2553EB3B2A82}"/>
              </a:ext>
            </a:extLst>
          </p:cNvPr>
          <p:cNvSpPr>
            <a:spLocks noGrp="1"/>
          </p:cNvSpPr>
          <p:nvPr>
            <p:ph idx="1"/>
          </p:nvPr>
        </p:nvSpPr>
        <p:spPr>
          <a:xfrm>
            <a:off x="4857751" y="1494687"/>
            <a:ext cx="6476206" cy="4583553"/>
          </a:xfrm>
        </p:spPr>
        <p:txBody>
          <a:bodyPr>
            <a:normAutofit/>
          </a:bodyPr>
          <a:lstStyle/>
          <a:p>
            <a:pPr algn="just"/>
            <a:r>
              <a:rPr lang="tr-TR" sz="2400" dirty="0">
                <a:latin typeface="Aptos" panose="020B0004020202020204" pitchFamily="34" charset="0"/>
              </a:rPr>
              <a:t>Güvenli mobil cihaz kullanımının önemli bir unsuru, mobil cihaza yüklenen uygulamaların güvenli kullanımıdır.</a:t>
            </a:r>
          </a:p>
          <a:p>
            <a:pPr algn="just"/>
            <a:r>
              <a:rPr lang="tr-TR" sz="2400" dirty="0">
                <a:latin typeface="Aptos" panose="020B0004020202020204" pitchFamily="34" charset="0"/>
              </a:rPr>
              <a:t>Çeşitli uygulamaların dikkatsizce yüklenmesi ve kullanılması, mobil cihazı çeşitli güvenlik tehditlerine ve risklerine maruz bırakabilir ve böylece mobil cihazda depolanan kişisel kullanıcı verilerini tehlikeye atabilir.</a:t>
            </a:r>
          </a:p>
          <a:p>
            <a:pPr algn="just"/>
            <a:r>
              <a:rPr lang="tr-TR" sz="2400" dirty="0">
                <a:latin typeface="Aptos" panose="020B0004020202020204" pitchFamily="34" charset="0"/>
              </a:rPr>
              <a:t>Güvenli kullanım uygulamalarına uyularak, dikkatsiz kullanımla ilişkili riskleri en aza indirmek ve önlemek mümkündür.</a:t>
            </a:r>
          </a:p>
        </p:txBody>
      </p:sp>
      <p:pic>
        <p:nvPicPr>
          <p:cNvPr id="4" name="Picture 4" descr="Mobile device with apps">
            <a:extLst>
              <a:ext uri="{FF2B5EF4-FFF2-40B4-BE49-F238E27FC236}">
                <a16:creationId xmlns:a16="http://schemas.microsoft.com/office/drawing/2014/main" id="{1C1DBF00-35ED-52F2-0AE0-98D3F8781CAB}"/>
              </a:ext>
            </a:extLst>
          </p:cNvPr>
          <p:cNvPicPr>
            <a:picLocks noChangeAspect="1"/>
          </p:cNvPicPr>
          <p:nvPr/>
        </p:nvPicPr>
        <p:blipFill rotWithShape="1">
          <a:blip r:embed="rId2"/>
          <a:srcRect l="48660" r="9089"/>
          <a:stretch/>
        </p:blipFill>
        <p:spPr>
          <a:xfrm>
            <a:off x="1425453" y="1508974"/>
            <a:ext cx="2998259" cy="3991713"/>
          </a:xfrm>
          <a:prstGeom prst="rect">
            <a:avLst/>
          </a:prstGeom>
        </p:spPr>
      </p:pic>
    </p:spTree>
    <p:extLst>
      <p:ext uri="{BB962C8B-B14F-4D97-AF65-F5344CB8AC3E}">
        <p14:creationId xmlns:p14="http://schemas.microsoft.com/office/powerpoint/2010/main" val="1594165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95857" y="358095"/>
            <a:ext cx="11266242" cy="937827"/>
          </a:xfrm>
        </p:spPr>
        <p:txBody>
          <a:bodyPr>
            <a:normAutofit/>
          </a:bodyPr>
          <a:lstStyle/>
          <a:p>
            <a:pPr algn="l"/>
            <a:r>
              <a:rPr lang="en-US" sz="3600" dirty="0">
                <a:latin typeface="Aptos" panose="020B0004020202020204" pitchFamily="34" charset="0"/>
                <a:ea typeface="Cambria"/>
              </a:rPr>
              <a:t>Mobil </a:t>
            </a:r>
            <a:r>
              <a:rPr lang="tr-TR" sz="3600" dirty="0">
                <a:latin typeface="Aptos" panose="020B0004020202020204" pitchFamily="34" charset="0"/>
                <a:ea typeface="Cambria"/>
              </a:rPr>
              <a:t>uygulamaların güvenli kullanımı </a:t>
            </a:r>
            <a:r>
              <a:rPr lang="sk-SK" sz="3600" dirty="0">
                <a:latin typeface="Aptos" panose="020B0004020202020204" pitchFamily="34" charset="0"/>
                <a:ea typeface="Cambria"/>
              </a:rPr>
              <a:t>- </a:t>
            </a:r>
            <a:r>
              <a:rPr lang="tr-TR" sz="3200" dirty="0">
                <a:solidFill>
                  <a:srgbClr val="FFAA5A"/>
                </a:solidFill>
                <a:latin typeface="Aptos" panose="020B0004020202020204" pitchFamily="34" charset="0"/>
                <a:ea typeface="Cambria"/>
              </a:rPr>
              <a:t>iyi örnekler</a:t>
            </a:r>
            <a:endParaRPr lang="en-US" sz="3600" dirty="0">
              <a:solidFill>
                <a:srgbClr val="FFAA5A"/>
              </a:solidFill>
              <a:latin typeface="Aptos" panose="020B0004020202020204" pitchFamily="34" charset="0"/>
              <a:ea typeface="Cambria"/>
            </a:endParaRP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1649394" y="1313426"/>
            <a:ext cx="9712705" cy="4858635"/>
          </a:xfrm>
        </p:spPr>
        <p:txBody>
          <a:bodyPr vert="horz" lIns="91440" tIns="45720" rIns="91440" bIns="45720" rtlCol="0">
            <a:normAutofit/>
          </a:bodyPr>
          <a:lstStyle/>
          <a:p>
            <a:pPr algn="just"/>
            <a:r>
              <a:rPr lang="tr-TR" sz="2600" b="1" dirty="0">
                <a:latin typeface="Aptos" panose="020B0004020202020204" pitchFamily="34" charset="0"/>
                <a:ea typeface="Cambria"/>
              </a:rPr>
              <a:t>Resmi uygulama mağazalarından resmi uygulamaları kullanma </a:t>
            </a:r>
            <a:r>
              <a:rPr lang="tr-TR" sz="2600" dirty="0">
                <a:latin typeface="Aptos" panose="020B0004020202020204" pitchFamily="34" charset="0"/>
                <a:ea typeface="Cambria"/>
              </a:rPr>
              <a:t>- resmi uygulama mağazalarındaki uygulamalar yayınlanmadan önce incelenir.</a:t>
            </a:r>
          </a:p>
          <a:p>
            <a:pPr algn="just"/>
            <a:r>
              <a:rPr lang="tr-TR" sz="2600" b="1" dirty="0">
                <a:latin typeface="Aptos" panose="020B0004020202020204" pitchFamily="34" charset="0"/>
                <a:ea typeface="Cambria"/>
              </a:rPr>
              <a:t>Mobil uygulamaları güncelleme</a:t>
            </a:r>
            <a:r>
              <a:rPr lang="tr-TR" sz="2600" dirty="0">
                <a:latin typeface="Aptos" panose="020B0004020202020204" pitchFamily="34" charset="0"/>
                <a:ea typeface="Cambria"/>
              </a:rPr>
              <a:t> - mobil cihazların güvenli kullanımı ve cihazın işletim sisteminin güncellenmesi gibi. Kullanıcılar mobil uygulamalarda çeşitli güvenlik açıklarının giderilmesi de dahil olmak üzere çeşitli iyileştirmeler elde eder.</a:t>
            </a:r>
          </a:p>
          <a:p>
            <a:pPr algn="just"/>
            <a:r>
              <a:rPr lang="tr-TR" sz="2600" b="1" dirty="0">
                <a:latin typeface="Aptos" panose="020B0004020202020204" pitchFamily="34" charset="0"/>
                <a:ea typeface="Cambria"/>
              </a:rPr>
              <a:t>Mobil uygulamaların izinleri </a:t>
            </a:r>
            <a:r>
              <a:rPr lang="tr-TR" sz="2600" dirty="0">
                <a:latin typeface="Aptos" panose="020B0004020202020204" pitchFamily="34" charset="0"/>
                <a:ea typeface="Cambria"/>
              </a:rPr>
              <a:t>- kullanıcı bilerek veya bilmeyerek uygulamaya izin verirse, uygulamalar çeşitli cihaz işlevlerine ve yetkisiz verilere erişebilir. Kötü niyetli uygulamalar, sağlanan açıklamaya göre ihtiyaç duymamaları gereken işlevler için izin isteyebilir.</a:t>
            </a:r>
          </a:p>
        </p:txBody>
      </p:sp>
    </p:spTree>
    <p:extLst>
      <p:ext uri="{BB962C8B-B14F-4D97-AF65-F5344CB8AC3E}">
        <p14:creationId xmlns:p14="http://schemas.microsoft.com/office/powerpoint/2010/main" val="3375134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95857" y="358095"/>
            <a:ext cx="11266242" cy="937827"/>
          </a:xfrm>
        </p:spPr>
        <p:txBody>
          <a:bodyPr>
            <a:normAutofit/>
          </a:bodyPr>
          <a:lstStyle/>
          <a:p>
            <a:pPr algn="l"/>
            <a:r>
              <a:rPr lang="en-US" sz="3600" dirty="0">
                <a:latin typeface="Aptos" panose="020B0004020202020204" pitchFamily="34" charset="0"/>
                <a:ea typeface="Cambria"/>
              </a:rPr>
              <a:t>Mobil </a:t>
            </a:r>
            <a:r>
              <a:rPr lang="tr-TR" sz="3600" dirty="0">
                <a:latin typeface="Aptos" panose="020B0004020202020204" pitchFamily="34" charset="0"/>
                <a:ea typeface="Cambria"/>
              </a:rPr>
              <a:t>uygulamaların</a:t>
            </a:r>
            <a:r>
              <a:rPr lang="en-US" sz="3600" dirty="0">
                <a:latin typeface="Aptos" panose="020B0004020202020204" pitchFamily="34" charset="0"/>
                <a:ea typeface="Cambria"/>
              </a:rPr>
              <a:t> </a:t>
            </a:r>
            <a:r>
              <a:rPr lang="tr-TR" sz="3600" dirty="0">
                <a:latin typeface="Aptos" panose="020B0004020202020204" pitchFamily="34" charset="0"/>
                <a:ea typeface="Cambria"/>
              </a:rPr>
              <a:t>güvenli</a:t>
            </a:r>
            <a:r>
              <a:rPr lang="en-US" sz="3600" dirty="0">
                <a:latin typeface="Aptos" panose="020B0004020202020204" pitchFamily="34" charset="0"/>
                <a:ea typeface="Cambria"/>
              </a:rPr>
              <a:t> </a:t>
            </a:r>
            <a:r>
              <a:rPr lang="tr-TR" sz="3600" dirty="0">
                <a:latin typeface="Aptos" panose="020B0004020202020204" pitchFamily="34" charset="0"/>
                <a:ea typeface="Cambria"/>
              </a:rPr>
              <a:t>kullanımı</a:t>
            </a:r>
            <a:r>
              <a:rPr lang="en-US" sz="3600" dirty="0">
                <a:latin typeface="Aptos" panose="020B0004020202020204" pitchFamily="34" charset="0"/>
                <a:ea typeface="Cambria"/>
              </a:rPr>
              <a:t> </a:t>
            </a:r>
            <a:r>
              <a:rPr lang="sk-SK" sz="3600" dirty="0">
                <a:latin typeface="Aptos" panose="020B0004020202020204" pitchFamily="34" charset="0"/>
                <a:ea typeface="Cambria"/>
              </a:rPr>
              <a:t>- </a:t>
            </a:r>
            <a:r>
              <a:rPr lang="tr-TR" sz="3200" dirty="0">
                <a:solidFill>
                  <a:srgbClr val="FFAA5A"/>
                </a:solidFill>
                <a:latin typeface="Aptos" panose="020B0004020202020204" pitchFamily="34" charset="0"/>
                <a:ea typeface="Cambria"/>
              </a:rPr>
              <a:t>iyi örnekler</a:t>
            </a:r>
            <a:endParaRPr lang="en-US" sz="3600" dirty="0">
              <a:solidFill>
                <a:srgbClr val="FFAA5A"/>
              </a:solidFill>
              <a:latin typeface="Aptos" panose="020B0004020202020204" pitchFamily="34" charset="0"/>
              <a:ea typeface="Cambria"/>
            </a:endParaRP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2000816" y="1295922"/>
            <a:ext cx="8951536" cy="4851381"/>
          </a:xfrm>
        </p:spPr>
        <p:txBody>
          <a:bodyPr vert="horz" lIns="91440" tIns="45720" rIns="91440" bIns="45720" rtlCol="0">
            <a:noAutofit/>
          </a:bodyPr>
          <a:lstStyle/>
          <a:p>
            <a:pPr algn="just"/>
            <a:r>
              <a:rPr lang="tr-TR" sz="2200" b="1" dirty="0">
                <a:latin typeface="Aptos" panose="020B0004020202020204" pitchFamily="34" charset="0"/>
                <a:ea typeface="Cambria"/>
              </a:rPr>
              <a:t>Uygulama içi satın alımlar </a:t>
            </a:r>
            <a:r>
              <a:rPr lang="tr-TR" sz="2200" dirty="0">
                <a:latin typeface="Aptos" panose="020B0004020202020204" pitchFamily="34" charset="0"/>
                <a:ea typeface="Cambria"/>
              </a:rPr>
              <a:t>- uygulamalar, bir oyun içinde belirli ücretli özellikler veya oyun öğeleri edinmek gibi, uygulamanın kendisi içinde çeşitli satın alımlara izin verebilir. Uygulama içi satın alımlar, kullanıcı için güvenlik açısından olmasa da para harcama açısından bir risk oluşturabilir.</a:t>
            </a:r>
          </a:p>
          <a:p>
            <a:pPr algn="just"/>
            <a:r>
              <a:rPr lang="tr-TR" sz="2200" b="1" dirty="0">
                <a:latin typeface="Aptos" panose="020B0004020202020204" pitchFamily="34" charset="0"/>
                <a:ea typeface="Cambria"/>
              </a:rPr>
              <a:t>Mobil uygulamalardaki reklamlar </a:t>
            </a:r>
            <a:r>
              <a:rPr lang="tr-TR" sz="2200" dirty="0">
                <a:latin typeface="Aptos" panose="020B0004020202020204" pitchFamily="34" charset="0"/>
                <a:ea typeface="Cambria"/>
              </a:rPr>
              <a:t>- reklamlar, özellikle kullanıcılara ücretsiz olarak sağlanan uygulamalarda görünür. Mobil uygulamalarda görüntülenen reklamlar da belirli güvenlik riskleri oluşturabilir. Kötü amaçlı kod, kullanıcının böyle bir reklamla etkileşime girmesi üzerine çalıştırılan bir reklamda gizlenmiş olabilir.</a:t>
            </a:r>
          </a:p>
          <a:p>
            <a:pPr algn="just"/>
            <a:r>
              <a:rPr lang="tr-TR" sz="2200" b="1" dirty="0">
                <a:latin typeface="Aptos" panose="020B0004020202020204" pitchFamily="34" charset="0"/>
                <a:ea typeface="Cambria"/>
              </a:rPr>
              <a:t>Taklit uygulamaları </a:t>
            </a:r>
            <a:r>
              <a:rPr lang="tr-TR" sz="2200" dirty="0">
                <a:latin typeface="Aptos" panose="020B0004020202020204" pitchFamily="34" charset="0"/>
                <a:ea typeface="Cambria"/>
              </a:rPr>
              <a:t>- bu, saldırganların başka bir mevcut uygulama gibi görünen bir uygulama oluşturarak bir kullanıcının mobil cihazına sızmalarını sağlayan bir yöntemdir. Sahte uygulama, neredeyse aynı ada, simgeye, açıklamalara, görünüme ve işlevselliğe sahip olabilir.</a:t>
            </a:r>
          </a:p>
        </p:txBody>
      </p:sp>
    </p:spTree>
    <p:extLst>
      <p:ext uri="{BB962C8B-B14F-4D97-AF65-F5344CB8AC3E}">
        <p14:creationId xmlns:p14="http://schemas.microsoft.com/office/powerpoint/2010/main" val="31322807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Arc 1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9478F82-3055-437C-9E0D-3621F880BEED}"/>
              </a:ext>
            </a:extLst>
          </p:cNvPr>
          <p:cNvSpPr>
            <a:spLocks noGrp="1"/>
          </p:cNvSpPr>
          <p:nvPr>
            <p:ph type="title"/>
          </p:nvPr>
        </p:nvSpPr>
        <p:spPr>
          <a:xfrm>
            <a:off x="95857" y="189953"/>
            <a:ext cx="9111517" cy="1050543"/>
          </a:xfrm>
        </p:spPr>
        <p:txBody>
          <a:bodyPr>
            <a:normAutofit/>
          </a:bodyPr>
          <a:lstStyle/>
          <a:p>
            <a:pPr algn="l"/>
            <a:r>
              <a:rPr lang="tr-TR" dirty="0">
                <a:latin typeface="Aptos" panose="020B0004020202020204" pitchFamily="34" charset="0"/>
              </a:rPr>
              <a:t>Kimlik doğrulama yöntemleri</a:t>
            </a:r>
          </a:p>
        </p:txBody>
      </p:sp>
      <p:sp>
        <p:nvSpPr>
          <p:cNvPr id="13"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3D technology art">
            <a:extLst>
              <a:ext uri="{FF2B5EF4-FFF2-40B4-BE49-F238E27FC236}">
                <a16:creationId xmlns:a16="http://schemas.microsoft.com/office/drawing/2014/main" id="{48C4F803-188C-7F2D-6F72-668B39A82984}"/>
              </a:ext>
            </a:extLst>
          </p:cNvPr>
          <p:cNvPicPr>
            <a:picLocks noChangeAspect="1"/>
          </p:cNvPicPr>
          <p:nvPr/>
        </p:nvPicPr>
        <p:blipFill rotWithShape="1">
          <a:blip r:embed="rId2"/>
          <a:srcRect l="12609" r="27991" b="-2"/>
          <a:stretch/>
        </p:blipFill>
        <p:spPr>
          <a:xfrm>
            <a:off x="1353680" y="1240496"/>
            <a:ext cx="2734224" cy="4245904"/>
          </a:xfrm>
          <a:prstGeom prst="rect">
            <a:avLst/>
          </a:prstGeom>
        </p:spPr>
      </p:pic>
      <p:sp>
        <p:nvSpPr>
          <p:cNvPr id="3" name="Content Placeholder 2">
            <a:extLst>
              <a:ext uri="{FF2B5EF4-FFF2-40B4-BE49-F238E27FC236}">
                <a16:creationId xmlns:a16="http://schemas.microsoft.com/office/drawing/2014/main" id="{0038DF3C-B57E-46C2-A047-2553EB3B2A82}"/>
              </a:ext>
            </a:extLst>
          </p:cNvPr>
          <p:cNvSpPr>
            <a:spLocks noGrp="1"/>
          </p:cNvSpPr>
          <p:nvPr>
            <p:ph idx="1"/>
          </p:nvPr>
        </p:nvSpPr>
        <p:spPr>
          <a:xfrm>
            <a:off x="4427145" y="1340067"/>
            <a:ext cx="6662368" cy="4583553"/>
          </a:xfrm>
        </p:spPr>
        <p:txBody>
          <a:bodyPr>
            <a:normAutofit/>
          </a:bodyPr>
          <a:lstStyle/>
          <a:p>
            <a:r>
              <a:rPr lang="tr-TR" dirty="0">
                <a:latin typeface="Aptos" panose="020B0004020202020204" pitchFamily="34" charset="0"/>
              </a:rPr>
              <a:t>Farklı kişisel gereksinimler, mevcut çeşitli kimlik doğrulama yöntemlerini dikkatlice seçerek veya birleştirerek elde edilen farklı güvenlik seviyeleri gerektirir.</a:t>
            </a:r>
          </a:p>
          <a:p>
            <a:r>
              <a:rPr lang="tr-TR" dirty="0">
                <a:latin typeface="Aptos" panose="020B0004020202020204" pitchFamily="34" charset="0"/>
              </a:rPr>
              <a:t>Kullanıcı deneyimi söz konusu olduğunda, çevrimiçi ödeme işlemleri sırasında kullanıcı memnuniyetinde önemli bir rol oynar.</a:t>
            </a:r>
          </a:p>
          <a:p>
            <a:r>
              <a:rPr lang="tr-TR" dirty="0">
                <a:latin typeface="Aptos" panose="020B0004020202020204" pitchFamily="34" charset="0"/>
              </a:rPr>
              <a:t>Bu nedenle, uygulanan kimlik doğrulama yöntemi aynı anda kolaylık ve güvenlik sağlamalıdır.</a:t>
            </a:r>
          </a:p>
        </p:txBody>
      </p:sp>
    </p:spTree>
    <p:extLst>
      <p:ext uri="{BB962C8B-B14F-4D97-AF65-F5344CB8AC3E}">
        <p14:creationId xmlns:p14="http://schemas.microsoft.com/office/powerpoint/2010/main" val="16862117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2427" y="238999"/>
            <a:ext cx="9557220" cy="779462"/>
          </a:xfrm>
        </p:spPr>
        <p:txBody>
          <a:bodyPr>
            <a:normAutofit fontScale="90000"/>
          </a:bodyPr>
          <a:lstStyle/>
          <a:p>
            <a:pPr algn="l"/>
            <a:r>
              <a:rPr lang="tr-TR" dirty="0">
                <a:latin typeface="Aptos" panose="020B0004020202020204" pitchFamily="34" charset="0"/>
                <a:ea typeface="Cambria"/>
              </a:rPr>
              <a:t>En iyi kimlik doğrulama yöntemleri</a:t>
            </a:r>
            <a:endParaRPr lang="tr-TR" sz="4000" dirty="0">
              <a:solidFill>
                <a:srgbClr val="FFAA5A"/>
              </a:solidFill>
              <a:latin typeface="Aptos" panose="020B0004020202020204" pitchFamily="34" charset="0"/>
              <a:ea typeface="Cambria"/>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black"/>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826E48A5-C389-99C8-EBF8-691EB47665D7}"/>
              </a:ext>
            </a:extLst>
          </p:cNvPr>
          <p:cNvGraphicFramePr>
            <a:graphicFrameLocks noGrp="1"/>
          </p:cNvGraphicFramePr>
          <p:nvPr>
            <p:ph idx="1"/>
            <p:extLst>
              <p:ext uri="{D42A27DB-BD31-4B8C-83A1-F6EECF244321}">
                <p14:modId xmlns:p14="http://schemas.microsoft.com/office/powerpoint/2010/main" val="3750600224"/>
              </p:ext>
            </p:extLst>
          </p:nvPr>
        </p:nvGraphicFramePr>
        <p:xfrm>
          <a:off x="485379" y="1217890"/>
          <a:ext cx="11567160" cy="544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7479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952AD-1F3B-EA10-8F19-67519ACE65E1}"/>
              </a:ext>
            </a:extLst>
          </p:cNvPr>
          <p:cNvSpPr>
            <a:spLocks noGrp="1"/>
          </p:cNvSpPr>
          <p:nvPr>
            <p:ph type="title"/>
          </p:nvPr>
        </p:nvSpPr>
        <p:spPr>
          <a:xfrm>
            <a:off x="371075" y="182246"/>
            <a:ext cx="2899663" cy="812164"/>
          </a:xfrm>
        </p:spPr>
        <p:txBody>
          <a:bodyPr>
            <a:normAutofit fontScale="90000"/>
          </a:bodyPr>
          <a:lstStyle/>
          <a:p>
            <a:r>
              <a:rPr lang="tr-TR" dirty="0">
                <a:latin typeface="Aptos" panose="020B0004020202020204" pitchFamily="34" charset="0"/>
              </a:rPr>
              <a:t>Kısa Sınav </a:t>
            </a:r>
            <a:endParaRPr lang="en-US" dirty="0">
              <a:latin typeface="Aptos" panose="020B0004020202020204" pitchFamily="34" charset="0"/>
            </a:endParaRPr>
          </a:p>
        </p:txBody>
      </p:sp>
      <p:sp>
        <p:nvSpPr>
          <p:cNvPr id="3" name="Content Placeholder 2">
            <a:extLst>
              <a:ext uri="{FF2B5EF4-FFF2-40B4-BE49-F238E27FC236}">
                <a16:creationId xmlns:a16="http://schemas.microsoft.com/office/drawing/2014/main" id="{09424C1F-4660-76B9-0FFA-635DD8063115}"/>
              </a:ext>
            </a:extLst>
          </p:cNvPr>
          <p:cNvSpPr>
            <a:spLocks noGrp="1"/>
          </p:cNvSpPr>
          <p:nvPr>
            <p:ph idx="1"/>
          </p:nvPr>
        </p:nvSpPr>
        <p:spPr>
          <a:xfrm>
            <a:off x="617220" y="1165860"/>
            <a:ext cx="10736580" cy="4080510"/>
          </a:xfrm>
        </p:spPr>
        <p:txBody>
          <a:bodyPr>
            <a:noAutofit/>
          </a:bodyPr>
          <a:lstStyle/>
          <a:p>
            <a:pPr marL="514350" indent="-514350">
              <a:buFont typeface="+mj-lt"/>
              <a:buAutoNum type="arabicPeriod"/>
            </a:pPr>
            <a:r>
              <a:rPr lang="tr-TR" sz="3200" dirty="0">
                <a:latin typeface="Aptos" panose="020B0004020202020204" pitchFamily="34" charset="0"/>
              </a:rPr>
              <a:t>Güvenli gezinmeyi nasıl tarif edebilirsiniz</a:t>
            </a:r>
            <a:r>
              <a:rPr lang="en-US" sz="3200" dirty="0">
                <a:latin typeface="Aptos" panose="020B0004020202020204" pitchFamily="34" charset="0"/>
              </a:rPr>
              <a:t>?</a:t>
            </a:r>
          </a:p>
          <a:p>
            <a:pPr marL="514350" indent="-514350">
              <a:buFont typeface="+mj-lt"/>
              <a:buAutoNum type="arabicPeriod"/>
            </a:pPr>
            <a:r>
              <a:rPr lang="tr-TR" sz="3200" dirty="0">
                <a:latin typeface="Aptos" panose="020B0004020202020204" pitchFamily="34" charset="0"/>
              </a:rPr>
              <a:t>Bir web sitesi adresinin aşağıdakilerden hangisi ile başlaması, o sitenin güvenli olduğu anlamına gelir</a:t>
            </a:r>
            <a:r>
              <a:rPr lang="en-US" sz="3200" dirty="0">
                <a:latin typeface="Aptos" panose="020B0004020202020204" pitchFamily="34" charset="0"/>
              </a:rPr>
              <a:t>?</a:t>
            </a:r>
            <a:endParaRPr lang="tr-TR" sz="3200" dirty="0">
              <a:latin typeface="Aptos" panose="020B0004020202020204" pitchFamily="34" charset="0"/>
            </a:endParaRPr>
          </a:p>
          <a:p>
            <a:pPr marL="0" indent="0">
              <a:buNone/>
            </a:pPr>
            <a:r>
              <a:rPr lang="en-US" sz="3200" dirty="0">
                <a:latin typeface="Aptos" panose="020B0004020202020204" pitchFamily="34" charset="0"/>
                <a:sym typeface="Wingdings" panose="05000000000000000000" pitchFamily="2" charset="2"/>
              </a:rPr>
              <a:t>	</a:t>
            </a:r>
            <a:r>
              <a:rPr lang="en-US" sz="3200" dirty="0">
                <a:solidFill>
                  <a:srgbClr val="FF983B"/>
                </a:solidFill>
                <a:latin typeface="Aptos" panose="020B0004020202020204" pitchFamily="34" charset="0"/>
                <a:sym typeface="Wingdings" panose="05000000000000000000" pitchFamily="2" charset="2"/>
              </a:rPr>
              <a:t></a:t>
            </a:r>
            <a:r>
              <a:rPr lang="en-US" sz="3200" dirty="0">
                <a:latin typeface="Aptos" panose="020B0004020202020204" pitchFamily="34" charset="0"/>
                <a:sym typeface="Wingdings" panose="05000000000000000000" pitchFamily="2" charset="2"/>
              </a:rPr>
              <a:t> HTTP		</a:t>
            </a:r>
            <a:r>
              <a:rPr lang="en-US" sz="3200" dirty="0">
                <a:solidFill>
                  <a:srgbClr val="FF983B"/>
                </a:solidFill>
                <a:latin typeface="Aptos" panose="020B0004020202020204" pitchFamily="34" charset="0"/>
                <a:sym typeface="Wingdings" panose="05000000000000000000" pitchFamily="2" charset="2"/>
              </a:rPr>
              <a:t> </a:t>
            </a:r>
            <a:r>
              <a:rPr lang="en-US" sz="3200" dirty="0">
                <a:latin typeface="Aptos" panose="020B0004020202020204" pitchFamily="34" charset="0"/>
                <a:sym typeface="Wingdings" panose="05000000000000000000" pitchFamily="2" charset="2"/>
              </a:rPr>
              <a:t> HTTPS		</a:t>
            </a:r>
            <a:r>
              <a:rPr lang="en-US" sz="3200" dirty="0">
                <a:solidFill>
                  <a:srgbClr val="FF983B"/>
                </a:solidFill>
                <a:latin typeface="Aptos" panose="020B0004020202020204" pitchFamily="34" charset="0"/>
                <a:sym typeface="Wingdings" panose="05000000000000000000" pitchFamily="2" charset="2"/>
              </a:rPr>
              <a:t> </a:t>
            </a:r>
            <a:r>
              <a:rPr lang="en-US" sz="3200" dirty="0">
                <a:latin typeface="Aptos" panose="020B0004020202020204" pitchFamily="34" charset="0"/>
                <a:sym typeface="Wingdings" panose="05000000000000000000" pitchFamily="2" charset="2"/>
              </a:rPr>
              <a:t> HPTP</a:t>
            </a:r>
          </a:p>
          <a:p>
            <a:pPr marL="514350" indent="-514350">
              <a:buFont typeface="+mj-lt"/>
              <a:buAutoNum type="arabicPeriod" startAt="3"/>
            </a:pPr>
            <a:r>
              <a:rPr lang="tr-TR" sz="3200" dirty="0">
                <a:latin typeface="Aptos" panose="020B0004020202020204" pitchFamily="34" charset="0"/>
              </a:rPr>
              <a:t>Kötü amaçlı yazılımları nasıl tanımlayabilirsiniz?</a:t>
            </a:r>
          </a:p>
          <a:p>
            <a:pPr marL="514350" indent="-514350">
              <a:buFont typeface="+mj-lt"/>
              <a:buAutoNum type="arabicPeriod" startAt="3"/>
            </a:pPr>
            <a:r>
              <a:rPr lang="tr-TR" sz="3200" dirty="0">
                <a:latin typeface="Aptos" panose="020B0004020202020204" pitchFamily="34" charset="0"/>
              </a:rPr>
              <a:t>Kalıcı oturum açılmasının iki veya üç olumlu yönünü belirtin.</a:t>
            </a:r>
          </a:p>
          <a:p>
            <a:pPr marL="514350" indent="-514350">
              <a:buFont typeface="+mj-lt"/>
              <a:buAutoNum type="arabicPeriod" startAt="3"/>
            </a:pPr>
            <a:r>
              <a:rPr lang="tr-TR" sz="3200" dirty="0">
                <a:latin typeface="Aptos" panose="020B0004020202020204" pitchFamily="34" charset="0"/>
              </a:rPr>
              <a:t>Kalıcı oturum açılmasının iki veya üç olumsuz yönünü belirtin. </a:t>
            </a:r>
          </a:p>
        </p:txBody>
      </p:sp>
      <p:pic>
        <p:nvPicPr>
          <p:cNvPr id="2050" name="Picture 2" descr="Question,quiz,think,thinking,answer - free image from needpix.com">
            <a:extLst>
              <a:ext uri="{FF2B5EF4-FFF2-40B4-BE49-F238E27FC236}">
                <a16:creationId xmlns:a16="http://schemas.microsoft.com/office/drawing/2014/main" id="{01A902AD-5A55-D9E9-7EEB-509CD8BA2DC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423718" y="5114963"/>
            <a:ext cx="2768282" cy="1743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738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Question,quiz,think,thinking,answer - free image from needpix.com">
            <a:extLst>
              <a:ext uri="{FF2B5EF4-FFF2-40B4-BE49-F238E27FC236}">
                <a16:creationId xmlns:a16="http://schemas.microsoft.com/office/drawing/2014/main" id="{01A902AD-5A55-D9E9-7EEB-509CD8BA2DC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768839" y="5332267"/>
            <a:ext cx="2423161" cy="152573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5F952AD-1F3B-EA10-8F19-67519ACE65E1}"/>
              </a:ext>
            </a:extLst>
          </p:cNvPr>
          <p:cNvSpPr>
            <a:spLocks noGrp="1"/>
          </p:cNvSpPr>
          <p:nvPr>
            <p:ph type="title"/>
          </p:nvPr>
        </p:nvSpPr>
        <p:spPr>
          <a:xfrm>
            <a:off x="371075" y="182246"/>
            <a:ext cx="2908456" cy="812164"/>
          </a:xfrm>
        </p:spPr>
        <p:txBody>
          <a:bodyPr>
            <a:normAutofit fontScale="90000"/>
          </a:bodyPr>
          <a:lstStyle/>
          <a:p>
            <a:r>
              <a:rPr lang="tr-TR" dirty="0">
                <a:latin typeface="Aptos" panose="020B0004020202020204" pitchFamily="34" charset="0"/>
              </a:rPr>
              <a:t>Kısa Sınav</a:t>
            </a:r>
            <a:endParaRPr lang="en-US" dirty="0">
              <a:latin typeface="Aptos" panose="020B0004020202020204" pitchFamily="34" charset="0"/>
            </a:endParaRPr>
          </a:p>
        </p:txBody>
      </p:sp>
      <p:sp>
        <p:nvSpPr>
          <p:cNvPr id="3" name="Content Placeholder 2">
            <a:extLst>
              <a:ext uri="{FF2B5EF4-FFF2-40B4-BE49-F238E27FC236}">
                <a16:creationId xmlns:a16="http://schemas.microsoft.com/office/drawing/2014/main" id="{09424C1F-4660-76B9-0FFA-635DD8063115}"/>
              </a:ext>
            </a:extLst>
          </p:cNvPr>
          <p:cNvSpPr>
            <a:spLocks noGrp="1"/>
          </p:cNvSpPr>
          <p:nvPr>
            <p:ph idx="1"/>
          </p:nvPr>
        </p:nvSpPr>
        <p:spPr>
          <a:xfrm>
            <a:off x="591503" y="1129346"/>
            <a:ext cx="10736580" cy="5189220"/>
          </a:xfrm>
        </p:spPr>
        <p:txBody>
          <a:bodyPr>
            <a:noAutofit/>
          </a:bodyPr>
          <a:lstStyle/>
          <a:p>
            <a:pPr marL="536575" indent="-536575">
              <a:buFont typeface="+mj-lt"/>
              <a:buAutoNum type="arabicPeriod" startAt="6"/>
            </a:pPr>
            <a:r>
              <a:rPr lang="tr-TR" dirty="0">
                <a:latin typeface="Aptos" panose="020B0004020202020204" pitchFamily="34" charset="0"/>
              </a:rPr>
              <a:t>Cihaz güvenliğine ilişkin en iyi uygulamalar nelerdir?</a:t>
            </a:r>
          </a:p>
          <a:p>
            <a:pPr marL="536575" indent="-536575">
              <a:buFont typeface="+mj-lt"/>
              <a:buAutoNum type="arabicPeriod" startAt="6"/>
            </a:pPr>
            <a:r>
              <a:rPr lang="tr-TR" dirty="0">
                <a:latin typeface="Aptos" panose="020B0004020202020204" pitchFamily="34" charset="0"/>
              </a:rPr>
              <a:t>Mobil cihaz güvenliğine aşağıdakilerden hangisi dahil değildir</a:t>
            </a:r>
            <a:r>
              <a:rPr lang="en-US" dirty="0">
                <a:latin typeface="Aptos" panose="020B0004020202020204" pitchFamily="34" charset="0"/>
              </a:rPr>
              <a:t>? </a:t>
            </a:r>
          </a:p>
          <a:p>
            <a:pPr lvl="1">
              <a:spcBef>
                <a:spcPts val="0"/>
              </a:spcBef>
              <a:buClr>
                <a:srgbClr val="FF983B"/>
              </a:buClr>
              <a:buFont typeface="Wingdings" panose="05000000000000000000" pitchFamily="2" charset="2"/>
              <a:buChar char="¨"/>
            </a:pPr>
            <a:r>
              <a:rPr lang="tr-TR" sz="2800" dirty="0">
                <a:latin typeface="Aptos" panose="020B0004020202020204" pitchFamily="34" charset="0"/>
                <a:sym typeface="Wingdings" panose="05000000000000000000" pitchFamily="2" charset="2"/>
              </a:rPr>
              <a:t> </a:t>
            </a:r>
            <a:r>
              <a:rPr lang="tr-TR" sz="2800" dirty="0" err="1">
                <a:latin typeface="Aptos" panose="020B0004020202020204" pitchFamily="34" charset="0"/>
                <a:sym typeface="Wingdings" panose="05000000000000000000" pitchFamily="2" charset="2"/>
              </a:rPr>
              <a:t>Antivirüs</a:t>
            </a:r>
            <a:r>
              <a:rPr lang="tr-TR" sz="2800" dirty="0">
                <a:latin typeface="Aptos" panose="020B0004020202020204" pitchFamily="34" charset="0"/>
                <a:sym typeface="Wingdings" panose="05000000000000000000" pitchFamily="2" charset="2"/>
              </a:rPr>
              <a:t> sistemi kullanma </a:t>
            </a:r>
            <a:r>
              <a:rPr lang="en-US" sz="2800" dirty="0">
                <a:latin typeface="Aptos" panose="020B0004020202020204" pitchFamily="34" charset="0"/>
                <a:sym typeface="Wingdings" panose="05000000000000000000" pitchFamily="2" charset="2"/>
              </a:rPr>
              <a:t>	    </a:t>
            </a:r>
            <a:endParaRPr lang="tr-TR" sz="2800" dirty="0">
              <a:latin typeface="Aptos" panose="020B0004020202020204" pitchFamily="34" charset="0"/>
              <a:sym typeface="Wingdings" panose="05000000000000000000" pitchFamily="2" charset="2"/>
            </a:endParaRPr>
          </a:p>
          <a:p>
            <a:pPr lvl="1">
              <a:spcBef>
                <a:spcPts val="0"/>
              </a:spcBef>
              <a:buClr>
                <a:srgbClr val="FF983B"/>
              </a:buClr>
              <a:buFont typeface="Wingdings" panose="05000000000000000000" pitchFamily="2" charset="2"/>
              <a:buChar char="¨"/>
            </a:pPr>
            <a:r>
              <a:rPr lang="tr-TR" sz="2800" dirty="0">
                <a:latin typeface="Aptos" panose="020B0004020202020204" pitchFamily="34" charset="0"/>
                <a:sym typeface="Wingdings" panose="05000000000000000000" pitchFamily="2" charset="2"/>
              </a:rPr>
              <a:t> İşletim sistemi güncellemeleri </a:t>
            </a:r>
          </a:p>
          <a:p>
            <a:pPr lvl="1">
              <a:spcBef>
                <a:spcPts val="0"/>
              </a:spcBef>
              <a:buClr>
                <a:srgbClr val="FF983B"/>
              </a:buClr>
              <a:buFont typeface="Wingdings" panose="05000000000000000000" pitchFamily="2" charset="2"/>
              <a:buChar char="¨"/>
            </a:pPr>
            <a:r>
              <a:rPr lang="tr-TR" sz="2800" dirty="0">
                <a:latin typeface="Aptos" panose="020B0004020202020204" pitchFamily="34" charset="0"/>
                <a:sym typeface="Wingdings" panose="05000000000000000000" pitchFamily="2" charset="2"/>
              </a:rPr>
              <a:t> Genel </a:t>
            </a:r>
            <a:r>
              <a:rPr lang="en-US" sz="2800" dirty="0">
                <a:latin typeface="Aptos" panose="020B0004020202020204" pitchFamily="34" charset="0"/>
                <a:sym typeface="Wingdings" panose="05000000000000000000" pitchFamily="2" charset="2"/>
              </a:rPr>
              <a:t>Wi-Fi </a:t>
            </a:r>
            <a:r>
              <a:rPr lang="tr-TR" sz="2800" dirty="0">
                <a:latin typeface="Aptos" panose="020B0004020202020204" pitchFamily="34" charset="0"/>
                <a:sym typeface="Wingdings" panose="05000000000000000000" pitchFamily="2" charset="2"/>
              </a:rPr>
              <a:t>kullanımı</a:t>
            </a:r>
          </a:p>
          <a:p>
            <a:pPr lvl="1">
              <a:spcBef>
                <a:spcPts val="0"/>
              </a:spcBef>
              <a:buClr>
                <a:srgbClr val="FF983B"/>
              </a:buClr>
              <a:buFont typeface="Wingdings" panose="05000000000000000000" pitchFamily="2" charset="2"/>
              <a:buChar char="¨"/>
            </a:pPr>
            <a:r>
              <a:rPr lang="tr-TR" sz="2800" dirty="0">
                <a:latin typeface="Aptos" panose="020B0004020202020204" pitchFamily="34" charset="0"/>
                <a:sym typeface="Wingdings" panose="05000000000000000000" pitchFamily="2" charset="2"/>
              </a:rPr>
              <a:t> Kullanılmayan özellikleri kapatma</a:t>
            </a:r>
          </a:p>
          <a:p>
            <a:pPr marL="514350" indent="-514350">
              <a:buFont typeface="+mj-lt"/>
              <a:buAutoNum type="arabicPeriod" startAt="8"/>
            </a:pPr>
            <a:r>
              <a:rPr lang="tr-TR" dirty="0">
                <a:latin typeface="Aptos" panose="020B0004020202020204" pitchFamily="34" charset="0"/>
              </a:rPr>
              <a:t>Mobil uygulamaların güvenli kullanımına ilişkin sizin için en iyi  (önemli) uygulama hangisidir</a:t>
            </a:r>
            <a:r>
              <a:rPr lang="en-US" dirty="0">
                <a:latin typeface="Aptos" panose="020B0004020202020204" pitchFamily="34" charset="0"/>
              </a:rPr>
              <a:t>?</a:t>
            </a:r>
          </a:p>
          <a:p>
            <a:pPr marL="514350" indent="-514350">
              <a:buFont typeface="+mj-lt"/>
              <a:buAutoNum type="arabicPeriod" startAt="8"/>
            </a:pPr>
            <a:r>
              <a:rPr lang="tr-TR" dirty="0">
                <a:latin typeface="Aptos" panose="020B0004020202020204" pitchFamily="34" charset="0"/>
              </a:rPr>
              <a:t>Resmi uygulama mağazasından uygulama kullanmak güvenli midir</a:t>
            </a:r>
            <a:r>
              <a:rPr lang="en-US" dirty="0">
                <a:latin typeface="Aptos" panose="020B0004020202020204" pitchFamily="34" charset="0"/>
              </a:rPr>
              <a:t>?</a:t>
            </a:r>
          </a:p>
          <a:p>
            <a:pPr marL="514350" indent="-514350">
              <a:buFont typeface="+mj-lt"/>
              <a:buAutoNum type="arabicPeriod" startAt="8"/>
            </a:pPr>
            <a:r>
              <a:rPr lang="tr-TR" dirty="0" err="1">
                <a:latin typeface="Aptos" panose="020B0004020202020204" pitchFamily="34" charset="0"/>
              </a:rPr>
              <a:t>Biyometrik</a:t>
            </a:r>
            <a:r>
              <a:rPr lang="tr-TR" dirty="0">
                <a:latin typeface="Aptos" panose="020B0004020202020204" pitchFamily="34" charset="0"/>
              </a:rPr>
              <a:t> kimlik doğrulama yöntemlerini nasıl tanımlayabilirsiniz</a:t>
            </a:r>
            <a:r>
              <a:rPr lang="en-US" dirty="0">
                <a:latin typeface="Aptos" panose="020B0004020202020204" pitchFamily="34" charset="0"/>
              </a:rPr>
              <a:t>?</a:t>
            </a:r>
          </a:p>
        </p:txBody>
      </p:sp>
    </p:spTree>
    <p:extLst>
      <p:ext uri="{BB962C8B-B14F-4D97-AF65-F5344CB8AC3E}">
        <p14:creationId xmlns:p14="http://schemas.microsoft.com/office/powerpoint/2010/main" val="9368289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12298" y="654051"/>
            <a:ext cx="11567404" cy="560018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just">
              <a:spcBef>
                <a:spcPct val="0"/>
              </a:spcBef>
            </a:pPr>
            <a:r>
              <a:rPr lang="tr-TR" sz="1733" b="1" dirty="0">
                <a:solidFill>
                  <a:srgbClr val="92BAB5"/>
                </a:solidFill>
                <a:latin typeface="Aptos" panose="020B0004020202020204" pitchFamily="34" charset="0"/>
                <a:ea typeface="Inter"/>
                <a:cs typeface="Inter"/>
                <a:sym typeface="Inter"/>
              </a:rPr>
              <a:t>Açık Lisans</a:t>
            </a:r>
          </a:p>
          <a:p>
            <a:pPr algn="just">
              <a:spcBef>
                <a:spcPct val="0"/>
              </a:spcBef>
            </a:pPr>
            <a:r>
              <a:rPr lang="tr-TR" sz="1733" dirty="0">
                <a:latin typeface="Aptos" panose="020B0004020202020204" pitchFamily="34" charset="0"/>
                <a:ea typeface="Inter"/>
                <a:cs typeface="Inter"/>
                <a:sym typeface="Inter"/>
              </a:rPr>
              <a:t> </a:t>
            </a:r>
          </a:p>
          <a:p>
            <a:pPr algn="just">
              <a:spcBef>
                <a:spcPct val="0"/>
              </a:spcBef>
            </a:pPr>
            <a:r>
              <a:rPr lang="tr-TR" sz="1733" dirty="0">
                <a:latin typeface="Aptos" panose="020B0004020202020204" pitchFamily="34" charset="0"/>
                <a:ea typeface="Inter"/>
                <a:cs typeface="Inter"/>
                <a:sym typeface="Inter"/>
              </a:rPr>
              <a:t>"Dijital Esenlik ve Güvenliği Herkes için Erişilebilir Hale Getirerek Dijital Yılmazlığın İnşası” (Proje </a:t>
            </a:r>
            <a:r>
              <a:rPr lang="tr-TR" sz="1733" dirty="0" err="1">
                <a:latin typeface="Aptos" panose="020B0004020202020204" pitchFamily="34" charset="0"/>
                <a:ea typeface="Inter"/>
                <a:cs typeface="Inter"/>
                <a:sym typeface="Inter"/>
              </a:rPr>
              <a:t>no</a:t>
            </a:r>
            <a:r>
              <a:rPr lang="tr-TR" sz="1733" dirty="0">
                <a:latin typeface="Aptos" panose="020B0004020202020204" pitchFamily="34" charset="0"/>
                <a:ea typeface="Inter"/>
                <a:cs typeface="Inter"/>
                <a:sym typeface="Inter"/>
              </a:rPr>
              <a:t>: 2022-2-SK01-KA220-ADU000096888) projesi kapsamında hazırlanan bu ürün, Avrupa Komisyonu’nun desteği ile geliştirilmiştir ve yalnızca yazar(</a:t>
            </a:r>
            <a:r>
              <a:rPr lang="tr-TR" sz="1733" dirty="0" err="1">
                <a:latin typeface="Aptos" panose="020B0004020202020204" pitchFamily="34" charset="0"/>
                <a:ea typeface="Inter"/>
                <a:cs typeface="Inter"/>
                <a:sym typeface="Inter"/>
              </a:rPr>
              <a:t>lar</a:t>
            </a:r>
            <a:r>
              <a:rPr lang="tr-TR" sz="1733" dirty="0">
                <a:latin typeface="Aptos" panose="020B0004020202020204" pitchFamily="34" charset="0"/>
                <a:ea typeface="Inter"/>
                <a:cs typeface="Inter"/>
                <a:sym typeface="Inter"/>
              </a:rPr>
              <a:t>)</a:t>
            </a:r>
            <a:r>
              <a:rPr lang="tr-TR" sz="1733" dirty="0" err="1">
                <a:latin typeface="Aptos" panose="020B0004020202020204" pitchFamily="34" charset="0"/>
                <a:ea typeface="Inter"/>
                <a:cs typeface="Inter"/>
                <a:sym typeface="Inter"/>
              </a:rPr>
              <a:t>ının</a:t>
            </a:r>
            <a:r>
              <a:rPr lang="tr-TR" sz="1733" dirty="0">
                <a:latin typeface="Aptos" panose="020B0004020202020204" pitchFamily="34" charset="0"/>
                <a:ea typeface="Inter"/>
                <a:cs typeface="Inter"/>
                <a:sym typeface="Inter"/>
              </a:rPr>
              <a:t> görüşlerini yansıtmaktadır. Avrupa Komisyonu, belgelerin içeriği hakkında sorumlu tutulamaz. </a:t>
            </a:r>
          </a:p>
          <a:p>
            <a:pPr algn="just">
              <a:spcBef>
                <a:spcPct val="0"/>
              </a:spcBef>
            </a:pPr>
            <a:endParaRPr lang="tr-TR" sz="1733" dirty="0">
              <a:latin typeface="Aptos" panose="020B0004020202020204" pitchFamily="34" charset="0"/>
              <a:ea typeface="Inter"/>
              <a:cs typeface="Inter"/>
              <a:sym typeface="Inter"/>
            </a:endParaRPr>
          </a:p>
          <a:p>
            <a:pPr algn="just">
              <a:spcBef>
                <a:spcPct val="0"/>
              </a:spcBef>
            </a:pPr>
            <a:r>
              <a:rPr lang="tr-TR" sz="1733" dirty="0">
                <a:latin typeface="Aptos" panose="020B0004020202020204" pitchFamily="34" charset="0"/>
                <a:ea typeface="Inter"/>
                <a:cs typeface="Inter"/>
                <a:sym typeface="Inter"/>
              </a:rPr>
              <a:t>Bu yayın, CC-BY-NC-SA Creative Commons lisansına sahiptir.</a:t>
            </a:r>
          </a:p>
          <a:p>
            <a:pPr algn="just">
              <a:spcBef>
                <a:spcPct val="0"/>
              </a:spcBef>
            </a:pPr>
            <a:br>
              <a:rPr lang="tr-TR" sz="1733" dirty="0">
                <a:latin typeface="Aptos" panose="020B0004020202020204" pitchFamily="34" charset="0"/>
                <a:ea typeface="Inter"/>
                <a:cs typeface="Inter"/>
                <a:sym typeface="Inter"/>
              </a:rPr>
            </a:br>
            <a:endParaRPr lang="tr-TR" sz="1733" dirty="0">
              <a:latin typeface="Aptos" panose="020B0004020202020204" pitchFamily="34" charset="0"/>
              <a:ea typeface="Inter"/>
              <a:cs typeface="Inter"/>
              <a:sym typeface="Inter"/>
            </a:endParaRPr>
          </a:p>
          <a:p>
            <a:pPr algn="just">
              <a:spcBef>
                <a:spcPct val="0"/>
              </a:spcBef>
            </a:pPr>
            <a:endParaRPr lang="tr-TR" sz="1733" dirty="0">
              <a:latin typeface="Aptos" panose="020B0004020202020204" pitchFamily="34" charset="0"/>
              <a:ea typeface="Inter"/>
              <a:cs typeface="Inter"/>
              <a:sym typeface="Inter"/>
            </a:endParaRPr>
          </a:p>
          <a:p>
            <a:pPr algn="just">
              <a:spcBef>
                <a:spcPct val="0"/>
              </a:spcBef>
              <a:defRPr/>
            </a:pPr>
            <a:r>
              <a:rPr lang="tr-TR" sz="1733" dirty="0">
                <a:latin typeface="Aptos" panose="020B0004020202020204" pitchFamily="34" charset="0"/>
                <a:ea typeface="Inter"/>
              </a:rPr>
              <a:t>Bu lisans, ticari olmayan amaçlar için eserin kopyalanmasına, dağıtılmasına, uyarlanmasına ve işlenmesine izin verir. Eseri kullanırken ve eserden alıntı yaparken:</a:t>
            </a:r>
          </a:p>
          <a:p>
            <a:pPr algn="just">
              <a:spcBef>
                <a:spcPct val="0"/>
              </a:spcBef>
              <a:defRPr/>
            </a:pPr>
            <a:r>
              <a:rPr lang="tr-TR" sz="1733" dirty="0">
                <a:latin typeface="Aptos" panose="020B0004020202020204" pitchFamily="34" charset="0"/>
                <a:ea typeface="Inter"/>
              </a:rPr>
              <a:t>1. uygun atıf yapılmalı, lisans kullanılmalı ve değişiklik yapıldıysa bu belirtilmelidir. Telif hakları, eser sahiplerine ait kalacaktır.</a:t>
            </a:r>
          </a:p>
          <a:p>
            <a:pPr algn="just">
              <a:spcBef>
                <a:spcPct val="0"/>
              </a:spcBef>
              <a:defRPr/>
            </a:pPr>
            <a:r>
              <a:rPr lang="tr-TR" sz="1733" dirty="0">
                <a:latin typeface="Aptos" panose="020B0004020202020204" pitchFamily="34" charset="0"/>
                <a:ea typeface="Inter"/>
              </a:rPr>
              <a:t>2. eser ticari amaçlarla kullanılamaz.</a:t>
            </a:r>
          </a:p>
          <a:p>
            <a:pPr algn="just">
              <a:spcBef>
                <a:spcPct val="0"/>
              </a:spcBef>
              <a:defRPr/>
            </a:pPr>
            <a:r>
              <a:rPr lang="tr-TR" sz="1733" dirty="0">
                <a:latin typeface="Aptos" panose="020B0004020202020204" pitchFamily="34" charset="0"/>
                <a:ea typeface="Inter"/>
              </a:rPr>
              <a:t>3. eseri değiştirdiğinizde, dönüştürdüğünüzde veya işlediğinizde, ortaya çıkan eseri aynı lisansla lisanslamalısınız. </a:t>
            </a:r>
          </a:p>
          <a:p>
            <a:pPr algn="just">
              <a:spcBef>
                <a:spcPct val="0"/>
              </a:spcBef>
              <a:defRPr/>
            </a:pPr>
            <a:endParaRPr lang="tr-TR" sz="1733" b="1" dirty="0">
              <a:solidFill>
                <a:srgbClr val="FFAA5A"/>
              </a:solidFill>
              <a:latin typeface="Aptos" panose="020B0004020202020204" pitchFamily="34" charset="0"/>
              <a:ea typeface="Inter"/>
              <a:cs typeface="Inter"/>
              <a:sym typeface="Inter"/>
            </a:endParaRPr>
          </a:p>
          <a:p>
            <a:pPr algn="just">
              <a:spcBef>
                <a:spcPct val="0"/>
              </a:spcBef>
            </a:pPr>
            <a:r>
              <a:rPr lang="tr-TR" sz="1733" b="1" dirty="0">
                <a:solidFill>
                  <a:srgbClr val="FFAA5A"/>
                </a:solidFill>
                <a:latin typeface="Aptos" panose="020B0004020202020204" pitchFamily="34" charset="0"/>
                <a:ea typeface="Inter"/>
                <a:cs typeface="Inter"/>
                <a:sym typeface="Inter"/>
              </a:rPr>
              <a:t>Sorumluluk Reddi:</a:t>
            </a:r>
          </a:p>
          <a:p>
            <a:pPr algn="just">
              <a:spcBef>
                <a:spcPct val="0"/>
              </a:spcBef>
            </a:pPr>
            <a:r>
              <a:rPr lang="tr-TR" sz="1733" dirty="0">
                <a:latin typeface="Aptos" panose="020B0004020202020204" pitchFamily="34" charset="0"/>
                <a:ea typeface="Inter"/>
              </a:rPr>
              <a:t>Avrupa Birliği tarafından ortak finanse edilmiştir. Ancak ifade edilen görüşler ve fikirler yalnızca yazar(</a:t>
            </a:r>
            <a:r>
              <a:rPr lang="tr-TR" sz="1733" dirty="0" err="1">
                <a:latin typeface="Aptos" panose="020B0004020202020204" pitchFamily="34" charset="0"/>
                <a:ea typeface="Inter"/>
              </a:rPr>
              <a:t>lar</a:t>
            </a:r>
            <a:r>
              <a:rPr lang="tr-TR" sz="1733" dirty="0">
                <a:latin typeface="Aptos" panose="020B0004020202020204" pitchFamily="34" charset="0"/>
                <a:ea typeface="Inter"/>
              </a:rPr>
              <a:t>)a aittir ve Avrupa Birliği veya Avrupa Eğitim ve Kültür Yürütme Ajansı'nın (EACEA) görüşlerini yansıtmaz. Ne Avrupa Birliği ne de EACEA bunlardan sorumlu tutulamaz.</a:t>
            </a:r>
            <a:r>
              <a:rPr lang="tr-TR" sz="1733" dirty="0">
                <a:latin typeface="Aptos" panose="020B0004020202020204" pitchFamily="34" charset="0"/>
                <a:ea typeface="Inter"/>
                <a:cs typeface="Inter"/>
                <a:sym typeface="Inter"/>
              </a:rPr>
              <a:t> </a:t>
            </a:r>
          </a:p>
        </p:txBody>
      </p:sp>
      <p:sp>
        <p:nvSpPr>
          <p:cNvPr id="4" name="Freeform 4"/>
          <p:cNvSpPr/>
          <p:nvPr/>
        </p:nvSpPr>
        <p:spPr>
          <a:xfrm>
            <a:off x="312298" y="2565400"/>
            <a:ext cx="1562748" cy="539148"/>
          </a:xfrm>
          <a:custGeom>
            <a:avLst/>
            <a:gdLst/>
            <a:ahLst/>
            <a:cxnLst/>
            <a:rect l="l" t="t" r="r" b="b"/>
            <a:pathLst>
              <a:path w="2344122" h="808722">
                <a:moveTo>
                  <a:pt x="0" y="0"/>
                </a:moveTo>
                <a:lnTo>
                  <a:pt x="2344122" y="0"/>
                </a:lnTo>
                <a:lnTo>
                  <a:pt x="2344122" y="808722"/>
                </a:lnTo>
                <a:lnTo>
                  <a:pt x="0" y="80872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Tree>
    <p:extLst>
      <p:ext uri="{BB962C8B-B14F-4D97-AF65-F5344CB8AC3E}">
        <p14:creationId xmlns:p14="http://schemas.microsoft.com/office/powerpoint/2010/main" val="3822061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365126"/>
            <a:ext cx="10515600" cy="779462"/>
          </a:xfrm>
        </p:spPr>
        <p:txBody>
          <a:bodyPr>
            <a:normAutofit/>
          </a:bodyPr>
          <a:lstStyle/>
          <a:p>
            <a:pPr algn="l"/>
            <a:r>
              <a:rPr lang="tr-TR">
                <a:latin typeface="Aptos" panose="020B0004020202020204" pitchFamily="34" charset="0"/>
                <a:cs typeface="Calibri Light" panose="020F0302020204030204" pitchFamily="34" charset="0"/>
              </a:rPr>
              <a:t>İnternetteki Güvenlik Alışkanlıkları</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black"/>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919078" y="1695736"/>
            <a:ext cx="10775302" cy="4351338"/>
          </a:xfrm>
        </p:spPr>
        <p:txBody>
          <a:bodyPr>
            <a:normAutofit/>
          </a:bodyPr>
          <a:lstStyle/>
          <a:p>
            <a:pPr algn="just"/>
            <a:r>
              <a:rPr lang="tr-TR" sz="2400" dirty="0">
                <a:latin typeface="Aptos" panose="020B0004020202020204" pitchFamily="34" charset="0"/>
                <a:ea typeface="Times New Roman" panose="02020603050405020304" pitchFamily="18" charset="0"/>
              </a:rPr>
              <a:t>Evinizi güvenli hale getirmek istediğinizde kapıyı kilitlersiniz. Bisikletinizin çalınmasını önlemek istediğinizde bisiklet kilidi kullanırsınız. Değerli eşyalarınızı korumak istediğinizde onları kasada saklarsınız. Peki kendinizi çevrimiçi olarak korumak için ne yaparsınız?</a:t>
            </a:r>
          </a:p>
          <a:p>
            <a:pPr algn="just"/>
            <a:r>
              <a:rPr lang="tr-TR" sz="2400" dirty="0">
                <a:latin typeface="Aptos" panose="020B0004020202020204" pitchFamily="34" charset="0"/>
                <a:ea typeface="Times New Roman" panose="02020603050405020304" pitchFamily="18" charset="0"/>
              </a:rPr>
              <a:t>Modern yaşam temelde internet ile iç içedir. Artık neredeyse her günlük görevin çevrimiçi olarak gerçekleştirilme fırsatı bulunmaktadır ve çoğu kişi dizüstü bilgisayarlar, telefonlar, tabletler, akıllı saatler, akıllı TV'ler ve daha fazlası dahil olmak üzere birden fazla cihaza sahiptir.</a:t>
            </a:r>
          </a:p>
          <a:p>
            <a:pPr algn="just"/>
            <a:r>
              <a:rPr lang="tr-TR" sz="2400" dirty="0">
                <a:latin typeface="Aptos" panose="020B0004020202020204" pitchFamily="34" charset="0"/>
                <a:ea typeface="Times New Roman" panose="02020603050405020304" pitchFamily="18" charset="0"/>
              </a:rPr>
              <a:t>Çevrimiçi olarak ne kadar çok hesabınız ve cihazınız varsa, suçluların kişisel bilgilerinize erişme ve sizden yararlanma potansiyeli o kadar artmaktadır.</a:t>
            </a:r>
          </a:p>
        </p:txBody>
      </p:sp>
    </p:spTree>
    <p:extLst>
      <p:ext uri="{BB962C8B-B14F-4D97-AF65-F5344CB8AC3E}">
        <p14:creationId xmlns:p14="http://schemas.microsoft.com/office/powerpoint/2010/main" val="642908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251102" y="358095"/>
            <a:ext cx="8051587" cy="937827"/>
          </a:xfrm>
        </p:spPr>
        <p:txBody>
          <a:bodyPr>
            <a:normAutofit/>
          </a:bodyPr>
          <a:lstStyle/>
          <a:p>
            <a:pPr algn="l"/>
            <a:r>
              <a:rPr lang="tr-TR" sz="4400" dirty="0">
                <a:latin typeface="Aptos" panose="020B0004020202020204" pitchFamily="34" charset="0"/>
                <a:ea typeface="Cambria"/>
              </a:rPr>
              <a:t>Güvenli gezinmeyi deneyin!</a:t>
            </a: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4916032" y="1525970"/>
            <a:ext cx="6745016" cy="4858635"/>
          </a:xfrm>
        </p:spPr>
        <p:txBody>
          <a:bodyPr vert="horz" lIns="91440" tIns="45720" rIns="91440" bIns="45720" rtlCol="0">
            <a:normAutofit/>
          </a:bodyPr>
          <a:lstStyle/>
          <a:p>
            <a:pPr algn="just"/>
            <a:r>
              <a:rPr lang="tr-TR" sz="2400" dirty="0">
                <a:latin typeface="Aptos" panose="020B0004020202020204" pitchFamily="34" charset="0"/>
                <a:ea typeface="Cambria"/>
              </a:rPr>
              <a:t>Güvenli gezinme; kötü amaçlı yazılım enfeksiyonları, kimlik avı saldırıları ve diğer çevrimiçi tehditler gibi potansiyel risklerden kaçınmak için internette doğru, uygun ve güvenli tarama pratiğini ifade eder. Güvenli tarama ile ilgili bazı önemli noktalar şunlardır:</a:t>
            </a:r>
          </a:p>
          <a:p>
            <a:pPr lvl="1">
              <a:buClr>
                <a:srgbClr val="FFAA5A"/>
              </a:buClr>
              <a:buFont typeface="Wingdings" panose="05000000000000000000" pitchFamily="2" charset="2"/>
              <a:buChar char="§"/>
            </a:pPr>
            <a:r>
              <a:rPr lang="tr-TR" dirty="0">
                <a:latin typeface="Aptos" panose="020B0004020202020204" pitchFamily="34" charset="0"/>
                <a:ea typeface="Cambria"/>
              </a:rPr>
              <a:t>Güvenli web siteleri</a:t>
            </a:r>
          </a:p>
          <a:p>
            <a:pPr lvl="1">
              <a:buClr>
                <a:srgbClr val="FFAA5A"/>
              </a:buClr>
              <a:buFont typeface="Wingdings" panose="05000000000000000000" pitchFamily="2" charset="2"/>
              <a:buChar char="§"/>
            </a:pPr>
            <a:r>
              <a:rPr lang="tr-TR" dirty="0">
                <a:latin typeface="Aptos" panose="020B0004020202020204" pitchFamily="34" charset="0"/>
                <a:ea typeface="Cambria"/>
              </a:rPr>
              <a:t>Kimlik avı koruması</a:t>
            </a:r>
          </a:p>
          <a:p>
            <a:pPr lvl="1">
              <a:buClr>
                <a:srgbClr val="FFAA5A"/>
              </a:buClr>
              <a:buFont typeface="Wingdings" panose="05000000000000000000" pitchFamily="2" charset="2"/>
              <a:buChar char="§"/>
            </a:pPr>
            <a:r>
              <a:rPr lang="tr-TR" dirty="0">
                <a:latin typeface="Aptos" panose="020B0004020202020204" pitchFamily="34" charset="0"/>
                <a:ea typeface="Cambria"/>
              </a:rPr>
              <a:t>Kötü amaçlı yazılım tespiti</a:t>
            </a:r>
          </a:p>
          <a:p>
            <a:pPr lvl="1">
              <a:buClr>
                <a:srgbClr val="FFAA5A"/>
              </a:buClr>
              <a:buFont typeface="Wingdings" panose="05000000000000000000" pitchFamily="2" charset="2"/>
              <a:buChar char="§"/>
            </a:pPr>
            <a:r>
              <a:rPr lang="tr-TR" dirty="0">
                <a:latin typeface="Aptos" panose="020B0004020202020204" pitchFamily="34" charset="0"/>
                <a:ea typeface="Cambria"/>
              </a:rPr>
              <a:t>URL itibarı</a:t>
            </a:r>
          </a:p>
          <a:p>
            <a:pPr lvl="1">
              <a:buClr>
                <a:srgbClr val="FFAA5A"/>
              </a:buClr>
              <a:buFont typeface="Wingdings" panose="05000000000000000000" pitchFamily="2" charset="2"/>
              <a:buChar char="§"/>
            </a:pPr>
            <a:r>
              <a:rPr lang="tr-TR" dirty="0">
                <a:latin typeface="Aptos" panose="020B0004020202020204" pitchFamily="34" charset="0"/>
                <a:ea typeface="Cambria"/>
              </a:rPr>
              <a:t>İndirme koruması</a:t>
            </a:r>
          </a:p>
          <a:p>
            <a:pPr lvl="1">
              <a:buClr>
                <a:srgbClr val="FFAA5A"/>
              </a:buClr>
              <a:buFont typeface="Wingdings" panose="05000000000000000000" pitchFamily="2" charset="2"/>
              <a:buChar char="§"/>
            </a:pPr>
            <a:r>
              <a:rPr lang="tr-TR" dirty="0">
                <a:latin typeface="Aptos" panose="020B0004020202020204" pitchFamily="34" charset="0"/>
                <a:ea typeface="Cambria"/>
              </a:rPr>
              <a:t>Tarayıcı güvenlik ayarları</a:t>
            </a:r>
          </a:p>
          <a:p>
            <a:pPr lvl="1">
              <a:buClr>
                <a:srgbClr val="FFAA5A"/>
              </a:buClr>
              <a:buFont typeface="Wingdings" panose="05000000000000000000" pitchFamily="2" charset="2"/>
              <a:buChar char="§"/>
            </a:pPr>
            <a:r>
              <a:rPr lang="tr-TR" dirty="0">
                <a:latin typeface="Aptos" panose="020B0004020202020204" pitchFamily="34" charset="0"/>
                <a:ea typeface="Cambria"/>
              </a:rPr>
              <a:t>Eğitim kaynakları</a:t>
            </a:r>
          </a:p>
        </p:txBody>
      </p:sp>
      <p:pic>
        <p:nvPicPr>
          <p:cNvPr id="5" name="Picture 2" descr="K.G. Orphanides, Author at Trusted Reviews">
            <a:extLst>
              <a:ext uri="{FF2B5EF4-FFF2-40B4-BE49-F238E27FC236}">
                <a16:creationId xmlns:a16="http://schemas.microsoft.com/office/drawing/2014/main" id="{8FB100B3-E823-CEFB-A52E-86EECB97A8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952" y="2317111"/>
            <a:ext cx="4092874" cy="2724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744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251102" y="358095"/>
            <a:ext cx="9626229" cy="937827"/>
          </a:xfrm>
        </p:spPr>
        <p:txBody>
          <a:bodyPr>
            <a:normAutofit fontScale="90000"/>
          </a:bodyPr>
          <a:lstStyle/>
          <a:p>
            <a:pPr algn="l"/>
            <a:r>
              <a:rPr lang="tr-TR" sz="4400" dirty="0">
                <a:latin typeface="Aptos" panose="020B0004020202020204" pitchFamily="34" charset="0"/>
                <a:ea typeface="Cambria"/>
              </a:rPr>
              <a:t>Güvenli gezinmeyi deneyin</a:t>
            </a:r>
            <a:r>
              <a:rPr lang="en-US" sz="4400" dirty="0">
                <a:latin typeface="Aptos" panose="020B0004020202020204" pitchFamily="34" charset="0"/>
                <a:ea typeface="Cambria"/>
              </a:rPr>
              <a:t>! </a:t>
            </a:r>
            <a:r>
              <a:rPr lang="sk-SK" sz="4400" dirty="0">
                <a:latin typeface="Aptos" panose="020B0004020202020204" pitchFamily="34" charset="0"/>
                <a:ea typeface="Cambria"/>
              </a:rPr>
              <a:t>– </a:t>
            </a:r>
            <a:br>
              <a:rPr lang="sk-SK" sz="4400" dirty="0">
                <a:latin typeface="Aptos" panose="020B0004020202020204" pitchFamily="34" charset="0"/>
                <a:ea typeface="Cambria"/>
              </a:rPr>
            </a:br>
            <a:r>
              <a:rPr lang="sk-SK" sz="3600" dirty="0" err="1">
                <a:solidFill>
                  <a:srgbClr val="FFAA5A"/>
                </a:solidFill>
                <a:latin typeface="Aptos" panose="020B0004020202020204" pitchFamily="34" charset="0"/>
                <a:ea typeface="Cambria"/>
              </a:rPr>
              <a:t>Güvenli</a:t>
            </a:r>
            <a:r>
              <a:rPr lang="sk-SK" sz="3600" dirty="0">
                <a:solidFill>
                  <a:srgbClr val="FFAA5A"/>
                </a:solidFill>
                <a:latin typeface="Aptos" panose="020B0004020202020204" pitchFamily="34" charset="0"/>
                <a:ea typeface="Cambria"/>
              </a:rPr>
              <a:t> web siteleri</a:t>
            </a:r>
            <a:endParaRPr lang="en-US" sz="4400" dirty="0">
              <a:solidFill>
                <a:srgbClr val="FFAA5A"/>
              </a:solidFill>
              <a:latin typeface="Aptos" panose="020B0004020202020204" pitchFamily="34" charset="0"/>
              <a:ea typeface="Cambria"/>
            </a:endParaRP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4916032" y="1525970"/>
            <a:ext cx="6745016" cy="4858635"/>
          </a:xfrm>
        </p:spPr>
        <p:txBody>
          <a:bodyPr vert="horz" lIns="91440" tIns="45720" rIns="91440" bIns="45720" rtlCol="0">
            <a:normAutofit/>
          </a:bodyPr>
          <a:lstStyle/>
          <a:p>
            <a:pPr algn="just"/>
            <a:r>
              <a:rPr lang="tr-TR" sz="2400" dirty="0">
                <a:latin typeface="Aptos" panose="020B0004020202020204" pitchFamily="34" charset="0"/>
                <a:ea typeface="Cambria"/>
              </a:rPr>
              <a:t>Güvenli gezinme, güvenli ve itibarlı web sitelerine erişim anlamına gelir</a:t>
            </a:r>
            <a:r>
              <a:rPr lang="en-US" sz="2400" dirty="0">
                <a:latin typeface="Aptos" panose="020B0004020202020204" pitchFamily="34" charset="0"/>
                <a:ea typeface="Cambria"/>
              </a:rPr>
              <a:t>.</a:t>
            </a:r>
            <a:endParaRPr lang="tr-TR" sz="2400" dirty="0">
              <a:latin typeface="Aptos" panose="020B0004020202020204" pitchFamily="34" charset="0"/>
              <a:ea typeface="Cambria"/>
            </a:endParaRPr>
          </a:p>
          <a:p>
            <a:pPr algn="just"/>
            <a:r>
              <a:rPr lang="tr-TR" sz="2400" dirty="0">
                <a:latin typeface="Aptos" panose="020B0004020202020204" pitchFamily="34" charset="0"/>
                <a:ea typeface="Cambria"/>
              </a:rPr>
              <a:t>Kullanıcının tarayıcısı ile web sitesinin sunucusu arasındaki veri iletimini korumak için </a:t>
            </a:r>
            <a:r>
              <a:rPr lang="tr-TR" sz="2400" b="1" dirty="0">
                <a:solidFill>
                  <a:srgbClr val="FF983B"/>
                </a:solidFill>
                <a:latin typeface="Aptos" panose="020B0004020202020204" pitchFamily="34" charset="0"/>
                <a:ea typeface="Cambria"/>
              </a:rPr>
              <a:t>HTTPS</a:t>
            </a:r>
            <a:r>
              <a:rPr lang="tr-TR" sz="2400" dirty="0">
                <a:latin typeface="Aptos" panose="020B0004020202020204" pitchFamily="34" charset="0"/>
                <a:ea typeface="Cambria"/>
              </a:rPr>
              <a:t> şifrelemesi kullanan web siteleri de buna örnektir</a:t>
            </a:r>
            <a:r>
              <a:rPr lang="en-US" sz="2400" dirty="0">
                <a:latin typeface="Aptos" panose="020B0004020202020204" pitchFamily="34" charset="0"/>
                <a:ea typeface="Cambria"/>
              </a:rPr>
              <a:t>.</a:t>
            </a:r>
            <a:endParaRPr lang="tr-TR" sz="2400" dirty="0">
              <a:latin typeface="Aptos" panose="020B0004020202020204" pitchFamily="34" charset="0"/>
              <a:ea typeface="Cambria"/>
            </a:endParaRPr>
          </a:p>
          <a:p>
            <a:pPr algn="just"/>
            <a:r>
              <a:rPr lang="tr-TR" sz="2400" dirty="0">
                <a:latin typeface="Aptos" panose="020B0004020202020204" pitchFamily="34" charset="0"/>
                <a:ea typeface="Cambria"/>
              </a:rPr>
              <a:t>Özel ipucu 1: Web sitesi uyarılarını görmezden gelmeyin</a:t>
            </a:r>
            <a:r>
              <a:rPr lang="en-US" sz="2400" dirty="0">
                <a:latin typeface="Aptos" panose="020B0004020202020204" pitchFamily="34" charset="0"/>
                <a:ea typeface="Cambria"/>
              </a:rPr>
              <a:t>!</a:t>
            </a:r>
            <a:endParaRPr lang="tr-TR" sz="2400" dirty="0">
              <a:latin typeface="Aptos" panose="020B0004020202020204" pitchFamily="34" charset="0"/>
              <a:ea typeface="Cambria"/>
            </a:endParaRPr>
          </a:p>
          <a:p>
            <a:pPr algn="just"/>
            <a:r>
              <a:rPr lang="tr-TR" sz="2400" dirty="0">
                <a:latin typeface="Aptos" panose="020B0004020202020204" pitchFamily="34" charset="0"/>
                <a:ea typeface="Cambria"/>
              </a:rPr>
              <a:t>Özel ipucu 2: Web sitesi denetleyicisini kullanın</a:t>
            </a:r>
            <a:r>
              <a:rPr lang="en-US" sz="2400" dirty="0">
                <a:latin typeface="Aptos" panose="020B0004020202020204" pitchFamily="34" charset="0"/>
                <a:ea typeface="Cambria"/>
              </a:rPr>
              <a:t>!</a:t>
            </a:r>
            <a:endParaRPr lang="en-US" sz="2400" b="1" dirty="0">
              <a:solidFill>
                <a:srgbClr val="FFAA5A"/>
              </a:solidFill>
              <a:latin typeface="Aptos" panose="020B0004020202020204" pitchFamily="34" charset="0"/>
              <a:ea typeface="Cambria"/>
            </a:endParaRPr>
          </a:p>
        </p:txBody>
      </p:sp>
      <p:sp>
        <p:nvSpPr>
          <p:cNvPr id="4" name="TextBox 5">
            <a:extLst>
              <a:ext uri="{FF2B5EF4-FFF2-40B4-BE49-F238E27FC236}">
                <a16:creationId xmlns:a16="http://schemas.microsoft.com/office/drawing/2014/main" id="{B06630D0-10EA-8F81-DA04-AB6AB102D9FC}"/>
              </a:ext>
            </a:extLst>
          </p:cNvPr>
          <p:cNvSpPr txBox="1"/>
          <p:nvPr/>
        </p:nvSpPr>
        <p:spPr>
          <a:xfrm>
            <a:off x="7462087" y="5275968"/>
            <a:ext cx="4155541" cy="1015663"/>
          </a:xfrm>
          <a:prstGeom prst="rect">
            <a:avLst/>
          </a:prstGeom>
          <a:ln w="38100">
            <a:solidFill>
              <a:srgbClr val="FFAA5A"/>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000" dirty="0">
                <a:latin typeface="Aptos" panose="020B0004020202020204" pitchFamily="34" charset="0"/>
                <a:hlinkClick r:id="rId2"/>
              </a:rPr>
              <a:t>https://transparencyreport.google.com/safe-browsing/search</a:t>
            </a:r>
            <a:endParaRPr lang="en-US" sz="2000" dirty="0">
              <a:latin typeface="Aptos" panose="020B0004020202020204" pitchFamily="34" charset="0"/>
            </a:endParaRPr>
          </a:p>
          <a:p>
            <a:endParaRPr lang="en-US" sz="2000" dirty="0"/>
          </a:p>
        </p:txBody>
      </p:sp>
      <p:sp>
        <p:nvSpPr>
          <p:cNvPr id="6" name="Arrow: Right 7">
            <a:extLst>
              <a:ext uri="{FF2B5EF4-FFF2-40B4-BE49-F238E27FC236}">
                <a16:creationId xmlns:a16="http://schemas.microsoft.com/office/drawing/2014/main" id="{76D2186A-2257-7EB9-3A43-C29FB8FF5AC7}"/>
              </a:ext>
            </a:extLst>
          </p:cNvPr>
          <p:cNvSpPr/>
          <p:nvPr/>
        </p:nvSpPr>
        <p:spPr>
          <a:xfrm rot="2747367">
            <a:off x="6776869" y="5081055"/>
            <a:ext cx="642796" cy="389826"/>
          </a:xfrm>
          <a:prstGeom prst="rightArrow">
            <a:avLst/>
          </a:prstGeom>
          <a:solidFill>
            <a:srgbClr val="92BAB5"/>
          </a:solidFill>
          <a:ln>
            <a:solidFill>
              <a:srgbClr val="FFAA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Right 7">
            <a:extLst>
              <a:ext uri="{FF2B5EF4-FFF2-40B4-BE49-F238E27FC236}">
                <a16:creationId xmlns:a16="http://schemas.microsoft.com/office/drawing/2014/main" id="{A6C85500-89BF-2CFA-D74A-0D6CE5247E93}"/>
              </a:ext>
            </a:extLst>
          </p:cNvPr>
          <p:cNvSpPr/>
          <p:nvPr/>
        </p:nvSpPr>
        <p:spPr>
          <a:xfrm rot="13344200">
            <a:off x="4374001" y="3408682"/>
            <a:ext cx="642796" cy="389826"/>
          </a:xfrm>
          <a:prstGeom prst="rightArrow">
            <a:avLst/>
          </a:prstGeom>
          <a:solidFill>
            <a:srgbClr val="92BAB5"/>
          </a:solidFill>
          <a:ln>
            <a:solidFill>
              <a:srgbClr val="FFAA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Resim 4"/>
          <p:cNvPicPr>
            <a:picLocks noChangeAspect="1"/>
          </p:cNvPicPr>
          <p:nvPr/>
        </p:nvPicPr>
        <p:blipFill>
          <a:blip r:embed="rId3"/>
          <a:stretch>
            <a:fillRect/>
          </a:stretch>
        </p:blipFill>
        <p:spPr>
          <a:xfrm>
            <a:off x="219285" y="1827157"/>
            <a:ext cx="4210638" cy="2553056"/>
          </a:xfrm>
          <a:prstGeom prst="rect">
            <a:avLst/>
          </a:prstGeom>
        </p:spPr>
      </p:pic>
    </p:spTree>
    <p:extLst>
      <p:ext uri="{BB962C8B-B14F-4D97-AF65-F5344CB8AC3E}">
        <p14:creationId xmlns:p14="http://schemas.microsoft.com/office/powerpoint/2010/main" val="3307737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365126"/>
            <a:ext cx="10515600" cy="779462"/>
          </a:xfrm>
        </p:spPr>
        <p:txBody>
          <a:bodyPr>
            <a:normAutofit fontScale="90000"/>
          </a:bodyPr>
          <a:lstStyle/>
          <a:p>
            <a:pPr algn="l"/>
            <a:r>
              <a:rPr lang="tr-TR" dirty="0">
                <a:latin typeface="Aptos" panose="020B0004020202020204" pitchFamily="34" charset="0"/>
                <a:ea typeface="Cambria"/>
              </a:rPr>
              <a:t>Güvenli gezinmeyi deneyin</a:t>
            </a:r>
            <a:r>
              <a:rPr lang="en-US" dirty="0">
                <a:latin typeface="Aptos" panose="020B0004020202020204" pitchFamily="34" charset="0"/>
                <a:ea typeface="Cambria"/>
              </a:rPr>
              <a:t>! </a:t>
            </a:r>
            <a:r>
              <a:rPr lang="sk-SK" sz="4800" dirty="0">
                <a:latin typeface="Aptos" panose="020B0004020202020204" pitchFamily="34" charset="0"/>
                <a:ea typeface="Cambria"/>
              </a:rPr>
              <a:t>– </a:t>
            </a:r>
            <a:br>
              <a:rPr lang="sk-SK" sz="4800" dirty="0">
                <a:latin typeface="Aptos" panose="020B0004020202020204" pitchFamily="34" charset="0"/>
                <a:ea typeface="Cambria"/>
              </a:rPr>
            </a:br>
            <a:r>
              <a:rPr lang="sk-SK" sz="4000" dirty="0" err="1">
                <a:solidFill>
                  <a:srgbClr val="FFAA5A"/>
                </a:solidFill>
                <a:latin typeface="Aptos" panose="020B0004020202020204" pitchFamily="34" charset="0"/>
                <a:ea typeface="Cambria"/>
              </a:rPr>
              <a:t>Kimlik</a:t>
            </a:r>
            <a:r>
              <a:rPr lang="sk-SK" sz="4000" dirty="0">
                <a:solidFill>
                  <a:srgbClr val="FFAA5A"/>
                </a:solidFill>
                <a:latin typeface="Aptos" panose="020B0004020202020204" pitchFamily="34" charset="0"/>
                <a:ea typeface="Cambria"/>
              </a:rPr>
              <a:t> avı koruması</a:t>
            </a:r>
            <a:endParaRPr lang="en-US" dirty="0">
              <a:latin typeface="Aptos" panose="020B0004020202020204" pitchFamily="34" charset="0"/>
              <a:cs typeface="Calibri Light" panose="020F0302020204030204" pitchFamily="34" charset="0"/>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860988" y="1424132"/>
            <a:ext cx="10775302" cy="4351338"/>
          </a:xfrm>
        </p:spPr>
        <p:txBody>
          <a:bodyPr>
            <a:normAutofit lnSpcReduction="10000"/>
          </a:bodyPr>
          <a:lstStyle/>
          <a:p>
            <a:pPr algn="just"/>
            <a:r>
              <a:rPr lang="tr-TR" dirty="0">
                <a:latin typeface="Aptos" panose="020B0004020202020204" pitchFamily="34" charset="0"/>
                <a:ea typeface="Times New Roman" panose="02020603050405020304" pitchFamily="18" charset="0"/>
              </a:rPr>
              <a:t>Kimlik avı, bir siber suçlunun meşru bir kaynağı taklit ederek hassas bilgilerinizi vermeniz için sizi kandırmaya çalışmasıdır</a:t>
            </a:r>
            <a:r>
              <a:rPr lang="en-US" dirty="0">
                <a:latin typeface="Aptos" panose="020B0004020202020204" pitchFamily="34" charset="0"/>
                <a:ea typeface="Times New Roman" panose="02020603050405020304" pitchFamily="18" charset="0"/>
              </a:rPr>
              <a:t>.</a:t>
            </a:r>
          </a:p>
          <a:p>
            <a:pPr algn="just"/>
            <a:r>
              <a:rPr lang="tr-TR" dirty="0">
                <a:latin typeface="Aptos" panose="020B0004020202020204" pitchFamily="34" charset="0"/>
                <a:ea typeface="Times New Roman" panose="02020603050405020304" pitchFamily="18" charset="0"/>
              </a:rPr>
              <a:t>Kimlik avı koruması, kullanıcıların oturum açma kimlik bilgileri, kredi kartı numaraları veya kişisel bilgiler gibi hassas bilgileri çalmaya çalışan kimlik avı web sitelerini tanımlamalarını ve bunlardan kaçınmalarına yardımcı olan güvenli tarama araçları ve özelliklerini kapsamaktadır</a:t>
            </a:r>
            <a:r>
              <a:rPr lang="en-US" dirty="0">
                <a:latin typeface="Aptos" panose="020B0004020202020204" pitchFamily="34" charset="0"/>
                <a:ea typeface="Times New Roman" panose="02020603050405020304" pitchFamily="18" charset="0"/>
              </a:rPr>
              <a:t>.</a:t>
            </a:r>
            <a:endParaRPr lang="tr-TR" dirty="0">
              <a:latin typeface="Aptos" panose="020B0004020202020204" pitchFamily="34" charset="0"/>
              <a:ea typeface="Times New Roman" panose="02020603050405020304" pitchFamily="18" charset="0"/>
            </a:endParaRPr>
          </a:p>
          <a:p>
            <a:pPr algn="just"/>
            <a:r>
              <a:rPr lang="tr-TR" dirty="0">
                <a:latin typeface="Aptos" panose="020B0004020202020204" pitchFamily="34" charset="0"/>
                <a:ea typeface="Times New Roman" panose="02020603050405020304" pitchFamily="18" charset="0"/>
              </a:rPr>
              <a:t>Genel uyarılar : </a:t>
            </a:r>
          </a:p>
          <a:p>
            <a:pPr lvl="1" algn="just">
              <a:buClr>
                <a:srgbClr val="FFAA5A"/>
              </a:buClr>
              <a:buFont typeface="Wingdings" panose="05000000000000000000" pitchFamily="2" charset="2"/>
              <a:buChar char="§"/>
            </a:pPr>
            <a:r>
              <a:rPr lang="tr-TR" dirty="0">
                <a:latin typeface="Aptos" panose="020B0004020202020204" pitchFamily="34" charset="0"/>
                <a:ea typeface="Times New Roman" panose="02020603050405020304" pitchFamily="18" charset="0"/>
              </a:rPr>
              <a:t>Alışık olunmayan selamlama veya ton</a:t>
            </a:r>
          </a:p>
          <a:p>
            <a:pPr lvl="1" algn="just">
              <a:buClr>
                <a:srgbClr val="FFAA5A"/>
              </a:buClr>
              <a:buFont typeface="Wingdings" panose="05000000000000000000" pitchFamily="2" charset="2"/>
              <a:buChar char="§"/>
            </a:pPr>
            <a:r>
              <a:rPr lang="tr-TR" dirty="0">
                <a:latin typeface="Aptos" panose="020B0004020202020204" pitchFamily="34" charset="0"/>
                <a:ea typeface="Times New Roman" panose="02020603050405020304" pitchFamily="18" charset="0"/>
              </a:rPr>
              <a:t>Dil bilgisi ve yazım hataları</a:t>
            </a:r>
          </a:p>
          <a:p>
            <a:pPr lvl="1" algn="just">
              <a:buClr>
                <a:srgbClr val="FFAA5A"/>
              </a:buClr>
              <a:buFont typeface="Wingdings" panose="05000000000000000000" pitchFamily="2" charset="2"/>
              <a:buChar char="§"/>
            </a:pPr>
            <a:r>
              <a:rPr lang="tr-TR" dirty="0">
                <a:latin typeface="Aptos" panose="020B0004020202020204" pitchFamily="34" charset="0"/>
                <a:ea typeface="Times New Roman" panose="02020603050405020304" pitchFamily="18" charset="0"/>
              </a:rPr>
              <a:t>Acil talepler</a:t>
            </a:r>
          </a:p>
        </p:txBody>
      </p:sp>
      <p:sp>
        <p:nvSpPr>
          <p:cNvPr id="4" name="Scroll: Horizontal 3">
            <a:extLst>
              <a:ext uri="{FF2B5EF4-FFF2-40B4-BE49-F238E27FC236}">
                <a16:creationId xmlns:a16="http://schemas.microsoft.com/office/drawing/2014/main" id="{024579CB-5BF0-BE6F-3C12-EF97ABE84795}"/>
              </a:ext>
            </a:extLst>
          </p:cNvPr>
          <p:cNvSpPr/>
          <p:nvPr/>
        </p:nvSpPr>
        <p:spPr>
          <a:xfrm>
            <a:off x="5497083" y="4553553"/>
            <a:ext cx="6320790" cy="2166303"/>
          </a:xfrm>
          <a:prstGeom prst="horizontalScroll">
            <a:avLst/>
          </a:prstGeom>
          <a:solidFill>
            <a:srgbClr val="92BAB5"/>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tr-TR" sz="2400" dirty="0">
                <a:solidFill>
                  <a:srgbClr val="242424"/>
                </a:solidFill>
                <a:latin typeface="Aptos" panose="020B0004020202020204" pitchFamily="34" charset="0"/>
              </a:rPr>
              <a:t>S: Hesabınızın güvenliğini sağlamak için bankanızdan acilen kişisel bilgilerinizi girmenizi isteyen bir e-posta aldınız mı?</a:t>
            </a:r>
            <a:endParaRPr lang="tr-TR" sz="2400" dirty="0">
              <a:latin typeface="Aptos" panose="020B0004020202020204" pitchFamily="34" charset="0"/>
            </a:endParaRPr>
          </a:p>
        </p:txBody>
      </p:sp>
    </p:spTree>
    <p:extLst>
      <p:ext uri="{BB962C8B-B14F-4D97-AF65-F5344CB8AC3E}">
        <p14:creationId xmlns:p14="http://schemas.microsoft.com/office/powerpoint/2010/main" val="2931072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251102" y="358095"/>
            <a:ext cx="9680549" cy="937827"/>
          </a:xfrm>
        </p:spPr>
        <p:txBody>
          <a:bodyPr>
            <a:normAutofit fontScale="90000"/>
          </a:bodyPr>
          <a:lstStyle/>
          <a:p>
            <a:pPr algn="l"/>
            <a:r>
              <a:rPr lang="tr-TR" sz="4400" dirty="0">
                <a:latin typeface="Aptos" panose="020B0004020202020204" pitchFamily="34" charset="0"/>
                <a:ea typeface="Cambria"/>
              </a:rPr>
              <a:t>Güvenli gezinmeyi deneyin</a:t>
            </a:r>
            <a:r>
              <a:rPr lang="en-US" sz="4400" dirty="0">
                <a:latin typeface="Aptos" panose="020B0004020202020204" pitchFamily="34" charset="0"/>
                <a:ea typeface="Cambria"/>
              </a:rPr>
              <a:t>! </a:t>
            </a:r>
            <a:r>
              <a:rPr lang="sk-SK" sz="4400" dirty="0">
                <a:latin typeface="Aptos" panose="020B0004020202020204" pitchFamily="34" charset="0"/>
                <a:ea typeface="Cambria"/>
              </a:rPr>
              <a:t>– </a:t>
            </a:r>
            <a:br>
              <a:rPr lang="sk-SK" sz="4400" dirty="0">
                <a:latin typeface="Aptos" panose="020B0004020202020204" pitchFamily="34" charset="0"/>
                <a:ea typeface="Cambria"/>
              </a:rPr>
            </a:br>
            <a:r>
              <a:rPr lang="sk-SK" sz="3600" dirty="0" err="1">
                <a:solidFill>
                  <a:srgbClr val="FFAA5A"/>
                </a:solidFill>
                <a:latin typeface="Aptos" panose="020B0004020202020204" pitchFamily="34" charset="0"/>
                <a:ea typeface="Cambria"/>
              </a:rPr>
              <a:t>Kötü</a:t>
            </a:r>
            <a:r>
              <a:rPr lang="sk-SK" sz="3600" dirty="0">
                <a:solidFill>
                  <a:srgbClr val="FFAA5A"/>
                </a:solidFill>
                <a:latin typeface="Aptos" panose="020B0004020202020204" pitchFamily="34" charset="0"/>
                <a:ea typeface="Cambria"/>
              </a:rPr>
              <a:t> amaçlı yazılım tespiti</a:t>
            </a:r>
            <a:endParaRPr lang="en-US" sz="4400" dirty="0">
              <a:latin typeface="Aptos" panose="020B0004020202020204" pitchFamily="34" charset="0"/>
              <a:ea typeface="Cambria"/>
            </a:endParaRP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4818954" y="1435435"/>
            <a:ext cx="6549887" cy="4858635"/>
          </a:xfrm>
        </p:spPr>
        <p:txBody>
          <a:bodyPr vert="horz" lIns="91440" tIns="45720" rIns="91440" bIns="45720" rtlCol="0">
            <a:normAutofit fontScale="92500" lnSpcReduction="20000"/>
          </a:bodyPr>
          <a:lstStyle/>
          <a:p>
            <a:pPr algn="just"/>
            <a:r>
              <a:rPr lang="tr-TR" sz="2400" dirty="0">
                <a:latin typeface="Aptos" panose="020B0004020202020204" pitchFamily="34" charset="0"/>
                <a:ea typeface="Cambria"/>
              </a:rPr>
              <a:t>Kötü amaçlı yazılım, bir bilgisayara, ağa veya sunucuya kasıtlı olarak zarar veren herhangi bir program veya dosyadır</a:t>
            </a:r>
            <a:r>
              <a:rPr lang="en-US" sz="2400" dirty="0">
                <a:latin typeface="Aptos" panose="020B0004020202020204" pitchFamily="34" charset="0"/>
                <a:ea typeface="Cambria"/>
              </a:rPr>
              <a:t>.</a:t>
            </a:r>
            <a:endParaRPr lang="tr-TR" sz="2400" dirty="0">
              <a:latin typeface="Aptos" panose="020B0004020202020204" pitchFamily="34" charset="0"/>
              <a:ea typeface="Cambria"/>
            </a:endParaRPr>
          </a:p>
          <a:p>
            <a:pPr algn="just"/>
            <a:r>
              <a:rPr lang="tr-TR" sz="2400" dirty="0">
                <a:latin typeface="Aptos" panose="020B0004020202020204" pitchFamily="34" charset="0"/>
                <a:ea typeface="Cambria"/>
              </a:rPr>
              <a:t>Güvenli tarama teknolojileri, kötü amaçlı yazılım veya zararlı kod içeren web sitelerini tespit etmeye ve bu sitelere erişimi engellemeye yardımcı olur ve kullanıcının cihazına virüs, fidye yazılımı veya diğer kötü amaçlı yazılım biçimlerinin bulaşma riskini azaltır</a:t>
            </a:r>
            <a:r>
              <a:rPr lang="en-US" sz="2400" dirty="0">
                <a:latin typeface="Aptos" panose="020B0004020202020204" pitchFamily="34" charset="0"/>
                <a:ea typeface="Cambria"/>
              </a:rPr>
              <a:t>.</a:t>
            </a:r>
            <a:endParaRPr lang="tr-TR" sz="2400" dirty="0">
              <a:latin typeface="Aptos" panose="020B0004020202020204" pitchFamily="34" charset="0"/>
              <a:ea typeface="Cambria"/>
            </a:endParaRPr>
          </a:p>
          <a:p>
            <a:pPr algn="just"/>
            <a:endParaRPr lang="tr-TR" sz="2400" dirty="0">
              <a:latin typeface="Aptos" panose="020B0004020202020204" pitchFamily="34" charset="0"/>
              <a:ea typeface="Cambria"/>
            </a:endParaRPr>
          </a:p>
          <a:p>
            <a:pPr algn="just"/>
            <a:r>
              <a:rPr lang="tr-TR" sz="2400" dirty="0">
                <a:latin typeface="Aptos" panose="020B0004020202020204" pitchFamily="34" charset="0"/>
                <a:ea typeface="Cambria"/>
              </a:rPr>
              <a:t>Cihazınız şu durumlarda kötü amaçlı yazılım bulaşmış olabilir</a:t>
            </a:r>
            <a:r>
              <a:rPr lang="en-US" sz="2400" dirty="0">
                <a:latin typeface="Aptos" panose="020B0004020202020204" pitchFamily="34" charset="0"/>
                <a:ea typeface="Cambria"/>
              </a:rPr>
              <a:t>:</a:t>
            </a:r>
          </a:p>
          <a:p>
            <a:pPr lvl="1">
              <a:buClr>
                <a:srgbClr val="FFAA5A"/>
              </a:buClr>
              <a:buFont typeface="Wingdings" panose="05000000000000000000" pitchFamily="2" charset="2"/>
              <a:buChar char="§"/>
            </a:pPr>
            <a:r>
              <a:rPr lang="tr-TR" sz="2000" dirty="0">
                <a:latin typeface="Aptos" panose="020B0004020202020204" pitchFamily="34" charset="0"/>
                <a:ea typeface="Cambria"/>
              </a:rPr>
              <a:t>aniden yavaşlıyor, çöküyor veya tekrarlayan hata mesajları görüntülüyor,</a:t>
            </a:r>
          </a:p>
          <a:p>
            <a:pPr lvl="1">
              <a:buClr>
                <a:srgbClr val="FFAA5A"/>
              </a:buClr>
              <a:buFont typeface="Wingdings" panose="05000000000000000000" pitchFamily="2" charset="2"/>
              <a:buChar char="§"/>
            </a:pPr>
            <a:r>
              <a:rPr lang="tr-TR" sz="2000" dirty="0">
                <a:latin typeface="Aptos" panose="020B0004020202020204" pitchFamily="34" charset="0"/>
                <a:ea typeface="Cambria"/>
              </a:rPr>
              <a:t>kapanmıyor veya yeniden başlamıyor,</a:t>
            </a:r>
          </a:p>
          <a:p>
            <a:pPr lvl="1">
              <a:buClr>
                <a:srgbClr val="FFAA5A"/>
              </a:buClr>
              <a:buFont typeface="Wingdings" panose="05000000000000000000" pitchFamily="2" charset="2"/>
              <a:buChar char="§"/>
            </a:pPr>
            <a:r>
              <a:rPr lang="tr-TR" sz="2000" dirty="0">
                <a:latin typeface="Aptos" panose="020B0004020202020204" pitchFamily="34" charset="0"/>
                <a:ea typeface="Cambria"/>
              </a:rPr>
              <a:t>yazılımları kaldırmanıza izin vermiyor,</a:t>
            </a:r>
          </a:p>
          <a:p>
            <a:pPr lvl="1">
              <a:buClr>
                <a:srgbClr val="FFAA5A"/>
              </a:buClr>
              <a:buFont typeface="Wingdings" panose="05000000000000000000" pitchFamily="2" charset="2"/>
              <a:buChar char="§"/>
            </a:pPr>
            <a:r>
              <a:rPr lang="tr-TR" sz="2000" dirty="0">
                <a:latin typeface="Aptos" panose="020B0004020202020204" pitchFamily="34" charset="0"/>
                <a:ea typeface="Cambria"/>
              </a:rPr>
              <a:t>yazmadığınız e-postalar gönderiyor.</a:t>
            </a:r>
          </a:p>
        </p:txBody>
      </p:sp>
      <p:pic>
        <p:nvPicPr>
          <p:cNvPr id="4" name="Picture 2" descr="What is Malware and How to Protect Against It?">
            <a:extLst>
              <a:ext uri="{FF2B5EF4-FFF2-40B4-BE49-F238E27FC236}">
                <a16:creationId xmlns:a16="http://schemas.microsoft.com/office/drawing/2014/main" id="{755EAF78-6627-323A-C618-D27C9B4D8C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986" y="2119400"/>
            <a:ext cx="4236983" cy="2377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520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365126"/>
            <a:ext cx="10515600" cy="779462"/>
          </a:xfrm>
        </p:spPr>
        <p:txBody>
          <a:bodyPr>
            <a:normAutofit fontScale="90000"/>
          </a:bodyPr>
          <a:lstStyle/>
          <a:p>
            <a:pPr algn="l"/>
            <a:r>
              <a:rPr lang="tr-TR" dirty="0">
                <a:latin typeface="Aptos" panose="020B0004020202020204" pitchFamily="34" charset="0"/>
                <a:ea typeface="Cambria"/>
              </a:rPr>
              <a:t>Güvenli gezinmeyi deneyin</a:t>
            </a:r>
            <a:r>
              <a:rPr lang="en-US" dirty="0">
                <a:latin typeface="Aptos" panose="020B0004020202020204" pitchFamily="34" charset="0"/>
                <a:ea typeface="Cambria"/>
              </a:rPr>
              <a:t>! </a:t>
            </a:r>
            <a:r>
              <a:rPr lang="sk-SK" sz="4800" dirty="0">
                <a:latin typeface="Aptos" panose="020B0004020202020204" pitchFamily="34" charset="0"/>
                <a:ea typeface="Cambria"/>
              </a:rPr>
              <a:t>- </a:t>
            </a:r>
            <a:r>
              <a:rPr lang="sk-SK" sz="4000" dirty="0">
                <a:solidFill>
                  <a:srgbClr val="FFAA5A"/>
                </a:solidFill>
                <a:latin typeface="Aptos" panose="020B0004020202020204" pitchFamily="34" charset="0"/>
                <a:ea typeface="Cambria"/>
              </a:rPr>
              <a:t>URL itibarı</a:t>
            </a:r>
            <a:endParaRPr lang="en-US" dirty="0">
              <a:latin typeface="Aptos" panose="020B0004020202020204" pitchFamily="34" charset="0"/>
              <a:cs typeface="Calibri Light" panose="020F0302020204030204" pitchFamily="34" charset="0"/>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860988" y="1509713"/>
            <a:ext cx="10775302" cy="2763523"/>
          </a:xfrm>
        </p:spPr>
        <p:txBody>
          <a:bodyPr>
            <a:normAutofit/>
          </a:bodyPr>
          <a:lstStyle/>
          <a:p>
            <a:pPr algn="just"/>
            <a:r>
              <a:rPr lang="tr-TR" b="1" dirty="0">
                <a:latin typeface="Aptos" panose="020B0004020202020204" pitchFamily="34" charset="0"/>
                <a:ea typeface="Times New Roman" panose="02020603050405020304" pitchFamily="18" charset="0"/>
              </a:rPr>
              <a:t>URL itibarı</a:t>
            </a:r>
            <a:r>
              <a:rPr lang="tr-TR" dirty="0">
                <a:latin typeface="Aptos" panose="020B0004020202020204" pitchFamily="34" charset="0"/>
                <a:ea typeface="Times New Roman" panose="02020603050405020304" pitchFamily="18" charset="0"/>
              </a:rPr>
              <a:t>, popüler olarak URL olarak bilinen Tekdüzen Kaynak Bulucu'nun güvenilirliğini, güvenliğini ve amacını belirleme sürecini ifade eder.</a:t>
            </a:r>
          </a:p>
          <a:p>
            <a:pPr algn="just"/>
            <a:r>
              <a:rPr lang="tr-TR" dirty="0">
                <a:latin typeface="Aptos" panose="020B0004020202020204" pitchFamily="34" charset="0"/>
                <a:ea typeface="Times New Roman" panose="02020603050405020304" pitchFamily="18" charset="0"/>
              </a:rPr>
              <a:t>Güvenli tarama sistemleri, bilinen kötü amaçlı web sitelerinin veri tabanlarını tutar ve kullanıcıları bir siteyi ziyaret etmeden önce olası riskler konusunda uyarmak için URL'lerin itibarını değerlendirir.</a:t>
            </a:r>
          </a:p>
        </p:txBody>
      </p:sp>
      <p:sp>
        <p:nvSpPr>
          <p:cNvPr id="4" name="Arrow: Right 3">
            <a:extLst>
              <a:ext uri="{FF2B5EF4-FFF2-40B4-BE49-F238E27FC236}">
                <a16:creationId xmlns:a16="http://schemas.microsoft.com/office/drawing/2014/main" id="{41D277F3-BF97-BD62-83E2-BD9731337B3F}"/>
              </a:ext>
            </a:extLst>
          </p:cNvPr>
          <p:cNvSpPr/>
          <p:nvPr/>
        </p:nvSpPr>
        <p:spPr>
          <a:xfrm>
            <a:off x="5473414" y="3979703"/>
            <a:ext cx="6518910" cy="2585406"/>
          </a:xfrm>
          <a:prstGeom prst="rightArrow">
            <a:avLst/>
          </a:prstGeom>
          <a:ln w="38100">
            <a:solidFill>
              <a:srgbClr val="FFAA5A"/>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2800" b="0" i="0" dirty="0">
                <a:solidFill>
                  <a:schemeClr val="tx1"/>
                </a:solidFill>
                <a:effectLst/>
                <a:latin typeface="Aptos" panose="020B0004020202020204" pitchFamily="34" charset="0"/>
                <a:hlinkClick r:id="rId2">
                  <a:extLst>
                    <a:ext uri="{A12FA001-AC4F-418D-AE19-62706E023703}">
                      <ahyp:hlinkClr xmlns:ahyp="http://schemas.microsoft.com/office/drawing/2018/hyperlinkcolor" val="tx"/>
                    </a:ext>
                  </a:extLst>
                </a:hlinkClick>
              </a:rPr>
              <a:t>https://www.virustotal.com/gui/home/search</a:t>
            </a:r>
            <a:endParaRPr lang="en-GB" sz="2800" dirty="0">
              <a:solidFill>
                <a:schemeClr val="tx1"/>
              </a:solidFill>
              <a:latin typeface="Aptos" panose="020B0004020202020204" pitchFamily="34" charset="0"/>
            </a:endParaRPr>
          </a:p>
        </p:txBody>
      </p:sp>
      <p:pic>
        <p:nvPicPr>
          <p:cNvPr id="5" name="Picture 2" descr="Enhance Online Reputation: Professional &amp; Polished Approach | AI Art  Generator | Easy-Peasy.AI">
            <a:extLst>
              <a:ext uri="{FF2B5EF4-FFF2-40B4-BE49-F238E27FC236}">
                <a16:creationId xmlns:a16="http://schemas.microsoft.com/office/drawing/2014/main" id="{ED16DBCC-320B-D4A5-3963-84485930942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697704" y="4055584"/>
            <a:ext cx="2585406" cy="2585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836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235390" y="365126"/>
            <a:ext cx="11118410" cy="779462"/>
          </a:xfrm>
        </p:spPr>
        <p:txBody>
          <a:bodyPr>
            <a:normAutofit fontScale="90000"/>
          </a:bodyPr>
          <a:lstStyle/>
          <a:p>
            <a:pPr algn="l"/>
            <a:r>
              <a:rPr lang="tr-TR">
                <a:latin typeface="Aptos" panose="020B0004020202020204" pitchFamily="34" charset="0"/>
                <a:ea typeface="Cambria"/>
              </a:rPr>
              <a:t>Güvenli gezinmeyi deneyin</a:t>
            </a:r>
            <a:r>
              <a:rPr lang="tr-TR" sz="4800">
                <a:latin typeface="Aptos" panose="020B0004020202020204" pitchFamily="34" charset="0"/>
                <a:ea typeface="Cambria"/>
              </a:rPr>
              <a:t>! – </a:t>
            </a:r>
            <a:r>
              <a:rPr lang="tr-TR" sz="4000">
                <a:solidFill>
                  <a:srgbClr val="FFAA5A"/>
                </a:solidFill>
                <a:latin typeface="Aptos" panose="020B0004020202020204" pitchFamily="34" charset="0"/>
                <a:ea typeface="Cambria"/>
              </a:rPr>
              <a:t>İndirme koruması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black"/>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860988" y="1509714"/>
            <a:ext cx="10775302" cy="2437598"/>
          </a:xfrm>
        </p:spPr>
        <p:txBody>
          <a:bodyPr>
            <a:normAutofit/>
          </a:bodyPr>
          <a:lstStyle/>
          <a:p>
            <a:pPr algn="just"/>
            <a:r>
              <a:rPr lang="tr-TR" dirty="0">
                <a:latin typeface="Aptos" panose="020B0004020202020204" pitchFamily="34" charset="0"/>
                <a:ea typeface="Times New Roman" panose="02020603050405020304" pitchFamily="18" charset="0"/>
              </a:rPr>
              <a:t>İndirme koruması, dosyaları, bilinen kötü amaçlı yazılım imzaları ve şüpheli davranışlar açısından tarayarak çalışır.</a:t>
            </a:r>
          </a:p>
          <a:p>
            <a:pPr algn="just"/>
            <a:r>
              <a:rPr lang="tr-TR" dirty="0">
                <a:latin typeface="Aptos" panose="020B0004020202020204" pitchFamily="34" charset="0"/>
                <a:ea typeface="Times New Roman" panose="02020603050405020304" pitchFamily="18" charset="0"/>
              </a:rPr>
              <a:t>Bir dosya potansiyel olarak zararlı olarak işaretlenirse, </a:t>
            </a:r>
            <a:r>
              <a:rPr lang="tr-TR" dirty="0" err="1">
                <a:latin typeface="Aptos" panose="020B0004020202020204" pitchFamily="34" charset="0"/>
                <a:ea typeface="Times New Roman" panose="02020603050405020304" pitchFamily="18" charset="0"/>
              </a:rPr>
              <a:t>antivirüs</a:t>
            </a:r>
            <a:r>
              <a:rPr lang="tr-TR" dirty="0">
                <a:latin typeface="Aptos" panose="020B0004020202020204" pitchFamily="34" charset="0"/>
                <a:ea typeface="Times New Roman" panose="02020603050405020304" pitchFamily="18" charset="0"/>
              </a:rPr>
              <a:t> yazılımı dosyayı cihaza indirilmeden önce karantinaya alır veya siler.</a:t>
            </a:r>
          </a:p>
        </p:txBody>
      </p:sp>
      <p:sp>
        <p:nvSpPr>
          <p:cNvPr id="6" name="Flowchart: Alternative Process 3">
            <a:extLst>
              <a:ext uri="{FF2B5EF4-FFF2-40B4-BE49-F238E27FC236}">
                <a16:creationId xmlns:a16="http://schemas.microsoft.com/office/drawing/2014/main" id="{D27522EF-0552-EEED-ECCE-9B3CE4694B78}"/>
              </a:ext>
            </a:extLst>
          </p:cNvPr>
          <p:cNvSpPr/>
          <p:nvPr/>
        </p:nvSpPr>
        <p:spPr>
          <a:xfrm>
            <a:off x="1214643" y="3824422"/>
            <a:ext cx="4282440" cy="1040131"/>
          </a:xfrm>
          <a:prstGeom prst="flowChartAlternateProcess">
            <a:avLst/>
          </a:prstGeom>
          <a:ln w="38100">
            <a:solidFill>
              <a:srgbClr val="FFAA5A"/>
            </a:solidFill>
          </a:ln>
        </p:spPr>
        <p:style>
          <a:lnRef idx="2">
            <a:schemeClr val="accent4"/>
          </a:lnRef>
          <a:fillRef idx="1">
            <a:schemeClr val="lt1"/>
          </a:fillRef>
          <a:effectRef idx="0">
            <a:schemeClr val="accent4"/>
          </a:effectRef>
          <a:fontRef idx="minor">
            <a:schemeClr val="dk1"/>
          </a:fontRef>
        </p:style>
        <p:txBody>
          <a:bodyPr rtlCol="0" anchor="ctr"/>
          <a:lstStyle/>
          <a:p>
            <a:r>
              <a:rPr lang="tr-TR" sz="2800">
                <a:solidFill>
                  <a:srgbClr val="333333"/>
                </a:solidFill>
                <a:latin typeface="Aptos" panose="020B0004020202020204" pitchFamily="34" charset="0"/>
                <a:ea typeface="Cambria" panose="02040503050406030204" pitchFamily="18" charset="0"/>
              </a:rPr>
              <a:t>Antivirüs yazılımı kullanın</a:t>
            </a:r>
            <a:endParaRPr lang="tr-TR" sz="2800" b="1" i="0">
              <a:solidFill>
                <a:srgbClr val="333333"/>
              </a:solidFill>
              <a:effectLst/>
              <a:latin typeface="Aptos" panose="020B0004020202020204" pitchFamily="34" charset="0"/>
              <a:ea typeface="Cambria" panose="02040503050406030204" pitchFamily="18" charset="0"/>
            </a:endParaRPr>
          </a:p>
        </p:txBody>
      </p:sp>
      <p:sp>
        <p:nvSpPr>
          <p:cNvPr id="7" name="Rectangle: Rounded Corners 4">
            <a:extLst>
              <a:ext uri="{FF2B5EF4-FFF2-40B4-BE49-F238E27FC236}">
                <a16:creationId xmlns:a16="http://schemas.microsoft.com/office/drawing/2014/main" id="{2881A36B-6FA2-2471-F6A8-AB3C09721C8E}"/>
              </a:ext>
            </a:extLst>
          </p:cNvPr>
          <p:cNvSpPr/>
          <p:nvPr/>
        </p:nvSpPr>
        <p:spPr>
          <a:xfrm>
            <a:off x="1214643" y="5407476"/>
            <a:ext cx="5867400" cy="1040131"/>
          </a:xfrm>
          <a:prstGeom prst="roundRect">
            <a:avLst/>
          </a:prstGeom>
          <a:ln w="38100">
            <a:solidFill>
              <a:srgbClr val="FFAA5A"/>
            </a:solidFill>
          </a:ln>
        </p:spPr>
        <p:style>
          <a:lnRef idx="2">
            <a:schemeClr val="accent4"/>
          </a:lnRef>
          <a:fillRef idx="1">
            <a:schemeClr val="lt1"/>
          </a:fillRef>
          <a:effectRef idx="0">
            <a:schemeClr val="accent4"/>
          </a:effectRef>
          <a:fontRef idx="minor">
            <a:schemeClr val="dk1"/>
          </a:fontRef>
        </p:style>
        <p:txBody>
          <a:bodyPr rtlCol="0" anchor="ctr"/>
          <a:lstStyle/>
          <a:p>
            <a:r>
              <a:rPr lang="tr-TR" sz="2800">
                <a:solidFill>
                  <a:srgbClr val="333333"/>
                </a:solidFill>
                <a:latin typeface="Aptos" panose="020B0004020202020204" pitchFamily="34" charset="0"/>
                <a:ea typeface="Cambria" panose="02040503050406030204" pitchFamily="18" charset="0"/>
              </a:rPr>
              <a:t>Güvenilir indirme kaynaklarını kullanın</a:t>
            </a:r>
            <a:endParaRPr lang="tr-TR" sz="2800" b="1" i="0">
              <a:solidFill>
                <a:srgbClr val="333333"/>
              </a:solidFill>
              <a:effectLst/>
              <a:latin typeface="Aptos" panose="020B0004020202020204" pitchFamily="34" charset="0"/>
              <a:ea typeface="Cambria" panose="02040503050406030204" pitchFamily="18" charset="0"/>
            </a:endParaRPr>
          </a:p>
        </p:txBody>
      </p:sp>
      <p:sp>
        <p:nvSpPr>
          <p:cNvPr id="9" name="Rectangle: Rounded Corners 5">
            <a:extLst>
              <a:ext uri="{FF2B5EF4-FFF2-40B4-BE49-F238E27FC236}">
                <a16:creationId xmlns:a16="http://schemas.microsoft.com/office/drawing/2014/main" id="{B3709284-32E4-34E6-30B7-5EF142225CAD}"/>
              </a:ext>
            </a:extLst>
          </p:cNvPr>
          <p:cNvSpPr/>
          <p:nvPr/>
        </p:nvSpPr>
        <p:spPr>
          <a:xfrm>
            <a:off x="7407798" y="5407476"/>
            <a:ext cx="4282440" cy="1040132"/>
          </a:xfrm>
          <a:prstGeom prst="roundRect">
            <a:avLst/>
          </a:prstGeom>
          <a:ln w="38100">
            <a:solidFill>
              <a:srgbClr val="FFAA5A"/>
            </a:solidFill>
          </a:ln>
        </p:spPr>
        <p:style>
          <a:lnRef idx="2">
            <a:schemeClr val="accent4"/>
          </a:lnRef>
          <a:fillRef idx="1">
            <a:schemeClr val="lt1"/>
          </a:fillRef>
          <a:effectRef idx="0">
            <a:schemeClr val="accent4"/>
          </a:effectRef>
          <a:fontRef idx="minor">
            <a:schemeClr val="dk1"/>
          </a:fontRef>
        </p:style>
        <p:txBody>
          <a:bodyPr rtlCol="0" anchor="ctr"/>
          <a:lstStyle/>
          <a:p>
            <a:r>
              <a:rPr lang="tr-TR" sz="2800">
                <a:solidFill>
                  <a:srgbClr val="333333"/>
                </a:solidFill>
                <a:latin typeface="Aptos" panose="020B0004020202020204" pitchFamily="34" charset="0"/>
                <a:ea typeface="Cambria" panose="02040503050406030204" pitchFamily="18" charset="0"/>
              </a:rPr>
              <a:t>Dosyanın gerçekliğini doğrulayın</a:t>
            </a:r>
            <a:endParaRPr lang="tr-TR" sz="2800" b="1" i="0">
              <a:solidFill>
                <a:srgbClr val="333333"/>
              </a:solidFill>
              <a:effectLst/>
              <a:latin typeface="Aptos" panose="020B0004020202020204" pitchFamily="34" charset="0"/>
              <a:ea typeface="Cambria" panose="02040503050406030204" pitchFamily="18" charset="0"/>
            </a:endParaRPr>
          </a:p>
        </p:txBody>
      </p:sp>
      <p:sp>
        <p:nvSpPr>
          <p:cNvPr id="11" name="Rectangle: Rounded Corners 6">
            <a:extLst>
              <a:ext uri="{FF2B5EF4-FFF2-40B4-BE49-F238E27FC236}">
                <a16:creationId xmlns:a16="http://schemas.microsoft.com/office/drawing/2014/main" id="{22C95C17-BAA6-7469-19E1-5E1F292F5D74}"/>
              </a:ext>
            </a:extLst>
          </p:cNvPr>
          <p:cNvSpPr/>
          <p:nvPr/>
        </p:nvSpPr>
        <p:spPr>
          <a:xfrm>
            <a:off x="5822838" y="3824421"/>
            <a:ext cx="5867400" cy="1040131"/>
          </a:xfrm>
          <a:prstGeom prst="roundRect">
            <a:avLst/>
          </a:prstGeom>
          <a:ln w="38100">
            <a:solidFill>
              <a:srgbClr val="FFAA5A"/>
            </a:solidFill>
          </a:ln>
        </p:spPr>
        <p:style>
          <a:lnRef idx="2">
            <a:schemeClr val="accent4"/>
          </a:lnRef>
          <a:fillRef idx="1">
            <a:schemeClr val="lt1"/>
          </a:fillRef>
          <a:effectRef idx="0">
            <a:schemeClr val="accent4"/>
          </a:effectRef>
          <a:fontRef idx="minor">
            <a:schemeClr val="dk1"/>
          </a:fontRef>
        </p:style>
        <p:txBody>
          <a:bodyPr rtlCol="0" anchor="ctr"/>
          <a:lstStyle/>
          <a:p>
            <a:r>
              <a:rPr lang="tr-TR" sz="2800">
                <a:solidFill>
                  <a:srgbClr val="333333"/>
                </a:solidFill>
                <a:latin typeface="Aptos" panose="020B0004020202020204" pitchFamily="34" charset="0"/>
                <a:ea typeface="Cambria" panose="02040503050406030204" pitchFamily="18" charset="0"/>
              </a:rPr>
              <a:t>E-posta eklerine karşı dikkatli olun</a:t>
            </a:r>
            <a:endParaRPr lang="tr-TR" sz="2800" b="1" i="0">
              <a:solidFill>
                <a:srgbClr val="333333"/>
              </a:solidFill>
              <a:effectLst/>
              <a:latin typeface="Aptos" panose="020B0004020202020204" pitchFamily="34" charset="0"/>
              <a:ea typeface="Cambria" panose="02040503050406030204" pitchFamily="18" charset="0"/>
            </a:endParaRPr>
          </a:p>
        </p:txBody>
      </p:sp>
    </p:spTree>
    <p:extLst>
      <p:ext uri="{BB962C8B-B14F-4D97-AF65-F5344CB8AC3E}">
        <p14:creationId xmlns:p14="http://schemas.microsoft.com/office/powerpoint/2010/main" val="1981102350"/>
      </p:ext>
    </p:extLst>
  </p:cSld>
  <p:clrMapOvr>
    <a:masterClrMapping/>
  </p:clrMapOvr>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Belge" ma:contentTypeID="0x010100FC39A8C05164174D8B0CC0E9EA7C08B6" ma:contentTypeVersion="15" ma:contentTypeDescription="Yeni belge oluşturun." ma:contentTypeScope="" ma:versionID="6303824b91f0ca16c3b87e72b3ca7d45">
  <xsd:schema xmlns:xsd="http://www.w3.org/2001/XMLSchema" xmlns:xs="http://www.w3.org/2001/XMLSchema" xmlns:p="http://schemas.microsoft.com/office/2006/metadata/properties" xmlns:ns2="48bc9dea-9bf6-49de-a95a-f1fa7fcbbbfa" xmlns:ns3="86c132ca-d2ce-4f1f-9992-28ad6e1060fc" targetNamespace="http://schemas.microsoft.com/office/2006/metadata/properties" ma:root="true" ma:fieldsID="469e4657674d9fa2d2556da630b03025" ns2:_="" ns3:_="">
    <xsd:import namespace="48bc9dea-9bf6-49de-a95a-f1fa7fcbbbfa"/>
    <xsd:import namespace="86c132ca-d2ce-4f1f-9992-28ad6e1060f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bc9dea-9bf6-49de-a95a-f1fa7fcbbb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Resim Etiketleri" ma:readOnly="false" ma:fieldId="{5cf76f15-5ced-4ddc-b409-7134ff3c332f}" ma:taxonomyMulti="true" ma:sspId="6badb5f0-a2b0-4fa5-985f-380381272cee"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c132ca-d2ce-4f1f-9992-28ad6e1060fc" elementFormDefault="qualified">
    <xsd:import namespace="http://schemas.microsoft.com/office/2006/documentManagement/types"/>
    <xsd:import namespace="http://schemas.microsoft.com/office/infopath/2007/PartnerControls"/>
    <xsd:element name="SharedWithUsers" ma:index="12" nillable="true" ma:displayName="Paylaşılanl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Ayrıntıları ile Paylaşıldı" ma:internalName="SharedWithDetails" ma:readOnly="true">
      <xsd:simpleType>
        <xsd:restriction base="dms:Note">
          <xsd:maxLength value="255"/>
        </xsd:restriction>
      </xsd:simpleType>
    </xsd:element>
    <xsd:element name="TaxCatchAll" ma:index="16" nillable="true" ma:displayName="Taxonomy Catch All Column" ma:hidden="true" ma:list="{3bfbb99d-d6f2-44e8-a286-c464fbd028c5}" ma:internalName="TaxCatchAll" ma:showField="CatchAllData" ma:web="86c132ca-d2ce-4f1f-9992-28ad6e1060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6c132ca-d2ce-4f1f-9992-28ad6e1060fc" xsi:nil="true"/>
    <lcf76f155ced4ddcb4097134ff3c332f xmlns="48bc9dea-9bf6-49de-a95a-f1fa7fcbbbf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DCFBBB3-BF06-496B-A145-2D9F6AF3C65A}">
  <ds:schemaRefs>
    <ds:schemaRef ds:uri="http://schemas.microsoft.com/sharepoint/v3/contenttype/forms"/>
  </ds:schemaRefs>
</ds:datastoreItem>
</file>

<file path=customXml/itemProps2.xml><?xml version="1.0" encoding="utf-8"?>
<ds:datastoreItem xmlns:ds="http://schemas.openxmlformats.org/officeDocument/2006/customXml" ds:itemID="{FFC66F89-0CE3-4DB3-A1D5-D40F174F6CFF}"/>
</file>

<file path=customXml/itemProps3.xml><?xml version="1.0" encoding="utf-8"?>
<ds:datastoreItem xmlns:ds="http://schemas.openxmlformats.org/officeDocument/2006/customXml" ds:itemID="{FE9F8ED1-FF98-4C1E-A78A-36B5A4DB3248}">
  <ds:schemaRefs>
    <ds:schemaRef ds:uri="http://schemas.microsoft.com/office/2006/metadata/properties"/>
    <ds:schemaRef ds:uri="http://schemas.microsoft.com/office/infopath/2007/PartnerControls"/>
    <ds:schemaRef ds:uri="86c132ca-d2ce-4f1f-9992-28ad6e1060fc"/>
    <ds:schemaRef ds:uri="48bc9dea-9bf6-49de-a95a-f1fa7fcbbbfa"/>
  </ds:schemaRefs>
</ds:datastoreItem>
</file>

<file path=docProps/app.xml><?xml version="1.0" encoding="utf-8"?>
<Properties xmlns="http://schemas.openxmlformats.org/officeDocument/2006/extended-properties" xmlns:vt="http://schemas.openxmlformats.org/officeDocument/2006/docPropsVTypes">
  <TotalTime>1057</TotalTime>
  <Words>2408</Words>
  <Application>Microsoft Macintosh PowerPoint</Application>
  <PresentationFormat>Geniş ekran</PresentationFormat>
  <Paragraphs>171</Paragraphs>
  <Slides>27</Slides>
  <Notes>5</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27</vt:i4>
      </vt:variant>
    </vt:vector>
  </HeadingPairs>
  <TitlesOfParts>
    <vt:vector size="34" baseType="lpstr">
      <vt:lpstr>Aptos</vt:lpstr>
      <vt:lpstr>Arial</vt:lpstr>
      <vt:lpstr>Calibri</vt:lpstr>
      <vt:lpstr>Calibri Light</vt:lpstr>
      <vt:lpstr>Cambria</vt:lpstr>
      <vt:lpstr>Wingdings</vt:lpstr>
      <vt:lpstr>Motív Office</vt:lpstr>
      <vt:lpstr>Dijital Güvenlik – Dijital Güvenlik Alışkanlıkları</vt:lpstr>
      <vt:lpstr>Bölüm 2:  Dijital Güvenlik Alışkanlıkları</vt:lpstr>
      <vt:lpstr>İnternetteki Güvenlik Alışkanlıkları</vt:lpstr>
      <vt:lpstr>Güvenli gezinmeyi deneyin!</vt:lpstr>
      <vt:lpstr>Güvenli gezinmeyi deneyin! –  Güvenli web siteleri</vt:lpstr>
      <vt:lpstr>Güvenli gezinmeyi deneyin! –  Kimlik avı koruması</vt:lpstr>
      <vt:lpstr>Güvenli gezinmeyi deneyin! –  Kötü amaçlı yazılım tespiti</vt:lpstr>
      <vt:lpstr>Güvenli gezinmeyi deneyin! - URL itibarı</vt:lpstr>
      <vt:lpstr>Güvenli gezinmeyi deneyin! – İndirme koruması </vt:lpstr>
      <vt:lpstr>Güvenli gezinmeyi deneyin! –  Tarayıcı güvenlik ayarları</vt:lpstr>
      <vt:lpstr>Güvenli gezinmeyi deneyin!– Eğitim kaynakları</vt:lpstr>
      <vt:lpstr>Kalıcı Oturum Açılması</vt:lpstr>
      <vt:lpstr>Kalıcı oturum açma – avantajlar</vt:lpstr>
      <vt:lpstr>Kalıcı oturum açma– dezavantajlar</vt:lpstr>
      <vt:lpstr>Kalıcı oturum açma – iyi örnekler</vt:lpstr>
      <vt:lpstr>Cihazların güvenliği</vt:lpstr>
      <vt:lpstr>Cihaz güvenliği için iyi örnekler</vt:lpstr>
      <vt:lpstr>Mobil cihazların güvenliği</vt:lpstr>
      <vt:lpstr>Mobil cihazların güvenliği – iyi örnekler</vt:lpstr>
      <vt:lpstr>Mobil uygulamaların güvenli kullanımı</vt:lpstr>
      <vt:lpstr>Mobil uygulamaların güvenli kullanımı - iyi örnekler</vt:lpstr>
      <vt:lpstr>Mobil uygulamaların güvenli kullanımı - iyi örnekler</vt:lpstr>
      <vt:lpstr>Kimlik doğrulama yöntemleri</vt:lpstr>
      <vt:lpstr>En iyi kimlik doğrulama yöntemleri</vt:lpstr>
      <vt:lpstr>Kısa Sınav </vt:lpstr>
      <vt:lpstr>Kısa Sınav</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Hanova Martina</dc:creator>
  <cp:lastModifiedBy>yilmazilkeryorulmaz@posta.mu.edu.tr</cp:lastModifiedBy>
  <cp:revision>108</cp:revision>
  <dcterms:created xsi:type="dcterms:W3CDTF">2023-02-23T17:03:29Z</dcterms:created>
  <dcterms:modified xsi:type="dcterms:W3CDTF">2024-10-12T16:53:18Z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0x010100FC39A8C05164174D8B0CC0E9EA7C08B6</vt:lpwstr>
  </property>
  <property fmtid="{D5CDD505-2E9C-101B-9397-08002B2CF9AE}" pid="3" name="MediaServiceImageTags">
    <vt:lpwstr/>
  </property>
</Properties>
</file>