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1" r:id="rId6"/>
  </p:sldMasterIdLst>
  <p:notesMasterIdLst>
    <p:notesMasterId r:id="rId21"/>
  </p:notesMasterIdLst>
  <p:sldIdLst>
    <p:sldId id="317" r:id="rId7"/>
    <p:sldId id="257" r:id="rId8"/>
    <p:sldId id="268" r:id="rId9"/>
    <p:sldId id="265" r:id="rId10"/>
    <p:sldId id="301" r:id="rId11"/>
    <p:sldId id="302" r:id="rId12"/>
    <p:sldId id="319" r:id="rId13"/>
    <p:sldId id="312" r:id="rId14"/>
    <p:sldId id="313" r:id="rId15"/>
    <p:sldId id="314" r:id="rId16"/>
    <p:sldId id="315" r:id="rId17"/>
    <p:sldId id="292" r:id="rId18"/>
    <p:sldId id="316" r:id="rId19"/>
    <p:sldId id="31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AA5A"/>
    <a:srgbClr val="FFCE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102"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ata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eset.com/tr/blog/internette-guvenli-bir-sekilde-nasil-gezinebilirsiniz/" TargetMode="External"/><Relationship Id="rId7" Type="http://schemas.openxmlformats.org/officeDocument/2006/relationships/image" Target="../media/image31.svg"/><Relationship Id="rId2" Type="http://schemas.openxmlformats.org/officeDocument/2006/relationships/hyperlink" Target="https://support.apple.com/tr-tr/guide/mac-help/mh11402/mac" TargetMode="External"/><Relationship Id="rId1" Type="http://schemas.openxmlformats.org/officeDocument/2006/relationships/hyperlink" Target="https://support.microsoft.com/tr-tr/account-billing/microsoft-hesab%C4%B1n%C4%B1z%C4%B1n-g%C3%BCvenli-ve-g%C3%BCvende-kalmas%C4%B1na-yard%C4%B1mc%C4%B1-olma-628538c2-7006-33bb-5ef4-c917657362b9" TargetMode="Externa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9.xml.rels><?xml version="1.0" encoding="UTF-8" standalone="yes"?>
<Relationships xmlns="http://schemas.openxmlformats.org/package/2006/relationships"><Relationship Id="rId8" Type="http://schemas.openxmlformats.org/officeDocument/2006/relationships/hyperlink" Target="https://support.apple.com/tr-tr/guide/mac-help/mh11402/mac" TargetMode="External"/><Relationship Id="rId3" Type="http://schemas.openxmlformats.org/officeDocument/2006/relationships/image" Target="../media/image30.png"/><Relationship Id="rId7" Type="http://schemas.openxmlformats.org/officeDocument/2006/relationships/image" Target="../media/image33.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2.png"/><Relationship Id="rId11" Type="http://schemas.openxmlformats.org/officeDocument/2006/relationships/hyperlink" Target="https://www.eset.com/tr/blog/internette-guvenli-bir-sekilde-nasil-gezinebilirsiniz/" TargetMode="External"/><Relationship Id="rId5" Type="http://schemas.openxmlformats.org/officeDocument/2006/relationships/hyperlink" Target="https://support.microsoft.com/tr-tr/account-billing/microsoft-hesab%C4%B1n%C4%B1z%C4%B1n-g%C3%BCvenli-ve-g%C3%BCvende-kalmas%C4%B1na-yard%C4%B1mc%C4%B1-olma-628538c2-7006-33bb-5ef4-c917657362b9" TargetMode="External"/><Relationship Id="rId10" Type="http://schemas.openxmlformats.org/officeDocument/2006/relationships/image" Target="../media/image35.svg"/><Relationship Id="rId4" Type="http://schemas.openxmlformats.org/officeDocument/2006/relationships/image" Target="../media/image31.svg"/><Relationship Id="rId9"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B17B16-1802-46E4-9F7D-50A2DF01E26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EABECD8-D455-4319-8FF4-C2EE5129454B}">
      <dgm:prSet custT="1"/>
      <dgm:spPr/>
      <dgm:t>
        <a:bodyPr/>
        <a:lstStyle/>
        <a:p>
          <a:pPr>
            <a:lnSpc>
              <a:spcPct val="100000"/>
            </a:lnSpc>
          </a:pPr>
          <a:r>
            <a:rPr lang="tr-TR" sz="2800" dirty="0">
              <a:latin typeface="Aptos" panose="020B0004020202020204" pitchFamily="34" charset="0"/>
            </a:rPr>
            <a:t>Dijital kimlik, dijital araçları kullandığımızda yarattığımız çevrimiçi varlığımızdır.</a:t>
          </a:r>
          <a:endParaRPr lang="en-US" sz="2800" dirty="0">
            <a:latin typeface="Aptos" panose="020B0004020202020204" pitchFamily="34" charset="0"/>
          </a:endParaRPr>
        </a:p>
      </dgm:t>
    </dgm:pt>
    <dgm:pt modelId="{77C9DEE0-5EB0-4EDD-8FF0-4D89016CD25A}" type="parTrans" cxnId="{E7761F84-3810-440A-A1B8-3087460895FA}">
      <dgm:prSet/>
      <dgm:spPr/>
      <dgm:t>
        <a:bodyPr/>
        <a:lstStyle/>
        <a:p>
          <a:endParaRPr lang="en-US"/>
        </a:p>
      </dgm:t>
    </dgm:pt>
    <dgm:pt modelId="{BE0A93C3-44AC-41B9-8137-AF79CBD19F65}" type="sibTrans" cxnId="{E7761F84-3810-440A-A1B8-3087460895FA}">
      <dgm:prSet/>
      <dgm:spPr/>
      <dgm:t>
        <a:bodyPr/>
        <a:lstStyle/>
        <a:p>
          <a:endParaRPr lang="en-US"/>
        </a:p>
      </dgm:t>
    </dgm:pt>
    <dgm:pt modelId="{B86FD1F9-60AF-4E92-85B6-C2039899D794}">
      <dgm:prSet custT="1"/>
      <dgm:spPr/>
      <dgm:t>
        <a:bodyPr/>
        <a:lstStyle/>
        <a:p>
          <a:pPr>
            <a:lnSpc>
              <a:spcPct val="100000"/>
            </a:lnSpc>
          </a:pPr>
          <a:r>
            <a:rPr lang="tr-TR" sz="2800" dirty="0">
              <a:latin typeface="Aptos" panose="020B0004020202020204" pitchFamily="34" charset="0"/>
            </a:rPr>
            <a:t>Dijital ayak izi, dijital varlığımızın ve çevrimiçi hizmetleri kullanımımızın "kalıcı kaydıdır".</a:t>
          </a:r>
          <a:endParaRPr lang="en-US" sz="2800" dirty="0">
            <a:latin typeface="Aptos" panose="020B0004020202020204" pitchFamily="34" charset="0"/>
          </a:endParaRPr>
        </a:p>
      </dgm:t>
    </dgm:pt>
    <dgm:pt modelId="{B899E903-DDDC-4DAA-A42C-5F513F0AD41A}" type="parTrans" cxnId="{02CE6C79-CB3D-41BF-AB59-9BF49A251B0C}">
      <dgm:prSet/>
      <dgm:spPr/>
      <dgm:t>
        <a:bodyPr/>
        <a:lstStyle/>
        <a:p>
          <a:endParaRPr lang="en-US"/>
        </a:p>
      </dgm:t>
    </dgm:pt>
    <dgm:pt modelId="{A0FA3DFA-E61E-4743-B176-DEE2C8607848}" type="sibTrans" cxnId="{02CE6C79-CB3D-41BF-AB59-9BF49A251B0C}">
      <dgm:prSet/>
      <dgm:spPr/>
      <dgm:t>
        <a:bodyPr/>
        <a:lstStyle/>
        <a:p>
          <a:endParaRPr lang="en-US"/>
        </a:p>
      </dgm:t>
    </dgm:pt>
    <dgm:pt modelId="{C46E4E1F-A908-493D-AFB1-DAEAF64F609F}">
      <dgm:prSet custT="1"/>
      <dgm:spPr/>
      <dgm:t>
        <a:bodyPr/>
        <a:lstStyle/>
        <a:p>
          <a:pPr>
            <a:lnSpc>
              <a:spcPct val="100000"/>
            </a:lnSpc>
          </a:pPr>
          <a:r>
            <a:rPr lang="tr-TR" sz="2800" dirty="0">
              <a:latin typeface="Aptos" panose="020B0004020202020204" pitchFamily="34" charset="0"/>
            </a:rPr>
            <a:t>Dijital kimliğin ve dijital ayak izinin bilinmesi ve etkin yönetimi, dijital dünyada dijital mahremiyetimizin ve dijital güvenliğimizin anahtarıdır.</a:t>
          </a:r>
          <a:endParaRPr lang="sk-SK" sz="2800" dirty="0">
            <a:latin typeface="Aptos" panose="020B0004020202020204" pitchFamily="34" charset="0"/>
          </a:endParaRPr>
        </a:p>
      </dgm:t>
    </dgm:pt>
    <dgm:pt modelId="{8E4993A5-ABDD-4736-A512-DA6DF6AED5ED}" type="parTrans" cxnId="{A96CF47A-0717-4D27-B310-A0E44A7BE886}">
      <dgm:prSet/>
      <dgm:spPr/>
      <dgm:t>
        <a:bodyPr/>
        <a:lstStyle/>
        <a:p>
          <a:endParaRPr lang="sk-SK"/>
        </a:p>
      </dgm:t>
    </dgm:pt>
    <dgm:pt modelId="{93C837B5-9515-4CA5-8DA7-FC070EEFE25D}" type="sibTrans" cxnId="{A96CF47A-0717-4D27-B310-A0E44A7BE886}">
      <dgm:prSet/>
      <dgm:spPr/>
      <dgm:t>
        <a:bodyPr/>
        <a:lstStyle/>
        <a:p>
          <a:endParaRPr lang="sk-SK"/>
        </a:p>
      </dgm:t>
    </dgm:pt>
    <dgm:pt modelId="{9D08EBA8-9757-4B1C-A668-7D56EC487579}" type="pres">
      <dgm:prSet presAssocID="{2DB17B16-1802-46E4-9F7D-50A2DF01E262}" presName="root" presStyleCnt="0">
        <dgm:presLayoutVars>
          <dgm:dir/>
          <dgm:resizeHandles val="exact"/>
        </dgm:presLayoutVars>
      </dgm:prSet>
      <dgm:spPr/>
    </dgm:pt>
    <dgm:pt modelId="{E44C317D-AF0A-4BFA-874C-B51FD043C662}" type="pres">
      <dgm:prSet presAssocID="{7EABECD8-D455-4319-8FF4-C2EE5129454B}" presName="compNode" presStyleCnt="0"/>
      <dgm:spPr/>
    </dgm:pt>
    <dgm:pt modelId="{DD7613B7-8524-4696-97EB-553388BE4A2E}" type="pres">
      <dgm:prSet presAssocID="{7EABECD8-D455-4319-8FF4-C2EE5129454B}" presName="bgRect" presStyleLbl="bgShp" presStyleIdx="0" presStyleCnt="3" custLinFactNeighborX="-690" custLinFactNeighborY="1619"/>
      <dgm:spPr/>
    </dgm:pt>
    <dgm:pt modelId="{C30DF1B2-F37F-4977-A83F-C68B1482F247}" type="pres">
      <dgm:prSet presAssocID="{7EABECD8-D455-4319-8FF4-C2EE5129454B}"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čiteľ"/>
        </a:ext>
      </dgm:extLst>
    </dgm:pt>
    <dgm:pt modelId="{7752C616-D861-4E2D-89D5-D95999FED2D6}" type="pres">
      <dgm:prSet presAssocID="{7EABECD8-D455-4319-8FF4-C2EE5129454B}" presName="spaceRect" presStyleCnt="0"/>
      <dgm:spPr/>
    </dgm:pt>
    <dgm:pt modelId="{ED001D07-F4F4-4E34-8E58-9617D287011F}" type="pres">
      <dgm:prSet presAssocID="{7EABECD8-D455-4319-8FF4-C2EE5129454B}" presName="parTx" presStyleLbl="revTx" presStyleIdx="0" presStyleCnt="3">
        <dgm:presLayoutVars>
          <dgm:chMax val="0"/>
          <dgm:chPref val="0"/>
        </dgm:presLayoutVars>
      </dgm:prSet>
      <dgm:spPr/>
    </dgm:pt>
    <dgm:pt modelId="{2B8B12FC-271C-4FB7-AA0A-70EFFD894511}" type="pres">
      <dgm:prSet presAssocID="{BE0A93C3-44AC-41B9-8137-AF79CBD19F65}" presName="sibTrans" presStyleCnt="0"/>
      <dgm:spPr/>
    </dgm:pt>
    <dgm:pt modelId="{DFFF0108-41F4-43CD-97B8-D516D2C12455}" type="pres">
      <dgm:prSet presAssocID="{B86FD1F9-60AF-4E92-85B6-C2039899D794}" presName="compNode" presStyleCnt="0"/>
      <dgm:spPr/>
    </dgm:pt>
    <dgm:pt modelId="{C4E9ED3C-7BA5-44DA-B485-7992C21B656E}" type="pres">
      <dgm:prSet presAssocID="{B86FD1F9-60AF-4E92-85B6-C2039899D794}" presName="bgRect" presStyleLbl="bgShp" presStyleIdx="1" presStyleCnt="3"/>
      <dgm:spPr/>
    </dgm:pt>
    <dgm:pt modelId="{5C34206F-EB45-4DC3-8F16-DE3603D6F2D8}" type="pres">
      <dgm:prSet presAssocID="{B86FD1F9-60AF-4E92-85B6-C2039899D794}" presName="iconRect" presStyleLbl="node1" presStyleIdx="1" presStyleCnt="3"/>
      <dgm:spPr>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ipojenia"/>
        </a:ext>
      </dgm:extLst>
    </dgm:pt>
    <dgm:pt modelId="{E7B6BEC0-AE40-4865-9FAD-91D6181EE047}" type="pres">
      <dgm:prSet presAssocID="{B86FD1F9-60AF-4E92-85B6-C2039899D794}" presName="spaceRect" presStyleCnt="0"/>
      <dgm:spPr/>
    </dgm:pt>
    <dgm:pt modelId="{5D256FB3-E2D8-4979-A2CD-862D1E70B6BE}" type="pres">
      <dgm:prSet presAssocID="{B86FD1F9-60AF-4E92-85B6-C2039899D794}" presName="parTx" presStyleLbl="revTx" presStyleIdx="1" presStyleCnt="3">
        <dgm:presLayoutVars>
          <dgm:chMax val="0"/>
          <dgm:chPref val="0"/>
        </dgm:presLayoutVars>
      </dgm:prSet>
      <dgm:spPr/>
    </dgm:pt>
    <dgm:pt modelId="{5662E5A4-E490-47CA-AF38-4E4B0DB70AA8}" type="pres">
      <dgm:prSet presAssocID="{A0FA3DFA-E61E-4743-B176-DEE2C8607848}" presName="sibTrans" presStyleCnt="0"/>
      <dgm:spPr/>
    </dgm:pt>
    <dgm:pt modelId="{B4164C2B-2A41-4C34-8E0C-33196F627316}" type="pres">
      <dgm:prSet presAssocID="{C46E4E1F-A908-493D-AFB1-DAEAF64F609F}" presName="compNode" presStyleCnt="0"/>
      <dgm:spPr/>
    </dgm:pt>
    <dgm:pt modelId="{656A4B56-40F5-4D29-B83F-336EA2817DAF}" type="pres">
      <dgm:prSet presAssocID="{C46E4E1F-A908-493D-AFB1-DAEAF64F609F}" presName="bgRect" presStyleLbl="bgShp" presStyleIdx="2" presStyleCnt="3"/>
      <dgm:spPr/>
    </dgm:pt>
    <dgm:pt modelId="{F5E51E61-FBF3-4A17-954E-438CDF3D3C96}" type="pres">
      <dgm:prSet presAssocID="{C46E4E1F-A908-493D-AFB1-DAEAF64F609F}" presName="iconRect" presStyleLbl="nod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ADFCE899-6D85-45FF-AEC9-366969470D84}" type="pres">
      <dgm:prSet presAssocID="{C46E4E1F-A908-493D-AFB1-DAEAF64F609F}" presName="spaceRect" presStyleCnt="0"/>
      <dgm:spPr/>
    </dgm:pt>
    <dgm:pt modelId="{F250AD98-6E58-4763-AD99-70B1F7EA4102}" type="pres">
      <dgm:prSet presAssocID="{C46E4E1F-A908-493D-AFB1-DAEAF64F609F}" presName="parTx" presStyleLbl="revTx" presStyleIdx="2" presStyleCnt="3">
        <dgm:presLayoutVars>
          <dgm:chMax val="0"/>
          <dgm:chPref val="0"/>
        </dgm:presLayoutVars>
      </dgm:prSet>
      <dgm:spPr/>
    </dgm:pt>
  </dgm:ptLst>
  <dgm:cxnLst>
    <dgm:cxn modelId="{02CE6C79-CB3D-41BF-AB59-9BF49A251B0C}" srcId="{2DB17B16-1802-46E4-9F7D-50A2DF01E262}" destId="{B86FD1F9-60AF-4E92-85B6-C2039899D794}" srcOrd="1" destOrd="0" parTransId="{B899E903-DDDC-4DAA-A42C-5F513F0AD41A}" sibTransId="{A0FA3DFA-E61E-4743-B176-DEE2C8607848}"/>
    <dgm:cxn modelId="{A96CF47A-0717-4D27-B310-A0E44A7BE886}" srcId="{2DB17B16-1802-46E4-9F7D-50A2DF01E262}" destId="{C46E4E1F-A908-493D-AFB1-DAEAF64F609F}" srcOrd="2" destOrd="0" parTransId="{8E4993A5-ABDD-4736-A512-DA6DF6AED5ED}" sibTransId="{93C837B5-9515-4CA5-8DA7-FC070EEFE25D}"/>
    <dgm:cxn modelId="{E7761F84-3810-440A-A1B8-3087460895FA}" srcId="{2DB17B16-1802-46E4-9F7D-50A2DF01E262}" destId="{7EABECD8-D455-4319-8FF4-C2EE5129454B}" srcOrd="0" destOrd="0" parTransId="{77C9DEE0-5EB0-4EDD-8FF0-4D89016CD25A}" sibTransId="{BE0A93C3-44AC-41B9-8137-AF79CBD19F65}"/>
    <dgm:cxn modelId="{BE85968E-54F5-499D-AC20-2C0D9E4779E5}" type="presOf" srcId="{7EABECD8-D455-4319-8FF4-C2EE5129454B}" destId="{ED001D07-F4F4-4E34-8E58-9617D287011F}" srcOrd="0" destOrd="0" presId="urn:microsoft.com/office/officeart/2018/2/layout/IconVerticalSolidList"/>
    <dgm:cxn modelId="{7A864295-9F05-4FC6-938A-C7233A75EB4F}" type="presOf" srcId="{C46E4E1F-A908-493D-AFB1-DAEAF64F609F}" destId="{F250AD98-6E58-4763-AD99-70B1F7EA4102}" srcOrd="0" destOrd="0" presId="urn:microsoft.com/office/officeart/2018/2/layout/IconVerticalSolidList"/>
    <dgm:cxn modelId="{D6537EDB-311D-4CF2-9C90-69FC569639FE}" type="presOf" srcId="{2DB17B16-1802-46E4-9F7D-50A2DF01E262}" destId="{9D08EBA8-9757-4B1C-A668-7D56EC487579}" srcOrd="0" destOrd="0" presId="urn:microsoft.com/office/officeart/2018/2/layout/IconVerticalSolidList"/>
    <dgm:cxn modelId="{7034F5E8-36F7-4CF9-9242-A85B7C973850}" type="presOf" srcId="{B86FD1F9-60AF-4E92-85B6-C2039899D794}" destId="{5D256FB3-E2D8-4979-A2CD-862D1E70B6BE}" srcOrd="0" destOrd="0" presId="urn:microsoft.com/office/officeart/2018/2/layout/IconVerticalSolidList"/>
    <dgm:cxn modelId="{854874DB-E7A8-41A7-BFB4-0923A53314AB}" type="presParOf" srcId="{9D08EBA8-9757-4B1C-A668-7D56EC487579}" destId="{E44C317D-AF0A-4BFA-874C-B51FD043C662}" srcOrd="0" destOrd="0" presId="urn:microsoft.com/office/officeart/2018/2/layout/IconVerticalSolidList"/>
    <dgm:cxn modelId="{728890F1-7523-499A-8177-E0F7F580CAA2}" type="presParOf" srcId="{E44C317D-AF0A-4BFA-874C-B51FD043C662}" destId="{DD7613B7-8524-4696-97EB-553388BE4A2E}" srcOrd="0" destOrd="0" presId="urn:microsoft.com/office/officeart/2018/2/layout/IconVerticalSolidList"/>
    <dgm:cxn modelId="{2D34A50A-9886-430D-91CB-22E013432E59}" type="presParOf" srcId="{E44C317D-AF0A-4BFA-874C-B51FD043C662}" destId="{C30DF1B2-F37F-4977-A83F-C68B1482F247}" srcOrd="1" destOrd="0" presId="urn:microsoft.com/office/officeart/2018/2/layout/IconVerticalSolidList"/>
    <dgm:cxn modelId="{0D5B74A3-5F2D-42A3-A363-F9683EC444F7}" type="presParOf" srcId="{E44C317D-AF0A-4BFA-874C-B51FD043C662}" destId="{7752C616-D861-4E2D-89D5-D95999FED2D6}" srcOrd="2" destOrd="0" presId="urn:microsoft.com/office/officeart/2018/2/layout/IconVerticalSolidList"/>
    <dgm:cxn modelId="{5DA2E1B7-7EB5-4A9D-8918-50300D1BE99E}" type="presParOf" srcId="{E44C317D-AF0A-4BFA-874C-B51FD043C662}" destId="{ED001D07-F4F4-4E34-8E58-9617D287011F}" srcOrd="3" destOrd="0" presId="urn:microsoft.com/office/officeart/2018/2/layout/IconVerticalSolidList"/>
    <dgm:cxn modelId="{9F5D6CB5-4B30-48AA-816D-E638573833D3}" type="presParOf" srcId="{9D08EBA8-9757-4B1C-A668-7D56EC487579}" destId="{2B8B12FC-271C-4FB7-AA0A-70EFFD894511}" srcOrd="1" destOrd="0" presId="urn:microsoft.com/office/officeart/2018/2/layout/IconVerticalSolidList"/>
    <dgm:cxn modelId="{D1E01A4D-134E-4120-9E1B-159F840F89CA}" type="presParOf" srcId="{9D08EBA8-9757-4B1C-A668-7D56EC487579}" destId="{DFFF0108-41F4-43CD-97B8-D516D2C12455}" srcOrd="2" destOrd="0" presId="urn:microsoft.com/office/officeart/2018/2/layout/IconVerticalSolidList"/>
    <dgm:cxn modelId="{59AE29FA-ABDF-4DF1-96A6-21EE937E3A2F}" type="presParOf" srcId="{DFFF0108-41F4-43CD-97B8-D516D2C12455}" destId="{C4E9ED3C-7BA5-44DA-B485-7992C21B656E}" srcOrd="0" destOrd="0" presId="urn:microsoft.com/office/officeart/2018/2/layout/IconVerticalSolidList"/>
    <dgm:cxn modelId="{37C40F12-760E-49F4-BA43-76A2083855A6}" type="presParOf" srcId="{DFFF0108-41F4-43CD-97B8-D516D2C12455}" destId="{5C34206F-EB45-4DC3-8F16-DE3603D6F2D8}" srcOrd="1" destOrd="0" presId="urn:microsoft.com/office/officeart/2018/2/layout/IconVerticalSolidList"/>
    <dgm:cxn modelId="{510ADFE0-3ACC-4EB9-B1F8-63DFA944C072}" type="presParOf" srcId="{DFFF0108-41F4-43CD-97B8-D516D2C12455}" destId="{E7B6BEC0-AE40-4865-9FAD-91D6181EE047}" srcOrd="2" destOrd="0" presId="urn:microsoft.com/office/officeart/2018/2/layout/IconVerticalSolidList"/>
    <dgm:cxn modelId="{9BB46E14-149D-43BD-9111-ECEC8C98ABFA}" type="presParOf" srcId="{DFFF0108-41F4-43CD-97B8-D516D2C12455}" destId="{5D256FB3-E2D8-4979-A2CD-862D1E70B6BE}" srcOrd="3" destOrd="0" presId="urn:microsoft.com/office/officeart/2018/2/layout/IconVerticalSolidList"/>
    <dgm:cxn modelId="{D7153C9E-293C-4B83-888B-5F25E0037E02}" type="presParOf" srcId="{9D08EBA8-9757-4B1C-A668-7D56EC487579}" destId="{5662E5A4-E490-47CA-AF38-4E4B0DB70AA8}" srcOrd="3" destOrd="0" presId="urn:microsoft.com/office/officeart/2018/2/layout/IconVerticalSolidList"/>
    <dgm:cxn modelId="{4ACBEFBF-B5FB-4824-9C8D-07355F4AEB85}" type="presParOf" srcId="{9D08EBA8-9757-4B1C-A668-7D56EC487579}" destId="{B4164C2B-2A41-4C34-8E0C-33196F627316}" srcOrd="4" destOrd="0" presId="urn:microsoft.com/office/officeart/2018/2/layout/IconVerticalSolidList"/>
    <dgm:cxn modelId="{2D7B221E-31F0-443F-9274-56EDF9A886C3}" type="presParOf" srcId="{B4164C2B-2A41-4C34-8E0C-33196F627316}" destId="{656A4B56-40F5-4D29-B83F-336EA2817DAF}" srcOrd="0" destOrd="0" presId="urn:microsoft.com/office/officeart/2018/2/layout/IconVerticalSolidList"/>
    <dgm:cxn modelId="{9A429CD1-E2D3-4273-80B9-F32BFA0A04C4}" type="presParOf" srcId="{B4164C2B-2A41-4C34-8E0C-33196F627316}" destId="{F5E51E61-FBF3-4A17-954E-438CDF3D3C96}" srcOrd="1" destOrd="0" presId="urn:microsoft.com/office/officeart/2018/2/layout/IconVerticalSolidList"/>
    <dgm:cxn modelId="{CC610423-D243-4AE3-8BBD-0F71DB9E5A51}" type="presParOf" srcId="{B4164C2B-2A41-4C34-8E0C-33196F627316}" destId="{ADFCE899-6D85-45FF-AEC9-366969470D84}" srcOrd="2" destOrd="0" presId="urn:microsoft.com/office/officeart/2018/2/layout/IconVerticalSolidList"/>
    <dgm:cxn modelId="{CDDA6653-4031-4EEC-A613-397B40A7241A}" type="presParOf" srcId="{B4164C2B-2A41-4C34-8E0C-33196F627316}" destId="{F250AD98-6E58-4763-AD99-70B1F7EA410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61F3F0-D4F5-4FED-9F84-697124042C0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DE9B2-BDEC-4028-A87A-323B96D19024}">
      <dgm:prSet custT="1"/>
      <dgm:spPr/>
      <dgm:t>
        <a:bodyPr/>
        <a:lstStyle/>
        <a:p>
          <a:r>
            <a:rPr lang="tr-TR" sz="2000" dirty="0"/>
            <a:t>Dijital ayak izinizi kontrol etmek için arama motorlarını kullanın: Adınız, hesaplarınız, e-postalarınız.</a:t>
          </a:r>
          <a:endParaRPr lang="en-US" sz="2000" dirty="0"/>
        </a:p>
      </dgm:t>
    </dgm:pt>
    <dgm:pt modelId="{C3EF1133-4D68-4DBC-9F7A-556AB302422D}" type="parTrans" cxnId="{D7F212D3-554B-4F8F-9ABD-C0FEF11D4A59}">
      <dgm:prSet/>
      <dgm:spPr/>
      <dgm:t>
        <a:bodyPr/>
        <a:lstStyle/>
        <a:p>
          <a:endParaRPr lang="en-US" sz="2400"/>
        </a:p>
      </dgm:t>
    </dgm:pt>
    <dgm:pt modelId="{70D1B938-B9F0-412E-A154-3B6449379A28}" type="sibTrans" cxnId="{D7F212D3-554B-4F8F-9ABD-C0FEF11D4A59}">
      <dgm:prSet/>
      <dgm:spPr/>
      <dgm:t>
        <a:bodyPr/>
        <a:lstStyle/>
        <a:p>
          <a:endParaRPr lang="en-US" sz="2400"/>
        </a:p>
      </dgm:t>
    </dgm:pt>
    <dgm:pt modelId="{6F1670F9-410D-482A-B0A6-528AA7330BCA}">
      <dgm:prSet custT="1"/>
      <dgm:spPr/>
      <dgm:t>
        <a:bodyPr/>
        <a:lstStyle/>
        <a:p>
          <a:r>
            <a:rPr lang="tr-TR" sz="2400" dirty="0"/>
            <a:t>Çevrimiçi etkinliğinizi kontrol edin.</a:t>
          </a:r>
          <a:endParaRPr lang="en-US" sz="2400" dirty="0"/>
        </a:p>
      </dgm:t>
    </dgm:pt>
    <dgm:pt modelId="{D8DA3A97-57AE-4CBF-A27E-866703B1E4E2}" type="parTrans" cxnId="{8C9611DA-9D2E-41E6-A8A1-7D2B90548DC2}">
      <dgm:prSet/>
      <dgm:spPr/>
      <dgm:t>
        <a:bodyPr/>
        <a:lstStyle/>
        <a:p>
          <a:endParaRPr lang="en-US" sz="2400"/>
        </a:p>
      </dgm:t>
    </dgm:pt>
    <dgm:pt modelId="{7C34D49B-D86E-4F5F-804C-6E20F9D6EA3D}" type="sibTrans" cxnId="{8C9611DA-9D2E-41E6-A8A1-7D2B90548DC2}">
      <dgm:prSet/>
      <dgm:spPr/>
      <dgm:t>
        <a:bodyPr/>
        <a:lstStyle/>
        <a:p>
          <a:endParaRPr lang="en-US" sz="2400"/>
        </a:p>
      </dgm:t>
    </dgm:pt>
    <dgm:pt modelId="{DC788A54-8810-40CD-AA86-A55183BE4059}">
      <dgm:prSet custT="1"/>
      <dgm:spPr/>
      <dgm:t>
        <a:bodyPr/>
        <a:lstStyle/>
        <a:p>
          <a:r>
            <a:rPr lang="tr-TR" sz="2400"/>
            <a:t>Arama motorlarından olumsuz dijital ayak izlerini kaldırmak.</a:t>
          </a:r>
          <a:endParaRPr lang="en-US" sz="2400" dirty="0"/>
        </a:p>
      </dgm:t>
    </dgm:pt>
    <dgm:pt modelId="{54A9B7B3-D447-4156-BF15-EC638E06FB15}" type="parTrans" cxnId="{16B4AA96-7710-4018-9E67-FF9E1E12D32C}">
      <dgm:prSet/>
      <dgm:spPr/>
      <dgm:t>
        <a:bodyPr/>
        <a:lstStyle/>
        <a:p>
          <a:endParaRPr lang="en-US" sz="2400"/>
        </a:p>
      </dgm:t>
    </dgm:pt>
    <dgm:pt modelId="{2BF077DD-3503-4F58-BBBF-4389219E4724}" type="sibTrans" cxnId="{16B4AA96-7710-4018-9E67-FF9E1E12D32C}">
      <dgm:prSet/>
      <dgm:spPr/>
      <dgm:t>
        <a:bodyPr/>
        <a:lstStyle/>
        <a:p>
          <a:endParaRPr lang="en-US" sz="2400"/>
        </a:p>
      </dgm:t>
    </dgm:pt>
    <dgm:pt modelId="{5EE690B3-35EB-42D6-8F31-592993FF28CD}">
      <dgm:prSet custT="1"/>
      <dgm:spPr/>
      <dgm:t>
        <a:bodyPr/>
        <a:lstStyle/>
        <a:p>
          <a:r>
            <a:rPr lang="tr-TR" sz="2400"/>
            <a:t>Çerezleri silin ve en aza indirin.</a:t>
          </a:r>
          <a:endParaRPr lang="en-US" sz="2400" dirty="0"/>
        </a:p>
      </dgm:t>
    </dgm:pt>
    <dgm:pt modelId="{1EEE56C3-4F92-4EB0-9D5E-AC5CA0F1159D}" type="parTrans" cxnId="{39D0D84D-2315-4A09-A32E-E724CD17B276}">
      <dgm:prSet/>
      <dgm:spPr/>
      <dgm:t>
        <a:bodyPr/>
        <a:lstStyle/>
        <a:p>
          <a:endParaRPr lang="en-US" sz="2400"/>
        </a:p>
      </dgm:t>
    </dgm:pt>
    <dgm:pt modelId="{56E65A50-CE99-41B7-A0F0-B03DB829434F}" type="sibTrans" cxnId="{39D0D84D-2315-4A09-A32E-E724CD17B276}">
      <dgm:prSet/>
      <dgm:spPr/>
      <dgm:t>
        <a:bodyPr/>
        <a:lstStyle/>
        <a:p>
          <a:endParaRPr lang="en-US" sz="2400"/>
        </a:p>
      </dgm:t>
    </dgm:pt>
    <dgm:pt modelId="{10089A96-4B23-4F3C-970F-428F20491944}">
      <dgm:prSet custT="1"/>
      <dgm:spPr/>
      <dgm:t>
        <a:bodyPr/>
        <a:lstStyle/>
        <a:p>
          <a:r>
            <a:rPr lang="tr-TR" sz="2400"/>
            <a:t>Arama ve tarama geçmişini temizleyin.</a:t>
          </a:r>
          <a:endParaRPr lang="en-US" sz="2400" dirty="0"/>
        </a:p>
      </dgm:t>
    </dgm:pt>
    <dgm:pt modelId="{F54408C5-7684-41BA-BBA8-988AC25EFFAF}" type="parTrans" cxnId="{5409FD9D-1C02-4648-8B3B-E73A258BE810}">
      <dgm:prSet/>
      <dgm:spPr/>
      <dgm:t>
        <a:bodyPr/>
        <a:lstStyle/>
        <a:p>
          <a:endParaRPr lang="en-US" sz="2400"/>
        </a:p>
      </dgm:t>
    </dgm:pt>
    <dgm:pt modelId="{DBDDC964-6C0C-4401-9CDF-5FF7DA6E6C6A}" type="sibTrans" cxnId="{5409FD9D-1C02-4648-8B3B-E73A258BE810}">
      <dgm:prSet/>
      <dgm:spPr/>
      <dgm:t>
        <a:bodyPr/>
        <a:lstStyle/>
        <a:p>
          <a:endParaRPr lang="en-US" sz="2400"/>
        </a:p>
      </dgm:t>
    </dgm:pt>
    <dgm:pt modelId="{F954DFA4-7D10-42A7-885E-1832E02BE94D}">
      <dgm:prSet custT="1"/>
      <dgm:spPr/>
      <dgm:t>
        <a:bodyPr/>
        <a:lstStyle/>
        <a:p>
          <a:r>
            <a:rPr lang="tr-TR" sz="2400"/>
            <a:t>Giriş adınızı ve şifrenizi tarayıcınızda saklamayın.</a:t>
          </a:r>
          <a:endParaRPr lang="en-US" sz="2400" dirty="0"/>
        </a:p>
      </dgm:t>
    </dgm:pt>
    <dgm:pt modelId="{1132F8D0-7B10-4EA4-9D01-2A94616B16A9}" type="parTrans" cxnId="{29F2B0AC-562A-4321-8B51-AA875BE18C79}">
      <dgm:prSet/>
      <dgm:spPr/>
      <dgm:t>
        <a:bodyPr/>
        <a:lstStyle/>
        <a:p>
          <a:endParaRPr lang="en-US" sz="2400"/>
        </a:p>
      </dgm:t>
    </dgm:pt>
    <dgm:pt modelId="{8E75511B-6D9B-4371-B0AB-A70C6C429CEA}" type="sibTrans" cxnId="{29F2B0AC-562A-4321-8B51-AA875BE18C79}">
      <dgm:prSet/>
      <dgm:spPr/>
      <dgm:t>
        <a:bodyPr/>
        <a:lstStyle/>
        <a:p>
          <a:endParaRPr lang="en-US" sz="2400"/>
        </a:p>
      </dgm:t>
    </dgm:pt>
    <dgm:pt modelId="{B3F8BCC5-5751-4454-A61D-1CE2F5451BD4}">
      <dgm:prSet custT="1"/>
      <dgm:spPr/>
      <dgm:t>
        <a:bodyPr/>
        <a:lstStyle/>
        <a:p>
          <a:r>
            <a:rPr lang="tr-TR" sz="2400" dirty="0"/>
            <a:t>Kimliğinizi gizlemek için dijital ayak izinizi en aza indirecek araçlar kullanın.</a:t>
          </a:r>
          <a:endParaRPr lang="en-US" sz="2400" dirty="0"/>
        </a:p>
      </dgm:t>
    </dgm:pt>
    <dgm:pt modelId="{BFBEA3F5-BACB-4D7B-B8C6-529B35040736}" type="parTrans" cxnId="{3B1089B9-63B7-4424-A8D4-96ACA7AC0AF6}">
      <dgm:prSet/>
      <dgm:spPr/>
      <dgm:t>
        <a:bodyPr/>
        <a:lstStyle/>
        <a:p>
          <a:endParaRPr lang="en-US" sz="2400"/>
        </a:p>
      </dgm:t>
    </dgm:pt>
    <dgm:pt modelId="{192A8B7D-0EEE-4985-BA31-C236FB8BCB81}" type="sibTrans" cxnId="{3B1089B9-63B7-4424-A8D4-96ACA7AC0AF6}">
      <dgm:prSet/>
      <dgm:spPr/>
      <dgm:t>
        <a:bodyPr/>
        <a:lstStyle/>
        <a:p>
          <a:endParaRPr lang="en-US" sz="2400"/>
        </a:p>
      </dgm:t>
    </dgm:pt>
    <dgm:pt modelId="{A8C7D03A-1DA2-4B0C-B82F-F77B5DE187AB}" type="pres">
      <dgm:prSet presAssocID="{F761F3F0-D4F5-4FED-9F84-697124042C05}" presName="vert0" presStyleCnt="0">
        <dgm:presLayoutVars>
          <dgm:dir/>
          <dgm:animOne val="branch"/>
          <dgm:animLvl val="lvl"/>
        </dgm:presLayoutVars>
      </dgm:prSet>
      <dgm:spPr/>
    </dgm:pt>
    <dgm:pt modelId="{6FED4431-38B2-4876-9F3F-08876EAFB887}" type="pres">
      <dgm:prSet presAssocID="{5C0DE9B2-BDEC-4028-A87A-323B96D19024}" presName="thickLine" presStyleLbl="alignNode1" presStyleIdx="0" presStyleCnt="7"/>
      <dgm:spPr/>
    </dgm:pt>
    <dgm:pt modelId="{D1182CB0-D821-411A-B771-0D368129A6FD}" type="pres">
      <dgm:prSet presAssocID="{5C0DE9B2-BDEC-4028-A87A-323B96D19024}" presName="horz1" presStyleCnt="0"/>
      <dgm:spPr/>
    </dgm:pt>
    <dgm:pt modelId="{ED2847D2-5C2D-40C2-84EF-7B485D634C8D}" type="pres">
      <dgm:prSet presAssocID="{5C0DE9B2-BDEC-4028-A87A-323B96D19024}" presName="tx1" presStyleLbl="revTx" presStyleIdx="0" presStyleCnt="7"/>
      <dgm:spPr/>
    </dgm:pt>
    <dgm:pt modelId="{43FB9A83-D0FB-4EA3-A0CB-8B0A0012BC26}" type="pres">
      <dgm:prSet presAssocID="{5C0DE9B2-BDEC-4028-A87A-323B96D19024}" presName="vert1" presStyleCnt="0"/>
      <dgm:spPr/>
    </dgm:pt>
    <dgm:pt modelId="{E443470C-D8E6-49A4-A690-808B17BFF4FF}" type="pres">
      <dgm:prSet presAssocID="{6F1670F9-410D-482A-B0A6-528AA7330BCA}" presName="thickLine" presStyleLbl="alignNode1" presStyleIdx="1" presStyleCnt="7"/>
      <dgm:spPr/>
    </dgm:pt>
    <dgm:pt modelId="{6D3A4C1D-5830-4100-887A-FAA261FF0604}" type="pres">
      <dgm:prSet presAssocID="{6F1670F9-410D-482A-B0A6-528AA7330BCA}" presName="horz1" presStyleCnt="0"/>
      <dgm:spPr/>
    </dgm:pt>
    <dgm:pt modelId="{08CEC063-5D20-4928-85DF-6A15FE570807}" type="pres">
      <dgm:prSet presAssocID="{6F1670F9-410D-482A-B0A6-528AA7330BCA}" presName="tx1" presStyleLbl="revTx" presStyleIdx="1" presStyleCnt="7"/>
      <dgm:spPr/>
    </dgm:pt>
    <dgm:pt modelId="{6829F62B-6971-4D09-ACD2-4CE463C98BB7}" type="pres">
      <dgm:prSet presAssocID="{6F1670F9-410D-482A-B0A6-528AA7330BCA}" presName="vert1" presStyleCnt="0"/>
      <dgm:spPr/>
    </dgm:pt>
    <dgm:pt modelId="{4C98E698-16E9-497E-8559-39490EDB192A}" type="pres">
      <dgm:prSet presAssocID="{DC788A54-8810-40CD-AA86-A55183BE4059}" presName="thickLine" presStyleLbl="alignNode1" presStyleIdx="2" presStyleCnt="7"/>
      <dgm:spPr/>
    </dgm:pt>
    <dgm:pt modelId="{0B375B15-3877-4E52-9C53-8EF3661A7233}" type="pres">
      <dgm:prSet presAssocID="{DC788A54-8810-40CD-AA86-A55183BE4059}" presName="horz1" presStyleCnt="0"/>
      <dgm:spPr/>
    </dgm:pt>
    <dgm:pt modelId="{1CAF5182-2C6E-4C2F-8478-D22322863F7E}" type="pres">
      <dgm:prSet presAssocID="{DC788A54-8810-40CD-AA86-A55183BE4059}" presName="tx1" presStyleLbl="revTx" presStyleIdx="2" presStyleCnt="7"/>
      <dgm:spPr/>
    </dgm:pt>
    <dgm:pt modelId="{81294BFC-0AA1-42D9-A9F8-E32DB4515721}" type="pres">
      <dgm:prSet presAssocID="{DC788A54-8810-40CD-AA86-A55183BE4059}" presName="vert1" presStyleCnt="0"/>
      <dgm:spPr/>
    </dgm:pt>
    <dgm:pt modelId="{0F806F39-CDBB-4DD8-B049-A66520902F1B}" type="pres">
      <dgm:prSet presAssocID="{5EE690B3-35EB-42D6-8F31-592993FF28CD}" presName="thickLine" presStyleLbl="alignNode1" presStyleIdx="3" presStyleCnt="7"/>
      <dgm:spPr/>
    </dgm:pt>
    <dgm:pt modelId="{E87C4248-F82E-4FE9-A173-F432F7EAAB0B}" type="pres">
      <dgm:prSet presAssocID="{5EE690B3-35EB-42D6-8F31-592993FF28CD}" presName="horz1" presStyleCnt="0"/>
      <dgm:spPr/>
    </dgm:pt>
    <dgm:pt modelId="{A8952C95-E4DD-4664-93E1-13FE2F6BA420}" type="pres">
      <dgm:prSet presAssocID="{5EE690B3-35EB-42D6-8F31-592993FF28CD}" presName="tx1" presStyleLbl="revTx" presStyleIdx="3" presStyleCnt="7"/>
      <dgm:spPr/>
    </dgm:pt>
    <dgm:pt modelId="{A0724B69-2162-45D6-8FD8-73C0DD6BEFD5}" type="pres">
      <dgm:prSet presAssocID="{5EE690B3-35EB-42D6-8F31-592993FF28CD}" presName="vert1" presStyleCnt="0"/>
      <dgm:spPr/>
    </dgm:pt>
    <dgm:pt modelId="{1BBB056F-C572-47AD-8B80-48BD153ACAE1}" type="pres">
      <dgm:prSet presAssocID="{10089A96-4B23-4F3C-970F-428F20491944}" presName="thickLine" presStyleLbl="alignNode1" presStyleIdx="4" presStyleCnt="7"/>
      <dgm:spPr/>
    </dgm:pt>
    <dgm:pt modelId="{F2E3BC59-9289-482C-AB80-6EC459799467}" type="pres">
      <dgm:prSet presAssocID="{10089A96-4B23-4F3C-970F-428F20491944}" presName="horz1" presStyleCnt="0"/>
      <dgm:spPr/>
    </dgm:pt>
    <dgm:pt modelId="{A0490A5E-C57E-4A3A-B538-C150F5FFF8F7}" type="pres">
      <dgm:prSet presAssocID="{10089A96-4B23-4F3C-970F-428F20491944}" presName="tx1" presStyleLbl="revTx" presStyleIdx="4" presStyleCnt="7"/>
      <dgm:spPr/>
    </dgm:pt>
    <dgm:pt modelId="{903E5478-1749-4EFC-AE54-D2BB2F0F5BE5}" type="pres">
      <dgm:prSet presAssocID="{10089A96-4B23-4F3C-970F-428F20491944}" presName="vert1" presStyleCnt="0"/>
      <dgm:spPr/>
    </dgm:pt>
    <dgm:pt modelId="{86E4DFFB-3321-4F3A-9D49-F4F31FDB5C3B}" type="pres">
      <dgm:prSet presAssocID="{F954DFA4-7D10-42A7-885E-1832E02BE94D}" presName="thickLine" presStyleLbl="alignNode1" presStyleIdx="5" presStyleCnt="7"/>
      <dgm:spPr/>
    </dgm:pt>
    <dgm:pt modelId="{EBE68730-6190-4498-BDD8-1C5606F1D5BD}" type="pres">
      <dgm:prSet presAssocID="{F954DFA4-7D10-42A7-885E-1832E02BE94D}" presName="horz1" presStyleCnt="0"/>
      <dgm:spPr/>
    </dgm:pt>
    <dgm:pt modelId="{51FDEE40-09B4-4699-A19A-1CCCCB752A6F}" type="pres">
      <dgm:prSet presAssocID="{F954DFA4-7D10-42A7-885E-1832E02BE94D}" presName="tx1" presStyleLbl="revTx" presStyleIdx="5" presStyleCnt="7"/>
      <dgm:spPr/>
    </dgm:pt>
    <dgm:pt modelId="{0AD77AFC-AE5C-4118-B21A-52B099915C01}" type="pres">
      <dgm:prSet presAssocID="{F954DFA4-7D10-42A7-885E-1832E02BE94D}" presName="vert1" presStyleCnt="0"/>
      <dgm:spPr/>
    </dgm:pt>
    <dgm:pt modelId="{FAFD233B-3F65-4AFF-BCB1-C8736775AAC9}" type="pres">
      <dgm:prSet presAssocID="{B3F8BCC5-5751-4454-A61D-1CE2F5451BD4}" presName="thickLine" presStyleLbl="alignNode1" presStyleIdx="6" presStyleCnt="7"/>
      <dgm:spPr/>
    </dgm:pt>
    <dgm:pt modelId="{C5CCDAD7-EF5F-43BA-9459-11D8EF537CC1}" type="pres">
      <dgm:prSet presAssocID="{B3F8BCC5-5751-4454-A61D-1CE2F5451BD4}" presName="horz1" presStyleCnt="0"/>
      <dgm:spPr/>
    </dgm:pt>
    <dgm:pt modelId="{F252B691-CEF3-4A38-A827-DD35DD468977}" type="pres">
      <dgm:prSet presAssocID="{B3F8BCC5-5751-4454-A61D-1CE2F5451BD4}" presName="tx1" presStyleLbl="revTx" presStyleIdx="6" presStyleCnt="7"/>
      <dgm:spPr/>
    </dgm:pt>
    <dgm:pt modelId="{F776F9EA-C1C2-41CD-8D9D-5E86CC7A5374}" type="pres">
      <dgm:prSet presAssocID="{B3F8BCC5-5751-4454-A61D-1CE2F5451BD4}" presName="vert1" presStyleCnt="0"/>
      <dgm:spPr/>
    </dgm:pt>
  </dgm:ptLst>
  <dgm:cxnLst>
    <dgm:cxn modelId="{99CD9702-26FA-492C-BF90-AD6B72F8A51B}" type="presOf" srcId="{B3F8BCC5-5751-4454-A61D-1CE2F5451BD4}" destId="{F252B691-CEF3-4A38-A827-DD35DD468977}" srcOrd="0" destOrd="0" presId="urn:microsoft.com/office/officeart/2008/layout/LinedList"/>
    <dgm:cxn modelId="{54371F65-8323-4D2B-9765-39083AD3025A}" type="presOf" srcId="{F761F3F0-D4F5-4FED-9F84-697124042C05}" destId="{A8C7D03A-1DA2-4B0C-B82F-F77B5DE187AB}" srcOrd="0" destOrd="0" presId="urn:microsoft.com/office/officeart/2008/layout/LinedList"/>
    <dgm:cxn modelId="{A9536D65-A88B-4E04-839E-DBC9B6AF690E}" type="presOf" srcId="{F954DFA4-7D10-42A7-885E-1832E02BE94D}" destId="{51FDEE40-09B4-4699-A19A-1CCCCB752A6F}" srcOrd="0" destOrd="0" presId="urn:microsoft.com/office/officeart/2008/layout/LinedList"/>
    <dgm:cxn modelId="{39D0D84D-2315-4A09-A32E-E724CD17B276}" srcId="{F761F3F0-D4F5-4FED-9F84-697124042C05}" destId="{5EE690B3-35EB-42D6-8F31-592993FF28CD}" srcOrd="3" destOrd="0" parTransId="{1EEE56C3-4F92-4EB0-9D5E-AC5CA0F1159D}" sibTransId="{56E65A50-CE99-41B7-A0F0-B03DB829434F}"/>
    <dgm:cxn modelId="{56095252-2326-4A00-BB88-8D02E6F3EB4A}" type="presOf" srcId="{6F1670F9-410D-482A-B0A6-528AA7330BCA}" destId="{08CEC063-5D20-4928-85DF-6A15FE570807}" srcOrd="0" destOrd="0" presId="urn:microsoft.com/office/officeart/2008/layout/LinedList"/>
    <dgm:cxn modelId="{8FC72C82-1E51-4DB8-A88D-B186676EF2A3}" type="presOf" srcId="{10089A96-4B23-4F3C-970F-428F20491944}" destId="{A0490A5E-C57E-4A3A-B538-C150F5FFF8F7}" srcOrd="0" destOrd="0" presId="urn:microsoft.com/office/officeart/2008/layout/LinedList"/>
    <dgm:cxn modelId="{535FB58E-7FBA-4048-807D-127273F8004D}" type="presOf" srcId="{5C0DE9B2-BDEC-4028-A87A-323B96D19024}" destId="{ED2847D2-5C2D-40C2-84EF-7B485D634C8D}" srcOrd="0" destOrd="0" presId="urn:microsoft.com/office/officeart/2008/layout/LinedList"/>
    <dgm:cxn modelId="{16B4AA96-7710-4018-9E67-FF9E1E12D32C}" srcId="{F761F3F0-D4F5-4FED-9F84-697124042C05}" destId="{DC788A54-8810-40CD-AA86-A55183BE4059}" srcOrd="2" destOrd="0" parTransId="{54A9B7B3-D447-4156-BF15-EC638E06FB15}" sibTransId="{2BF077DD-3503-4F58-BBBF-4389219E4724}"/>
    <dgm:cxn modelId="{5409FD9D-1C02-4648-8B3B-E73A258BE810}" srcId="{F761F3F0-D4F5-4FED-9F84-697124042C05}" destId="{10089A96-4B23-4F3C-970F-428F20491944}" srcOrd="4" destOrd="0" parTransId="{F54408C5-7684-41BA-BBA8-988AC25EFFAF}" sibTransId="{DBDDC964-6C0C-4401-9CDF-5FF7DA6E6C6A}"/>
    <dgm:cxn modelId="{29F2B0AC-562A-4321-8B51-AA875BE18C79}" srcId="{F761F3F0-D4F5-4FED-9F84-697124042C05}" destId="{F954DFA4-7D10-42A7-885E-1832E02BE94D}" srcOrd="5" destOrd="0" parTransId="{1132F8D0-7B10-4EA4-9D01-2A94616B16A9}" sibTransId="{8E75511B-6D9B-4371-B0AB-A70C6C429CEA}"/>
    <dgm:cxn modelId="{3B1089B9-63B7-4424-A8D4-96ACA7AC0AF6}" srcId="{F761F3F0-D4F5-4FED-9F84-697124042C05}" destId="{B3F8BCC5-5751-4454-A61D-1CE2F5451BD4}" srcOrd="6" destOrd="0" parTransId="{BFBEA3F5-BACB-4D7B-B8C6-529B35040736}" sibTransId="{192A8B7D-0EEE-4985-BA31-C236FB8BCB81}"/>
    <dgm:cxn modelId="{D7F212D3-554B-4F8F-9ABD-C0FEF11D4A59}" srcId="{F761F3F0-D4F5-4FED-9F84-697124042C05}" destId="{5C0DE9B2-BDEC-4028-A87A-323B96D19024}" srcOrd="0" destOrd="0" parTransId="{C3EF1133-4D68-4DBC-9F7A-556AB302422D}" sibTransId="{70D1B938-B9F0-412E-A154-3B6449379A28}"/>
    <dgm:cxn modelId="{8C9611DA-9D2E-41E6-A8A1-7D2B90548DC2}" srcId="{F761F3F0-D4F5-4FED-9F84-697124042C05}" destId="{6F1670F9-410D-482A-B0A6-528AA7330BCA}" srcOrd="1" destOrd="0" parTransId="{D8DA3A97-57AE-4CBF-A27E-866703B1E4E2}" sibTransId="{7C34D49B-D86E-4F5F-804C-6E20F9D6EA3D}"/>
    <dgm:cxn modelId="{59BCEBDA-B231-4BD7-95F0-889ABF844D21}" type="presOf" srcId="{5EE690B3-35EB-42D6-8F31-592993FF28CD}" destId="{A8952C95-E4DD-4664-93E1-13FE2F6BA420}" srcOrd="0" destOrd="0" presId="urn:microsoft.com/office/officeart/2008/layout/LinedList"/>
    <dgm:cxn modelId="{9CAD2DEA-9615-41E8-94F5-7A8F84D2EF8E}" type="presOf" srcId="{DC788A54-8810-40CD-AA86-A55183BE4059}" destId="{1CAF5182-2C6E-4C2F-8478-D22322863F7E}" srcOrd="0" destOrd="0" presId="urn:microsoft.com/office/officeart/2008/layout/LinedList"/>
    <dgm:cxn modelId="{9E0C577A-BF12-4228-99E7-D5B814745C15}" type="presParOf" srcId="{A8C7D03A-1DA2-4B0C-B82F-F77B5DE187AB}" destId="{6FED4431-38B2-4876-9F3F-08876EAFB887}" srcOrd="0" destOrd="0" presId="urn:microsoft.com/office/officeart/2008/layout/LinedList"/>
    <dgm:cxn modelId="{8941FCD8-ADAD-4426-AE71-2F6B0E0C752E}" type="presParOf" srcId="{A8C7D03A-1DA2-4B0C-B82F-F77B5DE187AB}" destId="{D1182CB0-D821-411A-B771-0D368129A6FD}" srcOrd="1" destOrd="0" presId="urn:microsoft.com/office/officeart/2008/layout/LinedList"/>
    <dgm:cxn modelId="{475A2FFE-C0D6-4B48-9EB2-FB20C51B09A9}" type="presParOf" srcId="{D1182CB0-D821-411A-B771-0D368129A6FD}" destId="{ED2847D2-5C2D-40C2-84EF-7B485D634C8D}" srcOrd="0" destOrd="0" presId="urn:microsoft.com/office/officeart/2008/layout/LinedList"/>
    <dgm:cxn modelId="{969F83E7-6DAE-481C-B64D-A9F0DAD8D66F}" type="presParOf" srcId="{D1182CB0-D821-411A-B771-0D368129A6FD}" destId="{43FB9A83-D0FB-4EA3-A0CB-8B0A0012BC26}" srcOrd="1" destOrd="0" presId="urn:microsoft.com/office/officeart/2008/layout/LinedList"/>
    <dgm:cxn modelId="{96BCA05B-BC58-433C-9FAC-8BC5411AA1AD}" type="presParOf" srcId="{A8C7D03A-1DA2-4B0C-B82F-F77B5DE187AB}" destId="{E443470C-D8E6-49A4-A690-808B17BFF4FF}" srcOrd="2" destOrd="0" presId="urn:microsoft.com/office/officeart/2008/layout/LinedList"/>
    <dgm:cxn modelId="{2D47E2AE-9550-4470-9490-C0E51D5BB2BA}" type="presParOf" srcId="{A8C7D03A-1DA2-4B0C-B82F-F77B5DE187AB}" destId="{6D3A4C1D-5830-4100-887A-FAA261FF0604}" srcOrd="3" destOrd="0" presId="urn:microsoft.com/office/officeart/2008/layout/LinedList"/>
    <dgm:cxn modelId="{9FCFD4A9-FBC6-4CE6-B5A7-667ACBE2DC7A}" type="presParOf" srcId="{6D3A4C1D-5830-4100-887A-FAA261FF0604}" destId="{08CEC063-5D20-4928-85DF-6A15FE570807}" srcOrd="0" destOrd="0" presId="urn:microsoft.com/office/officeart/2008/layout/LinedList"/>
    <dgm:cxn modelId="{12876E65-F5E9-49B4-B3E9-648C31C3471D}" type="presParOf" srcId="{6D3A4C1D-5830-4100-887A-FAA261FF0604}" destId="{6829F62B-6971-4D09-ACD2-4CE463C98BB7}" srcOrd="1" destOrd="0" presId="urn:microsoft.com/office/officeart/2008/layout/LinedList"/>
    <dgm:cxn modelId="{08EDE9EE-1415-47BD-8AF9-14411B06A1F9}" type="presParOf" srcId="{A8C7D03A-1DA2-4B0C-B82F-F77B5DE187AB}" destId="{4C98E698-16E9-497E-8559-39490EDB192A}" srcOrd="4" destOrd="0" presId="urn:microsoft.com/office/officeart/2008/layout/LinedList"/>
    <dgm:cxn modelId="{753E5216-734C-4118-A13E-97F19AEDA678}" type="presParOf" srcId="{A8C7D03A-1DA2-4B0C-B82F-F77B5DE187AB}" destId="{0B375B15-3877-4E52-9C53-8EF3661A7233}" srcOrd="5" destOrd="0" presId="urn:microsoft.com/office/officeart/2008/layout/LinedList"/>
    <dgm:cxn modelId="{12BB5D48-558C-4480-8CBC-4A280D945C5D}" type="presParOf" srcId="{0B375B15-3877-4E52-9C53-8EF3661A7233}" destId="{1CAF5182-2C6E-4C2F-8478-D22322863F7E}" srcOrd="0" destOrd="0" presId="urn:microsoft.com/office/officeart/2008/layout/LinedList"/>
    <dgm:cxn modelId="{69C47A6F-2F4B-4468-830E-7EC5EB7E8369}" type="presParOf" srcId="{0B375B15-3877-4E52-9C53-8EF3661A7233}" destId="{81294BFC-0AA1-42D9-A9F8-E32DB4515721}" srcOrd="1" destOrd="0" presId="urn:microsoft.com/office/officeart/2008/layout/LinedList"/>
    <dgm:cxn modelId="{96903996-5012-48A6-9151-2B7DA6C7F4FB}" type="presParOf" srcId="{A8C7D03A-1DA2-4B0C-B82F-F77B5DE187AB}" destId="{0F806F39-CDBB-4DD8-B049-A66520902F1B}" srcOrd="6" destOrd="0" presId="urn:microsoft.com/office/officeart/2008/layout/LinedList"/>
    <dgm:cxn modelId="{A0F27D4C-2673-4845-972B-09190A783B50}" type="presParOf" srcId="{A8C7D03A-1DA2-4B0C-B82F-F77B5DE187AB}" destId="{E87C4248-F82E-4FE9-A173-F432F7EAAB0B}" srcOrd="7" destOrd="0" presId="urn:microsoft.com/office/officeart/2008/layout/LinedList"/>
    <dgm:cxn modelId="{668584C3-0CD7-410F-9775-7D1EB6C1E1BA}" type="presParOf" srcId="{E87C4248-F82E-4FE9-A173-F432F7EAAB0B}" destId="{A8952C95-E4DD-4664-93E1-13FE2F6BA420}" srcOrd="0" destOrd="0" presId="urn:microsoft.com/office/officeart/2008/layout/LinedList"/>
    <dgm:cxn modelId="{12804C3B-3481-4708-A529-FCD0FA313754}" type="presParOf" srcId="{E87C4248-F82E-4FE9-A173-F432F7EAAB0B}" destId="{A0724B69-2162-45D6-8FD8-73C0DD6BEFD5}" srcOrd="1" destOrd="0" presId="urn:microsoft.com/office/officeart/2008/layout/LinedList"/>
    <dgm:cxn modelId="{FDEBE0FB-7CE7-4F60-828A-D69A07240C69}" type="presParOf" srcId="{A8C7D03A-1DA2-4B0C-B82F-F77B5DE187AB}" destId="{1BBB056F-C572-47AD-8B80-48BD153ACAE1}" srcOrd="8" destOrd="0" presId="urn:microsoft.com/office/officeart/2008/layout/LinedList"/>
    <dgm:cxn modelId="{547CB837-B62D-4C40-8B04-6221D15F3630}" type="presParOf" srcId="{A8C7D03A-1DA2-4B0C-B82F-F77B5DE187AB}" destId="{F2E3BC59-9289-482C-AB80-6EC459799467}" srcOrd="9" destOrd="0" presId="urn:microsoft.com/office/officeart/2008/layout/LinedList"/>
    <dgm:cxn modelId="{25915235-3784-4352-8D23-190B2F1A607E}" type="presParOf" srcId="{F2E3BC59-9289-482C-AB80-6EC459799467}" destId="{A0490A5E-C57E-4A3A-B538-C150F5FFF8F7}" srcOrd="0" destOrd="0" presId="urn:microsoft.com/office/officeart/2008/layout/LinedList"/>
    <dgm:cxn modelId="{11B36F9D-3AB0-4380-8078-44029760959D}" type="presParOf" srcId="{F2E3BC59-9289-482C-AB80-6EC459799467}" destId="{903E5478-1749-4EFC-AE54-D2BB2F0F5BE5}" srcOrd="1" destOrd="0" presId="urn:microsoft.com/office/officeart/2008/layout/LinedList"/>
    <dgm:cxn modelId="{6AB84FE3-D4CA-4633-85EC-B1E401208865}" type="presParOf" srcId="{A8C7D03A-1DA2-4B0C-B82F-F77B5DE187AB}" destId="{86E4DFFB-3321-4F3A-9D49-F4F31FDB5C3B}" srcOrd="10" destOrd="0" presId="urn:microsoft.com/office/officeart/2008/layout/LinedList"/>
    <dgm:cxn modelId="{F1471361-8DC1-421B-B58C-7841A6FBA916}" type="presParOf" srcId="{A8C7D03A-1DA2-4B0C-B82F-F77B5DE187AB}" destId="{EBE68730-6190-4498-BDD8-1C5606F1D5BD}" srcOrd="11" destOrd="0" presId="urn:microsoft.com/office/officeart/2008/layout/LinedList"/>
    <dgm:cxn modelId="{BE1A54B2-C933-4498-BC1C-7057DF13D3B4}" type="presParOf" srcId="{EBE68730-6190-4498-BDD8-1C5606F1D5BD}" destId="{51FDEE40-09B4-4699-A19A-1CCCCB752A6F}" srcOrd="0" destOrd="0" presId="urn:microsoft.com/office/officeart/2008/layout/LinedList"/>
    <dgm:cxn modelId="{22A40911-7BE2-4CBC-9DC6-538B3C0C3939}" type="presParOf" srcId="{EBE68730-6190-4498-BDD8-1C5606F1D5BD}" destId="{0AD77AFC-AE5C-4118-B21A-52B099915C01}" srcOrd="1" destOrd="0" presId="urn:microsoft.com/office/officeart/2008/layout/LinedList"/>
    <dgm:cxn modelId="{64775B37-1EF8-4179-AC3C-F05945ED2AB2}" type="presParOf" srcId="{A8C7D03A-1DA2-4B0C-B82F-F77B5DE187AB}" destId="{FAFD233B-3F65-4AFF-BCB1-C8736775AAC9}" srcOrd="12" destOrd="0" presId="urn:microsoft.com/office/officeart/2008/layout/LinedList"/>
    <dgm:cxn modelId="{4D474234-CB53-4B0A-9457-C6437C6EE15E}" type="presParOf" srcId="{A8C7D03A-1DA2-4B0C-B82F-F77B5DE187AB}" destId="{C5CCDAD7-EF5F-43BA-9459-11D8EF537CC1}" srcOrd="13" destOrd="0" presId="urn:microsoft.com/office/officeart/2008/layout/LinedList"/>
    <dgm:cxn modelId="{3E5D34CA-7022-413A-8AD8-0D1D271C2FF0}" type="presParOf" srcId="{C5CCDAD7-EF5F-43BA-9459-11D8EF537CC1}" destId="{F252B691-CEF3-4A38-A827-DD35DD468977}" srcOrd="0" destOrd="0" presId="urn:microsoft.com/office/officeart/2008/layout/LinedList"/>
    <dgm:cxn modelId="{2BCC4FE2-A829-4AED-93F7-038DE1034714}" type="presParOf" srcId="{C5CCDAD7-EF5F-43BA-9459-11D8EF537CC1}" destId="{F776F9EA-C1C2-41CD-8D9D-5E86CC7A537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B17B16-1802-46E4-9F7D-50A2DF01E26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EABECD8-D455-4319-8FF4-C2EE5129454B}">
      <dgm:prSet custT="1"/>
      <dgm:spPr/>
      <dgm:t>
        <a:bodyPr/>
        <a:lstStyle/>
        <a:p>
          <a:pPr>
            <a:lnSpc>
              <a:spcPct val="100000"/>
            </a:lnSpc>
          </a:pPr>
          <a:r>
            <a:rPr lang="tr-TR" sz="2600" dirty="0">
              <a:latin typeface="Aptos" panose="020B0004020202020204" pitchFamily="34" charset="0"/>
            </a:rPr>
            <a:t>Günümüzde dijital güvenlik alışkanlıkları her zamankinden daha önemli hale geldi.</a:t>
          </a:r>
          <a:endParaRPr lang="en-US" sz="2600" dirty="0">
            <a:latin typeface="Aptos" panose="020B0004020202020204" pitchFamily="34" charset="0"/>
          </a:endParaRPr>
        </a:p>
      </dgm:t>
    </dgm:pt>
    <dgm:pt modelId="{77C9DEE0-5EB0-4EDD-8FF0-4D89016CD25A}" type="parTrans" cxnId="{E7761F84-3810-440A-A1B8-3087460895FA}">
      <dgm:prSet/>
      <dgm:spPr/>
      <dgm:t>
        <a:bodyPr/>
        <a:lstStyle/>
        <a:p>
          <a:endParaRPr lang="en-US"/>
        </a:p>
      </dgm:t>
    </dgm:pt>
    <dgm:pt modelId="{BE0A93C3-44AC-41B9-8137-AF79CBD19F65}" type="sibTrans" cxnId="{E7761F84-3810-440A-A1B8-3087460895FA}">
      <dgm:prSet/>
      <dgm:spPr/>
      <dgm:t>
        <a:bodyPr/>
        <a:lstStyle/>
        <a:p>
          <a:endParaRPr lang="en-US"/>
        </a:p>
      </dgm:t>
    </dgm:pt>
    <dgm:pt modelId="{B86FD1F9-60AF-4E92-85B6-C2039899D794}">
      <dgm:prSet custT="1"/>
      <dgm:spPr/>
      <dgm:t>
        <a:bodyPr/>
        <a:lstStyle/>
        <a:p>
          <a:pPr>
            <a:lnSpc>
              <a:spcPct val="100000"/>
            </a:lnSpc>
          </a:pPr>
          <a:r>
            <a:rPr lang="tr-TR" sz="2400" dirty="0">
              <a:solidFill>
                <a:schemeClr val="tx1"/>
              </a:solidFill>
              <a:latin typeface="Aptos" panose="020B0004020202020204" pitchFamily="34" charset="0"/>
            </a:rPr>
            <a:t>Güçlü parolalar kullanmak, iki faktörlü kimlik doğrulamayı etkinleştirmek ve yazılımları düzenli olarak güncellemek gibi güçlü dijital güvenlik alışkanlıkları geliştirerek siber saldırı riskini önemli ölçüde azaltabiliriz.</a:t>
          </a:r>
          <a:endParaRPr lang="en-US" sz="2400" dirty="0">
            <a:solidFill>
              <a:schemeClr val="tx1"/>
            </a:solidFill>
            <a:latin typeface="Aptos" panose="020B0004020202020204" pitchFamily="34" charset="0"/>
          </a:endParaRPr>
        </a:p>
      </dgm:t>
    </dgm:pt>
    <dgm:pt modelId="{B899E903-DDDC-4DAA-A42C-5F513F0AD41A}" type="parTrans" cxnId="{02CE6C79-CB3D-41BF-AB59-9BF49A251B0C}">
      <dgm:prSet/>
      <dgm:spPr/>
      <dgm:t>
        <a:bodyPr/>
        <a:lstStyle/>
        <a:p>
          <a:endParaRPr lang="en-US"/>
        </a:p>
      </dgm:t>
    </dgm:pt>
    <dgm:pt modelId="{A0FA3DFA-E61E-4743-B176-DEE2C8607848}" type="sibTrans" cxnId="{02CE6C79-CB3D-41BF-AB59-9BF49A251B0C}">
      <dgm:prSet/>
      <dgm:spPr/>
      <dgm:t>
        <a:bodyPr/>
        <a:lstStyle/>
        <a:p>
          <a:endParaRPr lang="en-US"/>
        </a:p>
      </dgm:t>
    </dgm:pt>
    <dgm:pt modelId="{9D08EBA8-9757-4B1C-A668-7D56EC487579}" type="pres">
      <dgm:prSet presAssocID="{2DB17B16-1802-46E4-9F7D-50A2DF01E262}" presName="root" presStyleCnt="0">
        <dgm:presLayoutVars>
          <dgm:dir/>
          <dgm:resizeHandles val="exact"/>
        </dgm:presLayoutVars>
      </dgm:prSet>
      <dgm:spPr/>
    </dgm:pt>
    <dgm:pt modelId="{E44C317D-AF0A-4BFA-874C-B51FD043C662}" type="pres">
      <dgm:prSet presAssocID="{7EABECD8-D455-4319-8FF4-C2EE5129454B}" presName="compNode" presStyleCnt="0"/>
      <dgm:spPr/>
    </dgm:pt>
    <dgm:pt modelId="{DD7613B7-8524-4696-97EB-553388BE4A2E}" type="pres">
      <dgm:prSet presAssocID="{7EABECD8-D455-4319-8FF4-C2EE5129454B}" presName="bgRect" presStyleLbl="bgShp" presStyleIdx="0" presStyleCnt="2" custLinFactNeighborX="-690" custLinFactNeighborY="1619"/>
      <dgm:spPr/>
    </dgm:pt>
    <dgm:pt modelId="{C30DF1B2-F37F-4977-A83F-C68B1482F247}" type="pres">
      <dgm:prSet presAssocID="{7EABECD8-D455-4319-8FF4-C2EE5129454B}" presName="icon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čiteľ"/>
        </a:ext>
      </dgm:extLst>
    </dgm:pt>
    <dgm:pt modelId="{7752C616-D861-4E2D-89D5-D95999FED2D6}" type="pres">
      <dgm:prSet presAssocID="{7EABECD8-D455-4319-8FF4-C2EE5129454B}" presName="spaceRect" presStyleCnt="0"/>
      <dgm:spPr/>
    </dgm:pt>
    <dgm:pt modelId="{ED001D07-F4F4-4E34-8E58-9617D287011F}" type="pres">
      <dgm:prSet presAssocID="{7EABECD8-D455-4319-8FF4-C2EE5129454B}" presName="parTx" presStyleLbl="revTx" presStyleIdx="0" presStyleCnt="2">
        <dgm:presLayoutVars>
          <dgm:chMax val="0"/>
          <dgm:chPref val="0"/>
        </dgm:presLayoutVars>
      </dgm:prSet>
      <dgm:spPr/>
    </dgm:pt>
    <dgm:pt modelId="{2B8B12FC-271C-4FB7-AA0A-70EFFD894511}" type="pres">
      <dgm:prSet presAssocID="{BE0A93C3-44AC-41B9-8137-AF79CBD19F65}" presName="sibTrans" presStyleCnt="0"/>
      <dgm:spPr/>
    </dgm:pt>
    <dgm:pt modelId="{DFFF0108-41F4-43CD-97B8-D516D2C12455}" type="pres">
      <dgm:prSet presAssocID="{B86FD1F9-60AF-4E92-85B6-C2039899D794}" presName="compNode" presStyleCnt="0"/>
      <dgm:spPr/>
    </dgm:pt>
    <dgm:pt modelId="{C4E9ED3C-7BA5-44DA-B485-7992C21B656E}" type="pres">
      <dgm:prSet presAssocID="{B86FD1F9-60AF-4E92-85B6-C2039899D794}" presName="bgRect" presStyleLbl="bgShp" presStyleIdx="1" presStyleCnt="2"/>
      <dgm:spPr/>
    </dgm:pt>
    <dgm:pt modelId="{5C34206F-EB45-4DC3-8F16-DE3603D6F2D8}" type="pres">
      <dgm:prSet presAssocID="{B86FD1F9-60AF-4E92-85B6-C2039899D794}" presName="iconRect" presStyleLbl="node1" presStyleIdx="1" presStyleCnt="2"/>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ipojenia"/>
        </a:ext>
      </dgm:extLst>
    </dgm:pt>
    <dgm:pt modelId="{E7B6BEC0-AE40-4865-9FAD-91D6181EE047}" type="pres">
      <dgm:prSet presAssocID="{B86FD1F9-60AF-4E92-85B6-C2039899D794}" presName="spaceRect" presStyleCnt="0"/>
      <dgm:spPr/>
    </dgm:pt>
    <dgm:pt modelId="{5D256FB3-E2D8-4979-A2CD-862D1E70B6BE}" type="pres">
      <dgm:prSet presAssocID="{B86FD1F9-60AF-4E92-85B6-C2039899D794}" presName="parTx" presStyleLbl="revTx" presStyleIdx="1" presStyleCnt="2">
        <dgm:presLayoutVars>
          <dgm:chMax val="0"/>
          <dgm:chPref val="0"/>
        </dgm:presLayoutVars>
      </dgm:prSet>
      <dgm:spPr/>
    </dgm:pt>
  </dgm:ptLst>
  <dgm:cxnLst>
    <dgm:cxn modelId="{02CE6C79-CB3D-41BF-AB59-9BF49A251B0C}" srcId="{2DB17B16-1802-46E4-9F7D-50A2DF01E262}" destId="{B86FD1F9-60AF-4E92-85B6-C2039899D794}" srcOrd="1" destOrd="0" parTransId="{B899E903-DDDC-4DAA-A42C-5F513F0AD41A}" sibTransId="{A0FA3DFA-E61E-4743-B176-DEE2C8607848}"/>
    <dgm:cxn modelId="{E7761F84-3810-440A-A1B8-3087460895FA}" srcId="{2DB17B16-1802-46E4-9F7D-50A2DF01E262}" destId="{7EABECD8-D455-4319-8FF4-C2EE5129454B}" srcOrd="0" destOrd="0" parTransId="{77C9DEE0-5EB0-4EDD-8FF0-4D89016CD25A}" sibTransId="{BE0A93C3-44AC-41B9-8137-AF79CBD19F65}"/>
    <dgm:cxn modelId="{BE85968E-54F5-499D-AC20-2C0D9E4779E5}" type="presOf" srcId="{7EABECD8-D455-4319-8FF4-C2EE5129454B}" destId="{ED001D07-F4F4-4E34-8E58-9617D287011F}" srcOrd="0" destOrd="0" presId="urn:microsoft.com/office/officeart/2018/2/layout/IconVerticalSolidList"/>
    <dgm:cxn modelId="{D6537EDB-311D-4CF2-9C90-69FC569639FE}" type="presOf" srcId="{2DB17B16-1802-46E4-9F7D-50A2DF01E262}" destId="{9D08EBA8-9757-4B1C-A668-7D56EC487579}" srcOrd="0" destOrd="0" presId="urn:microsoft.com/office/officeart/2018/2/layout/IconVerticalSolidList"/>
    <dgm:cxn modelId="{7034F5E8-36F7-4CF9-9242-A85B7C973850}" type="presOf" srcId="{B86FD1F9-60AF-4E92-85B6-C2039899D794}" destId="{5D256FB3-E2D8-4979-A2CD-862D1E70B6BE}" srcOrd="0" destOrd="0" presId="urn:microsoft.com/office/officeart/2018/2/layout/IconVerticalSolidList"/>
    <dgm:cxn modelId="{854874DB-E7A8-41A7-BFB4-0923A53314AB}" type="presParOf" srcId="{9D08EBA8-9757-4B1C-A668-7D56EC487579}" destId="{E44C317D-AF0A-4BFA-874C-B51FD043C662}" srcOrd="0" destOrd="0" presId="urn:microsoft.com/office/officeart/2018/2/layout/IconVerticalSolidList"/>
    <dgm:cxn modelId="{728890F1-7523-499A-8177-E0F7F580CAA2}" type="presParOf" srcId="{E44C317D-AF0A-4BFA-874C-B51FD043C662}" destId="{DD7613B7-8524-4696-97EB-553388BE4A2E}" srcOrd="0" destOrd="0" presId="urn:microsoft.com/office/officeart/2018/2/layout/IconVerticalSolidList"/>
    <dgm:cxn modelId="{2D34A50A-9886-430D-91CB-22E013432E59}" type="presParOf" srcId="{E44C317D-AF0A-4BFA-874C-B51FD043C662}" destId="{C30DF1B2-F37F-4977-A83F-C68B1482F247}" srcOrd="1" destOrd="0" presId="urn:microsoft.com/office/officeart/2018/2/layout/IconVerticalSolidList"/>
    <dgm:cxn modelId="{0D5B74A3-5F2D-42A3-A363-F9683EC444F7}" type="presParOf" srcId="{E44C317D-AF0A-4BFA-874C-B51FD043C662}" destId="{7752C616-D861-4E2D-89D5-D95999FED2D6}" srcOrd="2" destOrd="0" presId="urn:microsoft.com/office/officeart/2018/2/layout/IconVerticalSolidList"/>
    <dgm:cxn modelId="{5DA2E1B7-7EB5-4A9D-8918-50300D1BE99E}" type="presParOf" srcId="{E44C317D-AF0A-4BFA-874C-B51FD043C662}" destId="{ED001D07-F4F4-4E34-8E58-9617D287011F}" srcOrd="3" destOrd="0" presId="urn:microsoft.com/office/officeart/2018/2/layout/IconVerticalSolidList"/>
    <dgm:cxn modelId="{9F5D6CB5-4B30-48AA-816D-E638573833D3}" type="presParOf" srcId="{9D08EBA8-9757-4B1C-A668-7D56EC487579}" destId="{2B8B12FC-271C-4FB7-AA0A-70EFFD894511}" srcOrd="1" destOrd="0" presId="urn:microsoft.com/office/officeart/2018/2/layout/IconVerticalSolidList"/>
    <dgm:cxn modelId="{D1E01A4D-134E-4120-9E1B-159F840F89CA}" type="presParOf" srcId="{9D08EBA8-9757-4B1C-A668-7D56EC487579}" destId="{DFFF0108-41F4-43CD-97B8-D516D2C12455}" srcOrd="2" destOrd="0" presId="urn:microsoft.com/office/officeart/2018/2/layout/IconVerticalSolidList"/>
    <dgm:cxn modelId="{59AE29FA-ABDF-4DF1-96A6-21EE937E3A2F}" type="presParOf" srcId="{DFFF0108-41F4-43CD-97B8-D516D2C12455}" destId="{C4E9ED3C-7BA5-44DA-B485-7992C21B656E}" srcOrd="0" destOrd="0" presId="urn:microsoft.com/office/officeart/2018/2/layout/IconVerticalSolidList"/>
    <dgm:cxn modelId="{37C40F12-760E-49F4-BA43-76A2083855A6}" type="presParOf" srcId="{DFFF0108-41F4-43CD-97B8-D516D2C12455}" destId="{5C34206F-EB45-4DC3-8F16-DE3603D6F2D8}" srcOrd="1" destOrd="0" presId="urn:microsoft.com/office/officeart/2018/2/layout/IconVerticalSolidList"/>
    <dgm:cxn modelId="{510ADFE0-3ACC-4EB9-B1F8-63DFA944C072}" type="presParOf" srcId="{DFFF0108-41F4-43CD-97B8-D516D2C12455}" destId="{E7B6BEC0-AE40-4865-9FAD-91D6181EE047}" srcOrd="2" destOrd="0" presId="urn:microsoft.com/office/officeart/2018/2/layout/IconVerticalSolidList"/>
    <dgm:cxn modelId="{9BB46E14-149D-43BD-9111-ECEC8C98ABFA}" type="presParOf" srcId="{DFFF0108-41F4-43CD-97B8-D516D2C12455}" destId="{5D256FB3-E2D8-4979-A2CD-862D1E70B6B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61F3F0-D4F5-4FED-9F84-697124042C0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DE9B2-BDEC-4028-A87A-323B96D19024}">
      <dgm:prSet custT="1"/>
      <dgm:spPr/>
      <dgm:t>
        <a:bodyPr/>
        <a:lstStyle/>
        <a:p>
          <a:r>
            <a:rPr lang="tr-TR" sz="2200" b="0" dirty="0">
              <a:solidFill>
                <a:schemeClr val="tx1"/>
              </a:solidFill>
              <a:latin typeface="Aptos" panose="020B0004020202020204" pitchFamily="34" charset="0"/>
            </a:rPr>
            <a:t>Çevrimiçi hesaplarınızın her birinin güçlü ve benzersiz bir parolaya sahip olduğundan emin olun.</a:t>
          </a:r>
          <a:endParaRPr lang="en-US" sz="2200" b="0" dirty="0">
            <a:solidFill>
              <a:schemeClr val="tx1"/>
            </a:solidFill>
          </a:endParaRPr>
        </a:p>
      </dgm:t>
    </dgm:pt>
    <dgm:pt modelId="{C3EF1133-4D68-4DBC-9F7A-556AB302422D}" type="parTrans" cxnId="{D7F212D3-554B-4F8F-9ABD-C0FEF11D4A59}">
      <dgm:prSet/>
      <dgm:spPr/>
      <dgm:t>
        <a:bodyPr/>
        <a:lstStyle/>
        <a:p>
          <a:endParaRPr lang="en-US" sz="2400"/>
        </a:p>
      </dgm:t>
    </dgm:pt>
    <dgm:pt modelId="{70D1B938-B9F0-412E-A154-3B6449379A28}" type="sibTrans" cxnId="{D7F212D3-554B-4F8F-9ABD-C0FEF11D4A59}">
      <dgm:prSet/>
      <dgm:spPr/>
      <dgm:t>
        <a:bodyPr/>
        <a:lstStyle/>
        <a:p>
          <a:endParaRPr lang="en-US" sz="2400"/>
        </a:p>
      </dgm:t>
    </dgm:pt>
    <dgm:pt modelId="{6F1670F9-410D-482A-B0A6-528AA7330BCA}">
      <dgm:prSet custT="1"/>
      <dgm:spPr/>
      <dgm:t>
        <a:bodyPr/>
        <a:lstStyle/>
        <a:p>
          <a:r>
            <a:rPr lang="tr-TR" sz="2200" b="0" dirty="0">
              <a:solidFill>
                <a:schemeClr val="tx1"/>
              </a:solidFill>
              <a:latin typeface="Aptos" panose="020B0004020202020204" pitchFamily="34" charset="0"/>
            </a:rPr>
            <a:t>İşletim sisteminizi, tarayıcılarınızı ve diğer yazılımlarınızı düzenli olarak güncelleyin.</a:t>
          </a:r>
          <a:endParaRPr lang="en-US" sz="2200" b="0" dirty="0">
            <a:solidFill>
              <a:schemeClr val="tx1"/>
            </a:solidFill>
          </a:endParaRPr>
        </a:p>
      </dgm:t>
    </dgm:pt>
    <dgm:pt modelId="{D8DA3A97-57AE-4CBF-A27E-866703B1E4E2}" type="parTrans" cxnId="{8C9611DA-9D2E-41E6-A8A1-7D2B90548DC2}">
      <dgm:prSet/>
      <dgm:spPr/>
      <dgm:t>
        <a:bodyPr/>
        <a:lstStyle/>
        <a:p>
          <a:endParaRPr lang="en-US" sz="2400"/>
        </a:p>
      </dgm:t>
    </dgm:pt>
    <dgm:pt modelId="{7C34D49B-D86E-4F5F-804C-6E20F9D6EA3D}" type="sibTrans" cxnId="{8C9611DA-9D2E-41E6-A8A1-7D2B90548DC2}">
      <dgm:prSet/>
      <dgm:spPr/>
      <dgm:t>
        <a:bodyPr/>
        <a:lstStyle/>
        <a:p>
          <a:endParaRPr lang="en-US" sz="2400"/>
        </a:p>
      </dgm:t>
    </dgm:pt>
    <dgm:pt modelId="{DC788A54-8810-40CD-AA86-A55183BE4059}">
      <dgm:prSet custT="1"/>
      <dgm:spPr/>
      <dgm:t>
        <a:bodyPr/>
        <a:lstStyle/>
        <a:p>
          <a:r>
            <a:rPr lang="tr-TR" sz="2200" b="0" dirty="0">
              <a:solidFill>
                <a:schemeClr val="tx1"/>
              </a:solidFill>
              <a:latin typeface="Aptos" panose="020B0004020202020204" pitchFamily="34" charset="0"/>
            </a:rPr>
            <a:t>Bilinmeyen veya şüpheli e-postalardaki bağlantılara tıkladığınızda veya ekleri indirdiğinizde dikkatli olun.</a:t>
          </a:r>
          <a:endParaRPr lang="en-US" sz="2200" b="0" dirty="0">
            <a:solidFill>
              <a:schemeClr val="tx1"/>
            </a:solidFill>
          </a:endParaRPr>
        </a:p>
      </dgm:t>
    </dgm:pt>
    <dgm:pt modelId="{54A9B7B3-D447-4156-BF15-EC638E06FB15}" type="parTrans" cxnId="{16B4AA96-7710-4018-9E67-FF9E1E12D32C}">
      <dgm:prSet/>
      <dgm:spPr/>
      <dgm:t>
        <a:bodyPr/>
        <a:lstStyle/>
        <a:p>
          <a:endParaRPr lang="en-US" sz="2400"/>
        </a:p>
      </dgm:t>
    </dgm:pt>
    <dgm:pt modelId="{2BF077DD-3503-4F58-BBBF-4389219E4724}" type="sibTrans" cxnId="{16B4AA96-7710-4018-9E67-FF9E1E12D32C}">
      <dgm:prSet/>
      <dgm:spPr/>
      <dgm:t>
        <a:bodyPr/>
        <a:lstStyle/>
        <a:p>
          <a:endParaRPr lang="en-US" sz="2400"/>
        </a:p>
      </dgm:t>
    </dgm:pt>
    <dgm:pt modelId="{5EE690B3-35EB-42D6-8F31-592993FF28CD}">
      <dgm:prSet custT="1"/>
      <dgm:spPr/>
      <dgm:t>
        <a:bodyPr/>
        <a:lstStyle/>
        <a:p>
          <a:r>
            <a:rPr lang="tr-TR" sz="2200" b="0" dirty="0">
              <a:solidFill>
                <a:schemeClr val="tx1"/>
              </a:solidFill>
              <a:latin typeface="Aptos" panose="020B0004020202020204" pitchFamily="34" charset="0"/>
            </a:rPr>
            <a:t>Ev Wi-Fi ağınız için güçlü bir parola kullanın ve varsayılan yönlendirici adını ve parolasını kullanmaktan kaçının</a:t>
          </a:r>
          <a:r>
            <a:rPr lang="en-US" sz="2200" b="0" dirty="0">
              <a:solidFill>
                <a:schemeClr val="tx1"/>
              </a:solidFill>
              <a:latin typeface="Aptos" panose="020B0004020202020204" pitchFamily="34" charset="0"/>
            </a:rPr>
            <a:t>. </a:t>
          </a:r>
          <a:endParaRPr lang="en-US" sz="2200" b="0" dirty="0">
            <a:solidFill>
              <a:schemeClr val="tx1"/>
            </a:solidFill>
          </a:endParaRPr>
        </a:p>
      </dgm:t>
    </dgm:pt>
    <dgm:pt modelId="{1EEE56C3-4F92-4EB0-9D5E-AC5CA0F1159D}" type="parTrans" cxnId="{39D0D84D-2315-4A09-A32E-E724CD17B276}">
      <dgm:prSet/>
      <dgm:spPr/>
      <dgm:t>
        <a:bodyPr/>
        <a:lstStyle/>
        <a:p>
          <a:endParaRPr lang="en-US" sz="2400"/>
        </a:p>
      </dgm:t>
    </dgm:pt>
    <dgm:pt modelId="{56E65A50-CE99-41B7-A0F0-B03DB829434F}" type="sibTrans" cxnId="{39D0D84D-2315-4A09-A32E-E724CD17B276}">
      <dgm:prSet/>
      <dgm:spPr/>
      <dgm:t>
        <a:bodyPr/>
        <a:lstStyle/>
        <a:p>
          <a:endParaRPr lang="en-US" sz="2400"/>
        </a:p>
      </dgm:t>
    </dgm:pt>
    <dgm:pt modelId="{10089A96-4B23-4F3C-970F-428F20491944}">
      <dgm:prSet custT="1"/>
      <dgm:spPr/>
      <dgm:t>
        <a:bodyPr/>
        <a:lstStyle/>
        <a:p>
          <a:r>
            <a:rPr lang="sk-SK" sz="2200" dirty="0" err="1">
              <a:latin typeface="Aptos" panose="020B0004020202020204" pitchFamily="34" charset="0"/>
            </a:rPr>
            <a:t>Önemli</a:t>
          </a:r>
          <a:r>
            <a:rPr lang="sk-SK" sz="2200" dirty="0">
              <a:latin typeface="Aptos" panose="020B0004020202020204" pitchFamily="34" charset="0"/>
            </a:rPr>
            <a:t> </a:t>
          </a:r>
          <a:r>
            <a:rPr lang="sk-SK" sz="2200" dirty="0" err="1">
              <a:latin typeface="Aptos" panose="020B0004020202020204" pitchFamily="34" charset="0"/>
            </a:rPr>
            <a:t>verilerinizi</a:t>
          </a:r>
          <a:r>
            <a:rPr lang="sk-SK" sz="2200" dirty="0">
              <a:latin typeface="Aptos" panose="020B0004020202020204" pitchFamily="34" charset="0"/>
            </a:rPr>
            <a:t> </a:t>
          </a:r>
          <a:r>
            <a:rPr lang="sk-SK" sz="2200" dirty="0" err="1">
              <a:latin typeface="Aptos" panose="020B0004020202020204" pitchFamily="34" charset="0"/>
            </a:rPr>
            <a:t>düzenli</a:t>
          </a:r>
          <a:r>
            <a:rPr lang="sk-SK" sz="2200" dirty="0">
              <a:latin typeface="Aptos" panose="020B0004020202020204" pitchFamily="34" charset="0"/>
            </a:rPr>
            <a:t> </a:t>
          </a:r>
          <a:r>
            <a:rPr lang="sk-SK" sz="2200" dirty="0" err="1">
              <a:latin typeface="Aptos" panose="020B0004020202020204" pitchFamily="34" charset="0"/>
            </a:rPr>
            <a:t>olarak</a:t>
          </a:r>
          <a:r>
            <a:rPr lang="sk-SK" sz="2200" dirty="0">
              <a:latin typeface="Aptos" panose="020B0004020202020204" pitchFamily="34" charset="0"/>
            </a:rPr>
            <a:t> </a:t>
          </a:r>
          <a:r>
            <a:rPr lang="sk-SK" sz="2200" dirty="0" err="1">
              <a:latin typeface="Aptos" panose="020B0004020202020204" pitchFamily="34" charset="0"/>
            </a:rPr>
            <a:t>harici</a:t>
          </a:r>
          <a:r>
            <a:rPr lang="sk-SK" sz="2200" dirty="0">
              <a:latin typeface="Aptos" panose="020B0004020202020204" pitchFamily="34" charset="0"/>
            </a:rPr>
            <a:t> </a:t>
          </a:r>
          <a:r>
            <a:rPr lang="sk-SK" sz="2200" dirty="0" err="1">
              <a:latin typeface="Aptos" panose="020B0004020202020204" pitchFamily="34" charset="0"/>
            </a:rPr>
            <a:t>bir</a:t>
          </a:r>
          <a:r>
            <a:rPr lang="sk-SK" sz="2200" dirty="0">
              <a:latin typeface="Aptos" panose="020B0004020202020204" pitchFamily="34" charset="0"/>
            </a:rPr>
            <a:t> </a:t>
          </a:r>
          <a:r>
            <a:rPr lang="sk-SK" sz="2200" dirty="0" err="1">
              <a:latin typeface="Aptos" panose="020B0004020202020204" pitchFamily="34" charset="0"/>
            </a:rPr>
            <a:t>sabit</a:t>
          </a:r>
          <a:r>
            <a:rPr lang="sk-SK" sz="2200" dirty="0">
              <a:latin typeface="Aptos" panose="020B0004020202020204" pitchFamily="34" charset="0"/>
            </a:rPr>
            <a:t> </a:t>
          </a:r>
          <a:r>
            <a:rPr lang="sk-SK" sz="2200" dirty="0" err="1">
              <a:latin typeface="Aptos" panose="020B0004020202020204" pitchFamily="34" charset="0"/>
            </a:rPr>
            <a:t>sürücüye</a:t>
          </a:r>
          <a:r>
            <a:rPr lang="sk-SK" sz="2200" dirty="0">
              <a:latin typeface="Aptos" panose="020B0004020202020204" pitchFamily="34" charset="0"/>
            </a:rPr>
            <a:t> </a:t>
          </a:r>
          <a:r>
            <a:rPr lang="sk-SK" sz="2200" dirty="0" err="1">
              <a:latin typeface="Aptos" panose="020B0004020202020204" pitchFamily="34" charset="0"/>
            </a:rPr>
            <a:t>veya</a:t>
          </a:r>
          <a:r>
            <a:rPr lang="sk-SK" sz="2200" dirty="0">
              <a:latin typeface="Aptos" panose="020B0004020202020204" pitchFamily="34" charset="0"/>
            </a:rPr>
            <a:t> </a:t>
          </a:r>
          <a:r>
            <a:rPr lang="sk-SK" sz="2200" dirty="0" err="1">
              <a:latin typeface="Aptos" panose="020B0004020202020204" pitchFamily="34" charset="0"/>
            </a:rPr>
            <a:t>güvenli</a:t>
          </a:r>
          <a:r>
            <a:rPr lang="sk-SK" sz="2200" dirty="0">
              <a:latin typeface="Aptos" panose="020B0004020202020204" pitchFamily="34" charset="0"/>
            </a:rPr>
            <a:t> </a:t>
          </a:r>
          <a:r>
            <a:rPr lang="sk-SK" sz="2200" dirty="0" err="1">
              <a:latin typeface="Aptos" panose="020B0004020202020204" pitchFamily="34" charset="0"/>
            </a:rPr>
            <a:t>bir</a:t>
          </a:r>
          <a:r>
            <a:rPr lang="sk-SK" sz="2200" dirty="0">
              <a:latin typeface="Aptos" panose="020B0004020202020204" pitchFamily="34" charset="0"/>
            </a:rPr>
            <a:t> </a:t>
          </a:r>
          <a:r>
            <a:rPr lang="sk-SK" sz="2200" dirty="0" err="1">
              <a:latin typeface="Aptos" panose="020B0004020202020204" pitchFamily="34" charset="0"/>
            </a:rPr>
            <a:t>bulut</a:t>
          </a:r>
          <a:r>
            <a:rPr lang="sk-SK" sz="2200" dirty="0">
              <a:latin typeface="Aptos" panose="020B0004020202020204" pitchFamily="34" charset="0"/>
            </a:rPr>
            <a:t> </a:t>
          </a:r>
          <a:r>
            <a:rPr lang="sk-SK" sz="2200" dirty="0" err="1">
              <a:latin typeface="Aptos" panose="020B0004020202020204" pitchFamily="34" charset="0"/>
            </a:rPr>
            <a:t>hizmetine</a:t>
          </a:r>
          <a:r>
            <a:rPr lang="sk-SK" sz="2200" dirty="0">
              <a:latin typeface="Aptos" panose="020B0004020202020204" pitchFamily="34" charset="0"/>
            </a:rPr>
            <a:t> </a:t>
          </a:r>
          <a:r>
            <a:rPr lang="sk-SK" sz="2200" dirty="0" err="1">
              <a:latin typeface="Aptos" panose="020B0004020202020204" pitchFamily="34" charset="0"/>
            </a:rPr>
            <a:t>yedekleyin</a:t>
          </a:r>
          <a:r>
            <a:rPr lang="sk-SK" sz="2200" dirty="0">
              <a:latin typeface="Aptos" panose="020B0004020202020204" pitchFamily="34" charset="0"/>
            </a:rPr>
            <a:t>.</a:t>
          </a:r>
        </a:p>
        <a:p>
          <a:endParaRPr lang="en-US" sz="2200" dirty="0"/>
        </a:p>
      </dgm:t>
    </dgm:pt>
    <dgm:pt modelId="{F54408C5-7684-41BA-BBA8-988AC25EFFAF}" type="parTrans" cxnId="{5409FD9D-1C02-4648-8B3B-E73A258BE810}">
      <dgm:prSet/>
      <dgm:spPr/>
      <dgm:t>
        <a:bodyPr/>
        <a:lstStyle/>
        <a:p>
          <a:endParaRPr lang="en-US" sz="2400"/>
        </a:p>
      </dgm:t>
    </dgm:pt>
    <dgm:pt modelId="{DBDDC964-6C0C-4401-9CDF-5FF7DA6E6C6A}" type="sibTrans" cxnId="{5409FD9D-1C02-4648-8B3B-E73A258BE810}">
      <dgm:prSet/>
      <dgm:spPr/>
      <dgm:t>
        <a:bodyPr/>
        <a:lstStyle/>
        <a:p>
          <a:endParaRPr lang="en-US" sz="2400"/>
        </a:p>
      </dgm:t>
    </dgm:pt>
    <dgm:pt modelId="{F954DFA4-7D10-42A7-885E-1832E02BE94D}">
      <dgm:prSet custT="1"/>
      <dgm:spPr/>
      <dgm:t>
        <a:bodyPr/>
        <a:lstStyle/>
        <a:p>
          <a:r>
            <a:rPr lang="sk-SK" sz="2200" dirty="0" err="1">
              <a:latin typeface="Aptos" panose="020B0004020202020204" pitchFamily="34" charset="0"/>
            </a:rPr>
            <a:t>Şüpheli</a:t>
          </a:r>
          <a:r>
            <a:rPr lang="sk-SK" sz="2200" dirty="0">
              <a:latin typeface="Aptos" panose="020B0004020202020204" pitchFamily="34" charset="0"/>
            </a:rPr>
            <a:t> </a:t>
          </a:r>
          <a:r>
            <a:rPr lang="sk-SK" sz="2200" dirty="0" err="1">
              <a:latin typeface="Aptos" panose="020B0004020202020204" pitchFamily="34" charset="0"/>
            </a:rPr>
            <a:t>bir</a:t>
          </a:r>
          <a:r>
            <a:rPr lang="sk-SK" sz="2200" dirty="0">
              <a:latin typeface="Aptos" panose="020B0004020202020204" pitchFamily="34" charset="0"/>
            </a:rPr>
            <a:t> </a:t>
          </a:r>
          <a:r>
            <a:rPr lang="sk-SK" sz="2200" dirty="0" err="1">
              <a:latin typeface="Aptos" panose="020B0004020202020204" pitchFamily="34" charset="0"/>
            </a:rPr>
            <a:t>faaliyet</a:t>
          </a:r>
          <a:r>
            <a:rPr lang="sk-SK" sz="2200" dirty="0">
              <a:latin typeface="Aptos" panose="020B0004020202020204" pitchFamily="34" charset="0"/>
            </a:rPr>
            <a:t> </a:t>
          </a:r>
          <a:r>
            <a:rPr lang="sk-SK" sz="2200" dirty="0" err="1">
              <a:latin typeface="Aptos" panose="020B0004020202020204" pitchFamily="34" charset="0"/>
            </a:rPr>
            <a:t>olup</a:t>
          </a:r>
          <a:r>
            <a:rPr lang="sk-SK" sz="2200" dirty="0">
              <a:latin typeface="Aptos" panose="020B0004020202020204" pitchFamily="34" charset="0"/>
            </a:rPr>
            <a:t> </a:t>
          </a:r>
          <a:r>
            <a:rPr lang="sk-SK" sz="2200" dirty="0" err="1">
              <a:latin typeface="Aptos" panose="020B0004020202020204" pitchFamily="34" charset="0"/>
            </a:rPr>
            <a:t>olmadığını</a:t>
          </a:r>
          <a:r>
            <a:rPr lang="sk-SK" sz="2200" dirty="0">
              <a:latin typeface="Aptos" panose="020B0004020202020204" pitchFamily="34" charset="0"/>
            </a:rPr>
            <a:t> </a:t>
          </a:r>
          <a:r>
            <a:rPr lang="sk-SK" sz="2200" dirty="0" err="1">
              <a:latin typeface="Aptos" panose="020B0004020202020204" pitchFamily="34" charset="0"/>
            </a:rPr>
            <a:t>görmek</a:t>
          </a:r>
          <a:r>
            <a:rPr lang="sk-SK" sz="2200" dirty="0">
              <a:latin typeface="Aptos" panose="020B0004020202020204" pitchFamily="34" charset="0"/>
            </a:rPr>
            <a:t> </a:t>
          </a:r>
          <a:r>
            <a:rPr lang="sk-SK" sz="2200" dirty="0" err="1">
              <a:latin typeface="Aptos" panose="020B0004020202020204" pitchFamily="34" charset="0"/>
            </a:rPr>
            <a:t>için</a:t>
          </a:r>
          <a:r>
            <a:rPr lang="sk-SK" sz="2200" dirty="0">
              <a:latin typeface="Aptos" panose="020B0004020202020204" pitchFamily="34" charset="0"/>
            </a:rPr>
            <a:t> banka </a:t>
          </a:r>
          <a:r>
            <a:rPr lang="sk-SK" sz="2200" dirty="0" err="1">
              <a:latin typeface="Aptos" panose="020B0004020202020204" pitchFamily="34" charset="0"/>
            </a:rPr>
            <a:t>ekstrelerinizi</a:t>
          </a:r>
          <a:r>
            <a:rPr lang="sk-SK" sz="2200" dirty="0">
              <a:latin typeface="Aptos" panose="020B0004020202020204" pitchFamily="34" charset="0"/>
            </a:rPr>
            <a:t>, </a:t>
          </a:r>
          <a:r>
            <a:rPr lang="sk-SK" sz="2200" dirty="0" err="1">
              <a:latin typeface="Aptos" panose="020B0004020202020204" pitchFamily="34" charset="0"/>
            </a:rPr>
            <a:t>kredi</a:t>
          </a:r>
          <a:r>
            <a:rPr lang="sk-SK" sz="2200" dirty="0">
              <a:latin typeface="Aptos" panose="020B0004020202020204" pitchFamily="34" charset="0"/>
            </a:rPr>
            <a:t> </a:t>
          </a:r>
          <a:r>
            <a:rPr lang="sk-SK" sz="2200" dirty="0" err="1">
              <a:latin typeface="Aptos" panose="020B0004020202020204" pitchFamily="34" charset="0"/>
            </a:rPr>
            <a:t>raporlarınızı</a:t>
          </a:r>
          <a:r>
            <a:rPr lang="sk-SK" sz="2200" dirty="0">
              <a:latin typeface="Aptos" panose="020B0004020202020204" pitchFamily="34" charset="0"/>
            </a:rPr>
            <a:t> </a:t>
          </a:r>
          <a:r>
            <a:rPr lang="sk-SK" sz="2200" dirty="0" err="1">
              <a:latin typeface="Aptos" panose="020B0004020202020204" pitchFamily="34" charset="0"/>
            </a:rPr>
            <a:t>ve</a:t>
          </a:r>
          <a:r>
            <a:rPr lang="sk-SK" sz="2200" dirty="0">
              <a:latin typeface="Aptos" panose="020B0004020202020204" pitchFamily="34" charset="0"/>
            </a:rPr>
            <a:t> </a:t>
          </a:r>
          <a:r>
            <a:rPr lang="sk-SK" sz="2200" dirty="0" err="1">
              <a:latin typeface="Aptos" panose="020B0004020202020204" pitchFamily="34" charset="0"/>
            </a:rPr>
            <a:t>çevrimiçi</a:t>
          </a:r>
          <a:r>
            <a:rPr lang="sk-SK" sz="2200" dirty="0">
              <a:latin typeface="Aptos" panose="020B0004020202020204" pitchFamily="34" charset="0"/>
            </a:rPr>
            <a:t> </a:t>
          </a:r>
          <a:r>
            <a:rPr lang="sk-SK" sz="2200" dirty="0" err="1">
              <a:latin typeface="Aptos" panose="020B0004020202020204" pitchFamily="34" charset="0"/>
            </a:rPr>
            <a:t>hesaplarınızı</a:t>
          </a:r>
          <a:r>
            <a:rPr lang="sk-SK" sz="2200" dirty="0">
              <a:latin typeface="Aptos" panose="020B0004020202020204" pitchFamily="34" charset="0"/>
            </a:rPr>
            <a:t> </a:t>
          </a:r>
          <a:r>
            <a:rPr lang="sk-SK" sz="2200" dirty="0" err="1">
              <a:latin typeface="Aptos" panose="020B0004020202020204" pitchFamily="34" charset="0"/>
            </a:rPr>
            <a:t>düzenli</a:t>
          </a:r>
          <a:r>
            <a:rPr lang="sk-SK" sz="2200" dirty="0">
              <a:latin typeface="Aptos" panose="020B0004020202020204" pitchFamily="34" charset="0"/>
            </a:rPr>
            <a:t> </a:t>
          </a:r>
          <a:r>
            <a:rPr lang="sk-SK" sz="2200" dirty="0" err="1">
              <a:latin typeface="Aptos" panose="020B0004020202020204" pitchFamily="34" charset="0"/>
            </a:rPr>
            <a:t>olarak</a:t>
          </a:r>
          <a:r>
            <a:rPr lang="sk-SK" sz="2200" dirty="0">
              <a:latin typeface="Aptos" panose="020B0004020202020204" pitchFamily="34" charset="0"/>
            </a:rPr>
            <a:t> kontrol </a:t>
          </a:r>
          <a:r>
            <a:rPr lang="sk-SK" sz="2200" dirty="0" err="1">
              <a:latin typeface="Aptos" panose="020B0004020202020204" pitchFamily="34" charset="0"/>
            </a:rPr>
            <a:t>edin</a:t>
          </a:r>
          <a:r>
            <a:rPr lang="sk-SK" sz="2200" dirty="0">
              <a:latin typeface="Aptos" panose="020B0004020202020204" pitchFamily="34" charset="0"/>
            </a:rPr>
            <a:t>.</a:t>
          </a:r>
        </a:p>
        <a:p>
          <a:endParaRPr lang="en-US" sz="2200" dirty="0"/>
        </a:p>
      </dgm:t>
    </dgm:pt>
    <dgm:pt modelId="{1132F8D0-7B10-4EA4-9D01-2A94616B16A9}" type="parTrans" cxnId="{29F2B0AC-562A-4321-8B51-AA875BE18C79}">
      <dgm:prSet/>
      <dgm:spPr/>
      <dgm:t>
        <a:bodyPr/>
        <a:lstStyle/>
        <a:p>
          <a:endParaRPr lang="en-US" sz="2400"/>
        </a:p>
      </dgm:t>
    </dgm:pt>
    <dgm:pt modelId="{8E75511B-6D9B-4371-B0AB-A70C6C429CEA}" type="sibTrans" cxnId="{29F2B0AC-562A-4321-8B51-AA875BE18C79}">
      <dgm:prSet/>
      <dgm:spPr/>
      <dgm:t>
        <a:bodyPr/>
        <a:lstStyle/>
        <a:p>
          <a:endParaRPr lang="en-US" sz="2400"/>
        </a:p>
      </dgm:t>
    </dgm:pt>
    <dgm:pt modelId="{B3F8BCC5-5751-4454-A61D-1CE2F5451BD4}">
      <dgm:prSet custT="1"/>
      <dgm:spPr/>
      <dgm:t>
        <a:bodyPr/>
        <a:lstStyle/>
        <a:p>
          <a:r>
            <a:rPr lang="tr-TR" sz="2200" b="0" dirty="0">
              <a:solidFill>
                <a:schemeClr val="tx1"/>
              </a:solidFill>
              <a:latin typeface="Aptos" panose="020B0004020202020204" pitchFamily="34" charset="0"/>
            </a:rPr>
            <a:t>Sosyal medyada ve diğer çevrimiçi platformlarda paylaştığınız kişisel bilgilerin miktarı konusunda dikkatli olun.</a:t>
          </a:r>
          <a:endParaRPr lang="en-US" sz="2200" b="0" dirty="0">
            <a:solidFill>
              <a:schemeClr val="tx1"/>
            </a:solidFill>
          </a:endParaRPr>
        </a:p>
      </dgm:t>
    </dgm:pt>
    <dgm:pt modelId="{BFBEA3F5-BACB-4D7B-B8C6-529B35040736}" type="parTrans" cxnId="{3B1089B9-63B7-4424-A8D4-96ACA7AC0AF6}">
      <dgm:prSet/>
      <dgm:spPr/>
      <dgm:t>
        <a:bodyPr/>
        <a:lstStyle/>
        <a:p>
          <a:endParaRPr lang="en-US" sz="2400"/>
        </a:p>
      </dgm:t>
    </dgm:pt>
    <dgm:pt modelId="{192A8B7D-0EEE-4985-BA31-C236FB8BCB81}" type="sibTrans" cxnId="{3B1089B9-63B7-4424-A8D4-96ACA7AC0AF6}">
      <dgm:prSet/>
      <dgm:spPr/>
      <dgm:t>
        <a:bodyPr/>
        <a:lstStyle/>
        <a:p>
          <a:endParaRPr lang="en-US" sz="2400"/>
        </a:p>
      </dgm:t>
    </dgm:pt>
    <dgm:pt modelId="{A8C7D03A-1DA2-4B0C-B82F-F77B5DE187AB}" type="pres">
      <dgm:prSet presAssocID="{F761F3F0-D4F5-4FED-9F84-697124042C05}" presName="vert0" presStyleCnt="0">
        <dgm:presLayoutVars>
          <dgm:dir/>
          <dgm:animOne val="branch"/>
          <dgm:animLvl val="lvl"/>
        </dgm:presLayoutVars>
      </dgm:prSet>
      <dgm:spPr/>
    </dgm:pt>
    <dgm:pt modelId="{6FED4431-38B2-4876-9F3F-08876EAFB887}" type="pres">
      <dgm:prSet presAssocID="{5C0DE9B2-BDEC-4028-A87A-323B96D19024}" presName="thickLine" presStyleLbl="alignNode1" presStyleIdx="0" presStyleCnt="7"/>
      <dgm:spPr/>
    </dgm:pt>
    <dgm:pt modelId="{D1182CB0-D821-411A-B771-0D368129A6FD}" type="pres">
      <dgm:prSet presAssocID="{5C0DE9B2-BDEC-4028-A87A-323B96D19024}" presName="horz1" presStyleCnt="0"/>
      <dgm:spPr/>
    </dgm:pt>
    <dgm:pt modelId="{ED2847D2-5C2D-40C2-84EF-7B485D634C8D}" type="pres">
      <dgm:prSet presAssocID="{5C0DE9B2-BDEC-4028-A87A-323B96D19024}" presName="tx1" presStyleLbl="revTx" presStyleIdx="0" presStyleCnt="7" custScaleY="140663"/>
      <dgm:spPr/>
    </dgm:pt>
    <dgm:pt modelId="{43FB9A83-D0FB-4EA3-A0CB-8B0A0012BC26}" type="pres">
      <dgm:prSet presAssocID="{5C0DE9B2-BDEC-4028-A87A-323B96D19024}" presName="vert1" presStyleCnt="0"/>
      <dgm:spPr/>
    </dgm:pt>
    <dgm:pt modelId="{E443470C-D8E6-49A4-A690-808B17BFF4FF}" type="pres">
      <dgm:prSet presAssocID="{6F1670F9-410D-482A-B0A6-528AA7330BCA}" presName="thickLine" presStyleLbl="alignNode1" presStyleIdx="1" presStyleCnt="7"/>
      <dgm:spPr/>
    </dgm:pt>
    <dgm:pt modelId="{6D3A4C1D-5830-4100-887A-FAA261FF0604}" type="pres">
      <dgm:prSet presAssocID="{6F1670F9-410D-482A-B0A6-528AA7330BCA}" presName="horz1" presStyleCnt="0"/>
      <dgm:spPr/>
    </dgm:pt>
    <dgm:pt modelId="{08CEC063-5D20-4928-85DF-6A15FE570807}" type="pres">
      <dgm:prSet presAssocID="{6F1670F9-410D-482A-B0A6-528AA7330BCA}" presName="tx1" presStyleLbl="revTx" presStyleIdx="1" presStyleCnt="7" custScaleY="122697"/>
      <dgm:spPr/>
    </dgm:pt>
    <dgm:pt modelId="{6829F62B-6971-4D09-ACD2-4CE463C98BB7}" type="pres">
      <dgm:prSet presAssocID="{6F1670F9-410D-482A-B0A6-528AA7330BCA}" presName="vert1" presStyleCnt="0"/>
      <dgm:spPr/>
    </dgm:pt>
    <dgm:pt modelId="{4C98E698-16E9-497E-8559-39490EDB192A}" type="pres">
      <dgm:prSet presAssocID="{DC788A54-8810-40CD-AA86-A55183BE4059}" presName="thickLine" presStyleLbl="alignNode1" presStyleIdx="2" presStyleCnt="7"/>
      <dgm:spPr/>
    </dgm:pt>
    <dgm:pt modelId="{0B375B15-3877-4E52-9C53-8EF3661A7233}" type="pres">
      <dgm:prSet presAssocID="{DC788A54-8810-40CD-AA86-A55183BE4059}" presName="horz1" presStyleCnt="0"/>
      <dgm:spPr/>
    </dgm:pt>
    <dgm:pt modelId="{1CAF5182-2C6E-4C2F-8478-D22322863F7E}" type="pres">
      <dgm:prSet presAssocID="{DC788A54-8810-40CD-AA86-A55183BE4059}" presName="tx1" presStyleLbl="revTx" presStyleIdx="2" presStyleCnt="7" custScaleY="117572"/>
      <dgm:spPr/>
    </dgm:pt>
    <dgm:pt modelId="{81294BFC-0AA1-42D9-A9F8-E32DB4515721}" type="pres">
      <dgm:prSet presAssocID="{DC788A54-8810-40CD-AA86-A55183BE4059}" presName="vert1" presStyleCnt="0"/>
      <dgm:spPr/>
    </dgm:pt>
    <dgm:pt modelId="{0F806F39-CDBB-4DD8-B049-A66520902F1B}" type="pres">
      <dgm:prSet presAssocID="{5EE690B3-35EB-42D6-8F31-592993FF28CD}" presName="thickLine" presStyleLbl="alignNode1" presStyleIdx="3" presStyleCnt="7"/>
      <dgm:spPr/>
    </dgm:pt>
    <dgm:pt modelId="{E87C4248-F82E-4FE9-A173-F432F7EAAB0B}" type="pres">
      <dgm:prSet presAssocID="{5EE690B3-35EB-42D6-8F31-592993FF28CD}" presName="horz1" presStyleCnt="0"/>
      <dgm:spPr/>
    </dgm:pt>
    <dgm:pt modelId="{A8952C95-E4DD-4664-93E1-13FE2F6BA420}" type="pres">
      <dgm:prSet presAssocID="{5EE690B3-35EB-42D6-8F31-592993FF28CD}" presName="tx1" presStyleLbl="revTx" presStyleIdx="3" presStyleCnt="7" custScaleY="142888"/>
      <dgm:spPr/>
    </dgm:pt>
    <dgm:pt modelId="{A0724B69-2162-45D6-8FD8-73C0DD6BEFD5}" type="pres">
      <dgm:prSet presAssocID="{5EE690B3-35EB-42D6-8F31-592993FF28CD}" presName="vert1" presStyleCnt="0"/>
      <dgm:spPr/>
    </dgm:pt>
    <dgm:pt modelId="{1BBB056F-C572-47AD-8B80-48BD153ACAE1}" type="pres">
      <dgm:prSet presAssocID="{10089A96-4B23-4F3C-970F-428F20491944}" presName="thickLine" presStyleLbl="alignNode1" presStyleIdx="4" presStyleCnt="7"/>
      <dgm:spPr/>
    </dgm:pt>
    <dgm:pt modelId="{F2E3BC59-9289-482C-AB80-6EC459799467}" type="pres">
      <dgm:prSet presAssocID="{10089A96-4B23-4F3C-970F-428F20491944}" presName="horz1" presStyleCnt="0"/>
      <dgm:spPr/>
    </dgm:pt>
    <dgm:pt modelId="{A0490A5E-C57E-4A3A-B538-C150F5FFF8F7}" type="pres">
      <dgm:prSet presAssocID="{10089A96-4B23-4F3C-970F-428F20491944}" presName="tx1" presStyleLbl="revTx" presStyleIdx="4" presStyleCnt="7" custScaleY="124831"/>
      <dgm:spPr/>
    </dgm:pt>
    <dgm:pt modelId="{903E5478-1749-4EFC-AE54-D2BB2F0F5BE5}" type="pres">
      <dgm:prSet presAssocID="{10089A96-4B23-4F3C-970F-428F20491944}" presName="vert1" presStyleCnt="0"/>
      <dgm:spPr/>
    </dgm:pt>
    <dgm:pt modelId="{86E4DFFB-3321-4F3A-9D49-F4F31FDB5C3B}" type="pres">
      <dgm:prSet presAssocID="{F954DFA4-7D10-42A7-885E-1832E02BE94D}" presName="thickLine" presStyleLbl="alignNode1" presStyleIdx="5" presStyleCnt="7"/>
      <dgm:spPr/>
    </dgm:pt>
    <dgm:pt modelId="{EBE68730-6190-4498-BDD8-1C5606F1D5BD}" type="pres">
      <dgm:prSet presAssocID="{F954DFA4-7D10-42A7-885E-1832E02BE94D}" presName="horz1" presStyleCnt="0"/>
      <dgm:spPr/>
    </dgm:pt>
    <dgm:pt modelId="{51FDEE40-09B4-4699-A19A-1CCCCB752A6F}" type="pres">
      <dgm:prSet presAssocID="{F954DFA4-7D10-42A7-885E-1832E02BE94D}" presName="tx1" presStyleLbl="revTx" presStyleIdx="5" presStyleCnt="7" custScaleY="162204"/>
      <dgm:spPr/>
    </dgm:pt>
    <dgm:pt modelId="{0AD77AFC-AE5C-4118-B21A-52B099915C01}" type="pres">
      <dgm:prSet presAssocID="{F954DFA4-7D10-42A7-885E-1832E02BE94D}" presName="vert1" presStyleCnt="0"/>
      <dgm:spPr/>
    </dgm:pt>
    <dgm:pt modelId="{FAFD233B-3F65-4AFF-BCB1-C8736775AAC9}" type="pres">
      <dgm:prSet presAssocID="{B3F8BCC5-5751-4454-A61D-1CE2F5451BD4}" presName="thickLine" presStyleLbl="alignNode1" presStyleIdx="6" presStyleCnt="7"/>
      <dgm:spPr/>
    </dgm:pt>
    <dgm:pt modelId="{C5CCDAD7-EF5F-43BA-9459-11D8EF537CC1}" type="pres">
      <dgm:prSet presAssocID="{B3F8BCC5-5751-4454-A61D-1CE2F5451BD4}" presName="horz1" presStyleCnt="0"/>
      <dgm:spPr/>
    </dgm:pt>
    <dgm:pt modelId="{F252B691-CEF3-4A38-A827-DD35DD468977}" type="pres">
      <dgm:prSet presAssocID="{B3F8BCC5-5751-4454-A61D-1CE2F5451BD4}" presName="tx1" presStyleLbl="revTx" presStyleIdx="6" presStyleCnt="7"/>
      <dgm:spPr/>
    </dgm:pt>
    <dgm:pt modelId="{F776F9EA-C1C2-41CD-8D9D-5E86CC7A5374}" type="pres">
      <dgm:prSet presAssocID="{B3F8BCC5-5751-4454-A61D-1CE2F5451BD4}" presName="vert1" presStyleCnt="0"/>
      <dgm:spPr/>
    </dgm:pt>
  </dgm:ptLst>
  <dgm:cxnLst>
    <dgm:cxn modelId="{99CD9702-26FA-492C-BF90-AD6B72F8A51B}" type="presOf" srcId="{B3F8BCC5-5751-4454-A61D-1CE2F5451BD4}" destId="{F252B691-CEF3-4A38-A827-DD35DD468977}" srcOrd="0" destOrd="0" presId="urn:microsoft.com/office/officeart/2008/layout/LinedList"/>
    <dgm:cxn modelId="{54371F65-8323-4D2B-9765-39083AD3025A}" type="presOf" srcId="{F761F3F0-D4F5-4FED-9F84-697124042C05}" destId="{A8C7D03A-1DA2-4B0C-B82F-F77B5DE187AB}" srcOrd="0" destOrd="0" presId="urn:microsoft.com/office/officeart/2008/layout/LinedList"/>
    <dgm:cxn modelId="{A9536D65-A88B-4E04-839E-DBC9B6AF690E}" type="presOf" srcId="{F954DFA4-7D10-42A7-885E-1832E02BE94D}" destId="{51FDEE40-09B4-4699-A19A-1CCCCB752A6F}" srcOrd="0" destOrd="0" presId="urn:microsoft.com/office/officeart/2008/layout/LinedList"/>
    <dgm:cxn modelId="{39D0D84D-2315-4A09-A32E-E724CD17B276}" srcId="{F761F3F0-D4F5-4FED-9F84-697124042C05}" destId="{5EE690B3-35EB-42D6-8F31-592993FF28CD}" srcOrd="3" destOrd="0" parTransId="{1EEE56C3-4F92-4EB0-9D5E-AC5CA0F1159D}" sibTransId="{56E65A50-CE99-41B7-A0F0-B03DB829434F}"/>
    <dgm:cxn modelId="{56095252-2326-4A00-BB88-8D02E6F3EB4A}" type="presOf" srcId="{6F1670F9-410D-482A-B0A6-528AA7330BCA}" destId="{08CEC063-5D20-4928-85DF-6A15FE570807}" srcOrd="0" destOrd="0" presId="urn:microsoft.com/office/officeart/2008/layout/LinedList"/>
    <dgm:cxn modelId="{8FC72C82-1E51-4DB8-A88D-B186676EF2A3}" type="presOf" srcId="{10089A96-4B23-4F3C-970F-428F20491944}" destId="{A0490A5E-C57E-4A3A-B538-C150F5FFF8F7}" srcOrd="0" destOrd="0" presId="urn:microsoft.com/office/officeart/2008/layout/LinedList"/>
    <dgm:cxn modelId="{535FB58E-7FBA-4048-807D-127273F8004D}" type="presOf" srcId="{5C0DE9B2-BDEC-4028-A87A-323B96D19024}" destId="{ED2847D2-5C2D-40C2-84EF-7B485D634C8D}" srcOrd="0" destOrd="0" presId="urn:microsoft.com/office/officeart/2008/layout/LinedList"/>
    <dgm:cxn modelId="{16B4AA96-7710-4018-9E67-FF9E1E12D32C}" srcId="{F761F3F0-D4F5-4FED-9F84-697124042C05}" destId="{DC788A54-8810-40CD-AA86-A55183BE4059}" srcOrd="2" destOrd="0" parTransId="{54A9B7B3-D447-4156-BF15-EC638E06FB15}" sibTransId="{2BF077DD-3503-4F58-BBBF-4389219E4724}"/>
    <dgm:cxn modelId="{5409FD9D-1C02-4648-8B3B-E73A258BE810}" srcId="{F761F3F0-D4F5-4FED-9F84-697124042C05}" destId="{10089A96-4B23-4F3C-970F-428F20491944}" srcOrd="4" destOrd="0" parTransId="{F54408C5-7684-41BA-BBA8-988AC25EFFAF}" sibTransId="{DBDDC964-6C0C-4401-9CDF-5FF7DA6E6C6A}"/>
    <dgm:cxn modelId="{29F2B0AC-562A-4321-8B51-AA875BE18C79}" srcId="{F761F3F0-D4F5-4FED-9F84-697124042C05}" destId="{F954DFA4-7D10-42A7-885E-1832E02BE94D}" srcOrd="5" destOrd="0" parTransId="{1132F8D0-7B10-4EA4-9D01-2A94616B16A9}" sibTransId="{8E75511B-6D9B-4371-B0AB-A70C6C429CEA}"/>
    <dgm:cxn modelId="{3B1089B9-63B7-4424-A8D4-96ACA7AC0AF6}" srcId="{F761F3F0-D4F5-4FED-9F84-697124042C05}" destId="{B3F8BCC5-5751-4454-A61D-1CE2F5451BD4}" srcOrd="6" destOrd="0" parTransId="{BFBEA3F5-BACB-4D7B-B8C6-529B35040736}" sibTransId="{192A8B7D-0EEE-4985-BA31-C236FB8BCB81}"/>
    <dgm:cxn modelId="{D7F212D3-554B-4F8F-9ABD-C0FEF11D4A59}" srcId="{F761F3F0-D4F5-4FED-9F84-697124042C05}" destId="{5C0DE9B2-BDEC-4028-A87A-323B96D19024}" srcOrd="0" destOrd="0" parTransId="{C3EF1133-4D68-4DBC-9F7A-556AB302422D}" sibTransId="{70D1B938-B9F0-412E-A154-3B6449379A28}"/>
    <dgm:cxn modelId="{8C9611DA-9D2E-41E6-A8A1-7D2B90548DC2}" srcId="{F761F3F0-D4F5-4FED-9F84-697124042C05}" destId="{6F1670F9-410D-482A-B0A6-528AA7330BCA}" srcOrd="1" destOrd="0" parTransId="{D8DA3A97-57AE-4CBF-A27E-866703B1E4E2}" sibTransId="{7C34D49B-D86E-4F5F-804C-6E20F9D6EA3D}"/>
    <dgm:cxn modelId="{59BCEBDA-B231-4BD7-95F0-889ABF844D21}" type="presOf" srcId="{5EE690B3-35EB-42D6-8F31-592993FF28CD}" destId="{A8952C95-E4DD-4664-93E1-13FE2F6BA420}" srcOrd="0" destOrd="0" presId="urn:microsoft.com/office/officeart/2008/layout/LinedList"/>
    <dgm:cxn modelId="{9CAD2DEA-9615-41E8-94F5-7A8F84D2EF8E}" type="presOf" srcId="{DC788A54-8810-40CD-AA86-A55183BE4059}" destId="{1CAF5182-2C6E-4C2F-8478-D22322863F7E}" srcOrd="0" destOrd="0" presId="urn:microsoft.com/office/officeart/2008/layout/LinedList"/>
    <dgm:cxn modelId="{9E0C577A-BF12-4228-99E7-D5B814745C15}" type="presParOf" srcId="{A8C7D03A-1DA2-4B0C-B82F-F77B5DE187AB}" destId="{6FED4431-38B2-4876-9F3F-08876EAFB887}" srcOrd="0" destOrd="0" presId="urn:microsoft.com/office/officeart/2008/layout/LinedList"/>
    <dgm:cxn modelId="{8941FCD8-ADAD-4426-AE71-2F6B0E0C752E}" type="presParOf" srcId="{A8C7D03A-1DA2-4B0C-B82F-F77B5DE187AB}" destId="{D1182CB0-D821-411A-B771-0D368129A6FD}" srcOrd="1" destOrd="0" presId="urn:microsoft.com/office/officeart/2008/layout/LinedList"/>
    <dgm:cxn modelId="{475A2FFE-C0D6-4B48-9EB2-FB20C51B09A9}" type="presParOf" srcId="{D1182CB0-D821-411A-B771-0D368129A6FD}" destId="{ED2847D2-5C2D-40C2-84EF-7B485D634C8D}" srcOrd="0" destOrd="0" presId="urn:microsoft.com/office/officeart/2008/layout/LinedList"/>
    <dgm:cxn modelId="{969F83E7-6DAE-481C-B64D-A9F0DAD8D66F}" type="presParOf" srcId="{D1182CB0-D821-411A-B771-0D368129A6FD}" destId="{43FB9A83-D0FB-4EA3-A0CB-8B0A0012BC26}" srcOrd="1" destOrd="0" presId="urn:microsoft.com/office/officeart/2008/layout/LinedList"/>
    <dgm:cxn modelId="{96BCA05B-BC58-433C-9FAC-8BC5411AA1AD}" type="presParOf" srcId="{A8C7D03A-1DA2-4B0C-B82F-F77B5DE187AB}" destId="{E443470C-D8E6-49A4-A690-808B17BFF4FF}" srcOrd="2" destOrd="0" presId="urn:microsoft.com/office/officeart/2008/layout/LinedList"/>
    <dgm:cxn modelId="{2D47E2AE-9550-4470-9490-C0E51D5BB2BA}" type="presParOf" srcId="{A8C7D03A-1DA2-4B0C-B82F-F77B5DE187AB}" destId="{6D3A4C1D-5830-4100-887A-FAA261FF0604}" srcOrd="3" destOrd="0" presId="urn:microsoft.com/office/officeart/2008/layout/LinedList"/>
    <dgm:cxn modelId="{9FCFD4A9-FBC6-4CE6-B5A7-667ACBE2DC7A}" type="presParOf" srcId="{6D3A4C1D-5830-4100-887A-FAA261FF0604}" destId="{08CEC063-5D20-4928-85DF-6A15FE570807}" srcOrd="0" destOrd="0" presId="urn:microsoft.com/office/officeart/2008/layout/LinedList"/>
    <dgm:cxn modelId="{12876E65-F5E9-49B4-B3E9-648C31C3471D}" type="presParOf" srcId="{6D3A4C1D-5830-4100-887A-FAA261FF0604}" destId="{6829F62B-6971-4D09-ACD2-4CE463C98BB7}" srcOrd="1" destOrd="0" presId="urn:microsoft.com/office/officeart/2008/layout/LinedList"/>
    <dgm:cxn modelId="{08EDE9EE-1415-47BD-8AF9-14411B06A1F9}" type="presParOf" srcId="{A8C7D03A-1DA2-4B0C-B82F-F77B5DE187AB}" destId="{4C98E698-16E9-497E-8559-39490EDB192A}" srcOrd="4" destOrd="0" presId="urn:microsoft.com/office/officeart/2008/layout/LinedList"/>
    <dgm:cxn modelId="{753E5216-734C-4118-A13E-97F19AEDA678}" type="presParOf" srcId="{A8C7D03A-1DA2-4B0C-B82F-F77B5DE187AB}" destId="{0B375B15-3877-4E52-9C53-8EF3661A7233}" srcOrd="5" destOrd="0" presId="urn:microsoft.com/office/officeart/2008/layout/LinedList"/>
    <dgm:cxn modelId="{12BB5D48-558C-4480-8CBC-4A280D945C5D}" type="presParOf" srcId="{0B375B15-3877-4E52-9C53-8EF3661A7233}" destId="{1CAF5182-2C6E-4C2F-8478-D22322863F7E}" srcOrd="0" destOrd="0" presId="urn:microsoft.com/office/officeart/2008/layout/LinedList"/>
    <dgm:cxn modelId="{69C47A6F-2F4B-4468-830E-7EC5EB7E8369}" type="presParOf" srcId="{0B375B15-3877-4E52-9C53-8EF3661A7233}" destId="{81294BFC-0AA1-42D9-A9F8-E32DB4515721}" srcOrd="1" destOrd="0" presId="urn:microsoft.com/office/officeart/2008/layout/LinedList"/>
    <dgm:cxn modelId="{96903996-5012-48A6-9151-2B7DA6C7F4FB}" type="presParOf" srcId="{A8C7D03A-1DA2-4B0C-B82F-F77B5DE187AB}" destId="{0F806F39-CDBB-4DD8-B049-A66520902F1B}" srcOrd="6" destOrd="0" presId="urn:microsoft.com/office/officeart/2008/layout/LinedList"/>
    <dgm:cxn modelId="{A0F27D4C-2673-4845-972B-09190A783B50}" type="presParOf" srcId="{A8C7D03A-1DA2-4B0C-B82F-F77B5DE187AB}" destId="{E87C4248-F82E-4FE9-A173-F432F7EAAB0B}" srcOrd="7" destOrd="0" presId="urn:microsoft.com/office/officeart/2008/layout/LinedList"/>
    <dgm:cxn modelId="{668584C3-0CD7-410F-9775-7D1EB6C1E1BA}" type="presParOf" srcId="{E87C4248-F82E-4FE9-A173-F432F7EAAB0B}" destId="{A8952C95-E4DD-4664-93E1-13FE2F6BA420}" srcOrd="0" destOrd="0" presId="urn:microsoft.com/office/officeart/2008/layout/LinedList"/>
    <dgm:cxn modelId="{12804C3B-3481-4708-A529-FCD0FA313754}" type="presParOf" srcId="{E87C4248-F82E-4FE9-A173-F432F7EAAB0B}" destId="{A0724B69-2162-45D6-8FD8-73C0DD6BEFD5}" srcOrd="1" destOrd="0" presId="urn:microsoft.com/office/officeart/2008/layout/LinedList"/>
    <dgm:cxn modelId="{FDEBE0FB-7CE7-4F60-828A-D69A07240C69}" type="presParOf" srcId="{A8C7D03A-1DA2-4B0C-B82F-F77B5DE187AB}" destId="{1BBB056F-C572-47AD-8B80-48BD153ACAE1}" srcOrd="8" destOrd="0" presId="urn:microsoft.com/office/officeart/2008/layout/LinedList"/>
    <dgm:cxn modelId="{547CB837-B62D-4C40-8B04-6221D15F3630}" type="presParOf" srcId="{A8C7D03A-1DA2-4B0C-B82F-F77B5DE187AB}" destId="{F2E3BC59-9289-482C-AB80-6EC459799467}" srcOrd="9" destOrd="0" presId="urn:microsoft.com/office/officeart/2008/layout/LinedList"/>
    <dgm:cxn modelId="{25915235-3784-4352-8D23-190B2F1A607E}" type="presParOf" srcId="{F2E3BC59-9289-482C-AB80-6EC459799467}" destId="{A0490A5E-C57E-4A3A-B538-C150F5FFF8F7}" srcOrd="0" destOrd="0" presId="urn:microsoft.com/office/officeart/2008/layout/LinedList"/>
    <dgm:cxn modelId="{11B36F9D-3AB0-4380-8078-44029760959D}" type="presParOf" srcId="{F2E3BC59-9289-482C-AB80-6EC459799467}" destId="{903E5478-1749-4EFC-AE54-D2BB2F0F5BE5}" srcOrd="1" destOrd="0" presId="urn:microsoft.com/office/officeart/2008/layout/LinedList"/>
    <dgm:cxn modelId="{6AB84FE3-D4CA-4633-85EC-B1E401208865}" type="presParOf" srcId="{A8C7D03A-1DA2-4B0C-B82F-F77B5DE187AB}" destId="{86E4DFFB-3321-4F3A-9D49-F4F31FDB5C3B}" srcOrd="10" destOrd="0" presId="urn:microsoft.com/office/officeart/2008/layout/LinedList"/>
    <dgm:cxn modelId="{F1471361-8DC1-421B-B58C-7841A6FBA916}" type="presParOf" srcId="{A8C7D03A-1DA2-4B0C-B82F-F77B5DE187AB}" destId="{EBE68730-6190-4498-BDD8-1C5606F1D5BD}" srcOrd="11" destOrd="0" presId="urn:microsoft.com/office/officeart/2008/layout/LinedList"/>
    <dgm:cxn modelId="{BE1A54B2-C933-4498-BC1C-7057DF13D3B4}" type="presParOf" srcId="{EBE68730-6190-4498-BDD8-1C5606F1D5BD}" destId="{51FDEE40-09B4-4699-A19A-1CCCCB752A6F}" srcOrd="0" destOrd="0" presId="urn:microsoft.com/office/officeart/2008/layout/LinedList"/>
    <dgm:cxn modelId="{22A40911-7BE2-4CBC-9DC6-538B3C0C3939}" type="presParOf" srcId="{EBE68730-6190-4498-BDD8-1C5606F1D5BD}" destId="{0AD77AFC-AE5C-4118-B21A-52B099915C01}" srcOrd="1" destOrd="0" presId="urn:microsoft.com/office/officeart/2008/layout/LinedList"/>
    <dgm:cxn modelId="{64775B37-1EF8-4179-AC3C-F05945ED2AB2}" type="presParOf" srcId="{A8C7D03A-1DA2-4B0C-B82F-F77B5DE187AB}" destId="{FAFD233B-3F65-4AFF-BCB1-C8736775AAC9}" srcOrd="12" destOrd="0" presId="urn:microsoft.com/office/officeart/2008/layout/LinedList"/>
    <dgm:cxn modelId="{4D474234-CB53-4B0A-9457-C6437C6EE15E}" type="presParOf" srcId="{A8C7D03A-1DA2-4B0C-B82F-F77B5DE187AB}" destId="{C5CCDAD7-EF5F-43BA-9459-11D8EF537CC1}" srcOrd="13" destOrd="0" presId="urn:microsoft.com/office/officeart/2008/layout/LinedList"/>
    <dgm:cxn modelId="{3E5D34CA-7022-413A-8AD8-0D1D271C2FF0}" type="presParOf" srcId="{C5CCDAD7-EF5F-43BA-9459-11D8EF537CC1}" destId="{F252B691-CEF3-4A38-A827-DD35DD468977}" srcOrd="0" destOrd="0" presId="urn:microsoft.com/office/officeart/2008/layout/LinedList"/>
    <dgm:cxn modelId="{2BCC4FE2-A829-4AED-93F7-038DE1034714}" type="presParOf" srcId="{C5CCDAD7-EF5F-43BA-9459-11D8EF537CC1}" destId="{F776F9EA-C1C2-41CD-8D9D-5E86CC7A537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B17B16-1802-46E4-9F7D-50A2DF01E26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EABECD8-D455-4319-8FF4-C2EE5129454B}">
      <dgm:prSet custT="1"/>
      <dgm:spPr/>
      <dgm:t>
        <a:bodyPr/>
        <a:lstStyle/>
        <a:p>
          <a:pPr>
            <a:lnSpc>
              <a:spcPct val="100000"/>
            </a:lnSpc>
          </a:pPr>
          <a:r>
            <a:rPr lang="tr-TR" sz="2000" dirty="0">
              <a:effectLst/>
              <a:latin typeface="Aptos" panose="020B0004020202020204" pitchFamily="34" charset="0"/>
              <a:cs typeface="Arial" panose="020B0604020202020204" pitchFamily="34" charset="0"/>
            </a:rPr>
            <a:t>Sosyal ağlar günümüzün dijital dünyasında hayatımızın vazgeçilmez bir parçası haline geldi. Artık sadece arkadaşlarla iletişim kurmak için kullanılmıyorlar, bazı güncel bilgiler sadece sosyal ağlarda bulunabiliyor.</a:t>
          </a:r>
          <a:r>
            <a:rPr lang="en-US" sz="2000" dirty="0">
              <a:effectLst/>
              <a:latin typeface="Aptos" panose="020B0004020202020204" pitchFamily="34" charset="0"/>
              <a:ea typeface="Aptos" panose="020B0004020202020204" pitchFamily="34" charset="0"/>
              <a:cs typeface="Arial" panose="020B0604020202020204" pitchFamily="34" charset="0"/>
            </a:rPr>
            <a:t>.</a:t>
          </a:r>
          <a:endParaRPr lang="en-US" sz="2000" dirty="0">
            <a:latin typeface="Aptos" panose="020B0004020202020204" pitchFamily="34" charset="0"/>
          </a:endParaRPr>
        </a:p>
      </dgm:t>
    </dgm:pt>
    <dgm:pt modelId="{77C9DEE0-5EB0-4EDD-8FF0-4D89016CD25A}" type="parTrans" cxnId="{E7761F84-3810-440A-A1B8-3087460895FA}">
      <dgm:prSet/>
      <dgm:spPr/>
      <dgm:t>
        <a:bodyPr/>
        <a:lstStyle/>
        <a:p>
          <a:endParaRPr lang="en-US"/>
        </a:p>
      </dgm:t>
    </dgm:pt>
    <dgm:pt modelId="{BE0A93C3-44AC-41B9-8137-AF79CBD19F65}" type="sibTrans" cxnId="{E7761F84-3810-440A-A1B8-3087460895FA}">
      <dgm:prSet/>
      <dgm:spPr/>
      <dgm:t>
        <a:bodyPr/>
        <a:lstStyle/>
        <a:p>
          <a:endParaRPr lang="en-US"/>
        </a:p>
      </dgm:t>
    </dgm:pt>
    <dgm:pt modelId="{B86FD1F9-60AF-4E92-85B6-C2039899D794}">
      <dgm:prSet custT="1"/>
      <dgm:spPr/>
      <dgm:t>
        <a:bodyPr/>
        <a:lstStyle/>
        <a:p>
          <a:pPr>
            <a:lnSpc>
              <a:spcPct val="100000"/>
            </a:lnSpc>
          </a:pPr>
          <a:r>
            <a:rPr lang="tr-TR" sz="2000" dirty="0">
              <a:effectLst/>
              <a:latin typeface="Aptos" panose="020B0004020202020204" pitchFamily="34" charset="0"/>
              <a:cs typeface="Times New Roman" panose="02020603050405020304" pitchFamily="18" charset="0"/>
            </a:rPr>
            <a:t>Sosyal bir ağa katılanlar genellikle fotoğraflar, videolar, ses klipleri, belgeler, haberler, pazarlama materyalleri veya diğer kaynaklara bağlantılar dahil olmak üzere çok çeşitli bilgi ve içerik paylaşırlar.</a:t>
          </a:r>
          <a:endParaRPr lang="en-US" sz="2000" dirty="0">
            <a:solidFill>
              <a:schemeClr val="tx1"/>
            </a:solidFill>
            <a:latin typeface="Aptos" panose="020B0004020202020204" pitchFamily="34" charset="0"/>
          </a:endParaRPr>
        </a:p>
      </dgm:t>
    </dgm:pt>
    <dgm:pt modelId="{B899E903-DDDC-4DAA-A42C-5F513F0AD41A}" type="parTrans" cxnId="{02CE6C79-CB3D-41BF-AB59-9BF49A251B0C}">
      <dgm:prSet/>
      <dgm:spPr/>
      <dgm:t>
        <a:bodyPr/>
        <a:lstStyle/>
        <a:p>
          <a:endParaRPr lang="en-US"/>
        </a:p>
      </dgm:t>
    </dgm:pt>
    <dgm:pt modelId="{A0FA3DFA-E61E-4743-B176-DEE2C8607848}" type="sibTrans" cxnId="{02CE6C79-CB3D-41BF-AB59-9BF49A251B0C}">
      <dgm:prSet/>
      <dgm:spPr/>
      <dgm:t>
        <a:bodyPr/>
        <a:lstStyle/>
        <a:p>
          <a:endParaRPr lang="en-US"/>
        </a:p>
      </dgm:t>
    </dgm:pt>
    <dgm:pt modelId="{D1B8B6FE-94F8-4E51-A48C-0DCD5BADAB4A}">
      <dgm:prSet custT="1"/>
      <dgm:spPr/>
      <dgm:t>
        <a:bodyPr/>
        <a:lstStyle/>
        <a:p>
          <a:pPr>
            <a:lnSpc>
              <a:spcPct val="100000"/>
            </a:lnSpc>
          </a:pPr>
          <a:r>
            <a:rPr lang="tr-TR" sz="2000" dirty="0">
              <a:effectLst/>
              <a:latin typeface="Aptos" panose="020B0004020202020204" pitchFamily="34" charset="0"/>
              <a:cs typeface="Times New Roman" panose="02020603050405020304" pitchFamily="18" charset="0"/>
            </a:rPr>
            <a:t>Sosyal medya güvenliği, bireylerin sosyal medya hesaplarında mahremiyetlerini (gizlilik, gizlilik) ve paylaşılan bilgileri korumak için benimsedikleri uygulamaları kapsar.</a:t>
          </a:r>
          <a:endParaRPr lang="en-US" sz="2000" dirty="0">
            <a:effectLst/>
            <a:latin typeface="Aptos" panose="020B0004020202020204" pitchFamily="34" charset="0"/>
            <a:ea typeface="Aptos" panose="020B0004020202020204" pitchFamily="34" charset="0"/>
            <a:cs typeface="Arial" panose="020B0604020202020204" pitchFamily="34" charset="0"/>
          </a:endParaRPr>
        </a:p>
      </dgm:t>
    </dgm:pt>
    <dgm:pt modelId="{36FC841E-762E-4523-9624-4EAF268FA9B2}" type="parTrans" cxnId="{4DD3BBA1-275C-4918-B535-B2A8D12E4CD3}">
      <dgm:prSet/>
      <dgm:spPr/>
      <dgm:t>
        <a:bodyPr/>
        <a:lstStyle/>
        <a:p>
          <a:endParaRPr lang="en-GB"/>
        </a:p>
      </dgm:t>
    </dgm:pt>
    <dgm:pt modelId="{B5CC6443-3B71-4F30-8D66-1FB8BC5B5D08}" type="sibTrans" cxnId="{4DD3BBA1-275C-4918-B535-B2A8D12E4CD3}">
      <dgm:prSet/>
      <dgm:spPr/>
      <dgm:t>
        <a:bodyPr/>
        <a:lstStyle/>
        <a:p>
          <a:endParaRPr lang="en-GB"/>
        </a:p>
      </dgm:t>
    </dgm:pt>
    <dgm:pt modelId="{9D08EBA8-9757-4B1C-A668-7D56EC487579}" type="pres">
      <dgm:prSet presAssocID="{2DB17B16-1802-46E4-9F7D-50A2DF01E262}" presName="root" presStyleCnt="0">
        <dgm:presLayoutVars>
          <dgm:dir/>
          <dgm:resizeHandles val="exact"/>
        </dgm:presLayoutVars>
      </dgm:prSet>
      <dgm:spPr/>
    </dgm:pt>
    <dgm:pt modelId="{E44C317D-AF0A-4BFA-874C-B51FD043C662}" type="pres">
      <dgm:prSet presAssocID="{7EABECD8-D455-4319-8FF4-C2EE5129454B}" presName="compNode" presStyleCnt="0"/>
      <dgm:spPr/>
    </dgm:pt>
    <dgm:pt modelId="{DD7613B7-8524-4696-97EB-553388BE4A2E}" type="pres">
      <dgm:prSet presAssocID="{7EABECD8-D455-4319-8FF4-C2EE5129454B}" presName="bgRect" presStyleLbl="bgShp" presStyleIdx="0" presStyleCnt="3" custLinFactNeighborX="-690" custLinFactNeighborY="1619"/>
      <dgm:spPr/>
    </dgm:pt>
    <dgm:pt modelId="{C30DF1B2-F37F-4977-A83F-C68B1482F247}" type="pres">
      <dgm:prSet presAssocID="{7EABECD8-D455-4319-8FF4-C2EE5129454B}"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čiteľ"/>
        </a:ext>
      </dgm:extLst>
    </dgm:pt>
    <dgm:pt modelId="{7752C616-D861-4E2D-89D5-D95999FED2D6}" type="pres">
      <dgm:prSet presAssocID="{7EABECD8-D455-4319-8FF4-C2EE5129454B}" presName="spaceRect" presStyleCnt="0"/>
      <dgm:spPr/>
    </dgm:pt>
    <dgm:pt modelId="{ED001D07-F4F4-4E34-8E58-9617D287011F}" type="pres">
      <dgm:prSet presAssocID="{7EABECD8-D455-4319-8FF4-C2EE5129454B}" presName="parTx" presStyleLbl="revTx" presStyleIdx="0" presStyleCnt="3">
        <dgm:presLayoutVars>
          <dgm:chMax val="0"/>
          <dgm:chPref val="0"/>
        </dgm:presLayoutVars>
      </dgm:prSet>
      <dgm:spPr/>
    </dgm:pt>
    <dgm:pt modelId="{2B8B12FC-271C-4FB7-AA0A-70EFFD894511}" type="pres">
      <dgm:prSet presAssocID="{BE0A93C3-44AC-41B9-8137-AF79CBD19F65}" presName="sibTrans" presStyleCnt="0"/>
      <dgm:spPr/>
    </dgm:pt>
    <dgm:pt modelId="{DFFF0108-41F4-43CD-97B8-D516D2C12455}" type="pres">
      <dgm:prSet presAssocID="{B86FD1F9-60AF-4E92-85B6-C2039899D794}" presName="compNode" presStyleCnt="0"/>
      <dgm:spPr/>
    </dgm:pt>
    <dgm:pt modelId="{C4E9ED3C-7BA5-44DA-B485-7992C21B656E}" type="pres">
      <dgm:prSet presAssocID="{B86FD1F9-60AF-4E92-85B6-C2039899D794}" presName="bgRect" presStyleLbl="bgShp" presStyleIdx="1" presStyleCnt="3"/>
      <dgm:spPr/>
    </dgm:pt>
    <dgm:pt modelId="{5C34206F-EB45-4DC3-8F16-DE3603D6F2D8}" type="pres">
      <dgm:prSet presAssocID="{B86FD1F9-60AF-4E92-85B6-C2039899D794}" presName="iconRect" presStyleLbl="node1" presStyleIdx="1" presStyleCnt="3"/>
      <dgm:spPr>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ipojenia"/>
        </a:ext>
      </dgm:extLst>
    </dgm:pt>
    <dgm:pt modelId="{E7B6BEC0-AE40-4865-9FAD-91D6181EE047}" type="pres">
      <dgm:prSet presAssocID="{B86FD1F9-60AF-4E92-85B6-C2039899D794}" presName="spaceRect" presStyleCnt="0"/>
      <dgm:spPr/>
    </dgm:pt>
    <dgm:pt modelId="{5D256FB3-E2D8-4979-A2CD-862D1E70B6BE}" type="pres">
      <dgm:prSet presAssocID="{B86FD1F9-60AF-4E92-85B6-C2039899D794}" presName="parTx" presStyleLbl="revTx" presStyleIdx="1" presStyleCnt="3">
        <dgm:presLayoutVars>
          <dgm:chMax val="0"/>
          <dgm:chPref val="0"/>
        </dgm:presLayoutVars>
      </dgm:prSet>
      <dgm:spPr/>
    </dgm:pt>
    <dgm:pt modelId="{124C5156-3D37-4AE6-912B-3FA5B130A05F}" type="pres">
      <dgm:prSet presAssocID="{A0FA3DFA-E61E-4743-B176-DEE2C8607848}" presName="sibTrans" presStyleCnt="0"/>
      <dgm:spPr/>
    </dgm:pt>
    <dgm:pt modelId="{E455630F-3011-42B9-8FC8-05AED1BF6D5D}" type="pres">
      <dgm:prSet presAssocID="{D1B8B6FE-94F8-4E51-A48C-0DCD5BADAB4A}" presName="compNode" presStyleCnt="0"/>
      <dgm:spPr/>
    </dgm:pt>
    <dgm:pt modelId="{B8A1163D-9A50-4338-9F8F-9A51F2B46039}" type="pres">
      <dgm:prSet presAssocID="{D1B8B6FE-94F8-4E51-A48C-0DCD5BADAB4A}" presName="bgRect" presStyleLbl="bgShp" presStyleIdx="2" presStyleCnt="3"/>
      <dgm:spPr/>
    </dgm:pt>
    <dgm:pt modelId="{1B69FA4C-1F5A-4CE4-B8BC-E9162F1F53F7}" type="pres">
      <dgm:prSet presAssocID="{D1B8B6FE-94F8-4E51-A48C-0DCD5BADAB4A}"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Zámok obrys"/>
        </a:ext>
      </dgm:extLst>
    </dgm:pt>
    <dgm:pt modelId="{D81C1D41-1E63-4B74-BCB5-A356D3ED35F1}" type="pres">
      <dgm:prSet presAssocID="{D1B8B6FE-94F8-4E51-A48C-0DCD5BADAB4A}" presName="spaceRect" presStyleCnt="0"/>
      <dgm:spPr/>
    </dgm:pt>
    <dgm:pt modelId="{C84CF20A-982C-4690-9AB8-5C3691725EF7}" type="pres">
      <dgm:prSet presAssocID="{D1B8B6FE-94F8-4E51-A48C-0DCD5BADAB4A}" presName="parTx" presStyleLbl="revTx" presStyleIdx="2" presStyleCnt="3">
        <dgm:presLayoutVars>
          <dgm:chMax val="0"/>
          <dgm:chPref val="0"/>
        </dgm:presLayoutVars>
      </dgm:prSet>
      <dgm:spPr/>
    </dgm:pt>
  </dgm:ptLst>
  <dgm:cxnLst>
    <dgm:cxn modelId="{02CE6C79-CB3D-41BF-AB59-9BF49A251B0C}" srcId="{2DB17B16-1802-46E4-9F7D-50A2DF01E262}" destId="{B86FD1F9-60AF-4E92-85B6-C2039899D794}" srcOrd="1" destOrd="0" parTransId="{B899E903-DDDC-4DAA-A42C-5F513F0AD41A}" sibTransId="{A0FA3DFA-E61E-4743-B176-DEE2C8607848}"/>
    <dgm:cxn modelId="{E7761F84-3810-440A-A1B8-3087460895FA}" srcId="{2DB17B16-1802-46E4-9F7D-50A2DF01E262}" destId="{7EABECD8-D455-4319-8FF4-C2EE5129454B}" srcOrd="0" destOrd="0" parTransId="{77C9DEE0-5EB0-4EDD-8FF0-4D89016CD25A}" sibTransId="{BE0A93C3-44AC-41B9-8137-AF79CBD19F65}"/>
    <dgm:cxn modelId="{BE85968E-54F5-499D-AC20-2C0D9E4779E5}" type="presOf" srcId="{7EABECD8-D455-4319-8FF4-C2EE5129454B}" destId="{ED001D07-F4F4-4E34-8E58-9617D287011F}" srcOrd="0" destOrd="0" presId="urn:microsoft.com/office/officeart/2018/2/layout/IconVerticalSolidList"/>
    <dgm:cxn modelId="{4DD3BBA1-275C-4918-B535-B2A8D12E4CD3}" srcId="{2DB17B16-1802-46E4-9F7D-50A2DF01E262}" destId="{D1B8B6FE-94F8-4E51-A48C-0DCD5BADAB4A}" srcOrd="2" destOrd="0" parTransId="{36FC841E-762E-4523-9624-4EAF268FA9B2}" sibTransId="{B5CC6443-3B71-4F30-8D66-1FB8BC5B5D08}"/>
    <dgm:cxn modelId="{D6537EDB-311D-4CF2-9C90-69FC569639FE}" type="presOf" srcId="{2DB17B16-1802-46E4-9F7D-50A2DF01E262}" destId="{9D08EBA8-9757-4B1C-A668-7D56EC487579}" srcOrd="0" destOrd="0" presId="urn:microsoft.com/office/officeart/2018/2/layout/IconVerticalSolidList"/>
    <dgm:cxn modelId="{7034F5E8-36F7-4CF9-9242-A85B7C973850}" type="presOf" srcId="{B86FD1F9-60AF-4E92-85B6-C2039899D794}" destId="{5D256FB3-E2D8-4979-A2CD-862D1E70B6BE}" srcOrd="0" destOrd="0" presId="urn:microsoft.com/office/officeart/2018/2/layout/IconVerticalSolidList"/>
    <dgm:cxn modelId="{67C60CEA-19EA-4CF9-9422-8D284003F4C9}" type="presOf" srcId="{D1B8B6FE-94F8-4E51-A48C-0DCD5BADAB4A}" destId="{C84CF20A-982C-4690-9AB8-5C3691725EF7}" srcOrd="0" destOrd="0" presId="urn:microsoft.com/office/officeart/2018/2/layout/IconVerticalSolidList"/>
    <dgm:cxn modelId="{854874DB-E7A8-41A7-BFB4-0923A53314AB}" type="presParOf" srcId="{9D08EBA8-9757-4B1C-A668-7D56EC487579}" destId="{E44C317D-AF0A-4BFA-874C-B51FD043C662}" srcOrd="0" destOrd="0" presId="urn:microsoft.com/office/officeart/2018/2/layout/IconVerticalSolidList"/>
    <dgm:cxn modelId="{728890F1-7523-499A-8177-E0F7F580CAA2}" type="presParOf" srcId="{E44C317D-AF0A-4BFA-874C-B51FD043C662}" destId="{DD7613B7-8524-4696-97EB-553388BE4A2E}" srcOrd="0" destOrd="0" presId="urn:microsoft.com/office/officeart/2018/2/layout/IconVerticalSolidList"/>
    <dgm:cxn modelId="{2D34A50A-9886-430D-91CB-22E013432E59}" type="presParOf" srcId="{E44C317D-AF0A-4BFA-874C-B51FD043C662}" destId="{C30DF1B2-F37F-4977-A83F-C68B1482F247}" srcOrd="1" destOrd="0" presId="urn:microsoft.com/office/officeart/2018/2/layout/IconVerticalSolidList"/>
    <dgm:cxn modelId="{0D5B74A3-5F2D-42A3-A363-F9683EC444F7}" type="presParOf" srcId="{E44C317D-AF0A-4BFA-874C-B51FD043C662}" destId="{7752C616-D861-4E2D-89D5-D95999FED2D6}" srcOrd="2" destOrd="0" presId="urn:microsoft.com/office/officeart/2018/2/layout/IconVerticalSolidList"/>
    <dgm:cxn modelId="{5DA2E1B7-7EB5-4A9D-8918-50300D1BE99E}" type="presParOf" srcId="{E44C317D-AF0A-4BFA-874C-B51FD043C662}" destId="{ED001D07-F4F4-4E34-8E58-9617D287011F}" srcOrd="3" destOrd="0" presId="urn:microsoft.com/office/officeart/2018/2/layout/IconVerticalSolidList"/>
    <dgm:cxn modelId="{9F5D6CB5-4B30-48AA-816D-E638573833D3}" type="presParOf" srcId="{9D08EBA8-9757-4B1C-A668-7D56EC487579}" destId="{2B8B12FC-271C-4FB7-AA0A-70EFFD894511}" srcOrd="1" destOrd="0" presId="urn:microsoft.com/office/officeart/2018/2/layout/IconVerticalSolidList"/>
    <dgm:cxn modelId="{D1E01A4D-134E-4120-9E1B-159F840F89CA}" type="presParOf" srcId="{9D08EBA8-9757-4B1C-A668-7D56EC487579}" destId="{DFFF0108-41F4-43CD-97B8-D516D2C12455}" srcOrd="2" destOrd="0" presId="urn:microsoft.com/office/officeart/2018/2/layout/IconVerticalSolidList"/>
    <dgm:cxn modelId="{59AE29FA-ABDF-4DF1-96A6-21EE937E3A2F}" type="presParOf" srcId="{DFFF0108-41F4-43CD-97B8-D516D2C12455}" destId="{C4E9ED3C-7BA5-44DA-B485-7992C21B656E}" srcOrd="0" destOrd="0" presId="urn:microsoft.com/office/officeart/2018/2/layout/IconVerticalSolidList"/>
    <dgm:cxn modelId="{37C40F12-760E-49F4-BA43-76A2083855A6}" type="presParOf" srcId="{DFFF0108-41F4-43CD-97B8-D516D2C12455}" destId="{5C34206F-EB45-4DC3-8F16-DE3603D6F2D8}" srcOrd="1" destOrd="0" presId="urn:microsoft.com/office/officeart/2018/2/layout/IconVerticalSolidList"/>
    <dgm:cxn modelId="{510ADFE0-3ACC-4EB9-B1F8-63DFA944C072}" type="presParOf" srcId="{DFFF0108-41F4-43CD-97B8-D516D2C12455}" destId="{E7B6BEC0-AE40-4865-9FAD-91D6181EE047}" srcOrd="2" destOrd="0" presId="urn:microsoft.com/office/officeart/2018/2/layout/IconVerticalSolidList"/>
    <dgm:cxn modelId="{9BB46E14-149D-43BD-9111-ECEC8C98ABFA}" type="presParOf" srcId="{DFFF0108-41F4-43CD-97B8-D516D2C12455}" destId="{5D256FB3-E2D8-4979-A2CD-862D1E70B6BE}" srcOrd="3" destOrd="0" presId="urn:microsoft.com/office/officeart/2018/2/layout/IconVerticalSolidList"/>
    <dgm:cxn modelId="{33625758-97E5-4324-98BC-7F76BC8721B5}" type="presParOf" srcId="{9D08EBA8-9757-4B1C-A668-7D56EC487579}" destId="{124C5156-3D37-4AE6-912B-3FA5B130A05F}" srcOrd="3" destOrd="0" presId="urn:microsoft.com/office/officeart/2018/2/layout/IconVerticalSolidList"/>
    <dgm:cxn modelId="{BC60339A-8E4A-4706-A182-A02F5F70515F}" type="presParOf" srcId="{9D08EBA8-9757-4B1C-A668-7D56EC487579}" destId="{E455630F-3011-42B9-8FC8-05AED1BF6D5D}" srcOrd="4" destOrd="0" presId="urn:microsoft.com/office/officeart/2018/2/layout/IconVerticalSolidList"/>
    <dgm:cxn modelId="{D5F35B4B-4FC6-4D3D-AC40-F563F415408A}" type="presParOf" srcId="{E455630F-3011-42B9-8FC8-05AED1BF6D5D}" destId="{B8A1163D-9A50-4338-9F8F-9A51F2B46039}" srcOrd="0" destOrd="0" presId="urn:microsoft.com/office/officeart/2018/2/layout/IconVerticalSolidList"/>
    <dgm:cxn modelId="{A8D43BF7-9AAB-4749-AD21-342051B4C544}" type="presParOf" srcId="{E455630F-3011-42B9-8FC8-05AED1BF6D5D}" destId="{1B69FA4C-1F5A-4CE4-B8BC-E9162F1F53F7}" srcOrd="1" destOrd="0" presId="urn:microsoft.com/office/officeart/2018/2/layout/IconVerticalSolidList"/>
    <dgm:cxn modelId="{0B57C1F3-9432-4C19-AEC6-BCF0BD83E9C4}" type="presParOf" srcId="{E455630F-3011-42B9-8FC8-05AED1BF6D5D}" destId="{D81C1D41-1E63-4B74-BCB5-A356D3ED35F1}" srcOrd="2" destOrd="0" presId="urn:microsoft.com/office/officeart/2018/2/layout/IconVerticalSolidList"/>
    <dgm:cxn modelId="{467F6D17-C51D-4180-AB9C-2EB10900B94D}" type="presParOf" srcId="{E455630F-3011-42B9-8FC8-05AED1BF6D5D}" destId="{C84CF20A-982C-4690-9AB8-5C3691725EF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61F3F0-D4F5-4FED-9F84-697124042C0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DE9B2-BDEC-4028-A87A-323B96D19024}">
      <dgm:prSet custT="1"/>
      <dgm:spPr/>
      <dgm:t>
        <a:bodyPr/>
        <a:lstStyle/>
        <a:p>
          <a:r>
            <a:rPr lang="tr-TR" sz="2400" dirty="0"/>
            <a:t>Güçlü Parolalar Uygulayın.</a:t>
          </a:r>
          <a:endParaRPr lang="en-US" sz="2400" dirty="0"/>
        </a:p>
      </dgm:t>
    </dgm:pt>
    <dgm:pt modelId="{C3EF1133-4D68-4DBC-9F7A-556AB302422D}" type="parTrans" cxnId="{D7F212D3-554B-4F8F-9ABD-C0FEF11D4A59}">
      <dgm:prSet/>
      <dgm:spPr/>
      <dgm:t>
        <a:bodyPr/>
        <a:lstStyle/>
        <a:p>
          <a:endParaRPr lang="en-US" sz="2400"/>
        </a:p>
      </dgm:t>
    </dgm:pt>
    <dgm:pt modelId="{70D1B938-B9F0-412E-A154-3B6449379A28}" type="sibTrans" cxnId="{D7F212D3-554B-4F8F-9ABD-C0FEF11D4A59}">
      <dgm:prSet/>
      <dgm:spPr/>
      <dgm:t>
        <a:bodyPr/>
        <a:lstStyle/>
        <a:p>
          <a:endParaRPr lang="en-US" sz="2400"/>
        </a:p>
      </dgm:t>
    </dgm:pt>
    <dgm:pt modelId="{E91A54CC-5800-43C6-B2CD-845D3F64D190}">
      <dgm:prSet custT="1"/>
      <dgm:spPr/>
      <dgm:t>
        <a:bodyPr/>
        <a:lstStyle/>
        <a:p>
          <a:r>
            <a:rPr lang="tr-TR" sz="2400" dirty="0"/>
            <a:t>Parolaları tekrar kullanmayın.</a:t>
          </a:r>
        </a:p>
      </dgm:t>
    </dgm:pt>
    <dgm:pt modelId="{8AC2396F-02C3-40E1-B40F-19531D369BFD}" type="parTrans" cxnId="{7C0229F0-817B-4A61-B025-D2BD665C24E2}">
      <dgm:prSet/>
      <dgm:spPr/>
      <dgm:t>
        <a:bodyPr/>
        <a:lstStyle/>
        <a:p>
          <a:endParaRPr lang="tr-TR"/>
        </a:p>
      </dgm:t>
    </dgm:pt>
    <dgm:pt modelId="{C00FE3D3-A146-4294-9106-E9BE39CADDAC}" type="sibTrans" cxnId="{7C0229F0-817B-4A61-B025-D2BD665C24E2}">
      <dgm:prSet/>
      <dgm:spPr/>
      <dgm:t>
        <a:bodyPr/>
        <a:lstStyle/>
        <a:p>
          <a:endParaRPr lang="tr-TR"/>
        </a:p>
      </dgm:t>
    </dgm:pt>
    <dgm:pt modelId="{43770502-0A92-471B-9708-50219044B10E}">
      <dgm:prSet custT="1"/>
      <dgm:spPr/>
      <dgm:t>
        <a:bodyPr/>
        <a:lstStyle/>
        <a:p>
          <a:r>
            <a:rPr lang="tr-TR" sz="2400" dirty="0"/>
            <a:t>İki faktörlü kimlik doğrulamayı etkinleştirin.</a:t>
          </a:r>
        </a:p>
      </dgm:t>
    </dgm:pt>
    <dgm:pt modelId="{09A319F0-B592-4C06-B28C-C399C6EA4D1C}" type="parTrans" cxnId="{858EBEB2-4F4E-4D07-B241-E23CC4CDDB66}">
      <dgm:prSet/>
      <dgm:spPr/>
      <dgm:t>
        <a:bodyPr/>
        <a:lstStyle/>
        <a:p>
          <a:endParaRPr lang="tr-TR"/>
        </a:p>
      </dgm:t>
    </dgm:pt>
    <dgm:pt modelId="{69B3084E-6B18-44F0-A790-6A87F0CFBCD3}" type="sibTrans" cxnId="{858EBEB2-4F4E-4D07-B241-E23CC4CDDB66}">
      <dgm:prSet/>
      <dgm:spPr/>
      <dgm:t>
        <a:bodyPr/>
        <a:lstStyle/>
        <a:p>
          <a:endParaRPr lang="tr-TR"/>
        </a:p>
      </dgm:t>
    </dgm:pt>
    <dgm:pt modelId="{A95AE891-A91A-4433-BC34-4C18B63DB5FE}">
      <dgm:prSet custT="1"/>
      <dgm:spPr/>
      <dgm:t>
        <a:bodyPr/>
        <a:lstStyle/>
        <a:p>
          <a:r>
            <a:rPr lang="tr-TR" sz="2400" dirty="0"/>
            <a:t>Erişim kontrolünü sürdürün.</a:t>
          </a:r>
        </a:p>
      </dgm:t>
    </dgm:pt>
    <dgm:pt modelId="{01A2ECE9-73A6-4667-99FE-C5271382BF52}" type="parTrans" cxnId="{C438819A-75F0-4BC5-9AAD-32E9453E8A67}">
      <dgm:prSet/>
      <dgm:spPr/>
      <dgm:t>
        <a:bodyPr/>
        <a:lstStyle/>
        <a:p>
          <a:endParaRPr lang="tr-TR"/>
        </a:p>
      </dgm:t>
    </dgm:pt>
    <dgm:pt modelId="{DFBD09DB-25C3-4CE1-B260-69D3A4A500E4}" type="sibTrans" cxnId="{C438819A-75F0-4BC5-9AAD-32E9453E8A67}">
      <dgm:prSet/>
      <dgm:spPr/>
      <dgm:t>
        <a:bodyPr/>
        <a:lstStyle/>
        <a:p>
          <a:endParaRPr lang="tr-TR"/>
        </a:p>
      </dgm:t>
    </dgm:pt>
    <dgm:pt modelId="{08F4C854-5F80-458F-8BFD-9C9472B5F658}">
      <dgm:prSet custT="1"/>
      <dgm:spPr/>
      <dgm:t>
        <a:bodyPr/>
        <a:lstStyle/>
        <a:p>
          <a:r>
            <a:rPr lang="tr-TR" sz="2400" dirty="0"/>
            <a:t>Platformlar arasında güvenlik ayarlarını kurun ve güncelleyin.</a:t>
          </a:r>
        </a:p>
      </dgm:t>
    </dgm:pt>
    <dgm:pt modelId="{BDDAEB64-C272-4896-A87F-3957EAA7DFF3}" type="parTrans" cxnId="{94F67BA4-44CB-41D7-BC40-43EA0BA6BBA6}">
      <dgm:prSet/>
      <dgm:spPr/>
      <dgm:t>
        <a:bodyPr/>
        <a:lstStyle/>
        <a:p>
          <a:endParaRPr lang="tr-TR"/>
        </a:p>
      </dgm:t>
    </dgm:pt>
    <dgm:pt modelId="{D200529B-79A9-4779-829D-127CAE8C1E37}" type="sibTrans" cxnId="{94F67BA4-44CB-41D7-BC40-43EA0BA6BBA6}">
      <dgm:prSet/>
      <dgm:spPr/>
      <dgm:t>
        <a:bodyPr/>
        <a:lstStyle/>
        <a:p>
          <a:endParaRPr lang="tr-TR"/>
        </a:p>
      </dgm:t>
    </dgm:pt>
    <dgm:pt modelId="{21FCA157-A507-4603-94E6-4521861B7849}">
      <dgm:prSet custT="1"/>
      <dgm:spPr/>
      <dgm:t>
        <a:bodyPr/>
        <a:lstStyle/>
        <a:p>
          <a:r>
            <a:rPr lang="tr-TR" sz="2400" dirty="0"/>
            <a:t>Üçüncü taraf uygulamalarını dikkatli kullanın.</a:t>
          </a:r>
        </a:p>
      </dgm:t>
    </dgm:pt>
    <dgm:pt modelId="{924CFD80-D84A-43D7-8D44-E0D22EDC9E61}" type="parTrans" cxnId="{B0544170-C94C-4093-AB99-5535C33BBB73}">
      <dgm:prSet/>
      <dgm:spPr/>
      <dgm:t>
        <a:bodyPr/>
        <a:lstStyle/>
        <a:p>
          <a:endParaRPr lang="tr-TR"/>
        </a:p>
      </dgm:t>
    </dgm:pt>
    <dgm:pt modelId="{7C1065F5-B80E-47D0-8D65-E67614CC7C0B}" type="sibTrans" cxnId="{B0544170-C94C-4093-AB99-5535C33BBB73}">
      <dgm:prSet/>
      <dgm:spPr/>
      <dgm:t>
        <a:bodyPr/>
        <a:lstStyle/>
        <a:p>
          <a:endParaRPr lang="tr-TR"/>
        </a:p>
      </dgm:t>
    </dgm:pt>
    <dgm:pt modelId="{859097FB-288C-4034-AECE-40958AACABDC}">
      <dgm:prSet custT="1"/>
      <dgm:spPr/>
      <dgm:t>
        <a:bodyPr/>
        <a:lstStyle/>
        <a:p>
          <a:r>
            <a:rPr lang="tr-TR" sz="2400" dirty="0"/>
            <a:t>Sosyal mühendislik saldırılarına karşı dikkatli olun.</a:t>
          </a:r>
        </a:p>
      </dgm:t>
    </dgm:pt>
    <dgm:pt modelId="{AC59E732-E9E8-412C-AFBE-D1E9B8FF7923}" type="parTrans" cxnId="{A54B9204-B18B-4C5D-B439-FAC8A9A12B3F}">
      <dgm:prSet/>
      <dgm:spPr/>
      <dgm:t>
        <a:bodyPr/>
        <a:lstStyle/>
        <a:p>
          <a:endParaRPr lang="tr-TR"/>
        </a:p>
      </dgm:t>
    </dgm:pt>
    <dgm:pt modelId="{BA4995DB-4E3E-4285-9D9D-1D4F90159D68}" type="sibTrans" cxnId="{A54B9204-B18B-4C5D-B439-FAC8A9A12B3F}">
      <dgm:prSet/>
      <dgm:spPr/>
      <dgm:t>
        <a:bodyPr/>
        <a:lstStyle/>
        <a:p>
          <a:endParaRPr lang="tr-TR"/>
        </a:p>
      </dgm:t>
    </dgm:pt>
    <dgm:pt modelId="{A8C7D03A-1DA2-4B0C-B82F-F77B5DE187AB}" type="pres">
      <dgm:prSet presAssocID="{F761F3F0-D4F5-4FED-9F84-697124042C05}" presName="vert0" presStyleCnt="0">
        <dgm:presLayoutVars>
          <dgm:dir/>
          <dgm:animOne val="branch"/>
          <dgm:animLvl val="lvl"/>
        </dgm:presLayoutVars>
      </dgm:prSet>
      <dgm:spPr/>
    </dgm:pt>
    <dgm:pt modelId="{6FED4431-38B2-4876-9F3F-08876EAFB887}" type="pres">
      <dgm:prSet presAssocID="{5C0DE9B2-BDEC-4028-A87A-323B96D19024}" presName="thickLine" presStyleLbl="alignNode1" presStyleIdx="0" presStyleCnt="7"/>
      <dgm:spPr/>
    </dgm:pt>
    <dgm:pt modelId="{D1182CB0-D821-411A-B771-0D368129A6FD}" type="pres">
      <dgm:prSet presAssocID="{5C0DE9B2-BDEC-4028-A87A-323B96D19024}" presName="horz1" presStyleCnt="0"/>
      <dgm:spPr/>
    </dgm:pt>
    <dgm:pt modelId="{ED2847D2-5C2D-40C2-84EF-7B485D634C8D}" type="pres">
      <dgm:prSet presAssocID="{5C0DE9B2-BDEC-4028-A87A-323B96D19024}" presName="tx1" presStyleLbl="revTx" presStyleIdx="0" presStyleCnt="7"/>
      <dgm:spPr/>
    </dgm:pt>
    <dgm:pt modelId="{43FB9A83-D0FB-4EA3-A0CB-8B0A0012BC26}" type="pres">
      <dgm:prSet presAssocID="{5C0DE9B2-BDEC-4028-A87A-323B96D19024}" presName="vert1" presStyleCnt="0"/>
      <dgm:spPr/>
    </dgm:pt>
    <dgm:pt modelId="{7526939D-C831-42E0-8555-1B28C89207B4}" type="pres">
      <dgm:prSet presAssocID="{E91A54CC-5800-43C6-B2CD-845D3F64D190}" presName="thickLine" presStyleLbl="alignNode1" presStyleIdx="1" presStyleCnt="7"/>
      <dgm:spPr/>
    </dgm:pt>
    <dgm:pt modelId="{37012649-739B-4550-A831-1894C73E732B}" type="pres">
      <dgm:prSet presAssocID="{E91A54CC-5800-43C6-B2CD-845D3F64D190}" presName="horz1" presStyleCnt="0"/>
      <dgm:spPr/>
    </dgm:pt>
    <dgm:pt modelId="{DDF2F2E7-36B6-47B0-A08A-51D6374141F5}" type="pres">
      <dgm:prSet presAssocID="{E91A54CC-5800-43C6-B2CD-845D3F64D190}" presName="tx1" presStyleLbl="revTx" presStyleIdx="1" presStyleCnt="7"/>
      <dgm:spPr/>
    </dgm:pt>
    <dgm:pt modelId="{9F7468B4-A30A-4EBD-9EE8-7718B7F9928E}" type="pres">
      <dgm:prSet presAssocID="{E91A54CC-5800-43C6-B2CD-845D3F64D190}" presName="vert1" presStyleCnt="0"/>
      <dgm:spPr/>
    </dgm:pt>
    <dgm:pt modelId="{21A1E226-C454-4E71-B41A-08121F15AF8D}" type="pres">
      <dgm:prSet presAssocID="{43770502-0A92-471B-9708-50219044B10E}" presName="thickLine" presStyleLbl="alignNode1" presStyleIdx="2" presStyleCnt="7"/>
      <dgm:spPr/>
    </dgm:pt>
    <dgm:pt modelId="{AB950421-8B24-4E36-8C95-E61E48370E3A}" type="pres">
      <dgm:prSet presAssocID="{43770502-0A92-471B-9708-50219044B10E}" presName="horz1" presStyleCnt="0"/>
      <dgm:spPr/>
    </dgm:pt>
    <dgm:pt modelId="{C93CC7A9-92EC-4100-8F86-1EC21421AF4A}" type="pres">
      <dgm:prSet presAssocID="{43770502-0A92-471B-9708-50219044B10E}" presName="tx1" presStyleLbl="revTx" presStyleIdx="2" presStyleCnt="7"/>
      <dgm:spPr/>
    </dgm:pt>
    <dgm:pt modelId="{B5D9FBB6-1D6B-4894-ACA3-D9C10CA8FDB7}" type="pres">
      <dgm:prSet presAssocID="{43770502-0A92-471B-9708-50219044B10E}" presName="vert1" presStyleCnt="0"/>
      <dgm:spPr/>
    </dgm:pt>
    <dgm:pt modelId="{F6647718-2887-4101-AB48-615D024451EC}" type="pres">
      <dgm:prSet presAssocID="{A95AE891-A91A-4433-BC34-4C18B63DB5FE}" presName="thickLine" presStyleLbl="alignNode1" presStyleIdx="3" presStyleCnt="7"/>
      <dgm:spPr/>
    </dgm:pt>
    <dgm:pt modelId="{7255F57A-0D0D-48C5-BFE7-9E4C794B729F}" type="pres">
      <dgm:prSet presAssocID="{A95AE891-A91A-4433-BC34-4C18B63DB5FE}" presName="horz1" presStyleCnt="0"/>
      <dgm:spPr/>
    </dgm:pt>
    <dgm:pt modelId="{57C03119-3C4D-4B98-8E5D-35E3BF400D86}" type="pres">
      <dgm:prSet presAssocID="{A95AE891-A91A-4433-BC34-4C18B63DB5FE}" presName="tx1" presStyleLbl="revTx" presStyleIdx="3" presStyleCnt="7"/>
      <dgm:spPr/>
    </dgm:pt>
    <dgm:pt modelId="{A1B6C0CD-8600-4BE5-B4B7-10AC9E7E35D1}" type="pres">
      <dgm:prSet presAssocID="{A95AE891-A91A-4433-BC34-4C18B63DB5FE}" presName="vert1" presStyleCnt="0"/>
      <dgm:spPr/>
    </dgm:pt>
    <dgm:pt modelId="{77916ED5-2FC3-4A80-AB8B-47BC82F01AA2}" type="pres">
      <dgm:prSet presAssocID="{08F4C854-5F80-458F-8BFD-9C9472B5F658}" presName="thickLine" presStyleLbl="alignNode1" presStyleIdx="4" presStyleCnt="7"/>
      <dgm:spPr/>
    </dgm:pt>
    <dgm:pt modelId="{F0CB74D0-DB1F-40DB-B691-FAD100F3FCA1}" type="pres">
      <dgm:prSet presAssocID="{08F4C854-5F80-458F-8BFD-9C9472B5F658}" presName="horz1" presStyleCnt="0"/>
      <dgm:spPr/>
    </dgm:pt>
    <dgm:pt modelId="{3D0CEB20-28D0-407F-9F1D-F2836E559D94}" type="pres">
      <dgm:prSet presAssocID="{08F4C854-5F80-458F-8BFD-9C9472B5F658}" presName="tx1" presStyleLbl="revTx" presStyleIdx="4" presStyleCnt="7"/>
      <dgm:spPr/>
    </dgm:pt>
    <dgm:pt modelId="{522FD3A6-949B-464C-922E-6119E32052E3}" type="pres">
      <dgm:prSet presAssocID="{08F4C854-5F80-458F-8BFD-9C9472B5F658}" presName="vert1" presStyleCnt="0"/>
      <dgm:spPr/>
    </dgm:pt>
    <dgm:pt modelId="{2AAA59AA-6BCF-4012-860D-00A91309BBF6}" type="pres">
      <dgm:prSet presAssocID="{21FCA157-A507-4603-94E6-4521861B7849}" presName="thickLine" presStyleLbl="alignNode1" presStyleIdx="5" presStyleCnt="7"/>
      <dgm:spPr/>
    </dgm:pt>
    <dgm:pt modelId="{9E54B4A0-C92A-4D9E-9350-5F8C959476D3}" type="pres">
      <dgm:prSet presAssocID="{21FCA157-A507-4603-94E6-4521861B7849}" presName="horz1" presStyleCnt="0"/>
      <dgm:spPr/>
    </dgm:pt>
    <dgm:pt modelId="{614559FD-D5FD-4DE0-A97B-EE383765A78D}" type="pres">
      <dgm:prSet presAssocID="{21FCA157-A507-4603-94E6-4521861B7849}" presName="tx1" presStyleLbl="revTx" presStyleIdx="5" presStyleCnt="7"/>
      <dgm:spPr/>
    </dgm:pt>
    <dgm:pt modelId="{F659B53A-3A8F-41F8-B902-6D9474F6786B}" type="pres">
      <dgm:prSet presAssocID="{21FCA157-A507-4603-94E6-4521861B7849}" presName="vert1" presStyleCnt="0"/>
      <dgm:spPr/>
    </dgm:pt>
    <dgm:pt modelId="{52762046-07A1-4C81-8A21-FD83CF10ED59}" type="pres">
      <dgm:prSet presAssocID="{859097FB-288C-4034-AECE-40958AACABDC}" presName="thickLine" presStyleLbl="alignNode1" presStyleIdx="6" presStyleCnt="7"/>
      <dgm:spPr/>
    </dgm:pt>
    <dgm:pt modelId="{ED4207CE-5F56-4A41-B3B9-7ECFFCBAD6C3}" type="pres">
      <dgm:prSet presAssocID="{859097FB-288C-4034-AECE-40958AACABDC}" presName="horz1" presStyleCnt="0"/>
      <dgm:spPr/>
    </dgm:pt>
    <dgm:pt modelId="{00D4F772-B7DB-46C5-8471-BD1886198819}" type="pres">
      <dgm:prSet presAssocID="{859097FB-288C-4034-AECE-40958AACABDC}" presName="tx1" presStyleLbl="revTx" presStyleIdx="6" presStyleCnt="7"/>
      <dgm:spPr/>
    </dgm:pt>
    <dgm:pt modelId="{996552DE-5E48-4E77-90C9-AA428C7CC702}" type="pres">
      <dgm:prSet presAssocID="{859097FB-288C-4034-AECE-40958AACABDC}" presName="vert1" presStyleCnt="0"/>
      <dgm:spPr/>
    </dgm:pt>
  </dgm:ptLst>
  <dgm:cxnLst>
    <dgm:cxn modelId="{A54B9204-B18B-4C5D-B439-FAC8A9A12B3F}" srcId="{F761F3F0-D4F5-4FED-9F84-697124042C05}" destId="{859097FB-288C-4034-AECE-40958AACABDC}" srcOrd="6" destOrd="0" parTransId="{AC59E732-E9E8-412C-AFBE-D1E9B8FF7923}" sibTransId="{BA4995DB-4E3E-4285-9D9D-1D4F90159D68}"/>
    <dgm:cxn modelId="{751B3C62-899C-4278-B1EB-A661E7595083}" type="presOf" srcId="{21FCA157-A507-4603-94E6-4521861B7849}" destId="{614559FD-D5FD-4DE0-A97B-EE383765A78D}" srcOrd="0" destOrd="0" presId="urn:microsoft.com/office/officeart/2008/layout/LinedList"/>
    <dgm:cxn modelId="{54371F65-8323-4D2B-9765-39083AD3025A}" type="presOf" srcId="{F761F3F0-D4F5-4FED-9F84-697124042C05}" destId="{A8C7D03A-1DA2-4B0C-B82F-F77B5DE187AB}" srcOrd="0" destOrd="0" presId="urn:microsoft.com/office/officeart/2008/layout/LinedList"/>
    <dgm:cxn modelId="{B0544170-C94C-4093-AB99-5535C33BBB73}" srcId="{F761F3F0-D4F5-4FED-9F84-697124042C05}" destId="{21FCA157-A507-4603-94E6-4521861B7849}" srcOrd="5" destOrd="0" parTransId="{924CFD80-D84A-43D7-8D44-E0D22EDC9E61}" sibTransId="{7C1065F5-B80E-47D0-8D65-E67614CC7C0B}"/>
    <dgm:cxn modelId="{BB554279-4952-4361-9DFA-63E874F4CCBA}" type="presOf" srcId="{859097FB-288C-4034-AECE-40958AACABDC}" destId="{00D4F772-B7DB-46C5-8471-BD1886198819}" srcOrd="0" destOrd="0" presId="urn:microsoft.com/office/officeart/2008/layout/LinedList"/>
    <dgm:cxn modelId="{C877467C-634E-40C5-B0B0-5C2D05480D34}" type="presOf" srcId="{08F4C854-5F80-458F-8BFD-9C9472B5F658}" destId="{3D0CEB20-28D0-407F-9F1D-F2836E559D94}" srcOrd="0" destOrd="0" presId="urn:microsoft.com/office/officeart/2008/layout/LinedList"/>
    <dgm:cxn modelId="{5EC4AB86-CD4B-4C99-A9C4-675F65349C91}" type="presOf" srcId="{43770502-0A92-471B-9708-50219044B10E}" destId="{C93CC7A9-92EC-4100-8F86-1EC21421AF4A}" srcOrd="0" destOrd="0" presId="urn:microsoft.com/office/officeart/2008/layout/LinedList"/>
    <dgm:cxn modelId="{26D1658C-5731-4F87-8210-59A564058939}" type="presOf" srcId="{A95AE891-A91A-4433-BC34-4C18B63DB5FE}" destId="{57C03119-3C4D-4B98-8E5D-35E3BF400D86}" srcOrd="0" destOrd="0" presId="urn:microsoft.com/office/officeart/2008/layout/LinedList"/>
    <dgm:cxn modelId="{535FB58E-7FBA-4048-807D-127273F8004D}" type="presOf" srcId="{5C0DE9B2-BDEC-4028-A87A-323B96D19024}" destId="{ED2847D2-5C2D-40C2-84EF-7B485D634C8D}" srcOrd="0" destOrd="0" presId="urn:microsoft.com/office/officeart/2008/layout/LinedList"/>
    <dgm:cxn modelId="{C438819A-75F0-4BC5-9AAD-32E9453E8A67}" srcId="{F761F3F0-D4F5-4FED-9F84-697124042C05}" destId="{A95AE891-A91A-4433-BC34-4C18B63DB5FE}" srcOrd="3" destOrd="0" parTransId="{01A2ECE9-73A6-4667-99FE-C5271382BF52}" sibTransId="{DFBD09DB-25C3-4CE1-B260-69D3A4A500E4}"/>
    <dgm:cxn modelId="{94F67BA4-44CB-41D7-BC40-43EA0BA6BBA6}" srcId="{F761F3F0-D4F5-4FED-9F84-697124042C05}" destId="{08F4C854-5F80-458F-8BFD-9C9472B5F658}" srcOrd="4" destOrd="0" parTransId="{BDDAEB64-C272-4896-A87F-3957EAA7DFF3}" sibTransId="{D200529B-79A9-4779-829D-127CAE8C1E37}"/>
    <dgm:cxn modelId="{858EBEB2-4F4E-4D07-B241-E23CC4CDDB66}" srcId="{F761F3F0-D4F5-4FED-9F84-697124042C05}" destId="{43770502-0A92-471B-9708-50219044B10E}" srcOrd="2" destOrd="0" parTransId="{09A319F0-B592-4C06-B28C-C399C6EA4D1C}" sibTransId="{69B3084E-6B18-44F0-A790-6A87F0CFBCD3}"/>
    <dgm:cxn modelId="{D7F212D3-554B-4F8F-9ABD-C0FEF11D4A59}" srcId="{F761F3F0-D4F5-4FED-9F84-697124042C05}" destId="{5C0DE9B2-BDEC-4028-A87A-323B96D19024}" srcOrd="0" destOrd="0" parTransId="{C3EF1133-4D68-4DBC-9F7A-556AB302422D}" sibTransId="{70D1B938-B9F0-412E-A154-3B6449379A28}"/>
    <dgm:cxn modelId="{336A68D5-4B47-4C43-9DA0-FDDB986ACD33}" type="presOf" srcId="{E91A54CC-5800-43C6-B2CD-845D3F64D190}" destId="{DDF2F2E7-36B6-47B0-A08A-51D6374141F5}" srcOrd="0" destOrd="0" presId="urn:microsoft.com/office/officeart/2008/layout/LinedList"/>
    <dgm:cxn modelId="{7C0229F0-817B-4A61-B025-D2BD665C24E2}" srcId="{F761F3F0-D4F5-4FED-9F84-697124042C05}" destId="{E91A54CC-5800-43C6-B2CD-845D3F64D190}" srcOrd="1" destOrd="0" parTransId="{8AC2396F-02C3-40E1-B40F-19531D369BFD}" sibTransId="{C00FE3D3-A146-4294-9106-E9BE39CADDAC}"/>
    <dgm:cxn modelId="{9E0C577A-BF12-4228-99E7-D5B814745C15}" type="presParOf" srcId="{A8C7D03A-1DA2-4B0C-B82F-F77B5DE187AB}" destId="{6FED4431-38B2-4876-9F3F-08876EAFB887}" srcOrd="0" destOrd="0" presId="urn:microsoft.com/office/officeart/2008/layout/LinedList"/>
    <dgm:cxn modelId="{8941FCD8-ADAD-4426-AE71-2F6B0E0C752E}" type="presParOf" srcId="{A8C7D03A-1DA2-4B0C-B82F-F77B5DE187AB}" destId="{D1182CB0-D821-411A-B771-0D368129A6FD}" srcOrd="1" destOrd="0" presId="urn:microsoft.com/office/officeart/2008/layout/LinedList"/>
    <dgm:cxn modelId="{475A2FFE-C0D6-4B48-9EB2-FB20C51B09A9}" type="presParOf" srcId="{D1182CB0-D821-411A-B771-0D368129A6FD}" destId="{ED2847D2-5C2D-40C2-84EF-7B485D634C8D}" srcOrd="0" destOrd="0" presId="urn:microsoft.com/office/officeart/2008/layout/LinedList"/>
    <dgm:cxn modelId="{969F83E7-6DAE-481C-B64D-A9F0DAD8D66F}" type="presParOf" srcId="{D1182CB0-D821-411A-B771-0D368129A6FD}" destId="{43FB9A83-D0FB-4EA3-A0CB-8B0A0012BC26}" srcOrd="1" destOrd="0" presId="urn:microsoft.com/office/officeart/2008/layout/LinedList"/>
    <dgm:cxn modelId="{D6FF9246-372B-49C2-A6D3-873EBA9FE79F}" type="presParOf" srcId="{A8C7D03A-1DA2-4B0C-B82F-F77B5DE187AB}" destId="{7526939D-C831-42E0-8555-1B28C89207B4}" srcOrd="2" destOrd="0" presId="urn:microsoft.com/office/officeart/2008/layout/LinedList"/>
    <dgm:cxn modelId="{B878B221-21A0-459D-AA12-FD3D3B0D28F1}" type="presParOf" srcId="{A8C7D03A-1DA2-4B0C-B82F-F77B5DE187AB}" destId="{37012649-739B-4550-A831-1894C73E732B}" srcOrd="3" destOrd="0" presId="urn:microsoft.com/office/officeart/2008/layout/LinedList"/>
    <dgm:cxn modelId="{CBFC8E0B-BB56-4110-904C-0F764D7D661A}" type="presParOf" srcId="{37012649-739B-4550-A831-1894C73E732B}" destId="{DDF2F2E7-36B6-47B0-A08A-51D6374141F5}" srcOrd="0" destOrd="0" presId="urn:microsoft.com/office/officeart/2008/layout/LinedList"/>
    <dgm:cxn modelId="{A546DCFE-D684-4463-93B5-114F3BAB0A0C}" type="presParOf" srcId="{37012649-739B-4550-A831-1894C73E732B}" destId="{9F7468B4-A30A-4EBD-9EE8-7718B7F9928E}" srcOrd="1" destOrd="0" presId="urn:microsoft.com/office/officeart/2008/layout/LinedList"/>
    <dgm:cxn modelId="{84A9AB05-218D-4F18-8D73-0D9311DC37E0}" type="presParOf" srcId="{A8C7D03A-1DA2-4B0C-B82F-F77B5DE187AB}" destId="{21A1E226-C454-4E71-B41A-08121F15AF8D}" srcOrd="4" destOrd="0" presId="urn:microsoft.com/office/officeart/2008/layout/LinedList"/>
    <dgm:cxn modelId="{69429A49-076B-4889-975F-732705F29DFF}" type="presParOf" srcId="{A8C7D03A-1DA2-4B0C-B82F-F77B5DE187AB}" destId="{AB950421-8B24-4E36-8C95-E61E48370E3A}" srcOrd="5" destOrd="0" presId="urn:microsoft.com/office/officeart/2008/layout/LinedList"/>
    <dgm:cxn modelId="{28C4BE05-7ED9-49A2-AC16-6B4EAE8DFF64}" type="presParOf" srcId="{AB950421-8B24-4E36-8C95-E61E48370E3A}" destId="{C93CC7A9-92EC-4100-8F86-1EC21421AF4A}" srcOrd="0" destOrd="0" presId="urn:microsoft.com/office/officeart/2008/layout/LinedList"/>
    <dgm:cxn modelId="{6CE20792-0222-429C-AD94-F63D4DBCDBB6}" type="presParOf" srcId="{AB950421-8B24-4E36-8C95-E61E48370E3A}" destId="{B5D9FBB6-1D6B-4894-ACA3-D9C10CA8FDB7}" srcOrd="1" destOrd="0" presId="urn:microsoft.com/office/officeart/2008/layout/LinedList"/>
    <dgm:cxn modelId="{364735BB-2230-4152-86F5-51994B8AB3C5}" type="presParOf" srcId="{A8C7D03A-1DA2-4B0C-B82F-F77B5DE187AB}" destId="{F6647718-2887-4101-AB48-615D024451EC}" srcOrd="6" destOrd="0" presId="urn:microsoft.com/office/officeart/2008/layout/LinedList"/>
    <dgm:cxn modelId="{1C52688C-EB49-46E5-AC80-E391B3C5361C}" type="presParOf" srcId="{A8C7D03A-1DA2-4B0C-B82F-F77B5DE187AB}" destId="{7255F57A-0D0D-48C5-BFE7-9E4C794B729F}" srcOrd="7" destOrd="0" presId="urn:microsoft.com/office/officeart/2008/layout/LinedList"/>
    <dgm:cxn modelId="{97962FEC-21D8-4790-AAE1-783696E0E54C}" type="presParOf" srcId="{7255F57A-0D0D-48C5-BFE7-9E4C794B729F}" destId="{57C03119-3C4D-4B98-8E5D-35E3BF400D86}" srcOrd="0" destOrd="0" presId="urn:microsoft.com/office/officeart/2008/layout/LinedList"/>
    <dgm:cxn modelId="{167F3B33-D30A-485C-940B-386A47B508FC}" type="presParOf" srcId="{7255F57A-0D0D-48C5-BFE7-9E4C794B729F}" destId="{A1B6C0CD-8600-4BE5-B4B7-10AC9E7E35D1}" srcOrd="1" destOrd="0" presId="urn:microsoft.com/office/officeart/2008/layout/LinedList"/>
    <dgm:cxn modelId="{3B9B9D17-2B27-47C7-9B32-6E28CDC9E67A}" type="presParOf" srcId="{A8C7D03A-1DA2-4B0C-B82F-F77B5DE187AB}" destId="{77916ED5-2FC3-4A80-AB8B-47BC82F01AA2}" srcOrd="8" destOrd="0" presId="urn:microsoft.com/office/officeart/2008/layout/LinedList"/>
    <dgm:cxn modelId="{EA28F3CF-C287-4A7E-8636-CE2F608AADAD}" type="presParOf" srcId="{A8C7D03A-1DA2-4B0C-B82F-F77B5DE187AB}" destId="{F0CB74D0-DB1F-40DB-B691-FAD100F3FCA1}" srcOrd="9" destOrd="0" presId="urn:microsoft.com/office/officeart/2008/layout/LinedList"/>
    <dgm:cxn modelId="{18F9A6E8-521F-4F66-AC13-1E96DC6B6301}" type="presParOf" srcId="{F0CB74D0-DB1F-40DB-B691-FAD100F3FCA1}" destId="{3D0CEB20-28D0-407F-9F1D-F2836E559D94}" srcOrd="0" destOrd="0" presId="urn:microsoft.com/office/officeart/2008/layout/LinedList"/>
    <dgm:cxn modelId="{09A8AFE4-BFFC-4A2C-8346-18447D3C1275}" type="presParOf" srcId="{F0CB74D0-DB1F-40DB-B691-FAD100F3FCA1}" destId="{522FD3A6-949B-464C-922E-6119E32052E3}" srcOrd="1" destOrd="0" presId="urn:microsoft.com/office/officeart/2008/layout/LinedList"/>
    <dgm:cxn modelId="{5EAF0722-8EF7-44C5-AFC1-75BF7EE81E9F}" type="presParOf" srcId="{A8C7D03A-1DA2-4B0C-B82F-F77B5DE187AB}" destId="{2AAA59AA-6BCF-4012-860D-00A91309BBF6}" srcOrd="10" destOrd="0" presId="urn:microsoft.com/office/officeart/2008/layout/LinedList"/>
    <dgm:cxn modelId="{EA1DC39C-03A0-46C3-815C-9732FD4DA494}" type="presParOf" srcId="{A8C7D03A-1DA2-4B0C-B82F-F77B5DE187AB}" destId="{9E54B4A0-C92A-4D9E-9350-5F8C959476D3}" srcOrd="11" destOrd="0" presId="urn:microsoft.com/office/officeart/2008/layout/LinedList"/>
    <dgm:cxn modelId="{823A8629-84D5-47F7-A247-47364D7A8D4F}" type="presParOf" srcId="{9E54B4A0-C92A-4D9E-9350-5F8C959476D3}" destId="{614559FD-D5FD-4DE0-A97B-EE383765A78D}" srcOrd="0" destOrd="0" presId="urn:microsoft.com/office/officeart/2008/layout/LinedList"/>
    <dgm:cxn modelId="{CDD8823E-BE9F-4B53-A546-88B9760F9BC3}" type="presParOf" srcId="{9E54B4A0-C92A-4D9E-9350-5F8C959476D3}" destId="{F659B53A-3A8F-41F8-B902-6D9474F6786B}" srcOrd="1" destOrd="0" presId="urn:microsoft.com/office/officeart/2008/layout/LinedList"/>
    <dgm:cxn modelId="{1E20BAD9-BCD8-4F9B-96B0-D66011786750}" type="presParOf" srcId="{A8C7D03A-1DA2-4B0C-B82F-F77B5DE187AB}" destId="{52762046-07A1-4C81-8A21-FD83CF10ED59}" srcOrd="12" destOrd="0" presId="urn:microsoft.com/office/officeart/2008/layout/LinedList"/>
    <dgm:cxn modelId="{85EF112F-78C8-4657-881B-50321B7CECA2}" type="presParOf" srcId="{A8C7D03A-1DA2-4B0C-B82F-F77B5DE187AB}" destId="{ED4207CE-5F56-4A41-B3B9-7ECFFCBAD6C3}" srcOrd="13" destOrd="0" presId="urn:microsoft.com/office/officeart/2008/layout/LinedList"/>
    <dgm:cxn modelId="{04D5D861-E3E1-4C62-8BBD-DBD20EB0DE94}" type="presParOf" srcId="{ED4207CE-5F56-4A41-B3B9-7ECFFCBAD6C3}" destId="{00D4F772-B7DB-46C5-8471-BD1886198819}" srcOrd="0" destOrd="0" presId="urn:microsoft.com/office/officeart/2008/layout/LinedList"/>
    <dgm:cxn modelId="{426ABD18-3D77-47E5-95CD-1E753669A7A9}" type="presParOf" srcId="{ED4207CE-5F56-4A41-B3B9-7ECFFCBAD6C3}" destId="{996552DE-5E48-4E77-90C9-AA428C7CC70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B17B16-1802-46E4-9F7D-50A2DF01E26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EABECD8-D455-4319-8FF4-C2EE5129454B}">
      <dgm:prSet custT="1"/>
      <dgm:spPr/>
      <dgm:t>
        <a:bodyPr/>
        <a:lstStyle/>
        <a:p>
          <a:pPr>
            <a:lnSpc>
              <a:spcPct val="100000"/>
            </a:lnSpc>
          </a:pPr>
          <a:r>
            <a:rPr lang="tr-TR" sz="2000" noProof="0">
              <a:latin typeface="Aptos" panose="020B0004020202020204" pitchFamily="34" charset="0"/>
            </a:rPr>
            <a:t>İnternet bankacılığı, esasen müşterilerin paralarını elektronik yollarla yönetmelerini sağlayarak, bir banka şubesine fiziksel olarak gitme ihtiyacını ortadan kaldırır.</a:t>
          </a:r>
          <a:endParaRPr lang="en-US" sz="2000" dirty="0">
            <a:latin typeface="Aptos" panose="020B0004020202020204" pitchFamily="34" charset="0"/>
          </a:endParaRPr>
        </a:p>
      </dgm:t>
    </dgm:pt>
    <dgm:pt modelId="{77C9DEE0-5EB0-4EDD-8FF0-4D89016CD25A}" type="parTrans" cxnId="{E7761F84-3810-440A-A1B8-3087460895FA}">
      <dgm:prSet/>
      <dgm:spPr/>
      <dgm:t>
        <a:bodyPr/>
        <a:lstStyle/>
        <a:p>
          <a:endParaRPr lang="en-US"/>
        </a:p>
      </dgm:t>
    </dgm:pt>
    <dgm:pt modelId="{BE0A93C3-44AC-41B9-8137-AF79CBD19F65}" type="sibTrans" cxnId="{E7761F84-3810-440A-A1B8-3087460895FA}">
      <dgm:prSet/>
      <dgm:spPr/>
      <dgm:t>
        <a:bodyPr/>
        <a:lstStyle/>
        <a:p>
          <a:endParaRPr lang="en-US"/>
        </a:p>
      </dgm:t>
    </dgm:pt>
    <dgm:pt modelId="{B86FD1F9-60AF-4E92-85B6-C2039899D794}">
      <dgm:prSet custT="1"/>
      <dgm:spPr/>
      <dgm:t>
        <a:bodyPr/>
        <a:lstStyle/>
        <a:p>
          <a:pPr>
            <a:lnSpc>
              <a:spcPct val="100000"/>
            </a:lnSpc>
          </a:pPr>
          <a:r>
            <a:rPr lang="tr-TR" sz="2000">
              <a:latin typeface="Aptos" panose="020B0004020202020204" pitchFamily="34" charset="0"/>
            </a:rPr>
            <a:t>İnternet bankacılığı güvenliğiyle ilgili bazı endişelere rağmen, çoğu kişi elektronik bankacılığın rahatlığına ve kolaylığına büyük ölçüde güvenir.</a:t>
          </a:r>
          <a:endParaRPr lang="en-US" sz="2000" dirty="0">
            <a:solidFill>
              <a:schemeClr val="tx1"/>
            </a:solidFill>
            <a:latin typeface="Aptos" panose="020B0004020202020204" pitchFamily="34" charset="0"/>
          </a:endParaRPr>
        </a:p>
      </dgm:t>
    </dgm:pt>
    <dgm:pt modelId="{A0FA3DFA-E61E-4743-B176-DEE2C8607848}" type="sibTrans" cxnId="{02CE6C79-CB3D-41BF-AB59-9BF49A251B0C}">
      <dgm:prSet/>
      <dgm:spPr/>
      <dgm:t>
        <a:bodyPr/>
        <a:lstStyle/>
        <a:p>
          <a:endParaRPr lang="en-US"/>
        </a:p>
      </dgm:t>
    </dgm:pt>
    <dgm:pt modelId="{B899E903-DDDC-4DAA-A42C-5F513F0AD41A}" type="parTrans" cxnId="{02CE6C79-CB3D-41BF-AB59-9BF49A251B0C}">
      <dgm:prSet/>
      <dgm:spPr/>
      <dgm:t>
        <a:bodyPr/>
        <a:lstStyle/>
        <a:p>
          <a:endParaRPr lang="en-US"/>
        </a:p>
      </dgm:t>
    </dgm:pt>
    <dgm:pt modelId="{D1B8B6FE-94F8-4E51-A48C-0DCD5BADAB4A}">
      <dgm:prSet custT="1"/>
      <dgm:spPr/>
      <dgm:t>
        <a:bodyPr/>
        <a:lstStyle/>
        <a:p>
          <a:pPr>
            <a:lnSpc>
              <a:spcPct val="100000"/>
            </a:lnSpc>
          </a:pPr>
          <a:r>
            <a:rPr lang="tr-TR" sz="2000" dirty="0">
              <a:latin typeface="Aptos" panose="020B0004020202020204" pitchFamily="34" charset="0"/>
            </a:rPr>
            <a:t>Bankalar internet bankacılığının yüksek düzeyde siber güvenliğini garanti eder, ancak müşteri açısından da çevrimiçi bankacılık güvenliğini gözlemlemek gerekli ve elzemdir.</a:t>
          </a:r>
          <a:endParaRPr lang="en-US" sz="2000" dirty="0">
            <a:effectLst/>
            <a:latin typeface="Aptos" panose="020B0004020202020204" pitchFamily="34" charset="0"/>
            <a:ea typeface="Aptos" panose="020B0004020202020204" pitchFamily="34" charset="0"/>
            <a:cs typeface="Arial" panose="020B0604020202020204" pitchFamily="34" charset="0"/>
          </a:endParaRPr>
        </a:p>
      </dgm:t>
    </dgm:pt>
    <dgm:pt modelId="{B5CC6443-3B71-4F30-8D66-1FB8BC5B5D08}" type="sibTrans" cxnId="{4DD3BBA1-275C-4918-B535-B2A8D12E4CD3}">
      <dgm:prSet/>
      <dgm:spPr/>
      <dgm:t>
        <a:bodyPr/>
        <a:lstStyle/>
        <a:p>
          <a:endParaRPr lang="en-GB"/>
        </a:p>
      </dgm:t>
    </dgm:pt>
    <dgm:pt modelId="{36FC841E-762E-4523-9624-4EAF268FA9B2}" type="parTrans" cxnId="{4DD3BBA1-275C-4918-B535-B2A8D12E4CD3}">
      <dgm:prSet/>
      <dgm:spPr/>
      <dgm:t>
        <a:bodyPr/>
        <a:lstStyle/>
        <a:p>
          <a:endParaRPr lang="en-GB"/>
        </a:p>
      </dgm:t>
    </dgm:pt>
    <dgm:pt modelId="{9D08EBA8-9757-4B1C-A668-7D56EC487579}" type="pres">
      <dgm:prSet presAssocID="{2DB17B16-1802-46E4-9F7D-50A2DF01E262}" presName="root" presStyleCnt="0">
        <dgm:presLayoutVars>
          <dgm:dir/>
          <dgm:resizeHandles val="exact"/>
        </dgm:presLayoutVars>
      </dgm:prSet>
      <dgm:spPr/>
    </dgm:pt>
    <dgm:pt modelId="{E44C317D-AF0A-4BFA-874C-B51FD043C662}" type="pres">
      <dgm:prSet presAssocID="{7EABECD8-D455-4319-8FF4-C2EE5129454B}" presName="compNode" presStyleCnt="0"/>
      <dgm:spPr/>
    </dgm:pt>
    <dgm:pt modelId="{DD7613B7-8524-4696-97EB-553388BE4A2E}" type="pres">
      <dgm:prSet presAssocID="{7EABECD8-D455-4319-8FF4-C2EE5129454B}" presName="bgRect" presStyleLbl="bgShp" presStyleIdx="0" presStyleCnt="3" custLinFactNeighborX="-690" custLinFactNeighborY="1619"/>
      <dgm:spPr/>
    </dgm:pt>
    <dgm:pt modelId="{C30DF1B2-F37F-4977-A83F-C68B1482F247}" type="pres">
      <dgm:prSet presAssocID="{7EABECD8-D455-4319-8FF4-C2EE5129454B}"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čiteľ"/>
        </a:ext>
      </dgm:extLst>
    </dgm:pt>
    <dgm:pt modelId="{7752C616-D861-4E2D-89D5-D95999FED2D6}" type="pres">
      <dgm:prSet presAssocID="{7EABECD8-D455-4319-8FF4-C2EE5129454B}" presName="spaceRect" presStyleCnt="0"/>
      <dgm:spPr/>
    </dgm:pt>
    <dgm:pt modelId="{ED001D07-F4F4-4E34-8E58-9617D287011F}" type="pres">
      <dgm:prSet presAssocID="{7EABECD8-D455-4319-8FF4-C2EE5129454B}" presName="parTx" presStyleLbl="revTx" presStyleIdx="0" presStyleCnt="3">
        <dgm:presLayoutVars>
          <dgm:chMax val="0"/>
          <dgm:chPref val="0"/>
        </dgm:presLayoutVars>
      </dgm:prSet>
      <dgm:spPr/>
    </dgm:pt>
    <dgm:pt modelId="{2B8B12FC-271C-4FB7-AA0A-70EFFD894511}" type="pres">
      <dgm:prSet presAssocID="{BE0A93C3-44AC-41B9-8137-AF79CBD19F65}" presName="sibTrans" presStyleCnt="0"/>
      <dgm:spPr/>
    </dgm:pt>
    <dgm:pt modelId="{DFFF0108-41F4-43CD-97B8-D516D2C12455}" type="pres">
      <dgm:prSet presAssocID="{B86FD1F9-60AF-4E92-85B6-C2039899D794}" presName="compNode" presStyleCnt="0"/>
      <dgm:spPr/>
    </dgm:pt>
    <dgm:pt modelId="{C4E9ED3C-7BA5-44DA-B485-7992C21B656E}" type="pres">
      <dgm:prSet presAssocID="{B86FD1F9-60AF-4E92-85B6-C2039899D794}" presName="bgRect" presStyleLbl="bgShp" presStyleIdx="1" presStyleCnt="3"/>
      <dgm:spPr/>
    </dgm:pt>
    <dgm:pt modelId="{5C34206F-EB45-4DC3-8F16-DE3603D6F2D8}" type="pres">
      <dgm:prSet presAssocID="{B86FD1F9-60AF-4E92-85B6-C2039899D794}" presName="iconRect" presStyleLbl="node1" presStyleIdx="1" presStyleCnt="3"/>
      <dgm:spPr>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ipojenia"/>
        </a:ext>
      </dgm:extLst>
    </dgm:pt>
    <dgm:pt modelId="{E7B6BEC0-AE40-4865-9FAD-91D6181EE047}" type="pres">
      <dgm:prSet presAssocID="{B86FD1F9-60AF-4E92-85B6-C2039899D794}" presName="spaceRect" presStyleCnt="0"/>
      <dgm:spPr/>
    </dgm:pt>
    <dgm:pt modelId="{5D256FB3-E2D8-4979-A2CD-862D1E70B6BE}" type="pres">
      <dgm:prSet presAssocID="{B86FD1F9-60AF-4E92-85B6-C2039899D794}" presName="parTx" presStyleLbl="revTx" presStyleIdx="1" presStyleCnt="3">
        <dgm:presLayoutVars>
          <dgm:chMax val="0"/>
          <dgm:chPref val="0"/>
        </dgm:presLayoutVars>
      </dgm:prSet>
      <dgm:spPr/>
    </dgm:pt>
    <dgm:pt modelId="{124C5156-3D37-4AE6-912B-3FA5B130A05F}" type="pres">
      <dgm:prSet presAssocID="{A0FA3DFA-E61E-4743-B176-DEE2C8607848}" presName="sibTrans" presStyleCnt="0"/>
      <dgm:spPr/>
    </dgm:pt>
    <dgm:pt modelId="{E455630F-3011-42B9-8FC8-05AED1BF6D5D}" type="pres">
      <dgm:prSet presAssocID="{D1B8B6FE-94F8-4E51-A48C-0DCD5BADAB4A}" presName="compNode" presStyleCnt="0"/>
      <dgm:spPr/>
    </dgm:pt>
    <dgm:pt modelId="{B8A1163D-9A50-4338-9F8F-9A51F2B46039}" type="pres">
      <dgm:prSet presAssocID="{D1B8B6FE-94F8-4E51-A48C-0DCD5BADAB4A}" presName="bgRect" presStyleLbl="bgShp" presStyleIdx="2" presStyleCnt="3"/>
      <dgm:spPr/>
    </dgm:pt>
    <dgm:pt modelId="{1B69FA4C-1F5A-4CE4-B8BC-E9162F1F53F7}" type="pres">
      <dgm:prSet presAssocID="{D1B8B6FE-94F8-4E51-A48C-0DCD5BADAB4A}"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Zámok obrys"/>
        </a:ext>
      </dgm:extLst>
    </dgm:pt>
    <dgm:pt modelId="{D81C1D41-1E63-4B74-BCB5-A356D3ED35F1}" type="pres">
      <dgm:prSet presAssocID="{D1B8B6FE-94F8-4E51-A48C-0DCD5BADAB4A}" presName="spaceRect" presStyleCnt="0"/>
      <dgm:spPr/>
    </dgm:pt>
    <dgm:pt modelId="{C84CF20A-982C-4690-9AB8-5C3691725EF7}" type="pres">
      <dgm:prSet presAssocID="{D1B8B6FE-94F8-4E51-A48C-0DCD5BADAB4A}" presName="parTx" presStyleLbl="revTx" presStyleIdx="2" presStyleCnt="3">
        <dgm:presLayoutVars>
          <dgm:chMax val="0"/>
          <dgm:chPref val="0"/>
        </dgm:presLayoutVars>
      </dgm:prSet>
      <dgm:spPr/>
    </dgm:pt>
  </dgm:ptLst>
  <dgm:cxnLst>
    <dgm:cxn modelId="{02CE6C79-CB3D-41BF-AB59-9BF49A251B0C}" srcId="{2DB17B16-1802-46E4-9F7D-50A2DF01E262}" destId="{B86FD1F9-60AF-4E92-85B6-C2039899D794}" srcOrd="1" destOrd="0" parTransId="{B899E903-DDDC-4DAA-A42C-5F513F0AD41A}" sibTransId="{A0FA3DFA-E61E-4743-B176-DEE2C8607848}"/>
    <dgm:cxn modelId="{E7761F84-3810-440A-A1B8-3087460895FA}" srcId="{2DB17B16-1802-46E4-9F7D-50A2DF01E262}" destId="{7EABECD8-D455-4319-8FF4-C2EE5129454B}" srcOrd="0" destOrd="0" parTransId="{77C9DEE0-5EB0-4EDD-8FF0-4D89016CD25A}" sibTransId="{BE0A93C3-44AC-41B9-8137-AF79CBD19F65}"/>
    <dgm:cxn modelId="{BE85968E-54F5-499D-AC20-2C0D9E4779E5}" type="presOf" srcId="{7EABECD8-D455-4319-8FF4-C2EE5129454B}" destId="{ED001D07-F4F4-4E34-8E58-9617D287011F}" srcOrd="0" destOrd="0" presId="urn:microsoft.com/office/officeart/2018/2/layout/IconVerticalSolidList"/>
    <dgm:cxn modelId="{4DD3BBA1-275C-4918-B535-B2A8D12E4CD3}" srcId="{2DB17B16-1802-46E4-9F7D-50A2DF01E262}" destId="{D1B8B6FE-94F8-4E51-A48C-0DCD5BADAB4A}" srcOrd="2" destOrd="0" parTransId="{36FC841E-762E-4523-9624-4EAF268FA9B2}" sibTransId="{B5CC6443-3B71-4F30-8D66-1FB8BC5B5D08}"/>
    <dgm:cxn modelId="{D6537EDB-311D-4CF2-9C90-69FC569639FE}" type="presOf" srcId="{2DB17B16-1802-46E4-9F7D-50A2DF01E262}" destId="{9D08EBA8-9757-4B1C-A668-7D56EC487579}" srcOrd="0" destOrd="0" presId="urn:microsoft.com/office/officeart/2018/2/layout/IconVerticalSolidList"/>
    <dgm:cxn modelId="{7034F5E8-36F7-4CF9-9242-A85B7C973850}" type="presOf" srcId="{B86FD1F9-60AF-4E92-85B6-C2039899D794}" destId="{5D256FB3-E2D8-4979-A2CD-862D1E70B6BE}" srcOrd="0" destOrd="0" presId="urn:microsoft.com/office/officeart/2018/2/layout/IconVerticalSolidList"/>
    <dgm:cxn modelId="{67C60CEA-19EA-4CF9-9422-8D284003F4C9}" type="presOf" srcId="{D1B8B6FE-94F8-4E51-A48C-0DCD5BADAB4A}" destId="{C84CF20A-982C-4690-9AB8-5C3691725EF7}" srcOrd="0" destOrd="0" presId="urn:microsoft.com/office/officeart/2018/2/layout/IconVerticalSolidList"/>
    <dgm:cxn modelId="{854874DB-E7A8-41A7-BFB4-0923A53314AB}" type="presParOf" srcId="{9D08EBA8-9757-4B1C-A668-7D56EC487579}" destId="{E44C317D-AF0A-4BFA-874C-B51FD043C662}" srcOrd="0" destOrd="0" presId="urn:microsoft.com/office/officeart/2018/2/layout/IconVerticalSolidList"/>
    <dgm:cxn modelId="{728890F1-7523-499A-8177-E0F7F580CAA2}" type="presParOf" srcId="{E44C317D-AF0A-4BFA-874C-B51FD043C662}" destId="{DD7613B7-8524-4696-97EB-553388BE4A2E}" srcOrd="0" destOrd="0" presId="urn:microsoft.com/office/officeart/2018/2/layout/IconVerticalSolidList"/>
    <dgm:cxn modelId="{2D34A50A-9886-430D-91CB-22E013432E59}" type="presParOf" srcId="{E44C317D-AF0A-4BFA-874C-B51FD043C662}" destId="{C30DF1B2-F37F-4977-A83F-C68B1482F247}" srcOrd="1" destOrd="0" presId="urn:microsoft.com/office/officeart/2018/2/layout/IconVerticalSolidList"/>
    <dgm:cxn modelId="{0D5B74A3-5F2D-42A3-A363-F9683EC444F7}" type="presParOf" srcId="{E44C317D-AF0A-4BFA-874C-B51FD043C662}" destId="{7752C616-D861-4E2D-89D5-D95999FED2D6}" srcOrd="2" destOrd="0" presId="urn:microsoft.com/office/officeart/2018/2/layout/IconVerticalSolidList"/>
    <dgm:cxn modelId="{5DA2E1B7-7EB5-4A9D-8918-50300D1BE99E}" type="presParOf" srcId="{E44C317D-AF0A-4BFA-874C-B51FD043C662}" destId="{ED001D07-F4F4-4E34-8E58-9617D287011F}" srcOrd="3" destOrd="0" presId="urn:microsoft.com/office/officeart/2018/2/layout/IconVerticalSolidList"/>
    <dgm:cxn modelId="{9F5D6CB5-4B30-48AA-816D-E638573833D3}" type="presParOf" srcId="{9D08EBA8-9757-4B1C-A668-7D56EC487579}" destId="{2B8B12FC-271C-4FB7-AA0A-70EFFD894511}" srcOrd="1" destOrd="0" presId="urn:microsoft.com/office/officeart/2018/2/layout/IconVerticalSolidList"/>
    <dgm:cxn modelId="{D1E01A4D-134E-4120-9E1B-159F840F89CA}" type="presParOf" srcId="{9D08EBA8-9757-4B1C-A668-7D56EC487579}" destId="{DFFF0108-41F4-43CD-97B8-D516D2C12455}" srcOrd="2" destOrd="0" presId="urn:microsoft.com/office/officeart/2018/2/layout/IconVerticalSolidList"/>
    <dgm:cxn modelId="{59AE29FA-ABDF-4DF1-96A6-21EE937E3A2F}" type="presParOf" srcId="{DFFF0108-41F4-43CD-97B8-D516D2C12455}" destId="{C4E9ED3C-7BA5-44DA-B485-7992C21B656E}" srcOrd="0" destOrd="0" presId="urn:microsoft.com/office/officeart/2018/2/layout/IconVerticalSolidList"/>
    <dgm:cxn modelId="{37C40F12-760E-49F4-BA43-76A2083855A6}" type="presParOf" srcId="{DFFF0108-41F4-43CD-97B8-D516D2C12455}" destId="{5C34206F-EB45-4DC3-8F16-DE3603D6F2D8}" srcOrd="1" destOrd="0" presId="urn:microsoft.com/office/officeart/2018/2/layout/IconVerticalSolidList"/>
    <dgm:cxn modelId="{510ADFE0-3ACC-4EB9-B1F8-63DFA944C072}" type="presParOf" srcId="{DFFF0108-41F4-43CD-97B8-D516D2C12455}" destId="{E7B6BEC0-AE40-4865-9FAD-91D6181EE047}" srcOrd="2" destOrd="0" presId="urn:microsoft.com/office/officeart/2018/2/layout/IconVerticalSolidList"/>
    <dgm:cxn modelId="{9BB46E14-149D-43BD-9111-ECEC8C98ABFA}" type="presParOf" srcId="{DFFF0108-41F4-43CD-97B8-D516D2C12455}" destId="{5D256FB3-E2D8-4979-A2CD-862D1E70B6BE}" srcOrd="3" destOrd="0" presId="urn:microsoft.com/office/officeart/2018/2/layout/IconVerticalSolidList"/>
    <dgm:cxn modelId="{33625758-97E5-4324-98BC-7F76BC8721B5}" type="presParOf" srcId="{9D08EBA8-9757-4B1C-A668-7D56EC487579}" destId="{124C5156-3D37-4AE6-912B-3FA5B130A05F}" srcOrd="3" destOrd="0" presId="urn:microsoft.com/office/officeart/2018/2/layout/IconVerticalSolidList"/>
    <dgm:cxn modelId="{BC60339A-8E4A-4706-A182-A02F5F70515F}" type="presParOf" srcId="{9D08EBA8-9757-4B1C-A668-7D56EC487579}" destId="{E455630F-3011-42B9-8FC8-05AED1BF6D5D}" srcOrd="4" destOrd="0" presId="urn:microsoft.com/office/officeart/2018/2/layout/IconVerticalSolidList"/>
    <dgm:cxn modelId="{D5F35B4B-4FC6-4D3D-AC40-F563F415408A}" type="presParOf" srcId="{E455630F-3011-42B9-8FC8-05AED1BF6D5D}" destId="{B8A1163D-9A50-4338-9F8F-9A51F2B46039}" srcOrd="0" destOrd="0" presId="urn:microsoft.com/office/officeart/2018/2/layout/IconVerticalSolidList"/>
    <dgm:cxn modelId="{A8D43BF7-9AAB-4749-AD21-342051B4C544}" type="presParOf" srcId="{E455630F-3011-42B9-8FC8-05AED1BF6D5D}" destId="{1B69FA4C-1F5A-4CE4-B8BC-E9162F1F53F7}" srcOrd="1" destOrd="0" presId="urn:microsoft.com/office/officeart/2018/2/layout/IconVerticalSolidList"/>
    <dgm:cxn modelId="{0B57C1F3-9432-4C19-AEC6-BCF0BD83E9C4}" type="presParOf" srcId="{E455630F-3011-42B9-8FC8-05AED1BF6D5D}" destId="{D81C1D41-1E63-4B74-BCB5-A356D3ED35F1}" srcOrd="2" destOrd="0" presId="urn:microsoft.com/office/officeart/2018/2/layout/IconVerticalSolidList"/>
    <dgm:cxn modelId="{467F6D17-C51D-4180-AB9C-2EB10900B94D}" type="presParOf" srcId="{E455630F-3011-42B9-8FC8-05AED1BF6D5D}" destId="{C84CF20A-982C-4690-9AB8-5C3691725EF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761F3F0-D4F5-4FED-9F84-697124042C0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DE9B2-BDEC-4028-A87A-323B96D19024}">
      <dgm:prSet custT="1"/>
      <dgm:spPr/>
      <dgm:t>
        <a:bodyPr/>
        <a:lstStyle/>
        <a:p>
          <a:r>
            <a:rPr lang="tr-TR" sz="2400"/>
            <a:t>Hesaplara erişmek için yalnızca bankanın resmi web sitesini ve uygulamalarını kullanın.</a:t>
          </a:r>
          <a:endParaRPr lang="en-US" sz="2400" dirty="0"/>
        </a:p>
      </dgm:t>
    </dgm:pt>
    <dgm:pt modelId="{C3EF1133-4D68-4DBC-9F7A-556AB302422D}" type="parTrans" cxnId="{D7F212D3-554B-4F8F-9ABD-C0FEF11D4A59}">
      <dgm:prSet/>
      <dgm:spPr/>
      <dgm:t>
        <a:bodyPr/>
        <a:lstStyle/>
        <a:p>
          <a:endParaRPr lang="en-US" sz="2400"/>
        </a:p>
      </dgm:t>
    </dgm:pt>
    <dgm:pt modelId="{70D1B938-B9F0-412E-A154-3B6449379A28}" type="sibTrans" cxnId="{D7F212D3-554B-4F8F-9ABD-C0FEF11D4A59}">
      <dgm:prSet/>
      <dgm:spPr/>
      <dgm:t>
        <a:bodyPr/>
        <a:lstStyle/>
        <a:p>
          <a:endParaRPr lang="en-US" sz="2400"/>
        </a:p>
      </dgm:t>
    </dgm:pt>
    <dgm:pt modelId="{6824E1FF-2258-4001-8B77-1CAC3B2ADE0E}">
      <dgm:prSet custT="1"/>
      <dgm:spPr/>
      <dgm:t>
        <a:bodyPr/>
        <a:lstStyle/>
        <a:p>
          <a:r>
            <a:rPr lang="tr-TR" sz="2400" dirty="0"/>
            <a:t>Güçlü ve güvenli bir parola kullanın.</a:t>
          </a:r>
        </a:p>
      </dgm:t>
    </dgm:pt>
    <dgm:pt modelId="{5D869E17-9D12-4F68-9F48-6C1BA4E164D4}" type="parTrans" cxnId="{D6D8190E-E469-436A-8B9C-B72CF58466B3}">
      <dgm:prSet/>
      <dgm:spPr/>
      <dgm:t>
        <a:bodyPr/>
        <a:lstStyle/>
        <a:p>
          <a:endParaRPr lang="tr-TR"/>
        </a:p>
      </dgm:t>
    </dgm:pt>
    <dgm:pt modelId="{891299DC-1CC7-4A19-BDDD-A38AF88C67E7}" type="sibTrans" cxnId="{D6D8190E-E469-436A-8B9C-B72CF58466B3}">
      <dgm:prSet/>
      <dgm:spPr/>
      <dgm:t>
        <a:bodyPr/>
        <a:lstStyle/>
        <a:p>
          <a:endParaRPr lang="tr-TR"/>
        </a:p>
      </dgm:t>
    </dgm:pt>
    <dgm:pt modelId="{C794601C-CD5D-44C4-AFD6-98C84EE1D275}">
      <dgm:prSet custT="1"/>
      <dgm:spPr/>
      <dgm:t>
        <a:bodyPr/>
        <a:lstStyle/>
        <a:p>
          <a:r>
            <a:rPr lang="tr-TR" sz="2400" dirty="0"/>
            <a:t>İki faktörlü/çok faktörlü kimlik doğrulamayı etkinleştirin.</a:t>
          </a:r>
        </a:p>
      </dgm:t>
    </dgm:pt>
    <dgm:pt modelId="{344A0712-D501-47D6-88C4-A0A7D1A9F9F8}" type="parTrans" cxnId="{9B808C79-B341-4F40-B36A-26A763BA9133}">
      <dgm:prSet/>
      <dgm:spPr/>
      <dgm:t>
        <a:bodyPr/>
        <a:lstStyle/>
        <a:p>
          <a:endParaRPr lang="tr-TR"/>
        </a:p>
      </dgm:t>
    </dgm:pt>
    <dgm:pt modelId="{25520916-341D-4DCC-A813-C76EB8AB3C64}" type="sibTrans" cxnId="{9B808C79-B341-4F40-B36A-26A763BA9133}">
      <dgm:prSet/>
      <dgm:spPr/>
      <dgm:t>
        <a:bodyPr/>
        <a:lstStyle/>
        <a:p>
          <a:endParaRPr lang="tr-TR"/>
        </a:p>
      </dgm:t>
    </dgm:pt>
    <dgm:pt modelId="{88478213-0CA6-4ECE-90F8-7B3D2A6B1AF3}">
      <dgm:prSet custT="1"/>
      <dgm:spPr/>
      <dgm:t>
        <a:bodyPr/>
        <a:lstStyle/>
        <a:p>
          <a:r>
            <a:rPr lang="tr-TR" sz="2400" dirty="0"/>
            <a:t>Güvenli bir cihaz ve ağ kullanın.</a:t>
          </a:r>
        </a:p>
      </dgm:t>
    </dgm:pt>
    <dgm:pt modelId="{07BDCE38-DF2D-4082-BB24-EE92C02BFF99}" type="parTrans" cxnId="{31B4B04B-3104-475D-96E6-AFCD8B8B8137}">
      <dgm:prSet/>
      <dgm:spPr/>
      <dgm:t>
        <a:bodyPr/>
        <a:lstStyle/>
        <a:p>
          <a:endParaRPr lang="tr-TR"/>
        </a:p>
      </dgm:t>
    </dgm:pt>
    <dgm:pt modelId="{DD9DDC8B-7D4B-450E-9E8A-B16B9B780536}" type="sibTrans" cxnId="{31B4B04B-3104-475D-96E6-AFCD8B8B8137}">
      <dgm:prSet/>
      <dgm:spPr/>
      <dgm:t>
        <a:bodyPr/>
        <a:lstStyle/>
        <a:p>
          <a:endParaRPr lang="tr-TR"/>
        </a:p>
      </dgm:t>
    </dgm:pt>
    <dgm:pt modelId="{F65C9922-E59A-4BAC-B709-BB5D182C9CCB}">
      <dgm:prSet custT="1"/>
      <dgm:spPr/>
      <dgm:t>
        <a:bodyPr/>
        <a:lstStyle/>
        <a:p>
          <a:r>
            <a:rPr lang="tr-TR" sz="2400" dirty="0"/>
            <a:t>Hesap etkinliğinizi ve ekstrelerinizi izleyin.</a:t>
          </a:r>
        </a:p>
      </dgm:t>
    </dgm:pt>
    <dgm:pt modelId="{EA265C0A-ADB6-43AB-828D-009DE35EC011}" type="parTrans" cxnId="{3158A80C-83FB-48A9-9517-BEFCE8B67C6D}">
      <dgm:prSet/>
      <dgm:spPr/>
      <dgm:t>
        <a:bodyPr/>
        <a:lstStyle/>
        <a:p>
          <a:endParaRPr lang="tr-TR"/>
        </a:p>
      </dgm:t>
    </dgm:pt>
    <dgm:pt modelId="{14328D94-6E26-4664-B448-87173683001F}" type="sibTrans" cxnId="{3158A80C-83FB-48A9-9517-BEFCE8B67C6D}">
      <dgm:prSet/>
      <dgm:spPr/>
      <dgm:t>
        <a:bodyPr/>
        <a:lstStyle/>
        <a:p>
          <a:endParaRPr lang="tr-TR"/>
        </a:p>
      </dgm:t>
    </dgm:pt>
    <dgm:pt modelId="{DDA83A02-C36C-4FAA-9DA8-9B54CEB34C89}">
      <dgm:prSet custT="1"/>
      <dgm:spPr/>
      <dgm:t>
        <a:bodyPr/>
        <a:lstStyle/>
        <a:p>
          <a:r>
            <a:rPr lang="tr-TR" sz="2400" dirty="0"/>
            <a:t>Kişisel bilgilerinizi koruyun.</a:t>
          </a:r>
        </a:p>
      </dgm:t>
    </dgm:pt>
    <dgm:pt modelId="{A27AFAAE-1ED5-45EE-81BE-B73FED843C52}" type="parTrans" cxnId="{E1027598-F2DF-475A-AD91-69303D994901}">
      <dgm:prSet/>
      <dgm:spPr/>
      <dgm:t>
        <a:bodyPr/>
        <a:lstStyle/>
        <a:p>
          <a:endParaRPr lang="tr-TR"/>
        </a:p>
      </dgm:t>
    </dgm:pt>
    <dgm:pt modelId="{1F9A7CF4-E122-402D-BFF9-A0B1BC5137CB}" type="sibTrans" cxnId="{E1027598-F2DF-475A-AD91-69303D994901}">
      <dgm:prSet/>
      <dgm:spPr/>
      <dgm:t>
        <a:bodyPr/>
        <a:lstStyle/>
        <a:p>
          <a:endParaRPr lang="tr-TR"/>
        </a:p>
      </dgm:t>
    </dgm:pt>
    <dgm:pt modelId="{A8C7D03A-1DA2-4B0C-B82F-F77B5DE187AB}" type="pres">
      <dgm:prSet presAssocID="{F761F3F0-D4F5-4FED-9F84-697124042C05}" presName="vert0" presStyleCnt="0">
        <dgm:presLayoutVars>
          <dgm:dir/>
          <dgm:animOne val="branch"/>
          <dgm:animLvl val="lvl"/>
        </dgm:presLayoutVars>
      </dgm:prSet>
      <dgm:spPr/>
    </dgm:pt>
    <dgm:pt modelId="{6FED4431-38B2-4876-9F3F-08876EAFB887}" type="pres">
      <dgm:prSet presAssocID="{5C0DE9B2-BDEC-4028-A87A-323B96D19024}" presName="thickLine" presStyleLbl="alignNode1" presStyleIdx="0" presStyleCnt="6"/>
      <dgm:spPr/>
    </dgm:pt>
    <dgm:pt modelId="{D1182CB0-D821-411A-B771-0D368129A6FD}" type="pres">
      <dgm:prSet presAssocID="{5C0DE9B2-BDEC-4028-A87A-323B96D19024}" presName="horz1" presStyleCnt="0"/>
      <dgm:spPr/>
    </dgm:pt>
    <dgm:pt modelId="{ED2847D2-5C2D-40C2-84EF-7B485D634C8D}" type="pres">
      <dgm:prSet presAssocID="{5C0DE9B2-BDEC-4028-A87A-323B96D19024}" presName="tx1" presStyleLbl="revTx" presStyleIdx="0" presStyleCnt="6"/>
      <dgm:spPr/>
    </dgm:pt>
    <dgm:pt modelId="{43FB9A83-D0FB-4EA3-A0CB-8B0A0012BC26}" type="pres">
      <dgm:prSet presAssocID="{5C0DE9B2-BDEC-4028-A87A-323B96D19024}" presName="vert1" presStyleCnt="0"/>
      <dgm:spPr/>
    </dgm:pt>
    <dgm:pt modelId="{2B2388FA-B063-4270-9AB4-ACF5C4D1EAAB}" type="pres">
      <dgm:prSet presAssocID="{6824E1FF-2258-4001-8B77-1CAC3B2ADE0E}" presName="thickLine" presStyleLbl="alignNode1" presStyleIdx="1" presStyleCnt="6"/>
      <dgm:spPr/>
    </dgm:pt>
    <dgm:pt modelId="{3DD45175-005E-4BEB-9C3D-46F09410E75D}" type="pres">
      <dgm:prSet presAssocID="{6824E1FF-2258-4001-8B77-1CAC3B2ADE0E}" presName="horz1" presStyleCnt="0"/>
      <dgm:spPr/>
    </dgm:pt>
    <dgm:pt modelId="{11138008-8C19-41CD-89A6-C9211621F785}" type="pres">
      <dgm:prSet presAssocID="{6824E1FF-2258-4001-8B77-1CAC3B2ADE0E}" presName="tx1" presStyleLbl="revTx" presStyleIdx="1" presStyleCnt="6"/>
      <dgm:spPr/>
    </dgm:pt>
    <dgm:pt modelId="{CDE816EA-95CD-44CB-A0E6-04F604622947}" type="pres">
      <dgm:prSet presAssocID="{6824E1FF-2258-4001-8B77-1CAC3B2ADE0E}" presName="vert1" presStyleCnt="0"/>
      <dgm:spPr/>
    </dgm:pt>
    <dgm:pt modelId="{4B532FD6-1A8C-476B-A545-BD0582835085}" type="pres">
      <dgm:prSet presAssocID="{C794601C-CD5D-44C4-AFD6-98C84EE1D275}" presName="thickLine" presStyleLbl="alignNode1" presStyleIdx="2" presStyleCnt="6"/>
      <dgm:spPr/>
    </dgm:pt>
    <dgm:pt modelId="{3A32BCA4-764E-4282-9614-3E4EDC5F6D2F}" type="pres">
      <dgm:prSet presAssocID="{C794601C-CD5D-44C4-AFD6-98C84EE1D275}" presName="horz1" presStyleCnt="0"/>
      <dgm:spPr/>
    </dgm:pt>
    <dgm:pt modelId="{4BB34826-9940-48C7-85B9-97F7128437B6}" type="pres">
      <dgm:prSet presAssocID="{C794601C-CD5D-44C4-AFD6-98C84EE1D275}" presName="tx1" presStyleLbl="revTx" presStyleIdx="2" presStyleCnt="6"/>
      <dgm:spPr/>
    </dgm:pt>
    <dgm:pt modelId="{C166EF3F-8A52-4A6B-89BA-4EB02265D678}" type="pres">
      <dgm:prSet presAssocID="{C794601C-CD5D-44C4-AFD6-98C84EE1D275}" presName="vert1" presStyleCnt="0"/>
      <dgm:spPr/>
    </dgm:pt>
    <dgm:pt modelId="{4312D656-AE3C-4F68-8529-A5D83DDA88FA}" type="pres">
      <dgm:prSet presAssocID="{88478213-0CA6-4ECE-90F8-7B3D2A6B1AF3}" presName="thickLine" presStyleLbl="alignNode1" presStyleIdx="3" presStyleCnt="6"/>
      <dgm:spPr/>
    </dgm:pt>
    <dgm:pt modelId="{F6F5DA99-2662-46EB-92C1-62F6FE65FFBB}" type="pres">
      <dgm:prSet presAssocID="{88478213-0CA6-4ECE-90F8-7B3D2A6B1AF3}" presName="horz1" presStyleCnt="0"/>
      <dgm:spPr/>
    </dgm:pt>
    <dgm:pt modelId="{CA420D64-095B-4FFC-95CF-7AFC82A1D275}" type="pres">
      <dgm:prSet presAssocID="{88478213-0CA6-4ECE-90F8-7B3D2A6B1AF3}" presName="tx1" presStyleLbl="revTx" presStyleIdx="3" presStyleCnt="6"/>
      <dgm:spPr/>
    </dgm:pt>
    <dgm:pt modelId="{729C1C42-0613-43AF-BB99-361D32FA5565}" type="pres">
      <dgm:prSet presAssocID="{88478213-0CA6-4ECE-90F8-7B3D2A6B1AF3}" presName="vert1" presStyleCnt="0"/>
      <dgm:spPr/>
    </dgm:pt>
    <dgm:pt modelId="{4778ECC8-D49F-46FB-AF4F-6B19DC6963FD}" type="pres">
      <dgm:prSet presAssocID="{F65C9922-E59A-4BAC-B709-BB5D182C9CCB}" presName="thickLine" presStyleLbl="alignNode1" presStyleIdx="4" presStyleCnt="6"/>
      <dgm:spPr/>
    </dgm:pt>
    <dgm:pt modelId="{0AE85354-D960-469B-9B69-2BD4BCCA55EA}" type="pres">
      <dgm:prSet presAssocID="{F65C9922-E59A-4BAC-B709-BB5D182C9CCB}" presName="horz1" presStyleCnt="0"/>
      <dgm:spPr/>
    </dgm:pt>
    <dgm:pt modelId="{C7101741-9F64-4BEF-9977-50007D59AAA4}" type="pres">
      <dgm:prSet presAssocID="{F65C9922-E59A-4BAC-B709-BB5D182C9CCB}" presName="tx1" presStyleLbl="revTx" presStyleIdx="4" presStyleCnt="6"/>
      <dgm:spPr/>
    </dgm:pt>
    <dgm:pt modelId="{5644E419-FCAD-453A-AB76-6BA9BE6FE1A0}" type="pres">
      <dgm:prSet presAssocID="{F65C9922-E59A-4BAC-B709-BB5D182C9CCB}" presName="vert1" presStyleCnt="0"/>
      <dgm:spPr/>
    </dgm:pt>
    <dgm:pt modelId="{9901ED16-D84D-4856-BB46-AD52E80368F2}" type="pres">
      <dgm:prSet presAssocID="{DDA83A02-C36C-4FAA-9DA8-9B54CEB34C89}" presName="thickLine" presStyleLbl="alignNode1" presStyleIdx="5" presStyleCnt="6"/>
      <dgm:spPr/>
    </dgm:pt>
    <dgm:pt modelId="{0F7E5FFC-8281-45C0-9515-91C8A49B387B}" type="pres">
      <dgm:prSet presAssocID="{DDA83A02-C36C-4FAA-9DA8-9B54CEB34C89}" presName="horz1" presStyleCnt="0"/>
      <dgm:spPr/>
    </dgm:pt>
    <dgm:pt modelId="{F8E5F5E9-404A-4241-9403-CFEF80EE94C6}" type="pres">
      <dgm:prSet presAssocID="{DDA83A02-C36C-4FAA-9DA8-9B54CEB34C89}" presName="tx1" presStyleLbl="revTx" presStyleIdx="5" presStyleCnt="6"/>
      <dgm:spPr/>
    </dgm:pt>
    <dgm:pt modelId="{7E47212E-96B5-46C2-96C9-F3215E1C977F}" type="pres">
      <dgm:prSet presAssocID="{DDA83A02-C36C-4FAA-9DA8-9B54CEB34C89}" presName="vert1" presStyleCnt="0"/>
      <dgm:spPr/>
    </dgm:pt>
  </dgm:ptLst>
  <dgm:cxnLst>
    <dgm:cxn modelId="{B4ABB501-09E8-4D99-B0FA-53176B8F1A2F}" type="presOf" srcId="{88478213-0CA6-4ECE-90F8-7B3D2A6B1AF3}" destId="{CA420D64-095B-4FFC-95CF-7AFC82A1D275}" srcOrd="0" destOrd="0" presId="urn:microsoft.com/office/officeart/2008/layout/LinedList"/>
    <dgm:cxn modelId="{3158A80C-83FB-48A9-9517-BEFCE8B67C6D}" srcId="{F761F3F0-D4F5-4FED-9F84-697124042C05}" destId="{F65C9922-E59A-4BAC-B709-BB5D182C9CCB}" srcOrd="4" destOrd="0" parTransId="{EA265C0A-ADB6-43AB-828D-009DE35EC011}" sibTransId="{14328D94-6E26-4664-B448-87173683001F}"/>
    <dgm:cxn modelId="{D6D8190E-E469-436A-8B9C-B72CF58466B3}" srcId="{F761F3F0-D4F5-4FED-9F84-697124042C05}" destId="{6824E1FF-2258-4001-8B77-1CAC3B2ADE0E}" srcOrd="1" destOrd="0" parTransId="{5D869E17-9D12-4F68-9F48-6C1BA4E164D4}" sibTransId="{891299DC-1CC7-4A19-BDDD-A38AF88C67E7}"/>
    <dgm:cxn modelId="{D6055523-E974-47DC-BAC8-B0003BD6AAB1}" type="presOf" srcId="{DDA83A02-C36C-4FAA-9DA8-9B54CEB34C89}" destId="{F8E5F5E9-404A-4241-9403-CFEF80EE94C6}" srcOrd="0" destOrd="0" presId="urn:microsoft.com/office/officeart/2008/layout/LinedList"/>
    <dgm:cxn modelId="{FC497D3B-324C-4AF9-9ECD-E26D8B84D589}" type="presOf" srcId="{6824E1FF-2258-4001-8B77-1CAC3B2ADE0E}" destId="{11138008-8C19-41CD-89A6-C9211621F785}" srcOrd="0" destOrd="0" presId="urn:microsoft.com/office/officeart/2008/layout/LinedList"/>
    <dgm:cxn modelId="{54371F65-8323-4D2B-9765-39083AD3025A}" type="presOf" srcId="{F761F3F0-D4F5-4FED-9F84-697124042C05}" destId="{A8C7D03A-1DA2-4B0C-B82F-F77B5DE187AB}" srcOrd="0" destOrd="0" presId="urn:microsoft.com/office/officeart/2008/layout/LinedList"/>
    <dgm:cxn modelId="{31B4B04B-3104-475D-96E6-AFCD8B8B8137}" srcId="{F761F3F0-D4F5-4FED-9F84-697124042C05}" destId="{88478213-0CA6-4ECE-90F8-7B3D2A6B1AF3}" srcOrd="3" destOrd="0" parTransId="{07BDCE38-DF2D-4082-BB24-EE92C02BFF99}" sibTransId="{DD9DDC8B-7D4B-450E-9E8A-B16B9B780536}"/>
    <dgm:cxn modelId="{9B808C79-B341-4F40-B36A-26A763BA9133}" srcId="{F761F3F0-D4F5-4FED-9F84-697124042C05}" destId="{C794601C-CD5D-44C4-AFD6-98C84EE1D275}" srcOrd="2" destOrd="0" parTransId="{344A0712-D501-47D6-88C4-A0A7D1A9F9F8}" sibTransId="{25520916-341D-4DCC-A813-C76EB8AB3C64}"/>
    <dgm:cxn modelId="{CC833D86-00C8-4764-8BD4-B1EF85E9B6AA}" type="presOf" srcId="{C794601C-CD5D-44C4-AFD6-98C84EE1D275}" destId="{4BB34826-9940-48C7-85B9-97F7128437B6}" srcOrd="0" destOrd="0" presId="urn:microsoft.com/office/officeart/2008/layout/LinedList"/>
    <dgm:cxn modelId="{535FB58E-7FBA-4048-807D-127273F8004D}" type="presOf" srcId="{5C0DE9B2-BDEC-4028-A87A-323B96D19024}" destId="{ED2847D2-5C2D-40C2-84EF-7B485D634C8D}" srcOrd="0" destOrd="0" presId="urn:microsoft.com/office/officeart/2008/layout/LinedList"/>
    <dgm:cxn modelId="{E1027598-F2DF-475A-AD91-69303D994901}" srcId="{F761F3F0-D4F5-4FED-9F84-697124042C05}" destId="{DDA83A02-C36C-4FAA-9DA8-9B54CEB34C89}" srcOrd="5" destOrd="0" parTransId="{A27AFAAE-1ED5-45EE-81BE-B73FED843C52}" sibTransId="{1F9A7CF4-E122-402D-BFF9-A0B1BC5137CB}"/>
    <dgm:cxn modelId="{75094FC0-B8BE-4290-B57B-4B7D668CB5ED}" type="presOf" srcId="{F65C9922-E59A-4BAC-B709-BB5D182C9CCB}" destId="{C7101741-9F64-4BEF-9977-50007D59AAA4}" srcOrd="0" destOrd="0" presId="urn:microsoft.com/office/officeart/2008/layout/LinedList"/>
    <dgm:cxn modelId="{D7F212D3-554B-4F8F-9ABD-C0FEF11D4A59}" srcId="{F761F3F0-D4F5-4FED-9F84-697124042C05}" destId="{5C0DE9B2-BDEC-4028-A87A-323B96D19024}" srcOrd="0" destOrd="0" parTransId="{C3EF1133-4D68-4DBC-9F7A-556AB302422D}" sibTransId="{70D1B938-B9F0-412E-A154-3B6449379A28}"/>
    <dgm:cxn modelId="{9E0C577A-BF12-4228-99E7-D5B814745C15}" type="presParOf" srcId="{A8C7D03A-1DA2-4B0C-B82F-F77B5DE187AB}" destId="{6FED4431-38B2-4876-9F3F-08876EAFB887}" srcOrd="0" destOrd="0" presId="urn:microsoft.com/office/officeart/2008/layout/LinedList"/>
    <dgm:cxn modelId="{8941FCD8-ADAD-4426-AE71-2F6B0E0C752E}" type="presParOf" srcId="{A8C7D03A-1DA2-4B0C-B82F-F77B5DE187AB}" destId="{D1182CB0-D821-411A-B771-0D368129A6FD}" srcOrd="1" destOrd="0" presId="urn:microsoft.com/office/officeart/2008/layout/LinedList"/>
    <dgm:cxn modelId="{475A2FFE-C0D6-4B48-9EB2-FB20C51B09A9}" type="presParOf" srcId="{D1182CB0-D821-411A-B771-0D368129A6FD}" destId="{ED2847D2-5C2D-40C2-84EF-7B485D634C8D}" srcOrd="0" destOrd="0" presId="urn:microsoft.com/office/officeart/2008/layout/LinedList"/>
    <dgm:cxn modelId="{969F83E7-6DAE-481C-B64D-A9F0DAD8D66F}" type="presParOf" srcId="{D1182CB0-D821-411A-B771-0D368129A6FD}" destId="{43FB9A83-D0FB-4EA3-A0CB-8B0A0012BC26}" srcOrd="1" destOrd="0" presId="urn:microsoft.com/office/officeart/2008/layout/LinedList"/>
    <dgm:cxn modelId="{C8791C34-1489-4E88-A747-14E8F9F6B5C8}" type="presParOf" srcId="{A8C7D03A-1DA2-4B0C-B82F-F77B5DE187AB}" destId="{2B2388FA-B063-4270-9AB4-ACF5C4D1EAAB}" srcOrd="2" destOrd="0" presId="urn:microsoft.com/office/officeart/2008/layout/LinedList"/>
    <dgm:cxn modelId="{969A4A97-62B3-4933-BA67-5E8314D98F85}" type="presParOf" srcId="{A8C7D03A-1DA2-4B0C-B82F-F77B5DE187AB}" destId="{3DD45175-005E-4BEB-9C3D-46F09410E75D}" srcOrd="3" destOrd="0" presId="urn:microsoft.com/office/officeart/2008/layout/LinedList"/>
    <dgm:cxn modelId="{365CE1F2-A248-4F0C-B249-ECB026827DD5}" type="presParOf" srcId="{3DD45175-005E-4BEB-9C3D-46F09410E75D}" destId="{11138008-8C19-41CD-89A6-C9211621F785}" srcOrd="0" destOrd="0" presId="urn:microsoft.com/office/officeart/2008/layout/LinedList"/>
    <dgm:cxn modelId="{590AC502-07EC-44C7-96FF-DA576A00EDB9}" type="presParOf" srcId="{3DD45175-005E-4BEB-9C3D-46F09410E75D}" destId="{CDE816EA-95CD-44CB-A0E6-04F604622947}" srcOrd="1" destOrd="0" presId="urn:microsoft.com/office/officeart/2008/layout/LinedList"/>
    <dgm:cxn modelId="{D94439D0-0DD2-450A-BF4D-5D385A731E04}" type="presParOf" srcId="{A8C7D03A-1DA2-4B0C-B82F-F77B5DE187AB}" destId="{4B532FD6-1A8C-476B-A545-BD0582835085}" srcOrd="4" destOrd="0" presId="urn:microsoft.com/office/officeart/2008/layout/LinedList"/>
    <dgm:cxn modelId="{CAF80979-3AA4-4A60-9C34-4801E562F807}" type="presParOf" srcId="{A8C7D03A-1DA2-4B0C-B82F-F77B5DE187AB}" destId="{3A32BCA4-764E-4282-9614-3E4EDC5F6D2F}" srcOrd="5" destOrd="0" presId="urn:microsoft.com/office/officeart/2008/layout/LinedList"/>
    <dgm:cxn modelId="{16A24E26-AD6E-47A7-BEAA-F359211EED29}" type="presParOf" srcId="{3A32BCA4-764E-4282-9614-3E4EDC5F6D2F}" destId="{4BB34826-9940-48C7-85B9-97F7128437B6}" srcOrd="0" destOrd="0" presId="urn:microsoft.com/office/officeart/2008/layout/LinedList"/>
    <dgm:cxn modelId="{86DFC0A3-730F-4152-90FC-037F290C5C2F}" type="presParOf" srcId="{3A32BCA4-764E-4282-9614-3E4EDC5F6D2F}" destId="{C166EF3F-8A52-4A6B-89BA-4EB02265D678}" srcOrd="1" destOrd="0" presId="urn:microsoft.com/office/officeart/2008/layout/LinedList"/>
    <dgm:cxn modelId="{9C8CED15-5BFF-4039-A6B1-A374AB4827F1}" type="presParOf" srcId="{A8C7D03A-1DA2-4B0C-B82F-F77B5DE187AB}" destId="{4312D656-AE3C-4F68-8529-A5D83DDA88FA}" srcOrd="6" destOrd="0" presId="urn:microsoft.com/office/officeart/2008/layout/LinedList"/>
    <dgm:cxn modelId="{66B541E7-038D-4C39-93F5-5E65F2263C44}" type="presParOf" srcId="{A8C7D03A-1DA2-4B0C-B82F-F77B5DE187AB}" destId="{F6F5DA99-2662-46EB-92C1-62F6FE65FFBB}" srcOrd="7" destOrd="0" presId="urn:microsoft.com/office/officeart/2008/layout/LinedList"/>
    <dgm:cxn modelId="{E512D825-CF9C-4DD3-9C3F-8D60F1784E69}" type="presParOf" srcId="{F6F5DA99-2662-46EB-92C1-62F6FE65FFBB}" destId="{CA420D64-095B-4FFC-95CF-7AFC82A1D275}" srcOrd="0" destOrd="0" presId="urn:microsoft.com/office/officeart/2008/layout/LinedList"/>
    <dgm:cxn modelId="{1B68FE7B-960C-4C39-A59B-1BF8571A6633}" type="presParOf" srcId="{F6F5DA99-2662-46EB-92C1-62F6FE65FFBB}" destId="{729C1C42-0613-43AF-BB99-361D32FA5565}" srcOrd="1" destOrd="0" presId="urn:microsoft.com/office/officeart/2008/layout/LinedList"/>
    <dgm:cxn modelId="{85F8CDCE-49DD-4C91-A3CB-7965650BFF36}" type="presParOf" srcId="{A8C7D03A-1DA2-4B0C-B82F-F77B5DE187AB}" destId="{4778ECC8-D49F-46FB-AF4F-6B19DC6963FD}" srcOrd="8" destOrd="0" presId="urn:microsoft.com/office/officeart/2008/layout/LinedList"/>
    <dgm:cxn modelId="{FAC59EB0-AB33-446D-B461-166FDEE69F00}" type="presParOf" srcId="{A8C7D03A-1DA2-4B0C-B82F-F77B5DE187AB}" destId="{0AE85354-D960-469B-9B69-2BD4BCCA55EA}" srcOrd="9" destOrd="0" presId="urn:microsoft.com/office/officeart/2008/layout/LinedList"/>
    <dgm:cxn modelId="{E30EB736-468D-40A7-9F59-5BFF2063D08B}" type="presParOf" srcId="{0AE85354-D960-469B-9B69-2BD4BCCA55EA}" destId="{C7101741-9F64-4BEF-9977-50007D59AAA4}" srcOrd="0" destOrd="0" presId="urn:microsoft.com/office/officeart/2008/layout/LinedList"/>
    <dgm:cxn modelId="{F7823AA1-695B-4136-A4B5-E0B92E155B58}" type="presParOf" srcId="{0AE85354-D960-469B-9B69-2BD4BCCA55EA}" destId="{5644E419-FCAD-453A-AB76-6BA9BE6FE1A0}" srcOrd="1" destOrd="0" presId="urn:microsoft.com/office/officeart/2008/layout/LinedList"/>
    <dgm:cxn modelId="{FD9A8B3C-6E40-4FC6-8A42-01C618E5AA3D}" type="presParOf" srcId="{A8C7D03A-1DA2-4B0C-B82F-F77B5DE187AB}" destId="{9901ED16-D84D-4856-BB46-AD52E80368F2}" srcOrd="10" destOrd="0" presId="urn:microsoft.com/office/officeart/2008/layout/LinedList"/>
    <dgm:cxn modelId="{6C73777E-F1FC-4D49-9191-E3CA57E8DA1B}" type="presParOf" srcId="{A8C7D03A-1DA2-4B0C-B82F-F77B5DE187AB}" destId="{0F7E5FFC-8281-45C0-9515-91C8A49B387B}" srcOrd="11" destOrd="0" presId="urn:microsoft.com/office/officeart/2008/layout/LinedList"/>
    <dgm:cxn modelId="{B0703D47-0953-4A48-A5ED-812A78A4343B}" type="presParOf" srcId="{0F7E5FFC-8281-45C0-9515-91C8A49B387B}" destId="{F8E5F5E9-404A-4241-9403-CFEF80EE94C6}" srcOrd="0" destOrd="0" presId="urn:microsoft.com/office/officeart/2008/layout/LinedList"/>
    <dgm:cxn modelId="{E58D68C3-9340-4F88-9635-0A055243A8E7}" type="presParOf" srcId="{0F7E5FFC-8281-45C0-9515-91C8A49B387B}" destId="{7E47212E-96B5-46C2-96C9-F3215E1C977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B17B16-1802-46E4-9F7D-50A2DF01E26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EABECD8-D455-4319-8FF4-C2EE5129454B}">
      <dgm:prSet custT="1"/>
      <dgm:spPr/>
      <dgm:t>
        <a:bodyPr/>
        <a:lstStyle/>
        <a:p>
          <a:pPr>
            <a:lnSpc>
              <a:spcPct val="100000"/>
            </a:lnSpc>
          </a:pPr>
          <a:r>
            <a:rPr lang="tr-TR" sz="2000" b="1" dirty="0">
              <a:effectLst/>
              <a:latin typeface="Aptos" panose="020B0004020202020204" pitchFamily="34" charset="0"/>
              <a:cs typeface="Arial" panose="020B0604020202020204" pitchFamily="34" charset="0"/>
            </a:rPr>
            <a:t>Kaybolan veya çalınan cihazınızı kolayca bulun - Google 'Cihazımı Bul' ve Apple '</a:t>
          </a:r>
          <a:r>
            <a:rPr lang="tr-TR" sz="2000" b="1" dirty="0" err="1">
              <a:effectLst/>
              <a:latin typeface="Aptos" panose="020B0004020202020204" pitchFamily="34" charset="0"/>
              <a:cs typeface="Arial" panose="020B0604020202020204" pitchFamily="34" charset="0"/>
            </a:rPr>
            <a:t>iPhone'umu</a:t>
          </a:r>
          <a:r>
            <a:rPr lang="tr-TR" sz="2000" b="1" dirty="0">
              <a:effectLst/>
              <a:latin typeface="Aptos" panose="020B0004020202020204" pitchFamily="34" charset="0"/>
              <a:cs typeface="Arial" panose="020B0604020202020204" pitchFamily="34" charset="0"/>
            </a:rPr>
            <a:t> Bul' hizmetlerine kaydolarak riski azaltabilirsiniz; böylece kaybolması veya çalınması durumunda cihazınızı uzaktan bulabilir, kilitleyebilir ve hatta verilerinizi silebilirsiniz.</a:t>
          </a:r>
          <a:endParaRPr lang="en-US" sz="2000" dirty="0">
            <a:latin typeface="Aptos" panose="020B0004020202020204" pitchFamily="34" charset="0"/>
          </a:endParaRPr>
        </a:p>
      </dgm:t>
    </dgm:pt>
    <dgm:pt modelId="{77C9DEE0-5EB0-4EDD-8FF0-4D89016CD25A}" type="parTrans" cxnId="{E7761F84-3810-440A-A1B8-3087460895FA}">
      <dgm:prSet/>
      <dgm:spPr/>
      <dgm:t>
        <a:bodyPr/>
        <a:lstStyle/>
        <a:p>
          <a:endParaRPr lang="en-US"/>
        </a:p>
      </dgm:t>
    </dgm:pt>
    <dgm:pt modelId="{BE0A93C3-44AC-41B9-8137-AF79CBD19F65}" type="sibTrans" cxnId="{E7761F84-3810-440A-A1B8-3087460895FA}">
      <dgm:prSet/>
      <dgm:spPr/>
      <dgm:t>
        <a:bodyPr/>
        <a:lstStyle/>
        <a:p>
          <a:endParaRPr lang="en-US"/>
        </a:p>
      </dgm:t>
    </dgm:pt>
    <dgm:pt modelId="{B86FD1F9-60AF-4E92-85B6-C2039899D794}">
      <dgm:prSet custT="1"/>
      <dgm:spPr/>
      <dgm:t>
        <a:bodyPr/>
        <a:lstStyle/>
        <a:p>
          <a:pPr>
            <a:lnSpc>
              <a:spcPct val="100000"/>
            </a:lnSpc>
          </a:pPr>
          <a:r>
            <a:rPr lang="tr-TR" sz="1600" b="1" dirty="0">
              <a:latin typeface="Aptos" panose="020B0004020202020204" pitchFamily="34" charset="0"/>
            </a:rPr>
            <a:t>Microsoft hesabınızın güvenli ve güvende kalmasına yardımcı olma </a:t>
          </a:r>
          <a:r>
            <a:rPr lang="tr-TR" sz="1600" b="1" dirty="0">
              <a:latin typeface="Aptos" panose="020B0004020202020204" pitchFamily="34" charset="0"/>
              <a:hlinkClick xmlns:r="http://schemas.openxmlformats.org/officeDocument/2006/relationships" r:id="rId1"/>
            </a:rPr>
            <a:t>https://support.microsoft.com/tr-tr/account-billing/microsoft-hesab%C4%B1n%C4%B1z%C4%B1n-g%C3%BCvenli-ve-g%C3%BCvende-kalmas%C4%B1na-yard%C4%B1mc%C4%B1-olma-628538c2-7006-33bb-5ef4-c917657362b9</a:t>
          </a:r>
          <a:endParaRPr lang="en-US" sz="1600" dirty="0">
            <a:solidFill>
              <a:schemeClr val="tx1"/>
            </a:solidFill>
            <a:latin typeface="Aptos" panose="020B0004020202020204" pitchFamily="34" charset="0"/>
          </a:endParaRPr>
        </a:p>
      </dgm:t>
    </dgm:pt>
    <dgm:pt modelId="{B899E903-DDDC-4DAA-A42C-5F513F0AD41A}" type="parTrans" cxnId="{02CE6C79-CB3D-41BF-AB59-9BF49A251B0C}">
      <dgm:prSet/>
      <dgm:spPr/>
      <dgm:t>
        <a:bodyPr/>
        <a:lstStyle/>
        <a:p>
          <a:endParaRPr lang="en-US"/>
        </a:p>
      </dgm:t>
    </dgm:pt>
    <dgm:pt modelId="{A0FA3DFA-E61E-4743-B176-DEE2C8607848}" type="sibTrans" cxnId="{02CE6C79-CB3D-41BF-AB59-9BF49A251B0C}">
      <dgm:prSet/>
      <dgm:spPr/>
      <dgm:t>
        <a:bodyPr/>
        <a:lstStyle/>
        <a:p>
          <a:endParaRPr lang="en-US"/>
        </a:p>
      </dgm:t>
    </dgm:pt>
    <dgm:pt modelId="{D1B8B6FE-94F8-4E51-A48C-0DCD5BADAB4A}">
      <dgm:prSet custT="1"/>
      <dgm:spPr/>
      <dgm:t>
        <a:bodyPr/>
        <a:lstStyle/>
        <a:p>
          <a:pPr>
            <a:lnSpc>
              <a:spcPct val="100000"/>
            </a:lnSpc>
          </a:pPr>
          <a:r>
            <a:rPr lang="tr-TR" sz="2000" b="1" i="0" dirty="0">
              <a:solidFill>
                <a:srgbClr val="333333"/>
              </a:solidFill>
              <a:effectLst/>
              <a:latin typeface="Aptos" panose="020B0004020202020204" pitchFamily="34" charset="0"/>
            </a:rPr>
            <a:t>Mac’te bilgilerinizin güvende kalmasını sağlama yolları </a:t>
          </a:r>
          <a:r>
            <a:rPr lang="tr-TR" sz="2000" b="1" i="0" dirty="0">
              <a:solidFill>
                <a:srgbClr val="333333"/>
              </a:solidFill>
              <a:effectLst/>
              <a:latin typeface="Aptos" panose="020B0004020202020204" pitchFamily="34" charset="0"/>
              <a:hlinkClick xmlns:r="http://schemas.openxmlformats.org/officeDocument/2006/relationships" r:id="rId2"/>
            </a:rPr>
            <a:t>https://support.apple.com/tr-tr/guide/mac-help/mh11402/mac</a:t>
          </a:r>
          <a:endParaRPr lang="en-US" sz="2000" dirty="0">
            <a:effectLst/>
            <a:latin typeface="Aptos" panose="020B0004020202020204" pitchFamily="34" charset="0"/>
            <a:ea typeface="Aptos" panose="020B0004020202020204" pitchFamily="34" charset="0"/>
            <a:cs typeface="Arial" panose="020B0604020202020204" pitchFamily="34" charset="0"/>
          </a:endParaRPr>
        </a:p>
      </dgm:t>
    </dgm:pt>
    <dgm:pt modelId="{36FC841E-762E-4523-9624-4EAF268FA9B2}" type="parTrans" cxnId="{4DD3BBA1-275C-4918-B535-B2A8D12E4CD3}">
      <dgm:prSet/>
      <dgm:spPr/>
      <dgm:t>
        <a:bodyPr/>
        <a:lstStyle/>
        <a:p>
          <a:endParaRPr lang="en-GB"/>
        </a:p>
      </dgm:t>
    </dgm:pt>
    <dgm:pt modelId="{B5CC6443-3B71-4F30-8D66-1FB8BC5B5D08}" type="sibTrans" cxnId="{4DD3BBA1-275C-4918-B535-B2A8D12E4CD3}">
      <dgm:prSet/>
      <dgm:spPr/>
      <dgm:t>
        <a:bodyPr/>
        <a:lstStyle/>
        <a:p>
          <a:endParaRPr lang="en-GB"/>
        </a:p>
      </dgm:t>
    </dgm:pt>
    <dgm:pt modelId="{72E3FF14-1E93-40D1-BD95-2888ECE2BDC6}">
      <dgm:prSet custT="1"/>
      <dgm:spPr/>
      <dgm:t>
        <a:bodyPr/>
        <a:lstStyle/>
        <a:p>
          <a:pPr>
            <a:lnSpc>
              <a:spcPct val="100000"/>
            </a:lnSpc>
          </a:pPr>
          <a:r>
            <a:rPr lang="tr-TR" sz="2000" b="1" dirty="0">
              <a:latin typeface="Aptos" panose="020B0004020202020204" pitchFamily="34" charset="0"/>
            </a:rPr>
            <a:t>Çevrimiçi ortamda güvende kalmak: İnternette güvenli bir şekilde nasıl gezinebilirsiniz? </a:t>
          </a:r>
          <a:r>
            <a:rPr lang="tr-TR" sz="2000" b="1" dirty="0">
              <a:latin typeface="Aptos" panose="020B0004020202020204" pitchFamily="34" charset="0"/>
              <a:hlinkClick xmlns:r="http://schemas.openxmlformats.org/officeDocument/2006/relationships" r:id="rId3"/>
            </a:rPr>
            <a:t>https://www.eset.com/tr/blog/internette-guvenli-bir-sekilde-nasil-gezinebilirsiniz/</a:t>
          </a:r>
          <a:endParaRPr lang="sk-SK" sz="2000" dirty="0">
            <a:latin typeface="Aptos" panose="020B0004020202020204" pitchFamily="34" charset="0"/>
          </a:endParaRPr>
        </a:p>
      </dgm:t>
    </dgm:pt>
    <dgm:pt modelId="{426C884A-1215-46A3-A7EB-CE53786FF7A0}" type="parTrans" cxnId="{83CAD0F8-693B-48F4-B64D-93A8E99F3AAA}">
      <dgm:prSet/>
      <dgm:spPr/>
      <dgm:t>
        <a:bodyPr/>
        <a:lstStyle/>
        <a:p>
          <a:endParaRPr lang="en-GB"/>
        </a:p>
      </dgm:t>
    </dgm:pt>
    <dgm:pt modelId="{6895CAD7-DC92-4DDE-AC91-2A9FA5978C63}" type="sibTrans" cxnId="{83CAD0F8-693B-48F4-B64D-93A8E99F3AAA}">
      <dgm:prSet/>
      <dgm:spPr/>
      <dgm:t>
        <a:bodyPr/>
        <a:lstStyle/>
        <a:p>
          <a:endParaRPr lang="en-GB"/>
        </a:p>
      </dgm:t>
    </dgm:pt>
    <dgm:pt modelId="{9D08EBA8-9757-4B1C-A668-7D56EC487579}" type="pres">
      <dgm:prSet presAssocID="{2DB17B16-1802-46E4-9F7D-50A2DF01E262}" presName="root" presStyleCnt="0">
        <dgm:presLayoutVars>
          <dgm:dir/>
          <dgm:resizeHandles val="exact"/>
        </dgm:presLayoutVars>
      </dgm:prSet>
      <dgm:spPr/>
    </dgm:pt>
    <dgm:pt modelId="{E44C317D-AF0A-4BFA-874C-B51FD043C662}" type="pres">
      <dgm:prSet presAssocID="{7EABECD8-D455-4319-8FF4-C2EE5129454B}" presName="compNode" presStyleCnt="0"/>
      <dgm:spPr/>
    </dgm:pt>
    <dgm:pt modelId="{DD7613B7-8524-4696-97EB-553388BE4A2E}" type="pres">
      <dgm:prSet presAssocID="{7EABECD8-D455-4319-8FF4-C2EE5129454B}" presName="bgRect" presStyleLbl="bgShp" presStyleIdx="0" presStyleCnt="4" custLinFactNeighborX="-690" custLinFactNeighborY="1619"/>
      <dgm:spPr/>
    </dgm:pt>
    <dgm:pt modelId="{C30DF1B2-F37F-4977-A83F-C68B1482F247}" type="pres">
      <dgm:prSet presAssocID="{7EABECD8-D455-4319-8FF4-C2EE5129454B}" presName="iconRect" presStyleLbl="node1" presStyleIdx="0" presStyleCnt="4"/>
      <dgm:spPr>
        <a:blipFill rotWithShape="1">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Učiteľ"/>
        </a:ext>
      </dgm:extLst>
    </dgm:pt>
    <dgm:pt modelId="{7752C616-D861-4E2D-89D5-D95999FED2D6}" type="pres">
      <dgm:prSet presAssocID="{7EABECD8-D455-4319-8FF4-C2EE5129454B}" presName="spaceRect" presStyleCnt="0"/>
      <dgm:spPr/>
    </dgm:pt>
    <dgm:pt modelId="{ED001D07-F4F4-4E34-8E58-9617D287011F}" type="pres">
      <dgm:prSet presAssocID="{7EABECD8-D455-4319-8FF4-C2EE5129454B}" presName="parTx" presStyleLbl="revTx" presStyleIdx="0" presStyleCnt="4">
        <dgm:presLayoutVars>
          <dgm:chMax val="0"/>
          <dgm:chPref val="0"/>
        </dgm:presLayoutVars>
      </dgm:prSet>
      <dgm:spPr/>
    </dgm:pt>
    <dgm:pt modelId="{2B8B12FC-271C-4FB7-AA0A-70EFFD894511}" type="pres">
      <dgm:prSet presAssocID="{BE0A93C3-44AC-41B9-8137-AF79CBD19F65}" presName="sibTrans" presStyleCnt="0"/>
      <dgm:spPr/>
    </dgm:pt>
    <dgm:pt modelId="{DFFF0108-41F4-43CD-97B8-D516D2C12455}" type="pres">
      <dgm:prSet presAssocID="{B86FD1F9-60AF-4E92-85B6-C2039899D794}" presName="compNode" presStyleCnt="0"/>
      <dgm:spPr/>
    </dgm:pt>
    <dgm:pt modelId="{C4E9ED3C-7BA5-44DA-B485-7992C21B656E}" type="pres">
      <dgm:prSet presAssocID="{B86FD1F9-60AF-4E92-85B6-C2039899D794}" presName="bgRect" presStyleLbl="bgShp" presStyleIdx="1" presStyleCnt="4"/>
      <dgm:spPr/>
    </dgm:pt>
    <dgm:pt modelId="{5C34206F-EB45-4DC3-8F16-DE3603D6F2D8}" type="pres">
      <dgm:prSet presAssocID="{B86FD1F9-60AF-4E92-85B6-C2039899D794}" presName="iconRect" presStyleLbl="node1" presStyleIdx="1" presStyleCnt="4"/>
      <dgm:spPr>
        <a:blipFill rotWithShape="1">
          <a:blip xmlns:r="http://schemas.openxmlformats.org/officeDocument/2006/relationships"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Pripojenia"/>
        </a:ext>
      </dgm:extLst>
    </dgm:pt>
    <dgm:pt modelId="{E7B6BEC0-AE40-4865-9FAD-91D6181EE047}" type="pres">
      <dgm:prSet presAssocID="{B86FD1F9-60AF-4E92-85B6-C2039899D794}" presName="spaceRect" presStyleCnt="0"/>
      <dgm:spPr/>
    </dgm:pt>
    <dgm:pt modelId="{5D256FB3-E2D8-4979-A2CD-862D1E70B6BE}" type="pres">
      <dgm:prSet presAssocID="{B86FD1F9-60AF-4E92-85B6-C2039899D794}" presName="parTx" presStyleLbl="revTx" presStyleIdx="1" presStyleCnt="4">
        <dgm:presLayoutVars>
          <dgm:chMax val="0"/>
          <dgm:chPref val="0"/>
        </dgm:presLayoutVars>
      </dgm:prSet>
      <dgm:spPr/>
    </dgm:pt>
    <dgm:pt modelId="{124C5156-3D37-4AE6-912B-3FA5B130A05F}" type="pres">
      <dgm:prSet presAssocID="{A0FA3DFA-E61E-4743-B176-DEE2C8607848}" presName="sibTrans" presStyleCnt="0"/>
      <dgm:spPr/>
    </dgm:pt>
    <dgm:pt modelId="{E455630F-3011-42B9-8FC8-05AED1BF6D5D}" type="pres">
      <dgm:prSet presAssocID="{D1B8B6FE-94F8-4E51-A48C-0DCD5BADAB4A}" presName="compNode" presStyleCnt="0"/>
      <dgm:spPr/>
    </dgm:pt>
    <dgm:pt modelId="{B8A1163D-9A50-4338-9F8F-9A51F2B46039}" type="pres">
      <dgm:prSet presAssocID="{D1B8B6FE-94F8-4E51-A48C-0DCD5BADAB4A}" presName="bgRect" presStyleLbl="bgShp" presStyleIdx="2" presStyleCnt="4" custLinFactNeighborX="-3133"/>
      <dgm:spPr/>
    </dgm:pt>
    <dgm:pt modelId="{1B69FA4C-1F5A-4CE4-B8BC-E9162F1F53F7}" type="pres">
      <dgm:prSet presAssocID="{D1B8B6FE-94F8-4E51-A48C-0DCD5BADAB4A}" presName="iconRect" presStyleLbl="node1" presStyleIdx="2" presStyleCnt="4"/>
      <dgm:spPr>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Zámok obrys"/>
        </a:ext>
      </dgm:extLst>
    </dgm:pt>
    <dgm:pt modelId="{D81C1D41-1E63-4B74-BCB5-A356D3ED35F1}" type="pres">
      <dgm:prSet presAssocID="{D1B8B6FE-94F8-4E51-A48C-0DCD5BADAB4A}" presName="spaceRect" presStyleCnt="0"/>
      <dgm:spPr/>
    </dgm:pt>
    <dgm:pt modelId="{C84CF20A-982C-4690-9AB8-5C3691725EF7}" type="pres">
      <dgm:prSet presAssocID="{D1B8B6FE-94F8-4E51-A48C-0DCD5BADAB4A}" presName="parTx" presStyleLbl="revTx" presStyleIdx="2" presStyleCnt="4">
        <dgm:presLayoutVars>
          <dgm:chMax val="0"/>
          <dgm:chPref val="0"/>
        </dgm:presLayoutVars>
      </dgm:prSet>
      <dgm:spPr/>
    </dgm:pt>
    <dgm:pt modelId="{1916B33F-9C26-4F8C-ABF5-76F9AFD312C7}" type="pres">
      <dgm:prSet presAssocID="{B5CC6443-3B71-4F30-8D66-1FB8BC5B5D08}" presName="sibTrans" presStyleCnt="0"/>
      <dgm:spPr/>
    </dgm:pt>
    <dgm:pt modelId="{535DBF9C-4CDC-4E17-9034-B83F6B93C461}" type="pres">
      <dgm:prSet presAssocID="{72E3FF14-1E93-40D1-BD95-2888ECE2BDC6}" presName="compNode" presStyleCnt="0"/>
      <dgm:spPr/>
    </dgm:pt>
    <dgm:pt modelId="{327B0DCB-8183-4A1D-B833-67C81D368094}" type="pres">
      <dgm:prSet presAssocID="{72E3FF14-1E93-40D1-BD95-2888ECE2BDC6}" presName="bgRect" presStyleLbl="bgShp" presStyleIdx="3" presStyleCnt="4" custLinFactNeighborX="-2309" custLinFactNeighborY="-828"/>
      <dgm:spPr/>
    </dgm:pt>
    <dgm:pt modelId="{323F5F07-6223-48D9-91EE-D60BF49522CA}" type="pres">
      <dgm:prSet presAssocID="{72E3FF14-1E93-40D1-BD95-2888ECE2BDC6}" presName="iconRect" presStyleLbl="node1" presStyleIdx="3" presStyleCnt="4"/>
      <dgm:spPr>
        <a:blipFill>
          <a:blip xmlns:r="http://schemas.openxmlformats.org/officeDocument/2006/relationships" r:embed="rId10">
            <a:extLst>
              <a:ext uri="{96DAC541-7B7A-43D3-8B79-37D633B846F1}">
                <asvg:svgBlip xmlns:asvg="http://schemas.microsoft.com/office/drawing/2016/SVG/main" r:embed="rId11"/>
              </a:ext>
            </a:extLst>
          </a:blip>
          <a:srcRect/>
          <a:stretch>
            <a:fillRect/>
          </a:stretch>
        </a:blipFill>
      </dgm:spPr>
      <dgm:extLst>
        <a:ext uri="{E40237B7-FDA0-4F09-8148-C483321AD2D9}">
          <dgm14:cNvPr xmlns:dgm14="http://schemas.microsoft.com/office/drawing/2010/diagram" id="0" name="" descr="mikróby obrys"/>
        </a:ext>
      </dgm:extLst>
    </dgm:pt>
    <dgm:pt modelId="{CD827B7C-9F74-4344-AFE5-EB88E7D8B74D}" type="pres">
      <dgm:prSet presAssocID="{72E3FF14-1E93-40D1-BD95-2888ECE2BDC6}" presName="spaceRect" presStyleCnt="0"/>
      <dgm:spPr/>
    </dgm:pt>
    <dgm:pt modelId="{8A290AB3-BA78-4F03-A4FB-7E404393BA1C}" type="pres">
      <dgm:prSet presAssocID="{72E3FF14-1E93-40D1-BD95-2888ECE2BDC6}" presName="parTx" presStyleLbl="revTx" presStyleIdx="3" presStyleCnt="4">
        <dgm:presLayoutVars>
          <dgm:chMax val="0"/>
          <dgm:chPref val="0"/>
        </dgm:presLayoutVars>
      </dgm:prSet>
      <dgm:spPr/>
    </dgm:pt>
  </dgm:ptLst>
  <dgm:cxnLst>
    <dgm:cxn modelId="{421FA93C-FEA3-4CD2-8904-5F5BB8D6CDA2}" type="presOf" srcId="{72E3FF14-1E93-40D1-BD95-2888ECE2BDC6}" destId="{8A290AB3-BA78-4F03-A4FB-7E404393BA1C}" srcOrd="0" destOrd="0" presId="urn:microsoft.com/office/officeart/2018/2/layout/IconVerticalSolidList"/>
    <dgm:cxn modelId="{02CE6C79-CB3D-41BF-AB59-9BF49A251B0C}" srcId="{2DB17B16-1802-46E4-9F7D-50A2DF01E262}" destId="{B86FD1F9-60AF-4E92-85B6-C2039899D794}" srcOrd="1" destOrd="0" parTransId="{B899E903-DDDC-4DAA-A42C-5F513F0AD41A}" sibTransId="{A0FA3DFA-E61E-4743-B176-DEE2C8607848}"/>
    <dgm:cxn modelId="{E7761F84-3810-440A-A1B8-3087460895FA}" srcId="{2DB17B16-1802-46E4-9F7D-50A2DF01E262}" destId="{7EABECD8-D455-4319-8FF4-C2EE5129454B}" srcOrd="0" destOrd="0" parTransId="{77C9DEE0-5EB0-4EDD-8FF0-4D89016CD25A}" sibTransId="{BE0A93C3-44AC-41B9-8137-AF79CBD19F65}"/>
    <dgm:cxn modelId="{BE85968E-54F5-499D-AC20-2C0D9E4779E5}" type="presOf" srcId="{7EABECD8-D455-4319-8FF4-C2EE5129454B}" destId="{ED001D07-F4F4-4E34-8E58-9617D287011F}" srcOrd="0" destOrd="0" presId="urn:microsoft.com/office/officeart/2018/2/layout/IconVerticalSolidList"/>
    <dgm:cxn modelId="{4DD3BBA1-275C-4918-B535-B2A8D12E4CD3}" srcId="{2DB17B16-1802-46E4-9F7D-50A2DF01E262}" destId="{D1B8B6FE-94F8-4E51-A48C-0DCD5BADAB4A}" srcOrd="2" destOrd="0" parTransId="{36FC841E-762E-4523-9624-4EAF268FA9B2}" sibTransId="{B5CC6443-3B71-4F30-8D66-1FB8BC5B5D08}"/>
    <dgm:cxn modelId="{D6537EDB-311D-4CF2-9C90-69FC569639FE}" type="presOf" srcId="{2DB17B16-1802-46E4-9F7D-50A2DF01E262}" destId="{9D08EBA8-9757-4B1C-A668-7D56EC487579}" srcOrd="0" destOrd="0" presId="urn:microsoft.com/office/officeart/2018/2/layout/IconVerticalSolidList"/>
    <dgm:cxn modelId="{7034F5E8-36F7-4CF9-9242-A85B7C973850}" type="presOf" srcId="{B86FD1F9-60AF-4E92-85B6-C2039899D794}" destId="{5D256FB3-E2D8-4979-A2CD-862D1E70B6BE}" srcOrd="0" destOrd="0" presId="urn:microsoft.com/office/officeart/2018/2/layout/IconVerticalSolidList"/>
    <dgm:cxn modelId="{67C60CEA-19EA-4CF9-9422-8D284003F4C9}" type="presOf" srcId="{D1B8B6FE-94F8-4E51-A48C-0DCD5BADAB4A}" destId="{C84CF20A-982C-4690-9AB8-5C3691725EF7}" srcOrd="0" destOrd="0" presId="urn:microsoft.com/office/officeart/2018/2/layout/IconVerticalSolidList"/>
    <dgm:cxn modelId="{83CAD0F8-693B-48F4-B64D-93A8E99F3AAA}" srcId="{2DB17B16-1802-46E4-9F7D-50A2DF01E262}" destId="{72E3FF14-1E93-40D1-BD95-2888ECE2BDC6}" srcOrd="3" destOrd="0" parTransId="{426C884A-1215-46A3-A7EB-CE53786FF7A0}" sibTransId="{6895CAD7-DC92-4DDE-AC91-2A9FA5978C63}"/>
    <dgm:cxn modelId="{854874DB-E7A8-41A7-BFB4-0923A53314AB}" type="presParOf" srcId="{9D08EBA8-9757-4B1C-A668-7D56EC487579}" destId="{E44C317D-AF0A-4BFA-874C-B51FD043C662}" srcOrd="0" destOrd="0" presId="urn:microsoft.com/office/officeart/2018/2/layout/IconVerticalSolidList"/>
    <dgm:cxn modelId="{728890F1-7523-499A-8177-E0F7F580CAA2}" type="presParOf" srcId="{E44C317D-AF0A-4BFA-874C-B51FD043C662}" destId="{DD7613B7-8524-4696-97EB-553388BE4A2E}" srcOrd="0" destOrd="0" presId="urn:microsoft.com/office/officeart/2018/2/layout/IconVerticalSolidList"/>
    <dgm:cxn modelId="{2D34A50A-9886-430D-91CB-22E013432E59}" type="presParOf" srcId="{E44C317D-AF0A-4BFA-874C-B51FD043C662}" destId="{C30DF1B2-F37F-4977-A83F-C68B1482F247}" srcOrd="1" destOrd="0" presId="urn:microsoft.com/office/officeart/2018/2/layout/IconVerticalSolidList"/>
    <dgm:cxn modelId="{0D5B74A3-5F2D-42A3-A363-F9683EC444F7}" type="presParOf" srcId="{E44C317D-AF0A-4BFA-874C-B51FD043C662}" destId="{7752C616-D861-4E2D-89D5-D95999FED2D6}" srcOrd="2" destOrd="0" presId="urn:microsoft.com/office/officeart/2018/2/layout/IconVerticalSolidList"/>
    <dgm:cxn modelId="{5DA2E1B7-7EB5-4A9D-8918-50300D1BE99E}" type="presParOf" srcId="{E44C317D-AF0A-4BFA-874C-B51FD043C662}" destId="{ED001D07-F4F4-4E34-8E58-9617D287011F}" srcOrd="3" destOrd="0" presId="urn:microsoft.com/office/officeart/2018/2/layout/IconVerticalSolidList"/>
    <dgm:cxn modelId="{9F5D6CB5-4B30-48AA-816D-E638573833D3}" type="presParOf" srcId="{9D08EBA8-9757-4B1C-A668-7D56EC487579}" destId="{2B8B12FC-271C-4FB7-AA0A-70EFFD894511}" srcOrd="1" destOrd="0" presId="urn:microsoft.com/office/officeart/2018/2/layout/IconVerticalSolidList"/>
    <dgm:cxn modelId="{D1E01A4D-134E-4120-9E1B-159F840F89CA}" type="presParOf" srcId="{9D08EBA8-9757-4B1C-A668-7D56EC487579}" destId="{DFFF0108-41F4-43CD-97B8-D516D2C12455}" srcOrd="2" destOrd="0" presId="urn:microsoft.com/office/officeart/2018/2/layout/IconVerticalSolidList"/>
    <dgm:cxn modelId="{59AE29FA-ABDF-4DF1-96A6-21EE937E3A2F}" type="presParOf" srcId="{DFFF0108-41F4-43CD-97B8-D516D2C12455}" destId="{C4E9ED3C-7BA5-44DA-B485-7992C21B656E}" srcOrd="0" destOrd="0" presId="urn:microsoft.com/office/officeart/2018/2/layout/IconVerticalSolidList"/>
    <dgm:cxn modelId="{37C40F12-760E-49F4-BA43-76A2083855A6}" type="presParOf" srcId="{DFFF0108-41F4-43CD-97B8-D516D2C12455}" destId="{5C34206F-EB45-4DC3-8F16-DE3603D6F2D8}" srcOrd="1" destOrd="0" presId="urn:microsoft.com/office/officeart/2018/2/layout/IconVerticalSolidList"/>
    <dgm:cxn modelId="{510ADFE0-3ACC-4EB9-B1F8-63DFA944C072}" type="presParOf" srcId="{DFFF0108-41F4-43CD-97B8-D516D2C12455}" destId="{E7B6BEC0-AE40-4865-9FAD-91D6181EE047}" srcOrd="2" destOrd="0" presId="urn:microsoft.com/office/officeart/2018/2/layout/IconVerticalSolidList"/>
    <dgm:cxn modelId="{9BB46E14-149D-43BD-9111-ECEC8C98ABFA}" type="presParOf" srcId="{DFFF0108-41F4-43CD-97B8-D516D2C12455}" destId="{5D256FB3-E2D8-4979-A2CD-862D1E70B6BE}" srcOrd="3" destOrd="0" presId="urn:microsoft.com/office/officeart/2018/2/layout/IconVerticalSolidList"/>
    <dgm:cxn modelId="{33625758-97E5-4324-98BC-7F76BC8721B5}" type="presParOf" srcId="{9D08EBA8-9757-4B1C-A668-7D56EC487579}" destId="{124C5156-3D37-4AE6-912B-3FA5B130A05F}" srcOrd="3" destOrd="0" presId="urn:microsoft.com/office/officeart/2018/2/layout/IconVerticalSolidList"/>
    <dgm:cxn modelId="{BC60339A-8E4A-4706-A182-A02F5F70515F}" type="presParOf" srcId="{9D08EBA8-9757-4B1C-A668-7D56EC487579}" destId="{E455630F-3011-42B9-8FC8-05AED1BF6D5D}" srcOrd="4" destOrd="0" presId="urn:microsoft.com/office/officeart/2018/2/layout/IconVerticalSolidList"/>
    <dgm:cxn modelId="{D5F35B4B-4FC6-4D3D-AC40-F563F415408A}" type="presParOf" srcId="{E455630F-3011-42B9-8FC8-05AED1BF6D5D}" destId="{B8A1163D-9A50-4338-9F8F-9A51F2B46039}" srcOrd="0" destOrd="0" presId="urn:microsoft.com/office/officeart/2018/2/layout/IconVerticalSolidList"/>
    <dgm:cxn modelId="{A8D43BF7-9AAB-4749-AD21-342051B4C544}" type="presParOf" srcId="{E455630F-3011-42B9-8FC8-05AED1BF6D5D}" destId="{1B69FA4C-1F5A-4CE4-B8BC-E9162F1F53F7}" srcOrd="1" destOrd="0" presId="urn:microsoft.com/office/officeart/2018/2/layout/IconVerticalSolidList"/>
    <dgm:cxn modelId="{0B57C1F3-9432-4C19-AEC6-BCF0BD83E9C4}" type="presParOf" srcId="{E455630F-3011-42B9-8FC8-05AED1BF6D5D}" destId="{D81C1D41-1E63-4B74-BCB5-A356D3ED35F1}" srcOrd="2" destOrd="0" presId="urn:microsoft.com/office/officeart/2018/2/layout/IconVerticalSolidList"/>
    <dgm:cxn modelId="{467F6D17-C51D-4180-AB9C-2EB10900B94D}" type="presParOf" srcId="{E455630F-3011-42B9-8FC8-05AED1BF6D5D}" destId="{C84CF20A-982C-4690-9AB8-5C3691725EF7}" srcOrd="3" destOrd="0" presId="urn:microsoft.com/office/officeart/2018/2/layout/IconVerticalSolidList"/>
    <dgm:cxn modelId="{A7154D38-8BBA-4935-B3B7-74D0C9359B45}" type="presParOf" srcId="{9D08EBA8-9757-4B1C-A668-7D56EC487579}" destId="{1916B33F-9C26-4F8C-ABF5-76F9AFD312C7}" srcOrd="5" destOrd="0" presId="urn:microsoft.com/office/officeart/2018/2/layout/IconVerticalSolidList"/>
    <dgm:cxn modelId="{2E0AC483-E35C-40E5-8107-8841A7E28A8C}" type="presParOf" srcId="{9D08EBA8-9757-4B1C-A668-7D56EC487579}" destId="{535DBF9C-4CDC-4E17-9034-B83F6B93C461}" srcOrd="6" destOrd="0" presId="urn:microsoft.com/office/officeart/2018/2/layout/IconVerticalSolidList"/>
    <dgm:cxn modelId="{04D450AE-9CFF-492A-B781-4516D0247663}" type="presParOf" srcId="{535DBF9C-4CDC-4E17-9034-B83F6B93C461}" destId="{327B0DCB-8183-4A1D-B833-67C81D368094}" srcOrd="0" destOrd="0" presId="urn:microsoft.com/office/officeart/2018/2/layout/IconVerticalSolidList"/>
    <dgm:cxn modelId="{AB5EE6D3-93E1-453D-BD2C-98BD21A76A11}" type="presParOf" srcId="{535DBF9C-4CDC-4E17-9034-B83F6B93C461}" destId="{323F5F07-6223-48D9-91EE-D60BF49522CA}" srcOrd="1" destOrd="0" presId="urn:microsoft.com/office/officeart/2018/2/layout/IconVerticalSolidList"/>
    <dgm:cxn modelId="{25724677-E1D1-4746-9EE7-004F6CA507B9}" type="presParOf" srcId="{535DBF9C-4CDC-4E17-9034-B83F6B93C461}" destId="{CD827B7C-9F74-4344-AFE5-EB88E7D8B74D}" srcOrd="2" destOrd="0" presId="urn:microsoft.com/office/officeart/2018/2/layout/IconVerticalSolidList"/>
    <dgm:cxn modelId="{BA63CC49-0CA4-46BD-A0FA-B7C42A1BA25F}" type="presParOf" srcId="{535DBF9C-4CDC-4E17-9034-B83F6B93C461}" destId="{8A290AB3-BA78-4F03-A4FB-7E404393BA1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613B7-8524-4696-97EB-553388BE4A2E}">
      <dsp:nvSpPr>
        <dsp:cNvPr id="0" name=""/>
        <dsp:cNvSpPr/>
      </dsp:nvSpPr>
      <dsp:spPr>
        <a:xfrm>
          <a:off x="0" y="25049"/>
          <a:ext cx="10662684" cy="12789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DF1B2-F37F-4977-A83F-C68B1482F247}">
      <dsp:nvSpPr>
        <dsp:cNvPr id="0" name=""/>
        <dsp:cNvSpPr/>
      </dsp:nvSpPr>
      <dsp:spPr>
        <a:xfrm>
          <a:off x="386867" y="292097"/>
          <a:ext cx="704083" cy="70339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001D07-F4F4-4E34-8E58-9617D287011F}">
      <dsp:nvSpPr>
        <dsp:cNvPr id="0" name=""/>
        <dsp:cNvSpPr/>
      </dsp:nvSpPr>
      <dsp:spPr>
        <a:xfrm>
          <a:off x="1477819" y="4344"/>
          <a:ext cx="8968089" cy="1280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83" tIns="135483" rIns="135483" bIns="135483" numCol="1" spcCol="1270" anchor="ctr" anchorCtr="0">
          <a:noAutofit/>
        </a:bodyPr>
        <a:lstStyle/>
        <a:p>
          <a:pPr marL="0" lvl="0" indent="0" algn="l" defTabSz="1244600">
            <a:lnSpc>
              <a:spcPct val="100000"/>
            </a:lnSpc>
            <a:spcBef>
              <a:spcPct val="0"/>
            </a:spcBef>
            <a:spcAft>
              <a:spcPct val="35000"/>
            </a:spcAft>
            <a:buNone/>
          </a:pPr>
          <a:r>
            <a:rPr lang="tr-TR" sz="2800" kern="1200" dirty="0">
              <a:latin typeface="Aptos" panose="020B0004020202020204" pitchFamily="34" charset="0"/>
            </a:rPr>
            <a:t>Dijital kimlik, dijital araçları kullandığımızda yarattığımız çevrimiçi varlığımızdır.</a:t>
          </a:r>
          <a:endParaRPr lang="en-US" sz="2800" kern="1200" dirty="0">
            <a:latin typeface="Aptos" panose="020B0004020202020204" pitchFamily="34" charset="0"/>
          </a:endParaRPr>
        </a:p>
      </dsp:txBody>
      <dsp:txXfrm>
        <a:off x="1477819" y="4344"/>
        <a:ext cx="8968089" cy="1280152"/>
      </dsp:txXfrm>
    </dsp:sp>
    <dsp:sp modelId="{C4E9ED3C-7BA5-44DA-B485-7992C21B656E}">
      <dsp:nvSpPr>
        <dsp:cNvPr id="0" name=""/>
        <dsp:cNvSpPr/>
      </dsp:nvSpPr>
      <dsp:spPr>
        <a:xfrm>
          <a:off x="0" y="1534281"/>
          <a:ext cx="10662684" cy="12789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34206F-EB45-4DC3-8F16-DE3603D6F2D8}">
      <dsp:nvSpPr>
        <dsp:cNvPr id="0" name=""/>
        <dsp:cNvSpPr/>
      </dsp:nvSpPr>
      <dsp:spPr>
        <a:xfrm>
          <a:off x="386867" y="1822034"/>
          <a:ext cx="704083" cy="703396"/>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256FB3-E2D8-4979-A2CD-862D1E70B6BE}">
      <dsp:nvSpPr>
        <dsp:cNvPr id="0" name=""/>
        <dsp:cNvSpPr/>
      </dsp:nvSpPr>
      <dsp:spPr>
        <a:xfrm>
          <a:off x="1477819" y="1534281"/>
          <a:ext cx="8968089" cy="1280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83" tIns="135483" rIns="135483" bIns="135483" numCol="1" spcCol="1270" anchor="ctr" anchorCtr="0">
          <a:noAutofit/>
        </a:bodyPr>
        <a:lstStyle/>
        <a:p>
          <a:pPr marL="0" lvl="0" indent="0" algn="l" defTabSz="1244600">
            <a:lnSpc>
              <a:spcPct val="100000"/>
            </a:lnSpc>
            <a:spcBef>
              <a:spcPct val="0"/>
            </a:spcBef>
            <a:spcAft>
              <a:spcPct val="35000"/>
            </a:spcAft>
            <a:buNone/>
          </a:pPr>
          <a:r>
            <a:rPr lang="tr-TR" sz="2800" kern="1200" dirty="0">
              <a:latin typeface="Aptos" panose="020B0004020202020204" pitchFamily="34" charset="0"/>
            </a:rPr>
            <a:t>Dijital ayak izi, dijital varlığımızın ve çevrimiçi hizmetleri kullanımımızın "kalıcı kaydıdır".</a:t>
          </a:r>
          <a:endParaRPr lang="en-US" sz="2800" kern="1200" dirty="0">
            <a:latin typeface="Aptos" panose="020B0004020202020204" pitchFamily="34" charset="0"/>
          </a:endParaRPr>
        </a:p>
      </dsp:txBody>
      <dsp:txXfrm>
        <a:off x="1477819" y="1534281"/>
        <a:ext cx="8968089" cy="1280152"/>
      </dsp:txXfrm>
    </dsp:sp>
    <dsp:sp modelId="{656A4B56-40F5-4D29-B83F-336EA2817DAF}">
      <dsp:nvSpPr>
        <dsp:cNvPr id="0" name=""/>
        <dsp:cNvSpPr/>
      </dsp:nvSpPr>
      <dsp:spPr>
        <a:xfrm>
          <a:off x="0" y="3064219"/>
          <a:ext cx="10662684" cy="12789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51E61-FBF3-4A17-954E-438CDF3D3C96}">
      <dsp:nvSpPr>
        <dsp:cNvPr id="0" name=""/>
        <dsp:cNvSpPr/>
      </dsp:nvSpPr>
      <dsp:spPr>
        <a:xfrm>
          <a:off x="387245" y="3351972"/>
          <a:ext cx="704083" cy="703396"/>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50AD98-6E58-4763-AD99-70B1F7EA4102}">
      <dsp:nvSpPr>
        <dsp:cNvPr id="0" name=""/>
        <dsp:cNvSpPr/>
      </dsp:nvSpPr>
      <dsp:spPr>
        <a:xfrm>
          <a:off x="1478575" y="3064219"/>
          <a:ext cx="8968089" cy="1280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83" tIns="135483" rIns="135483" bIns="135483" numCol="1" spcCol="1270" anchor="ctr" anchorCtr="0">
          <a:noAutofit/>
        </a:bodyPr>
        <a:lstStyle/>
        <a:p>
          <a:pPr marL="0" lvl="0" indent="0" algn="l" defTabSz="1244600">
            <a:lnSpc>
              <a:spcPct val="100000"/>
            </a:lnSpc>
            <a:spcBef>
              <a:spcPct val="0"/>
            </a:spcBef>
            <a:spcAft>
              <a:spcPct val="35000"/>
            </a:spcAft>
            <a:buNone/>
          </a:pPr>
          <a:r>
            <a:rPr lang="tr-TR" sz="2800" kern="1200" dirty="0">
              <a:latin typeface="Aptos" panose="020B0004020202020204" pitchFamily="34" charset="0"/>
            </a:rPr>
            <a:t>Dijital kimliğin ve dijital ayak izinin bilinmesi ve etkin yönetimi, dijital dünyada dijital mahremiyetimizin ve dijital güvenliğimizin anahtarıdır.</a:t>
          </a:r>
          <a:endParaRPr lang="sk-SK" sz="2800" kern="1200" dirty="0">
            <a:latin typeface="Aptos" panose="020B0004020202020204" pitchFamily="34" charset="0"/>
          </a:endParaRPr>
        </a:p>
      </dsp:txBody>
      <dsp:txXfrm>
        <a:off x="1478575" y="3064219"/>
        <a:ext cx="8968089" cy="1280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D4431-38B2-4876-9F3F-08876EAFB887}">
      <dsp:nvSpPr>
        <dsp:cNvPr id="0" name=""/>
        <dsp:cNvSpPr/>
      </dsp:nvSpPr>
      <dsp:spPr>
        <a:xfrm>
          <a:off x="0" y="675"/>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2847D2-5C2D-40C2-84EF-7B485D634C8D}">
      <dsp:nvSpPr>
        <dsp:cNvPr id="0" name=""/>
        <dsp:cNvSpPr/>
      </dsp:nvSpPr>
      <dsp:spPr>
        <a:xfrm>
          <a:off x="0" y="675"/>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tr-TR" sz="2000" kern="1200" dirty="0"/>
            <a:t>Dijital ayak izinizi kontrol etmek için arama motorlarını kullanın: Adınız, hesaplarınız, e-postalarınız.</a:t>
          </a:r>
          <a:endParaRPr lang="en-US" sz="2000" kern="1200" dirty="0"/>
        </a:p>
      </dsp:txBody>
      <dsp:txXfrm>
        <a:off x="0" y="675"/>
        <a:ext cx="6900512" cy="790684"/>
      </dsp:txXfrm>
    </dsp:sp>
    <dsp:sp modelId="{E443470C-D8E6-49A4-A690-808B17BFF4FF}">
      <dsp:nvSpPr>
        <dsp:cNvPr id="0" name=""/>
        <dsp:cNvSpPr/>
      </dsp:nvSpPr>
      <dsp:spPr>
        <a:xfrm>
          <a:off x="0" y="791359"/>
          <a:ext cx="6900512" cy="0"/>
        </a:xfrm>
        <a:prstGeom prst="line">
          <a:avLst/>
        </a:prstGeom>
        <a:solidFill>
          <a:schemeClr val="accent2">
            <a:hueOff val="1073936"/>
            <a:satOff val="-3082"/>
            <a:lumOff val="-4935"/>
            <a:alphaOff val="0"/>
          </a:schemeClr>
        </a:solidFill>
        <a:ln w="19050" cap="flat" cmpd="sng" algn="ctr">
          <a:solidFill>
            <a:schemeClr val="accent2">
              <a:hueOff val="1073936"/>
              <a:satOff val="-3082"/>
              <a:lumOff val="-49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CEC063-5D20-4928-85DF-6A15FE570807}">
      <dsp:nvSpPr>
        <dsp:cNvPr id="0" name=""/>
        <dsp:cNvSpPr/>
      </dsp:nvSpPr>
      <dsp:spPr>
        <a:xfrm>
          <a:off x="0" y="791359"/>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Çevrimiçi etkinliğinizi kontrol edin.</a:t>
          </a:r>
          <a:endParaRPr lang="en-US" sz="2400" kern="1200" dirty="0"/>
        </a:p>
      </dsp:txBody>
      <dsp:txXfrm>
        <a:off x="0" y="791359"/>
        <a:ext cx="6900512" cy="790684"/>
      </dsp:txXfrm>
    </dsp:sp>
    <dsp:sp modelId="{4C98E698-16E9-497E-8559-39490EDB192A}">
      <dsp:nvSpPr>
        <dsp:cNvPr id="0" name=""/>
        <dsp:cNvSpPr/>
      </dsp:nvSpPr>
      <dsp:spPr>
        <a:xfrm>
          <a:off x="0" y="1582044"/>
          <a:ext cx="6900512" cy="0"/>
        </a:xfrm>
        <a:prstGeom prst="line">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AF5182-2C6E-4C2F-8478-D22322863F7E}">
      <dsp:nvSpPr>
        <dsp:cNvPr id="0" name=""/>
        <dsp:cNvSpPr/>
      </dsp:nvSpPr>
      <dsp:spPr>
        <a:xfrm>
          <a:off x="0" y="1582044"/>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a:t>Arama motorlarından olumsuz dijital ayak izlerini kaldırmak.</a:t>
          </a:r>
          <a:endParaRPr lang="en-US" sz="2400" kern="1200" dirty="0"/>
        </a:p>
      </dsp:txBody>
      <dsp:txXfrm>
        <a:off x="0" y="1582044"/>
        <a:ext cx="6900512" cy="790684"/>
      </dsp:txXfrm>
    </dsp:sp>
    <dsp:sp modelId="{0F806F39-CDBB-4DD8-B049-A66520902F1B}">
      <dsp:nvSpPr>
        <dsp:cNvPr id="0" name=""/>
        <dsp:cNvSpPr/>
      </dsp:nvSpPr>
      <dsp:spPr>
        <a:xfrm>
          <a:off x="0" y="2372728"/>
          <a:ext cx="6900512" cy="0"/>
        </a:xfrm>
        <a:prstGeom prst="line">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952C95-E4DD-4664-93E1-13FE2F6BA420}">
      <dsp:nvSpPr>
        <dsp:cNvPr id="0" name=""/>
        <dsp:cNvSpPr/>
      </dsp:nvSpPr>
      <dsp:spPr>
        <a:xfrm>
          <a:off x="0" y="2372728"/>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a:t>Çerezleri silin ve en aza indirin.</a:t>
          </a:r>
          <a:endParaRPr lang="en-US" sz="2400" kern="1200" dirty="0"/>
        </a:p>
      </dsp:txBody>
      <dsp:txXfrm>
        <a:off x="0" y="2372728"/>
        <a:ext cx="6900512" cy="790684"/>
      </dsp:txXfrm>
    </dsp:sp>
    <dsp:sp modelId="{1BBB056F-C572-47AD-8B80-48BD153ACAE1}">
      <dsp:nvSpPr>
        <dsp:cNvPr id="0" name=""/>
        <dsp:cNvSpPr/>
      </dsp:nvSpPr>
      <dsp:spPr>
        <a:xfrm>
          <a:off x="0" y="3163412"/>
          <a:ext cx="6900512" cy="0"/>
        </a:xfrm>
        <a:prstGeom prst="line">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490A5E-C57E-4A3A-B538-C150F5FFF8F7}">
      <dsp:nvSpPr>
        <dsp:cNvPr id="0" name=""/>
        <dsp:cNvSpPr/>
      </dsp:nvSpPr>
      <dsp:spPr>
        <a:xfrm>
          <a:off x="0" y="3163412"/>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a:t>Arama ve tarama geçmişini temizleyin.</a:t>
          </a:r>
          <a:endParaRPr lang="en-US" sz="2400" kern="1200" dirty="0"/>
        </a:p>
      </dsp:txBody>
      <dsp:txXfrm>
        <a:off x="0" y="3163412"/>
        <a:ext cx="6900512" cy="790684"/>
      </dsp:txXfrm>
    </dsp:sp>
    <dsp:sp modelId="{86E4DFFB-3321-4F3A-9D49-F4F31FDB5C3B}">
      <dsp:nvSpPr>
        <dsp:cNvPr id="0" name=""/>
        <dsp:cNvSpPr/>
      </dsp:nvSpPr>
      <dsp:spPr>
        <a:xfrm>
          <a:off x="0" y="3954096"/>
          <a:ext cx="6900512" cy="0"/>
        </a:xfrm>
        <a:prstGeom prst="line">
          <a:avLst/>
        </a:prstGeom>
        <a:solidFill>
          <a:schemeClr val="accent2">
            <a:hueOff val="5369678"/>
            <a:satOff val="-15411"/>
            <a:lumOff val="-24674"/>
            <a:alphaOff val="0"/>
          </a:schemeClr>
        </a:solidFill>
        <a:ln w="19050" cap="flat" cmpd="sng" algn="ctr">
          <a:solidFill>
            <a:schemeClr val="accent2">
              <a:hueOff val="5369678"/>
              <a:satOff val="-15411"/>
              <a:lumOff val="-2467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FDEE40-09B4-4699-A19A-1CCCCB752A6F}">
      <dsp:nvSpPr>
        <dsp:cNvPr id="0" name=""/>
        <dsp:cNvSpPr/>
      </dsp:nvSpPr>
      <dsp:spPr>
        <a:xfrm>
          <a:off x="0" y="3954096"/>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a:t>Giriş adınızı ve şifrenizi tarayıcınızda saklamayın.</a:t>
          </a:r>
          <a:endParaRPr lang="en-US" sz="2400" kern="1200" dirty="0"/>
        </a:p>
      </dsp:txBody>
      <dsp:txXfrm>
        <a:off x="0" y="3954096"/>
        <a:ext cx="6900512" cy="790684"/>
      </dsp:txXfrm>
    </dsp:sp>
    <dsp:sp modelId="{FAFD233B-3F65-4AFF-BCB1-C8736775AAC9}">
      <dsp:nvSpPr>
        <dsp:cNvPr id="0" name=""/>
        <dsp:cNvSpPr/>
      </dsp:nvSpPr>
      <dsp:spPr>
        <a:xfrm>
          <a:off x="0" y="4744781"/>
          <a:ext cx="6900512"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52B691-CEF3-4A38-A827-DD35DD468977}">
      <dsp:nvSpPr>
        <dsp:cNvPr id="0" name=""/>
        <dsp:cNvSpPr/>
      </dsp:nvSpPr>
      <dsp:spPr>
        <a:xfrm>
          <a:off x="0" y="4744781"/>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Kimliğinizi gizlemek için dijital ayak izinizi en aza indirecek araçlar kullanın.</a:t>
          </a:r>
          <a:endParaRPr lang="en-US" sz="2400" kern="1200" dirty="0"/>
        </a:p>
      </dsp:txBody>
      <dsp:txXfrm>
        <a:off x="0" y="4744781"/>
        <a:ext cx="6900512" cy="7906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613B7-8524-4696-97EB-553388BE4A2E}">
      <dsp:nvSpPr>
        <dsp:cNvPr id="0" name=""/>
        <dsp:cNvSpPr/>
      </dsp:nvSpPr>
      <dsp:spPr>
        <a:xfrm>
          <a:off x="0" y="126150"/>
          <a:ext cx="10662684" cy="191615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DF1B2-F37F-4977-A83F-C68B1482F247}">
      <dsp:nvSpPr>
        <dsp:cNvPr id="0" name=""/>
        <dsp:cNvSpPr/>
      </dsp:nvSpPr>
      <dsp:spPr>
        <a:xfrm>
          <a:off x="579636" y="526262"/>
          <a:ext cx="1053884" cy="105388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001D07-F4F4-4E34-8E58-9617D287011F}">
      <dsp:nvSpPr>
        <dsp:cNvPr id="0" name=""/>
        <dsp:cNvSpPr/>
      </dsp:nvSpPr>
      <dsp:spPr>
        <a:xfrm>
          <a:off x="2213156" y="95128"/>
          <a:ext cx="8449527" cy="191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793" tIns="202793" rIns="202793" bIns="202793" numCol="1" spcCol="1270" anchor="ctr" anchorCtr="0">
          <a:noAutofit/>
        </a:bodyPr>
        <a:lstStyle/>
        <a:p>
          <a:pPr marL="0" lvl="0" indent="0" algn="l" defTabSz="1155700">
            <a:lnSpc>
              <a:spcPct val="100000"/>
            </a:lnSpc>
            <a:spcBef>
              <a:spcPct val="0"/>
            </a:spcBef>
            <a:spcAft>
              <a:spcPct val="35000"/>
            </a:spcAft>
            <a:buNone/>
          </a:pPr>
          <a:r>
            <a:rPr lang="tr-TR" sz="2600" kern="1200" dirty="0">
              <a:latin typeface="Aptos" panose="020B0004020202020204" pitchFamily="34" charset="0"/>
            </a:rPr>
            <a:t>Günümüzde dijital güvenlik alışkanlıkları her zamankinden daha önemli hale geldi.</a:t>
          </a:r>
          <a:endParaRPr lang="en-US" sz="2600" kern="1200" dirty="0">
            <a:latin typeface="Aptos" panose="020B0004020202020204" pitchFamily="34" charset="0"/>
          </a:endParaRPr>
        </a:p>
      </dsp:txBody>
      <dsp:txXfrm>
        <a:off x="2213156" y="95128"/>
        <a:ext cx="8449527" cy="1916152"/>
      </dsp:txXfrm>
    </dsp:sp>
    <dsp:sp modelId="{C4E9ED3C-7BA5-44DA-B485-7992C21B656E}">
      <dsp:nvSpPr>
        <dsp:cNvPr id="0" name=""/>
        <dsp:cNvSpPr/>
      </dsp:nvSpPr>
      <dsp:spPr>
        <a:xfrm>
          <a:off x="0" y="2337434"/>
          <a:ext cx="10662684" cy="191615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34206F-EB45-4DC3-8F16-DE3603D6F2D8}">
      <dsp:nvSpPr>
        <dsp:cNvPr id="0" name=""/>
        <dsp:cNvSpPr/>
      </dsp:nvSpPr>
      <dsp:spPr>
        <a:xfrm>
          <a:off x="579636" y="2768569"/>
          <a:ext cx="1053884" cy="1053884"/>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256FB3-E2D8-4979-A2CD-862D1E70B6BE}">
      <dsp:nvSpPr>
        <dsp:cNvPr id="0" name=""/>
        <dsp:cNvSpPr/>
      </dsp:nvSpPr>
      <dsp:spPr>
        <a:xfrm>
          <a:off x="2213156" y="2337434"/>
          <a:ext cx="8449527" cy="191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793" tIns="202793" rIns="202793" bIns="202793" numCol="1" spcCol="1270" anchor="ctr" anchorCtr="0">
          <a:noAutofit/>
        </a:bodyPr>
        <a:lstStyle/>
        <a:p>
          <a:pPr marL="0" lvl="0" indent="0" algn="l" defTabSz="1066800">
            <a:lnSpc>
              <a:spcPct val="100000"/>
            </a:lnSpc>
            <a:spcBef>
              <a:spcPct val="0"/>
            </a:spcBef>
            <a:spcAft>
              <a:spcPct val="35000"/>
            </a:spcAft>
            <a:buNone/>
          </a:pPr>
          <a:r>
            <a:rPr lang="tr-TR" sz="2400" kern="1200" dirty="0">
              <a:solidFill>
                <a:schemeClr val="tx1"/>
              </a:solidFill>
              <a:latin typeface="Aptos" panose="020B0004020202020204" pitchFamily="34" charset="0"/>
            </a:rPr>
            <a:t>Güçlü parolalar kullanmak, iki faktörlü kimlik doğrulamayı etkinleştirmek ve yazılımları düzenli olarak güncellemek gibi güçlü dijital güvenlik alışkanlıkları geliştirerek siber saldırı riskini önemli ölçüde azaltabiliriz.</a:t>
          </a:r>
          <a:endParaRPr lang="en-US" sz="2400" kern="1200" dirty="0">
            <a:solidFill>
              <a:schemeClr val="tx1"/>
            </a:solidFill>
            <a:latin typeface="Aptos" panose="020B0004020202020204" pitchFamily="34" charset="0"/>
          </a:endParaRPr>
        </a:p>
      </dsp:txBody>
      <dsp:txXfrm>
        <a:off x="2213156" y="2337434"/>
        <a:ext cx="8449527" cy="19161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D4431-38B2-4876-9F3F-08876EAFB887}">
      <dsp:nvSpPr>
        <dsp:cNvPr id="0" name=""/>
        <dsp:cNvSpPr/>
      </dsp:nvSpPr>
      <dsp:spPr>
        <a:xfrm>
          <a:off x="0" y="1323"/>
          <a:ext cx="755605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2847D2-5C2D-40C2-84EF-7B485D634C8D}">
      <dsp:nvSpPr>
        <dsp:cNvPr id="0" name=""/>
        <dsp:cNvSpPr/>
      </dsp:nvSpPr>
      <dsp:spPr>
        <a:xfrm>
          <a:off x="0" y="1323"/>
          <a:ext cx="7548675" cy="980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tr-TR" sz="2200" b="0" kern="1200" dirty="0">
              <a:solidFill>
                <a:schemeClr val="tx1"/>
              </a:solidFill>
              <a:latin typeface="Aptos" panose="020B0004020202020204" pitchFamily="34" charset="0"/>
            </a:rPr>
            <a:t>Çevrimiçi hesaplarınızın her birinin güçlü ve benzersiz bir parolaya sahip olduğundan emin olun.</a:t>
          </a:r>
          <a:endParaRPr lang="en-US" sz="2200" b="0" kern="1200" dirty="0">
            <a:solidFill>
              <a:schemeClr val="tx1"/>
            </a:solidFill>
          </a:endParaRPr>
        </a:p>
      </dsp:txBody>
      <dsp:txXfrm>
        <a:off x="0" y="1323"/>
        <a:ext cx="7548675" cy="980219"/>
      </dsp:txXfrm>
    </dsp:sp>
    <dsp:sp modelId="{E443470C-D8E6-49A4-A690-808B17BFF4FF}">
      <dsp:nvSpPr>
        <dsp:cNvPr id="0" name=""/>
        <dsp:cNvSpPr/>
      </dsp:nvSpPr>
      <dsp:spPr>
        <a:xfrm>
          <a:off x="0" y="981542"/>
          <a:ext cx="7556054" cy="0"/>
        </a:xfrm>
        <a:prstGeom prst="line">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CEC063-5D20-4928-85DF-6A15FE570807}">
      <dsp:nvSpPr>
        <dsp:cNvPr id="0" name=""/>
        <dsp:cNvSpPr/>
      </dsp:nvSpPr>
      <dsp:spPr>
        <a:xfrm>
          <a:off x="0" y="981542"/>
          <a:ext cx="7548675" cy="855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tr-TR" sz="2200" b="0" kern="1200" dirty="0">
              <a:solidFill>
                <a:schemeClr val="tx1"/>
              </a:solidFill>
              <a:latin typeface="Aptos" panose="020B0004020202020204" pitchFamily="34" charset="0"/>
            </a:rPr>
            <a:t>İşletim sisteminizi, tarayıcılarınızı ve diğer yazılımlarınızı düzenli olarak güncelleyin.</a:t>
          </a:r>
          <a:endParaRPr lang="en-US" sz="2200" b="0" kern="1200" dirty="0">
            <a:solidFill>
              <a:schemeClr val="tx1"/>
            </a:solidFill>
          </a:endParaRPr>
        </a:p>
      </dsp:txBody>
      <dsp:txXfrm>
        <a:off x="0" y="981542"/>
        <a:ext cx="7548675" cy="855022"/>
      </dsp:txXfrm>
    </dsp:sp>
    <dsp:sp modelId="{4C98E698-16E9-497E-8559-39490EDB192A}">
      <dsp:nvSpPr>
        <dsp:cNvPr id="0" name=""/>
        <dsp:cNvSpPr/>
      </dsp:nvSpPr>
      <dsp:spPr>
        <a:xfrm>
          <a:off x="0" y="1836564"/>
          <a:ext cx="7556054"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AF5182-2C6E-4C2F-8478-D22322863F7E}">
      <dsp:nvSpPr>
        <dsp:cNvPr id="0" name=""/>
        <dsp:cNvSpPr/>
      </dsp:nvSpPr>
      <dsp:spPr>
        <a:xfrm>
          <a:off x="0" y="1836564"/>
          <a:ext cx="7548675" cy="819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tr-TR" sz="2200" b="0" kern="1200" dirty="0">
              <a:solidFill>
                <a:schemeClr val="tx1"/>
              </a:solidFill>
              <a:latin typeface="Aptos" panose="020B0004020202020204" pitchFamily="34" charset="0"/>
            </a:rPr>
            <a:t>Bilinmeyen veya şüpheli e-postalardaki bağlantılara tıkladığınızda veya ekleri indirdiğinizde dikkatli olun.</a:t>
          </a:r>
          <a:endParaRPr lang="en-US" sz="2200" b="0" kern="1200" dirty="0">
            <a:solidFill>
              <a:schemeClr val="tx1"/>
            </a:solidFill>
          </a:endParaRPr>
        </a:p>
      </dsp:txBody>
      <dsp:txXfrm>
        <a:off x="0" y="1836564"/>
        <a:ext cx="7548675" cy="819308"/>
      </dsp:txXfrm>
    </dsp:sp>
    <dsp:sp modelId="{0F806F39-CDBB-4DD8-B049-A66520902F1B}">
      <dsp:nvSpPr>
        <dsp:cNvPr id="0" name=""/>
        <dsp:cNvSpPr/>
      </dsp:nvSpPr>
      <dsp:spPr>
        <a:xfrm>
          <a:off x="0" y="2655872"/>
          <a:ext cx="7556054"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952C95-E4DD-4664-93E1-13FE2F6BA420}">
      <dsp:nvSpPr>
        <dsp:cNvPr id="0" name=""/>
        <dsp:cNvSpPr/>
      </dsp:nvSpPr>
      <dsp:spPr>
        <a:xfrm>
          <a:off x="0" y="2655872"/>
          <a:ext cx="7548675" cy="995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tr-TR" sz="2200" b="0" kern="1200" dirty="0">
              <a:solidFill>
                <a:schemeClr val="tx1"/>
              </a:solidFill>
              <a:latin typeface="Aptos" panose="020B0004020202020204" pitchFamily="34" charset="0"/>
            </a:rPr>
            <a:t>Ev Wi-Fi ağınız için güçlü bir parola kullanın ve varsayılan yönlendirici adını ve parolasını kullanmaktan kaçının</a:t>
          </a:r>
          <a:r>
            <a:rPr lang="en-US" sz="2200" b="0" kern="1200" dirty="0">
              <a:solidFill>
                <a:schemeClr val="tx1"/>
              </a:solidFill>
              <a:latin typeface="Aptos" panose="020B0004020202020204" pitchFamily="34" charset="0"/>
            </a:rPr>
            <a:t>. </a:t>
          </a:r>
          <a:endParaRPr lang="en-US" sz="2200" b="0" kern="1200" dirty="0">
            <a:solidFill>
              <a:schemeClr val="tx1"/>
            </a:solidFill>
          </a:endParaRPr>
        </a:p>
      </dsp:txBody>
      <dsp:txXfrm>
        <a:off x="0" y="2655872"/>
        <a:ext cx="7548675" cy="995724"/>
      </dsp:txXfrm>
    </dsp:sp>
    <dsp:sp modelId="{1BBB056F-C572-47AD-8B80-48BD153ACAE1}">
      <dsp:nvSpPr>
        <dsp:cNvPr id="0" name=""/>
        <dsp:cNvSpPr/>
      </dsp:nvSpPr>
      <dsp:spPr>
        <a:xfrm>
          <a:off x="0" y="3651597"/>
          <a:ext cx="7556054"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490A5E-C57E-4A3A-B538-C150F5FFF8F7}">
      <dsp:nvSpPr>
        <dsp:cNvPr id="0" name=""/>
        <dsp:cNvSpPr/>
      </dsp:nvSpPr>
      <dsp:spPr>
        <a:xfrm>
          <a:off x="0" y="3651597"/>
          <a:ext cx="7548675" cy="869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sk-SK" sz="2200" kern="1200" dirty="0" err="1">
              <a:latin typeface="Aptos" panose="020B0004020202020204" pitchFamily="34" charset="0"/>
            </a:rPr>
            <a:t>Önemli</a:t>
          </a:r>
          <a:r>
            <a:rPr lang="sk-SK" sz="2200" kern="1200" dirty="0">
              <a:latin typeface="Aptos" panose="020B0004020202020204" pitchFamily="34" charset="0"/>
            </a:rPr>
            <a:t> </a:t>
          </a:r>
          <a:r>
            <a:rPr lang="sk-SK" sz="2200" kern="1200" dirty="0" err="1">
              <a:latin typeface="Aptos" panose="020B0004020202020204" pitchFamily="34" charset="0"/>
            </a:rPr>
            <a:t>verilerinizi</a:t>
          </a:r>
          <a:r>
            <a:rPr lang="sk-SK" sz="2200" kern="1200" dirty="0">
              <a:latin typeface="Aptos" panose="020B0004020202020204" pitchFamily="34" charset="0"/>
            </a:rPr>
            <a:t> </a:t>
          </a:r>
          <a:r>
            <a:rPr lang="sk-SK" sz="2200" kern="1200" dirty="0" err="1">
              <a:latin typeface="Aptos" panose="020B0004020202020204" pitchFamily="34" charset="0"/>
            </a:rPr>
            <a:t>düzenli</a:t>
          </a:r>
          <a:r>
            <a:rPr lang="sk-SK" sz="2200" kern="1200" dirty="0">
              <a:latin typeface="Aptos" panose="020B0004020202020204" pitchFamily="34" charset="0"/>
            </a:rPr>
            <a:t> </a:t>
          </a:r>
          <a:r>
            <a:rPr lang="sk-SK" sz="2200" kern="1200" dirty="0" err="1">
              <a:latin typeface="Aptos" panose="020B0004020202020204" pitchFamily="34" charset="0"/>
            </a:rPr>
            <a:t>olarak</a:t>
          </a:r>
          <a:r>
            <a:rPr lang="sk-SK" sz="2200" kern="1200" dirty="0">
              <a:latin typeface="Aptos" panose="020B0004020202020204" pitchFamily="34" charset="0"/>
            </a:rPr>
            <a:t> </a:t>
          </a:r>
          <a:r>
            <a:rPr lang="sk-SK" sz="2200" kern="1200" dirty="0" err="1">
              <a:latin typeface="Aptos" panose="020B0004020202020204" pitchFamily="34" charset="0"/>
            </a:rPr>
            <a:t>harici</a:t>
          </a:r>
          <a:r>
            <a:rPr lang="sk-SK" sz="2200" kern="1200" dirty="0">
              <a:latin typeface="Aptos" panose="020B0004020202020204" pitchFamily="34" charset="0"/>
            </a:rPr>
            <a:t> </a:t>
          </a:r>
          <a:r>
            <a:rPr lang="sk-SK" sz="2200" kern="1200" dirty="0" err="1">
              <a:latin typeface="Aptos" panose="020B0004020202020204" pitchFamily="34" charset="0"/>
            </a:rPr>
            <a:t>bir</a:t>
          </a:r>
          <a:r>
            <a:rPr lang="sk-SK" sz="2200" kern="1200" dirty="0">
              <a:latin typeface="Aptos" panose="020B0004020202020204" pitchFamily="34" charset="0"/>
            </a:rPr>
            <a:t> </a:t>
          </a:r>
          <a:r>
            <a:rPr lang="sk-SK" sz="2200" kern="1200" dirty="0" err="1">
              <a:latin typeface="Aptos" panose="020B0004020202020204" pitchFamily="34" charset="0"/>
            </a:rPr>
            <a:t>sabit</a:t>
          </a:r>
          <a:r>
            <a:rPr lang="sk-SK" sz="2200" kern="1200" dirty="0">
              <a:latin typeface="Aptos" panose="020B0004020202020204" pitchFamily="34" charset="0"/>
            </a:rPr>
            <a:t> </a:t>
          </a:r>
          <a:r>
            <a:rPr lang="sk-SK" sz="2200" kern="1200" dirty="0" err="1">
              <a:latin typeface="Aptos" panose="020B0004020202020204" pitchFamily="34" charset="0"/>
            </a:rPr>
            <a:t>sürücüye</a:t>
          </a:r>
          <a:r>
            <a:rPr lang="sk-SK" sz="2200" kern="1200" dirty="0">
              <a:latin typeface="Aptos" panose="020B0004020202020204" pitchFamily="34" charset="0"/>
            </a:rPr>
            <a:t> </a:t>
          </a:r>
          <a:r>
            <a:rPr lang="sk-SK" sz="2200" kern="1200" dirty="0" err="1">
              <a:latin typeface="Aptos" panose="020B0004020202020204" pitchFamily="34" charset="0"/>
            </a:rPr>
            <a:t>veya</a:t>
          </a:r>
          <a:r>
            <a:rPr lang="sk-SK" sz="2200" kern="1200" dirty="0">
              <a:latin typeface="Aptos" panose="020B0004020202020204" pitchFamily="34" charset="0"/>
            </a:rPr>
            <a:t> </a:t>
          </a:r>
          <a:r>
            <a:rPr lang="sk-SK" sz="2200" kern="1200" dirty="0" err="1">
              <a:latin typeface="Aptos" panose="020B0004020202020204" pitchFamily="34" charset="0"/>
            </a:rPr>
            <a:t>güvenli</a:t>
          </a:r>
          <a:r>
            <a:rPr lang="sk-SK" sz="2200" kern="1200" dirty="0">
              <a:latin typeface="Aptos" panose="020B0004020202020204" pitchFamily="34" charset="0"/>
            </a:rPr>
            <a:t> </a:t>
          </a:r>
          <a:r>
            <a:rPr lang="sk-SK" sz="2200" kern="1200" dirty="0" err="1">
              <a:latin typeface="Aptos" panose="020B0004020202020204" pitchFamily="34" charset="0"/>
            </a:rPr>
            <a:t>bir</a:t>
          </a:r>
          <a:r>
            <a:rPr lang="sk-SK" sz="2200" kern="1200" dirty="0">
              <a:latin typeface="Aptos" panose="020B0004020202020204" pitchFamily="34" charset="0"/>
            </a:rPr>
            <a:t> </a:t>
          </a:r>
          <a:r>
            <a:rPr lang="sk-SK" sz="2200" kern="1200" dirty="0" err="1">
              <a:latin typeface="Aptos" panose="020B0004020202020204" pitchFamily="34" charset="0"/>
            </a:rPr>
            <a:t>bulut</a:t>
          </a:r>
          <a:r>
            <a:rPr lang="sk-SK" sz="2200" kern="1200" dirty="0">
              <a:latin typeface="Aptos" panose="020B0004020202020204" pitchFamily="34" charset="0"/>
            </a:rPr>
            <a:t> </a:t>
          </a:r>
          <a:r>
            <a:rPr lang="sk-SK" sz="2200" kern="1200" dirty="0" err="1">
              <a:latin typeface="Aptos" panose="020B0004020202020204" pitchFamily="34" charset="0"/>
            </a:rPr>
            <a:t>hizmetine</a:t>
          </a:r>
          <a:r>
            <a:rPr lang="sk-SK" sz="2200" kern="1200" dirty="0">
              <a:latin typeface="Aptos" panose="020B0004020202020204" pitchFamily="34" charset="0"/>
            </a:rPr>
            <a:t> </a:t>
          </a:r>
          <a:r>
            <a:rPr lang="sk-SK" sz="2200" kern="1200" dirty="0" err="1">
              <a:latin typeface="Aptos" panose="020B0004020202020204" pitchFamily="34" charset="0"/>
            </a:rPr>
            <a:t>yedekleyin</a:t>
          </a:r>
          <a:r>
            <a:rPr lang="sk-SK" sz="2200" kern="1200" dirty="0">
              <a:latin typeface="Aptos" panose="020B0004020202020204" pitchFamily="34" charset="0"/>
            </a:rPr>
            <a:t>.</a:t>
          </a:r>
        </a:p>
        <a:p>
          <a:pPr marL="0" lvl="0" indent="0" algn="l" defTabSz="977900">
            <a:lnSpc>
              <a:spcPct val="90000"/>
            </a:lnSpc>
            <a:spcBef>
              <a:spcPct val="0"/>
            </a:spcBef>
            <a:spcAft>
              <a:spcPct val="35000"/>
            </a:spcAft>
            <a:buNone/>
          </a:pPr>
          <a:endParaRPr lang="en-US" sz="2200" kern="1200" dirty="0"/>
        </a:p>
      </dsp:txBody>
      <dsp:txXfrm>
        <a:off x="0" y="3651597"/>
        <a:ext cx="7548675" cy="869893"/>
      </dsp:txXfrm>
    </dsp:sp>
    <dsp:sp modelId="{86E4DFFB-3321-4F3A-9D49-F4F31FDB5C3B}">
      <dsp:nvSpPr>
        <dsp:cNvPr id="0" name=""/>
        <dsp:cNvSpPr/>
      </dsp:nvSpPr>
      <dsp:spPr>
        <a:xfrm>
          <a:off x="0" y="4521490"/>
          <a:ext cx="7556054" cy="0"/>
        </a:xfrm>
        <a:prstGeom prst="line">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FDEE40-09B4-4699-A19A-1CCCCB752A6F}">
      <dsp:nvSpPr>
        <dsp:cNvPr id="0" name=""/>
        <dsp:cNvSpPr/>
      </dsp:nvSpPr>
      <dsp:spPr>
        <a:xfrm>
          <a:off x="0" y="4521490"/>
          <a:ext cx="7548675" cy="113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sk-SK" sz="2200" kern="1200" dirty="0" err="1">
              <a:latin typeface="Aptos" panose="020B0004020202020204" pitchFamily="34" charset="0"/>
            </a:rPr>
            <a:t>Şüpheli</a:t>
          </a:r>
          <a:r>
            <a:rPr lang="sk-SK" sz="2200" kern="1200" dirty="0">
              <a:latin typeface="Aptos" panose="020B0004020202020204" pitchFamily="34" charset="0"/>
            </a:rPr>
            <a:t> </a:t>
          </a:r>
          <a:r>
            <a:rPr lang="sk-SK" sz="2200" kern="1200" dirty="0" err="1">
              <a:latin typeface="Aptos" panose="020B0004020202020204" pitchFamily="34" charset="0"/>
            </a:rPr>
            <a:t>bir</a:t>
          </a:r>
          <a:r>
            <a:rPr lang="sk-SK" sz="2200" kern="1200" dirty="0">
              <a:latin typeface="Aptos" panose="020B0004020202020204" pitchFamily="34" charset="0"/>
            </a:rPr>
            <a:t> </a:t>
          </a:r>
          <a:r>
            <a:rPr lang="sk-SK" sz="2200" kern="1200" dirty="0" err="1">
              <a:latin typeface="Aptos" panose="020B0004020202020204" pitchFamily="34" charset="0"/>
            </a:rPr>
            <a:t>faaliyet</a:t>
          </a:r>
          <a:r>
            <a:rPr lang="sk-SK" sz="2200" kern="1200" dirty="0">
              <a:latin typeface="Aptos" panose="020B0004020202020204" pitchFamily="34" charset="0"/>
            </a:rPr>
            <a:t> </a:t>
          </a:r>
          <a:r>
            <a:rPr lang="sk-SK" sz="2200" kern="1200" dirty="0" err="1">
              <a:latin typeface="Aptos" panose="020B0004020202020204" pitchFamily="34" charset="0"/>
            </a:rPr>
            <a:t>olup</a:t>
          </a:r>
          <a:r>
            <a:rPr lang="sk-SK" sz="2200" kern="1200" dirty="0">
              <a:latin typeface="Aptos" panose="020B0004020202020204" pitchFamily="34" charset="0"/>
            </a:rPr>
            <a:t> </a:t>
          </a:r>
          <a:r>
            <a:rPr lang="sk-SK" sz="2200" kern="1200" dirty="0" err="1">
              <a:latin typeface="Aptos" panose="020B0004020202020204" pitchFamily="34" charset="0"/>
            </a:rPr>
            <a:t>olmadığını</a:t>
          </a:r>
          <a:r>
            <a:rPr lang="sk-SK" sz="2200" kern="1200" dirty="0">
              <a:latin typeface="Aptos" panose="020B0004020202020204" pitchFamily="34" charset="0"/>
            </a:rPr>
            <a:t> </a:t>
          </a:r>
          <a:r>
            <a:rPr lang="sk-SK" sz="2200" kern="1200" dirty="0" err="1">
              <a:latin typeface="Aptos" panose="020B0004020202020204" pitchFamily="34" charset="0"/>
            </a:rPr>
            <a:t>görmek</a:t>
          </a:r>
          <a:r>
            <a:rPr lang="sk-SK" sz="2200" kern="1200" dirty="0">
              <a:latin typeface="Aptos" panose="020B0004020202020204" pitchFamily="34" charset="0"/>
            </a:rPr>
            <a:t> </a:t>
          </a:r>
          <a:r>
            <a:rPr lang="sk-SK" sz="2200" kern="1200" dirty="0" err="1">
              <a:latin typeface="Aptos" panose="020B0004020202020204" pitchFamily="34" charset="0"/>
            </a:rPr>
            <a:t>için</a:t>
          </a:r>
          <a:r>
            <a:rPr lang="sk-SK" sz="2200" kern="1200" dirty="0">
              <a:latin typeface="Aptos" panose="020B0004020202020204" pitchFamily="34" charset="0"/>
            </a:rPr>
            <a:t> banka </a:t>
          </a:r>
          <a:r>
            <a:rPr lang="sk-SK" sz="2200" kern="1200" dirty="0" err="1">
              <a:latin typeface="Aptos" panose="020B0004020202020204" pitchFamily="34" charset="0"/>
            </a:rPr>
            <a:t>ekstrelerinizi</a:t>
          </a:r>
          <a:r>
            <a:rPr lang="sk-SK" sz="2200" kern="1200" dirty="0">
              <a:latin typeface="Aptos" panose="020B0004020202020204" pitchFamily="34" charset="0"/>
            </a:rPr>
            <a:t>, </a:t>
          </a:r>
          <a:r>
            <a:rPr lang="sk-SK" sz="2200" kern="1200" dirty="0" err="1">
              <a:latin typeface="Aptos" panose="020B0004020202020204" pitchFamily="34" charset="0"/>
            </a:rPr>
            <a:t>kredi</a:t>
          </a:r>
          <a:r>
            <a:rPr lang="sk-SK" sz="2200" kern="1200" dirty="0">
              <a:latin typeface="Aptos" panose="020B0004020202020204" pitchFamily="34" charset="0"/>
            </a:rPr>
            <a:t> </a:t>
          </a:r>
          <a:r>
            <a:rPr lang="sk-SK" sz="2200" kern="1200" dirty="0" err="1">
              <a:latin typeface="Aptos" panose="020B0004020202020204" pitchFamily="34" charset="0"/>
            </a:rPr>
            <a:t>raporlarınızı</a:t>
          </a:r>
          <a:r>
            <a:rPr lang="sk-SK" sz="2200" kern="1200" dirty="0">
              <a:latin typeface="Aptos" panose="020B0004020202020204" pitchFamily="34" charset="0"/>
            </a:rPr>
            <a:t> </a:t>
          </a:r>
          <a:r>
            <a:rPr lang="sk-SK" sz="2200" kern="1200" dirty="0" err="1">
              <a:latin typeface="Aptos" panose="020B0004020202020204" pitchFamily="34" charset="0"/>
            </a:rPr>
            <a:t>ve</a:t>
          </a:r>
          <a:r>
            <a:rPr lang="sk-SK" sz="2200" kern="1200" dirty="0">
              <a:latin typeface="Aptos" panose="020B0004020202020204" pitchFamily="34" charset="0"/>
            </a:rPr>
            <a:t> </a:t>
          </a:r>
          <a:r>
            <a:rPr lang="sk-SK" sz="2200" kern="1200" dirty="0" err="1">
              <a:latin typeface="Aptos" panose="020B0004020202020204" pitchFamily="34" charset="0"/>
            </a:rPr>
            <a:t>çevrimiçi</a:t>
          </a:r>
          <a:r>
            <a:rPr lang="sk-SK" sz="2200" kern="1200" dirty="0">
              <a:latin typeface="Aptos" panose="020B0004020202020204" pitchFamily="34" charset="0"/>
            </a:rPr>
            <a:t> </a:t>
          </a:r>
          <a:r>
            <a:rPr lang="sk-SK" sz="2200" kern="1200" dirty="0" err="1">
              <a:latin typeface="Aptos" panose="020B0004020202020204" pitchFamily="34" charset="0"/>
            </a:rPr>
            <a:t>hesaplarınızı</a:t>
          </a:r>
          <a:r>
            <a:rPr lang="sk-SK" sz="2200" kern="1200" dirty="0">
              <a:latin typeface="Aptos" panose="020B0004020202020204" pitchFamily="34" charset="0"/>
            </a:rPr>
            <a:t> </a:t>
          </a:r>
          <a:r>
            <a:rPr lang="sk-SK" sz="2200" kern="1200" dirty="0" err="1">
              <a:latin typeface="Aptos" panose="020B0004020202020204" pitchFamily="34" charset="0"/>
            </a:rPr>
            <a:t>düzenli</a:t>
          </a:r>
          <a:r>
            <a:rPr lang="sk-SK" sz="2200" kern="1200" dirty="0">
              <a:latin typeface="Aptos" panose="020B0004020202020204" pitchFamily="34" charset="0"/>
            </a:rPr>
            <a:t> </a:t>
          </a:r>
          <a:r>
            <a:rPr lang="sk-SK" sz="2200" kern="1200" dirty="0" err="1">
              <a:latin typeface="Aptos" panose="020B0004020202020204" pitchFamily="34" charset="0"/>
            </a:rPr>
            <a:t>olarak</a:t>
          </a:r>
          <a:r>
            <a:rPr lang="sk-SK" sz="2200" kern="1200" dirty="0">
              <a:latin typeface="Aptos" panose="020B0004020202020204" pitchFamily="34" charset="0"/>
            </a:rPr>
            <a:t> kontrol </a:t>
          </a:r>
          <a:r>
            <a:rPr lang="sk-SK" sz="2200" kern="1200" dirty="0" err="1">
              <a:latin typeface="Aptos" panose="020B0004020202020204" pitchFamily="34" charset="0"/>
            </a:rPr>
            <a:t>edin</a:t>
          </a:r>
          <a:r>
            <a:rPr lang="sk-SK" sz="2200" kern="1200" dirty="0">
              <a:latin typeface="Aptos" panose="020B0004020202020204" pitchFamily="34" charset="0"/>
            </a:rPr>
            <a:t>.</a:t>
          </a:r>
        </a:p>
        <a:p>
          <a:pPr marL="0" lvl="0" indent="0" algn="l" defTabSz="977900">
            <a:lnSpc>
              <a:spcPct val="90000"/>
            </a:lnSpc>
            <a:spcBef>
              <a:spcPct val="0"/>
            </a:spcBef>
            <a:spcAft>
              <a:spcPct val="35000"/>
            </a:spcAft>
            <a:buNone/>
          </a:pPr>
          <a:endParaRPr lang="en-US" sz="2200" kern="1200" dirty="0"/>
        </a:p>
      </dsp:txBody>
      <dsp:txXfrm>
        <a:off x="0" y="4521490"/>
        <a:ext cx="7548675" cy="1130329"/>
      </dsp:txXfrm>
    </dsp:sp>
    <dsp:sp modelId="{FAFD233B-3F65-4AFF-BCB1-C8736775AAC9}">
      <dsp:nvSpPr>
        <dsp:cNvPr id="0" name=""/>
        <dsp:cNvSpPr/>
      </dsp:nvSpPr>
      <dsp:spPr>
        <a:xfrm>
          <a:off x="0" y="5651819"/>
          <a:ext cx="755605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52B691-CEF3-4A38-A827-DD35DD468977}">
      <dsp:nvSpPr>
        <dsp:cNvPr id="0" name=""/>
        <dsp:cNvSpPr/>
      </dsp:nvSpPr>
      <dsp:spPr>
        <a:xfrm>
          <a:off x="0" y="5651819"/>
          <a:ext cx="7556054" cy="696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tr-TR" sz="2200" b="0" kern="1200" dirty="0">
              <a:solidFill>
                <a:schemeClr val="tx1"/>
              </a:solidFill>
              <a:latin typeface="Aptos" panose="020B0004020202020204" pitchFamily="34" charset="0"/>
            </a:rPr>
            <a:t>Sosyal medyada ve diğer çevrimiçi platformlarda paylaştığınız kişisel bilgilerin miktarı konusunda dikkatli olun.</a:t>
          </a:r>
          <a:endParaRPr lang="en-US" sz="2200" b="0" kern="1200" dirty="0">
            <a:solidFill>
              <a:schemeClr val="tx1"/>
            </a:solidFill>
          </a:endParaRPr>
        </a:p>
      </dsp:txBody>
      <dsp:txXfrm>
        <a:off x="0" y="5651819"/>
        <a:ext cx="7556054" cy="6968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613B7-8524-4696-97EB-553388BE4A2E}">
      <dsp:nvSpPr>
        <dsp:cNvPr id="0" name=""/>
        <dsp:cNvSpPr/>
      </dsp:nvSpPr>
      <dsp:spPr>
        <a:xfrm>
          <a:off x="0" y="20641"/>
          <a:ext cx="10662684" cy="12421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DF1B2-F37F-4977-A83F-C68B1482F247}">
      <dsp:nvSpPr>
        <dsp:cNvPr id="0" name=""/>
        <dsp:cNvSpPr/>
      </dsp:nvSpPr>
      <dsp:spPr>
        <a:xfrm>
          <a:off x="375761" y="280022"/>
          <a:ext cx="683202" cy="68320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001D07-F4F4-4E34-8E58-9617D287011F}">
      <dsp:nvSpPr>
        <dsp:cNvPr id="0" name=""/>
        <dsp:cNvSpPr/>
      </dsp:nvSpPr>
      <dsp:spPr>
        <a:xfrm>
          <a:off x="1434725" y="530"/>
          <a:ext cx="9227958" cy="1242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65" tIns="131465" rIns="131465" bIns="131465" numCol="1" spcCol="1270" anchor="ctr" anchorCtr="0">
          <a:noAutofit/>
        </a:bodyPr>
        <a:lstStyle/>
        <a:p>
          <a:pPr marL="0" lvl="0" indent="0" algn="l" defTabSz="889000">
            <a:lnSpc>
              <a:spcPct val="100000"/>
            </a:lnSpc>
            <a:spcBef>
              <a:spcPct val="0"/>
            </a:spcBef>
            <a:spcAft>
              <a:spcPct val="35000"/>
            </a:spcAft>
            <a:buNone/>
          </a:pPr>
          <a:r>
            <a:rPr lang="tr-TR" sz="2000" kern="1200" dirty="0">
              <a:effectLst/>
              <a:latin typeface="Aptos" panose="020B0004020202020204" pitchFamily="34" charset="0"/>
              <a:cs typeface="Arial" panose="020B0604020202020204" pitchFamily="34" charset="0"/>
            </a:rPr>
            <a:t>Sosyal ağlar günümüzün dijital dünyasında hayatımızın vazgeçilmez bir parçası haline geldi. Artık sadece arkadaşlarla iletişim kurmak için kullanılmıyorlar, bazı güncel bilgiler sadece sosyal ağlarda bulunabiliyor.</a:t>
          </a:r>
          <a:r>
            <a:rPr lang="en-US" sz="2000" kern="1200" dirty="0">
              <a:effectLst/>
              <a:latin typeface="Aptos" panose="020B0004020202020204" pitchFamily="34" charset="0"/>
              <a:ea typeface="Aptos" panose="020B0004020202020204" pitchFamily="34" charset="0"/>
              <a:cs typeface="Arial" panose="020B0604020202020204" pitchFamily="34" charset="0"/>
            </a:rPr>
            <a:t>.</a:t>
          </a:r>
          <a:endParaRPr lang="en-US" sz="2000" kern="1200" dirty="0">
            <a:latin typeface="Aptos" panose="020B0004020202020204" pitchFamily="34" charset="0"/>
          </a:endParaRPr>
        </a:p>
      </dsp:txBody>
      <dsp:txXfrm>
        <a:off x="1434725" y="530"/>
        <a:ext cx="9227958" cy="1242186"/>
      </dsp:txXfrm>
    </dsp:sp>
    <dsp:sp modelId="{C4E9ED3C-7BA5-44DA-B485-7992C21B656E}">
      <dsp:nvSpPr>
        <dsp:cNvPr id="0" name=""/>
        <dsp:cNvSpPr/>
      </dsp:nvSpPr>
      <dsp:spPr>
        <a:xfrm>
          <a:off x="0" y="1553264"/>
          <a:ext cx="10662684" cy="12421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34206F-EB45-4DC3-8F16-DE3603D6F2D8}">
      <dsp:nvSpPr>
        <dsp:cNvPr id="0" name=""/>
        <dsp:cNvSpPr/>
      </dsp:nvSpPr>
      <dsp:spPr>
        <a:xfrm>
          <a:off x="375761" y="1832756"/>
          <a:ext cx="683202" cy="683202"/>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256FB3-E2D8-4979-A2CD-862D1E70B6BE}">
      <dsp:nvSpPr>
        <dsp:cNvPr id="0" name=""/>
        <dsp:cNvSpPr/>
      </dsp:nvSpPr>
      <dsp:spPr>
        <a:xfrm>
          <a:off x="1434725" y="1553264"/>
          <a:ext cx="9227958" cy="1242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65" tIns="131465" rIns="131465" bIns="131465" numCol="1" spcCol="1270" anchor="ctr" anchorCtr="0">
          <a:noAutofit/>
        </a:bodyPr>
        <a:lstStyle/>
        <a:p>
          <a:pPr marL="0" lvl="0" indent="0" algn="l" defTabSz="889000">
            <a:lnSpc>
              <a:spcPct val="100000"/>
            </a:lnSpc>
            <a:spcBef>
              <a:spcPct val="0"/>
            </a:spcBef>
            <a:spcAft>
              <a:spcPct val="35000"/>
            </a:spcAft>
            <a:buNone/>
          </a:pPr>
          <a:r>
            <a:rPr lang="tr-TR" sz="2000" kern="1200" dirty="0">
              <a:effectLst/>
              <a:latin typeface="Aptos" panose="020B0004020202020204" pitchFamily="34" charset="0"/>
              <a:cs typeface="Times New Roman" panose="02020603050405020304" pitchFamily="18" charset="0"/>
            </a:rPr>
            <a:t>Sosyal bir ağa katılanlar genellikle fotoğraflar, videolar, ses klipleri, belgeler, haberler, pazarlama materyalleri veya diğer kaynaklara bağlantılar dahil olmak üzere çok çeşitli bilgi ve içerik paylaşırlar.</a:t>
          </a:r>
          <a:endParaRPr lang="en-US" sz="2000" kern="1200" dirty="0">
            <a:solidFill>
              <a:schemeClr val="tx1"/>
            </a:solidFill>
            <a:latin typeface="Aptos" panose="020B0004020202020204" pitchFamily="34" charset="0"/>
          </a:endParaRPr>
        </a:p>
      </dsp:txBody>
      <dsp:txXfrm>
        <a:off x="1434725" y="1553264"/>
        <a:ext cx="9227958" cy="1242186"/>
      </dsp:txXfrm>
    </dsp:sp>
    <dsp:sp modelId="{B8A1163D-9A50-4338-9F8F-9A51F2B46039}">
      <dsp:nvSpPr>
        <dsp:cNvPr id="0" name=""/>
        <dsp:cNvSpPr/>
      </dsp:nvSpPr>
      <dsp:spPr>
        <a:xfrm>
          <a:off x="0" y="3105998"/>
          <a:ext cx="10662684" cy="12421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69FA4C-1F5A-4CE4-B8BC-E9162F1F53F7}">
      <dsp:nvSpPr>
        <dsp:cNvPr id="0" name=""/>
        <dsp:cNvSpPr/>
      </dsp:nvSpPr>
      <dsp:spPr>
        <a:xfrm>
          <a:off x="375761" y="3385490"/>
          <a:ext cx="683202" cy="68320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4CF20A-982C-4690-9AB8-5C3691725EF7}">
      <dsp:nvSpPr>
        <dsp:cNvPr id="0" name=""/>
        <dsp:cNvSpPr/>
      </dsp:nvSpPr>
      <dsp:spPr>
        <a:xfrm>
          <a:off x="1434725" y="3105998"/>
          <a:ext cx="9227958" cy="1242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65" tIns="131465" rIns="131465" bIns="131465" numCol="1" spcCol="1270" anchor="ctr" anchorCtr="0">
          <a:noAutofit/>
        </a:bodyPr>
        <a:lstStyle/>
        <a:p>
          <a:pPr marL="0" lvl="0" indent="0" algn="l" defTabSz="889000">
            <a:lnSpc>
              <a:spcPct val="100000"/>
            </a:lnSpc>
            <a:spcBef>
              <a:spcPct val="0"/>
            </a:spcBef>
            <a:spcAft>
              <a:spcPct val="35000"/>
            </a:spcAft>
            <a:buNone/>
          </a:pPr>
          <a:r>
            <a:rPr lang="tr-TR" sz="2000" kern="1200" dirty="0">
              <a:effectLst/>
              <a:latin typeface="Aptos" panose="020B0004020202020204" pitchFamily="34" charset="0"/>
              <a:cs typeface="Times New Roman" panose="02020603050405020304" pitchFamily="18" charset="0"/>
            </a:rPr>
            <a:t>Sosyal medya güvenliği, bireylerin sosyal medya hesaplarında mahremiyetlerini (gizlilik, gizlilik) ve paylaşılan bilgileri korumak için benimsedikleri uygulamaları kapsar.</a:t>
          </a:r>
          <a:endParaRPr lang="en-US" sz="2000" kern="1200" dirty="0">
            <a:effectLst/>
            <a:latin typeface="Aptos" panose="020B0004020202020204" pitchFamily="34" charset="0"/>
            <a:ea typeface="Aptos" panose="020B0004020202020204" pitchFamily="34" charset="0"/>
            <a:cs typeface="Arial" panose="020B0604020202020204" pitchFamily="34" charset="0"/>
          </a:endParaRPr>
        </a:p>
      </dsp:txBody>
      <dsp:txXfrm>
        <a:off x="1434725" y="3105998"/>
        <a:ext cx="9227958" cy="12421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D4431-38B2-4876-9F3F-08876EAFB887}">
      <dsp:nvSpPr>
        <dsp:cNvPr id="0" name=""/>
        <dsp:cNvSpPr/>
      </dsp:nvSpPr>
      <dsp:spPr>
        <a:xfrm>
          <a:off x="0" y="675"/>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2847D2-5C2D-40C2-84EF-7B485D634C8D}">
      <dsp:nvSpPr>
        <dsp:cNvPr id="0" name=""/>
        <dsp:cNvSpPr/>
      </dsp:nvSpPr>
      <dsp:spPr>
        <a:xfrm>
          <a:off x="0" y="675"/>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Güçlü Parolalar Uygulayın.</a:t>
          </a:r>
          <a:endParaRPr lang="en-US" sz="2400" kern="1200" dirty="0"/>
        </a:p>
      </dsp:txBody>
      <dsp:txXfrm>
        <a:off x="0" y="675"/>
        <a:ext cx="6900512" cy="790684"/>
      </dsp:txXfrm>
    </dsp:sp>
    <dsp:sp modelId="{7526939D-C831-42E0-8555-1B28C89207B4}">
      <dsp:nvSpPr>
        <dsp:cNvPr id="0" name=""/>
        <dsp:cNvSpPr/>
      </dsp:nvSpPr>
      <dsp:spPr>
        <a:xfrm>
          <a:off x="0" y="791359"/>
          <a:ext cx="6900512" cy="0"/>
        </a:xfrm>
        <a:prstGeom prst="line">
          <a:avLst/>
        </a:prstGeom>
        <a:solidFill>
          <a:schemeClr val="accent2">
            <a:hueOff val="1073936"/>
            <a:satOff val="-3082"/>
            <a:lumOff val="-4935"/>
            <a:alphaOff val="0"/>
          </a:schemeClr>
        </a:solidFill>
        <a:ln w="19050" cap="flat" cmpd="sng" algn="ctr">
          <a:solidFill>
            <a:schemeClr val="accent2">
              <a:hueOff val="1073936"/>
              <a:satOff val="-3082"/>
              <a:lumOff val="-49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F2F2E7-36B6-47B0-A08A-51D6374141F5}">
      <dsp:nvSpPr>
        <dsp:cNvPr id="0" name=""/>
        <dsp:cNvSpPr/>
      </dsp:nvSpPr>
      <dsp:spPr>
        <a:xfrm>
          <a:off x="0" y="791359"/>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Parolaları tekrar kullanmayın.</a:t>
          </a:r>
        </a:p>
      </dsp:txBody>
      <dsp:txXfrm>
        <a:off x="0" y="791359"/>
        <a:ext cx="6900512" cy="790684"/>
      </dsp:txXfrm>
    </dsp:sp>
    <dsp:sp modelId="{21A1E226-C454-4E71-B41A-08121F15AF8D}">
      <dsp:nvSpPr>
        <dsp:cNvPr id="0" name=""/>
        <dsp:cNvSpPr/>
      </dsp:nvSpPr>
      <dsp:spPr>
        <a:xfrm>
          <a:off x="0" y="1582044"/>
          <a:ext cx="6900512" cy="0"/>
        </a:xfrm>
        <a:prstGeom prst="line">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3CC7A9-92EC-4100-8F86-1EC21421AF4A}">
      <dsp:nvSpPr>
        <dsp:cNvPr id="0" name=""/>
        <dsp:cNvSpPr/>
      </dsp:nvSpPr>
      <dsp:spPr>
        <a:xfrm>
          <a:off x="0" y="1582044"/>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İki faktörlü kimlik doğrulamayı etkinleştirin.</a:t>
          </a:r>
        </a:p>
      </dsp:txBody>
      <dsp:txXfrm>
        <a:off x="0" y="1582044"/>
        <a:ext cx="6900512" cy="790684"/>
      </dsp:txXfrm>
    </dsp:sp>
    <dsp:sp modelId="{F6647718-2887-4101-AB48-615D024451EC}">
      <dsp:nvSpPr>
        <dsp:cNvPr id="0" name=""/>
        <dsp:cNvSpPr/>
      </dsp:nvSpPr>
      <dsp:spPr>
        <a:xfrm>
          <a:off x="0" y="2372728"/>
          <a:ext cx="6900512" cy="0"/>
        </a:xfrm>
        <a:prstGeom prst="line">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C03119-3C4D-4B98-8E5D-35E3BF400D86}">
      <dsp:nvSpPr>
        <dsp:cNvPr id="0" name=""/>
        <dsp:cNvSpPr/>
      </dsp:nvSpPr>
      <dsp:spPr>
        <a:xfrm>
          <a:off x="0" y="2372728"/>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Erişim kontrolünü sürdürün.</a:t>
          </a:r>
        </a:p>
      </dsp:txBody>
      <dsp:txXfrm>
        <a:off x="0" y="2372728"/>
        <a:ext cx="6900512" cy="790684"/>
      </dsp:txXfrm>
    </dsp:sp>
    <dsp:sp modelId="{77916ED5-2FC3-4A80-AB8B-47BC82F01AA2}">
      <dsp:nvSpPr>
        <dsp:cNvPr id="0" name=""/>
        <dsp:cNvSpPr/>
      </dsp:nvSpPr>
      <dsp:spPr>
        <a:xfrm>
          <a:off x="0" y="3163412"/>
          <a:ext cx="6900512" cy="0"/>
        </a:xfrm>
        <a:prstGeom prst="line">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0CEB20-28D0-407F-9F1D-F2836E559D94}">
      <dsp:nvSpPr>
        <dsp:cNvPr id="0" name=""/>
        <dsp:cNvSpPr/>
      </dsp:nvSpPr>
      <dsp:spPr>
        <a:xfrm>
          <a:off x="0" y="3163412"/>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Platformlar arasında güvenlik ayarlarını kurun ve güncelleyin.</a:t>
          </a:r>
        </a:p>
      </dsp:txBody>
      <dsp:txXfrm>
        <a:off x="0" y="3163412"/>
        <a:ext cx="6900512" cy="790684"/>
      </dsp:txXfrm>
    </dsp:sp>
    <dsp:sp modelId="{2AAA59AA-6BCF-4012-860D-00A91309BBF6}">
      <dsp:nvSpPr>
        <dsp:cNvPr id="0" name=""/>
        <dsp:cNvSpPr/>
      </dsp:nvSpPr>
      <dsp:spPr>
        <a:xfrm>
          <a:off x="0" y="3954096"/>
          <a:ext cx="6900512" cy="0"/>
        </a:xfrm>
        <a:prstGeom prst="line">
          <a:avLst/>
        </a:prstGeom>
        <a:solidFill>
          <a:schemeClr val="accent2">
            <a:hueOff val="5369678"/>
            <a:satOff val="-15411"/>
            <a:lumOff val="-24674"/>
            <a:alphaOff val="0"/>
          </a:schemeClr>
        </a:solidFill>
        <a:ln w="19050" cap="flat" cmpd="sng" algn="ctr">
          <a:solidFill>
            <a:schemeClr val="accent2">
              <a:hueOff val="5369678"/>
              <a:satOff val="-15411"/>
              <a:lumOff val="-2467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4559FD-D5FD-4DE0-A97B-EE383765A78D}">
      <dsp:nvSpPr>
        <dsp:cNvPr id="0" name=""/>
        <dsp:cNvSpPr/>
      </dsp:nvSpPr>
      <dsp:spPr>
        <a:xfrm>
          <a:off x="0" y="3954096"/>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Üçüncü taraf uygulamalarını dikkatli kullanın.</a:t>
          </a:r>
        </a:p>
      </dsp:txBody>
      <dsp:txXfrm>
        <a:off x="0" y="3954096"/>
        <a:ext cx="6900512" cy="790684"/>
      </dsp:txXfrm>
    </dsp:sp>
    <dsp:sp modelId="{52762046-07A1-4C81-8A21-FD83CF10ED59}">
      <dsp:nvSpPr>
        <dsp:cNvPr id="0" name=""/>
        <dsp:cNvSpPr/>
      </dsp:nvSpPr>
      <dsp:spPr>
        <a:xfrm>
          <a:off x="0" y="4744781"/>
          <a:ext cx="6900512"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D4F772-B7DB-46C5-8471-BD1886198819}">
      <dsp:nvSpPr>
        <dsp:cNvPr id="0" name=""/>
        <dsp:cNvSpPr/>
      </dsp:nvSpPr>
      <dsp:spPr>
        <a:xfrm>
          <a:off x="0" y="4744781"/>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Sosyal mühendislik saldırılarına karşı dikkatli olun.</a:t>
          </a:r>
        </a:p>
      </dsp:txBody>
      <dsp:txXfrm>
        <a:off x="0" y="4744781"/>
        <a:ext cx="6900512" cy="7906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613B7-8524-4696-97EB-553388BE4A2E}">
      <dsp:nvSpPr>
        <dsp:cNvPr id="0" name=""/>
        <dsp:cNvSpPr/>
      </dsp:nvSpPr>
      <dsp:spPr>
        <a:xfrm>
          <a:off x="0" y="20641"/>
          <a:ext cx="10662684" cy="12421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DF1B2-F37F-4977-A83F-C68B1482F247}">
      <dsp:nvSpPr>
        <dsp:cNvPr id="0" name=""/>
        <dsp:cNvSpPr/>
      </dsp:nvSpPr>
      <dsp:spPr>
        <a:xfrm>
          <a:off x="375761" y="280022"/>
          <a:ext cx="683202" cy="68320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001D07-F4F4-4E34-8E58-9617D287011F}">
      <dsp:nvSpPr>
        <dsp:cNvPr id="0" name=""/>
        <dsp:cNvSpPr/>
      </dsp:nvSpPr>
      <dsp:spPr>
        <a:xfrm>
          <a:off x="1434725" y="530"/>
          <a:ext cx="9227958" cy="1242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65" tIns="131465" rIns="131465" bIns="131465" numCol="1" spcCol="1270" anchor="ctr" anchorCtr="0">
          <a:noAutofit/>
        </a:bodyPr>
        <a:lstStyle/>
        <a:p>
          <a:pPr marL="0" lvl="0" indent="0" algn="l" defTabSz="889000">
            <a:lnSpc>
              <a:spcPct val="100000"/>
            </a:lnSpc>
            <a:spcBef>
              <a:spcPct val="0"/>
            </a:spcBef>
            <a:spcAft>
              <a:spcPct val="35000"/>
            </a:spcAft>
            <a:buNone/>
          </a:pPr>
          <a:r>
            <a:rPr lang="tr-TR" sz="2000" kern="1200" noProof="0">
              <a:latin typeface="Aptos" panose="020B0004020202020204" pitchFamily="34" charset="0"/>
            </a:rPr>
            <a:t>İnternet bankacılığı, esasen müşterilerin paralarını elektronik yollarla yönetmelerini sağlayarak, bir banka şubesine fiziksel olarak gitme ihtiyacını ortadan kaldırır.</a:t>
          </a:r>
          <a:endParaRPr lang="en-US" sz="2000" kern="1200" dirty="0">
            <a:latin typeface="Aptos" panose="020B0004020202020204" pitchFamily="34" charset="0"/>
          </a:endParaRPr>
        </a:p>
      </dsp:txBody>
      <dsp:txXfrm>
        <a:off x="1434725" y="530"/>
        <a:ext cx="9227958" cy="1242186"/>
      </dsp:txXfrm>
    </dsp:sp>
    <dsp:sp modelId="{C4E9ED3C-7BA5-44DA-B485-7992C21B656E}">
      <dsp:nvSpPr>
        <dsp:cNvPr id="0" name=""/>
        <dsp:cNvSpPr/>
      </dsp:nvSpPr>
      <dsp:spPr>
        <a:xfrm>
          <a:off x="0" y="1553264"/>
          <a:ext cx="10662684" cy="12421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34206F-EB45-4DC3-8F16-DE3603D6F2D8}">
      <dsp:nvSpPr>
        <dsp:cNvPr id="0" name=""/>
        <dsp:cNvSpPr/>
      </dsp:nvSpPr>
      <dsp:spPr>
        <a:xfrm>
          <a:off x="375761" y="1832756"/>
          <a:ext cx="683202" cy="683202"/>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256FB3-E2D8-4979-A2CD-862D1E70B6BE}">
      <dsp:nvSpPr>
        <dsp:cNvPr id="0" name=""/>
        <dsp:cNvSpPr/>
      </dsp:nvSpPr>
      <dsp:spPr>
        <a:xfrm>
          <a:off x="1434725" y="1553264"/>
          <a:ext cx="9227958" cy="1242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65" tIns="131465" rIns="131465" bIns="131465" numCol="1" spcCol="1270" anchor="ctr" anchorCtr="0">
          <a:noAutofit/>
        </a:bodyPr>
        <a:lstStyle/>
        <a:p>
          <a:pPr marL="0" lvl="0" indent="0" algn="l" defTabSz="889000">
            <a:lnSpc>
              <a:spcPct val="100000"/>
            </a:lnSpc>
            <a:spcBef>
              <a:spcPct val="0"/>
            </a:spcBef>
            <a:spcAft>
              <a:spcPct val="35000"/>
            </a:spcAft>
            <a:buNone/>
          </a:pPr>
          <a:r>
            <a:rPr lang="tr-TR" sz="2000" kern="1200">
              <a:latin typeface="Aptos" panose="020B0004020202020204" pitchFamily="34" charset="0"/>
            </a:rPr>
            <a:t>İnternet bankacılığı güvenliğiyle ilgili bazı endişelere rağmen, çoğu kişi elektronik bankacılığın rahatlığına ve kolaylığına büyük ölçüde güvenir.</a:t>
          </a:r>
          <a:endParaRPr lang="en-US" sz="2000" kern="1200" dirty="0">
            <a:solidFill>
              <a:schemeClr val="tx1"/>
            </a:solidFill>
            <a:latin typeface="Aptos" panose="020B0004020202020204" pitchFamily="34" charset="0"/>
          </a:endParaRPr>
        </a:p>
      </dsp:txBody>
      <dsp:txXfrm>
        <a:off x="1434725" y="1553264"/>
        <a:ext cx="9227958" cy="1242186"/>
      </dsp:txXfrm>
    </dsp:sp>
    <dsp:sp modelId="{B8A1163D-9A50-4338-9F8F-9A51F2B46039}">
      <dsp:nvSpPr>
        <dsp:cNvPr id="0" name=""/>
        <dsp:cNvSpPr/>
      </dsp:nvSpPr>
      <dsp:spPr>
        <a:xfrm>
          <a:off x="0" y="3105998"/>
          <a:ext cx="10662684" cy="12421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69FA4C-1F5A-4CE4-B8BC-E9162F1F53F7}">
      <dsp:nvSpPr>
        <dsp:cNvPr id="0" name=""/>
        <dsp:cNvSpPr/>
      </dsp:nvSpPr>
      <dsp:spPr>
        <a:xfrm>
          <a:off x="375761" y="3385490"/>
          <a:ext cx="683202" cy="68320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4CF20A-982C-4690-9AB8-5C3691725EF7}">
      <dsp:nvSpPr>
        <dsp:cNvPr id="0" name=""/>
        <dsp:cNvSpPr/>
      </dsp:nvSpPr>
      <dsp:spPr>
        <a:xfrm>
          <a:off x="1434725" y="3105998"/>
          <a:ext cx="9227958" cy="1242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65" tIns="131465" rIns="131465" bIns="131465" numCol="1" spcCol="1270" anchor="ctr" anchorCtr="0">
          <a:noAutofit/>
        </a:bodyPr>
        <a:lstStyle/>
        <a:p>
          <a:pPr marL="0" lvl="0" indent="0" algn="l" defTabSz="889000">
            <a:lnSpc>
              <a:spcPct val="100000"/>
            </a:lnSpc>
            <a:spcBef>
              <a:spcPct val="0"/>
            </a:spcBef>
            <a:spcAft>
              <a:spcPct val="35000"/>
            </a:spcAft>
            <a:buNone/>
          </a:pPr>
          <a:r>
            <a:rPr lang="tr-TR" sz="2000" kern="1200" dirty="0">
              <a:latin typeface="Aptos" panose="020B0004020202020204" pitchFamily="34" charset="0"/>
            </a:rPr>
            <a:t>Bankalar internet bankacılığının yüksek düzeyde siber güvenliğini garanti eder, ancak müşteri açısından da çevrimiçi bankacılık güvenliğini gözlemlemek gerekli ve elzemdir.</a:t>
          </a:r>
          <a:endParaRPr lang="en-US" sz="2000" kern="1200" dirty="0">
            <a:effectLst/>
            <a:latin typeface="Aptos" panose="020B0004020202020204" pitchFamily="34" charset="0"/>
            <a:ea typeface="Aptos" panose="020B0004020202020204" pitchFamily="34" charset="0"/>
            <a:cs typeface="Arial" panose="020B0604020202020204" pitchFamily="34" charset="0"/>
          </a:endParaRPr>
        </a:p>
      </dsp:txBody>
      <dsp:txXfrm>
        <a:off x="1434725" y="3105998"/>
        <a:ext cx="9227958" cy="12421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D4431-38B2-4876-9F3F-08876EAFB887}">
      <dsp:nvSpPr>
        <dsp:cNvPr id="0" name=""/>
        <dsp:cNvSpPr/>
      </dsp:nvSpPr>
      <dsp:spPr>
        <a:xfrm>
          <a:off x="0" y="2703"/>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2847D2-5C2D-40C2-84EF-7B485D634C8D}">
      <dsp:nvSpPr>
        <dsp:cNvPr id="0" name=""/>
        <dsp:cNvSpPr/>
      </dsp:nvSpPr>
      <dsp:spPr>
        <a:xfrm>
          <a:off x="0" y="2703"/>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a:t>Hesaplara erişmek için yalnızca bankanın resmi web sitesini ve uygulamalarını kullanın.</a:t>
          </a:r>
          <a:endParaRPr lang="en-US" sz="2400" kern="1200" dirty="0"/>
        </a:p>
      </dsp:txBody>
      <dsp:txXfrm>
        <a:off x="0" y="2703"/>
        <a:ext cx="6900512" cy="921789"/>
      </dsp:txXfrm>
    </dsp:sp>
    <dsp:sp modelId="{2B2388FA-B063-4270-9AB4-ACF5C4D1EAAB}">
      <dsp:nvSpPr>
        <dsp:cNvPr id="0" name=""/>
        <dsp:cNvSpPr/>
      </dsp:nvSpPr>
      <dsp:spPr>
        <a:xfrm>
          <a:off x="0" y="924492"/>
          <a:ext cx="6900512" cy="0"/>
        </a:xfrm>
        <a:prstGeom prst="line">
          <a:avLst/>
        </a:prstGeom>
        <a:solidFill>
          <a:schemeClr val="accent2">
            <a:hueOff val="1288723"/>
            <a:satOff val="-3699"/>
            <a:lumOff val="-5922"/>
            <a:alphaOff val="0"/>
          </a:schemeClr>
        </a:solidFill>
        <a:ln w="19050" cap="flat" cmpd="sng" algn="ctr">
          <a:solidFill>
            <a:schemeClr val="accent2">
              <a:hueOff val="1288723"/>
              <a:satOff val="-3699"/>
              <a:lumOff val="-5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138008-8C19-41CD-89A6-C9211621F785}">
      <dsp:nvSpPr>
        <dsp:cNvPr id="0" name=""/>
        <dsp:cNvSpPr/>
      </dsp:nvSpPr>
      <dsp:spPr>
        <a:xfrm>
          <a:off x="0" y="924492"/>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Güçlü ve güvenli bir parola kullanın.</a:t>
          </a:r>
        </a:p>
      </dsp:txBody>
      <dsp:txXfrm>
        <a:off x="0" y="924492"/>
        <a:ext cx="6900512" cy="921789"/>
      </dsp:txXfrm>
    </dsp:sp>
    <dsp:sp modelId="{4B532FD6-1A8C-476B-A545-BD0582835085}">
      <dsp:nvSpPr>
        <dsp:cNvPr id="0" name=""/>
        <dsp:cNvSpPr/>
      </dsp:nvSpPr>
      <dsp:spPr>
        <a:xfrm>
          <a:off x="0" y="1846281"/>
          <a:ext cx="6900512" cy="0"/>
        </a:xfrm>
        <a:prstGeom prst="line">
          <a:avLst/>
        </a:prstGeom>
        <a:solidFill>
          <a:schemeClr val="accent2">
            <a:hueOff val="2577445"/>
            <a:satOff val="-7397"/>
            <a:lumOff val="-11844"/>
            <a:alphaOff val="0"/>
          </a:schemeClr>
        </a:solidFill>
        <a:ln w="19050" cap="flat" cmpd="sng" algn="ctr">
          <a:solidFill>
            <a:schemeClr val="accent2">
              <a:hueOff val="2577445"/>
              <a:satOff val="-7397"/>
              <a:lumOff val="-118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B34826-9940-48C7-85B9-97F7128437B6}">
      <dsp:nvSpPr>
        <dsp:cNvPr id="0" name=""/>
        <dsp:cNvSpPr/>
      </dsp:nvSpPr>
      <dsp:spPr>
        <a:xfrm>
          <a:off x="0" y="1846281"/>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İki faktörlü/çok faktörlü kimlik doğrulamayı etkinleştirin.</a:t>
          </a:r>
        </a:p>
      </dsp:txBody>
      <dsp:txXfrm>
        <a:off x="0" y="1846281"/>
        <a:ext cx="6900512" cy="921789"/>
      </dsp:txXfrm>
    </dsp:sp>
    <dsp:sp modelId="{4312D656-AE3C-4F68-8529-A5D83DDA88FA}">
      <dsp:nvSpPr>
        <dsp:cNvPr id="0" name=""/>
        <dsp:cNvSpPr/>
      </dsp:nvSpPr>
      <dsp:spPr>
        <a:xfrm>
          <a:off x="0" y="2768070"/>
          <a:ext cx="6900512" cy="0"/>
        </a:xfrm>
        <a:prstGeom prst="line">
          <a:avLst/>
        </a:prstGeom>
        <a:solidFill>
          <a:schemeClr val="accent2">
            <a:hueOff val="3866169"/>
            <a:satOff val="-11096"/>
            <a:lumOff val="-17765"/>
            <a:alphaOff val="0"/>
          </a:schemeClr>
        </a:solidFill>
        <a:ln w="19050" cap="flat" cmpd="sng" algn="ctr">
          <a:solidFill>
            <a:schemeClr val="accent2">
              <a:hueOff val="3866169"/>
              <a:satOff val="-11096"/>
              <a:lumOff val="-17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420D64-095B-4FFC-95CF-7AFC82A1D275}">
      <dsp:nvSpPr>
        <dsp:cNvPr id="0" name=""/>
        <dsp:cNvSpPr/>
      </dsp:nvSpPr>
      <dsp:spPr>
        <a:xfrm>
          <a:off x="0" y="2768070"/>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Güvenli bir cihaz ve ağ kullanın.</a:t>
          </a:r>
        </a:p>
      </dsp:txBody>
      <dsp:txXfrm>
        <a:off x="0" y="2768070"/>
        <a:ext cx="6900512" cy="921789"/>
      </dsp:txXfrm>
    </dsp:sp>
    <dsp:sp modelId="{4778ECC8-D49F-46FB-AF4F-6B19DC6963FD}">
      <dsp:nvSpPr>
        <dsp:cNvPr id="0" name=""/>
        <dsp:cNvSpPr/>
      </dsp:nvSpPr>
      <dsp:spPr>
        <a:xfrm>
          <a:off x="0" y="3689859"/>
          <a:ext cx="6900512" cy="0"/>
        </a:xfrm>
        <a:prstGeom prst="line">
          <a:avLst/>
        </a:prstGeom>
        <a:solidFill>
          <a:schemeClr val="accent2">
            <a:hueOff val="5154891"/>
            <a:satOff val="-14794"/>
            <a:lumOff val="-23687"/>
            <a:alphaOff val="0"/>
          </a:schemeClr>
        </a:solidFill>
        <a:ln w="19050" cap="flat" cmpd="sng" algn="ctr">
          <a:solidFill>
            <a:schemeClr val="accent2">
              <a:hueOff val="5154891"/>
              <a:satOff val="-14794"/>
              <a:lumOff val="-236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101741-9F64-4BEF-9977-50007D59AAA4}">
      <dsp:nvSpPr>
        <dsp:cNvPr id="0" name=""/>
        <dsp:cNvSpPr/>
      </dsp:nvSpPr>
      <dsp:spPr>
        <a:xfrm>
          <a:off x="0" y="3689859"/>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Hesap etkinliğinizi ve ekstrelerinizi izleyin.</a:t>
          </a:r>
        </a:p>
      </dsp:txBody>
      <dsp:txXfrm>
        <a:off x="0" y="3689859"/>
        <a:ext cx="6900512" cy="921789"/>
      </dsp:txXfrm>
    </dsp:sp>
    <dsp:sp modelId="{9901ED16-D84D-4856-BB46-AD52E80368F2}">
      <dsp:nvSpPr>
        <dsp:cNvPr id="0" name=""/>
        <dsp:cNvSpPr/>
      </dsp:nvSpPr>
      <dsp:spPr>
        <a:xfrm>
          <a:off x="0" y="4611648"/>
          <a:ext cx="6900512"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5F5E9-404A-4241-9403-CFEF80EE94C6}">
      <dsp:nvSpPr>
        <dsp:cNvPr id="0" name=""/>
        <dsp:cNvSpPr/>
      </dsp:nvSpPr>
      <dsp:spPr>
        <a:xfrm>
          <a:off x="0" y="4611648"/>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Kişisel bilgilerinizi koruyun.</a:t>
          </a:r>
        </a:p>
      </dsp:txBody>
      <dsp:txXfrm>
        <a:off x="0" y="4611648"/>
        <a:ext cx="6900512" cy="9217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613B7-8524-4696-97EB-553388BE4A2E}">
      <dsp:nvSpPr>
        <dsp:cNvPr id="0" name=""/>
        <dsp:cNvSpPr/>
      </dsp:nvSpPr>
      <dsp:spPr>
        <a:xfrm>
          <a:off x="0" y="22076"/>
          <a:ext cx="10662684" cy="10615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DF1B2-F37F-4977-A83F-C68B1482F247}">
      <dsp:nvSpPr>
        <dsp:cNvPr id="0" name=""/>
        <dsp:cNvSpPr/>
      </dsp:nvSpPr>
      <dsp:spPr>
        <a:xfrm>
          <a:off x="321115" y="243736"/>
          <a:ext cx="584417" cy="58384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001D07-F4F4-4E34-8E58-9617D287011F}">
      <dsp:nvSpPr>
        <dsp:cNvPr id="0" name=""/>
        <dsp:cNvSpPr/>
      </dsp:nvSpPr>
      <dsp:spPr>
        <a:xfrm>
          <a:off x="1226649" y="4890"/>
          <a:ext cx="9140854" cy="106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89000">
            <a:lnSpc>
              <a:spcPct val="100000"/>
            </a:lnSpc>
            <a:spcBef>
              <a:spcPct val="0"/>
            </a:spcBef>
            <a:spcAft>
              <a:spcPct val="35000"/>
            </a:spcAft>
            <a:buNone/>
          </a:pPr>
          <a:r>
            <a:rPr lang="tr-TR" sz="2000" b="1" kern="1200" dirty="0">
              <a:effectLst/>
              <a:latin typeface="Aptos" panose="020B0004020202020204" pitchFamily="34" charset="0"/>
              <a:cs typeface="Arial" panose="020B0604020202020204" pitchFamily="34" charset="0"/>
            </a:rPr>
            <a:t>Kaybolan veya çalınan cihazınızı kolayca bulun - Google 'Cihazımı Bul' ve Apple '</a:t>
          </a:r>
          <a:r>
            <a:rPr lang="tr-TR" sz="2000" b="1" kern="1200" dirty="0" err="1">
              <a:effectLst/>
              <a:latin typeface="Aptos" panose="020B0004020202020204" pitchFamily="34" charset="0"/>
              <a:cs typeface="Arial" panose="020B0604020202020204" pitchFamily="34" charset="0"/>
            </a:rPr>
            <a:t>iPhone'umu</a:t>
          </a:r>
          <a:r>
            <a:rPr lang="tr-TR" sz="2000" b="1" kern="1200" dirty="0">
              <a:effectLst/>
              <a:latin typeface="Aptos" panose="020B0004020202020204" pitchFamily="34" charset="0"/>
              <a:cs typeface="Arial" panose="020B0604020202020204" pitchFamily="34" charset="0"/>
            </a:rPr>
            <a:t> Bul' hizmetlerine kaydolarak riski azaltabilirsiniz; böylece kaybolması veya çalınması durumunda cihazınızı uzaktan bulabilir, kilitleyebilir ve hatta verilerinizi silebilirsiniz.</a:t>
          </a:r>
          <a:endParaRPr lang="en-US" sz="2000" kern="1200" dirty="0">
            <a:latin typeface="Aptos" panose="020B0004020202020204" pitchFamily="34" charset="0"/>
          </a:endParaRPr>
        </a:p>
      </dsp:txBody>
      <dsp:txXfrm>
        <a:off x="1226649" y="4890"/>
        <a:ext cx="9140854" cy="1062578"/>
      </dsp:txXfrm>
    </dsp:sp>
    <dsp:sp modelId="{C4E9ED3C-7BA5-44DA-B485-7992C21B656E}">
      <dsp:nvSpPr>
        <dsp:cNvPr id="0" name=""/>
        <dsp:cNvSpPr/>
      </dsp:nvSpPr>
      <dsp:spPr>
        <a:xfrm>
          <a:off x="0" y="1317486"/>
          <a:ext cx="10662684" cy="10615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34206F-EB45-4DC3-8F16-DE3603D6F2D8}">
      <dsp:nvSpPr>
        <dsp:cNvPr id="0" name=""/>
        <dsp:cNvSpPr/>
      </dsp:nvSpPr>
      <dsp:spPr>
        <a:xfrm>
          <a:off x="321115" y="1556333"/>
          <a:ext cx="584417" cy="583847"/>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256FB3-E2D8-4979-A2CD-862D1E70B6BE}">
      <dsp:nvSpPr>
        <dsp:cNvPr id="0" name=""/>
        <dsp:cNvSpPr/>
      </dsp:nvSpPr>
      <dsp:spPr>
        <a:xfrm>
          <a:off x="1226649" y="1317486"/>
          <a:ext cx="9140854" cy="106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711200">
            <a:lnSpc>
              <a:spcPct val="100000"/>
            </a:lnSpc>
            <a:spcBef>
              <a:spcPct val="0"/>
            </a:spcBef>
            <a:spcAft>
              <a:spcPct val="35000"/>
            </a:spcAft>
            <a:buNone/>
          </a:pPr>
          <a:r>
            <a:rPr lang="tr-TR" sz="1600" b="1" kern="1200" dirty="0">
              <a:latin typeface="Aptos" panose="020B0004020202020204" pitchFamily="34" charset="0"/>
            </a:rPr>
            <a:t>Microsoft hesabınızın güvenli ve güvende kalmasına yardımcı olma </a:t>
          </a:r>
          <a:r>
            <a:rPr lang="tr-TR" sz="1600" b="1" kern="1200" dirty="0">
              <a:latin typeface="Aptos" panose="020B0004020202020204" pitchFamily="34" charset="0"/>
              <a:hlinkClick xmlns:r="http://schemas.openxmlformats.org/officeDocument/2006/relationships" r:id="rId5"/>
            </a:rPr>
            <a:t>https://support.microsoft.com/tr-tr/account-billing/microsoft-hesab%C4%B1n%C4%B1z%C4%B1n-g%C3%BCvenli-ve-g%C3%BCvende-kalmas%C4%B1na-yard%C4%B1mc%C4%B1-olma-628538c2-7006-33bb-5ef4-c917657362b9</a:t>
          </a:r>
          <a:endParaRPr lang="en-US" sz="1600" kern="1200" dirty="0">
            <a:solidFill>
              <a:schemeClr val="tx1"/>
            </a:solidFill>
            <a:latin typeface="Aptos" panose="020B0004020202020204" pitchFamily="34" charset="0"/>
          </a:endParaRPr>
        </a:p>
      </dsp:txBody>
      <dsp:txXfrm>
        <a:off x="1226649" y="1317486"/>
        <a:ext cx="9140854" cy="1062578"/>
      </dsp:txXfrm>
    </dsp:sp>
    <dsp:sp modelId="{B8A1163D-9A50-4338-9F8F-9A51F2B46039}">
      <dsp:nvSpPr>
        <dsp:cNvPr id="0" name=""/>
        <dsp:cNvSpPr/>
      </dsp:nvSpPr>
      <dsp:spPr>
        <a:xfrm>
          <a:off x="0" y="2630083"/>
          <a:ext cx="10662684" cy="10615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69FA4C-1F5A-4CE4-B8BC-E9162F1F53F7}">
      <dsp:nvSpPr>
        <dsp:cNvPr id="0" name=""/>
        <dsp:cNvSpPr/>
      </dsp:nvSpPr>
      <dsp:spPr>
        <a:xfrm>
          <a:off x="321115" y="2868929"/>
          <a:ext cx="584417" cy="583847"/>
        </a:xfrm>
        <a:prstGeom prst="rect">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4CF20A-982C-4690-9AB8-5C3691725EF7}">
      <dsp:nvSpPr>
        <dsp:cNvPr id="0" name=""/>
        <dsp:cNvSpPr/>
      </dsp:nvSpPr>
      <dsp:spPr>
        <a:xfrm>
          <a:off x="1226649" y="2630083"/>
          <a:ext cx="9140854" cy="106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89000">
            <a:lnSpc>
              <a:spcPct val="100000"/>
            </a:lnSpc>
            <a:spcBef>
              <a:spcPct val="0"/>
            </a:spcBef>
            <a:spcAft>
              <a:spcPct val="35000"/>
            </a:spcAft>
            <a:buNone/>
          </a:pPr>
          <a:r>
            <a:rPr lang="tr-TR" sz="2000" b="1" i="0" kern="1200" dirty="0">
              <a:solidFill>
                <a:srgbClr val="333333"/>
              </a:solidFill>
              <a:effectLst/>
              <a:latin typeface="Aptos" panose="020B0004020202020204" pitchFamily="34" charset="0"/>
            </a:rPr>
            <a:t>Mac’te bilgilerinizin güvende kalmasını sağlama yolları </a:t>
          </a:r>
          <a:r>
            <a:rPr lang="tr-TR" sz="2000" b="1" i="0" kern="1200" dirty="0">
              <a:solidFill>
                <a:srgbClr val="333333"/>
              </a:solidFill>
              <a:effectLst/>
              <a:latin typeface="Aptos" panose="020B0004020202020204" pitchFamily="34" charset="0"/>
              <a:hlinkClick xmlns:r="http://schemas.openxmlformats.org/officeDocument/2006/relationships" r:id="rId8"/>
            </a:rPr>
            <a:t>https://support.apple.com/tr-tr/guide/mac-help/mh11402/mac</a:t>
          </a:r>
          <a:endParaRPr lang="en-US" sz="2000" kern="1200" dirty="0">
            <a:effectLst/>
            <a:latin typeface="Aptos" panose="020B0004020202020204" pitchFamily="34" charset="0"/>
            <a:ea typeface="Aptos" panose="020B0004020202020204" pitchFamily="34" charset="0"/>
            <a:cs typeface="Arial" panose="020B0604020202020204" pitchFamily="34" charset="0"/>
          </a:endParaRPr>
        </a:p>
      </dsp:txBody>
      <dsp:txXfrm>
        <a:off x="1226649" y="2630083"/>
        <a:ext cx="9140854" cy="1062578"/>
      </dsp:txXfrm>
    </dsp:sp>
    <dsp:sp modelId="{327B0DCB-8183-4A1D-B833-67C81D368094}">
      <dsp:nvSpPr>
        <dsp:cNvPr id="0" name=""/>
        <dsp:cNvSpPr/>
      </dsp:nvSpPr>
      <dsp:spPr>
        <a:xfrm>
          <a:off x="0" y="3933890"/>
          <a:ext cx="10662684" cy="10615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3F5F07-6223-48D9-91EE-D60BF49522CA}">
      <dsp:nvSpPr>
        <dsp:cNvPr id="0" name=""/>
        <dsp:cNvSpPr/>
      </dsp:nvSpPr>
      <dsp:spPr>
        <a:xfrm>
          <a:off x="321115" y="4181526"/>
          <a:ext cx="584417" cy="58384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290AB3-BA78-4F03-A4FB-7E404393BA1C}">
      <dsp:nvSpPr>
        <dsp:cNvPr id="0" name=""/>
        <dsp:cNvSpPr/>
      </dsp:nvSpPr>
      <dsp:spPr>
        <a:xfrm>
          <a:off x="1226649" y="3942679"/>
          <a:ext cx="9140854" cy="106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89000">
            <a:lnSpc>
              <a:spcPct val="100000"/>
            </a:lnSpc>
            <a:spcBef>
              <a:spcPct val="0"/>
            </a:spcBef>
            <a:spcAft>
              <a:spcPct val="35000"/>
            </a:spcAft>
            <a:buNone/>
          </a:pPr>
          <a:r>
            <a:rPr lang="tr-TR" sz="2000" b="1" kern="1200" dirty="0">
              <a:latin typeface="Aptos" panose="020B0004020202020204" pitchFamily="34" charset="0"/>
            </a:rPr>
            <a:t>Çevrimiçi ortamda güvende kalmak: İnternette güvenli bir şekilde nasıl gezinebilirsiniz? </a:t>
          </a:r>
          <a:r>
            <a:rPr lang="tr-TR" sz="2000" b="1" kern="1200" dirty="0">
              <a:latin typeface="Aptos" panose="020B0004020202020204" pitchFamily="34" charset="0"/>
              <a:hlinkClick xmlns:r="http://schemas.openxmlformats.org/officeDocument/2006/relationships" r:id="rId11"/>
            </a:rPr>
            <a:t>https://www.eset.com/tr/blog/internette-guvenli-bir-sekilde-nasil-gezinebilirsiniz/</a:t>
          </a:r>
          <a:endParaRPr lang="sk-SK" sz="2000" kern="1200" dirty="0">
            <a:latin typeface="Aptos" panose="020B0004020202020204" pitchFamily="34" charset="0"/>
          </a:endParaRPr>
        </a:p>
      </dsp:txBody>
      <dsp:txXfrm>
        <a:off x="1226649" y="3942679"/>
        <a:ext cx="9140854" cy="10625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2E2ED7-34DC-4705-AE51-796430D52F2C}" type="datetimeFigureOut">
              <a:rPr lang="sk-SK" smtClean="0"/>
              <a:t>20. 10. 2024</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FFAB10-14CD-4F76-B801-EB1F7522999B}" type="slidenum">
              <a:rPr lang="sk-SK" smtClean="0"/>
              <a:t>‹#›</a:t>
            </a:fld>
            <a:endParaRPr lang="sk-SK"/>
          </a:p>
        </p:txBody>
      </p:sp>
    </p:spTree>
    <p:extLst>
      <p:ext uri="{BB962C8B-B14F-4D97-AF65-F5344CB8AC3E}">
        <p14:creationId xmlns:p14="http://schemas.microsoft.com/office/powerpoint/2010/main" val="9160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endParaRPr lang="en-US" b="0" i="0" dirty="0">
              <a:solidFill>
                <a:srgbClr val="ECECEC"/>
              </a:solidFill>
              <a:effectLst/>
              <a:latin typeface="Söhne"/>
            </a:endParaRPr>
          </a:p>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"Let's start by understanding what digital well-being really means. It's all about finding that balance between using technology to enhance our lives and making sure it doesn't take over. We'll be exploring practical ways to achieve this balance."</a:t>
            </a:r>
          </a:p>
          <a:p>
            <a:br>
              <a:rPr lang="en-US" dirty="0"/>
            </a:br>
            <a:endParaRPr lang="mk-M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7C988-4ABC-44CD-BF57-54EC295E72C9}"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4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mk-M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7C988-4ABC-44CD-BF57-54EC295E72C9}"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428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mk-M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7C988-4ABC-44CD-BF57-54EC295E72C9}"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522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mk-M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7C988-4ABC-44CD-BF57-54EC295E72C9}"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405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mk-M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7C988-4ABC-44CD-BF57-54EC295E72C9}"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958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mk-M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7C988-4ABC-44CD-BF57-54EC295E72C9}"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518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noProof="0" dirty="0"/>
          </a:p>
        </p:txBody>
      </p:sp>
      <p:sp>
        <p:nvSpPr>
          <p:cNvPr id="4" name="Slayt Numarası Yer Tutucusu 3"/>
          <p:cNvSpPr>
            <a:spLocks noGrp="1"/>
          </p:cNvSpPr>
          <p:nvPr>
            <p:ph type="sldNum" sz="quarter" idx="5"/>
          </p:nvPr>
        </p:nvSpPr>
        <p:spPr/>
        <p:txBody>
          <a:bodyPr/>
          <a:lstStyle/>
          <a:p>
            <a:fld id="{914F6EE1-3FA2-45A9-9CF4-355B18A05B98}" type="slidenum">
              <a:rPr lang="sk-SK" smtClean="0"/>
              <a:t>14</a:t>
            </a:fld>
            <a:endParaRPr lang="sk-SK"/>
          </a:p>
        </p:txBody>
      </p:sp>
    </p:spTree>
    <p:extLst>
      <p:ext uri="{BB962C8B-B14F-4D97-AF65-F5344CB8AC3E}">
        <p14:creationId xmlns:p14="http://schemas.microsoft.com/office/powerpoint/2010/main" val="2466287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g"/><Relationship Id="rId7"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F384DA-355A-27CC-8AD9-7ED41F766E26}"/>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endParaRPr lang="en-GB"/>
          </a:p>
        </p:txBody>
      </p:sp>
      <p:sp>
        <p:nvSpPr>
          <p:cNvPr id="3" name="Podnadpis 2">
            <a:extLst>
              <a:ext uri="{FF2B5EF4-FFF2-40B4-BE49-F238E27FC236}">
                <a16:creationId xmlns:a16="http://schemas.microsoft.com/office/drawing/2014/main" id="{D12F85A7-F4AC-6A2F-0506-F1E0EC26A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GB"/>
          </a:p>
        </p:txBody>
      </p:sp>
      <p:sp>
        <p:nvSpPr>
          <p:cNvPr id="4" name="Zástupný objekt pre dátum 3">
            <a:extLst>
              <a:ext uri="{FF2B5EF4-FFF2-40B4-BE49-F238E27FC236}">
                <a16:creationId xmlns:a16="http://schemas.microsoft.com/office/drawing/2014/main" id="{6ED51B71-7BF2-620A-3937-82807B227C56}"/>
              </a:ext>
            </a:extLst>
          </p:cNvPr>
          <p:cNvSpPr>
            <a:spLocks noGrp="1"/>
          </p:cNvSpPr>
          <p:nvPr>
            <p:ph type="dt" sz="half" idx="10"/>
          </p:nvPr>
        </p:nvSpPr>
        <p:spPr/>
        <p:txBody>
          <a:bodyPr/>
          <a:lstStyle/>
          <a:p>
            <a:fld id="{88569F9E-8D34-42E7-83D8-6690845F3D31}" type="datetimeFigureOut">
              <a:rPr lang="en-GB" smtClean="0"/>
              <a:t>20/10/2024</a:t>
            </a:fld>
            <a:endParaRPr lang="en-GB"/>
          </a:p>
        </p:txBody>
      </p:sp>
      <p:sp>
        <p:nvSpPr>
          <p:cNvPr id="5" name="Zástupný objekt pre pätu 4">
            <a:extLst>
              <a:ext uri="{FF2B5EF4-FFF2-40B4-BE49-F238E27FC236}">
                <a16:creationId xmlns:a16="http://schemas.microsoft.com/office/drawing/2014/main" id="{95B09A74-9F05-4879-BB0A-C07F1A4642B0}"/>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3522C251-4D2C-2E18-CC4D-80B18D6A326D}"/>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149859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CDD516-2BD2-033D-677D-526721D166FA}"/>
              </a:ext>
            </a:extLst>
          </p:cNvPr>
          <p:cNvSpPr>
            <a:spLocks noGrp="1"/>
          </p:cNvSpPr>
          <p:nvPr>
            <p:ph type="title"/>
          </p:nvPr>
        </p:nvSpPr>
        <p:spPr/>
        <p:txBody>
          <a:bodyPr/>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860DC75A-6DAA-2E36-844B-1DE924CCFA3D}"/>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E3204487-0394-4899-004D-EB9C938C7077}"/>
              </a:ext>
            </a:extLst>
          </p:cNvPr>
          <p:cNvSpPr>
            <a:spLocks noGrp="1"/>
          </p:cNvSpPr>
          <p:nvPr>
            <p:ph type="dt" sz="half" idx="10"/>
          </p:nvPr>
        </p:nvSpPr>
        <p:spPr/>
        <p:txBody>
          <a:bodyPr/>
          <a:lstStyle/>
          <a:p>
            <a:fld id="{88569F9E-8D34-42E7-83D8-6690845F3D31}" type="datetimeFigureOut">
              <a:rPr lang="en-GB" smtClean="0"/>
              <a:t>20/10/2024</a:t>
            </a:fld>
            <a:endParaRPr lang="en-GB"/>
          </a:p>
        </p:txBody>
      </p:sp>
      <p:sp>
        <p:nvSpPr>
          <p:cNvPr id="5" name="Zástupný objekt pre pätu 4">
            <a:extLst>
              <a:ext uri="{FF2B5EF4-FFF2-40B4-BE49-F238E27FC236}">
                <a16:creationId xmlns:a16="http://schemas.microsoft.com/office/drawing/2014/main" id="{71C63FC8-5F6F-18C2-A2A1-C1FFC5DC725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316F04A-2E92-988F-C4DD-2B2C234D7DAF}"/>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871907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6F796ECB-A4DB-8794-85D8-938ED913527C}"/>
              </a:ext>
            </a:extLst>
          </p:cNvPr>
          <p:cNvSpPr>
            <a:spLocks noGrp="1"/>
          </p:cNvSpPr>
          <p:nvPr>
            <p:ph type="title" orient="vert"/>
          </p:nvPr>
        </p:nvSpPr>
        <p:spPr>
          <a:xfrm>
            <a:off x="8724900" y="365125"/>
            <a:ext cx="2628900" cy="5811838"/>
          </a:xfrm>
        </p:spPr>
        <p:txBody>
          <a:bodyPr vert="eaVert"/>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22C68503-5BA6-6368-30A0-244F1FF68B7A}"/>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89E3C45A-D877-22F6-2D8B-287D0C12F43B}"/>
              </a:ext>
            </a:extLst>
          </p:cNvPr>
          <p:cNvSpPr>
            <a:spLocks noGrp="1"/>
          </p:cNvSpPr>
          <p:nvPr>
            <p:ph type="dt" sz="half" idx="10"/>
          </p:nvPr>
        </p:nvSpPr>
        <p:spPr/>
        <p:txBody>
          <a:bodyPr/>
          <a:lstStyle/>
          <a:p>
            <a:fld id="{88569F9E-8D34-42E7-83D8-6690845F3D31}" type="datetimeFigureOut">
              <a:rPr lang="en-GB" smtClean="0"/>
              <a:t>20/10/2024</a:t>
            </a:fld>
            <a:endParaRPr lang="en-GB"/>
          </a:p>
        </p:txBody>
      </p:sp>
      <p:sp>
        <p:nvSpPr>
          <p:cNvPr id="5" name="Zástupný objekt pre pätu 4">
            <a:extLst>
              <a:ext uri="{FF2B5EF4-FFF2-40B4-BE49-F238E27FC236}">
                <a16:creationId xmlns:a16="http://schemas.microsoft.com/office/drawing/2014/main" id="{838EE748-128F-28F4-104E-27AF6DA7F71C}"/>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101B215F-4C15-F814-EDF8-C7B7402ECDF9}"/>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866019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8C573BC2-7934-898E-58E7-6322923DDF3E}"/>
              </a:ext>
            </a:extLst>
          </p:cNvPr>
          <p:cNvSpPr txBox="1">
            <a:spLocks/>
          </p:cNvSpPr>
          <p:nvPr userDrawn="1"/>
        </p:nvSpPr>
        <p:spPr>
          <a:xfrm>
            <a:off x="1524000" y="3657895"/>
            <a:ext cx="9144000" cy="480677"/>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2800" b="1" kern="1200">
                <a:solidFill>
                  <a:srgbClr val="92BAB5"/>
                </a:solidFill>
                <a:latin typeface="+mj-lt"/>
                <a:ea typeface="+mj-ea"/>
                <a:cs typeface="+mj-cs"/>
              </a:defRPr>
            </a:lvl1pPr>
          </a:lstStyle>
          <a:p>
            <a:r>
              <a:rPr lang="sk-SK" sz="2000" dirty="0">
                <a:solidFill>
                  <a:srgbClr val="FFAA5A"/>
                </a:solidFill>
                <a:latin typeface="Calibri" panose="020F0502020204030204" pitchFamily="34" charset="0"/>
                <a:ea typeface="Cambria" panose="02040503050406030204" pitchFamily="18" charset="0"/>
                <a:cs typeface="Calibri" panose="020F0502020204030204" pitchFamily="34" charset="0"/>
              </a:rPr>
              <a:t>2022-2-SK01-KA220-ADU-000096888</a:t>
            </a:r>
          </a:p>
        </p:txBody>
      </p:sp>
      <p:sp>
        <p:nvSpPr>
          <p:cNvPr id="9" name="BlokTextu 8">
            <a:extLst>
              <a:ext uri="{FF2B5EF4-FFF2-40B4-BE49-F238E27FC236}">
                <a16:creationId xmlns:a16="http://schemas.microsoft.com/office/drawing/2014/main" id="{75A80F42-4977-537D-9CDE-C29C2D5B4E94}"/>
              </a:ext>
            </a:extLst>
          </p:cNvPr>
          <p:cNvSpPr txBox="1"/>
          <p:nvPr userDrawn="1"/>
        </p:nvSpPr>
        <p:spPr>
          <a:xfrm>
            <a:off x="1297172" y="1979409"/>
            <a:ext cx="9597656" cy="1692771"/>
          </a:xfrm>
          <a:prstGeom prst="rect">
            <a:avLst/>
          </a:prstGeom>
          <a:noFill/>
        </p:spPr>
        <p:txBody>
          <a:bodyPr wrap="square">
            <a:spAutoFit/>
          </a:bodyPr>
          <a:lstStyle/>
          <a:p>
            <a:pPr algn="ctr"/>
            <a:r>
              <a:rPr kumimoji="0" lang="en-US"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Building Digital Resilience </a:t>
            </a:r>
            <a:br>
              <a:rPr kumimoji="0" lang="sk-SK"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br>
            <a:r>
              <a:rPr kumimoji="0" lang="en-US"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by Making Digital Wellbeing and</a:t>
            </a:r>
            <a:r>
              <a:rPr kumimoji="0" lang="sk-SK"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Security </a:t>
            </a:r>
            <a:br>
              <a:rPr kumimoji="0" lang="sk-SK"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br>
            <a:r>
              <a:rPr kumimoji="0" lang="en-US"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Accessible to All</a:t>
            </a:r>
            <a:br>
              <a:rPr kumimoji="0" lang="sk-SK"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br>
            <a:r>
              <a:rPr kumimoji="0" lang="sk-SK" sz="2600" b="1" i="0" u="none" strike="noStrike" kern="1200" cap="none" spc="0" normalizeH="0" baseline="0" noProof="0" dirty="0" err="1">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DigiWELL</a:t>
            </a:r>
            <a:endParaRPr lang="en-GB" sz="2600" dirty="0">
              <a:latin typeface="Calibri" panose="020F0502020204030204" pitchFamily="34" charset="0"/>
              <a:cs typeface="Calibri" panose="020F0502020204030204" pitchFamily="34" charset="0"/>
            </a:endParaRPr>
          </a:p>
        </p:txBody>
      </p:sp>
      <p:pic>
        <p:nvPicPr>
          <p:cNvPr id="3" name="Obrázok 2" descr="Obrázok, na ktorom je text">
            <a:extLst>
              <a:ext uri="{FF2B5EF4-FFF2-40B4-BE49-F238E27FC236}">
                <a16:creationId xmlns:a16="http://schemas.microsoft.com/office/drawing/2014/main" id="{54C5578C-DDE6-7454-9A35-A21DF6FD6E5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675075" y="1109487"/>
            <a:ext cx="2785830" cy="643868"/>
          </a:xfrm>
          <a:prstGeom prst="rect">
            <a:avLst/>
          </a:prstGeom>
        </p:spPr>
      </p:pic>
      <p:pic>
        <p:nvPicPr>
          <p:cNvPr id="4" name="Obrázok 3">
            <a:extLst>
              <a:ext uri="{FF2B5EF4-FFF2-40B4-BE49-F238E27FC236}">
                <a16:creationId xmlns:a16="http://schemas.microsoft.com/office/drawing/2014/main" id="{A4B61CA5-55B9-4CB5-9152-A8113B1B022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063959" y="777514"/>
            <a:ext cx="1307223" cy="1307223"/>
          </a:xfrm>
          <a:prstGeom prst="rect">
            <a:avLst/>
          </a:prstGeom>
        </p:spPr>
      </p:pic>
      <p:grpSp>
        <p:nvGrpSpPr>
          <p:cNvPr id="5" name="Skupina 4">
            <a:extLst>
              <a:ext uri="{FF2B5EF4-FFF2-40B4-BE49-F238E27FC236}">
                <a16:creationId xmlns:a16="http://schemas.microsoft.com/office/drawing/2014/main" id="{93EB76E5-F830-4DD2-448B-85F788FD2FF6}"/>
              </a:ext>
            </a:extLst>
          </p:cNvPr>
          <p:cNvGrpSpPr/>
          <p:nvPr userDrawn="1"/>
        </p:nvGrpSpPr>
        <p:grpSpPr>
          <a:xfrm>
            <a:off x="1111053" y="5744184"/>
            <a:ext cx="10432806" cy="737473"/>
            <a:chOff x="2911015" y="5847007"/>
            <a:chExt cx="10432806" cy="737473"/>
          </a:xfrm>
        </p:grpSpPr>
        <p:pic>
          <p:nvPicPr>
            <p:cNvPr id="6" name="Obrázok 5">
              <a:extLst>
                <a:ext uri="{FF2B5EF4-FFF2-40B4-BE49-F238E27FC236}">
                  <a16:creationId xmlns:a16="http://schemas.microsoft.com/office/drawing/2014/main" id="{0717F8F2-0BCE-9421-DF7E-92091F55BA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17532" y="5847007"/>
              <a:ext cx="1826289" cy="737473"/>
            </a:xfrm>
            <a:prstGeom prst="rect">
              <a:avLst/>
            </a:prstGeom>
          </p:spPr>
        </p:pic>
        <p:pic>
          <p:nvPicPr>
            <p:cNvPr id="7" name="Picture 2" descr="Slovenská poľnohospodárska univerzita v Nitre">
              <a:extLst>
                <a:ext uri="{FF2B5EF4-FFF2-40B4-BE49-F238E27FC236}">
                  <a16:creationId xmlns:a16="http://schemas.microsoft.com/office/drawing/2014/main" id="{B00D6C37-830D-9941-CE8E-7B8A7F589956}"/>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2911015" y="5933486"/>
              <a:ext cx="1128044" cy="5345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ogo">
              <a:extLst>
                <a:ext uri="{FF2B5EF4-FFF2-40B4-BE49-F238E27FC236}">
                  <a16:creationId xmlns:a16="http://schemas.microsoft.com/office/drawing/2014/main" id="{CD7F7C8A-16EA-543D-14C6-A4B03911D38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569350" y="5963498"/>
              <a:ext cx="968299" cy="5044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BCF61E06-6F0B-102C-C5D7-4F46BA0036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739235" y="5933486"/>
              <a:ext cx="1156727" cy="564513"/>
            </a:xfrm>
            <a:prstGeom prst="rect">
              <a:avLst/>
            </a:prstGeom>
          </p:spPr>
        </p:pic>
        <p:pic>
          <p:nvPicPr>
            <p:cNvPr id="11" name="Picture 4" descr="AIFED - Formación, cultura y empleo en Granada">
              <a:extLst>
                <a:ext uri="{FF2B5EF4-FFF2-40B4-BE49-F238E27FC236}">
                  <a16:creationId xmlns:a16="http://schemas.microsoft.com/office/drawing/2014/main" id="{D66156B2-E30F-3CE0-6DDE-56F3AB67B9D4}"/>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189109" y="5921371"/>
              <a:ext cx="1521023" cy="523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0E56BECE-5124-9DF4-2569-5A497617F4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9911718" y="5954709"/>
              <a:ext cx="149902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Syzygia Foundation">
              <a:extLst>
                <a:ext uri="{FF2B5EF4-FFF2-40B4-BE49-F238E27FC236}">
                  <a16:creationId xmlns:a16="http://schemas.microsoft.com/office/drawing/2014/main" id="{B5BBB899-B640-32EB-E0F3-C9B21A3DB9F3}"/>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9951615" y="6291863"/>
              <a:ext cx="1419225" cy="282282"/>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Obrázok 13">
            <a:extLst>
              <a:ext uri="{FF2B5EF4-FFF2-40B4-BE49-F238E27FC236}">
                <a16:creationId xmlns:a16="http://schemas.microsoft.com/office/drawing/2014/main" id="{742551FF-9CE1-7E47-DF33-E0FC04B19854}"/>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2640572" y="5507489"/>
            <a:ext cx="887333" cy="1166264"/>
          </a:xfrm>
          <a:prstGeom prst="rect">
            <a:avLst/>
          </a:prstGeom>
        </p:spPr>
      </p:pic>
    </p:spTree>
    <p:extLst>
      <p:ext uri="{BB962C8B-B14F-4D97-AF65-F5344CB8AC3E}">
        <p14:creationId xmlns:p14="http://schemas.microsoft.com/office/powerpoint/2010/main" val="321404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838200" y="1825625"/>
            <a:ext cx="10515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pic>
        <p:nvPicPr>
          <p:cNvPr id="4" name="Resim 4" descr="logo içeren bir resim&#10;&#10;Açıklama otomatik olarak oluşturuldu">
            <a:extLst>
              <a:ext uri="{FF2B5EF4-FFF2-40B4-BE49-F238E27FC236}">
                <a16:creationId xmlns:a16="http://schemas.microsoft.com/office/drawing/2014/main" id="{7117CEBA-B2E2-BBC3-1991-BA80066540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08" t="36473" r="17426" b="34350"/>
          <a:stretch/>
        </p:blipFill>
        <p:spPr bwMode="auto">
          <a:xfrm>
            <a:off x="272798" y="6224586"/>
            <a:ext cx="1325245" cy="5365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9824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9A5AF-6B5C-45A1-1FB8-4A10DD953421}"/>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A2934F81-DBED-D029-6E7C-3D5CABBBADDC}"/>
              </a:ext>
            </a:extLst>
          </p:cNvPr>
          <p:cNvSpPr>
            <a:spLocks noGrp="1"/>
          </p:cNvSpPr>
          <p:nvPr>
            <p:ph sz="half" idx="1"/>
          </p:nvPr>
        </p:nvSpPr>
        <p:spPr>
          <a:xfrm>
            <a:off x="838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C5638265-EBB0-3D3D-9D43-884490BB6BFF}"/>
              </a:ext>
            </a:extLst>
          </p:cNvPr>
          <p:cNvSpPr>
            <a:spLocks noGrp="1"/>
          </p:cNvSpPr>
          <p:nvPr>
            <p:ph sz="half" idx="2"/>
          </p:nvPr>
        </p:nvSpPr>
        <p:spPr>
          <a:xfrm>
            <a:off x="6172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1269983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8C846-E56F-F8FB-0E8F-A31A7468DDDE}"/>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90B3C3E5-B332-4C8D-1855-3683A3B0BD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45C6FA8-FA26-3E40-B51A-408606C86B1B}"/>
              </a:ext>
            </a:extLst>
          </p:cNvPr>
          <p:cNvSpPr>
            <a:spLocks noGrp="1"/>
          </p:cNvSpPr>
          <p:nvPr>
            <p:ph sz="half" idx="2"/>
          </p:nvPr>
        </p:nvSpPr>
        <p:spPr>
          <a:xfrm>
            <a:off x="839788" y="2505075"/>
            <a:ext cx="5157787"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E7C2DF9D-F767-5C94-962C-3CF6C7055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EC0FAD3-A546-E6B0-38BF-42F7D495FABC}"/>
              </a:ext>
            </a:extLst>
          </p:cNvPr>
          <p:cNvSpPr>
            <a:spLocks noGrp="1"/>
          </p:cNvSpPr>
          <p:nvPr>
            <p:ph sz="quarter" idx="4"/>
          </p:nvPr>
        </p:nvSpPr>
        <p:spPr>
          <a:xfrm>
            <a:off x="6172200" y="2505075"/>
            <a:ext cx="5183188"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1983744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72F59-F218-5327-C4EF-72E2A4FCF888}"/>
              </a:ext>
            </a:extLst>
          </p:cNvPr>
          <p:cNvSpPr>
            <a:spLocks noGrp="1"/>
          </p:cNvSpPr>
          <p:nvPr>
            <p:ph type="title"/>
          </p:nvPr>
        </p:nvSpPr>
        <p:spPr/>
        <p:txBody>
          <a:bodyPr/>
          <a:lstStyle/>
          <a:p>
            <a:r>
              <a:rPr lang="sk-SK"/>
              <a:t>Kliknutím upravte štýl predlohy nadpisu</a:t>
            </a:r>
            <a:endParaRPr lang="en-GB"/>
          </a:p>
        </p:txBody>
      </p:sp>
    </p:spTree>
    <p:extLst>
      <p:ext uri="{BB962C8B-B14F-4D97-AF65-F5344CB8AC3E}">
        <p14:creationId xmlns:p14="http://schemas.microsoft.com/office/powerpoint/2010/main" val="3016969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135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ADE84-A388-6F43-AFAD-7528401AFE68}"/>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BAF78B52-C79A-364E-5463-982013600E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4CE83CC-671E-EFDC-C9A9-6CCBF69C33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F43C211-1AC3-84DD-C901-99A28F2BD4CE}"/>
              </a:ext>
            </a:extLst>
          </p:cNvPr>
          <p:cNvSpPr>
            <a:spLocks noGrp="1"/>
          </p:cNvSpPr>
          <p:nvPr>
            <p:ph type="dt" sz="half" idx="10"/>
          </p:nvPr>
        </p:nvSpPr>
        <p:spPr>
          <a:xfrm>
            <a:off x="838200" y="6356350"/>
            <a:ext cx="2743200" cy="365125"/>
          </a:xfrm>
          <a:prstGeom prst="rect">
            <a:avLst/>
          </a:prstGeom>
        </p:spPr>
        <p:txBody>
          <a:bodyPr/>
          <a:lstStyle/>
          <a:p>
            <a:fld id="{4496294D-597E-4D2E-B81B-892A1B613257}" type="datetimeFigureOut">
              <a:rPr lang="en-GB" smtClean="0"/>
              <a:t>20/10/2024</a:t>
            </a:fld>
            <a:endParaRPr lang="en-GB"/>
          </a:p>
        </p:txBody>
      </p:sp>
      <p:sp>
        <p:nvSpPr>
          <p:cNvPr id="6" name="Zástupný objekt pre pätu 5">
            <a:extLst>
              <a:ext uri="{FF2B5EF4-FFF2-40B4-BE49-F238E27FC236}">
                <a16:creationId xmlns:a16="http://schemas.microsoft.com/office/drawing/2014/main" id="{E03E3DD7-BA70-7A80-32A5-EB6BAE383A3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10A07A8C-A254-726C-9379-8A4DE7BAE1C9}"/>
              </a:ext>
            </a:extLst>
          </p:cNvPr>
          <p:cNvSpPr>
            <a:spLocks noGrp="1"/>
          </p:cNvSpPr>
          <p:nvPr>
            <p:ph type="sldNum" sz="quarter" idx="12"/>
          </p:nvPr>
        </p:nvSpPr>
        <p:spPr>
          <a:xfrm>
            <a:off x="8610600" y="6356350"/>
            <a:ext cx="2743200" cy="365125"/>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61200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AC654-9A4C-0448-6D60-6854DC5DBE6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AA0CA434-3E6A-3418-B3A1-7E85F3850F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A9B75E2C-1313-E597-88F4-96D86DE60D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B6673DD-A6C5-ACEB-66D7-91C0DF780A4F}"/>
              </a:ext>
            </a:extLst>
          </p:cNvPr>
          <p:cNvSpPr>
            <a:spLocks noGrp="1"/>
          </p:cNvSpPr>
          <p:nvPr>
            <p:ph type="dt" sz="half" idx="10"/>
          </p:nvPr>
        </p:nvSpPr>
        <p:spPr>
          <a:xfrm>
            <a:off x="838200" y="6356350"/>
            <a:ext cx="2743200" cy="365125"/>
          </a:xfrm>
          <a:prstGeom prst="rect">
            <a:avLst/>
          </a:prstGeom>
        </p:spPr>
        <p:txBody>
          <a:bodyPr/>
          <a:lstStyle/>
          <a:p>
            <a:fld id="{4496294D-597E-4D2E-B81B-892A1B613257}" type="datetimeFigureOut">
              <a:rPr lang="en-GB" smtClean="0"/>
              <a:t>20/10/2024</a:t>
            </a:fld>
            <a:endParaRPr lang="en-GB"/>
          </a:p>
        </p:txBody>
      </p:sp>
      <p:sp>
        <p:nvSpPr>
          <p:cNvPr id="6" name="Zástupný objekt pre pätu 5">
            <a:extLst>
              <a:ext uri="{FF2B5EF4-FFF2-40B4-BE49-F238E27FC236}">
                <a16:creationId xmlns:a16="http://schemas.microsoft.com/office/drawing/2014/main" id="{FA584A9D-DD98-B05B-9E09-EBCDE5E3C57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0F59585D-B970-3926-0CF9-FFE5242416B5}"/>
              </a:ext>
            </a:extLst>
          </p:cNvPr>
          <p:cNvSpPr>
            <a:spLocks noGrp="1"/>
          </p:cNvSpPr>
          <p:nvPr>
            <p:ph type="sldNum" sz="quarter" idx="12"/>
          </p:nvPr>
        </p:nvSpPr>
        <p:spPr>
          <a:xfrm>
            <a:off x="8610600" y="6356350"/>
            <a:ext cx="2743200" cy="365125"/>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3168594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01F1AD-0822-2C73-E021-A1EA53C86BA7}"/>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108E1CF9-711E-EE03-E4DA-A2CBCC3CA85E}"/>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279B79F4-7975-A02F-2EC4-508F63AF270B}"/>
              </a:ext>
            </a:extLst>
          </p:cNvPr>
          <p:cNvSpPr>
            <a:spLocks noGrp="1"/>
          </p:cNvSpPr>
          <p:nvPr>
            <p:ph type="dt" sz="half" idx="10"/>
          </p:nvPr>
        </p:nvSpPr>
        <p:spPr/>
        <p:txBody>
          <a:bodyPr/>
          <a:lstStyle/>
          <a:p>
            <a:fld id="{88569F9E-8D34-42E7-83D8-6690845F3D31}" type="datetimeFigureOut">
              <a:rPr lang="en-GB" smtClean="0"/>
              <a:t>20/10/2024</a:t>
            </a:fld>
            <a:endParaRPr lang="en-GB"/>
          </a:p>
        </p:txBody>
      </p:sp>
      <p:sp>
        <p:nvSpPr>
          <p:cNvPr id="5" name="Zástupný objekt pre pätu 4">
            <a:extLst>
              <a:ext uri="{FF2B5EF4-FFF2-40B4-BE49-F238E27FC236}">
                <a16:creationId xmlns:a16="http://schemas.microsoft.com/office/drawing/2014/main" id="{F38F8881-652D-DB01-6C7D-DE15E6CFC38B}"/>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0B0926CE-5C85-22E9-09E2-843E79248784}"/>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123953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0A23-50E5-4E98-A123-1ABE0DF6E2F6}"/>
              </a:ext>
            </a:extLst>
          </p:cNvPr>
          <p:cNvSpPr>
            <a:spLocks noGrp="1"/>
          </p:cNvSpPr>
          <p:nvPr>
            <p:ph type="title"/>
          </p:nvPr>
        </p:nvSpPr>
        <p:spPr/>
        <p:txBody>
          <a:bodyPr/>
          <a:lstStyle/>
          <a:p>
            <a:r>
              <a:rPr lang="en-US"/>
              <a:t>Click to edit Master title style</a:t>
            </a:r>
            <a:endParaRPr lang="mk-MK"/>
          </a:p>
        </p:txBody>
      </p:sp>
      <p:sp>
        <p:nvSpPr>
          <p:cNvPr id="3" name="Text Placeholder 2">
            <a:extLst>
              <a:ext uri="{FF2B5EF4-FFF2-40B4-BE49-F238E27FC236}">
                <a16:creationId xmlns:a16="http://schemas.microsoft.com/office/drawing/2014/main" id="{C73B4E44-5D0F-4491-BC07-5D57BCF0167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4" name="Date Placeholder 3">
            <a:extLst>
              <a:ext uri="{FF2B5EF4-FFF2-40B4-BE49-F238E27FC236}">
                <a16:creationId xmlns:a16="http://schemas.microsoft.com/office/drawing/2014/main" id="{A5FF08B9-AC57-4793-A600-2179C7504058}"/>
              </a:ext>
            </a:extLst>
          </p:cNvPr>
          <p:cNvSpPr>
            <a:spLocks noGrp="1"/>
          </p:cNvSpPr>
          <p:nvPr>
            <p:ph type="dt" sz="half" idx="10"/>
          </p:nvPr>
        </p:nvSpPr>
        <p:spPr/>
        <p:txBody>
          <a:bodyPr/>
          <a:lstStyle/>
          <a:p>
            <a:fld id="{6D3446B4-3BDC-48EA-B258-56A3470749C0}" type="datetimeFigureOut">
              <a:rPr lang="mk-MK" smtClean="0"/>
              <a:t>20.10.2024</a:t>
            </a:fld>
            <a:endParaRPr lang="mk-MK"/>
          </a:p>
        </p:txBody>
      </p:sp>
      <p:sp>
        <p:nvSpPr>
          <p:cNvPr id="5" name="Footer Placeholder 4">
            <a:extLst>
              <a:ext uri="{FF2B5EF4-FFF2-40B4-BE49-F238E27FC236}">
                <a16:creationId xmlns:a16="http://schemas.microsoft.com/office/drawing/2014/main" id="{0FB4BCEB-204C-4393-997A-12C9FBD9EA8C}"/>
              </a:ext>
            </a:extLst>
          </p:cNvPr>
          <p:cNvSpPr>
            <a:spLocks noGrp="1"/>
          </p:cNvSpPr>
          <p:nvPr>
            <p:ph type="ftr" sz="quarter" idx="11"/>
          </p:nvPr>
        </p:nvSpPr>
        <p:spPr/>
        <p:txBody>
          <a:bodyPr/>
          <a:lstStyle/>
          <a:p>
            <a:endParaRPr lang="mk-MK"/>
          </a:p>
        </p:txBody>
      </p:sp>
      <p:sp>
        <p:nvSpPr>
          <p:cNvPr id="6" name="Slide Number Placeholder 5">
            <a:extLst>
              <a:ext uri="{FF2B5EF4-FFF2-40B4-BE49-F238E27FC236}">
                <a16:creationId xmlns:a16="http://schemas.microsoft.com/office/drawing/2014/main" id="{FC8FD7F9-407B-4FDA-8395-66CDEBF79823}"/>
              </a:ext>
            </a:extLst>
          </p:cNvPr>
          <p:cNvSpPr>
            <a:spLocks noGrp="1"/>
          </p:cNvSpPr>
          <p:nvPr>
            <p:ph type="sldNum" sz="quarter" idx="12"/>
          </p:nvPr>
        </p:nvSpPr>
        <p:spPr/>
        <p:txBody>
          <a:bodyPr/>
          <a:lstStyle/>
          <a:p>
            <a:fld id="{527C557A-3CDE-402B-B8F9-F7D05CB61B58}" type="slidenum">
              <a:rPr lang="mk-MK" smtClean="0"/>
              <a:t>‹#›</a:t>
            </a:fld>
            <a:endParaRPr lang="mk-MK"/>
          </a:p>
        </p:txBody>
      </p:sp>
    </p:spTree>
    <p:extLst>
      <p:ext uri="{BB962C8B-B14F-4D97-AF65-F5344CB8AC3E}">
        <p14:creationId xmlns:p14="http://schemas.microsoft.com/office/powerpoint/2010/main" val="336987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8C573BC2-7934-898E-58E7-6322923DDF3E}"/>
              </a:ext>
            </a:extLst>
          </p:cNvPr>
          <p:cNvSpPr txBox="1">
            <a:spLocks/>
          </p:cNvSpPr>
          <p:nvPr userDrawn="1"/>
        </p:nvSpPr>
        <p:spPr>
          <a:xfrm>
            <a:off x="1524000" y="2649480"/>
            <a:ext cx="9144000" cy="745313"/>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2800" b="1" kern="1200">
                <a:solidFill>
                  <a:srgbClr val="92BAB5"/>
                </a:solidFill>
                <a:latin typeface="+mj-lt"/>
                <a:ea typeface="+mj-ea"/>
                <a:cs typeface="+mj-cs"/>
              </a:defRPr>
            </a:lvl1pPr>
          </a:lstStyle>
          <a:p>
            <a:r>
              <a:rPr lang="sk-SK" sz="2000" dirty="0">
                <a:solidFill>
                  <a:srgbClr val="FFAA5A"/>
                </a:solidFill>
                <a:latin typeface="Cambria" panose="02040503050406030204" pitchFamily="18" charset="0"/>
                <a:ea typeface="Cambria" panose="02040503050406030204" pitchFamily="18" charset="0"/>
              </a:rPr>
              <a:t>ERASMUS+KA220-ADU - </a:t>
            </a:r>
            <a:r>
              <a:rPr lang="en-US" sz="2000" dirty="0">
                <a:solidFill>
                  <a:srgbClr val="FFAA5A"/>
                </a:solidFill>
                <a:latin typeface="Cambria" panose="02040503050406030204" pitchFamily="18" charset="0"/>
                <a:ea typeface="Cambria" panose="02040503050406030204" pitchFamily="18" charset="0"/>
              </a:rPr>
              <a:t>Cooperation partnerships in adult education</a:t>
            </a:r>
            <a:endParaRPr lang="sk-SK" sz="2000" dirty="0">
              <a:solidFill>
                <a:srgbClr val="FFAA5A"/>
              </a:solidFill>
              <a:latin typeface="Cambria" panose="02040503050406030204" pitchFamily="18" charset="0"/>
              <a:ea typeface="Cambria" panose="02040503050406030204" pitchFamily="18" charset="0"/>
            </a:endParaRPr>
          </a:p>
          <a:p>
            <a:r>
              <a:rPr lang="sk-SK" sz="2000" dirty="0">
                <a:solidFill>
                  <a:srgbClr val="FFAA5A"/>
                </a:solidFill>
                <a:latin typeface="Cambria" panose="02040503050406030204" pitchFamily="18" charset="0"/>
                <a:ea typeface="Cambria" panose="02040503050406030204" pitchFamily="18" charset="0"/>
              </a:rPr>
              <a:t>KA220-ADU-2BF13E10 </a:t>
            </a:r>
            <a:endParaRPr lang="en-GB" sz="2000" dirty="0">
              <a:solidFill>
                <a:srgbClr val="FFAA5A"/>
              </a:solidFill>
              <a:latin typeface="Cambria" panose="02040503050406030204" pitchFamily="18" charset="0"/>
              <a:ea typeface="Cambria" panose="02040503050406030204" pitchFamily="18" charset="0"/>
            </a:endParaRPr>
          </a:p>
        </p:txBody>
      </p:sp>
      <p:sp>
        <p:nvSpPr>
          <p:cNvPr id="9" name="BlokTextu 8">
            <a:extLst>
              <a:ext uri="{FF2B5EF4-FFF2-40B4-BE49-F238E27FC236}">
                <a16:creationId xmlns:a16="http://schemas.microsoft.com/office/drawing/2014/main" id="{75A80F42-4977-537D-9CDE-C29C2D5B4E94}"/>
              </a:ext>
            </a:extLst>
          </p:cNvPr>
          <p:cNvSpPr txBox="1"/>
          <p:nvPr userDrawn="1"/>
        </p:nvSpPr>
        <p:spPr>
          <a:xfrm>
            <a:off x="1297172" y="1042061"/>
            <a:ext cx="9597656" cy="1292662"/>
          </a:xfrm>
          <a:prstGeom prst="rect">
            <a:avLst/>
          </a:prstGeom>
          <a:noFill/>
        </p:spPr>
        <p:txBody>
          <a:bodyPr wrap="square">
            <a:spAutoFit/>
          </a:bodyPr>
          <a:lstStyle/>
          <a:p>
            <a:pPr algn="ct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Building Digital Resilience by Making Digital Wellbeing and</a:t>
            </a:r>
            <a:b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b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Security Accessible to All</a:t>
            </a:r>
            <a:b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b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&lt;&lt;</a:t>
            </a:r>
            <a:r>
              <a:rPr kumimoji="0" lang="sk-SK" sz="2600" b="1" i="0" u="none" strike="noStrike" kern="1200" cap="none" spc="0" normalizeH="0" baseline="0" noProof="0" dirty="0" err="1">
                <a:ln>
                  <a:noFill/>
                </a:ln>
                <a:solidFill>
                  <a:srgbClr val="92BAB5"/>
                </a:solidFill>
                <a:effectLst/>
                <a:uLnTx/>
                <a:uFillTx/>
                <a:latin typeface="Cambria" panose="02040503050406030204" pitchFamily="18" charset="0"/>
                <a:ea typeface="Cambria" panose="02040503050406030204" pitchFamily="18" charset="0"/>
                <a:cs typeface="+mj-cs"/>
              </a:rPr>
              <a:t>DigiWELL</a:t>
            </a: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&gt;&gt;</a:t>
            </a:r>
            <a:endParaRPr lang="en-GB" sz="2600" dirty="0"/>
          </a:p>
        </p:txBody>
      </p:sp>
      <p:grpSp>
        <p:nvGrpSpPr>
          <p:cNvPr id="2" name="Skupina 6">
            <a:extLst>
              <a:ext uri="{FF2B5EF4-FFF2-40B4-BE49-F238E27FC236}">
                <a16:creationId xmlns:a16="http://schemas.microsoft.com/office/drawing/2014/main" id="{7742E34A-6003-4057-7109-B4DCB96D35A2}"/>
              </a:ext>
            </a:extLst>
          </p:cNvPr>
          <p:cNvGrpSpPr/>
          <p:nvPr userDrawn="1"/>
        </p:nvGrpSpPr>
        <p:grpSpPr>
          <a:xfrm>
            <a:off x="404037" y="5915131"/>
            <a:ext cx="11602577" cy="790052"/>
            <a:chOff x="435935" y="5851336"/>
            <a:chExt cx="11602577" cy="790052"/>
          </a:xfrm>
        </p:grpSpPr>
        <p:pic>
          <p:nvPicPr>
            <p:cNvPr id="3" name="Obrázok 7" descr="Obrázok, na ktorom je text">
              <a:extLst>
                <a:ext uri="{FF2B5EF4-FFF2-40B4-BE49-F238E27FC236}">
                  <a16:creationId xmlns:a16="http://schemas.microsoft.com/office/drawing/2014/main" id="{B188D6EE-9640-2F18-BB35-B6223AACBAD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5935" y="5963498"/>
              <a:ext cx="2290456" cy="529376"/>
            </a:xfrm>
            <a:prstGeom prst="rect">
              <a:avLst/>
            </a:prstGeom>
          </p:spPr>
        </p:pic>
        <p:pic>
          <p:nvPicPr>
            <p:cNvPr id="4" name="Obrázok 8">
              <a:extLst>
                <a:ext uri="{FF2B5EF4-FFF2-40B4-BE49-F238E27FC236}">
                  <a16:creationId xmlns:a16="http://schemas.microsoft.com/office/drawing/2014/main" id="{94663C1E-6A81-5255-6A8A-1BA39AA9AE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2223" y="5851336"/>
              <a:ext cx="1826289" cy="737473"/>
            </a:xfrm>
            <a:prstGeom prst="rect">
              <a:avLst/>
            </a:prstGeom>
          </p:spPr>
        </p:pic>
        <p:pic>
          <p:nvPicPr>
            <p:cNvPr id="5" name="Obrázok 9">
              <a:extLst>
                <a:ext uri="{FF2B5EF4-FFF2-40B4-BE49-F238E27FC236}">
                  <a16:creationId xmlns:a16="http://schemas.microsoft.com/office/drawing/2014/main" id="{3B80CD3C-F3EB-86BE-9402-CCA53F62F2A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726391" y="5863719"/>
              <a:ext cx="777669" cy="777669"/>
            </a:xfrm>
            <a:prstGeom prst="rect">
              <a:avLst/>
            </a:prstGeom>
          </p:spPr>
        </p:pic>
        <p:pic>
          <p:nvPicPr>
            <p:cNvPr id="6" name="Picture 2" descr="Slovenská poľnohospodárska univerzita v Nitre">
              <a:extLst>
                <a:ext uri="{FF2B5EF4-FFF2-40B4-BE49-F238E27FC236}">
                  <a16:creationId xmlns:a16="http://schemas.microsoft.com/office/drawing/2014/main" id="{18C12442-9888-DF01-0D04-E54CFC51996F}"/>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3589235" y="5963498"/>
              <a:ext cx="1128044" cy="5044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a:extLst>
                <a:ext uri="{FF2B5EF4-FFF2-40B4-BE49-F238E27FC236}">
                  <a16:creationId xmlns:a16="http://schemas.microsoft.com/office/drawing/2014/main" id="{A12653CD-F652-4955-2DF8-1F145D48746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717279" y="5963498"/>
              <a:ext cx="968299" cy="5044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2C24E57-7917-345F-39EB-C946DC59954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685578" y="5945929"/>
              <a:ext cx="1156727" cy="564513"/>
            </a:xfrm>
            <a:prstGeom prst="rect">
              <a:avLst/>
            </a:prstGeom>
          </p:spPr>
        </p:pic>
        <p:pic>
          <p:nvPicPr>
            <p:cNvPr id="10" name="Picture 9" descr="AIFED - Formación, cultura y empleo en Granada">
              <a:extLst>
                <a:ext uri="{FF2B5EF4-FFF2-40B4-BE49-F238E27FC236}">
                  <a16:creationId xmlns:a16="http://schemas.microsoft.com/office/drawing/2014/main" id="{2A4BD905-BF5D-7F6B-DC78-E8B21C77798A}"/>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98797" y="5968999"/>
              <a:ext cx="1521023" cy="523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DE1F00A-E68C-4D66-6740-C74D4C1A96A7}"/>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8566511" y="5945929"/>
              <a:ext cx="149902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yzygia Foundation">
              <a:extLst>
                <a:ext uri="{FF2B5EF4-FFF2-40B4-BE49-F238E27FC236}">
                  <a16:creationId xmlns:a16="http://schemas.microsoft.com/office/drawing/2014/main" id="{641A6490-CDF8-6265-0143-32A2FCE4E69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606409" y="6252553"/>
              <a:ext cx="1419225" cy="2822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95315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838200" y="1825625"/>
            <a:ext cx="10515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825469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9A5AF-6B5C-45A1-1FB8-4A10DD953421}"/>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A2934F81-DBED-D029-6E7C-3D5CABBBADDC}"/>
              </a:ext>
            </a:extLst>
          </p:cNvPr>
          <p:cNvSpPr>
            <a:spLocks noGrp="1"/>
          </p:cNvSpPr>
          <p:nvPr>
            <p:ph sz="half" idx="1"/>
          </p:nvPr>
        </p:nvSpPr>
        <p:spPr>
          <a:xfrm>
            <a:off x="838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C5638265-EBB0-3D3D-9D43-884490BB6BFF}"/>
              </a:ext>
            </a:extLst>
          </p:cNvPr>
          <p:cNvSpPr>
            <a:spLocks noGrp="1"/>
          </p:cNvSpPr>
          <p:nvPr>
            <p:ph sz="half" idx="2"/>
          </p:nvPr>
        </p:nvSpPr>
        <p:spPr>
          <a:xfrm>
            <a:off x="6172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2258913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8C846-E56F-F8FB-0E8F-A31A7468DDDE}"/>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90B3C3E5-B332-4C8D-1855-3683A3B0BD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45C6FA8-FA26-3E40-B51A-408606C86B1B}"/>
              </a:ext>
            </a:extLst>
          </p:cNvPr>
          <p:cNvSpPr>
            <a:spLocks noGrp="1"/>
          </p:cNvSpPr>
          <p:nvPr>
            <p:ph sz="half" idx="2"/>
          </p:nvPr>
        </p:nvSpPr>
        <p:spPr>
          <a:xfrm>
            <a:off x="839788" y="2505075"/>
            <a:ext cx="5157787"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E7C2DF9D-F767-5C94-962C-3CF6C7055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EC0FAD3-A546-E6B0-38BF-42F7D495FABC}"/>
              </a:ext>
            </a:extLst>
          </p:cNvPr>
          <p:cNvSpPr>
            <a:spLocks noGrp="1"/>
          </p:cNvSpPr>
          <p:nvPr>
            <p:ph sz="quarter" idx="4"/>
          </p:nvPr>
        </p:nvSpPr>
        <p:spPr>
          <a:xfrm>
            <a:off x="6172200" y="2505075"/>
            <a:ext cx="5183188"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29043388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72F59-F218-5327-C4EF-72E2A4FCF888}"/>
              </a:ext>
            </a:extLst>
          </p:cNvPr>
          <p:cNvSpPr>
            <a:spLocks noGrp="1"/>
          </p:cNvSpPr>
          <p:nvPr>
            <p:ph type="title"/>
          </p:nvPr>
        </p:nvSpPr>
        <p:spPr/>
        <p:txBody>
          <a:bodyPr/>
          <a:lstStyle/>
          <a:p>
            <a:r>
              <a:rPr lang="sk-SK"/>
              <a:t>Kliknutím upravte štýl predlohy nadpisu</a:t>
            </a:r>
            <a:endParaRPr lang="en-GB"/>
          </a:p>
        </p:txBody>
      </p:sp>
    </p:spTree>
    <p:extLst>
      <p:ext uri="{BB962C8B-B14F-4D97-AF65-F5344CB8AC3E}">
        <p14:creationId xmlns:p14="http://schemas.microsoft.com/office/powerpoint/2010/main" val="3021884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694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ADE84-A388-6F43-AFAD-7528401AFE68}"/>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BAF78B52-C79A-364E-5463-982013600E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4CE83CC-671E-EFDC-C9A9-6CCBF69C33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F43C211-1AC3-84DD-C901-99A28F2BD4CE}"/>
              </a:ext>
            </a:extLst>
          </p:cNvPr>
          <p:cNvSpPr>
            <a:spLocks noGrp="1"/>
          </p:cNvSpPr>
          <p:nvPr>
            <p:ph type="dt" sz="half" idx="10"/>
          </p:nvPr>
        </p:nvSpPr>
        <p:spPr>
          <a:xfrm>
            <a:off x="838200" y="6356350"/>
            <a:ext cx="2743200" cy="365125"/>
          </a:xfrm>
          <a:prstGeom prst="rect">
            <a:avLst/>
          </a:prstGeom>
        </p:spPr>
        <p:txBody>
          <a:bodyPr/>
          <a:lstStyle/>
          <a:p>
            <a:fld id="{4496294D-597E-4D2E-B81B-892A1B613257}" type="datetimeFigureOut">
              <a:rPr lang="en-GB" smtClean="0"/>
              <a:t>20/10/2024</a:t>
            </a:fld>
            <a:endParaRPr lang="en-GB"/>
          </a:p>
        </p:txBody>
      </p:sp>
      <p:sp>
        <p:nvSpPr>
          <p:cNvPr id="6" name="Zástupný objekt pre pätu 5">
            <a:extLst>
              <a:ext uri="{FF2B5EF4-FFF2-40B4-BE49-F238E27FC236}">
                <a16:creationId xmlns:a16="http://schemas.microsoft.com/office/drawing/2014/main" id="{E03E3DD7-BA70-7A80-32A5-EB6BAE383A3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10A07A8C-A254-726C-9379-8A4DE7BAE1C9}"/>
              </a:ext>
            </a:extLst>
          </p:cNvPr>
          <p:cNvSpPr>
            <a:spLocks noGrp="1"/>
          </p:cNvSpPr>
          <p:nvPr>
            <p:ph type="sldNum" sz="quarter" idx="12"/>
          </p:nvPr>
        </p:nvSpPr>
        <p:spPr>
          <a:xfrm>
            <a:off x="8610600" y="6356350"/>
            <a:ext cx="2743200" cy="365125"/>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1334928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AC654-9A4C-0448-6D60-6854DC5DBE6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AA0CA434-3E6A-3418-B3A1-7E85F3850F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A9B75E2C-1313-E597-88F4-96D86DE60D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B6673DD-A6C5-ACEB-66D7-91C0DF780A4F}"/>
              </a:ext>
            </a:extLst>
          </p:cNvPr>
          <p:cNvSpPr>
            <a:spLocks noGrp="1"/>
          </p:cNvSpPr>
          <p:nvPr>
            <p:ph type="dt" sz="half" idx="10"/>
          </p:nvPr>
        </p:nvSpPr>
        <p:spPr>
          <a:xfrm>
            <a:off x="838200" y="6356350"/>
            <a:ext cx="2743200" cy="365125"/>
          </a:xfrm>
          <a:prstGeom prst="rect">
            <a:avLst/>
          </a:prstGeom>
        </p:spPr>
        <p:txBody>
          <a:bodyPr/>
          <a:lstStyle/>
          <a:p>
            <a:fld id="{4496294D-597E-4D2E-B81B-892A1B613257}" type="datetimeFigureOut">
              <a:rPr lang="en-GB" smtClean="0"/>
              <a:t>20/10/2024</a:t>
            </a:fld>
            <a:endParaRPr lang="en-GB"/>
          </a:p>
        </p:txBody>
      </p:sp>
      <p:sp>
        <p:nvSpPr>
          <p:cNvPr id="6" name="Zástupný objekt pre pätu 5">
            <a:extLst>
              <a:ext uri="{FF2B5EF4-FFF2-40B4-BE49-F238E27FC236}">
                <a16:creationId xmlns:a16="http://schemas.microsoft.com/office/drawing/2014/main" id="{FA584A9D-DD98-B05B-9E09-EBCDE5E3C57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0F59585D-B970-3926-0CF9-FFE5242416B5}"/>
              </a:ext>
            </a:extLst>
          </p:cNvPr>
          <p:cNvSpPr>
            <a:spLocks noGrp="1"/>
          </p:cNvSpPr>
          <p:nvPr>
            <p:ph type="sldNum" sz="quarter" idx="12"/>
          </p:nvPr>
        </p:nvSpPr>
        <p:spPr>
          <a:xfrm>
            <a:off x="8610600" y="6356350"/>
            <a:ext cx="2743200" cy="365125"/>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3056082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6B0CE8-2E64-20E2-832A-F8B4240C9547}"/>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7403BEFD-AF56-EA58-F6FE-88659F67F9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4804560F-FB85-BE2A-77D1-BBDB65705310}"/>
              </a:ext>
            </a:extLst>
          </p:cNvPr>
          <p:cNvSpPr>
            <a:spLocks noGrp="1"/>
          </p:cNvSpPr>
          <p:nvPr>
            <p:ph type="dt" sz="half" idx="10"/>
          </p:nvPr>
        </p:nvSpPr>
        <p:spPr/>
        <p:txBody>
          <a:bodyPr/>
          <a:lstStyle/>
          <a:p>
            <a:fld id="{88569F9E-8D34-42E7-83D8-6690845F3D31}" type="datetimeFigureOut">
              <a:rPr lang="en-GB" smtClean="0"/>
              <a:t>20/10/2024</a:t>
            </a:fld>
            <a:endParaRPr lang="en-GB"/>
          </a:p>
        </p:txBody>
      </p:sp>
      <p:sp>
        <p:nvSpPr>
          <p:cNvPr id="5" name="Zástupný objekt pre pätu 4">
            <a:extLst>
              <a:ext uri="{FF2B5EF4-FFF2-40B4-BE49-F238E27FC236}">
                <a16:creationId xmlns:a16="http://schemas.microsoft.com/office/drawing/2014/main" id="{879DD5F1-F4A3-CC14-2DEE-008C82E0884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1D1B952-F220-D065-D564-0565EB8D3F73}"/>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979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17783A-9DD7-C4E3-AD6B-955872A414C4}"/>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CB196882-70C4-4ACD-A99A-A8958E5A901B}"/>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781A7339-0462-2583-4C7E-AC14D73644B6}"/>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objekt pre dátum 4">
            <a:extLst>
              <a:ext uri="{FF2B5EF4-FFF2-40B4-BE49-F238E27FC236}">
                <a16:creationId xmlns:a16="http://schemas.microsoft.com/office/drawing/2014/main" id="{8BF37404-D5DC-C323-A09F-B9AEE4ADFEA7}"/>
              </a:ext>
            </a:extLst>
          </p:cNvPr>
          <p:cNvSpPr>
            <a:spLocks noGrp="1"/>
          </p:cNvSpPr>
          <p:nvPr>
            <p:ph type="dt" sz="half" idx="10"/>
          </p:nvPr>
        </p:nvSpPr>
        <p:spPr/>
        <p:txBody>
          <a:bodyPr/>
          <a:lstStyle/>
          <a:p>
            <a:fld id="{88569F9E-8D34-42E7-83D8-6690845F3D31}" type="datetimeFigureOut">
              <a:rPr lang="en-GB" smtClean="0"/>
              <a:t>20/10/2024</a:t>
            </a:fld>
            <a:endParaRPr lang="en-GB"/>
          </a:p>
        </p:txBody>
      </p:sp>
      <p:sp>
        <p:nvSpPr>
          <p:cNvPr id="6" name="Zástupný objekt pre pätu 5">
            <a:extLst>
              <a:ext uri="{FF2B5EF4-FFF2-40B4-BE49-F238E27FC236}">
                <a16:creationId xmlns:a16="http://schemas.microsoft.com/office/drawing/2014/main" id="{A60DFDEC-94C8-D2B9-E4C1-B4157BA57150}"/>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BD7F664F-EF37-8273-B7D4-651E4C5ADB62}"/>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336032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2095AE-6105-78F1-2060-8904479B9A5C}"/>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4F27CB3D-08A6-28E6-E5CC-6CA3B8E4A0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0DB46130-0E02-6AEE-8C22-7CF94ABDC08C}"/>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8CD71381-3FFB-E053-BBC6-8F51278DF7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59012D81-F5D8-0EA8-51F4-E62D77887964}"/>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7" name="Zástupný objekt pre dátum 6">
            <a:extLst>
              <a:ext uri="{FF2B5EF4-FFF2-40B4-BE49-F238E27FC236}">
                <a16:creationId xmlns:a16="http://schemas.microsoft.com/office/drawing/2014/main" id="{24F99924-393C-4DAC-A1A5-FAF5F76C0C63}"/>
              </a:ext>
            </a:extLst>
          </p:cNvPr>
          <p:cNvSpPr>
            <a:spLocks noGrp="1"/>
          </p:cNvSpPr>
          <p:nvPr>
            <p:ph type="dt" sz="half" idx="10"/>
          </p:nvPr>
        </p:nvSpPr>
        <p:spPr/>
        <p:txBody>
          <a:bodyPr/>
          <a:lstStyle/>
          <a:p>
            <a:fld id="{88569F9E-8D34-42E7-83D8-6690845F3D31}" type="datetimeFigureOut">
              <a:rPr lang="en-GB" smtClean="0"/>
              <a:t>20/10/2024</a:t>
            </a:fld>
            <a:endParaRPr lang="en-GB"/>
          </a:p>
        </p:txBody>
      </p:sp>
      <p:sp>
        <p:nvSpPr>
          <p:cNvPr id="8" name="Zástupný objekt pre pätu 7">
            <a:extLst>
              <a:ext uri="{FF2B5EF4-FFF2-40B4-BE49-F238E27FC236}">
                <a16:creationId xmlns:a16="http://schemas.microsoft.com/office/drawing/2014/main" id="{41B93AAC-DCAF-03F5-9D41-8F23D86E7220}"/>
              </a:ext>
            </a:extLst>
          </p:cNvPr>
          <p:cNvSpPr>
            <a:spLocks noGrp="1"/>
          </p:cNvSpPr>
          <p:nvPr>
            <p:ph type="ftr" sz="quarter" idx="11"/>
          </p:nvPr>
        </p:nvSpPr>
        <p:spPr/>
        <p:txBody>
          <a:bodyPr/>
          <a:lstStyle/>
          <a:p>
            <a:endParaRPr lang="en-GB"/>
          </a:p>
        </p:txBody>
      </p:sp>
      <p:sp>
        <p:nvSpPr>
          <p:cNvPr id="9" name="Zástupný objekt pre číslo snímky 8">
            <a:extLst>
              <a:ext uri="{FF2B5EF4-FFF2-40B4-BE49-F238E27FC236}">
                <a16:creationId xmlns:a16="http://schemas.microsoft.com/office/drawing/2014/main" id="{ADAFA6F0-510F-667C-5B1E-71A07DAC2DB0}"/>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514406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C0A2C3-1309-E39C-F52B-6F173933706D}"/>
              </a:ext>
            </a:extLst>
          </p:cNvPr>
          <p:cNvSpPr>
            <a:spLocks noGrp="1"/>
          </p:cNvSpPr>
          <p:nvPr>
            <p:ph type="title"/>
          </p:nvPr>
        </p:nvSpPr>
        <p:spPr/>
        <p:txBody>
          <a:bodyPr/>
          <a:lstStyle/>
          <a:p>
            <a:r>
              <a:rPr lang="sk-SK"/>
              <a:t>Kliknutím upravte štýl predlohy nadpisu</a:t>
            </a:r>
            <a:endParaRPr lang="en-GB"/>
          </a:p>
        </p:txBody>
      </p:sp>
      <p:sp>
        <p:nvSpPr>
          <p:cNvPr id="3" name="Zástupný objekt pre dátum 2">
            <a:extLst>
              <a:ext uri="{FF2B5EF4-FFF2-40B4-BE49-F238E27FC236}">
                <a16:creationId xmlns:a16="http://schemas.microsoft.com/office/drawing/2014/main" id="{1AC30078-893E-AD52-6A11-5FEF4FC0DAB9}"/>
              </a:ext>
            </a:extLst>
          </p:cNvPr>
          <p:cNvSpPr>
            <a:spLocks noGrp="1"/>
          </p:cNvSpPr>
          <p:nvPr>
            <p:ph type="dt" sz="half" idx="10"/>
          </p:nvPr>
        </p:nvSpPr>
        <p:spPr/>
        <p:txBody>
          <a:bodyPr/>
          <a:lstStyle/>
          <a:p>
            <a:fld id="{88569F9E-8D34-42E7-83D8-6690845F3D31}" type="datetimeFigureOut">
              <a:rPr lang="en-GB" smtClean="0"/>
              <a:t>20/10/2024</a:t>
            </a:fld>
            <a:endParaRPr lang="en-GB"/>
          </a:p>
        </p:txBody>
      </p:sp>
      <p:sp>
        <p:nvSpPr>
          <p:cNvPr id="4" name="Zástupný objekt pre pätu 3">
            <a:extLst>
              <a:ext uri="{FF2B5EF4-FFF2-40B4-BE49-F238E27FC236}">
                <a16:creationId xmlns:a16="http://schemas.microsoft.com/office/drawing/2014/main" id="{537525CC-0C41-2557-55A4-68EED4C47603}"/>
              </a:ext>
            </a:extLst>
          </p:cNvPr>
          <p:cNvSpPr>
            <a:spLocks noGrp="1"/>
          </p:cNvSpPr>
          <p:nvPr>
            <p:ph type="ftr" sz="quarter" idx="11"/>
          </p:nvPr>
        </p:nvSpPr>
        <p:spPr/>
        <p:txBody>
          <a:bodyPr/>
          <a:lstStyle/>
          <a:p>
            <a:endParaRPr lang="en-GB"/>
          </a:p>
        </p:txBody>
      </p:sp>
      <p:sp>
        <p:nvSpPr>
          <p:cNvPr id="5" name="Zástupný objekt pre číslo snímky 4">
            <a:extLst>
              <a:ext uri="{FF2B5EF4-FFF2-40B4-BE49-F238E27FC236}">
                <a16:creationId xmlns:a16="http://schemas.microsoft.com/office/drawing/2014/main" id="{CE560D30-9DB0-99C5-87F3-B1D925337AE1}"/>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445338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3BDD5FA-2881-49E7-32CF-BBAA7809807E}"/>
              </a:ext>
            </a:extLst>
          </p:cNvPr>
          <p:cNvSpPr>
            <a:spLocks noGrp="1"/>
          </p:cNvSpPr>
          <p:nvPr>
            <p:ph type="dt" sz="half" idx="10"/>
          </p:nvPr>
        </p:nvSpPr>
        <p:spPr/>
        <p:txBody>
          <a:bodyPr/>
          <a:lstStyle/>
          <a:p>
            <a:fld id="{88569F9E-8D34-42E7-83D8-6690845F3D31}" type="datetimeFigureOut">
              <a:rPr lang="en-GB" smtClean="0"/>
              <a:t>20/10/2024</a:t>
            </a:fld>
            <a:endParaRPr lang="en-GB"/>
          </a:p>
        </p:txBody>
      </p:sp>
      <p:sp>
        <p:nvSpPr>
          <p:cNvPr id="3" name="Zástupný objekt pre pätu 2">
            <a:extLst>
              <a:ext uri="{FF2B5EF4-FFF2-40B4-BE49-F238E27FC236}">
                <a16:creationId xmlns:a16="http://schemas.microsoft.com/office/drawing/2014/main" id="{ED61BAD6-A65B-B251-190E-92B81AB3FA52}"/>
              </a:ext>
            </a:extLst>
          </p:cNvPr>
          <p:cNvSpPr>
            <a:spLocks noGrp="1"/>
          </p:cNvSpPr>
          <p:nvPr>
            <p:ph type="ftr" sz="quarter" idx="11"/>
          </p:nvPr>
        </p:nvSpPr>
        <p:spPr/>
        <p:txBody>
          <a:bodyPr/>
          <a:lstStyle/>
          <a:p>
            <a:endParaRPr lang="en-GB"/>
          </a:p>
        </p:txBody>
      </p:sp>
      <p:sp>
        <p:nvSpPr>
          <p:cNvPr id="4" name="Zástupný objekt pre číslo snímky 3">
            <a:extLst>
              <a:ext uri="{FF2B5EF4-FFF2-40B4-BE49-F238E27FC236}">
                <a16:creationId xmlns:a16="http://schemas.microsoft.com/office/drawing/2014/main" id="{5E5516A2-91C1-AB87-9BDF-6B1A2FE1FEAB}"/>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766611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0C7403-C4AC-48AE-104C-45479F92A5DA}"/>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D8A191FF-4646-6976-D6FD-30BAA8F72F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1649CDB-6516-E7BA-D5C3-58CA39612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194459A4-AA2C-F367-03E2-3BE4AD0EADE1}"/>
              </a:ext>
            </a:extLst>
          </p:cNvPr>
          <p:cNvSpPr>
            <a:spLocks noGrp="1"/>
          </p:cNvSpPr>
          <p:nvPr>
            <p:ph type="dt" sz="half" idx="10"/>
          </p:nvPr>
        </p:nvSpPr>
        <p:spPr/>
        <p:txBody>
          <a:bodyPr/>
          <a:lstStyle/>
          <a:p>
            <a:fld id="{88569F9E-8D34-42E7-83D8-6690845F3D31}" type="datetimeFigureOut">
              <a:rPr lang="en-GB" smtClean="0"/>
              <a:t>20/10/2024</a:t>
            </a:fld>
            <a:endParaRPr lang="en-GB"/>
          </a:p>
        </p:txBody>
      </p:sp>
      <p:sp>
        <p:nvSpPr>
          <p:cNvPr id="6" name="Zástupný objekt pre pätu 5">
            <a:extLst>
              <a:ext uri="{FF2B5EF4-FFF2-40B4-BE49-F238E27FC236}">
                <a16:creationId xmlns:a16="http://schemas.microsoft.com/office/drawing/2014/main" id="{41A283D1-CD37-D4F4-A8C6-7187D5965561}"/>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3D0C99CC-FC99-29D9-25D6-E4D14C8F0405}"/>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278900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2BFC1D-6001-1628-80DF-CBAA82218FB0}"/>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F8847F74-7C77-2C3E-F740-A0DF1FC5EA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8A4A6D59-03F3-C812-9A2F-011C968992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B2B43DE7-CCBF-0444-DF50-5F5473C1D8E2}"/>
              </a:ext>
            </a:extLst>
          </p:cNvPr>
          <p:cNvSpPr>
            <a:spLocks noGrp="1"/>
          </p:cNvSpPr>
          <p:nvPr>
            <p:ph type="dt" sz="half" idx="10"/>
          </p:nvPr>
        </p:nvSpPr>
        <p:spPr/>
        <p:txBody>
          <a:bodyPr/>
          <a:lstStyle/>
          <a:p>
            <a:fld id="{88569F9E-8D34-42E7-83D8-6690845F3D31}" type="datetimeFigureOut">
              <a:rPr lang="en-GB" smtClean="0"/>
              <a:t>20/10/2024</a:t>
            </a:fld>
            <a:endParaRPr lang="en-GB"/>
          </a:p>
        </p:txBody>
      </p:sp>
      <p:sp>
        <p:nvSpPr>
          <p:cNvPr id="6" name="Zástupný objekt pre pätu 5">
            <a:extLst>
              <a:ext uri="{FF2B5EF4-FFF2-40B4-BE49-F238E27FC236}">
                <a16:creationId xmlns:a16="http://schemas.microsoft.com/office/drawing/2014/main" id="{F6FE0941-5A87-5E9D-639F-52D6B29BE7F3}"/>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2F3772BF-F857-3376-45C2-8C5939BB011A}"/>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636776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062644E8-10B5-CE49-6891-911654D2B1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BE9D2063-3934-78F3-5D1C-633EC0F069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BD50C04B-C414-807B-F073-844A86F45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569F9E-8D34-42E7-83D8-6690845F3D31}" type="datetimeFigureOut">
              <a:rPr lang="en-GB" smtClean="0"/>
              <a:t>20/10/2024</a:t>
            </a:fld>
            <a:endParaRPr lang="en-GB"/>
          </a:p>
        </p:txBody>
      </p:sp>
      <p:sp>
        <p:nvSpPr>
          <p:cNvPr id="5" name="Zástupný objekt pre pätu 4">
            <a:extLst>
              <a:ext uri="{FF2B5EF4-FFF2-40B4-BE49-F238E27FC236}">
                <a16:creationId xmlns:a16="http://schemas.microsoft.com/office/drawing/2014/main" id="{3C7083BE-5379-B44F-A80E-0AA6CA3D3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Zástupný objekt pre číslo snímky 5">
            <a:extLst>
              <a:ext uri="{FF2B5EF4-FFF2-40B4-BE49-F238E27FC236}">
                <a16:creationId xmlns:a16="http://schemas.microsoft.com/office/drawing/2014/main" id="{7CF04C7D-6326-DC64-E752-D539A2212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8E33BF-AC80-4C3F-8F8D-6E475268A231}" type="slidenum">
              <a:rPr lang="en-GB" smtClean="0"/>
              <a:t>‹#›</a:t>
            </a:fld>
            <a:endParaRPr lang="en-GB"/>
          </a:p>
        </p:txBody>
      </p:sp>
    </p:spTree>
    <p:extLst>
      <p:ext uri="{BB962C8B-B14F-4D97-AF65-F5344CB8AC3E}">
        <p14:creationId xmlns:p14="http://schemas.microsoft.com/office/powerpoint/2010/main" val="3054174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691116" y="365126"/>
            <a:ext cx="10662684" cy="1058364"/>
          </a:xfrm>
          <a:prstGeom prst="rect">
            <a:avLst/>
          </a:prstGeom>
        </p:spPr>
        <p:txBody>
          <a:bodyPr vert="horz" lIns="91440" tIns="45720" rIns="91440" bIns="45720" rtlCol="0" anchor="ctr">
            <a:normAutofit/>
          </a:bodyPr>
          <a:lstStyle/>
          <a:p>
            <a:r>
              <a:rPr lang="en-GB" noProof="0" dirty="0"/>
              <a:t>Insert title of the slide</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691116" y="1658679"/>
            <a:ext cx="10662684" cy="394467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612149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Clr>
          <a:srgbClr val="FFAA5A"/>
        </a:buClr>
        <a:buFont typeface="Wingdings" panose="05000000000000000000" pitchFamily="2" charset="2"/>
        <a:buChar char="q"/>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691116" y="365126"/>
            <a:ext cx="10662684" cy="1058364"/>
          </a:xfrm>
          <a:prstGeom prst="rect">
            <a:avLst/>
          </a:prstGeom>
        </p:spPr>
        <p:txBody>
          <a:bodyPr vert="horz" lIns="91440" tIns="45720" rIns="91440" bIns="45720" rtlCol="0" anchor="ctr">
            <a:normAutofit/>
          </a:bodyPr>
          <a:lstStyle/>
          <a:p>
            <a:r>
              <a:rPr lang="en-GB" noProof="0" dirty="0"/>
              <a:t>Insert title of the slide</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691116" y="1658679"/>
            <a:ext cx="10662684" cy="394467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397495373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txStyles>
    <p:title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Clr>
          <a:srgbClr val="FFAA5A"/>
        </a:buClr>
        <a:buFont typeface="Wingdings" panose="05000000000000000000" pitchFamily="2" charset="2"/>
        <a:buChar char="q"/>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png"/><Relationship Id="rId7" Type="http://schemas.openxmlformats.org/officeDocument/2006/relationships/image" Target="../media/image7.jpeg"/><Relationship Id="rId12" Type="http://schemas.openxmlformats.org/officeDocument/2006/relationships/hyperlink" Target="https://www.pngall.com/cybersecurity-png/" TargetMode="Externa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0.png"/><Relationship Id="rId5" Type="http://schemas.openxmlformats.org/officeDocument/2006/relationships/image" Target="../media/image5.png"/><Relationship Id="rId10" Type="http://schemas.openxmlformats.org/officeDocument/2006/relationships/image" Target="../media/image19.tiff"/><Relationship Id="rId4" Type="http://schemas.openxmlformats.org/officeDocument/2006/relationships/image" Target="../media/image17.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0DA4-0D12-8E98-5E76-2670E8CE48C7}"/>
              </a:ext>
            </a:extLst>
          </p:cNvPr>
          <p:cNvSpPr>
            <a:spLocks noGrp="1"/>
          </p:cNvSpPr>
          <p:nvPr>
            <p:ph type="title"/>
          </p:nvPr>
        </p:nvSpPr>
        <p:spPr>
          <a:xfrm>
            <a:off x="6269558" y="1583992"/>
            <a:ext cx="5334930" cy="1845007"/>
          </a:xfrm>
        </p:spPr>
        <p:txBody>
          <a:bodyPr vert="horz" lIns="91440" tIns="45720" rIns="91440" bIns="45720" rtlCol="0" anchor="b">
            <a:normAutofit/>
          </a:bodyPr>
          <a:lstStyle/>
          <a:p>
            <a:pPr algn="ctr">
              <a:spcBef>
                <a:spcPts val="1000"/>
              </a:spcBef>
              <a:spcAft>
                <a:spcPts val="600"/>
              </a:spcAft>
              <a:buClr>
                <a:srgbClr val="FFAA5A"/>
              </a:buClr>
            </a:pPr>
            <a:r>
              <a:rPr lang="tr-TR" b="1" dirty="0">
                <a:solidFill>
                  <a:srgbClr val="FFAA5A"/>
                </a:solidFill>
                <a:ea typeface="Cambria" panose="02040503050406030204" pitchFamily="18" charset="0"/>
                <a:cs typeface="Calibri" panose="020F0502020204030204" pitchFamily="34" charset="0"/>
              </a:rPr>
              <a:t>Dijital Güvenlik </a:t>
            </a:r>
            <a:r>
              <a:rPr lang="en-US" b="1" dirty="0">
                <a:solidFill>
                  <a:srgbClr val="FFAA5A"/>
                </a:solidFill>
                <a:ea typeface="Cambria" panose="02040503050406030204" pitchFamily="18" charset="0"/>
                <a:cs typeface="Calibri" panose="020F0502020204030204" pitchFamily="34" charset="0"/>
              </a:rPr>
              <a:t>- </a:t>
            </a:r>
            <a:r>
              <a:rPr lang="tr-TR" b="1" dirty="0">
                <a:solidFill>
                  <a:srgbClr val="FFAA5A"/>
                </a:solidFill>
                <a:ea typeface="Cambria" panose="02040503050406030204" pitchFamily="18" charset="0"/>
                <a:cs typeface="Calibri" panose="020F0502020204030204" pitchFamily="34" charset="0"/>
              </a:rPr>
              <a:t>Sonuç</a:t>
            </a:r>
            <a:endParaRPr lang="tr-TR" b="1" dirty="0">
              <a:solidFill>
                <a:srgbClr val="FFAA5A"/>
              </a:solidFill>
              <a:latin typeface="+mn-lt"/>
              <a:ea typeface="Cambria" panose="02040503050406030204" pitchFamily="18" charset="0"/>
              <a:cs typeface="Calibri" panose="020F0502020204030204" pitchFamily="34" charset="0"/>
            </a:endParaRPr>
          </a:p>
        </p:txBody>
      </p:sp>
      <p:pic>
        <p:nvPicPr>
          <p:cNvPr id="21" name="Obrázok 20">
            <a:extLst>
              <a:ext uri="{FF2B5EF4-FFF2-40B4-BE49-F238E27FC236}">
                <a16:creationId xmlns:a16="http://schemas.microsoft.com/office/drawing/2014/main" id="{E61D75E1-8198-2645-4D4B-679D6C8F82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2658" y="5151053"/>
            <a:ext cx="817175" cy="777669"/>
          </a:xfrm>
          <a:prstGeom prst="rect">
            <a:avLst/>
          </a:prstGeom>
        </p:spPr>
      </p:pic>
      <p:pic>
        <p:nvPicPr>
          <p:cNvPr id="23" name="Picture 2" descr="Slovenská poľnohospodárska univerzita v Nitre">
            <a:extLst>
              <a:ext uri="{FF2B5EF4-FFF2-40B4-BE49-F238E27FC236}">
                <a16:creationId xmlns:a16="http://schemas.microsoft.com/office/drawing/2014/main" id="{D9E315C1-56E0-94ED-8E3D-4E31B72356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6258" y="5272445"/>
            <a:ext cx="118535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5" name="Obrázok 13">
            <a:extLst>
              <a:ext uri="{FF2B5EF4-FFF2-40B4-BE49-F238E27FC236}">
                <a16:creationId xmlns:a16="http://schemas.microsoft.com/office/drawing/2014/main" id="{40BAEEF0-A23E-537C-ECC3-9FDDB55C9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9380" y="5242752"/>
            <a:ext cx="773010" cy="1016004"/>
          </a:xfrm>
          <a:prstGeom prst="rect">
            <a:avLst/>
          </a:prstGeom>
        </p:spPr>
      </p:pic>
      <p:pic>
        <p:nvPicPr>
          <p:cNvPr id="27" name="Picture 12" descr="Logo">
            <a:extLst>
              <a:ext uri="{FF2B5EF4-FFF2-40B4-BE49-F238E27FC236}">
                <a16:creationId xmlns:a16="http://schemas.microsoft.com/office/drawing/2014/main" id="{ED11F0BA-9F73-FE6F-5053-F71F37F41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2390" y="5213414"/>
            <a:ext cx="101749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a:extLst>
              <a:ext uri="{FF2B5EF4-FFF2-40B4-BE49-F238E27FC236}">
                <a16:creationId xmlns:a16="http://schemas.microsoft.com/office/drawing/2014/main" id="{C4695506-135C-179F-2F16-07EA3E816B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5882" y="5208372"/>
            <a:ext cx="1215490" cy="564513"/>
          </a:xfrm>
          <a:prstGeom prst="rect">
            <a:avLst/>
          </a:prstGeom>
        </p:spPr>
      </p:pic>
      <p:pic>
        <p:nvPicPr>
          <p:cNvPr id="30" name="Picture 14" descr="AIFED - Formación, cultura y empleo en Granada">
            <a:extLst>
              <a:ext uri="{FF2B5EF4-FFF2-40B4-BE49-F238E27FC236}">
                <a16:creationId xmlns:a16="http://schemas.microsoft.com/office/drawing/2014/main" id="{32A3AF98-383A-09A5-D166-B79E4C62D5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3099" y="5771248"/>
            <a:ext cx="1598293"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a:extLst>
              <a:ext uri="{FF2B5EF4-FFF2-40B4-BE49-F238E27FC236}">
                <a16:creationId xmlns:a16="http://schemas.microsoft.com/office/drawing/2014/main" id="{1482B195-876D-7188-1B81-D2603F93C96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37023" y="5889422"/>
            <a:ext cx="1575172" cy="228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Syzygia Foundation">
            <a:extLst>
              <a:ext uri="{FF2B5EF4-FFF2-40B4-BE49-F238E27FC236}">
                <a16:creationId xmlns:a16="http://schemas.microsoft.com/office/drawing/2014/main" id="{3B467BFD-9687-53BC-864C-C26209912C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21679" y="5862581"/>
            <a:ext cx="1491323" cy="282282"/>
          </a:xfrm>
          <a:prstGeom prst="rect">
            <a:avLst/>
          </a:prstGeom>
          <a:noFill/>
          <a:extLst>
            <a:ext uri="{909E8E84-426E-40DD-AFC4-6F175D3DCCD1}">
              <a14:hiddenFill xmlns:a14="http://schemas.microsoft.com/office/drawing/2010/main">
                <a:solidFill>
                  <a:srgbClr val="FFFFFF"/>
                </a:solidFill>
              </a14:hiddenFill>
            </a:ext>
          </a:extLst>
        </p:spPr>
      </p:pic>
      <p:pic>
        <p:nvPicPr>
          <p:cNvPr id="35" name="Resim 34">
            <a:extLst>
              <a:ext uri="{FF2B5EF4-FFF2-40B4-BE49-F238E27FC236}">
                <a16:creationId xmlns:a16="http://schemas.microsoft.com/office/drawing/2014/main" id="{DA7794F6-4D2A-6E4F-867F-1437EAE895D1}"/>
              </a:ext>
            </a:extLst>
          </p:cNvPr>
          <p:cNvPicPr>
            <a:picLocks noChangeAspect="1"/>
          </p:cNvPicPr>
          <p:nvPr/>
        </p:nvPicPr>
        <p:blipFill>
          <a:blip r:embed="rId10"/>
          <a:stretch>
            <a:fillRect/>
          </a:stretch>
        </p:blipFill>
        <p:spPr>
          <a:xfrm>
            <a:off x="8158536" y="295534"/>
            <a:ext cx="3576770" cy="664002"/>
          </a:xfrm>
          <a:prstGeom prst="rect">
            <a:avLst/>
          </a:prstGeom>
        </p:spPr>
      </p:pic>
      <p:sp>
        <p:nvSpPr>
          <p:cNvPr id="34" name="Nadpis 1">
            <a:extLst>
              <a:ext uri="{FF2B5EF4-FFF2-40B4-BE49-F238E27FC236}">
                <a16:creationId xmlns:a16="http://schemas.microsoft.com/office/drawing/2014/main" id="{4F9D1F24-4367-4E4E-BE22-FD19E29A850C}"/>
              </a:ext>
            </a:extLst>
          </p:cNvPr>
          <p:cNvSpPr txBox="1">
            <a:spLocks/>
          </p:cNvSpPr>
          <p:nvPr/>
        </p:nvSpPr>
        <p:spPr>
          <a:xfrm>
            <a:off x="7157821" y="3017953"/>
            <a:ext cx="3463858" cy="2336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1200" dirty="0">
                <a:latin typeface="+mn-lt"/>
              </a:rPr>
              <a:t>Dijital Esenlik ve Güvenliği Herkes için Erişilebilir Hale Getirerek Dijital Yılmazlığın İnşası</a:t>
            </a:r>
            <a:br>
              <a:rPr lang="tr-TR" sz="1200" dirty="0">
                <a:latin typeface="+mn-lt"/>
              </a:rPr>
            </a:br>
            <a:r>
              <a:rPr lang="tr-TR" sz="1200" dirty="0">
                <a:latin typeface="+mn-lt"/>
              </a:rPr>
              <a:t>2022-2-SK01-KA220-ADU-000096888</a:t>
            </a:r>
          </a:p>
        </p:txBody>
      </p:sp>
      <p:pic>
        <p:nvPicPr>
          <p:cNvPr id="36" name="Obrázok 2" descr="Obrázok, na ktorom je počítač, animák, chlapec&#10;&#10;Automaticky generovaný popis">
            <a:extLst>
              <a:ext uri="{FF2B5EF4-FFF2-40B4-BE49-F238E27FC236}">
                <a16:creationId xmlns:a16="http://schemas.microsoft.com/office/drawing/2014/main" id="{C202155C-44E1-7C08-0D48-EB765193B4D0}"/>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106297" y="1470012"/>
            <a:ext cx="3755414" cy="3418014"/>
          </a:xfrm>
          <a:prstGeom prst="rect">
            <a:avLst/>
          </a:prstGeom>
        </p:spPr>
      </p:pic>
    </p:spTree>
    <p:extLst>
      <p:ext uri="{BB962C8B-B14F-4D97-AF65-F5344CB8AC3E}">
        <p14:creationId xmlns:p14="http://schemas.microsoft.com/office/powerpoint/2010/main" val="429123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B7B1D-6865-448A-B78C-2DE0407F305B}"/>
              </a:ext>
            </a:extLst>
          </p:cNvPr>
          <p:cNvSpPr>
            <a:spLocks noGrp="1"/>
          </p:cNvSpPr>
          <p:nvPr>
            <p:ph type="title"/>
          </p:nvPr>
        </p:nvSpPr>
        <p:spPr>
          <a:xfrm>
            <a:off x="691116" y="365126"/>
            <a:ext cx="10662684" cy="889516"/>
          </a:xfrm>
        </p:spPr>
        <p:txBody>
          <a:bodyPr>
            <a:noAutofit/>
          </a:bodyPr>
          <a:lstStyle/>
          <a:p>
            <a:r>
              <a:rPr lang="tr-TR" sz="3600" dirty="0">
                <a:latin typeface="Aptos" panose="020B0004020202020204" pitchFamily="34" charset="0"/>
              </a:rPr>
              <a:t>Bölüm</a:t>
            </a:r>
            <a:r>
              <a:rPr lang="en-US" sz="3600" dirty="0">
                <a:latin typeface="Aptos" panose="020B0004020202020204" pitchFamily="34" charset="0"/>
              </a:rPr>
              <a:t> </a:t>
            </a:r>
            <a:r>
              <a:rPr lang="sk-SK" sz="3600" dirty="0">
                <a:latin typeface="Aptos" panose="020B0004020202020204" pitchFamily="34" charset="0"/>
              </a:rPr>
              <a:t>4</a:t>
            </a:r>
            <a:r>
              <a:rPr lang="en-US" sz="3600" dirty="0">
                <a:latin typeface="Aptos" panose="020B0004020202020204" pitchFamily="34" charset="0"/>
              </a:rPr>
              <a:t> </a:t>
            </a:r>
            <a:br>
              <a:rPr lang="en-US" sz="3600" dirty="0">
                <a:latin typeface="Aptos" panose="020B0004020202020204" pitchFamily="34" charset="0"/>
              </a:rPr>
            </a:br>
            <a:r>
              <a:rPr lang="tr-TR" sz="3600" dirty="0">
                <a:solidFill>
                  <a:srgbClr val="FFAA5A"/>
                </a:solidFill>
                <a:latin typeface="Aptos" panose="020B0004020202020204" pitchFamily="34" charset="0"/>
                <a:cs typeface="Calibri" panose="020F0502020204030204" pitchFamily="34" charset="0"/>
              </a:rPr>
              <a:t>İnternet Bankacılığı Güvenliği</a:t>
            </a:r>
            <a:endParaRPr lang="mk-MK" sz="3600" dirty="0">
              <a:solidFill>
                <a:srgbClr val="FFAA5A"/>
              </a:solidFill>
              <a:latin typeface="Aptos" panose="020B0004020202020204" pitchFamily="34" charset="0"/>
              <a:cs typeface="Calibri" panose="020F0502020204030204" pitchFamily="34" charset="0"/>
            </a:endParaRPr>
          </a:p>
        </p:txBody>
      </p:sp>
      <p:graphicFrame>
        <p:nvGraphicFramePr>
          <p:cNvPr id="7172" name="Text Placeholder 2">
            <a:extLst>
              <a:ext uri="{FF2B5EF4-FFF2-40B4-BE49-F238E27FC236}">
                <a16:creationId xmlns:a16="http://schemas.microsoft.com/office/drawing/2014/main" id="{DB11EAB0-C1F6-2E95-F12B-E79F0093BF10}"/>
              </a:ext>
            </a:extLst>
          </p:cNvPr>
          <p:cNvGraphicFramePr/>
          <p:nvPr>
            <p:extLst>
              <p:ext uri="{D42A27DB-BD31-4B8C-83A1-F6EECF244321}">
                <p14:modId xmlns:p14="http://schemas.microsoft.com/office/powerpoint/2010/main" val="4099210978"/>
              </p:ext>
            </p:extLst>
          </p:nvPr>
        </p:nvGraphicFramePr>
        <p:xfrm>
          <a:off x="764658" y="1390652"/>
          <a:ext cx="10662684" cy="4348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8880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2D17F4-D3FA-8ACD-9A80-0D377165199A}"/>
              </a:ext>
            </a:extLst>
          </p:cNvPr>
          <p:cNvSpPr>
            <a:spLocks noGrp="1"/>
          </p:cNvSpPr>
          <p:nvPr>
            <p:ph type="title"/>
          </p:nvPr>
        </p:nvSpPr>
        <p:spPr>
          <a:xfrm>
            <a:off x="635000" y="640823"/>
            <a:ext cx="3418659" cy="5583148"/>
          </a:xfrm>
        </p:spPr>
        <p:txBody>
          <a:bodyPr anchor="ctr">
            <a:normAutofit/>
          </a:bodyPr>
          <a:lstStyle/>
          <a:p>
            <a:r>
              <a:rPr lang="tr-TR" sz="4300" b="1" dirty="0">
                <a:solidFill>
                  <a:srgbClr val="92BAB5"/>
                </a:solidFill>
                <a:latin typeface="Aptos" panose="020B0004020202020204" pitchFamily="34" charset="0"/>
                <a:ea typeface="Cambria" panose="02040503050406030204" pitchFamily="18" charset="0"/>
              </a:rPr>
              <a:t>İnternet Bankacılığı Güvenliği</a:t>
            </a:r>
            <a:br>
              <a:rPr lang="sk-SK" sz="4300" b="1" dirty="0">
                <a:solidFill>
                  <a:srgbClr val="92BAB5"/>
                </a:solidFill>
                <a:latin typeface="Aptos" panose="020B0004020202020204" pitchFamily="34" charset="0"/>
                <a:ea typeface="Cambria" panose="02040503050406030204" pitchFamily="18" charset="0"/>
              </a:rPr>
            </a:br>
            <a:r>
              <a:rPr lang="en-US" b="1" dirty="0">
                <a:solidFill>
                  <a:srgbClr val="FFAA5A"/>
                </a:solidFill>
                <a:latin typeface="+mn-lt"/>
                <a:ea typeface="Cambria" panose="02040503050406030204" pitchFamily="18" charset="0"/>
                <a:cs typeface="Calibri" panose="020F0502020204030204" pitchFamily="34" charset="0"/>
              </a:rPr>
              <a:t>– </a:t>
            </a:r>
            <a:r>
              <a:rPr lang="tr-TR" b="1" dirty="0">
                <a:solidFill>
                  <a:srgbClr val="FFAA5A"/>
                </a:solidFill>
                <a:ea typeface="Cambria" panose="02040503050406030204" pitchFamily="18" charset="0"/>
                <a:cs typeface="Calibri" panose="020F0502020204030204" pitchFamily="34" charset="0"/>
              </a:rPr>
              <a:t>ipuçları ve püf noktalar</a:t>
            </a:r>
            <a:endParaRPr lang="en-US" b="1" dirty="0">
              <a:solidFill>
                <a:srgbClr val="FFAA5A"/>
              </a:solidFill>
              <a:latin typeface="+mn-lt"/>
              <a:ea typeface="Cambria" panose="02040503050406030204" pitchFamily="18" charset="0"/>
              <a:cs typeface="Calibri" panose="020F0502020204030204" pitchFamily="34" charset="0"/>
            </a:endParaRPr>
          </a:p>
        </p:txBody>
      </p:sp>
      <p:sp>
        <p:nvSpPr>
          <p:cNvPr id="2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30550050-F6A8-6D61-F817-CC91C900C6DB}"/>
              </a:ext>
            </a:extLst>
          </p:cNvPr>
          <p:cNvGraphicFramePr>
            <a:graphicFrameLocks noGrp="1"/>
          </p:cNvGraphicFramePr>
          <p:nvPr>
            <p:ph idx="1"/>
            <p:extLst>
              <p:ext uri="{D42A27DB-BD31-4B8C-83A1-F6EECF244321}">
                <p14:modId xmlns:p14="http://schemas.microsoft.com/office/powerpoint/2010/main" val="409022449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678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838200" y="365125"/>
            <a:ext cx="10515600" cy="857885"/>
          </a:xfrm>
        </p:spPr>
        <p:txBody>
          <a:bodyPr>
            <a:noAutofit/>
          </a:bodyPr>
          <a:lstStyle/>
          <a:p>
            <a:r>
              <a:rPr lang="tr-TR" sz="3600" dirty="0">
                <a:latin typeface="Aptos" panose="020B0004020202020204" pitchFamily="34" charset="0"/>
                <a:ea typeface="Cambria"/>
              </a:rPr>
              <a:t>Dijital dayanıklılığımızı artırmak için benimsememiz gereken 10 temel eylem: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524000" y="1438210"/>
            <a:ext cx="9829800" cy="5054665"/>
          </a:xfrm>
        </p:spPr>
        <p:txBody>
          <a:bodyPr vert="horz" lIns="91440" tIns="45720" rIns="91440" bIns="45720" rtlCol="0">
            <a:noAutofit/>
          </a:bodyPr>
          <a:lstStyle/>
          <a:p>
            <a:pPr marL="457200" indent="-457200" algn="just">
              <a:buFont typeface="+mj-lt"/>
              <a:buAutoNum type="arabicParenR"/>
            </a:pPr>
            <a:r>
              <a:rPr lang="tr-TR" sz="1800" b="1" dirty="0">
                <a:latin typeface="Aptos" panose="020B0004020202020204" pitchFamily="34" charset="0"/>
                <a:ea typeface="Cambria"/>
              </a:rPr>
              <a:t>Dijital cihazları kilitli ve güvenli hale getirin.</a:t>
            </a:r>
          </a:p>
          <a:p>
            <a:pPr marL="457200" indent="-457200" algn="just">
              <a:buFont typeface="+mj-lt"/>
              <a:buAutoNum type="arabicParenR"/>
            </a:pPr>
            <a:r>
              <a:rPr lang="tr-TR" sz="1800" b="1" dirty="0">
                <a:latin typeface="Aptos" panose="020B0004020202020204" pitchFamily="34" charset="0"/>
                <a:ea typeface="Cambria"/>
              </a:rPr>
              <a:t>Herhangi bir cihaza ve hesaba erişim için güçlü parolalar oluşturun.</a:t>
            </a:r>
          </a:p>
          <a:p>
            <a:pPr marL="457200" indent="-457200" algn="just">
              <a:buFont typeface="+mj-lt"/>
              <a:buAutoNum type="arabicParenR"/>
            </a:pPr>
            <a:r>
              <a:rPr lang="tr-TR" sz="1800" b="1" dirty="0">
                <a:latin typeface="Aptos" panose="020B0004020202020204" pitchFamily="34" charset="0"/>
                <a:ea typeface="Cambria"/>
              </a:rPr>
              <a:t>Herhangi bir cihaza ve hesaba erişim için iki faktörlü/çok faktörlü kimlik doğrulamayı ayarlayın.</a:t>
            </a:r>
          </a:p>
          <a:p>
            <a:pPr marL="457200" indent="-457200" algn="just">
              <a:buFont typeface="+mj-lt"/>
              <a:buAutoNum type="arabicParenR"/>
            </a:pPr>
            <a:r>
              <a:rPr lang="tr-TR" sz="1800" b="1" dirty="0">
                <a:latin typeface="Aptos" panose="020B0004020202020204" pitchFamily="34" charset="0"/>
                <a:ea typeface="Cambria"/>
              </a:rPr>
              <a:t>Bilinmeyen gönderenleri inceleyin veya filtreleyin - bilinmeyen gönderenlerden gelen mesajlara yanıt vermeyin.</a:t>
            </a:r>
          </a:p>
          <a:p>
            <a:pPr marL="457200" indent="-457200" algn="just">
              <a:buFont typeface="+mj-lt"/>
              <a:buAutoNum type="arabicParenR"/>
            </a:pPr>
            <a:r>
              <a:rPr lang="tr-TR" sz="1800" b="1" dirty="0">
                <a:latin typeface="Aptos" panose="020B0004020202020204" pitchFamily="34" charset="0"/>
                <a:ea typeface="Cambria"/>
              </a:rPr>
              <a:t>Tüm yazılım güncellemelerini gerçekleştirin.</a:t>
            </a:r>
          </a:p>
          <a:p>
            <a:pPr marL="457200" indent="-457200" algn="just">
              <a:buFont typeface="+mj-lt"/>
              <a:buAutoNum type="arabicParenR"/>
            </a:pPr>
            <a:r>
              <a:rPr lang="tr-TR" sz="1800" b="1" dirty="0">
                <a:latin typeface="Aptos" panose="020B0004020202020204" pitchFamily="34" charset="0"/>
                <a:ea typeface="Cambria"/>
              </a:rPr>
              <a:t>Yazılımları ve uygulamaları resmi mağazalardan indirin.</a:t>
            </a:r>
          </a:p>
          <a:p>
            <a:pPr marL="457200" indent="-457200" algn="just">
              <a:buFont typeface="+mj-lt"/>
              <a:buAutoNum type="arabicParenR"/>
            </a:pPr>
            <a:r>
              <a:rPr lang="tr-TR" sz="1800" b="1" dirty="0">
                <a:latin typeface="Aptos" panose="020B0004020202020204" pitchFamily="34" charset="0"/>
                <a:ea typeface="Cambria"/>
              </a:rPr>
              <a:t>Tarayıcının "gizlilik ve güvenlik" ayarlarını kontrol edin.</a:t>
            </a:r>
          </a:p>
          <a:p>
            <a:pPr marL="457200" indent="-457200" algn="just">
              <a:buFont typeface="+mj-lt"/>
              <a:buAutoNum type="arabicParenR"/>
            </a:pPr>
            <a:r>
              <a:rPr lang="tr-TR" sz="1800" b="1" dirty="0">
                <a:latin typeface="Aptos" panose="020B0004020202020204" pitchFamily="34" charset="0"/>
                <a:ea typeface="Cambria"/>
              </a:rPr>
              <a:t>Meşru web sitelerini ziyaret edin - web sitesi güvenliğini kontrol edin.</a:t>
            </a:r>
          </a:p>
          <a:p>
            <a:pPr marL="457200" indent="-457200" algn="just">
              <a:buFont typeface="+mj-lt"/>
              <a:buAutoNum type="arabicParenR"/>
            </a:pPr>
            <a:r>
              <a:rPr lang="tr-TR" sz="1800" b="1" dirty="0">
                <a:latin typeface="Aptos" panose="020B0004020202020204" pitchFamily="34" charset="0"/>
                <a:ea typeface="Cambria"/>
              </a:rPr>
              <a:t>Güvenilir perakendecileri kullanın - popüler veya bilindik web sitelerinden alışveriş yapın.</a:t>
            </a:r>
          </a:p>
          <a:p>
            <a:pPr marL="457200" indent="-457200" algn="just">
              <a:buFont typeface="+mj-lt"/>
              <a:buAutoNum type="arabicParenR"/>
            </a:pPr>
            <a:r>
              <a:rPr lang="tr-TR" sz="1800" b="1" dirty="0">
                <a:latin typeface="Aptos" panose="020B0004020202020204" pitchFamily="34" charset="0"/>
                <a:ea typeface="Cambria"/>
              </a:rPr>
              <a:t>Güvenli internet bağlantılarıyla internet bankacılığını kullanın - halka açık </a:t>
            </a:r>
            <a:r>
              <a:rPr lang="tr-TR" sz="1800" b="1" dirty="0" err="1">
                <a:latin typeface="Aptos" panose="020B0004020202020204" pitchFamily="34" charset="0"/>
                <a:ea typeface="Cambria"/>
              </a:rPr>
              <a:t>wifi</a:t>
            </a:r>
            <a:r>
              <a:rPr lang="tr-TR" sz="1800" b="1" dirty="0">
                <a:latin typeface="Aptos" panose="020B0004020202020204" pitchFamily="34" charset="0"/>
                <a:ea typeface="Cambria"/>
              </a:rPr>
              <a:t> kullanmaktan kaçının.</a:t>
            </a:r>
          </a:p>
        </p:txBody>
      </p:sp>
    </p:spTree>
    <p:extLst>
      <p:ext uri="{BB962C8B-B14F-4D97-AF65-F5344CB8AC3E}">
        <p14:creationId xmlns:p14="http://schemas.microsoft.com/office/powerpoint/2010/main" val="2348543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B7B1D-6865-448A-B78C-2DE0407F305B}"/>
              </a:ext>
            </a:extLst>
          </p:cNvPr>
          <p:cNvSpPr>
            <a:spLocks noGrp="1"/>
          </p:cNvSpPr>
          <p:nvPr>
            <p:ph type="title"/>
          </p:nvPr>
        </p:nvSpPr>
        <p:spPr>
          <a:xfrm>
            <a:off x="691116" y="365126"/>
            <a:ext cx="10662684" cy="889516"/>
          </a:xfrm>
        </p:spPr>
        <p:txBody>
          <a:bodyPr>
            <a:noAutofit/>
          </a:bodyPr>
          <a:lstStyle/>
          <a:p>
            <a:r>
              <a:rPr lang="tr-TR" sz="3600" dirty="0">
                <a:latin typeface="Aptos" panose="020B0004020202020204" pitchFamily="34" charset="0"/>
              </a:rPr>
              <a:t>Önerilen</a:t>
            </a:r>
            <a:r>
              <a:rPr lang="en-US" sz="3600" dirty="0">
                <a:latin typeface="Aptos" panose="020B0004020202020204" pitchFamily="34" charset="0"/>
              </a:rPr>
              <a:t> </a:t>
            </a:r>
            <a:r>
              <a:rPr lang="tr-TR" sz="3600" dirty="0">
                <a:latin typeface="Aptos" panose="020B0004020202020204" pitchFamily="34" charset="0"/>
              </a:rPr>
              <a:t>İpuçları</a:t>
            </a:r>
            <a:r>
              <a:rPr lang="en-US" sz="3600" dirty="0">
                <a:latin typeface="Aptos" panose="020B0004020202020204" pitchFamily="34" charset="0"/>
              </a:rPr>
              <a:t> </a:t>
            </a:r>
            <a:r>
              <a:rPr lang="en-US" sz="3600" dirty="0" err="1">
                <a:latin typeface="Aptos" panose="020B0004020202020204" pitchFamily="34" charset="0"/>
              </a:rPr>
              <a:t>ve</a:t>
            </a:r>
            <a:r>
              <a:rPr lang="en-US" sz="3600" dirty="0">
                <a:latin typeface="Aptos" panose="020B0004020202020204" pitchFamily="34" charset="0"/>
              </a:rPr>
              <a:t> </a:t>
            </a:r>
            <a:r>
              <a:rPr lang="tr-TR" sz="3600" dirty="0">
                <a:latin typeface="Aptos" panose="020B0004020202020204" pitchFamily="34" charset="0"/>
              </a:rPr>
              <a:t>Okumalar</a:t>
            </a:r>
            <a:endParaRPr lang="mk-MK" sz="3600" dirty="0">
              <a:solidFill>
                <a:srgbClr val="FFAA5A"/>
              </a:solidFill>
              <a:latin typeface="Aptos" panose="020B0004020202020204" pitchFamily="34" charset="0"/>
              <a:cs typeface="Calibri" panose="020F0502020204030204" pitchFamily="34" charset="0"/>
            </a:endParaRPr>
          </a:p>
        </p:txBody>
      </p:sp>
      <p:graphicFrame>
        <p:nvGraphicFramePr>
          <p:cNvPr id="7172" name="Text Placeholder 2">
            <a:extLst>
              <a:ext uri="{FF2B5EF4-FFF2-40B4-BE49-F238E27FC236}">
                <a16:creationId xmlns:a16="http://schemas.microsoft.com/office/drawing/2014/main" id="{DB11EAB0-C1F6-2E95-F12B-E79F0093BF10}"/>
              </a:ext>
            </a:extLst>
          </p:cNvPr>
          <p:cNvGraphicFramePr/>
          <p:nvPr>
            <p:extLst>
              <p:ext uri="{D42A27DB-BD31-4B8C-83A1-F6EECF244321}">
                <p14:modId xmlns:p14="http://schemas.microsoft.com/office/powerpoint/2010/main" val="498022414"/>
              </p:ext>
            </p:extLst>
          </p:nvPr>
        </p:nvGraphicFramePr>
        <p:xfrm>
          <a:off x="764658" y="1390652"/>
          <a:ext cx="10662684" cy="5010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7881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12298" y="654051"/>
            <a:ext cx="11567404" cy="56001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spcBef>
                <a:spcPct val="0"/>
              </a:spcBef>
            </a:pPr>
            <a:r>
              <a:rPr lang="tr-TR" sz="1733" b="1" dirty="0">
                <a:solidFill>
                  <a:srgbClr val="92BAB5"/>
                </a:solidFill>
                <a:latin typeface="Aptos" panose="020B0004020202020204" pitchFamily="34" charset="0"/>
                <a:ea typeface="Inter"/>
                <a:cs typeface="Inter"/>
                <a:sym typeface="Inter"/>
              </a:rPr>
              <a:t>Açık Lisans</a:t>
            </a:r>
          </a:p>
          <a:p>
            <a:pPr algn="just">
              <a:spcBef>
                <a:spcPct val="0"/>
              </a:spcBef>
            </a:pPr>
            <a:r>
              <a:rPr lang="tr-TR" sz="1733" dirty="0">
                <a:latin typeface="Aptos" panose="020B0004020202020204" pitchFamily="34" charset="0"/>
                <a:ea typeface="Inter"/>
                <a:cs typeface="Inter"/>
                <a:sym typeface="Inter"/>
              </a:rPr>
              <a:t> </a:t>
            </a:r>
          </a:p>
          <a:p>
            <a:pPr algn="just">
              <a:spcBef>
                <a:spcPct val="0"/>
              </a:spcBef>
            </a:pPr>
            <a:r>
              <a:rPr lang="tr-TR" sz="1733" dirty="0">
                <a:latin typeface="Aptos" panose="020B0004020202020204" pitchFamily="34" charset="0"/>
                <a:ea typeface="Inter"/>
                <a:cs typeface="Inter"/>
                <a:sym typeface="Inter"/>
              </a:rPr>
              <a:t>"Dijital Esenlik ve Güvenliği Herkes için Erişilebilir Hale Getirerek Dijital Yılmazlığın İnşası” (Proje </a:t>
            </a:r>
            <a:r>
              <a:rPr lang="tr-TR" sz="1733" dirty="0" err="1">
                <a:latin typeface="Aptos" panose="020B0004020202020204" pitchFamily="34" charset="0"/>
                <a:ea typeface="Inter"/>
                <a:cs typeface="Inter"/>
                <a:sym typeface="Inter"/>
              </a:rPr>
              <a:t>no</a:t>
            </a:r>
            <a:r>
              <a:rPr lang="tr-TR" sz="1733" dirty="0">
                <a:latin typeface="Aptos" panose="020B0004020202020204" pitchFamily="34" charset="0"/>
                <a:ea typeface="Inter"/>
                <a:cs typeface="Inter"/>
                <a:sym typeface="Inter"/>
              </a:rPr>
              <a:t>: 2022-2-SK01-KA220-ADU000096888) projesi kapsamında hazırlanan bu ürün, Avrupa Komisyonu’nun desteği ile geliştirilmiştir ve yalnızca yazar(</a:t>
            </a:r>
            <a:r>
              <a:rPr lang="tr-TR" sz="1733" dirty="0" err="1">
                <a:latin typeface="Aptos" panose="020B0004020202020204" pitchFamily="34" charset="0"/>
                <a:ea typeface="Inter"/>
                <a:cs typeface="Inter"/>
                <a:sym typeface="Inter"/>
              </a:rPr>
              <a:t>lar</a:t>
            </a:r>
            <a:r>
              <a:rPr lang="tr-TR" sz="1733" dirty="0">
                <a:latin typeface="Aptos" panose="020B0004020202020204" pitchFamily="34" charset="0"/>
                <a:ea typeface="Inter"/>
                <a:cs typeface="Inter"/>
                <a:sym typeface="Inter"/>
              </a:rPr>
              <a:t>)</a:t>
            </a:r>
            <a:r>
              <a:rPr lang="tr-TR" sz="1733" dirty="0" err="1">
                <a:latin typeface="Aptos" panose="020B0004020202020204" pitchFamily="34" charset="0"/>
                <a:ea typeface="Inter"/>
                <a:cs typeface="Inter"/>
                <a:sym typeface="Inter"/>
              </a:rPr>
              <a:t>ının</a:t>
            </a:r>
            <a:r>
              <a:rPr lang="tr-TR" sz="1733" dirty="0">
                <a:latin typeface="Aptos" panose="020B0004020202020204" pitchFamily="34" charset="0"/>
                <a:ea typeface="Inter"/>
                <a:cs typeface="Inter"/>
                <a:sym typeface="Inter"/>
              </a:rPr>
              <a:t> görüşlerini yansıtmaktadır. Avrupa Komisyonu, belgelerin içeriği hakkında sorumlu tutulamaz. </a:t>
            </a:r>
          </a:p>
          <a:p>
            <a:pPr algn="just">
              <a:spcBef>
                <a:spcPct val="0"/>
              </a:spcBef>
            </a:pPr>
            <a:endParaRPr lang="tr-TR" sz="1733" dirty="0">
              <a:latin typeface="Aptos" panose="020B0004020202020204" pitchFamily="34" charset="0"/>
              <a:ea typeface="Inter"/>
              <a:cs typeface="Inter"/>
              <a:sym typeface="Inter"/>
            </a:endParaRPr>
          </a:p>
          <a:p>
            <a:pPr algn="just">
              <a:spcBef>
                <a:spcPct val="0"/>
              </a:spcBef>
            </a:pPr>
            <a:r>
              <a:rPr lang="tr-TR" sz="1733" dirty="0">
                <a:latin typeface="Aptos" panose="020B0004020202020204" pitchFamily="34" charset="0"/>
                <a:ea typeface="Inter"/>
                <a:cs typeface="Inter"/>
                <a:sym typeface="Inter"/>
              </a:rPr>
              <a:t>Bu yayın, CC-BY-NC-SA Creative Commons lisansına sahiptir.</a:t>
            </a:r>
          </a:p>
          <a:p>
            <a:pPr algn="just">
              <a:spcBef>
                <a:spcPct val="0"/>
              </a:spcBef>
            </a:pPr>
            <a:br>
              <a:rPr lang="tr-TR" sz="1733" dirty="0">
                <a:latin typeface="Aptos" panose="020B0004020202020204" pitchFamily="34" charset="0"/>
                <a:ea typeface="Inter"/>
                <a:cs typeface="Inter"/>
                <a:sym typeface="Inter"/>
              </a:rPr>
            </a:br>
            <a:endParaRPr lang="tr-TR" sz="1733" dirty="0">
              <a:latin typeface="Aptos" panose="020B0004020202020204" pitchFamily="34" charset="0"/>
              <a:ea typeface="Inter"/>
              <a:cs typeface="Inter"/>
              <a:sym typeface="Inter"/>
            </a:endParaRPr>
          </a:p>
          <a:p>
            <a:pPr algn="just">
              <a:spcBef>
                <a:spcPct val="0"/>
              </a:spcBef>
            </a:pPr>
            <a:endParaRPr lang="tr-TR" sz="1733" dirty="0">
              <a:latin typeface="Aptos" panose="020B0004020202020204" pitchFamily="34" charset="0"/>
              <a:ea typeface="Inter"/>
              <a:cs typeface="Inter"/>
              <a:sym typeface="Inter"/>
            </a:endParaRPr>
          </a:p>
          <a:p>
            <a:pPr algn="just">
              <a:spcBef>
                <a:spcPct val="0"/>
              </a:spcBef>
              <a:defRPr/>
            </a:pPr>
            <a:r>
              <a:rPr lang="tr-TR" sz="1733" dirty="0">
                <a:latin typeface="Aptos" panose="020B0004020202020204" pitchFamily="34" charset="0"/>
                <a:ea typeface="Inter"/>
              </a:rPr>
              <a:t>Bu lisans, ticari olmayan amaçlar için eserin kopyalanmasına, dağıtılmasına, uyarlanmasına ve işlenmesine izin verir. Eseri kullanırken ve eserden alıntı yaparken:</a:t>
            </a:r>
          </a:p>
          <a:p>
            <a:pPr algn="just">
              <a:spcBef>
                <a:spcPct val="0"/>
              </a:spcBef>
              <a:defRPr/>
            </a:pPr>
            <a:r>
              <a:rPr lang="tr-TR" sz="1733" dirty="0">
                <a:latin typeface="Aptos" panose="020B0004020202020204" pitchFamily="34" charset="0"/>
                <a:ea typeface="Inter"/>
              </a:rPr>
              <a:t>1. uygun atıf yapılmalı, lisans kullanılmalı ve değişiklik yapıldıysa bu belirtilmelidir. Telif hakları, eser sahiplerine ait kalacaktır.</a:t>
            </a:r>
          </a:p>
          <a:p>
            <a:pPr algn="just">
              <a:spcBef>
                <a:spcPct val="0"/>
              </a:spcBef>
              <a:defRPr/>
            </a:pPr>
            <a:r>
              <a:rPr lang="tr-TR" sz="1733" dirty="0">
                <a:latin typeface="Aptos" panose="020B0004020202020204" pitchFamily="34" charset="0"/>
                <a:ea typeface="Inter"/>
              </a:rPr>
              <a:t>2. eser ticari amaçlarla kullanılamaz.</a:t>
            </a:r>
          </a:p>
          <a:p>
            <a:pPr algn="just">
              <a:spcBef>
                <a:spcPct val="0"/>
              </a:spcBef>
              <a:defRPr/>
            </a:pPr>
            <a:r>
              <a:rPr lang="tr-TR" sz="1733" dirty="0">
                <a:latin typeface="Aptos" panose="020B0004020202020204" pitchFamily="34" charset="0"/>
                <a:ea typeface="Inter"/>
              </a:rPr>
              <a:t>3. eseri değiştirdiğinizde, dönüştürdüğünüzde veya işlediğinizde, ortaya çıkan eseri aynı lisansla lisanslamalısınız. </a:t>
            </a:r>
          </a:p>
          <a:p>
            <a:pPr algn="just">
              <a:spcBef>
                <a:spcPct val="0"/>
              </a:spcBef>
              <a:defRPr/>
            </a:pPr>
            <a:endParaRPr lang="tr-TR" sz="1733" b="1" dirty="0">
              <a:solidFill>
                <a:srgbClr val="FFAA5A"/>
              </a:solidFill>
              <a:latin typeface="Aptos" panose="020B0004020202020204" pitchFamily="34" charset="0"/>
              <a:ea typeface="Inter"/>
              <a:cs typeface="Inter"/>
              <a:sym typeface="Inter"/>
            </a:endParaRPr>
          </a:p>
          <a:p>
            <a:pPr algn="just">
              <a:spcBef>
                <a:spcPct val="0"/>
              </a:spcBef>
            </a:pPr>
            <a:r>
              <a:rPr lang="tr-TR" sz="1733" b="1" dirty="0">
                <a:solidFill>
                  <a:srgbClr val="FFAA5A"/>
                </a:solidFill>
                <a:latin typeface="Aptos" panose="020B0004020202020204" pitchFamily="34" charset="0"/>
                <a:ea typeface="Inter"/>
                <a:cs typeface="Inter"/>
                <a:sym typeface="Inter"/>
              </a:rPr>
              <a:t>Sorumluluk Reddi:</a:t>
            </a:r>
          </a:p>
          <a:p>
            <a:pPr algn="just">
              <a:spcBef>
                <a:spcPct val="0"/>
              </a:spcBef>
            </a:pPr>
            <a:r>
              <a:rPr lang="tr-TR" sz="1733" dirty="0">
                <a:latin typeface="Aptos" panose="020B0004020202020204" pitchFamily="34" charset="0"/>
                <a:ea typeface="Inter"/>
              </a:rPr>
              <a:t>Avrupa Birliği tarafından ortak finanse edilmiştir. Ancak ifade edilen görüşler ve fikirler yalnızca yazar(</a:t>
            </a:r>
            <a:r>
              <a:rPr lang="tr-TR" sz="1733" dirty="0" err="1">
                <a:latin typeface="Aptos" panose="020B0004020202020204" pitchFamily="34" charset="0"/>
                <a:ea typeface="Inter"/>
              </a:rPr>
              <a:t>lar</a:t>
            </a:r>
            <a:r>
              <a:rPr lang="tr-TR" sz="1733" dirty="0">
                <a:latin typeface="Aptos" panose="020B0004020202020204" pitchFamily="34" charset="0"/>
                <a:ea typeface="Inter"/>
              </a:rPr>
              <a:t>)a aittir ve Avrupa Birliği veya Avrupa Eğitim ve Kültür Yürütme Ajansı'nın (EACEA) görüşlerini yansıtmaz. Ne Avrupa Birliği ne de EACEA bunlardan sorumlu tutulamaz.</a:t>
            </a:r>
            <a:r>
              <a:rPr lang="tr-TR" sz="1733" dirty="0">
                <a:latin typeface="Aptos" panose="020B0004020202020204" pitchFamily="34" charset="0"/>
                <a:ea typeface="Inter"/>
                <a:cs typeface="Inter"/>
                <a:sym typeface="Inter"/>
              </a:rPr>
              <a:t> </a:t>
            </a:r>
          </a:p>
        </p:txBody>
      </p:sp>
      <p:sp>
        <p:nvSpPr>
          <p:cNvPr id="4" name="Freeform 4"/>
          <p:cNvSpPr/>
          <p:nvPr/>
        </p:nvSpPr>
        <p:spPr>
          <a:xfrm>
            <a:off x="312298" y="2565400"/>
            <a:ext cx="1562748" cy="539148"/>
          </a:xfrm>
          <a:custGeom>
            <a:avLst/>
            <a:gdLst/>
            <a:ahLst/>
            <a:cxnLst/>
            <a:rect l="l" t="t" r="r" b="b"/>
            <a:pathLst>
              <a:path w="2344122" h="808722">
                <a:moveTo>
                  <a:pt x="0" y="0"/>
                </a:moveTo>
                <a:lnTo>
                  <a:pt x="2344122" y="0"/>
                </a:lnTo>
                <a:lnTo>
                  <a:pt x="2344122" y="808722"/>
                </a:lnTo>
                <a:lnTo>
                  <a:pt x="0" y="80872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1301705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6CFDF5-BC02-4A5B-AFDB-9F081A9BDF0A}"/>
              </a:ext>
            </a:extLst>
          </p:cNvPr>
          <p:cNvSpPr>
            <a:spLocks noGrp="1"/>
          </p:cNvSpPr>
          <p:nvPr>
            <p:ph type="title"/>
          </p:nvPr>
        </p:nvSpPr>
        <p:spPr>
          <a:xfrm>
            <a:off x="838200" y="365125"/>
            <a:ext cx="5393361" cy="1325563"/>
          </a:xfrm>
        </p:spPr>
        <p:txBody>
          <a:bodyPr vert="horz" lIns="91440" tIns="45720" rIns="91440" bIns="45720" rtlCol="0" anchor="ctr">
            <a:normAutofit/>
          </a:bodyPr>
          <a:lstStyle/>
          <a:p>
            <a:pPr algn="l"/>
            <a:r>
              <a:rPr lang="tr-TR" sz="4400" dirty="0">
                <a:latin typeface="Aptos" panose="020B0004020202020204" pitchFamily="34" charset="0"/>
                <a:ea typeface="+mj-ea"/>
              </a:rPr>
              <a:t>Dijital Güvenlik</a:t>
            </a:r>
            <a:endParaRPr lang="tr-TR" sz="4400" kern="1200" dirty="0">
              <a:latin typeface="Aptos" panose="020B0004020202020204" pitchFamily="34" charset="0"/>
              <a:ea typeface="+mj-ea"/>
            </a:endParaRPr>
          </a:p>
        </p:txBody>
      </p:sp>
      <p:sp>
        <p:nvSpPr>
          <p:cNvPr id="1033" name="Freeform: Shape 1032">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5D3076-4C7B-4D41-BB08-FFFC7FA25E88}"/>
              </a:ext>
            </a:extLst>
          </p:cNvPr>
          <p:cNvSpPr>
            <a:spLocks noGrp="1"/>
          </p:cNvSpPr>
          <p:nvPr>
            <p:ph type="body" idx="1"/>
          </p:nvPr>
        </p:nvSpPr>
        <p:spPr>
          <a:xfrm>
            <a:off x="642552" y="1825625"/>
            <a:ext cx="5881816" cy="4351338"/>
          </a:xfrm>
        </p:spPr>
        <p:txBody>
          <a:bodyPr vert="horz" lIns="91440" tIns="45720" rIns="91440" bIns="45720" rtlCol="0">
            <a:normAutofit/>
          </a:bodyPr>
          <a:lstStyle/>
          <a:p>
            <a:pPr algn="just"/>
            <a:r>
              <a:rPr lang="tr-TR" dirty="0">
                <a:latin typeface="Aptos" panose="020B0004020202020204" pitchFamily="34" charset="0"/>
                <a:ea typeface="+mn-ea"/>
              </a:rPr>
              <a:t>Çevrimiçi ortamda güvenlik, günümüzün modern dünyasında bireylerin karşılaştığı en büyük sorunlardan biridir.</a:t>
            </a:r>
          </a:p>
          <a:p>
            <a:pPr algn="just"/>
            <a:r>
              <a:rPr lang="tr-TR" dirty="0">
                <a:latin typeface="Aptos" panose="020B0004020202020204" pitchFamily="34" charset="0"/>
                <a:ea typeface="+mn-ea"/>
              </a:rPr>
              <a:t>Kimliğinizi, verilerinizi ve cihazlarınızı korumak hafife alınamayacak kaçınılmaz bir zorluktur.</a:t>
            </a:r>
          </a:p>
        </p:txBody>
      </p:sp>
      <p:sp>
        <p:nvSpPr>
          <p:cNvPr id="1035" name="Oval 1034">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Freeform: Shape 1036">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39" name="Straight Connector 1038">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41" name="Freeform: Shape 1040">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3" name="Freeform: Shape 1042">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5" name="Freeform: Shape 1044">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4" descr="A green lock on a circuit board&#10;&#10;Description automatically generated">
            <a:extLst>
              <a:ext uri="{FF2B5EF4-FFF2-40B4-BE49-F238E27FC236}">
                <a16:creationId xmlns:a16="http://schemas.microsoft.com/office/drawing/2014/main" id="{BDE8FAE4-0C95-C8E4-1A74-DBD9F7BB8843}"/>
              </a:ext>
            </a:extLst>
          </p:cNvPr>
          <p:cNvPicPr>
            <a:picLocks noChangeAspect="1"/>
          </p:cNvPicPr>
          <p:nvPr/>
        </p:nvPicPr>
        <p:blipFill>
          <a:blip r:embed="rId3"/>
          <a:srcRect l="24799" r="25145"/>
          <a:stretch/>
        </p:blipFill>
        <p:spPr>
          <a:xfrm>
            <a:off x="8124970" y="1425255"/>
            <a:ext cx="3113076" cy="3498294"/>
          </a:xfrm>
          <a:prstGeom prst="rect">
            <a:avLst/>
          </a:prstGeom>
        </p:spPr>
      </p:pic>
    </p:spTree>
    <p:extLst>
      <p:ext uri="{BB962C8B-B14F-4D97-AF65-F5344CB8AC3E}">
        <p14:creationId xmlns:p14="http://schemas.microsoft.com/office/powerpoint/2010/main" val="4180243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86834" y="1153572"/>
            <a:ext cx="3200400" cy="4461163"/>
          </a:xfrm>
        </p:spPr>
        <p:txBody>
          <a:bodyPr>
            <a:normAutofit/>
          </a:bodyPr>
          <a:lstStyle/>
          <a:p>
            <a:r>
              <a:rPr lang="tr-TR" dirty="0">
                <a:solidFill>
                  <a:srgbClr val="FFFFFF"/>
                </a:solidFill>
                <a:latin typeface="Aptos" panose="020B0004020202020204" pitchFamily="34" charset="0"/>
                <a:cs typeface="Calibri Light" panose="020F0302020204030204" pitchFamily="34" charset="0"/>
              </a:rPr>
              <a:t>Dijital Güvenlik Modülü</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447308" y="591344"/>
            <a:ext cx="7417032" cy="5695156"/>
          </a:xfrm>
        </p:spPr>
        <p:txBody>
          <a:bodyPr anchor="ctr">
            <a:normAutofit/>
          </a:bodyPr>
          <a:lstStyle/>
          <a:p>
            <a:pPr marL="0" indent="0">
              <a:spcAft>
                <a:spcPts val="600"/>
              </a:spcAft>
              <a:buNone/>
            </a:pPr>
            <a:r>
              <a:rPr lang="tr-TR" sz="3200" dirty="0">
                <a:solidFill>
                  <a:srgbClr val="ED7D31"/>
                </a:solidFill>
                <a:latin typeface="Aptos" panose="020B0004020202020204" pitchFamily="34" charset="0"/>
                <a:cs typeface="Calibri" panose="020F0502020204030204" pitchFamily="34" charset="0"/>
              </a:rPr>
              <a:t>Dijital Güvenlik</a:t>
            </a:r>
            <a:r>
              <a:rPr lang="en-US" sz="3200" dirty="0">
                <a:solidFill>
                  <a:srgbClr val="ED7D31"/>
                </a:solidFill>
                <a:latin typeface="Aptos" panose="020B0004020202020204" pitchFamily="34" charset="0"/>
                <a:cs typeface="Calibri" panose="020F0502020204030204" pitchFamily="34" charset="0"/>
              </a:rPr>
              <a:t> </a:t>
            </a:r>
            <a:r>
              <a:rPr lang="tr-TR" sz="3200" dirty="0">
                <a:latin typeface="Aptos" panose="020B0004020202020204" pitchFamily="34" charset="0"/>
                <a:cs typeface="Calibri" panose="020F0502020204030204" pitchFamily="34" charset="0"/>
              </a:rPr>
              <a:t>Modülünün amacı, yetişkinlere çevrimiçi dünyada sorumlu davranmaları için gereken becerileri kazandırmak ve yetişkinlerin </a:t>
            </a:r>
            <a:r>
              <a:rPr lang="tr-TR" sz="3200" dirty="0">
                <a:solidFill>
                  <a:srgbClr val="ED7D31"/>
                </a:solidFill>
                <a:latin typeface="Aptos" panose="020B0004020202020204" pitchFamily="34" charset="0"/>
                <a:cs typeface="Calibri" panose="020F0502020204030204" pitchFamily="34" charset="0"/>
              </a:rPr>
              <a:t>dijital yılmazlık (dayanıklılık) </a:t>
            </a:r>
            <a:r>
              <a:rPr lang="tr-TR" sz="3200" dirty="0">
                <a:latin typeface="Aptos" panose="020B0004020202020204" pitchFamily="34" charset="0"/>
                <a:cs typeface="Calibri" panose="020F0502020204030204" pitchFamily="34" charset="0"/>
              </a:rPr>
              <a:t>yeteneklerini geliştirmektir</a:t>
            </a:r>
            <a:r>
              <a:rPr lang="en-GB" sz="3200" dirty="0">
                <a:latin typeface="Aptos" panose="020B0004020202020204" pitchFamily="34" charset="0"/>
                <a:cs typeface="Calibri" panose="020F0502020204030204" pitchFamily="34" charset="0"/>
              </a:rPr>
              <a:t>.</a:t>
            </a:r>
            <a:endParaRPr lang="tr-TR" sz="3200" dirty="0">
              <a:latin typeface="Aptos" panose="020B0004020202020204" pitchFamily="34" charset="0"/>
              <a:cs typeface="Calibri" panose="020F0502020204030204" pitchFamily="34" charset="0"/>
            </a:endParaRPr>
          </a:p>
          <a:p>
            <a:pPr marL="0" indent="0">
              <a:spcAft>
                <a:spcPts val="600"/>
              </a:spcAft>
              <a:buNone/>
            </a:pPr>
            <a:r>
              <a:rPr lang="tr-TR" sz="3200" dirty="0">
                <a:latin typeface="Aptos" panose="020B0004020202020204" pitchFamily="34" charset="0"/>
                <a:cs typeface="Calibri" panose="020F0502020204030204" pitchFamily="34" charset="0"/>
              </a:rPr>
              <a:t>Modül içeriği</a:t>
            </a:r>
            <a:r>
              <a:rPr lang="en-GB" sz="3200" dirty="0">
                <a:latin typeface="Aptos" panose="020B0004020202020204" pitchFamily="34" charset="0"/>
                <a:cs typeface="Calibri" panose="020F0502020204030204" pitchFamily="34" charset="0"/>
              </a:rPr>
              <a:t>:</a:t>
            </a:r>
          </a:p>
          <a:p>
            <a:pPr>
              <a:spcAft>
                <a:spcPts val="600"/>
              </a:spcAft>
            </a:pPr>
            <a:r>
              <a:rPr lang="tr-TR" sz="3200" dirty="0">
                <a:latin typeface="Aptos" panose="020B0004020202020204" pitchFamily="34" charset="0"/>
                <a:cs typeface="Calibri" panose="020F0502020204030204" pitchFamily="34" charset="0"/>
              </a:rPr>
              <a:t>Dijital kimlik ve dijital ayak izi</a:t>
            </a:r>
            <a:endParaRPr lang="en-GB" sz="3200" dirty="0">
              <a:latin typeface="Aptos" panose="020B0004020202020204" pitchFamily="34" charset="0"/>
              <a:cs typeface="Calibri" panose="020F0502020204030204" pitchFamily="34" charset="0"/>
            </a:endParaRPr>
          </a:p>
          <a:p>
            <a:pPr>
              <a:spcAft>
                <a:spcPts val="600"/>
              </a:spcAft>
            </a:pPr>
            <a:r>
              <a:rPr lang="tr-TR" sz="3200" dirty="0">
                <a:latin typeface="Aptos" panose="020B0004020202020204" pitchFamily="34" charset="0"/>
                <a:cs typeface="Calibri" panose="020F0502020204030204" pitchFamily="34" charset="0"/>
              </a:rPr>
              <a:t>Dijital güvenlik alışkanlıkları</a:t>
            </a:r>
            <a:endParaRPr lang="en-GB" sz="3200" dirty="0">
              <a:latin typeface="Aptos" panose="020B0004020202020204" pitchFamily="34" charset="0"/>
              <a:cs typeface="Calibri" panose="020F0502020204030204" pitchFamily="34" charset="0"/>
            </a:endParaRPr>
          </a:p>
          <a:p>
            <a:pPr lvl="1">
              <a:spcAft>
                <a:spcPts val="600"/>
              </a:spcAft>
              <a:buFont typeface="Wingdings" pitchFamily="2" charset="2"/>
              <a:buChar char="§"/>
            </a:pPr>
            <a:endParaRPr lang="en-US" sz="3200" dirty="0">
              <a:latin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49289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B7B1D-6865-448A-B78C-2DE0407F305B}"/>
              </a:ext>
            </a:extLst>
          </p:cNvPr>
          <p:cNvSpPr>
            <a:spLocks noGrp="1"/>
          </p:cNvSpPr>
          <p:nvPr>
            <p:ph type="title"/>
          </p:nvPr>
        </p:nvSpPr>
        <p:spPr>
          <a:xfrm>
            <a:off x="691116" y="365126"/>
            <a:ext cx="10662684" cy="889516"/>
          </a:xfrm>
        </p:spPr>
        <p:txBody>
          <a:bodyPr>
            <a:noAutofit/>
          </a:bodyPr>
          <a:lstStyle/>
          <a:p>
            <a:r>
              <a:rPr lang="tr-TR" sz="4000" dirty="0">
                <a:latin typeface="Aptos" panose="020B0004020202020204" pitchFamily="34" charset="0"/>
              </a:rPr>
              <a:t>Bölüm</a:t>
            </a:r>
            <a:r>
              <a:rPr lang="en-US" sz="4000" dirty="0">
                <a:latin typeface="Aptos" panose="020B0004020202020204" pitchFamily="34" charset="0"/>
              </a:rPr>
              <a:t> 1 </a:t>
            </a:r>
            <a:br>
              <a:rPr lang="en-US" sz="4000" dirty="0">
                <a:latin typeface="Aptos" panose="020B0004020202020204" pitchFamily="34" charset="0"/>
              </a:rPr>
            </a:br>
            <a:r>
              <a:rPr lang="tr-TR" sz="4000" dirty="0">
                <a:solidFill>
                  <a:srgbClr val="FFAA5A"/>
                </a:solidFill>
                <a:latin typeface="Aptos" panose="020B0004020202020204" pitchFamily="34" charset="0"/>
                <a:cs typeface="Calibri" panose="020F0502020204030204" pitchFamily="34" charset="0"/>
              </a:rPr>
              <a:t>Dijital Kimlik ve Dijital Ayak İzi</a:t>
            </a:r>
            <a:endParaRPr lang="mk-MK" sz="4000" dirty="0">
              <a:solidFill>
                <a:srgbClr val="FFAA5A"/>
              </a:solidFill>
              <a:latin typeface="Aptos" panose="020B0004020202020204" pitchFamily="34" charset="0"/>
              <a:cs typeface="Calibri" panose="020F0502020204030204" pitchFamily="34" charset="0"/>
            </a:endParaRPr>
          </a:p>
        </p:txBody>
      </p:sp>
      <p:graphicFrame>
        <p:nvGraphicFramePr>
          <p:cNvPr id="7172" name="Text Placeholder 2">
            <a:extLst>
              <a:ext uri="{FF2B5EF4-FFF2-40B4-BE49-F238E27FC236}">
                <a16:creationId xmlns:a16="http://schemas.microsoft.com/office/drawing/2014/main" id="{DB11EAB0-C1F6-2E95-F12B-E79F0093BF10}"/>
              </a:ext>
            </a:extLst>
          </p:cNvPr>
          <p:cNvGraphicFramePr/>
          <p:nvPr>
            <p:extLst>
              <p:ext uri="{D42A27DB-BD31-4B8C-83A1-F6EECF244321}">
                <p14:modId xmlns:p14="http://schemas.microsoft.com/office/powerpoint/2010/main" val="4111007722"/>
              </p:ext>
            </p:extLst>
          </p:nvPr>
        </p:nvGraphicFramePr>
        <p:xfrm>
          <a:off x="764658" y="1390652"/>
          <a:ext cx="10662684" cy="4348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9253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2D17F4-D3FA-8ACD-9A80-0D377165199A}"/>
              </a:ext>
            </a:extLst>
          </p:cNvPr>
          <p:cNvSpPr>
            <a:spLocks noGrp="1"/>
          </p:cNvSpPr>
          <p:nvPr>
            <p:ph type="title"/>
          </p:nvPr>
        </p:nvSpPr>
        <p:spPr>
          <a:xfrm>
            <a:off x="635000" y="640823"/>
            <a:ext cx="3418659" cy="5583148"/>
          </a:xfrm>
        </p:spPr>
        <p:txBody>
          <a:bodyPr anchor="ctr">
            <a:normAutofit/>
          </a:bodyPr>
          <a:lstStyle/>
          <a:p>
            <a:r>
              <a:rPr lang="es-ES" sz="4300" b="1" dirty="0">
                <a:solidFill>
                  <a:srgbClr val="92BAB5"/>
                </a:solidFill>
                <a:latin typeface="Aptos" panose="020B0004020202020204" pitchFamily="34" charset="0"/>
                <a:ea typeface="Cambria" panose="02040503050406030204" pitchFamily="18" charset="0"/>
              </a:rPr>
              <a:t>Dijital Kimlik ve Dijital Ayak İzi</a:t>
            </a:r>
            <a:r>
              <a:rPr lang="en-US" sz="4300" b="1" dirty="0">
                <a:solidFill>
                  <a:srgbClr val="92BAB5"/>
                </a:solidFill>
                <a:latin typeface="Aptos" panose="020B0004020202020204" pitchFamily="34" charset="0"/>
                <a:ea typeface="Cambria" panose="02040503050406030204" pitchFamily="18" charset="0"/>
              </a:rPr>
              <a:t> </a:t>
            </a:r>
            <a:br>
              <a:rPr lang="sk-SK" sz="4300" b="1" dirty="0">
                <a:solidFill>
                  <a:srgbClr val="92BAB5"/>
                </a:solidFill>
                <a:latin typeface="Aptos" panose="020B0004020202020204" pitchFamily="34" charset="0"/>
                <a:ea typeface="Cambria" panose="02040503050406030204" pitchFamily="18" charset="0"/>
              </a:rPr>
            </a:br>
            <a:r>
              <a:rPr lang="en-US" b="1" dirty="0">
                <a:solidFill>
                  <a:srgbClr val="FFAA5A"/>
                </a:solidFill>
                <a:latin typeface="+mn-lt"/>
                <a:ea typeface="Cambria" panose="02040503050406030204" pitchFamily="18" charset="0"/>
                <a:cs typeface="Calibri" panose="020F0502020204030204" pitchFamily="34" charset="0"/>
              </a:rPr>
              <a:t>– </a:t>
            </a:r>
            <a:r>
              <a:rPr lang="tr-TR" b="1" dirty="0">
                <a:solidFill>
                  <a:srgbClr val="FFAA5A"/>
                </a:solidFill>
                <a:latin typeface="+mn-lt"/>
                <a:ea typeface="Cambria" panose="02040503050406030204" pitchFamily="18" charset="0"/>
                <a:cs typeface="Calibri" panose="020F0502020204030204" pitchFamily="34" charset="0"/>
              </a:rPr>
              <a:t>ipuçları ve püf noktalar</a:t>
            </a:r>
          </a:p>
        </p:txBody>
      </p:sp>
      <p:sp>
        <p:nvSpPr>
          <p:cNvPr id="2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30550050-F6A8-6D61-F817-CC91C900C6DB}"/>
              </a:ext>
            </a:extLst>
          </p:cNvPr>
          <p:cNvGraphicFramePr>
            <a:graphicFrameLocks noGrp="1"/>
          </p:cNvGraphicFramePr>
          <p:nvPr>
            <p:ph idx="1"/>
            <p:extLst>
              <p:ext uri="{D42A27DB-BD31-4B8C-83A1-F6EECF244321}">
                <p14:modId xmlns:p14="http://schemas.microsoft.com/office/powerpoint/2010/main" val="2659384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2085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B7B1D-6865-448A-B78C-2DE0407F305B}"/>
              </a:ext>
            </a:extLst>
          </p:cNvPr>
          <p:cNvSpPr>
            <a:spLocks noGrp="1"/>
          </p:cNvSpPr>
          <p:nvPr>
            <p:ph type="title"/>
          </p:nvPr>
        </p:nvSpPr>
        <p:spPr>
          <a:xfrm>
            <a:off x="691116" y="365126"/>
            <a:ext cx="10662684" cy="889516"/>
          </a:xfrm>
        </p:spPr>
        <p:txBody>
          <a:bodyPr>
            <a:noAutofit/>
          </a:bodyPr>
          <a:lstStyle/>
          <a:p>
            <a:r>
              <a:rPr lang="tr-TR" sz="4000" dirty="0">
                <a:latin typeface="Aptos" panose="020B0004020202020204" pitchFamily="34" charset="0"/>
              </a:rPr>
              <a:t>Bölüm</a:t>
            </a:r>
            <a:r>
              <a:rPr lang="en-US" sz="4000" dirty="0">
                <a:latin typeface="Aptos" panose="020B0004020202020204" pitchFamily="34" charset="0"/>
              </a:rPr>
              <a:t> </a:t>
            </a:r>
            <a:r>
              <a:rPr lang="sk-SK" sz="4000" dirty="0">
                <a:latin typeface="Aptos" panose="020B0004020202020204" pitchFamily="34" charset="0"/>
              </a:rPr>
              <a:t>2</a:t>
            </a:r>
            <a:r>
              <a:rPr lang="en-US" sz="4000" dirty="0">
                <a:latin typeface="Aptos" panose="020B0004020202020204" pitchFamily="34" charset="0"/>
              </a:rPr>
              <a:t> </a:t>
            </a:r>
            <a:br>
              <a:rPr lang="en-US" sz="4000" dirty="0">
                <a:latin typeface="Aptos" panose="020B0004020202020204" pitchFamily="34" charset="0"/>
              </a:rPr>
            </a:br>
            <a:r>
              <a:rPr lang="en-US" sz="4000" dirty="0">
                <a:solidFill>
                  <a:srgbClr val="FFAA5A"/>
                </a:solidFill>
                <a:latin typeface="Aptos" panose="020B0004020202020204" pitchFamily="34" charset="0"/>
                <a:cs typeface="Calibri" panose="020F0502020204030204" pitchFamily="34" charset="0"/>
              </a:rPr>
              <a:t>Di</a:t>
            </a:r>
            <a:r>
              <a:rPr lang="tr-TR" sz="4000" dirty="0" err="1">
                <a:solidFill>
                  <a:srgbClr val="FFAA5A"/>
                </a:solidFill>
                <a:latin typeface="Aptos" panose="020B0004020202020204" pitchFamily="34" charset="0"/>
                <a:cs typeface="Calibri" panose="020F0502020204030204" pitchFamily="34" charset="0"/>
              </a:rPr>
              <a:t>jital</a:t>
            </a:r>
            <a:r>
              <a:rPr lang="tr-TR" sz="4000" dirty="0">
                <a:solidFill>
                  <a:srgbClr val="FFAA5A"/>
                </a:solidFill>
                <a:latin typeface="Aptos" panose="020B0004020202020204" pitchFamily="34" charset="0"/>
                <a:cs typeface="Calibri" panose="020F0502020204030204" pitchFamily="34" charset="0"/>
              </a:rPr>
              <a:t> Güvenlik Alışkanlıkları</a:t>
            </a:r>
            <a:endParaRPr lang="mk-MK" sz="4000" dirty="0">
              <a:solidFill>
                <a:srgbClr val="FFAA5A"/>
              </a:solidFill>
              <a:latin typeface="Aptos" panose="020B0004020202020204" pitchFamily="34" charset="0"/>
              <a:cs typeface="Calibri" panose="020F0502020204030204" pitchFamily="34" charset="0"/>
            </a:endParaRPr>
          </a:p>
        </p:txBody>
      </p:sp>
      <p:graphicFrame>
        <p:nvGraphicFramePr>
          <p:cNvPr id="7172" name="Text Placeholder 2">
            <a:extLst>
              <a:ext uri="{FF2B5EF4-FFF2-40B4-BE49-F238E27FC236}">
                <a16:creationId xmlns:a16="http://schemas.microsoft.com/office/drawing/2014/main" id="{DB11EAB0-C1F6-2E95-F12B-E79F0093BF10}"/>
              </a:ext>
            </a:extLst>
          </p:cNvPr>
          <p:cNvGraphicFramePr/>
          <p:nvPr>
            <p:extLst>
              <p:ext uri="{D42A27DB-BD31-4B8C-83A1-F6EECF244321}">
                <p14:modId xmlns:p14="http://schemas.microsoft.com/office/powerpoint/2010/main" val="1339969235"/>
              </p:ext>
            </p:extLst>
          </p:nvPr>
        </p:nvGraphicFramePr>
        <p:xfrm>
          <a:off x="764658" y="1390652"/>
          <a:ext cx="10662684" cy="4348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3821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D17F4-D3FA-8ACD-9A80-0D377165199A}"/>
              </a:ext>
            </a:extLst>
          </p:cNvPr>
          <p:cNvSpPr>
            <a:spLocks noGrp="1"/>
          </p:cNvSpPr>
          <p:nvPr>
            <p:ph type="title"/>
          </p:nvPr>
        </p:nvSpPr>
        <p:spPr>
          <a:xfrm>
            <a:off x="635000" y="640823"/>
            <a:ext cx="3418659" cy="5583148"/>
          </a:xfrm>
        </p:spPr>
        <p:txBody>
          <a:bodyPr anchor="ctr">
            <a:normAutofit/>
          </a:bodyPr>
          <a:lstStyle/>
          <a:p>
            <a:r>
              <a:rPr lang="en-US" sz="4000" dirty="0" err="1">
                <a:latin typeface="Aptos" panose="020B0004020202020204" pitchFamily="34" charset="0"/>
                <a:cs typeface="Calibri" panose="020F0502020204030204" pitchFamily="34" charset="0"/>
              </a:rPr>
              <a:t>Dijital</a:t>
            </a:r>
            <a:r>
              <a:rPr lang="en-US" sz="4000" dirty="0">
                <a:latin typeface="Aptos" panose="020B0004020202020204" pitchFamily="34" charset="0"/>
                <a:cs typeface="Calibri" panose="020F0502020204030204" pitchFamily="34" charset="0"/>
              </a:rPr>
              <a:t> </a:t>
            </a:r>
            <a:r>
              <a:rPr lang="en-US" sz="4000" dirty="0" err="1">
                <a:latin typeface="Aptos" panose="020B0004020202020204" pitchFamily="34" charset="0"/>
                <a:cs typeface="Calibri" panose="020F0502020204030204" pitchFamily="34" charset="0"/>
              </a:rPr>
              <a:t>Güvenlik</a:t>
            </a:r>
            <a:r>
              <a:rPr lang="en-US" sz="4000" dirty="0">
                <a:latin typeface="Aptos" panose="020B0004020202020204" pitchFamily="34" charset="0"/>
                <a:cs typeface="Calibri" panose="020F0502020204030204" pitchFamily="34" charset="0"/>
              </a:rPr>
              <a:t> </a:t>
            </a:r>
            <a:r>
              <a:rPr lang="en-US" sz="4000" dirty="0" err="1">
                <a:latin typeface="Aptos" panose="020B0004020202020204" pitchFamily="34" charset="0"/>
                <a:cs typeface="Calibri" panose="020F0502020204030204" pitchFamily="34" charset="0"/>
              </a:rPr>
              <a:t>Alışkanlıkları</a:t>
            </a:r>
            <a:r>
              <a:rPr lang="en-US" sz="4000" dirty="0">
                <a:latin typeface="Aptos" panose="020B0004020202020204" pitchFamily="34" charset="0"/>
                <a:cs typeface="Calibri" panose="020F0502020204030204" pitchFamily="34" charset="0"/>
              </a:rPr>
              <a:t> </a:t>
            </a:r>
            <a:br>
              <a:rPr lang="sk-SK" sz="4300" b="1" dirty="0">
                <a:solidFill>
                  <a:srgbClr val="92BAB5"/>
                </a:solidFill>
                <a:latin typeface="Aptos" panose="020B0004020202020204" pitchFamily="34" charset="0"/>
              </a:rPr>
            </a:br>
            <a:r>
              <a:rPr lang="en-US" b="1" dirty="0">
                <a:solidFill>
                  <a:srgbClr val="FFAA5A"/>
                </a:solidFill>
                <a:latin typeface="+mn-lt"/>
                <a:ea typeface="Cambria" panose="02040503050406030204" pitchFamily="18" charset="0"/>
                <a:cs typeface="Calibri" panose="020F0502020204030204" pitchFamily="34" charset="0"/>
              </a:rPr>
              <a:t>– </a:t>
            </a:r>
            <a:r>
              <a:rPr lang="en-US" b="1" dirty="0" err="1">
                <a:solidFill>
                  <a:srgbClr val="FFAA5A"/>
                </a:solidFill>
                <a:latin typeface="+mn-lt"/>
                <a:ea typeface="Cambria" panose="02040503050406030204" pitchFamily="18" charset="0"/>
                <a:cs typeface="Calibri" panose="020F0502020204030204" pitchFamily="34" charset="0"/>
              </a:rPr>
              <a:t>ipuçları</a:t>
            </a:r>
            <a:r>
              <a:rPr lang="en-US" b="1" dirty="0">
                <a:solidFill>
                  <a:srgbClr val="FFAA5A"/>
                </a:solidFill>
                <a:latin typeface="+mn-lt"/>
                <a:ea typeface="Cambria" panose="02040503050406030204" pitchFamily="18" charset="0"/>
                <a:cs typeface="Calibri" panose="020F0502020204030204" pitchFamily="34" charset="0"/>
              </a:rPr>
              <a:t> </a:t>
            </a:r>
            <a:r>
              <a:rPr lang="en-US" b="1" dirty="0" err="1">
                <a:solidFill>
                  <a:srgbClr val="FFAA5A"/>
                </a:solidFill>
                <a:latin typeface="+mn-lt"/>
                <a:ea typeface="Cambria" panose="02040503050406030204" pitchFamily="18" charset="0"/>
                <a:cs typeface="Calibri" panose="020F0502020204030204" pitchFamily="34" charset="0"/>
              </a:rPr>
              <a:t>ve</a:t>
            </a:r>
            <a:r>
              <a:rPr lang="en-US" b="1" dirty="0">
                <a:solidFill>
                  <a:srgbClr val="FFAA5A"/>
                </a:solidFill>
                <a:latin typeface="+mn-lt"/>
                <a:ea typeface="Cambria" panose="02040503050406030204" pitchFamily="18" charset="0"/>
                <a:cs typeface="Calibri" panose="020F0502020204030204" pitchFamily="34" charset="0"/>
              </a:rPr>
              <a:t> </a:t>
            </a:r>
            <a:r>
              <a:rPr lang="en-US" b="1" dirty="0" err="1">
                <a:solidFill>
                  <a:srgbClr val="FFAA5A"/>
                </a:solidFill>
                <a:latin typeface="+mn-lt"/>
                <a:ea typeface="Cambria" panose="02040503050406030204" pitchFamily="18" charset="0"/>
                <a:cs typeface="Calibri" panose="020F0502020204030204" pitchFamily="34" charset="0"/>
              </a:rPr>
              <a:t>püf</a:t>
            </a:r>
            <a:r>
              <a:rPr lang="en-US" b="1" dirty="0">
                <a:solidFill>
                  <a:srgbClr val="FFAA5A"/>
                </a:solidFill>
                <a:latin typeface="+mn-lt"/>
                <a:ea typeface="Cambria" panose="02040503050406030204" pitchFamily="18" charset="0"/>
                <a:cs typeface="Calibri" panose="020F0502020204030204" pitchFamily="34" charset="0"/>
              </a:rPr>
              <a:t> </a:t>
            </a:r>
            <a:r>
              <a:rPr lang="en-US" b="1" dirty="0" err="1">
                <a:solidFill>
                  <a:srgbClr val="FFAA5A"/>
                </a:solidFill>
                <a:latin typeface="+mn-lt"/>
                <a:ea typeface="Cambria" panose="02040503050406030204" pitchFamily="18" charset="0"/>
                <a:cs typeface="Calibri" panose="020F0502020204030204" pitchFamily="34" charset="0"/>
              </a:rPr>
              <a:t>noktalar</a:t>
            </a:r>
            <a:endParaRPr lang="en-US" b="1" dirty="0">
              <a:solidFill>
                <a:srgbClr val="FFAA5A"/>
              </a:solidFill>
              <a:latin typeface="+mn-lt"/>
              <a:ea typeface="Cambria" panose="02040503050406030204" pitchFamily="18" charset="0"/>
              <a:cs typeface="Calibri" panose="020F0502020204030204" pitchFamily="34" charset="0"/>
            </a:endParaRPr>
          </a:p>
        </p:txBody>
      </p:sp>
      <p:graphicFrame>
        <p:nvGraphicFramePr>
          <p:cNvPr id="7" name="Content Placeholder 2">
            <a:extLst>
              <a:ext uri="{FF2B5EF4-FFF2-40B4-BE49-F238E27FC236}">
                <a16:creationId xmlns:a16="http://schemas.microsoft.com/office/drawing/2014/main" id="{30550050-F6A8-6D61-F817-CC91C900C6DB}"/>
              </a:ext>
            </a:extLst>
          </p:cNvPr>
          <p:cNvGraphicFramePr>
            <a:graphicFrameLocks noGrp="1"/>
          </p:cNvGraphicFramePr>
          <p:nvPr>
            <p:ph idx="1"/>
            <p:extLst>
              <p:ext uri="{D42A27DB-BD31-4B8C-83A1-F6EECF244321}">
                <p14:modId xmlns:p14="http://schemas.microsoft.com/office/powerpoint/2010/main" val="2016720964"/>
              </p:ext>
            </p:extLst>
          </p:nvPr>
        </p:nvGraphicFramePr>
        <p:xfrm>
          <a:off x="4131970" y="254000"/>
          <a:ext cx="7556054" cy="6349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5454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B7B1D-6865-448A-B78C-2DE0407F305B}"/>
              </a:ext>
            </a:extLst>
          </p:cNvPr>
          <p:cNvSpPr>
            <a:spLocks noGrp="1"/>
          </p:cNvSpPr>
          <p:nvPr>
            <p:ph type="title"/>
          </p:nvPr>
        </p:nvSpPr>
        <p:spPr>
          <a:xfrm>
            <a:off x="691116" y="365126"/>
            <a:ext cx="10662684" cy="889516"/>
          </a:xfrm>
        </p:spPr>
        <p:txBody>
          <a:bodyPr>
            <a:noAutofit/>
          </a:bodyPr>
          <a:lstStyle/>
          <a:p>
            <a:r>
              <a:rPr lang="tr-TR" sz="3600" dirty="0">
                <a:latin typeface="Aptos" panose="020B0004020202020204" pitchFamily="34" charset="0"/>
              </a:rPr>
              <a:t>Bölüm</a:t>
            </a:r>
            <a:r>
              <a:rPr lang="en-US" sz="3600" dirty="0">
                <a:latin typeface="Aptos" panose="020B0004020202020204" pitchFamily="34" charset="0"/>
              </a:rPr>
              <a:t> </a:t>
            </a:r>
            <a:r>
              <a:rPr lang="sk-SK" sz="3600" dirty="0">
                <a:latin typeface="Aptos" panose="020B0004020202020204" pitchFamily="34" charset="0"/>
              </a:rPr>
              <a:t>3</a:t>
            </a:r>
            <a:r>
              <a:rPr lang="en-US" sz="3600" dirty="0">
                <a:latin typeface="Aptos" panose="020B0004020202020204" pitchFamily="34" charset="0"/>
              </a:rPr>
              <a:t> </a:t>
            </a:r>
            <a:br>
              <a:rPr lang="en-US" sz="3600" dirty="0">
                <a:latin typeface="Aptos" panose="020B0004020202020204" pitchFamily="34" charset="0"/>
              </a:rPr>
            </a:br>
            <a:r>
              <a:rPr lang="tr-TR" sz="3600" dirty="0">
                <a:solidFill>
                  <a:srgbClr val="FFAA5A"/>
                </a:solidFill>
                <a:latin typeface="Aptos" panose="020B0004020202020204" pitchFamily="34" charset="0"/>
                <a:cs typeface="Calibri" panose="020F0502020204030204" pitchFamily="34" charset="0"/>
              </a:rPr>
              <a:t>Sosyal Ağ Güvenliği</a:t>
            </a:r>
          </a:p>
        </p:txBody>
      </p:sp>
      <p:graphicFrame>
        <p:nvGraphicFramePr>
          <p:cNvPr id="7172" name="Text Placeholder 2">
            <a:extLst>
              <a:ext uri="{FF2B5EF4-FFF2-40B4-BE49-F238E27FC236}">
                <a16:creationId xmlns:a16="http://schemas.microsoft.com/office/drawing/2014/main" id="{DB11EAB0-C1F6-2E95-F12B-E79F0093BF10}"/>
              </a:ext>
            </a:extLst>
          </p:cNvPr>
          <p:cNvGraphicFramePr/>
          <p:nvPr>
            <p:extLst>
              <p:ext uri="{D42A27DB-BD31-4B8C-83A1-F6EECF244321}">
                <p14:modId xmlns:p14="http://schemas.microsoft.com/office/powerpoint/2010/main" val="1330248104"/>
              </p:ext>
            </p:extLst>
          </p:nvPr>
        </p:nvGraphicFramePr>
        <p:xfrm>
          <a:off x="764658" y="1390652"/>
          <a:ext cx="10662684" cy="4348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6972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2D17F4-D3FA-8ACD-9A80-0D377165199A}"/>
              </a:ext>
            </a:extLst>
          </p:cNvPr>
          <p:cNvSpPr>
            <a:spLocks noGrp="1"/>
          </p:cNvSpPr>
          <p:nvPr>
            <p:ph type="title"/>
          </p:nvPr>
        </p:nvSpPr>
        <p:spPr>
          <a:xfrm>
            <a:off x="635000" y="640823"/>
            <a:ext cx="3418659" cy="5583148"/>
          </a:xfrm>
        </p:spPr>
        <p:txBody>
          <a:bodyPr anchor="ctr">
            <a:normAutofit/>
          </a:bodyPr>
          <a:lstStyle/>
          <a:p>
            <a:r>
              <a:rPr lang="tr-TR" sz="4300" b="1" dirty="0">
                <a:solidFill>
                  <a:srgbClr val="92BAB5"/>
                </a:solidFill>
                <a:latin typeface="Aptos" panose="020B0004020202020204" pitchFamily="34" charset="0"/>
                <a:ea typeface="Cambria" panose="02040503050406030204" pitchFamily="18" charset="0"/>
              </a:rPr>
              <a:t>Sosyal Ağ Güvenliği</a:t>
            </a:r>
            <a:br>
              <a:rPr lang="sk-SK" sz="4300" b="1" dirty="0">
                <a:solidFill>
                  <a:srgbClr val="92BAB5"/>
                </a:solidFill>
                <a:latin typeface="Aptos" panose="020B0004020202020204" pitchFamily="34" charset="0"/>
                <a:ea typeface="Cambria" panose="02040503050406030204" pitchFamily="18" charset="0"/>
              </a:rPr>
            </a:br>
            <a:r>
              <a:rPr lang="en-US" b="1" dirty="0">
                <a:solidFill>
                  <a:srgbClr val="FFAA5A"/>
                </a:solidFill>
                <a:latin typeface="+mn-lt"/>
                <a:ea typeface="Cambria" panose="02040503050406030204" pitchFamily="18" charset="0"/>
                <a:cs typeface="Calibri" panose="020F0502020204030204" pitchFamily="34" charset="0"/>
              </a:rPr>
              <a:t>– </a:t>
            </a:r>
            <a:r>
              <a:rPr lang="tr-TR" b="1" dirty="0">
                <a:solidFill>
                  <a:srgbClr val="FFAA5A"/>
                </a:solidFill>
                <a:ea typeface="Cambria" panose="02040503050406030204" pitchFamily="18" charset="0"/>
                <a:cs typeface="Calibri" panose="020F0502020204030204" pitchFamily="34" charset="0"/>
              </a:rPr>
              <a:t>ipuçları ve püf noktalar</a:t>
            </a:r>
            <a:endParaRPr lang="en-US" b="1" dirty="0">
              <a:solidFill>
                <a:srgbClr val="FFAA5A"/>
              </a:solidFill>
              <a:latin typeface="+mn-lt"/>
              <a:ea typeface="Cambria" panose="02040503050406030204" pitchFamily="18" charset="0"/>
              <a:cs typeface="Calibri" panose="020F0502020204030204" pitchFamily="34" charset="0"/>
            </a:endParaRPr>
          </a:p>
        </p:txBody>
      </p:sp>
      <p:sp>
        <p:nvSpPr>
          <p:cNvPr id="2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30550050-F6A8-6D61-F817-CC91C900C6DB}"/>
              </a:ext>
            </a:extLst>
          </p:cNvPr>
          <p:cNvGraphicFramePr>
            <a:graphicFrameLocks noGrp="1"/>
          </p:cNvGraphicFramePr>
          <p:nvPr>
            <p:ph idx="1"/>
            <p:extLst>
              <p:ext uri="{D42A27DB-BD31-4B8C-83A1-F6EECF244321}">
                <p14:modId xmlns:p14="http://schemas.microsoft.com/office/powerpoint/2010/main" val="325739180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2385094"/>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c132ca-d2ce-4f1f-9992-28ad6e1060fc" xsi:nil="true"/>
    <lcf76f155ced4ddcb4097134ff3c332f xmlns="48bc9dea-9bf6-49de-a95a-f1fa7fcbbbf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FC39A8C05164174D8B0CC0E9EA7C08B6" ma:contentTypeVersion="15" ma:contentTypeDescription="Umožňuje vytvoriť nový dokument." ma:contentTypeScope="" ma:versionID="cb7dbed4830c057e5e344b17d571cc31">
  <xsd:schema xmlns:xsd="http://www.w3.org/2001/XMLSchema" xmlns:xs="http://www.w3.org/2001/XMLSchema" xmlns:p="http://schemas.microsoft.com/office/2006/metadata/properties" xmlns:ns2="48bc9dea-9bf6-49de-a95a-f1fa7fcbbbfa" xmlns:ns3="86c132ca-d2ce-4f1f-9992-28ad6e1060fc" targetNamespace="http://schemas.microsoft.com/office/2006/metadata/properties" ma:root="true" ma:fieldsID="65c3f907deed90a225b1b004803ff938" ns2:_="" ns3:_="">
    <xsd:import namespace="48bc9dea-9bf6-49de-a95a-f1fa7fcbbbfa"/>
    <xsd:import namespace="86c132ca-d2ce-4f1f-9992-28ad6e1060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bc9dea-9bf6-49de-a95a-f1fa7fcbbb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Značky obrázka"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c132ca-d2ce-4f1f-9992-28ad6e1060fc" elementFormDefault="qualified">
    <xsd:import namespace="http://schemas.microsoft.com/office/2006/documentManagement/types"/>
    <xsd:import namespace="http://schemas.microsoft.com/office/infopath/2007/PartnerControls"/>
    <xsd:element name="SharedWithUsers" ma:index="12" nillable="true" ma:displayName="Zdieľa sa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Zdieľané s podrobnosťami" ma:internalName="SharedWithDetails" ma:readOnly="true">
      <xsd:simpleType>
        <xsd:restriction base="dms:Note">
          <xsd:maxLength value="255"/>
        </xsd:restriction>
      </xsd:simpleType>
    </xsd:element>
    <xsd:element name="TaxCatchAll" ma:index="16" nillable="true" ma:displayName="Taxonomy Catch All Column" ma:hidden="true" ma:list="{3bfbb99d-d6f2-44e8-a286-c464fbd028c5}" ma:internalName="TaxCatchAll" ma:showField="CatchAllData" ma:web="86c132ca-d2ce-4f1f-9992-28ad6e1060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4718C3-1161-454B-8EFB-E9E1B20FC13B}">
  <ds:schemaRefs>
    <ds:schemaRef ds:uri="http://schemas.microsoft.com/office/2006/metadata/properties"/>
    <ds:schemaRef ds:uri="http://schemas.microsoft.com/office/infopath/2007/PartnerControls"/>
    <ds:schemaRef ds:uri="86c132ca-d2ce-4f1f-9992-28ad6e1060fc"/>
    <ds:schemaRef ds:uri="48bc9dea-9bf6-49de-a95a-f1fa7fcbbbfa"/>
  </ds:schemaRefs>
</ds:datastoreItem>
</file>

<file path=customXml/itemProps2.xml><?xml version="1.0" encoding="utf-8"?>
<ds:datastoreItem xmlns:ds="http://schemas.openxmlformats.org/officeDocument/2006/customXml" ds:itemID="{6DEE0EA7-4139-4182-98D7-5A2A7156252C}"/>
</file>

<file path=customXml/itemProps3.xml><?xml version="1.0" encoding="utf-8"?>
<ds:datastoreItem xmlns:ds="http://schemas.openxmlformats.org/officeDocument/2006/customXml" ds:itemID="{08E22E35-08DB-42A4-B173-BCC72FF480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292</TotalTime>
  <Words>1119</Words>
  <Application>Microsoft Office PowerPoint</Application>
  <PresentationFormat>Širokouhlá</PresentationFormat>
  <Paragraphs>98</Paragraphs>
  <Slides>14</Slides>
  <Notes>7</Notes>
  <HiddenSlides>0</HiddenSlides>
  <MMClips>0</MMClips>
  <ScaleCrop>false</ScaleCrop>
  <HeadingPairs>
    <vt:vector size="6" baseType="variant">
      <vt:variant>
        <vt:lpstr>Použité písma</vt:lpstr>
      </vt:variant>
      <vt:variant>
        <vt:i4>7</vt:i4>
      </vt:variant>
      <vt:variant>
        <vt:lpstr>Motív</vt:lpstr>
      </vt:variant>
      <vt:variant>
        <vt:i4>3</vt:i4>
      </vt:variant>
      <vt:variant>
        <vt:lpstr>Nadpisy snímok</vt:lpstr>
      </vt:variant>
      <vt:variant>
        <vt:i4>14</vt:i4>
      </vt:variant>
    </vt:vector>
  </HeadingPairs>
  <TitlesOfParts>
    <vt:vector size="24" baseType="lpstr">
      <vt:lpstr>Aptos</vt:lpstr>
      <vt:lpstr>Aptos Display</vt:lpstr>
      <vt:lpstr>Arial</vt:lpstr>
      <vt:lpstr>Calibri</vt:lpstr>
      <vt:lpstr>Cambria</vt:lpstr>
      <vt:lpstr>Söhne</vt:lpstr>
      <vt:lpstr>Wingdings</vt:lpstr>
      <vt:lpstr>Motív Office</vt:lpstr>
      <vt:lpstr>1_Motív Office</vt:lpstr>
      <vt:lpstr>2_Motív Office</vt:lpstr>
      <vt:lpstr>Dijital Güvenlik - Sonuç</vt:lpstr>
      <vt:lpstr>Dijital Güvenlik</vt:lpstr>
      <vt:lpstr>Dijital Güvenlik Modülü</vt:lpstr>
      <vt:lpstr>Bölüm 1  Dijital Kimlik ve Dijital Ayak İzi</vt:lpstr>
      <vt:lpstr>Dijital Kimlik ve Dijital Ayak İzi  – ipuçları ve püf noktalar</vt:lpstr>
      <vt:lpstr>Bölüm 2  Dijital Güvenlik Alışkanlıkları</vt:lpstr>
      <vt:lpstr>Dijital Güvenlik Alışkanlıkları  – ipuçları ve püf noktalar</vt:lpstr>
      <vt:lpstr>Bölüm 3  Sosyal Ağ Güvenliği</vt:lpstr>
      <vt:lpstr>Sosyal Ağ Güvenliği – ipuçları ve püf noktalar</vt:lpstr>
      <vt:lpstr>Bölüm 4  İnternet Bankacılığı Güvenliği</vt:lpstr>
      <vt:lpstr>İnternet Bankacılığı Güvenliği – ipuçları ve püf noktalar</vt:lpstr>
      <vt:lpstr>Dijital dayanıklılığımızı artırmak için benimsememiz gereken 10 temel eylem:</vt:lpstr>
      <vt:lpstr>Önerilen İpuçları ve Okumalar</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Dijital Güvenlik - Sonuç</dc:title>
  <dc:creator>Marcela Hallová</dc:creator>
  <cp:lastModifiedBy>Martina Hanová</cp:lastModifiedBy>
  <cp:revision>25</cp:revision>
  <dcterms:created xsi:type="dcterms:W3CDTF">2024-06-11T13:21:59Z</dcterms:created>
  <dcterms:modified xsi:type="dcterms:W3CDTF">2024-10-20T17:13:45Z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0x010100FC39A8C05164174D8B0CC0E9EA7C08B6</vt:lpwstr>
  </property>
  <property fmtid="{D5CDD505-2E9C-101B-9397-08002B2CF9AE}" pid="3" name="MediaServiceImageTags">
    <vt:lpwstr/>
  </property>
</Properties>
</file>