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9" r:id="rId6"/>
    <p:sldMasterId id="2147483691" r:id="rId7"/>
  </p:sldMasterIdLst>
  <p:notesMasterIdLst>
    <p:notesMasterId r:id="rId22"/>
  </p:notesMasterIdLst>
  <p:sldIdLst>
    <p:sldId id="296" r:id="rId8"/>
    <p:sldId id="257" r:id="rId9"/>
    <p:sldId id="268" r:id="rId10"/>
    <p:sldId id="265" r:id="rId11"/>
    <p:sldId id="301" r:id="rId12"/>
    <p:sldId id="302" r:id="rId13"/>
    <p:sldId id="318" r:id="rId14"/>
    <p:sldId id="312" r:id="rId15"/>
    <p:sldId id="313" r:id="rId16"/>
    <p:sldId id="314" r:id="rId17"/>
    <p:sldId id="315" r:id="rId18"/>
    <p:sldId id="292" r:id="rId19"/>
    <p:sldId id="316" r:id="rId20"/>
    <p:sldId id="31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102"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ata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hyperlink" Target="https://support.apple.com/guide/mac-help/keep-your-data-safe-mh11402/mac" TargetMode="External"/><Relationship Id="rId1" Type="http://schemas.openxmlformats.org/officeDocument/2006/relationships/hyperlink" Target="file:///C:\Users\Administrator\Downloads\4%20ways%20to%20stay%20safe%20online%20-%202020%20update.pdf" TargetMode="Externa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9.xml.rels><?xml version="1.0" encoding="UTF-8" standalone="yes"?>
<Relationships xmlns="http://schemas.openxmlformats.org/package/2006/relationships"><Relationship Id="rId8" Type="http://schemas.openxmlformats.org/officeDocument/2006/relationships/hyperlink" Target="https://support.apple.com/guide/mac-help/keep-your-data-safe-mh11402/mac" TargetMode="External"/><Relationship Id="rId3" Type="http://schemas.openxmlformats.org/officeDocument/2006/relationships/image" Target="../media/image27.png"/><Relationship Id="rId7" Type="http://schemas.openxmlformats.org/officeDocument/2006/relationships/image" Target="../media/image30.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29.png"/><Relationship Id="rId5" Type="http://schemas.openxmlformats.org/officeDocument/2006/relationships/hyperlink" Target="file:///C:\Users\Administrator\Downloads\4%20ways%20to%20stay%20safe%20online%20-%202020%20update.pdf" TargetMode="External"/><Relationship Id="rId10" Type="http://schemas.openxmlformats.org/officeDocument/2006/relationships/image" Target="../media/image32.svg"/><Relationship Id="rId4" Type="http://schemas.openxmlformats.org/officeDocument/2006/relationships/image" Target="../media/image28.svg"/><Relationship Id="rId9"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B17B16-1802-46E4-9F7D-50A2DF01E26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EABECD8-D455-4319-8FF4-C2EE5129454B}">
      <dgm:prSet custT="1"/>
      <dgm:spPr/>
      <dgm:t>
        <a:bodyPr/>
        <a:lstStyle/>
        <a:p>
          <a:pPr>
            <a:lnSpc>
              <a:spcPct val="100000"/>
            </a:lnSpc>
          </a:pPr>
          <a:r>
            <a:rPr lang="de-DE" sz="2300" dirty="0">
              <a:latin typeface="Aptos" panose="020B0004020202020204" pitchFamily="34" charset="0"/>
            </a:rPr>
            <a:t>Die digitale Identität ist unsere Online-Präsenz, die wir schaffen, wenn wir digitale Werkzeuge nutzen.</a:t>
          </a:r>
          <a:endParaRPr lang="sk-SK" sz="2300" dirty="0">
            <a:latin typeface="Aptos" panose="020B0004020202020204" pitchFamily="34" charset="0"/>
          </a:endParaRPr>
        </a:p>
      </dgm:t>
    </dgm:pt>
    <dgm:pt modelId="{77C9DEE0-5EB0-4EDD-8FF0-4D89016CD25A}" type="parTrans" cxnId="{E7761F84-3810-440A-A1B8-3087460895FA}">
      <dgm:prSet/>
      <dgm:spPr/>
      <dgm:t>
        <a:bodyPr/>
        <a:lstStyle/>
        <a:p>
          <a:endParaRPr lang="en-US"/>
        </a:p>
      </dgm:t>
    </dgm:pt>
    <dgm:pt modelId="{BE0A93C3-44AC-41B9-8137-AF79CBD19F65}" type="sibTrans" cxnId="{E7761F84-3810-440A-A1B8-3087460895FA}">
      <dgm:prSet/>
      <dgm:spPr/>
      <dgm:t>
        <a:bodyPr/>
        <a:lstStyle/>
        <a:p>
          <a:endParaRPr lang="en-US"/>
        </a:p>
      </dgm:t>
    </dgm:pt>
    <dgm:pt modelId="{B86FD1F9-60AF-4E92-85B6-C2039899D794}">
      <dgm:prSet custT="1"/>
      <dgm:spPr/>
      <dgm:t>
        <a:bodyPr/>
        <a:lstStyle/>
        <a:p>
          <a:pPr>
            <a:lnSpc>
              <a:spcPct val="100000"/>
            </a:lnSpc>
          </a:pPr>
          <a:r>
            <a:rPr lang="de-DE" sz="2300" dirty="0">
              <a:latin typeface="Aptos" panose="020B0004020202020204" pitchFamily="34" charset="0"/>
            </a:rPr>
            <a:t>Der digitale Fußabdruck ist eine "permanente Aufzeichnung" unserer digitalen Präsenz und unserer Nutzung von Online-Diensten.</a:t>
          </a:r>
          <a:endParaRPr lang="sk-SK" sz="2300" dirty="0">
            <a:latin typeface="Aptos" panose="020B0004020202020204" pitchFamily="34" charset="0"/>
          </a:endParaRPr>
        </a:p>
      </dgm:t>
    </dgm:pt>
    <dgm:pt modelId="{B899E903-DDDC-4DAA-A42C-5F513F0AD41A}" type="parTrans" cxnId="{02CE6C79-CB3D-41BF-AB59-9BF49A251B0C}">
      <dgm:prSet/>
      <dgm:spPr/>
      <dgm:t>
        <a:bodyPr/>
        <a:lstStyle/>
        <a:p>
          <a:endParaRPr lang="en-US"/>
        </a:p>
      </dgm:t>
    </dgm:pt>
    <dgm:pt modelId="{A0FA3DFA-E61E-4743-B176-DEE2C8607848}" type="sibTrans" cxnId="{02CE6C79-CB3D-41BF-AB59-9BF49A251B0C}">
      <dgm:prSet/>
      <dgm:spPr/>
      <dgm:t>
        <a:bodyPr/>
        <a:lstStyle/>
        <a:p>
          <a:endParaRPr lang="en-US"/>
        </a:p>
      </dgm:t>
    </dgm:pt>
    <dgm:pt modelId="{C46E4E1F-A908-493D-AFB1-DAEAF64F609F}">
      <dgm:prSet custT="1"/>
      <dgm:spPr/>
      <dgm:t>
        <a:bodyPr/>
        <a:lstStyle/>
        <a:p>
          <a:pPr>
            <a:lnSpc>
              <a:spcPct val="100000"/>
            </a:lnSpc>
          </a:pPr>
          <a:r>
            <a:rPr lang="de-DE" sz="2300" dirty="0">
              <a:latin typeface="Aptos" panose="020B0004020202020204" pitchFamily="34" charset="0"/>
            </a:rPr>
            <a:t>Das Wissen und die effektive Verwaltung der digitalen Identität und des digitalen Fußabdrucks sind der Schlüssel zu unserer digitalen Privatsphäre und digitalen Sicherheit in der digitalen Welt.</a:t>
          </a:r>
          <a:endParaRPr lang="sk-SK" sz="2300" dirty="0">
            <a:latin typeface="Aptos" panose="020B0004020202020204" pitchFamily="34" charset="0"/>
          </a:endParaRPr>
        </a:p>
      </dgm:t>
    </dgm:pt>
    <dgm:pt modelId="{8E4993A5-ABDD-4736-A512-DA6DF6AED5ED}" type="parTrans" cxnId="{A96CF47A-0717-4D27-B310-A0E44A7BE886}">
      <dgm:prSet/>
      <dgm:spPr/>
      <dgm:t>
        <a:bodyPr/>
        <a:lstStyle/>
        <a:p>
          <a:endParaRPr lang="sk-SK"/>
        </a:p>
      </dgm:t>
    </dgm:pt>
    <dgm:pt modelId="{93C837B5-9515-4CA5-8DA7-FC070EEFE25D}" type="sibTrans" cxnId="{A96CF47A-0717-4D27-B310-A0E44A7BE886}">
      <dgm:prSet/>
      <dgm:spPr/>
      <dgm:t>
        <a:bodyPr/>
        <a:lstStyle/>
        <a:p>
          <a:endParaRPr lang="sk-SK"/>
        </a:p>
      </dgm:t>
    </dgm:pt>
    <dgm:pt modelId="{9D08EBA8-9757-4B1C-A668-7D56EC487579}" type="pres">
      <dgm:prSet presAssocID="{2DB17B16-1802-46E4-9F7D-50A2DF01E262}" presName="root" presStyleCnt="0">
        <dgm:presLayoutVars>
          <dgm:dir/>
          <dgm:resizeHandles val="exact"/>
        </dgm:presLayoutVars>
      </dgm:prSet>
      <dgm:spPr/>
    </dgm:pt>
    <dgm:pt modelId="{E44C317D-AF0A-4BFA-874C-B51FD043C662}" type="pres">
      <dgm:prSet presAssocID="{7EABECD8-D455-4319-8FF4-C2EE5129454B}" presName="compNode" presStyleCnt="0"/>
      <dgm:spPr/>
    </dgm:pt>
    <dgm:pt modelId="{DD7613B7-8524-4696-97EB-553388BE4A2E}" type="pres">
      <dgm:prSet presAssocID="{7EABECD8-D455-4319-8FF4-C2EE5129454B}" presName="bgRect" presStyleLbl="bgShp" presStyleIdx="0" presStyleCnt="3" custLinFactNeighborX="-690" custLinFactNeighborY="1619"/>
      <dgm:spPr/>
    </dgm:pt>
    <dgm:pt modelId="{C30DF1B2-F37F-4977-A83F-C68B1482F247}" type="pres">
      <dgm:prSet presAssocID="{7EABECD8-D455-4319-8FF4-C2EE5129454B}" presName="iconRect" presStyleLbl="node1" presStyleIdx="0"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Učiteľ"/>
        </a:ext>
      </dgm:extLst>
    </dgm:pt>
    <dgm:pt modelId="{7752C616-D861-4E2D-89D5-D95999FED2D6}" type="pres">
      <dgm:prSet presAssocID="{7EABECD8-D455-4319-8FF4-C2EE5129454B}" presName="spaceRect" presStyleCnt="0"/>
      <dgm:spPr/>
    </dgm:pt>
    <dgm:pt modelId="{ED001D07-F4F4-4E34-8E58-9617D287011F}" type="pres">
      <dgm:prSet presAssocID="{7EABECD8-D455-4319-8FF4-C2EE5129454B}" presName="parTx" presStyleLbl="revTx" presStyleIdx="0" presStyleCnt="3">
        <dgm:presLayoutVars>
          <dgm:chMax val="0"/>
          <dgm:chPref val="0"/>
        </dgm:presLayoutVars>
      </dgm:prSet>
      <dgm:spPr/>
    </dgm:pt>
    <dgm:pt modelId="{2B8B12FC-271C-4FB7-AA0A-70EFFD894511}" type="pres">
      <dgm:prSet presAssocID="{BE0A93C3-44AC-41B9-8137-AF79CBD19F65}" presName="sibTrans" presStyleCnt="0"/>
      <dgm:spPr/>
    </dgm:pt>
    <dgm:pt modelId="{DFFF0108-41F4-43CD-97B8-D516D2C12455}" type="pres">
      <dgm:prSet presAssocID="{B86FD1F9-60AF-4E92-85B6-C2039899D794}" presName="compNode" presStyleCnt="0"/>
      <dgm:spPr/>
    </dgm:pt>
    <dgm:pt modelId="{C4E9ED3C-7BA5-44DA-B485-7992C21B656E}" type="pres">
      <dgm:prSet presAssocID="{B86FD1F9-60AF-4E92-85B6-C2039899D794}" presName="bgRect" presStyleLbl="bgShp" presStyleIdx="1" presStyleCnt="3"/>
      <dgm:spPr/>
    </dgm:pt>
    <dgm:pt modelId="{5C34206F-EB45-4DC3-8F16-DE3603D6F2D8}" type="pres">
      <dgm:prSet presAssocID="{B86FD1F9-60AF-4E92-85B6-C2039899D794}" presName="iconRect" presStyleLbl="node1" presStyleIdx="1" presStyleCnt="3"/>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ripojenia"/>
        </a:ext>
      </dgm:extLst>
    </dgm:pt>
    <dgm:pt modelId="{E7B6BEC0-AE40-4865-9FAD-91D6181EE047}" type="pres">
      <dgm:prSet presAssocID="{B86FD1F9-60AF-4E92-85B6-C2039899D794}" presName="spaceRect" presStyleCnt="0"/>
      <dgm:spPr/>
    </dgm:pt>
    <dgm:pt modelId="{5D256FB3-E2D8-4979-A2CD-862D1E70B6BE}" type="pres">
      <dgm:prSet presAssocID="{B86FD1F9-60AF-4E92-85B6-C2039899D794}" presName="parTx" presStyleLbl="revTx" presStyleIdx="1" presStyleCnt="3">
        <dgm:presLayoutVars>
          <dgm:chMax val="0"/>
          <dgm:chPref val="0"/>
        </dgm:presLayoutVars>
      </dgm:prSet>
      <dgm:spPr/>
    </dgm:pt>
    <dgm:pt modelId="{5662E5A4-E490-47CA-AF38-4E4B0DB70AA8}" type="pres">
      <dgm:prSet presAssocID="{A0FA3DFA-E61E-4743-B176-DEE2C8607848}" presName="sibTrans" presStyleCnt="0"/>
      <dgm:spPr/>
    </dgm:pt>
    <dgm:pt modelId="{B4164C2B-2A41-4C34-8E0C-33196F627316}" type="pres">
      <dgm:prSet presAssocID="{C46E4E1F-A908-493D-AFB1-DAEAF64F609F}" presName="compNode" presStyleCnt="0"/>
      <dgm:spPr/>
    </dgm:pt>
    <dgm:pt modelId="{656A4B56-40F5-4D29-B83F-336EA2817DAF}" type="pres">
      <dgm:prSet presAssocID="{C46E4E1F-A908-493D-AFB1-DAEAF64F609F}" presName="bgRect" presStyleLbl="bgShp" presStyleIdx="2" presStyleCnt="3"/>
      <dgm:spPr/>
    </dgm:pt>
    <dgm:pt modelId="{F5E51E61-FBF3-4A17-954E-438CDF3D3C96}" type="pres">
      <dgm:prSet presAssocID="{C46E4E1F-A908-493D-AFB1-DAEAF64F609F}" presName="iconRect" presStyleLbl="node1" presStyleIdx="2" presStyleCnt="3"/>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pt>
    <dgm:pt modelId="{ADFCE899-6D85-45FF-AEC9-366969470D84}" type="pres">
      <dgm:prSet presAssocID="{C46E4E1F-A908-493D-AFB1-DAEAF64F609F}" presName="spaceRect" presStyleCnt="0"/>
      <dgm:spPr/>
    </dgm:pt>
    <dgm:pt modelId="{F250AD98-6E58-4763-AD99-70B1F7EA4102}" type="pres">
      <dgm:prSet presAssocID="{C46E4E1F-A908-493D-AFB1-DAEAF64F609F}" presName="parTx" presStyleLbl="revTx" presStyleIdx="2" presStyleCnt="3">
        <dgm:presLayoutVars>
          <dgm:chMax val="0"/>
          <dgm:chPref val="0"/>
        </dgm:presLayoutVars>
      </dgm:prSet>
      <dgm:spPr/>
    </dgm:pt>
  </dgm:ptLst>
  <dgm:cxnLst>
    <dgm:cxn modelId="{02CE6C79-CB3D-41BF-AB59-9BF49A251B0C}" srcId="{2DB17B16-1802-46E4-9F7D-50A2DF01E262}" destId="{B86FD1F9-60AF-4E92-85B6-C2039899D794}" srcOrd="1" destOrd="0" parTransId="{B899E903-DDDC-4DAA-A42C-5F513F0AD41A}" sibTransId="{A0FA3DFA-E61E-4743-B176-DEE2C8607848}"/>
    <dgm:cxn modelId="{A96CF47A-0717-4D27-B310-A0E44A7BE886}" srcId="{2DB17B16-1802-46E4-9F7D-50A2DF01E262}" destId="{C46E4E1F-A908-493D-AFB1-DAEAF64F609F}" srcOrd="2" destOrd="0" parTransId="{8E4993A5-ABDD-4736-A512-DA6DF6AED5ED}" sibTransId="{93C837B5-9515-4CA5-8DA7-FC070EEFE25D}"/>
    <dgm:cxn modelId="{E7761F84-3810-440A-A1B8-3087460895FA}" srcId="{2DB17B16-1802-46E4-9F7D-50A2DF01E262}" destId="{7EABECD8-D455-4319-8FF4-C2EE5129454B}" srcOrd="0" destOrd="0" parTransId="{77C9DEE0-5EB0-4EDD-8FF0-4D89016CD25A}" sibTransId="{BE0A93C3-44AC-41B9-8137-AF79CBD19F65}"/>
    <dgm:cxn modelId="{BE85968E-54F5-499D-AC20-2C0D9E4779E5}" type="presOf" srcId="{7EABECD8-D455-4319-8FF4-C2EE5129454B}" destId="{ED001D07-F4F4-4E34-8E58-9617D287011F}" srcOrd="0" destOrd="0" presId="urn:microsoft.com/office/officeart/2018/2/layout/IconVerticalSolidList"/>
    <dgm:cxn modelId="{7A864295-9F05-4FC6-938A-C7233A75EB4F}" type="presOf" srcId="{C46E4E1F-A908-493D-AFB1-DAEAF64F609F}" destId="{F250AD98-6E58-4763-AD99-70B1F7EA4102}" srcOrd="0" destOrd="0" presId="urn:microsoft.com/office/officeart/2018/2/layout/IconVerticalSolidList"/>
    <dgm:cxn modelId="{D6537EDB-311D-4CF2-9C90-69FC569639FE}" type="presOf" srcId="{2DB17B16-1802-46E4-9F7D-50A2DF01E262}" destId="{9D08EBA8-9757-4B1C-A668-7D56EC487579}" srcOrd="0" destOrd="0" presId="urn:microsoft.com/office/officeart/2018/2/layout/IconVerticalSolidList"/>
    <dgm:cxn modelId="{7034F5E8-36F7-4CF9-9242-A85B7C973850}" type="presOf" srcId="{B86FD1F9-60AF-4E92-85B6-C2039899D794}" destId="{5D256FB3-E2D8-4979-A2CD-862D1E70B6BE}" srcOrd="0" destOrd="0" presId="urn:microsoft.com/office/officeart/2018/2/layout/IconVerticalSolidList"/>
    <dgm:cxn modelId="{854874DB-E7A8-41A7-BFB4-0923A53314AB}" type="presParOf" srcId="{9D08EBA8-9757-4B1C-A668-7D56EC487579}" destId="{E44C317D-AF0A-4BFA-874C-B51FD043C662}" srcOrd="0" destOrd="0" presId="urn:microsoft.com/office/officeart/2018/2/layout/IconVerticalSolidList"/>
    <dgm:cxn modelId="{728890F1-7523-499A-8177-E0F7F580CAA2}" type="presParOf" srcId="{E44C317D-AF0A-4BFA-874C-B51FD043C662}" destId="{DD7613B7-8524-4696-97EB-553388BE4A2E}" srcOrd="0" destOrd="0" presId="urn:microsoft.com/office/officeart/2018/2/layout/IconVerticalSolidList"/>
    <dgm:cxn modelId="{2D34A50A-9886-430D-91CB-22E013432E59}" type="presParOf" srcId="{E44C317D-AF0A-4BFA-874C-B51FD043C662}" destId="{C30DF1B2-F37F-4977-A83F-C68B1482F247}" srcOrd="1" destOrd="0" presId="urn:microsoft.com/office/officeart/2018/2/layout/IconVerticalSolidList"/>
    <dgm:cxn modelId="{0D5B74A3-5F2D-42A3-A363-F9683EC444F7}" type="presParOf" srcId="{E44C317D-AF0A-4BFA-874C-B51FD043C662}" destId="{7752C616-D861-4E2D-89D5-D95999FED2D6}" srcOrd="2" destOrd="0" presId="urn:microsoft.com/office/officeart/2018/2/layout/IconVerticalSolidList"/>
    <dgm:cxn modelId="{5DA2E1B7-7EB5-4A9D-8918-50300D1BE99E}" type="presParOf" srcId="{E44C317D-AF0A-4BFA-874C-B51FD043C662}" destId="{ED001D07-F4F4-4E34-8E58-9617D287011F}" srcOrd="3" destOrd="0" presId="urn:microsoft.com/office/officeart/2018/2/layout/IconVerticalSolidList"/>
    <dgm:cxn modelId="{9F5D6CB5-4B30-48AA-816D-E638573833D3}" type="presParOf" srcId="{9D08EBA8-9757-4B1C-A668-7D56EC487579}" destId="{2B8B12FC-271C-4FB7-AA0A-70EFFD894511}" srcOrd="1" destOrd="0" presId="urn:microsoft.com/office/officeart/2018/2/layout/IconVerticalSolidList"/>
    <dgm:cxn modelId="{D1E01A4D-134E-4120-9E1B-159F840F89CA}" type="presParOf" srcId="{9D08EBA8-9757-4B1C-A668-7D56EC487579}" destId="{DFFF0108-41F4-43CD-97B8-D516D2C12455}" srcOrd="2" destOrd="0" presId="urn:microsoft.com/office/officeart/2018/2/layout/IconVerticalSolidList"/>
    <dgm:cxn modelId="{59AE29FA-ABDF-4DF1-96A6-21EE937E3A2F}" type="presParOf" srcId="{DFFF0108-41F4-43CD-97B8-D516D2C12455}" destId="{C4E9ED3C-7BA5-44DA-B485-7992C21B656E}" srcOrd="0" destOrd="0" presId="urn:microsoft.com/office/officeart/2018/2/layout/IconVerticalSolidList"/>
    <dgm:cxn modelId="{37C40F12-760E-49F4-BA43-76A2083855A6}" type="presParOf" srcId="{DFFF0108-41F4-43CD-97B8-D516D2C12455}" destId="{5C34206F-EB45-4DC3-8F16-DE3603D6F2D8}" srcOrd="1" destOrd="0" presId="urn:microsoft.com/office/officeart/2018/2/layout/IconVerticalSolidList"/>
    <dgm:cxn modelId="{510ADFE0-3ACC-4EB9-B1F8-63DFA944C072}" type="presParOf" srcId="{DFFF0108-41F4-43CD-97B8-D516D2C12455}" destId="{E7B6BEC0-AE40-4865-9FAD-91D6181EE047}" srcOrd="2" destOrd="0" presId="urn:microsoft.com/office/officeart/2018/2/layout/IconVerticalSolidList"/>
    <dgm:cxn modelId="{9BB46E14-149D-43BD-9111-ECEC8C98ABFA}" type="presParOf" srcId="{DFFF0108-41F4-43CD-97B8-D516D2C12455}" destId="{5D256FB3-E2D8-4979-A2CD-862D1E70B6BE}" srcOrd="3" destOrd="0" presId="urn:microsoft.com/office/officeart/2018/2/layout/IconVerticalSolidList"/>
    <dgm:cxn modelId="{D7153C9E-293C-4B83-888B-5F25E0037E02}" type="presParOf" srcId="{9D08EBA8-9757-4B1C-A668-7D56EC487579}" destId="{5662E5A4-E490-47CA-AF38-4E4B0DB70AA8}" srcOrd="3" destOrd="0" presId="urn:microsoft.com/office/officeart/2018/2/layout/IconVerticalSolidList"/>
    <dgm:cxn modelId="{4ACBEFBF-B5FB-4824-9C8D-07355F4AEB85}" type="presParOf" srcId="{9D08EBA8-9757-4B1C-A668-7D56EC487579}" destId="{B4164C2B-2A41-4C34-8E0C-33196F627316}" srcOrd="4" destOrd="0" presId="urn:microsoft.com/office/officeart/2018/2/layout/IconVerticalSolidList"/>
    <dgm:cxn modelId="{2D7B221E-31F0-443F-9274-56EDF9A886C3}" type="presParOf" srcId="{B4164C2B-2A41-4C34-8E0C-33196F627316}" destId="{656A4B56-40F5-4D29-B83F-336EA2817DAF}" srcOrd="0" destOrd="0" presId="urn:microsoft.com/office/officeart/2018/2/layout/IconVerticalSolidList"/>
    <dgm:cxn modelId="{9A429CD1-E2D3-4273-80B9-F32BFA0A04C4}" type="presParOf" srcId="{B4164C2B-2A41-4C34-8E0C-33196F627316}" destId="{F5E51E61-FBF3-4A17-954E-438CDF3D3C96}" srcOrd="1" destOrd="0" presId="urn:microsoft.com/office/officeart/2018/2/layout/IconVerticalSolidList"/>
    <dgm:cxn modelId="{CC610423-D243-4AE3-8BBD-0F71DB9E5A51}" type="presParOf" srcId="{B4164C2B-2A41-4C34-8E0C-33196F627316}" destId="{ADFCE899-6D85-45FF-AEC9-366969470D84}" srcOrd="2" destOrd="0" presId="urn:microsoft.com/office/officeart/2018/2/layout/IconVerticalSolidList"/>
    <dgm:cxn modelId="{CDDA6653-4031-4EEC-A613-397B40A7241A}" type="presParOf" srcId="{B4164C2B-2A41-4C34-8E0C-33196F627316}" destId="{F250AD98-6E58-4763-AD99-70B1F7EA410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61F3F0-D4F5-4FED-9F84-697124042C0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5C0DE9B2-BDEC-4028-A87A-323B96D19024}">
      <dgm:prSet custT="1"/>
      <dgm:spPr/>
      <dgm:t>
        <a:bodyPr/>
        <a:lstStyle/>
        <a:p>
          <a:r>
            <a:rPr lang="de-DE" sz="2400" dirty="0"/>
            <a:t>Nutzen Sie Suchmaschinen, um Ihren digitalen Fußabdruck zu überprüfen - anhand Ihres Namens, Ihrer Konten und Ihrer E-Mails.</a:t>
          </a:r>
          <a:endParaRPr lang="en-US" sz="2400" dirty="0"/>
        </a:p>
      </dgm:t>
    </dgm:pt>
    <dgm:pt modelId="{C3EF1133-4D68-4DBC-9F7A-556AB302422D}" type="parTrans" cxnId="{D7F212D3-554B-4F8F-9ABD-C0FEF11D4A59}">
      <dgm:prSet/>
      <dgm:spPr/>
      <dgm:t>
        <a:bodyPr/>
        <a:lstStyle/>
        <a:p>
          <a:endParaRPr lang="en-US" sz="2400"/>
        </a:p>
      </dgm:t>
    </dgm:pt>
    <dgm:pt modelId="{70D1B938-B9F0-412E-A154-3B6449379A28}" type="sibTrans" cxnId="{D7F212D3-554B-4F8F-9ABD-C0FEF11D4A59}">
      <dgm:prSet/>
      <dgm:spPr/>
      <dgm:t>
        <a:bodyPr/>
        <a:lstStyle/>
        <a:p>
          <a:endParaRPr lang="en-US" sz="2400"/>
        </a:p>
      </dgm:t>
    </dgm:pt>
    <dgm:pt modelId="{6F1670F9-410D-482A-B0A6-528AA7330BCA}">
      <dgm:prSet custT="1"/>
      <dgm:spPr/>
      <dgm:t>
        <a:bodyPr/>
        <a:lstStyle/>
        <a:p>
          <a:endParaRPr lang="sk-SK" sz="1000" dirty="0"/>
        </a:p>
        <a:p>
          <a:r>
            <a:rPr lang="sk-SK" sz="2400" dirty="0" err="1"/>
            <a:t>Überprüfen</a:t>
          </a:r>
          <a:r>
            <a:rPr lang="sk-SK" sz="2400" dirty="0"/>
            <a:t> </a:t>
          </a:r>
          <a:r>
            <a:rPr lang="sk-SK" sz="2400" dirty="0" err="1"/>
            <a:t>Sie</a:t>
          </a:r>
          <a:r>
            <a:rPr lang="sk-SK" sz="2400" dirty="0"/>
            <a:t> </a:t>
          </a:r>
          <a:r>
            <a:rPr lang="sk-SK" sz="2400" dirty="0" err="1"/>
            <a:t>Ihre</a:t>
          </a:r>
          <a:r>
            <a:rPr lang="sk-SK" sz="2400" dirty="0"/>
            <a:t> Online-</a:t>
          </a:r>
          <a:r>
            <a:rPr lang="sk-SK" sz="2400" dirty="0" err="1"/>
            <a:t>Aktivitäten</a:t>
          </a:r>
          <a:endParaRPr lang="sk-SK" sz="2400" dirty="0"/>
        </a:p>
      </dgm:t>
    </dgm:pt>
    <dgm:pt modelId="{D8DA3A97-57AE-4CBF-A27E-866703B1E4E2}" type="parTrans" cxnId="{8C9611DA-9D2E-41E6-A8A1-7D2B90548DC2}">
      <dgm:prSet/>
      <dgm:spPr/>
      <dgm:t>
        <a:bodyPr/>
        <a:lstStyle/>
        <a:p>
          <a:endParaRPr lang="en-US" sz="2400"/>
        </a:p>
      </dgm:t>
    </dgm:pt>
    <dgm:pt modelId="{7C34D49B-D86E-4F5F-804C-6E20F9D6EA3D}" type="sibTrans" cxnId="{8C9611DA-9D2E-41E6-A8A1-7D2B90548DC2}">
      <dgm:prSet/>
      <dgm:spPr/>
      <dgm:t>
        <a:bodyPr/>
        <a:lstStyle/>
        <a:p>
          <a:endParaRPr lang="en-US" sz="2400"/>
        </a:p>
      </dgm:t>
    </dgm:pt>
    <dgm:pt modelId="{DC788A54-8810-40CD-AA86-A55183BE4059}">
      <dgm:prSet custT="1"/>
      <dgm:spPr/>
      <dgm:t>
        <a:bodyPr/>
        <a:lstStyle/>
        <a:p>
          <a:r>
            <a:rPr lang="de-DE" sz="2400" dirty="0"/>
            <a:t>Beseitigung des negativen digitalen Fußabdrucks in Suchmaschinen.</a:t>
          </a:r>
          <a:endParaRPr lang="sk-SK" sz="2400" dirty="0"/>
        </a:p>
      </dgm:t>
    </dgm:pt>
    <dgm:pt modelId="{54A9B7B3-D447-4156-BF15-EC638E06FB15}" type="parTrans" cxnId="{16B4AA96-7710-4018-9E67-FF9E1E12D32C}">
      <dgm:prSet/>
      <dgm:spPr/>
      <dgm:t>
        <a:bodyPr/>
        <a:lstStyle/>
        <a:p>
          <a:endParaRPr lang="en-US" sz="2400"/>
        </a:p>
      </dgm:t>
    </dgm:pt>
    <dgm:pt modelId="{2BF077DD-3503-4F58-BBBF-4389219E4724}" type="sibTrans" cxnId="{16B4AA96-7710-4018-9E67-FF9E1E12D32C}">
      <dgm:prSet/>
      <dgm:spPr/>
      <dgm:t>
        <a:bodyPr/>
        <a:lstStyle/>
        <a:p>
          <a:endParaRPr lang="en-US" sz="2400"/>
        </a:p>
      </dgm:t>
    </dgm:pt>
    <dgm:pt modelId="{5EE690B3-35EB-42D6-8F31-592993FF28CD}">
      <dgm:prSet custT="1"/>
      <dgm:spPr/>
      <dgm:t>
        <a:bodyPr/>
        <a:lstStyle/>
        <a:p>
          <a:r>
            <a:rPr lang="de-DE" sz="2400" dirty="0"/>
            <a:t>Löschen und minimieren Sie Cookies.</a:t>
          </a:r>
          <a:endParaRPr lang="sk-SK" sz="2400" dirty="0"/>
        </a:p>
      </dgm:t>
    </dgm:pt>
    <dgm:pt modelId="{1EEE56C3-4F92-4EB0-9D5E-AC5CA0F1159D}" type="parTrans" cxnId="{39D0D84D-2315-4A09-A32E-E724CD17B276}">
      <dgm:prSet/>
      <dgm:spPr/>
      <dgm:t>
        <a:bodyPr/>
        <a:lstStyle/>
        <a:p>
          <a:endParaRPr lang="en-US" sz="2400"/>
        </a:p>
      </dgm:t>
    </dgm:pt>
    <dgm:pt modelId="{56E65A50-CE99-41B7-A0F0-B03DB829434F}" type="sibTrans" cxnId="{39D0D84D-2315-4A09-A32E-E724CD17B276}">
      <dgm:prSet/>
      <dgm:spPr/>
      <dgm:t>
        <a:bodyPr/>
        <a:lstStyle/>
        <a:p>
          <a:endParaRPr lang="en-US" sz="2400"/>
        </a:p>
      </dgm:t>
    </dgm:pt>
    <dgm:pt modelId="{10089A96-4B23-4F3C-970F-428F20491944}">
      <dgm:prSet custT="1"/>
      <dgm:spPr/>
      <dgm:t>
        <a:bodyPr/>
        <a:lstStyle/>
        <a:p>
          <a:r>
            <a:rPr lang="en-GB" sz="2400" dirty="0" err="1"/>
            <a:t>Löschen</a:t>
          </a:r>
          <a:r>
            <a:rPr lang="en-GB" sz="2400" dirty="0"/>
            <a:t> Sie den Such- und </a:t>
          </a:r>
          <a:r>
            <a:rPr lang="en-GB" sz="2400" dirty="0" err="1"/>
            <a:t>Browserverlauf</a:t>
          </a:r>
          <a:r>
            <a:rPr lang="en-GB" sz="2400" dirty="0"/>
            <a:t>.</a:t>
          </a:r>
          <a:endParaRPr lang="en-US" sz="2400" dirty="0"/>
        </a:p>
      </dgm:t>
    </dgm:pt>
    <dgm:pt modelId="{F54408C5-7684-41BA-BBA8-988AC25EFFAF}" type="parTrans" cxnId="{5409FD9D-1C02-4648-8B3B-E73A258BE810}">
      <dgm:prSet/>
      <dgm:spPr/>
      <dgm:t>
        <a:bodyPr/>
        <a:lstStyle/>
        <a:p>
          <a:endParaRPr lang="en-US" sz="2400"/>
        </a:p>
      </dgm:t>
    </dgm:pt>
    <dgm:pt modelId="{DBDDC964-6C0C-4401-9CDF-5FF7DA6E6C6A}" type="sibTrans" cxnId="{5409FD9D-1C02-4648-8B3B-E73A258BE810}">
      <dgm:prSet/>
      <dgm:spPr/>
      <dgm:t>
        <a:bodyPr/>
        <a:lstStyle/>
        <a:p>
          <a:endParaRPr lang="en-US" sz="2400"/>
        </a:p>
      </dgm:t>
    </dgm:pt>
    <dgm:pt modelId="{F954DFA4-7D10-42A7-885E-1832E02BE94D}">
      <dgm:prSet custT="1"/>
      <dgm:spPr/>
      <dgm:t>
        <a:bodyPr/>
        <a:lstStyle/>
        <a:p>
          <a:r>
            <a:rPr lang="en-GB" sz="2400" dirty="0" err="1"/>
            <a:t>Speichern</a:t>
          </a:r>
          <a:r>
            <a:rPr lang="en-GB" sz="2400" dirty="0"/>
            <a:t> Sie </a:t>
          </a:r>
          <a:r>
            <a:rPr lang="en-GB" sz="2400" dirty="0" err="1"/>
            <a:t>keine</a:t>
          </a:r>
          <a:r>
            <a:rPr lang="en-GB" sz="2400" dirty="0"/>
            <a:t> </a:t>
          </a:r>
          <a:r>
            <a:rPr lang="en-GB" sz="2400" dirty="0" err="1"/>
            <a:t>Anmeldenamen</a:t>
          </a:r>
          <a:r>
            <a:rPr lang="en-GB" sz="2400" dirty="0"/>
            <a:t> und </a:t>
          </a:r>
          <a:r>
            <a:rPr lang="en-GB" sz="2400" dirty="0" err="1"/>
            <a:t>Kennwörter</a:t>
          </a:r>
          <a:r>
            <a:rPr lang="en-GB" sz="2400" dirty="0"/>
            <a:t> </a:t>
          </a:r>
          <a:r>
            <a:rPr lang="en-GB" sz="2400" dirty="0" err="1"/>
            <a:t>im</a:t>
          </a:r>
          <a:r>
            <a:rPr lang="en-GB" sz="2400" dirty="0"/>
            <a:t> Browser.</a:t>
          </a:r>
          <a:endParaRPr lang="en-US" sz="2400" dirty="0"/>
        </a:p>
      </dgm:t>
    </dgm:pt>
    <dgm:pt modelId="{1132F8D0-7B10-4EA4-9D01-2A94616B16A9}" type="parTrans" cxnId="{29F2B0AC-562A-4321-8B51-AA875BE18C79}">
      <dgm:prSet/>
      <dgm:spPr/>
      <dgm:t>
        <a:bodyPr/>
        <a:lstStyle/>
        <a:p>
          <a:endParaRPr lang="en-US" sz="2400"/>
        </a:p>
      </dgm:t>
    </dgm:pt>
    <dgm:pt modelId="{8E75511B-6D9B-4371-B0AB-A70C6C429CEA}" type="sibTrans" cxnId="{29F2B0AC-562A-4321-8B51-AA875BE18C79}">
      <dgm:prSet/>
      <dgm:spPr/>
      <dgm:t>
        <a:bodyPr/>
        <a:lstStyle/>
        <a:p>
          <a:endParaRPr lang="en-US" sz="2400"/>
        </a:p>
      </dgm:t>
    </dgm:pt>
    <dgm:pt modelId="{B3F8BCC5-5751-4454-A61D-1CE2F5451BD4}">
      <dgm:prSet custT="1"/>
      <dgm:spPr/>
      <dgm:t>
        <a:bodyPr/>
        <a:lstStyle/>
        <a:p>
          <a:r>
            <a:rPr lang="en-GB" sz="2400" dirty="0" err="1"/>
            <a:t>Nutzen</a:t>
          </a:r>
          <a:r>
            <a:rPr lang="en-GB" sz="2400" dirty="0"/>
            <a:t> Sie Tools </a:t>
          </a:r>
          <a:r>
            <a:rPr lang="en-GB" sz="2400" dirty="0" err="1"/>
            <a:t>zur</a:t>
          </a:r>
          <a:r>
            <a:rPr lang="en-GB" sz="2400" dirty="0"/>
            <a:t> </a:t>
          </a:r>
          <a:r>
            <a:rPr lang="en-GB" sz="2400" dirty="0" err="1"/>
            <a:t>Minimierung</a:t>
          </a:r>
          <a:r>
            <a:rPr lang="en-GB" sz="2400" dirty="0"/>
            <a:t> </a:t>
          </a:r>
          <a:r>
            <a:rPr lang="en-GB" sz="2400" dirty="0" err="1"/>
            <a:t>Ihres</a:t>
          </a:r>
          <a:r>
            <a:rPr lang="en-GB" sz="2400" dirty="0"/>
            <a:t> </a:t>
          </a:r>
          <a:r>
            <a:rPr lang="en-GB" sz="2400" dirty="0" err="1"/>
            <a:t>digitalen</a:t>
          </a:r>
          <a:r>
            <a:rPr lang="en-GB" sz="2400" dirty="0"/>
            <a:t> </a:t>
          </a:r>
          <a:r>
            <a:rPr lang="en-GB" sz="2400" dirty="0" err="1"/>
            <a:t>Fußabdrucks</a:t>
          </a:r>
          <a:r>
            <a:rPr lang="en-GB" sz="2400" dirty="0"/>
            <a:t>, um </a:t>
          </a:r>
          <a:r>
            <a:rPr lang="en-GB" sz="2400" dirty="0" err="1"/>
            <a:t>Ihre</a:t>
          </a:r>
          <a:r>
            <a:rPr lang="en-GB" sz="2400" dirty="0"/>
            <a:t> </a:t>
          </a:r>
          <a:r>
            <a:rPr lang="en-GB" sz="2400" dirty="0" err="1"/>
            <a:t>Identität</a:t>
          </a:r>
          <a:r>
            <a:rPr lang="en-GB" sz="2400" dirty="0"/>
            <a:t> </a:t>
          </a:r>
          <a:r>
            <a:rPr lang="en-GB" sz="2400" dirty="0" err="1"/>
            <a:t>zu</a:t>
          </a:r>
          <a:r>
            <a:rPr lang="en-GB" sz="2400" dirty="0"/>
            <a:t> </a:t>
          </a:r>
          <a:r>
            <a:rPr lang="en-GB" sz="2400" dirty="0" err="1"/>
            <a:t>verschleiern</a:t>
          </a:r>
          <a:r>
            <a:rPr lang="en-GB" sz="2400" dirty="0"/>
            <a:t>.</a:t>
          </a:r>
          <a:endParaRPr lang="en-US" sz="2400" dirty="0"/>
        </a:p>
      </dgm:t>
    </dgm:pt>
    <dgm:pt modelId="{BFBEA3F5-BACB-4D7B-B8C6-529B35040736}" type="parTrans" cxnId="{3B1089B9-63B7-4424-A8D4-96ACA7AC0AF6}">
      <dgm:prSet/>
      <dgm:spPr/>
      <dgm:t>
        <a:bodyPr/>
        <a:lstStyle/>
        <a:p>
          <a:endParaRPr lang="en-US" sz="2400"/>
        </a:p>
      </dgm:t>
    </dgm:pt>
    <dgm:pt modelId="{192A8B7D-0EEE-4985-BA31-C236FB8BCB81}" type="sibTrans" cxnId="{3B1089B9-63B7-4424-A8D4-96ACA7AC0AF6}">
      <dgm:prSet/>
      <dgm:spPr/>
      <dgm:t>
        <a:bodyPr/>
        <a:lstStyle/>
        <a:p>
          <a:endParaRPr lang="en-US" sz="2400"/>
        </a:p>
      </dgm:t>
    </dgm:pt>
    <dgm:pt modelId="{A8C7D03A-1DA2-4B0C-B82F-F77B5DE187AB}" type="pres">
      <dgm:prSet presAssocID="{F761F3F0-D4F5-4FED-9F84-697124042C05}" presName="vert0" presStyleCnt="0">
        <dgm:presLayoutVars>
          <dgm:dir/>
          <dgm:animOne val="branch"/>
          <dgm:animLvl val="lvl"/>
        </dgm:presLayoutVars>
      </dgm:prSet>
      <dgm:spPr/>
    </dgm:pt>
    <dgm:pt modelId="{6FED4431-38B2-4876-9F3F-08876EAFB887}" type="pres">
      <dgm:prSet presAssocID="{5C0DE9B2-BDEC-4028-A87A-323B96D19024}" presName="thickLine" presStyleLbl="alignNode1" presStyleIdx="0" presStyleCnt="7"/>
      <dgm:spPr/>
    </dgm:pt>
    <dgm:pt modelId="{D1182CB0-D821-411A-B771-0D368129A6FD}" type="pres">
      <dgm:prSet presAssocID="{5C0DE9B2-BDEC-4028-A87A-323B96D19024}" presName="horz1" presStyleCnt="0"/>
      <dgm:spPr/>
    </dgm:pt>
    <dgm:pt modelId="{ED2847D2-5C2D-40C2-84EF-7B485D634C8D}" type="pres">
      <dgm:prSet presAssocID="{5C0DE9B2-BDEC-4028-A87A-323B96D19024}" presName="tx1" presStyleLbl="revTx" presStyleIdx="0" presStyleCnt="7" custScaleY="145172"/>
      <dgm:spPr/>
    </dgm:pt>
    <dgm:pt modelId="{43FB9A83-D0FB-4EA3-A0CB-8B0A0012BC26}" type="pres">
      <dgm:prSet presAssocID="{5C0DE9B2-BDEC-4028-A87A-323B96D19024}" presName="vert1" presStyleCnt="0"/>
      <dgm:spPr/>
    </dgm:pt>
    <dgm:pt modelId="{E443470C-D8E6-49A4-A690-808B17BFF4FF}" type="pres">
      <dgm:prSet presAssocID="{6F1670F9-410D-482A-B0A6-528AA7330BCA}" presName="thickLine" presStyleLbl="alignNode1" presStyleIdx="1" presStyleCnt="7" custLinFactNeighborX="-255" custLinFactNeighborY="-1396"/>
      <dgm:spPr/>
    </dgm:pt>
    <dgm:pt modelId="{6D3A4C1D-5830-4100-887A-FAA261FF0604}" type="pres">
      <dgm:prSet presAssocID="{6F1670F9-410D-482A-B0A6-528AA7330BCA}" presName="horz1" presStyleCnt="0"/>
      <dgm:spPr/>
    </dgm:pt>
    <dgm:pt modelId="{08CEC063-5D20-4928-85DF-6A15FE570807}" type="pres">
      <dgm:prSet presAssocID="{6F1670F9-410D-482A-B0A6-528AA7330BCA}" presName="tx1" presStyleLbl="revTx" presStyleIdx="1" presStyleCnt="7" custScaleY="58717" custLinFactNeighborX="-510" custLinFactNeighborY="-13302"/>
      <dgm:spPr/>
    </dgm:pt>
    <dgm:pt modelId="{6829F62B-6971-4D09-ACD2-4CE463C98BB7}" type="pres">
      <dgm:prSet presAssocID="{6F1670F9-410D-482A-B0A6-528AA7330BCA}" presName="vert1" presStyleCnt="0"/>
      <dgm:spPr/>
    </dgm:pt>
    <dgm:pt modelId="{4C98E698-16E9-497E-8559-39490EDB192A}" type="pres">
      <dgm:prSet presAssocID="{DC788A54-8810-40CD-AA86-A55183BE4059}" presName="thickLine" presStyleLbl="alignNode1" presStyleIdx="2" presStyleCnt="7"/>
      <dgm:spPr/>
    </dgm:pt>
    <dgm:pt modelId="{0B375B15-3877-4E52-9C53-8EF3661A7233}" type="pres">
      <dgm:prSet presAssocID="{DC788A54-8810-40CD-AA86-A55183BE4059}" presName="horz1" presStyleCnt="0"/>
      <dgm:spPr/>
    </dgm:pt>
    <dgm:pt modelId="{1CAF5182-2C6E-4C2F-8478-D22322863F7E}" type="pres">
      <dgm:prSet presAssocID="{DC788A54-8810-40CD-AA86-A55183BE4059}" presName="tx1" presStyleLbl="revTx" presStyleIdx="2" presStyleCnt="7"/>
      <dgm:spPr/>
    </dgm:pt>
    <dgm:pt modelId="{81294BFC-0AA1-42D9-A9F8-E32DB4515721}" type="pres">
      <dgm:prSet presAssocID="{DC788A54-8810-40CD-AA86-A55183BE4059}" presName="vert1" presStyleCnt="0"/>
      <dgm:spPr/>
    </dgm:pt>
    <dgm:pt modelId="{0F806F39-CDBB-4DD8-B049-A66520902F1B}" type="pres">
      <dgm:prSet presAssocID="{5EE690B3-35EB-42D6-8F31-592993FF28CD}" presName="thickLine" presStyleLbl="alignNode1" presStyleIdx="3" presStyleCnt="7"/>
      <dgm:spPr/>
    </dgm:pt>
    <dgm:pt modelId="{E87C4248-F82E-4FE9-A173-F432F7EAAB0B}" type="pres">
      <dgm:prSet presAssocID="{5EE690B3-35EB-42D6-8F31-592993FF28CD}" presName="horz1" presStyleCnt="0"/>
      <dgm:spPr/>
    </dgm:pt>
    <dgm:pt modelId="{A8952C95-E4DD-4664-93E1-13FE2F6BA420}" type="pres">
      <dgm:prSet presAssocID="{5EE690B3-35EB-42D6-8F31-592993FF28CD}" presName="tx1" presStyleLbl="revTx" presStyleIdx="3" presStyleCnt="7"/>
      <dgm:spPr/>
    </dgm:pt>
    <dgm:pt modelId="{A0724B69-2162-45D6-8FD8-73C0DD6BEFD5}" type="pres">
      <dgm:prSet presAssocID="{5EE690B3-35EB-42D6-8F31-592993FF28CD}" presName="vert1" presStyleCnt="0"/>
      <dgm:spPr/>
    </dgm:pt>
    <dgm:pt modelId="{1BBB056F-C572-47AD-8B80-48BD153ACAE1}" type="pres">
      <dgm:prSet presAssocID="{10089A96-4B23-4F3C-970F-428F20491944}" presName="thickLine" presStyleLbl="alignNode1" presStyleIdx="4" presStyleCnt="7"/>
      <dgm:spPr/>
    </dgm:pt>
    <dgm:pt modelId="{F2E3BC59-9289-482C-AB80-6EC459799467}" type="pres">
      <dgm:prSet presAssocID="{10089A96-4B23-4F3C-970F-428F20491944}" presName="horz1" presStyleCnt="0"/>
      <dgm:spPr/>
    </dgm:pt>
    <dgm:pt modelId="{A0490A5E-C57E-4A3A-B538-C150F5FFF8F7}" type="pres">
      <dgm:prSet presAssocID="{10089A96-4B23-4F3C-970F-428F20491944}" presName="tx1" presStyleLbl="revTx" presStyleIdx="4" presStyleCnt="7"/>
      <dgm:spPr/>
    </dgm:pt>
    <dgm:pt modelId="{903E5478-1749-4EFC-AE54-D2BB2F0F5BE5}" type="pres">
      <dgm:prSet presAssocID="{10089A96-4B23-4F3C-970F-428F20491944}" presName="vert1" presStyleCnt="0"/>
      <dgm:spPr/>
    </dgm:pt>
    <dgm:pt modelId="{86E4DFFB-3321-4F3A-9D49-F4F31FDB5C3B}" type="pres">
      <dgm:prSet presAssocID="{F954DFA4-7D10-42A7-885E-1832E02BE94D}" presName="thickLine" presStyleLbl="alignNode1" presStyleIdx="5" presStyleCnt="7"/>
      <dgm:spPr/>
    </dgm:pt>
    <dgm:pt modelId="{EBE68730-6190-4498-BDD8-1C5606F1D5BD}" type="pres">
      <dgm:prSet presAssocID="{F954DFA4-7D10-42A7-885E-1832E02BE94D}" presName="horz1" presStyleCnt="0"/>
      <dgm:spPr/>
    </dgm:pt>
    <dgm:pt modelId="{51FDEE40-09B4-4699-A19A-1CCCCB752A6F}" type="pres">
      <dgm:prSet presAssocID="{F954DFA4-7D10-42A7-885E-1832E02BE94D}" presName="tx1" presStyleLbl="revTx" presStyleIdx="5" presStyleCnt="7"/>
      <dgm:spPr/>
    </dgm:pt>
    <dgm:pt modelId="{0AD77AFC-AE5C-4118-B21A-52B099915C01}" type="pres">
      <dgm:prSet presAssocID="{F954DFA4-7D10-42A7-885E-1832E02BE94D}" presName="vert1" presStyleCnt="0"/>
      <dgm:spPr/>
    </dgm:pt>
    <dgm:pt modelId="{FAFD233B-3F65-4AFF-BCB1-C8736775AAC9}" type="pres">
      <dgm:prSet presAssocID="{B3F8BCC5-5751-4454-A61D-1CE2F5451BD4}" presName="thickLine" presStyleLbl="alignNode1" presStyleIdx="6" presStyleCnt="7"/>
      <dgm:spPr/>
    </dgm:pt>
    <dgm:pt modelId="{C5CCDAD7-EF5F-43BA-9459-11D8EF537CC1}" type="pres">
      <dgm:prSet presAssocID="{B3F8BCC5-5751-4454-A61D-1CE2F5451BD4}" presName="horz1" presStyleCnt="0"/>
      <dgm:spPr/>
    </dgm:pt>
    <dgm:pt modelId="{F252B691-CEF3-4A38-A827-DD35DD468977}" type="pres">
      <dgm:prSet presAssocID="{B3F8BCC5-5751-4454-A61D-1CE2F5451BD4}" presName="tx1" presStyleLbl="revTx" presStyleIdx="6" presStyleCnt="7"/>
      <dgm:spPr/>
    </dgm:pt>
    <dgm:pt modelId="{F776F9EA-C1C2-41CD-8D9D-5E86CC7A5374}" type="pres">
      <dgm:prSet presAssocID="{B3F8BCC5-5751-4454-A61D-1CE2F5451BD4}" presName="vert1" presStyleCnt="0"/>
      <dgm:spPr/>
    </dgm:pt>
  </dgm:ptLst>
  <dgm:cxnLst>
    <dgm:cxn modelId="{99CD9702-26FA-492C-BF90-AD6B72F8A51B}" type="presOf" srcId="{B3F8BCC5-5751-4454-A61D-1CE2F5451BD4}" destId="{F252B691-CEF3-4A38-A827-DD35DD468977}" srcOrd="0" destOrd="0" presId="urn:microsoft.com/office/officeart/2008/layout/LinedList"/>
    <dgm:cxn modelId="{54371F65-8323-4D2B-9765-39083AD3025A}" type="presOf" srcId="{F761F3F0-D4F5-4FED-9F84-697124042C05}" destId="{A8C7D03A-1DA2-4B0C-B82F-F77B5DE187AB}" srcOrd="0" destOrd="0" presId="urn:microsoft.com/office/officeart/2008/layout/LinedList"/>
    <dgm:cxn modelId="{A9536D65-A88B-4E04-839E-DBC9B6AF690E}" type="presOf" srcId="{F954DFA4-7D10-42A7-885E-1832E02BE94D}" destId="{51FDEE40-09B4-4699-A19A-1CCCCB752A6F}" srcOrd="0" destOrd="0" presId="urn:microsoft.com/office/officeart/2008/layout/LinedList"/>
    <dgm:cxn modelId="{39D0D84D-2315-4A09-A32E-E724CD17B276}" srcId="{F761F3F0-D4F5-4FED-9F84-697124042C05}" destId="{5EE690B3-35EB-42D6-8F31-592993FF28CD}" srcOrd="3" destOrd="0" parTransId="{1EEE56C3-4F92-4EB0-9D5E-AC5CA0F1159D}" sibTransId="{56E65A50-CE99-41B7-A0F0-B03DB829434F}"/>
    <dgm:cxn modelId="{56095252-2326-4A00-BB88-8D02E6F3EB4A}" type="presOf" srcId="{6F1670F9-410D-482A-B0A6-528AA7330BCA}" destId="{08CEC063-5D20-4928-85DF-6A15FE570807}" srcOrd="0" destOrd="0" presId="urn:microsoft.com/office/officeart/2008/layout/LinedList"/>
    <dgm:cxn modelId="{8FC72C82-1E51-4DB8-A88D-B186676EF2A3}" type="presOf" srcId="{10089A96-4B23-4F3C-970F-428F20491944}" destId="{A0490A5E-C57E-4A3A-B538-C150F5FFF8F7}" srcOrd="0" destOrd="0" presId="urn:microsoft.com/office/officeart/2008/layout/LinedList"/>
    <dgm:cxn modelId="{535FB58E-7FBA-4048-807D-127273F8004D}" type="presOf" srcId="{5C0DE9B2-BDEC-4028-A87A-323B96D19024}" destId="{ED2847D2-5C2D-40C2-84EF-7B485D634C8D}" srcOrd="0" destOrd="0" presId="urn:microsoft.com/office/officeart/2008/layout/LinedList"/>
    <dgm:cxn modelId="{16B4AA96-7710-4018-9E67-FF9E1E12D32C}" srcId="{F761F3F0-D4F5-4FED-9F84-697124042C05}" destId="{DC788A54-8810-40CD-AA86-A55183BE4059}" srcOrd="2" destOrd="0" parTransId="{54A9B7B3-D447-4156-BF15-EC638E06FB15}" sibTransId="{2BF077DD-3503-4F58-BBBF-4389219E4724}"/>
    <dgm:cxn modelId="{5409FD9D-1C02-4648-8B3B-E73A258BE810}" srcId="{F761F3F0-D4F5-4FED-9F84-697124042C05}" destId="{10089A96-4B23-4F3C-970F-428F20491944}" srcOrd="4" destOrd="0" parTransId="{F54408C5-7684-41BA-BBA8-988AC25EFFAF}" sibTransId="{DBDDC964-6C0C-4401-9CDF-5FF7DA6E6C6A}"/>
    <dgm:cxn modelId="{29F2B0AC-562A-4321-8B51-AA875BE18C79}" srcId="{F761F3F0-D4F5-4FED-9F84-697124042C05}" destId="{F954DFA4-7D10-42A7-885E-1832E02BE94D}" srcOrd="5" destOrd="0" parTransId="{1132F8D0-7B10-4EA4-9D01-2A94616B16A9}" sibTransId="{8E75511B-6D9B-4371-B0AB-A70C6C429CEA}"/>
    <dgm:cxn modelId="{3B1089B9-63B7-4424-A8D4-96ACA7AC0AF6}" srcId="{F761F3F0-D4F5-4FED-9F84-697124042C05}" destId="{B3F8BCC5-5751-4454-A61D-1CE2F5451BD4}" srcOrd="6" destOrd="0" parTransId="{BFBEA3F5-BACB-4D7B-B8C6-529B35040736}" sibTransId="{192A8B7D-0EEE-4985-BA31-C236FB8BCB81}"/>
    <dgm:cxn modelId="{D7F212D3-554B-4F8F-9ABD-C0FEF11D4A59}" srcId="{F761F3F0-D4F5-4FED-9F84-697124042C05}" destId="{5C0DE9B2-BDEC-4028-A87A-323B96D19024}" srcOrd="0" destOrd="0" parTransId="{C3EF1133-4D68-4DBC-9F7A-556AB302422D}" sibTransId="{70D1B938-B9F0-412E-A154-3B6449379A28}"/>
    <dgm:cxn modelId="{8C9611DA-9D2E-41E6-A8A1-7D2B90548DC2}" srcId="{F761F3F0-D4F5-4FED-9F84-697124042C05}" destId="{6F1670F9-410D-482A-B0A6-528AA7330BCA}" srcOrd="1" destOrd="0" parTransId="{D8DA3A97-57AE-4CBF-A27E-866703B1E4E2}" sibTransId="{7C34D49B-D86E-4F5F-804C-6E20F9D6EA3D}"/>
    <dgm:cxn modelId="{59BCEBDA-B231-4BD7-95F0-889ABF844D21}" type="presOf" srcId="{5EE690B3-35EB-42D6-8F31-592993FF28CD}" destId="{A8952C95-E4DD-4664-93E1-13FE2F6BA420}" srcOrd="0" destOrd="0" presId="urn:microsoft.com/office/officeart/2008/layout/LinedList"/>
    <dgm:cxn modelId="{9CAD2DEA-9615-41E8-94F5-7A8F84D2EF8E}" type="presOf" srcId="{DC788A54-8810-40CD-AA86-A55183BE4059}" destId="{1CAF5182-2C6E-4C2F-8478-D22322863F7E}" srcOrd="0" destOrd="0" presId="urn:microsoft.com/office/officeart/2008/layout/LinedList"/>
    <dgm:cxn modelId="{9E0C577A-BF12-4228-99E7-D5B814745C15}" type="presParOf" srcId="{A8C7D03A-1DA2-4B0C-B82F-F77B5DE187AB}" destId="{6FED4431-38B2-4876-9F3F-08876EAFB887}" srcOrd="0" destOrd="0" presId="urn:microsoft.com/office/officeart/2008/layout/LinedList"/>
    <dgm:cxn modelId="{8941FCD8-ADAD-4426-AE71-2F6B0E0C752E}" type="presParOf" srcId="{A8C7D03A-1DA2-4B0C-B82F-F77B5DE187AB}" destId="{D1182CB0-D821-411A-B771-0D368129A6FD}" srcOrd="1" destOrd="0" presId="urn:microsoft.com/office/officeart/2008/layout/LinedList"/>
    <dgm:cxn modelId="{475A2FFE-C0D6-4B48-9EB2-FB20C51B09A9}" type="presParOf" srcId="{D1182CB0-D821-411A-B771-0D368129A6FD}" destId="{ED2847D2-5C2D-40C2-84EF-7B485D634C8D}" srcOrd="0" destOrd="0" presId="urn:microsoft.com/office/officeart/2008/layout/LinedList"/>
    <dgm:cxn modelId="{969F83E7-6DAE-481C-B64D-A9F0DAD8D66F}" type="presParOf" srcId="{D1182CB0-D821-411A-B771-0D368129A6FD}" destId="{43FB9A83-D0FB-4EA3-A0CB-8B0A0012BC26}" srcOrd="1" destOrd="0" presId="urn:microsoft.com/office/officeart/2008/layout/LinedList"/>
    <dgm:cxn modelId="{96BCA05B-BC58-433C-9FAC-8BC5411AA1AD}" type="presParOf" srcId="{A8C7D03A-1DA2-4B0C-B82F-F77B5DE187AB}" destId="{E443470C-D8E6-49A4-A690-808B17BFF4FF}" srcOrd="2" destOrd="0" presId="urn:microsoft.com/office/officeart/2008/layout/LinedList"/>
    <dgm:cxn modelId="{2D47E2AE-9550-4470-9490-C0E51D5BB2BA}" type="presParOf" srcId="{A8C7D03A-1DA2-4B0C-B82F-F77B5DE187AB}" destId="{6D3A4C1D-5830-4100-887A-FAA261FF0604}" srcOrd="3" destOrd="0" presId="urn:microsoft.com/office/officeart/2008/layout/LinedList"/>
    <dgm:cxn modelId="{9FCFD4A9-FBC6-4CE6-B5A7-667ACBE2DC7A}" type="presParOf" srcId="{6D3A4C1D-5830-4100-887A-FAA261FF0604}" destId="{08CEC063-5D20-4928-85DF-6A15FE570807}" srcOrd="0" destOrd="0" presId="urn:microsoft.com/office/officeart/2008/layout/LinedList"/>
    <dgm:cxn modelId="{12876E65-F5E9-49B4-B3E9-648C31C3471D}" type="presParOf" srcId="{6D3A4C1D-5830-4100-887A-FAA261FF0604}" destId="{6829F62B-6971-4D09-ACD2-4CE463C98BB7}" srcOrd="1" destOrd="0" presId="urn:microsoft.com/office/officeart/2008/layout/LinedList"/>
    <dgm:cxn modelId="{08EDE9EE-1415-47BD-8AF9-14411B06A1F9}" type="presParOf" srcId="{A8C7D03A-1DA2-4B0C-B82F-F77B5DE187AB}" destId="{4C98E698-16E9-497E-8559-39490EDB192A}" srcOrd="4" destOrd="0" presId="urn:microsoft.com/office/officeart/2008/layout/LinedList"/>
    <dgm:cxn modelId="{753E5216-734C-4118-A13E-97F19AEDA678}" type="presParOf" srcId="{A8C7D03A-1DA2-4B0C-B82F-F77B5DE187AB}" destId="{0B375B15-3877-4E52-9C53-8EF3661A7233}" srcOrd="5" destOrd="0" presId="urn:microsoft.com/office/officeart/2008/layout/LinedList"/>
    <dgm:cxn modelId="{12BB5D48-558C-4480-8CBC-4A280D945C5D}" type="presParOf" srcId="{0B375B15-3877-4E52-9C53-8EF3661A7233}" destId="{1CAF5182-2C6E-4C2F-8478-D22322863F7E}" srcOrd="0" destOrd="0" presId="urn:microsoft.com/office/officeart/2008/layout/LinedList"/>
    <dgm:cxn modelId="{69C47A6F-2F4B-4468-830E-7EC5EB7E8369}" type="presParOf" srcId="{0B375B15-3877-4E52-9C53-8EF3661A7233}" destId="{81294BFC-0AA1-42D9-A9F8-E32DB4515721}" srcOrd="1" destOrd="0" presId="urn:microsoft.com/office/officeart/2008/layout/LinedList"/>
    <dgm:cxn modelId="{96903996-5012-48A6-9151-2B7DA6C7F4FB}" type="presParOf" srcId="{A8C7D03A-1DA2-4B0C-B82F-F77B5DE187AB}" destId="{0F806F39-CDBB-4DD8-B049-A66520902F1B}" srcOrd="6" destOrd="0" presId="urn:microsoft.com/office/officeart/2008/layout/LinedList"/>
    <dgm:cxn modelId="{A0F27D4C-2673-4845-972B-09190A783B50}" type="presParOf" srcId="{A8C7D03A-1DA2-4B0C-B82F-F77B5DE187AB}" destId="{E87C4248-F82E-4FE9-A173-F432F7EAAB0B}" srcOrd="7" destOrd="0" presId="urn:microsoft.com/office/officeart/2008/layout/LinedList"/>
    <dgm:cxn modelId="{668584C3-0CD7-410F-9775-7D1EB6C1E1BA}" type="presParOf" srcId="{E87C4248-F82E-4FE9-A173-F432F7EAAB0B}" destId="{A8952C95-E4DD-4664-93E1-13FE2F6BA420}" srcOrd="0" destOrd="0" presId="urn:microsoft.com/office/officeart/2008/layout/LinedList"/>
    <dgm:cxn modelId="{12804C3B-3481-4708-A529-FCD0FA313754}" type="presParOf" srcId="{E87C4248-F82E-4FE9-A173-F432F7EAAB0B}" destId="{A0724B69-2162-45D6-8FD8-73C0DD6BEFD5}" srcOrd="1" destOrd="0" presId="urn:microsoft.com/office/officeart/2008/layout/LinedList"/>
    <dgm:cxn modelId="{FDEBE0FB-7CE7-4F60-828A-D69A07240C69}" type="presParOf" srcId="{A8C7D03A-1DA2-4B0C-B82F-F77B5DE187AB}" destId="{1BBB056F-C572-47AD-8B80-48BD153ACAE1}" srcOrd="8" destOrd="0" presId="urn:microsoft.com/office/officeart/2008/layout/LinedList"/>
    <dgm:cxn modelId="{547CB837-B62D-4C40-8B04-6221D15F3630}" type="presParOf" srcId="{A8C7D03A-1DA2-4B0C-B82F-F77B5DE187AB}" destId="{F2E3BC59-9289-482C-AB80-6EC459799467}" srcOrd="9" destOrd="0" presId="urn:microsoft.com/office/officeart/2008/layout/LinedList"/>
    <dgm:cxn modelId="{25915235-3784-4352-8D23-190B2F1A607E}" type="presParOf" srcId="{F2E3BC59-9289-482C-AB80-6EC459799467}" destId="{A0490A5E-C57E-4A3A-B538-C150F5FFF8F7}" srcOrd="0" destOrd="0" presId="urn:microsoft.com/office/officeart/2008/layout/LinedList"/>
    <dgm:cxn modelId="{11B36F9D-3AB0-4380-8078-44029760959D}" type="presParOf" srcId="{F2E3BC59-9289-482C-AB80-6EC459799467}" destId="{903E5478-1749-4EFC-AE54-D2BB2F0F5BE5}" srcOrd="1" destOrd="0" presId="urn:microsoft.com/office/officeart/2008/layout/LinedList"/>
    <dgm:cxn modelId="{6AB84FE3-D4CA-4633-85EC-B1E401208865}" type="presParOf" srcId="{A8C7D03A-1DA2-4B0C-B82F-F77B5DE187AB}" destId="{86E4DFFB-3321-4F3A-9D49-F4F31FDB5C3B}" srcOrd="10" destOrd="0" presId="urn:microsoft.com/office/officeart/2008/layout/LinedList"/>
    <dgm:cxn modelId="{F1471361-8DC1-421B-B58C-7841A6FBA916}" type="presParOf" srcId="{A8C7D03A-1DA2-4B0C-B82F-F77B5DE187AB}" destId="{EBE68730-6190-4498-BDD8-1C5606F1D5BD}" srcOrd="11" destOrd="0" presId="urn:microsoft.com/office/officeart/2008/layout/LinedList"/>
    <dgm:cxn modelId="{BE1A54B2-C933-4498-BC1C-7057DF13D3B4}" type="presParOf" srcId="{EBE68730-6190-4498-BDD8-1C5606F1D5BD}" destId="{51FDEE40-09B4-4699-A19A-1CCCCB752A6F}" srcOrd="0" destOrd="0" presId="urn:microsoft.com/office/officeart/2008/layout/LinedList"/>
    <dgm:cxn modelId="{22A40911-7BE2-4CBC-9DC6-538B3C0C3939}" type="presParOf" srcId="{EBE68730-6190-4498-BDD8-1C5606F1D5BD}" destId="{0AD77AFC-AE5C-4118-B21A-52B099915C01}" srcOrd="1" destOrd="0" presId="urn:microsoft.com/office/officeart/2008/layout/LinedList"/>
    <dgm:cxn modelId="{64775B37-1EF8-4179-AC3C-F05945ED2AB2}" type="presParOf" srcId="{A8C7D03A-1DA2-4B0C-B82F-F77B5DE187AB}" destId="{FAFD233B-3F65-4AFF-BCB1-C8736775AAC9}" srcOrd="12" destOrd="0" presId="urn:microsoft.com/office/officeart/2008/layout/LinedList"/>
    <dgm:cxn modelId="{4D474234-CB53-4B0A-9457-C6437C6EE15E}" type="presParOf" srcId="{A8C7D03A-1DA2-4B0C-B82F-F77B5DE187AB}" destId="{C5CCDAD7-EF5F-43BA-9459-11D8EF537CC1}" srcOrd="13" destOrd="0" presId="urn:microsoft.com/office/officeart/2008/layout/LinedList"/>
    <dgm:cxn modelId="{3E5D34CA-7022-413A-8AD8-0D1D271C2FF0}" type="presParOf" srcId="{C5CCDAD7-EF5F-43BA-9459-11D8EF537CC1}" destId="{F252B691-CEF3-4A38-A827-DD35DD468977}" srcOrd="0" destOrd="0" presId="urn:microsoft.com/office/officeart/2008/layout/LinedList"/>
    <dgm:cxn modelId="{2BCC4FE2-A829-4AED-93F7-038DE1034714}" type="presParOf" srcId="{C5CCDAD7-EF5F-43BA-9459-11D8EF537CC1}" destId="{F776F9EA-C1C2-41CD-8D9D-5E86CC7A537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B17B16-1802-46E4-9F7D-50A2DF01E26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EABECD8-D455-4319-8FF4-C2EE5129454B}">
      <dgm:prSet custT="1"/>
      <dgm:spPr/>
      <dgm:t>
        <a:bodyPr/>
        <a:lstStyle/>
        <a:p>
          <a:pPr>
            <a:lnSpc>
              <a:spcPct val="100000"/>
            </a:lnSpc>
          </a:pPr>
          <a:r>
            <a:rPr lang="en-GB" sz="2400" kern="1200" dirty="0">
              <a:latin typeface="Aptos" panose="020B0004020202020204" pitchFamily="34" charset="0"/>
            </a:rPr>
            <a:t>In der </a:t>
          </a:r>
          <a:r>
            <a:rPr lang="en-GB" sz="2400" kern="1200" dirty="0" err="1">
              <a:latin typeface="Aptos" panose="020B0004020202020204" pitchFamily="34" charset="0"/>
            </a:rPr>
            <a:t>vernetzten</a:t>
          </a:r>
          <a:r>
            <a:rPr lang="en-GB" sz="2400" kern="1200" dirty="0">
              <a:latin typeface="Aptos" panose="020B0004020202020204" pitchFamily="34" charset="0"/>
            </a:rPr>
            <a:t> Welt von </a:t>
          </a:r>
          <a:r>
            <a:rPr lang="en-GB" sz="2400" kern="1200" dirty="0" err="1">
              <a:latin typeface="Aptos" panose="020B0004020202020204" pitchFamily="34" charset="0"/>
            </a:rPr>
            <a:t>heute</a:t>
          </a:r>
          <a:r>
            <a:rPr lang="en-GB" sz="2400" kern="1200" dirty="0">
              <a:latin typeface="Aptos" panose="020B0004020202020204" pitchFamily="34" charset="0"/>
            </a:rPr>
            <a:t> </a:t>
          </a:r>
          <a:r>
            <a:rPr lang="en-GB" sz="2400" kern="1200" dirty="0" err="1">
              <a:latin typeface="Aptos" panose="020B0004020202020204" pitchFamily="34" charset="0"/>
            </a:rPr>
            <a:t>sind</a:t>
          </a:r>
          <a:r>
            <a:rPr lang="en-GB" sz="2400" kern="1200" dirty="0">
              <a:latin typeface="Aptos" panose="020B0004020202020204" pitchFamily="34" charset="0"/>
            </a:rPr>
            <a:t> </a:t>
          </a:r>
          <a:r>
            <a:rPr lang="en-GB" sz="2400" kern="1200" dirty="0" err="1">
              <a:latin typeface="Aptos" panose="020B0004020202020204" pitchFamily="34" charset="0"/>
            </a:rPr>
            <a:t>digitale</a:t>
          </a:r>
          <a:r>
            <a:rPr lang="en-GB" sz="2400" kern="1200" dirty="0">
              <a:latin typeface="Aptos" panose="020B0004020202020204" pitchFamily="34" charset="0"/>
            </a:rPr>
            <a:t> </a:t>
          </a:r>
          <a:r>
            <a:rPr lang="en-GB" sz="2400" kern="1200" dirty="0" err="1">
              <a:solidFill>
                <a:prstClr val="black"/>
              </a:solidFill>
              <a:latin typeface="Aptos" panose="020B0004020202020204" pitchFamily="34" charset="0"/>
              <a:ea typeface="+mn-ea"/>
              <a:cs typeface="+mn-cs"/>
            </a:rPr>
            <a:t>Sicherheitsgewohnheiten</a:t>
          </a:r>
          <a:r>
            <a:rPr lang="en-GB" sz="2400" kern="1200" dirty="0">
              <a:latin typeface="Aptos" panose="020B0004020202020204" pitchFamily="34" charset="0"/>
            </a:rPr>
            <a:t> </a:t>
          </a:r>
          <a:r>
            <a:rPr lang="en-GB" sz="2400" kern="1200" dirty="0" err="1">
              <a:latin typeface="Aptos" panose="020B0004020202020204" pitchFamily="34" charset="0"/>
            </a:rPr>
            <a:t>wichtiger</a:t>
          </a:r>
          <a:r>
            <a:rPr lang="en-GB" sz="2400" kern="1200" dirty="0">
              <a:latin typeface="Aptos" panose="020B0004020202020204" pitchFamily="34" charset="0"/>
            </a:rPr>
            <a:t> </a:t>
          </a:r>
          <a:r>
            <a:rPr lang="en-GB" sz="2400" kern="1200" dirty="0" err="1">
              <a:latin typeface="Aptos" panose="020B0004020202020204" pitchFamily="34" charset="0"/>
            </a:rPr>
            <a:t>denn</a:t>
          </a:r>
          <a:r>
            <a:rPr lang="en-GB" sz="2400" kern="1200" dirty="0">
              <a:latin typeface="Aptos" panose="020B0004020202020204" pitchFamily="34" charset="0"/>
            </a:rPr>
            <a:t> je. </a:t>
          </a:r>
          <a:endParaRPr lang="en-US" sz="2400" kern="1200" dirty="0">
            <a:latin typeface="Aptos" panose="020B0004020202020204" pitchFamily="34" charset="0"/>
          </a:endParaRPr>
        </a:p>
      </dgm:t>
    </dgm:pt>
    <dgm:pt modelId="{77C9DEE0-5EB0-4EDD-8FF0-4D89016CD25A}" type="parTrans" cxnId="{E7761F84-3810-440A-A1B8-3087460895FA}">
      <dgm:prSet/>
      <dgm:spPr/>
      <dgm:t>
        <a:bodyPr/>
        <a:lstStyle/>
        <a:p>
          <a:endParaRPr lang="en-US"/>
        </a:p>
      </dgm:t>
    </dgm:pt>
    <dgm:pt modelId="{BE0A93C3-44AC-41B9-8137-AF79CBD19F65}" type="sibTrans" cxnId="{E7761F84-3810-440A-A1B8-3087460895FA}">
      <dgm:prSet/>
      <dgm:spPr/>
      <dgm:t>
        <a:bodyPr/>
        <a:lstStyle/>
        <a:p>
          <a:endParaRPr lang="en-US"/>
        </a:p>
      </dgm:t>
    </dgm:pt>
    <dgm:pt modelId="{B86FD1F9-60AF-4E92-85B6-C2039899D794}">
      <dgm:prSet custT="1"/>
      <dgm:spPr/>
      <dgm:t>
        <a:bodyPr/>
        <a:lstStyle/>
        <a:p>
          <a:pPr>
            <a:lnSpc>
              <a:spcPct val="100000"/>
            </a:lnSpc>
          </a:pPr>
          <a:r>
            <a:rPr lang="de-DE" sz="2400" dirty="0">
              <a:solidFill>
                <a:schemeClr val="tx1"/>
              </a:solidFill>
              <a:latin typeface="Aptos" panose="020B0004020202020204" pitchFamily="34" charset="0"/>
            </a:rPr>
            <a:t>Durch die Kultivierung starker digitaler Sicherheitsgewohnheiten, wie z. B. die Verwendung robuster Passwörter, die Aktivierung der Zwei-Faktor-Authentifizierung und die regelmäßige Aktualisierung von Software, können wir das Risiko von Cyberangriffen erheblich verringern.</a:t>
          </a:r>
          <a:endParaRPr lang="en-US" sz="2400" dirty="0">
            <a:solidFill>
              <a:schemeClr val="tx1"/>
            </a:solidFill>
            <a:latin typeface="Aptos" panose="020B0004020202020204" pitchFamily="34" charset="0"/>
          </a:endParaRPr>
        </a:p>
      </dgm:t>
    </dgm:pt>
    <dgm:pt modelId="{B899E903-DDDC-4DAA-A42C-5F513F0AD41A}" type="parTrans" cxnId="{02CE6C79-CB3D-41BF-AB59-9BF49A251B0C}">
      <dgm:prSet/>
      <dgm:spPr/>
      <dgm:t>
        <a:bodyPr/>
        <a:lstStyle/>
        <a:p>
          <a:endParaRPr lang="en-US"/>
        </a:p>
      </dgm:t>
    </dgm:pt>
    <dgm:pt modelId="{A0FA3DFA-E61E-4743-B176-DEE2C8607848}" type="sibTrans" cxnId="{02CE6C79-CB3D-41BF-AB59-9BF49A251B0C}">
      <dgm:prSet/>
      <dgm:spPr/>
      <dgm:t>
        <a:bodyPr/>
        <a:lstStyle/>
        <a:p>
          <a:endParaRPr lang="en-US"/>
        </a:p>
      </dgm:t>
    </dgm:pt>
    <dgm:pt modelId="{9D08EBA8-9757-4B1C-A668-7D56EC487579}" type="pres">
      <dgm:prSet presAssocID="{2DB17B16-1802-46E4-9F7D-50A2DF01E262}" presName="root" presStyleCnt="0">
        <dgm:presLayoutVars>
          <dgm:dir/>
          <dgm:resizeHandles val="exact"/>
        </dgm:presLayoutVars>
      </dgm:prSet>
      <dgm:spPr/>
    </dgm:pt>
    <dgm:pt modelId="{E44C317D-AF0A-4BFA-874C-B51FD043C662}" type="pres">
      <dgm:prSet presAssocID="{7EABECD8-D455-4319-8FF4-C2EE5129454B}" presName="compNode" presStyleCnt="0"/>
      <dgm:spPr/>
    </dgm:pt>
    <dgm:pt modelId="{DD7613B7-8524-4696-97EB-553388BE4A2E}" type="pres">
      <dgm:prSet presAssocID="{7EABECD8-D455-4319-8FF4-C2EE5129454B}" presName="bgRect" presStyleLbl="bgShp" presStyleIdx="0" presStyleCnt="2" custLinFactNeighborX="-690" custLinFactNeighborY="1619"/>
      <dgm:spPr/>
    </dgm:pt>
    <dgm:pt modelId="{C30DF1B2-F37F-4977-A83F-C68B1482F247}" type="pres">
      <dgm:prSet presAssocID="{7EABECD8-D455-4319-8FF4-C2EE5129454B}" presName="iconRect" presStyleLbl="node1" presStyleIdx="0" presStyleCnt="2"/>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Učiteľ"/>
        </a:ext>
      </dgm:extLst>
    </dgm:pt>
    <dgm:pt modelId="{7752C616-D861-4E2D-89D5-D95999FED2D6}" type="pres">
      <dgm:prSet presAssocID="{7EABECD8-D455-4319-8FF4-C2EE5129454B}" presName="spaceRect" presStyleCnt="0"/>
      <dgm:spPr/>
    </dgm:pt>
    <dgm:pt modelId="{ED001D07-F4F4-4E34-8E58-9617D287011F}" type="pres">
      <dgm:prSet presAssocID="{7EABECD8-D455-4319-8FF4-C2EE5129454B}" presName="parTx" presStyleLbl="revTx" presStyleIdx="0" presStyleCnt="2" custScaleX="107894">
        <dgm:presLayoutVars>
          <dgm:chMax val="0"/>
          <dgm:chPref val="0"/>
        </dgm:presLayoutVars>
      </dgm:prSet>
      <dgm:spPr/>
    </dgm:pt>
    <dgm:pt modelId="{2B8B12FC-271C-4FB7-AA0A-70EFFD894511}" type="pres">
      <dgm:prSet presAssocID="{BE0A93C3-44AC-41B9-8137-AF79CBD19F65}" presName="sibTrans" presStyleCnt="0"/>
      <dgm:spPr/>
    </dgm:pt>
    <dgm:pt modelId="{DFFF0108-41F4-43CD-97B8-D516D2C12455}" type="pres">
      <dgm:prSet presAssocID="{B86FD1F9-60AF-4E92-85B6-C2039899D794}" presName="compNode" presStyleCnt="0"/>
      <dgm:spPr/>
    </dgm:pt>
    <dgm:pt modelId="{C4E9ED3C-7BA5-44DA-B485-7992C21B656E}" type="pres">
      <dgm:prSet presAssocID="{B86FD1F9-60AF-4E92-85B6-C2039899D794}" presName="bgRect" presStyleLbl="bgShp" presStyleIdx="1" presStyleCnt="2"/>
      <dgm:spPr/>
    </dgm:pt>
    <dgm:pt modelId="{5C34206F-EB45-4DC3-8F16-DE3603D6F2D8}" type="pres">
      <dgm:prSet presAssocID="{B86FD1F9-60AF-4E92-85B6-C2039899D794}" presName="iconRect" presStyleLbl="node1" presStyleIdx="1" presStyleCnt="2"/>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ripojenia"/>
        </a:ext>
      </dgm:extLst>
    </dgm:pt>
    <dgm:pt modelId="{E7B6BEC0-AE40-4865-9FAD-91D6181EE047}" type="pres">
      <dgm:prSet presAssocID="{B86FD1F9-60AF-4E92-85B6-C2039899D794}" presName="spaceRect" presStyleCnt="0"/>
      <dgm:spPr/>
    </dgm:pt>
    <dgm:pt modelId="{5D256FB3-E2D8-4979-A2CD-862D1E70B6BE}" type="pres">
      <dgm:prSet presAssocID="{B86FD1F9-60AF-4E92-85B6-C2039899D794}" presName="parTx" presStyleLbl="revTx" presStyleIdx="1" presStyleCnt="2" custScaleX="106997" custLinFactNeighborX="3334" custLinFactNeighborY="-4062">
        <dgm:presLayoutVars>
          <dgm:chMax val="0"/>
          <dgm:chPref val="0"/>
        </dgm:presLayoutVars>
      </dgm:prSet>
      <dgm:spPr/>
    </dgm:pt>
  </dgm:ptLst>
  <dgm:cxnLst>
    <dgm:cxn modelId="{02CE6C79-CB3D-41BF-AB59-9BF49A251B0C}" srcId="{2DB17B16-1802-46E4-9F7D-50A2DF01E262}" destId="{B86FD1F9-60AF-4E92-85B6-C2039899D794}" srcOrd="1" destOrd="0" parTransId="{B899E903-DDDC-4DAA-A42C-5F513F0AD41A}" sibTransId="{A0FA3DFA-E61E-4743-B176-DEE2C8607848}"/>
    <dgm:cxn modelId="{E7761F84-3810-440A-A1B8-3087460895FA}" srcId="{2DB17B16-1802-46E4-9F7D-50A2DF01E262}" destId="{7EABECD8-D455-4319-8FF4-C2EE5129454B}" srcOrd="0" destOrd="0" parTransId="{77C9DEE0-5EB0-4EDD-8FF0-4D89016CD25A}" sibTransId="{BE0A93C3-44AC-41B9-8137-AF79CBD19F65}"/>
    <dgm:cxn modelId="{BE85968E-54F5-499D-AC20-2C0D9E4779E5}" type="presOf" srcId="{7EABECD8-D455-4319-8FF4-C2EE5129454B}" destId="{ED001D07-F4F4-4E34-8E58-9617D287011F}" srcOrd="0" destOrd="0" presId="urn:microsoft.com/office/officeart/2018/2/layout/IconVerticalSolidList"/>
    <dgm:cxn modelId="{D6537EDB-311D-4CF2-9C90-69FC569639FE}" type="presOf" srcId="{2DB17B16-1802-46E4-9F7D-50A2DF01E262}" destId="{9D08EBA8-9757-4B1C-A668-7D56EC487579}" srcOrd="0" destOrd="0" presId="urn:microsoft.com/office/officeart/2018/2/layout/IconVerticalSolidList"/>
    <dgm:cxn modelId="{7034F5E8-36F7-4CF9-9242-A85B7C973850}" type="presOf" srcId="{B86FD1F9-60AF-4E92-85B6-C2039899D794}" destId="{5D256FB3-E2D8-4979-A2CD-862D1E70B6BE}" srcOrd="0" destOrd="0" presId="urn:microsoft.com/office/officeart/2018/2/layout/IconVerticalSolidList"/>
    <dgm:cxn modelId="{854874DB-E7A8-41A7-BFB4-0923A53314AB}" type="presParOf" srcId="{9D08EBA8-9757-4B1C-A668-7D56EC487579}" destId="{E44C317D-AF0A-4BFA-874C-B51FD043C662}" srcOrd="0" destOrd="0" presId="urn:microsoft.com/office/officeart/2018/2/layout/IconVerticalSolidList"/>
    <dgm:cxn modelId="{728890F1-7523-499A-8177-E0F7F580CAA2}" type="presParOf" srcId="{E44C317D-AF0A-4BFA-874C-B51FD043C662}" destId="{DD7613B7-8524-4696-97EB-553388BE4A2E}" srcOrd="0" destOrd="0" presId="urn:microsoft.com/office/officeart/2018/2/layout/IconVerticalSolidList"/>
    <dgm:cxn modelId="{2D34A50A-9886-430D-91CB-22E013432E59}" type="presParOf" srcId="{E44C317D-AF0A-4BFA-874C-B51FD043C662}" destId="{C30DF1B2-F37F-4977-A83F-C68B1482F247}" srcOrd="1" destOrd="0" presId="urn:microsoft.com/office/officeart/2018/2/layout/IconVerticalSolidList"/>
    <dgm:cxn modelId="{0D5B74A3-5F2D-42A3-A363-F9683EC444F7}" type="presParOf" srcId="{E44C317D-AF0A-4BFA-874C-B51FD043C662}" destId="{7752C616-D861-4E2D-89D5-D95999FED2D6}" srcOrd="2" destOrd="0" presId="urn:microsoft.com/office/officeart/2018/2/layout/IconVerticalSolidList"/>
    <dgm:cxn modelId="{5DA2E1B7-7EB5-4A9D-8918-50300D1BE99E}" type="presParOf" srcId="{E44C317D-AF0A-4BFA-874C-B51FD043C662}" destId="{ED001D07-F4F4-4E34-8E58-9617D287011F}" srcOrd="3" destOrd="0" presId="urn:microsoft.com/office/officeart/2018/2/layout/IconVerticalSolidList"/>
    <dgm:cxn modelId="{9F5D6CB5-4B30-48AA-816D-E638573833D3}" type="presParOf" srcId="{9D08EBA8-9757-4B1C-A668-7D56EC487579}" destId="{2B8B12FC-271C-4FB7-AA0A-70EFFD894511}" srcOrd="1" destOrd="0" presId="urn:microsoft.com/office/officeart/2018/2/layout/IconVerticalSolidList"/>
    <dgm:cxn modelId="{D1E01A4D-134E-4120-9E1B-159F840F89CA}" type="presParOf" srcId="{9D08EBA8-9757-4B1C-A668-7D56EC487579}" destId="{DFFF0108-41F4-43CD-97B8-D516D2C12455}" srcOrd="2" destOrd="0" presId="urn:microsoft.com/office/officeart/2018/2/layout/IconVerticalSolidList"/>
    <dgm:cxn modelId="{59AE29FA-ABDF-4DF1-96A6-21EE937E3A2F}" type="presParOf" srcId="{DFFF0108-41F4-43CD-97B8-D516D2C12455}" destId="{C4E9ED3C-7BA5-44DA-B485-7992C21B656E}" srcOrd="0" destOrd="0" presId="urn:microsoft.com/office/officeart/2018/2/layout/IconVerticalSolidList"/>
    <dgm:cxn modelId="{37C40F12-760E-49F4-BA43-76A2083855A6}" type="presParOf" srcId="{DFFF0108-41F4-43CD-97B8-D516D2C12455}" destId="{5C34206F-EB45-4DC3-8F16-DE3603D6F2D8}" srcOrd="1" destOrd="0" presId="urn:microsoft.com/office/officeart/2018/2/layout/IconVerticalSolidList"/>
    <dgm:cxn modelId="{510ADFE0-3ACC-4EB9-B1F8-63DFA944C072}" type="presParOf" srcId="{DFFF0108-41F4-43CD-97B8-D516D2C12455}" destId="{E7B6BEC0-AE40-4865-9FAD-91D6181EE047}" srcOrd="2" destOrd="0" presId="urn:microsoft.com/office/officeart/2018/2/layout/IconVerticalSolidList"/>
    <dgm:cxn modelId="{9BB46E14-149D-43BD-9111-ECEC8C98ABFA}" type="presParOf" srcId="{DFFF0108-41F4-43CD-97B8-D516D2C12455}" destId="{5D256FB3-E2D8-4979-A2CD-862D1E70B6B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61F3F0-D4F5-4FED-9F84-697124042C0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5C0DE9B2-BDEC-4028-A87A-323B96D19024}">
      <dgm:prSet custT="1"/>
      <dgm:spPr/>
      <dgm:t>
        <a:bodyPr/>
        <a:lstStyle/>
        <a:p>
          <a:r>
            <a:rPr lang="de-DE" sz="2200" dirty="0">
              <a:latin typeface="Aptos" panose="020B0004020202020204" pitchFamily="34" charset="0"/>
            </a:rPr>
            <a:t>Stellen Sie sicher, dass jedes Ihrer Online-Konten ein sicheres, eindeutiges Passwort hat. </a:t>
          </a:r>
          <a:endParaRPr lang="sk-SK" sz="2200" dirty="0">
            <a:latin typeface="Aptos" panose="020B0004020202020204" pitchFamily="34" charset="0"/>
          </a:endParaRPr>
        </a:p>
      </dgm:t>
    </dgm:pt>
    <dgm:pt modelId="{C3EF1133-4D68-4DBC-9F7A-556AB302422D}" type="parTrans" cxnId="{D7F212D3-554B-4F8F-9ABD-C0FEF11D4A59}">
      <dgm:prSet/>
      <dgm:spPr/>
      <dgm:t>
        <a:bodyPr/>
        <a:lstStyle/>
        <a:p>
          <a:endParaRPr lang="en-US" sz="2400"/>
        </a:p>
      </dgm:t>
    </dgm:pt>
    <dgm:pt modelId="{70D1B938-B9F0-412E-A154-3B6449379A28}" type="sibTrans" cxnId="{D7F212D3-554B-4F8F-9ABD-C0FEF11D4A59}">
      <dgm:prSet/>
      <dgm:spPr/>
      <dgm:t>
        <a:bodyPr/>
        <a:lstStyle/>
        <a:p>
          <a:endParaRPr lang="en-US" sz="2400"/>
        </a:p>
      </dgm:t>
    </dgm:pt>
    <dgm:pt modelId="{6F1670F9-410D-482A-B0A6-528AA7330BCA}">
      <dgm:prSet custT="1"/>
      <dgm:spPr/>
      <dgm:t>
        <a:bodyPr/>
        <a:lstStyle/>
        <a:p>
          <a:r>
            <a:rPr lang="de-DE" sz="2200" dirty="0">
              <a:latin typeface="Aptos" panose="020B0004020202020204" pitchFamily="34" charset="0"/>
            </a:rPr>
            <a:t>Aktualisieren Sie regelmäßig Ihr Betriebssystem, Ihre Browser und andere Software.</a:t>
          </a:r>
          <a:endParaRPr lang="sk-SK" sz="2200" dirty="0">
            <a:latin typeface="Aptos" panose="020B0004020202020204" pitchFamily="34" charset="0"/>
          </a:endParaRPr>
        </a:p>
      </dgm:t>
    </dgm:pt>
    <dgm:pt modelId="{D8DA3A97-57AE-4CBF-A27E-866703B1E4E2}" type="parTrans" cxnId="{8C9611DA-9D2E-41E6-A8A1-7D2B90548DC2}">
      <dgm:prSet/>
      <dgm:spPr/>
      <dgm:t>
        <a:bodyPr/>
        <a:lstStyle/>
        <a:p>
          <a:endParaRPr lang="en-US" sz="2400"/>
        </a:p>
      </dgm:t>
    </dgm:pt>
    <dgm:pt modelId="{7C34D49B-D86E-4F5F-804C-6E20F9D6EA3D}" type="sibTrans" cxnId="{8C9611DA-9D2E-41E6-A8A1-7D2B90548DC2}">
      <dgm:prSet/>
      <dgm:spPr/>
      <dgm:t>
        <a:bodyPr/>
        <a:lstStyle/>
        <a:p>
          <a:endParaRPr lang="en-US" sz="2400"/>
        </a:p>
      </dgm:t>
    </dgm:pt>
    <dgm:pt modelId="{DC788A54-8810-40CD-AA86-A55183BE4059}">
      <dgm:prSet custT="1"/>
      <dgm:spPr/>
      <dgm:t>
        <a:bodyPr/>
        <a:lstStyle/>
        <a:p>
          <a:r>
            <a:rPr lang="de-DE" sz="2200" dirty="0">
              <a:latin typeface="Aptos" panose="020B0004020202020204" pitchFamily="34" charset="0"/>
            </a:rPr>
            <a:t>Seien Sie vorsichtig, wenn Sie auf Links klicken oder Anhänge von unbekannten oder verdächtigen E-Mails herunterladen. </a:t>
          </a:r>
          <a:endParaRPr lang="sk-SK" sz="2200" dirty="0">
            <a:latin typeface="Aptos" panose="020B0004020202020204" pitchFamily="34" charset="0"/>
          </a:endParaRPr>
        </a:p>
        <a:p>
          <a:endParaRPr lang="en-US" sz="2200" dirty="0"/>
        </a:p>
      </dgm:t>
    </dgm:pt>
    <dgm:pt modelId="{54A9B7B3-D447-4156-BF15-EC638E06FB15}" type="parTrans" cxnId="{16B4AA96-7710-4018-9E67-FF9E1E12D32C}">
      <dgm:prSet/>
      <dgm:spPr/>
      <dgm:t>
        <a:bodyPr/>
        <a:lstStyle/>
        <a:p>
          <a:endParaRPr lang="en-US" sz="2400"/>
        </a:p>
      </dgm:t>
    </dgm:pt>
    <dgm:pt modelId="{2BF077DD-3503-4F58-BBBF-4389219E4724}" type="sibTrans" cxnId="{16B4AA96-7710-4018-9E67-FF9E1E12D32C}">
      <dgm:prSet/>
      <dgm:spPr/>
      <dgm:t>
        <a:bodyPr/>
        <a:lstStyle/>
        <a:p>
          <a:endParaRPr lang="en-US" sz="2400"/>
        </a:p>
      </dgm:t>
    </dgm:pt>
    <dgm:pt modelId="{5EE690B3-35EB-42D6-8F31-592993FF28CD}">
      <dgm:prSet custT="1"/>
      <dgm:spPr/>
      <dgm:t>
        <a:bodyPr/>
        <a:lstStyle/>
        <a:p>
          <a:r>
            <a:rPr lang="de-DE" sz="2200" dirty="0">
              <a:latin typeface="Aptos" panose="020B0004020202020204" pitchFamily="34" charset="0"/>
            </a:rPr>
            <a:t>Verwenden Sie ein sicheres Passwort für Ihr Heim-Wi-Fi-Netzwerk und vermeiden Sie die Verwendung des Standard-</a:t>
          </a:r>
          <a:r>
            <a:rPr lang="de-DE" sz="2200" dirty="0" err="1">
              <a:latin typeface="Aptos" panose="020B0004020202020204" pitchFamily="34" charset="0"/>
            </a:rPr>
            <a:t>Routernamens</a:t>
          </a:r>
          <a:r>
            <a:rPr lang="de-DE" sz="2200" dirty="0">
              <a:latin typeface="Aptos" panose="020B0004020202020204" pitchFamily="34" charset="0"/>
            </a:rPr>
            <a:t> und -Passworts. </a:t>
          </a:r>
          <a:endParaRPr lang="sk-SK" sz="2200" dirty="0">
            <a:latin typeface="Aptos" panose="020B0004020202020204" pitchFamily="34" charset="0"/>
          </a:endParaRPr>
        </a:p>
        <a:p>
          <a:endParaRPr lang="en-US" sz="2200" dirty="0"/>
        </a:p>
      </dgm:t>
    </dgm:pt>
    <dgm:pt modelId="{1EEE56C3-4F92-4EB0-9D5E-AC5CA0F1159D}" type="parTrans" cxnId="{39D0D84D-2315-4A09-A32E-E724CD17B276}">
      <dgm:prSet/>
      <dgm:spPr/>
      <dgm:t>
        <a:bodyPr/>
        <a:lstStyle/>
        <a:p>
          <a:endParaRPr lang="en-US" sz="2400"/>
        </a:p>
      </dgm:t>
    </dgm:pt>
    <dgm:pt modelId="{56E65A50-CE99-41B7-A0F0-B03DB829434F}" type="sibTrans" cxnId="{39D0D84D-2315-4A09-A32E-E724CD17B276}">
      <dgm:prSet/>
      <dgm:spPr/>
      <dgm:t>
        <a:bodyPr/>
        <a:lstStyle/>
        <a:p>
          <a:endParaRPr lang="en-US" sz="2400"/>
        </a:p>
      </dgm:t>
    </dgm:pt>
    <dgm:pt modelId="{10089A96-4B23-4F3C-970F-428F20491944}">
      <dgm:prSet custT="1"/>
      <dgm:spPr/>
      <dgm:t>
        <a:bodyPr/>
        <a:lstStyle/>
        <a:p>
          <a:r>
            <a:rPr lang="de-DE" sz="2200" dirty="0">
              <a:latin typeface="Aptos" panose="020B0004020202020204" pitchFamily="34" charset="0"/>
            </a:rPr>
            <a:t>Sichern Sie Ihre wichtigen Daten regelmäßig auf einer externen Festplatte oder </a:t>
          </a:r>
          <a:r>
            <a:rPr lang="sk-SK" sz="2200" dirty="0" err="1">
              <a:latin typeface="Aptos" panose="020B0004020202020204" pitchFamily="34" charset="0"/>
            </a:rPr>
            <a:t>einem</a:t>
          </a:r>
          <a:r>
            <a:rPr lang="sk-SK" sz="2200" dirty="0">
              <a:latin typeface="Aptos" panose="020B0004020202020204" pitchFamily="34" charset="0"/>
            </a:rPr>
            <a:t> </a:t>
          </a:r>
          <a:r>
            <a:rPr lang="sk-SK" sz="2200" dirty="0" err="1">
              <a:latin typeface="Aptos" panose="020B0004020202020204" pitchFamily="34" charset="0"/>
            </a:rPr>
            <a:t>sicheren</a:t>
          </a:r>
          <a:r>
            <a:rPr lang="sk-SK" sz="2200" dirty="0">
              <a:latin typeface="Aptos" panose="020B0004020202020204" pitchFamily="34" charset="0"/>
            </a:rPr>
            <a:t> </a:t>
          </a:r>
          <a:r>
            <a:rPr lang="sk-SK" sz="2200" dirty="0" err="1">
              <a:latin typeface="Aptos" panose="020B0004020202020204" pitchFamily="34" charset="0"/>
            </a:rPr>
            <a:t>Cloud-Dienst</a:t>
          </a:r>
          <a:r>
            <a:rPr lang="sk-SK" sz="2200" dirty="0">
              <a:latin typeface="Aptos" panose="020B0004020202020204" pitchFamily="34" charset="0"/>
            </a:rPr>
            <a:t>. </a:t>
          </a:r>
        </a:p>
        <a:p>
          <a:endParaRPr lang="en-US" sz="2200" dirty="0"/>
        </a:p>
      </dgm:t>
    </dgm:pt>
    <dgm:pt modelId="{F54408C5-7684-41BA-BBA8-988AC25EFFAF}" type="parTrans" cxnId="{5409FD9D-1C02-4648-8B3B-E73A258BE810}">
      <dgm:prSet/>
      <dgm:spPr/>
      <dgm:t>
        <a:bodyPr/>
        <a:lstStyle/>
        <a:p>
          <a:endParaRPr lang="en-US" sz="2400"/>
        </a:p>
      </dgm:t>
    </dgm:pt>
    <dgm:pt modelId="{DBDDC964-6C0C-4401-9CDF-5FF7DA6E6C6A}" type="sibTrans" cxnId="{5409FD9D-1C02-4648-8B3B-E73A258BE810}">
      <dgm:prSet/>
      <dgm:spPr/>
      <dgm:t>
        <a:bodyPr/>
        <a:lstStyle/>
        <a:p>
          <a:endParaRPr lang="en-US" sz="2400"/>
        </a:p>
      </dgm:t>
    </dgm:pt>
    <dgm:pt modelId="{F954DFA4-7D10-42A7-885E-1832E02BE94D}">
      <dgm:prSet custT="1"/>
      <dgm:spPr/>
      <dgm:t>
        <a:bodyPr/>
        <a:lstStyle/>
        <a:p>
          <a:r>
            <a:rPr lang="en-US" sz="2200" kern="1200" dirty="0" err="1">
              <a:solidFill>
                <a:prstClr val="black">
                  <a:hueOff val="0"/>
                  <a:satOff val="0"/>
                  <a:lumOff val="0"/>
                  <a:alphaOff val="0"/>
                </a:prstClr>
              </a:solidFill>
              <a:latin typeface="Aptos" panose="020B0004020202020204" pitchFamily="34" charset="0"/>
              <a:ea typeface="+mn-ea"/>
              <a:cs typeface="+mn-cs"/>
            </a:rPr>
            <a:t>Überprüfen</a:t>
          </a:r>
          <a:r>
            <a:rPr lang="en-US" sz="2200" kern="1200" dirty="0">
              <a:solidFill>
                <a:prstClr val="black">
                  <a:hueOff val="0"/>
                  <a:satOff val="0"/>
                  <a:lumOff val="0"/>
                  <a:alphaOff val="0"/>
                </a:prstClr>
              </a:solidFill>
              <a:latin typeface="Aptos" panose="020B0004020202020204" pitchFamily="34" charset="0"/>
              <a:ea typeface="+mn-ea"/>
              <a:cs typeface="+mn-cs"/>
            </a:rPr>
            <a:t> Sie </a:t>
          </a:r>
          <a:r>
            <a:rPr lang="en-US" sz="2200" kern="1200" dirty="0" err="1">
              <a:solidFill>
                <a:prstClr val="black">
                  <a:hueOff val="0"/>
                  <a:satOff val="0"/>
                  <a:lumOff val="0"/>
                  <a:alphaOff val="0"/>
                </a:prstClr>
              </a:solidFill>
              <a:latin typeface="Aptos" panose="020B0004020202020204" pitchFamily="34" charset="0"/>
              <a:ea typeface="+mn-ea"/>
              <a:cs typeface="+mn-cs"/>
            </a:rPr>
            <a:t>regelmäßig</a:t>
          </a:r>
          <a:r>
            <a:rPr lang="en-US" sz="2200" kern="1200" dirty="0">
              <a:solidFill>
                <a:prstClr val="black">
                  <a:hueOff val="0"/>
                  <a:satOff val="0"/>
                  <a:lumOff val="0"/>
                  <a:alphaOff val="0"/>
                </a:prstClr>
              </a:solidFill>
              <a:latin typeface="Aptos" panose="020B0004020202020204" pitchFamily="34" charset="0"/>
              <a:ea typeface="+mn-ea"/>
              <a:cs typeface="+mn-cs"/>
            </a:rPr>
            <a:t> </a:t>
          </a:r>
          <a:r>
            <a:rPr lang="en-US" sz="2200" kern="1200" dirty="0" err="1">
              <a:solidFill>
                <a:prstClr val="black">
                  <a:hueOff val="0"/>
                  <a:satOff val="0"/>
                  <a:lumOff val="0"/>
                  <a:alphaOff val="0"/>
                </a:prstClr>
              </a:solidFill>
              <a:latin typeface="Aptos" panose="020B0004020202020204" pitchFamily="34" charset="0"/>
              <a:ea typeface="+mn-ea"/>
              <a:cs typeface="+mn-cs"/>
            </a:rPr>
            <a:t>Ihre</a:t>
          </a:r>
          <a:r>
            <a:rPr lang="en-US" sz="2200" kern="1200" dirty="0">
              <a:solidFill>
                <a:prstClr val="black">
                  <a:hueOff val="0"/>
                  <a:satOff val="0"/>
                  <a:lumOff val="0"/>
                  <a:alphaOff val="0"/>
                </a:prstClr>
              </a:solidFill>
              <a:latin typeface="Aptos" panose="020B0004020202020204" pitchFamily="34" charset="0"/>
              <a:ea typeface="+mn-ea"/>
              <a:cs typeface="+mn-cs"/>
            </a:rPr>
            <a:t> </a:t>
          </a:r>
          <a:r>
            <a:rPr lang="en-US" sz="2200" kern="1200" dirty="0" err="1">
              <a:solidFill>
                <a:prstClr val="black">
                  <a:hueOff val="0"/>
                  <a:satOff val="0"/>
                  <a:lumOff val="0"/>
                  <a:alphaOff val="0"/>
                </a:prstClr>
              </a:solidFill>
              <a:latin typeface="Aptos" panose="020B0004020202020204" pitchFamily="34" charset="0"/>
              <a:ea typeface="+mn-ea"/>
              <a:cs typeface="+mn-cs"/>
            </a:rPr>
            <a:t>Kontoauszüge</a:t>
          </a:r>
          <a:r>
            <a:rPr lang="en-US" sz="2200" kern="1200" dirty="0">
              <a:solidFill>
                <a:prstClr val="black">
                  <a:hueOff val="0"/>
                  <a:satOff val="0"/>
                  <a:lumOff val="0"/>
                  <a:alphaOff val="0"/>
                </a:prstClr>
              </a:solidFill>
              <a:latin typeface="Aptos" panose="020B0004020202020204" pitchFamily="34" charset="0"/>
              <a:ea typeface="+mn-ea"/>
              <a:cs typeface="+mn-cs"/>
            </a:rPr>
            <a:t>, </a:t>
          </a:r>
          <a:r>
            <a:rPr lang="en-US" sz="2200" kern="1200" dirty="0" err="1">
              <a:solidFill>
                <a:prstClr val="black">
                  <a:hueOff val="0"/>
                  <a:satOff val="0"/>
                  <a:lumOff val="0"/>
                  <a:alphaOff val="0"/>
                </a:prstClr>
              </a:solidFill>
              <a:latin typeface="Aptos" panose="020B0004020202020204" pitchFamily="34" charset="0"/>
              <a:ea typeface="+mn-ea"/>
              <a:cs typeface="+mn-cs"/>
            </a:rPr>
            <a:t>Kreditberichte</a:t>
          </a:r>
          <a:r>
            <a:rPr lang="en-US" sz="2200" kern="1200" dirty="0">
              <a:solidFill>
                <a:prstClr val="black">
                  <a:hueOff val="0"/>
                  <a:satOff val="0"/>
                  <a:lumOff val="0"/>
                  <a:alphaOff val="0"/>
                </a:prstClr>
              </a:solidFill>
              <a:latin typeface="Aptos" panose="020B0004020202020204" pitchFamily="34" charset="0"/>
              <a:ea typeface="+mn-ea"/>
              <a:cs typeface="+mn-cs"/>
            </a:rPr>
            <a:t> und Online-</a:t>
          </a:r>
          <a:r>
            <a:rPr lang="en-US" sz="2200" kern="1200" dirty="0" err="1">
              <a:solidFill>
                <a:prstClr val="black">
                  <a:hueOff val="0"/>
                  <a:satOff val="0"/>
                  <a:lumOff val="0"/>
                  <a:alphaOff val="0"/>
                </a:prstClr>
              </a:solidFill>
              <a:latin typeface="Aptos" panose="020B0004020202020204" pitchFamily="34" charset="0"/>
              <a:ea typeface="+mn-ea"/>
              <a:cs typeface="+mn-cs"/>
            </a:rPr>
            <a:t>Konten</a:t>
          </a:r>
          <a:r>
            <a:rPr lang="en-US" sz="2200" kern="1200" dirty="0">
              <a:solidFill>
                <a:prstClr val="black">
                  <a:hueOff val="0"/>
                  <a:satOff val="0"/>
                  <a:lumOff val="0"/>
                  <a:alphaOff val="0"/>
                </a:prstClr>
              </a:solidFill>
              <a:latin typeface="Aptos" panose="020B0004020202020204" pitchFamily="34" charset="0"/>
              <a:ea typeface="+mn-ea"/>
              <a:cs typeface="+mn-cs"/>
            </a:rPr>
            <a:t> auf </a:t>
          </a:r>
          <a:r>
            <a:rPr lang="en-US" sz="2200" kern="1200" dirty="0" err="1">
              <a:solidFill>
                <a:prstClr val="black">
                  <a:hueOff val="0"/>
                  <a:satOff val="0"/>
                  <a:lumOff val="0"/>
                  <a:alphaOff val="0"/>
                </a:prstClr>
              </a:solidFill>
              <a:latin typeface="Aptos" panose="020B0004020202020204" pitchFamily="34" charset="0"/>
              <a:ea typeface="+mn-ea"/>
              <a:cs typeface="+mn-cs"/>
            </a:rPr>
            <a:t>verdächtige</a:t>
          </a:r>
          <a:r>
            <a:rPr lang="en-US" sz="2200" kern="1200" dirty="0">
              <a:solidFill>
                <a:prstClr val="black">
                  <a:hueOff val="0"/>
                  <a:satOff val="0"/>
                  <a:lumOff val="0"/>
                  <a:alphaOff val="0"/>
                </a:prstClr>
              </a:solidFill>
              <a:latin typeface="Aptos" panose="020B0004020202020204" pitchFamily="34" charset="0"/>
              <a:ea typeface="+mn-ea"/>
              <a:cs typeface="+mn-cs"/>
            </a:rPr>
            <a:t> </a:t>
          </a:r>
          <a:r>
            <a:rPr lang="en-US" sz="2200" kern="1200" dirty="0" err="1">
              <a:solidFill>
                <a:prstClr val="black">
                  <a:hueOff val="0"/>
                  <a:satOff val="0"/>
                  <a:lumOff val="0"/>
                  <a:alphaOff val="0"/>
                </a:prstClr>
              </a:solidFill>
              <a:latin typeface="Aptos" panose="020B0004020202020204" pitchFamily="34" charset="0"/>
              <a:ea typeface="+mn-ea"/>
              <a:cs typeface="+mn-cs"/>
            </a:rPr>
            <a:t>Aktivitäten</a:t>
          </a:r>
          <a:r>
            <a:rPr lang="en-US" sz="2200" kern="1200" dirty="0">
              <a:solidFill>
                <a:prstClr val="black">
                  <a:hueOff val="0"/>
                  <a:satOff val="0"/>
                  <a:lumOff val="0"/>
                  <a:alphaOff val="0"/>
                </a:prstClr>
              </a:solidFill>
              <a:latin typeface="Aptos" panose="020B0004020202020204" pitchFamily="34" charset="0"/>
              <a:ea typeface="+mn-ea"/>
              <a:cs typeface="+mn-cs"/>
            </a:rPr>
            <a:t>. </a:t>
          </a:r>
        </a:p>
      </dgm:t>
    </dgm:pt>
    <dgm:pt modelId="{1132F8D0-7B10-4EA4-9D01-2A94616B16A9}" type="parTrans" cxnId="{29F2B0AC-562A-4321-8B51-AA875BE18C79}">
      <dgm:prSet/>
      <dgm:spPr/>
      <dgm:t>
        <a:bodyPr/>
        <a:lstStyle/>
        <a:p>
          <a:endParaRPr lang="en-US" sz="2400"/>
        </a:p>
      </dgm:t>
    </dgm:pt>
    <dgm:pt modelId="{8E75511B-6D9B-4371-B0AB-A70C6C429CEA}" type="sibTrans" cxnId="{29F2B0AC-562A-4321-8B51-AA875BE18C79}">
      <dgm:prSet/>
      <dgm:spPr/>
      <dgm:t>
        <a:bodyPr/>
        <a:lstStyle/>
        <a:p>
          <a:endParaRPr lang="en-US" sz="2400"/>
        </a:p>
      </dgm:t>
    </dgm:pt>
    <dgm:pt modelId="{B3F8BCC5-5751-4454-A61D-1CE2F5451BD4}">
      <dgm:prSet custT="1"/>
      <dgm:spPr/>
      <dgm:t>
        <a:bodyPr/>
        <a:lstStyle/>
        <a:p>
          <a:r>
            <a:rPr lang="de-DE" sz="2200" dirty="0">
              <a:latin typeface="Aptos" panose="020B0004020202020204" pitchFamily="34" charset="0"/>
            </a:rPr>
            <a:t>Seien Sie vorsichtig mit der Menge an persönlichen Informationen, die Sie auf sozialen Medien und anderen Online-Plattformen weitergeben.</a:t>
          </a:r>
          <a:endParaRPr lang="sk-SK" sz="2200" dirty="0">
            <a:latin typeface="Aptos" panose="020B0004020202020204" pitchFamily="34" charset="0"/>
          </a:endParaRPr>
        </a:p>
        <a:p>
          <a:endParaRPr lang="en-US" sz="2200" dirty="0"/>
        </a:p>
      </dgm:t>
    </dgm:pt>
    <dgm:pt modelId="{BFBEA3F5-BACB-4D7B-B8C6-529B35040736}" type="parTrans" cxnId="{3B1089B9-63B7-4424-A8D4-96ACA7AC0AF6}">
      <dgm:prSet/>
      <dgm:spPr/>
      <dgm:t>
        <a:bodyPr/>
        <a:lstStyle/>
        <a:p>
          <a:endParaRPr lang="en-US" sz="2400"/>
        </a:p>
      </dgm:t>
    </dgm:pt>
    <dgm:pt modelId="{192A8B7D-0EEE-4985-BA31-C236FB8BCB81}" type="sibTrans" cxnId="{3B1089B9-63B7-4424-A8D4-96ACA7AC0AF6}">
      <dgm:prSet/>
      <dgm:spPr/>
      <dgm:t>
        <a:bodyPr/>
        <a:lstStyle/>
        <a:p>
          <a:endParaRPr lang="en-US" sz="2400"/>
        </a:p>
      </dgm:t>
    </dgm:pt>
    <dgm:pt modelId="{A8C7D03A-1DA2-4B0C-B82F-F77B5DE187AB}" type="pres">
      <dgm:prSet presAssocID="{F761F3F0-D4F5-4FED-9F84-697124042C05}" presName="vert0" presStyleCnt="0">
        <dgm:presLayoutVars>
          <dgm:dir/>
          <dgm:animOne val="branch"/>
          <dgm:animLvl val="lvl"/>
        </dgm:presLayoutVars>
      </dgm:prSet>
      <dgm:spPr/>
    </dgm:pt>
    <dgm:pt modelId="{6FED4431-38B2-4876-9F3F-08876EAFB887}" type="pres">
      <dgm:prSet presAssocID="{5C0DE9B2-BDEC-4028-A87A-323B96D19024}" presName="thickLine" presStyleLbl="alignNode1" presStyleIdx="0" presStyleCnt="7"/>
      <dgm:spPr/>
    </dgm:pt>
    <dgm:pt modelId="{D1182CB0-D821-411A-B771-0D368129A6FD}" type="pres">
      <dgm:prSet presAssocID="{5C0DE9B2-BDEC-4028-A87A-323B96D19024}" presName="horz1" presStyleCnt="0"/>
      <dgm:spPr/>
    </dgm:pt>
    <dgm:pt modelId="{ED2847D2-5C2D-40C2-84EF-7B485D634C8D}" type="pres">
      <dgm:prSet presAssocID="{5C0DE9B2-BDEC-4028-A87A-323B96D19024}" presName="tx1" presStyleLbl="revTx" presStyleIdx="0" presStyleCnt="7" custScaleY="91046"/>
      <dgm:spPr/>
    </dgm:pt>
    <dgm:pt modelId="{43FB9A83-D0FB-4EA3-A0CB-8B0A0012BC26}" type="pres">
      <dgm:prSet presAssocID="{5C0DE9B2-BDEC-4028-A87A-323B96D19024}" presName="vert1" presStyleCnt="0"/>
      <dgm:spPr/>
    </dgm:pt>
    <dgm:pt modelId="{E443470C-D8E6-49A4-A690-808B17BFF4FF}" type="pres">
      <dgm:prSet presAssocID="{6F1670F9-410D-482A-B0A6-528AA7330BCA}" presName="thickLine" presStyleLbl="alignNode1" presStyleIdx="1" presStyleCnt="7"/>
      <dgm:spPr/>
    </dgm:pt>
    <dgm:pt modelId="{6D3A4C1D-5830-4100-887A-FAA261FF0604}" type="pres">
      <dgm:prSet presAssocID="{6F1670F9-410D-482A-B0A6-528AA7330BCA}" presName="horz1" presStyleCnt="0"/>
      <dgm:spPr/>
    </dgm:pt>
    <dgm:pt modelId="{08CEC063-5D20-4928-85DF-6A15FE570807}" type="pres">
      <dgm:prSet presAssocID="{6F1670F9-410D-482A-B0A6-528AA7330BCA}" presName="tx1" presStyleLbl="revTx" presStyleIdx="1" presStyleCnt="7" custScaleY="102276"/>
      <dgm:spPr/>
    </dgm:pt>
    <dgm:pt modelId="{6829F62B-6971-4D09-ACD2-4CE463C98BB7}" type="pres">
      <dgm:prSet presAssocID="{6F1670F9-410D-482A-B0A6-528AA7330BCA}" presName="vert1" presStyleCnt="0"/>
      <dgm:spPr/>
    </dgm:pt>
    <dgm:pt modelId="{4C98E698-16E9-497E-8559-39490EDB192A}" type="pres">
      <dgm:prSet presAssocID="{DC788A54-8810-40CD-AA86-A55183BE4059}" presName="thickLine" presStyleLbl="alignNode1" presStyleIdx="2" presStyleCnt="7"/>
      <dgm:spPr/>
    </dgm:pt>
    <dgm:pt modelId="{0B375B15-3877-4E52-9C53-8EF3661A7233}" type="pres">
      <dgm:prSet presAssocID="{DC788A54-8810-40CD-AA86-A55183BE4059}" presName="horz1" presStyleCnt="0"/>
      <dgm:spPr/>
    </dgm:pt>
    <dgm:pt modelId="{1CAF5182-2C6E-4C2F-8478-D22322863F7E}" type="pres">
      <dgm:prSet presAssocID="{DC788A54-8810-40CD-AA86-A55183BE4059}" presName="tx1" presStyleLbl="revTx" presStyleIdx="2" presStyleCnt="7" custScaleY="126263"/>
      <dgm:spPr/>
    </dgm:pt>
    <dgm:pt modelId="{81294BFC-0AA1-42D9-A9F8-E32DB4515721}" type="pres">
      <dgm:prSet presAssocID="{DC788A54-8810-40CD-AA86-A55183BE4059}" presName="vert1" presStyleCnt="0"/>
      <dgm:spPr/>
    </dgm:pt>
    <dgm:pt modelId="{0F806F39-CDBB-4DD8-B049-A66520902F1B}" type="pres">
      <dgm:prSet presAssocID="{5EE690B3-35EB-42D6-8F31-592993FF28CD}" presName="thickLine" presStyleLbl="alignNode1" presStyleIdx="3" presStyleCnt="7"/>
      <dgm:spPr/>
    </dgm:pt>
    <dgm:pt modelId="{E87C4248-F82E-4FE9-A173-F432F7EAAB0B}" type="pres">
      <dgm:prSet presAssocID="{5EE690B3-35EB-42D6-8F31-592993FF28CD}" presName="horz1" presStyleCnt="0"/>
      <dgm:spPr/>
    </dgm:pt>
    <dgm:pt modelId="{A8952C95-E4DD-4664-93E1-13FE2F6BA420}" type="pres">
      <dgm:prSet presAssocID="{5EE690B3-35EB-42D6-8F31-592993FF28CD}" presName="tx1" presStyleLbl="revTx" presStyleIdx="3" presStyleCnt="7" custScaleY="124627"/>
      <dgm:spPr/>
    </dgm:pt>
    <dgm:pt modelId="{A0724B69-2162-45D6-8FD8-73C0DD6BEFD5}" type="pres">
      <dgm:prSet presAssocID="{5EE690B3-35EB-42D6-8F31-592993FF28CD}" presName="vert1" presStyleCnt="0"/>
      <dgm:spPr/>
    </dgm:pt>
    <dgm:pt modelId="{1BBB056F-C572-47AD-8B80-48BD153ACAE1}" type="pres">
      <dgm:prSet presAssocID="{10089A96-4B23-4F3C-970F-428F20491944}" presName="thickLine" presStyleLbl="alignNode1" presStyleIdx="4" presStyleCnt="7"/>
      <dgm:spPr/>
    </dgm:pt>
    <dgm:pt modelId="{F2E3BC59-9289-482C-AB80-6EC459799467}" type="pres">
      <dgm:prSet presAssocID="{10089A96-4B23-4F3C-970F-428F20491944}" presName="horz1" presStyleCnt="0"/>
      <dgm:spPr/>
    </dgm:pt>
    <dgm:pt modelId="{A0490A5E-C57E-4A3A-B538-C150F5FFF8F7}" type="pres">
      <dgm:prSet presAssocID="{10089A96-4B23-4F3C-970F-428F20491944}" presName="tx1" presStyleLbl="revTx" presStyleIdx="4" presStyleCnt="7" custScaleY="98606"/>
      <dgm:spPr/>
    </dgm:pt>
    <dgm:pt modelId="{903E5478-1749-4EFC-AE54-D2BB2F0F5BE5}" type="pres">
      <dgm:prSet presAssocID="{10089A96-4B23-4F3C-970F-428F20491944}" presName="vert1" presStyleCnt="0"/>
      <dgm:spPr/>
    </dgm:pt>
    <dgm:pt modelId="{86E4DFFB-3321-4F3A-9D49-F4F31FDB5C3B}" type="pres">
      <dgm:prSet presAssocID="{F954DFA4-7D10-42A7-885E-1832E02BE94D}" presName="thickLine" presStyleLbl="alignNode1" presStyleIdx="5" presStyleCnt="7"/>
      <dgm:spPr/>
    </dgm:pt>
    <dgm:pt modelId="{EBE68730-6190-4498-BDD8-1C5606F1D5BD}" type="pres">
      <dgm:prSet presAssocID="{F954DFA4-7D10-42A7-885E-1832E02BE94D}" presName="horz1" presStyleCnt="0"/>
      <dgm:spPr/>
    </dgm:pt>
    <dgm:pt modelId="{51FDEE40-09B4-4699-A19A-1CCCCB752A6F}" type="pres">
      <dgm:prSet presAssocID="{F954DFA4-7D10-42A7-885E-1832E02BE94D}" presName="tx1" presStyleLbl="revTx" presStyleIdx="5" presStyleCnt="7" custScaleY="122150"/>
      <dgm:spPr/>
    </dgm:pt>
    <dgm:pt modelId="{0AD77AFC-AE5C-4118-B21A-52B099915C01}" type="pres">
      <dgm:prSet presAssocID="{F954DFA4-7D10-42A7-885E-1832E02BE94D}" presName="vert1" presStyleCnt="0"/>
      <dgm:spPr/>
    </dgm:pt>
    <dgm:pt modelId="{FAFD233B-3F65-4AFF-BCB1-C8736775AAC9}" type="pres">
      <dgm:prSet presAssocID="{B3F8BCC5-5751-4454-A61D-1CE2F5451BD4}" presName="thickLine" presStyleLbl="alignNode1" presStyleIdx="6" presStyleCnt="7"/>
      <dgm:spPr/>
    </dgm:pt>
    <dgm:pt modelId="{C5CCDAD7-EF5F-43BA-9459-11D8EF537CC1}" type="pres">
      <dgm:prSet presAssocID="{B3F8BCC5-5751-4454-A61D-1CE2F5451BD4}" presName="horz1" presStyleCnt="0"/>
      <dgm:spPr/>
    </dgm:pt>
    <dgm:pt modelId="{F252B691-CEF3-4A38-A827-DD35DD468977}" type="pres">
      <dgm:prSet presAssocID="{B3F8BCC5-5751-4454-A61D-1CE2F5451BD4}" presName="tx1" presStyleLbl="revTx" presStyleIdx="6" presStyleCnt="7"/>
      <dgm:spPr/>
    </dgm:pt>
    <dgm:pt modelId="{F776F9EA-C1C2-41CD-8D9D-5E86CC7A5374}" type="pres">
      <dgm:prSet presAssocID="{B3F8BCC5-5751-4454-A61D-1CE2F5451BD4}" presName="vert1" presStyleCnt="0"/>
      <dgm:spPr/>
    </dgm:pt>
  </dgm:ptLst>
  <dgm:cxnLst>
    <dgm:cxn modelId="{99CD9702-26FA-492C-BF90-AD6B72F8A51B}" type="presOf" srcId="{B3F8BCC5-5751-4454-A61D-1CE2F5451BD4}" destId="{F252B691-CEF3-4A38-A827-DD35DD468977}" srcOrd="0" destOrd="0" presId="urn:microsoft.com/office/officeart/2008/layout/LinedList"/>
    <dgm:cxn modelId="{54371F65-8323-4D2B-9765-39083AD3025A}" type="presOf" srcId="{F761F3F0-D4F5-4FED-9F84-697124042C05}" destId="{A8C7D03A-1DA2-4B0C-B82F-F77B5DE187AB}" srcOrd="0" destOrd="0" presId="urn:microsoft.com/office/officeart/2008/layout/LinedList"/>
    <dgm:cxn modelId="{A9536D65-A88B-4E04-839E-DBC9B6AF690E}" type="presOf" srcId="{F954DFA4-7D10-42A7-885E-1832E02BE94D}" destId="{51FDEE40-09B4-4699-A19A-1CCCCB752A6F}" srcOrd="0" destOrd="0" presId="urn:microsoft.com/office/officeart/2008/layout/LinedList"/>
    <dgm:cxn modelId="{39D0D84D-2315-4A09-A32E-E724CD17B276}" srcId="{F761F3F0-D4F5-4FED-9F84-697124042C05}" destId="{5EE690B3-35EB-42D6-8F31-592993FF28CD}" srcOrd="3" destOrd="0" parTransId="{1EEE56C3-4F92-4EB0-9D5E-AC5CA0F1159D}" sibTransId="{56E65A50-CE99-41B7-A0F0-B03DB829434F}"/>
    <dgm:cxn modelId="{56095252-2326-4A00-BB88-8D02E6F3EB4A}" type="presOf" srcId="{6F1670F9-410D-482A-B0A6-528AA7330BCA}" destId="{08CEC063-5D20-4928-85DF-6A15FE570807}" srcOrd="0" destOrd="0" presId="urn:microsoft.com/office/officeart/2008/layout/LinedList"/>
    <dgm:cxn modelId="{8FC72C82-1E51-4DB8-A88D-B186676EF2A3}" type="presOf" srcId="{10089A96-4B23-4F3C-970F-428F20491944}" destId="{A0490A5E-C57E-4A3A-B538-C150F5FFF8F7}" srcOrd="0" destOrd="0" presId="urn:microsoft.com/office/officeart/2008/layout/LinedList"/>
    <dgm:cxn modelId="{535FB58E-7FBA-4048-807D-127273F8004D}" type="presOf" srcId="{5C0DE9B2-BDEC-4028-A87A-323B96D19024}" destId="{ED2847D2-5C2D-40C2-84EF-7B485D634C8D}" srcOrd="0" destOrd="0" presId="urn:microsoft.com/office/officeart/2008/layout/LinedList"/>
    <dgm:cxn modelId="{16B4AA96-7710-4018-9E67-FF9E1E12D32C}" srcId="{F761F3F0-D4F5-4FED-9F84-697124042C05}" destId="{DC788A54-8810-40CD-AA86-A55183BE4059}" srcOrd="2" destOrd="0" parTransId="{54A9B7B3-D447-4156-BF15-EC638E06FB15}" sibTransId="{2BF077DD-3503-4F58-BBBF-4389219E4724}"/>
    <dgm:cxn modelId="{5409FD9D-1C02-4648-8B3B-E73A258BE810}" srcId="{F761F3F0-D4F5-4FED-9F84-697124042C05}" destId="{10089A96-4B23-4F3C-970F-428F20491944}" srcOrd="4" destOrd="0" parTransId="{F54408C5-7684-41BA-BBA8-988AC25EFFAF}" sibTransId="{DBDDC964-6C0C-4401-9CDF-5FF7DA6E6C6A}"/>
    <dgm:cxn modelId="{29F2B0AC-562A-4321-8B51-AA875BE18C79}" srcId="{F761F3F0-D4F5-4FED-9F84-697124042C05}" destId="{F954DFA4-7D10-42A7-885E-1832E02BE94D}" srcOrd="5" destOrd="0" parTransId="{1132F8D0-7B10-4EA4-9D01-2A94616B16A9}" sibTransId="{8E75511B-6D9B-4371-B0AB-A70C6C429CEA}"/>
    <dgm:cxn modelId="{3B1089B9-63B7-4424-A8D4-96ACA7AC0AF6}" srcId="{F761F3F0-D4F5-4FED-9F84-697124042C05}" destId="{B3F8BCC5-5751-4454-A61D-1CE2F5451BD4}" srcOrd="6" destOrd="0" parTransId="{BFBEA3F5-BACB-4D7B-B8C6-529B35040736}" sibTransId="{192A8B7D-0EEE-4985-BA31-C236FB8BCB81}"/>
    <dgm:cxn modelId="{D7F212D3-554B-4F8F-9ABD-C0FEF11D4A59}" srcId="{F761F3F0-D4F5-4FED-9F84-697124042C05}" destId="{5C0DE9B2-BDEC-4028-A87A-323B96D19024}" srcOrd="0" destOrd="0" parTransId="{C3EF1133-4D68-4DBC-9F7A-556AB302422D}" sibTransId="{70D1B938-B9F0-412E-A154-3B6449379A28}"/>
    <dgm:cxn modelId="{8C9611DA-9D2E-41E6-A8A1-7D2B90548DC2}" srcId="{F761F3F0-D4F5-4FED-9F84-697124042C05}" destId="{6F1670F9-410D-482A-B0A6-528AA7330BCA}" srcOrd="1" destOrd="0" parTransId="{D8DA3A97-57AE-4CBF-A27E-866703B1E4E2}" sibTransId="{7C34D49B-D86E-4F5F-804C-6E20F9D6EA3D}"/>
    <dgm:cxn modelId="{59BCEBDA-B231-4BD7-95F0-889ABF844D21}" type="presOf" srcId="{5EE690B3-35EB-42D6-8F31-592993FF28CD}" destId="{A8952C95-E4DD-4664-93E1-13FE2F6BA420}" srcOrd="0" destOrd="0" presId="urn:microsoft.com/office/officeart/2008/layout/LinedList"/>
    <dgm:cxn modelId="{9CAD2DEA-9615-41E8-94F5-7A8F84D2EF8E}" type="presOf" srcId="{DC788A54-8810-40CD-AA86-A55183BE4059}" destId="{1CAF5182-2C6E-4C2F-8478-D22322863F7E}" srcOrd="0" destOrd="0" presId="urn:microsoft.com/office/officeart/2008/layout/LinedList"/>
    <dgm:cxn modelId="{9E0C577A-BF12-4228-99E7-D5B814745C15}" type="presParOf" srcId="{A8C7D03A-1DA2-4B0C-B82F-F77B5DE187AB}" destId="{6FED4431-38B2-4876-9F3F-08876EAFB887}" srcOrd="0" destOrd="0" presId="urn:microsoft.com/office/officeart/2008/layout/LinedList"/>
    <dgm:cxn modelId="{8941FCD8-ADAD-4426-AE71-2F6B0E0C752E}" type="presParOf" srcId="{A8C7D03A-1DA2-4B0C-B82F-F77B5DE187AB}" destId="{D1182CB0-D821-411A-B771-0D368129A6FD}" srcOrd="1" destOrd="0" presId="urn:microsoft.com/office/officeart/2008/layout/LinedList"/>
    <dgm:cxn modelId="{475A2FFE-C0D6-4B48-9EB2-FB20C51B09A9}" type="presParOf" srcId="{D1182CB0-D821-411A-B771-0D368129A6FD}" destId="{ED2847D2-5C2D-40C2-84EF-7B485D634C8D}" srcOrd="0" destOrd="0" presId="urn:microsoft.com/office/officeart/2008/layout/LinedList"/>
    <dgm:cxn modelId="{969F83E7-6DAE-481C-B64D-A9F0DAD8D66F}" type="presParOf" srcId="{D1182CB0-D821-411A-B771-0D368129A6FD}" destId="{43FB9A83-D0FB-4EA3-A0CB-8B0A0012BC26}" srcOrd="1" destOrd="0" presId="urn:microsoft.com/office/officeart/2008/layout/LinedList"/>
    <dgm:cxn modelId="{96BCA05B-BC58-433C-9FAC-8BC5411AA1AD}" type="presParOf" srcId="{A8C7D03A-1DA2-4B0C-B82F-F77B5DE187AB}" destId="{E443470C-D8E6-49A4-A690-808B17BFF4FF}" srcOrd="2" destOrd="0" presId="urn:microsoft.com/office/officeart/2008/layout/LinedList"/>
    <dgm:cxn modelId="{2D47E2AE-9550-4470-9490-C0E51D5BB2BA}" type="presParOf" srcId="{A8C7D03A-1DA2-4B0C-B82F-F77B5DE187AB}" destId="{6D3A4C1D-5830-4100-887A-FAA261FF0604}" srcOrd="3" destOrd="0" presId="urn:microsoft.com/office/officeart/2008/layout/LinedList"/>
    <dgm:cxn modelId="{9FCFD4A9-FBC6-4CE6-B5A7-667ACBE2DC7A}" type="presParOf" srcId="{6D3A4C1D-5830-4100-887A-FAA261FF0604}" destId="{08CEC063-5D20-4928-85DF-6A15FE570807}" srcOrd="0" destOrd="0" presId="urn:microsoft.com/office/officeart/2008/layout/LinedList"/>
    <dgm:cxn modelId="{12876E65-F5E9-49B4-B3E9-648C31C3471D}" type="presParOf" srcId="{6D3A4C1D-5830-4100-887A-FAA261FF0604}" destId="{6829F62B-6971-4D09-ACD2-4CE463C98BB7}" srcOrd="1" destOrd="0" presId="urn:microsoft.com/office/officeart/2008/layout/LinedList"/>
    <dgm:cxn modelId="{08EDE9EE-1415-47BD-8AF9-14411B06A1F9}" type="presParOf" srcId="{A8C7D03A-1DA2-4B0C-B82F-F77B5DE187AB}" destId="{4C98E698-16E9-497E-8559-39490EDB192A}" srcOrd="4" destOrd="0" presId="urn:microsoft.com/office/officeart/2008/layout/LinedList"/>
    <dgm:cxn modelId="{753E5216-734C-4118-A13E-97F19AEDA678}" type="presParOf" srcId="{A8C7D03A-1DA2-4B0C-B82F-F77B5DE187AB}" destId="{0B375B15-3877-4E52-9C53-8EF3661A7233}" srcOrd="5" destOrd="0" presId="urn:microsoft.com/office/officeart/2008/layout/LinedList"/>
    <dgm:cxn modelId="{12BB5D48-558C-4480-8CBC-4A280D945C5D}" type="presParOf" srcId="{0B375B15-3877-4E52-9C53-8EF3661A7233}" destId="{1CAF5182-2C6E-4C2F-8478-D22322863F7E}" srcOrd="0" destOrd="0" presId="urn:microsoft.com/office/officeart/2008/layout/LinedList"/>
    <dgm:cxn modelId="{69C47A6F-2F4B-4468-830E-7EC5EB7E8369}" type="presParOf" srcId="{0B375B15-3877-4E52-9C53-8EF3661A7233}" destId="{81294BFC-0AA1-42D9-A9F8-E32DB4515721}" srcOrd="1" destOrd="0" presId="urn:microsoft.com/office/officeart/2008/layout/LinedList"/>
    <dgm:cxn modelId="{96903996-5012-48A6-9151-2B7DA6C7F4FB}" type="presParOf" srcId="{A8C7D03A-1DA2-4B0C-B82F-F77B5DE187AB}" destId="{0F806F39-CDBB-4DD8-B049-A66520902F1B}" srcOrd="6" destOrd="0" presId="urn:microsoft.com/office/officeart/2008/layout/LinedList"/>
    <dgm:cxn modelId="{A0F27D4C-2673-4845-972B-09190A783B50}" type="presParOf" srcId="{A8C7D03A-1DA2-4B0C-B82F-F77B5DE187AB}" destId="{E87C4248-F82E-4FE9-A173-F432F7EAAB0B}" srcOrd="7" destOrd="0" presId="urn:microsoft.com/office/officeart/2008/layout/LinedList"/>
    <dgm:cxn modelId="{668584C3-0CD7-410F-9775-7D1EB6C1E1BA}" type="presParOf" srcId="{E87C4248-F82E-4FE9-A173-F432F7EAAB0B}" destId="{A8952C95-E4DD-4664-93E1-13FE2F6BA420}" srcOrd="0" destOrd="0" presId="urn:microsoft.com/office/officeart/2008/layout/LinedList"/>
    <dgm:cxn modelId="{12804C3B-3481-4708-A529-FCD0FA313754}" type="presParOf" srcId="{E87C4248-F82E-4FE9-A173-F432F7EAAB0B}" destId="{A0724B69-2162-45D6-8FD8-73C0DD6BEFD5}" srcOrd="1" destOrd="0" presId="urn:microsoft.com/office/officeart/2008/layout/LinedList"/>
    <dgm:cxn modelId="{FDEBE0FB-7CE7-4F60-828A-D69A07240C69}" type="presParOf" srcId="{A8C7D03A-1DA2-4B0C-B82F-F77B5DE187AB}" destId="{1BBB056F-C572-47AD-8B80-48BD153ACAE1}" srcOrd="8" destOrd="0" presId="urn:microsoft.com/office/officeart/2008/layout/LinedList"/>
    <dgm:cxn modelId="{547CB837-B62D-4C40-8B04-6221D15F3630}" type="presParOf" srcId="{A8C7D03A-1DA2-4B0C-B82F-F77B5DE187AB}" destId="{F2E3BC59-9289-482C-AB80-6EC459799467}" srcOrd="9" destOrd="0" presId="urn:microsoft.com/office/officeart/2008/layout/LinedList"/>
    <dgm:cxn modelId="{25915235-3784-4352-8D23-190B2F1A607E}" type="presParOf" srcId="{F2E3BC59-9289-482C-AB80-6EC459799467}" destId="{A0490A5E-C57E-4A3A-B538-C150F5FFF8F7}" srcOrd="0" destOrd="0" presId="urn:microsoft.com/office/officeart/2008/layout/LinedList"/>
    <dgm:cxn modelId="{11B36F9D-3AB0-4380-8078-44029760959D}" type="presParOf" srcId="{F2E3BC59-9289-482C-AB80-6EC459799467}" destId="{903E5478-1749-4EFC-AE54-D2BB2F0F5BE5}" srcOrd="1" destOrd="0" presId="urn:microsoft.com/office/officeart/2008/layout/LinedList"/>
    <dgm:cxn modelId="{6AB84FE3-D4CA-4633-85EC-B1E401208865}" type="presParOf" srcId="{A8C7D03A-1DA2-4B0C-B82F-F77B5DE187AB}" destId="{86E4DFFB-3321-4F3A-9D49-F4F31FDB5C3B}" srcOrd="10" destOrd="0" presId="urn:microsoft.com/office/officeart/2008/layout/LinedList"/>
    <dgm:cxn modelId="{F1471361-8DC1-421B-B58C-7841A6FBA916}" type="presParOf" srcId="{A8C7D03A-1DA2-4B0C-B82F-F77B5DE187AB}" destId="{EBE68730-6190-4498-BDD8-1C5606F1D5BD}" srcOrd="11" destOrd="0" presId="urn:microsoft.com/office/officeart/2008/layout/LinedList"/>
    <dgm:cxn modelId="{BE1A54B2-C933-4498-BC1C-7057DF13D3B4}" type="presParOf" srcId="{EBE68730-6190-4498-BDD8-1C5606F1D5BD}" destId="{51FDEE40-09B4-4699-A19A-1CCCCB752A6F}" srcOrd="0" destOrd="0" presId="urn:microsoft.com/office/officeart/2008/layout/LinedList"/>
    <dgm:cxn modelId="{22A40911-7BE2-4CBC-9DC6-538B3C0C3939}" type="presParOf" srcId="{EBE68730-6190-4498-BDD8-1C5606F1D5BD}" destId="{0AD77AFC-AE5C-4118-B21A-52B099915C01}" srcOrd="1" destOrd="0" presId="urn:microsoft.com/office/officeart/2008/layout/LinedList"/>
    <dgm:cxn modelId="{64775B37-1EF8-4179-AC3C-F05945ED2AB2}" type="presParOf" srcId="{A8C7D03A-1DA2-4B0C-B82F-F77B5DE187AB}" destId="{FAFD233B-3F65-4AFF-BCB1-C8736775AAC9}" srcOrd="12" destOrd="0" presId="urn:microsoft.com/office/officeart/2008/layout/LinedList"/>
    <dgm:cxn modelId="{4D474234-CB53-4B0A-9457-C6437C6EE15E}" type="presParOf" srcId="{A8C7D03A-1DA2-4B0C-B82F-F77B5DE187AB}" destId="{C5CCDAD7-EF5F-43BA-9459-11D8EF537CC1}" srcOrd="13" destOrd="0" presId="urn:microsoft.com/office/officeart/2008/layout/LinedList"/>
    <dgm:cxn modelId="{3E5D34CA-7022-413A-8AD8-0D1D271C2FF0}" type="presParOf" srcId="{C5CCDAD7-EF5F-43BA-9459-11D8EF537CC1}" destId="{F252B691-CEF3-4A38-A827-DD35DD468977}" srcOrd="0" destOrd="0" presId="urn:microsoft.com/office/officeart/2008/layout/LinedList"/>
    <dgm:cxn modelId="{2BCC4FE2-A829-4AED-93F7-038DE1034714}" type="presParOf" srcId="{C5CCDAD7-EF5F-43BA-9459-11D8EF537CC1}" destId="{F776F9EA-C1C2-41CD-8D9D-5E86CC7A537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B17B16-1802-46E4-9F7D-50A2DF01E26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EABECD8-D455-4319-8FF4-C2EE5129454B}">
      <dgm:prSet custT="1"/>
      <dgm:spPr/>
      <dgm:t>
        <a:bodyPr/>
        <a:lstStyle/>
        <a:p>
          <a:pPr>
            <a:lnSpc>
              <a:spcPct val="100000"/>
            </a:lnSpc>
          </a:pPr>
          <a:r>
            <a:rPr lang="en-US" sz="2000" dirty="0" err="1">
              <a:effectLst/>
              <a:latin typeface="Aptos" panose="020B0004020202020204" pitchFamily="34" charset="0"/>
              <a:ea typeface="Aptos" panose="020B0004020202020204" pitchFamily="34" charset="0"/>
              <a:cs typeface="Arial" panose="020B0604020202020204" pitchFamily="34" charset="0"/>
            </a:rPr>
            <a:t>Soziale</a:t>
          </a:r>
          <a:r>
            <a:rPr lang="en-US" sz="2000" dirty="0">
              <a:effectLst/>
              <a:latin typeface="Aptos" panose="020B0004020202020204" pitchFamily="34" charset="0"/>
              <a:ea typeface="Aptos" panose="020B0004020202020204" pitchFamily="34" charset="0"/>
              <a:cs typeface="Arial" panose="020B0604020202020204" pitchFamily="34" charset="0"/>
            </a:rPr>
            <a:t> </a:t>
          </a:r>
          <a:r>
            <a:rPr lang="en-US" sz="2000" dirty="0" err="1">
              <a:effectLst/>
              <a:latin typeface="Aptos" panose="020B0004020202020204" pitchFamily="34" charset="0"/>
              <a:ea typeface="Aptos" panose="020B0004020202020204" pitchFamily="34" charset="0"/>
              <a:cs typeface="Arial" panose="020B0604020202020204" pitchFamily="34" charset="0"/>
            </a:rPr>
            <a:t>Netzwerke</a:t>
          </a:r>
          <a:r>
            <a:rPr lang="en-US" sz="2000" dirty="0">
              <a:effectLst/>
              <a:latin typeface="Aptos" panose="020B0004020202020204" pitchFamily="34" charset="0"/>
              <a:ea typeface="Aptos" panose="020B0004020202020204" pitchFamily="34" charset="0"/>
              <a:cs typeface="Arial" panose="020B0604020202020204" pitchFamily="34" charset="0"/>
            </a:rPr>
            <a:t> </a:t>
          </a:r>
          <a:r>
            <a:rPr lang="en-US" sz="2000" dirty="0" err="1">
              <a:effectLst/>
              <a:latin typeface="Aptos" panose="020B0004020202020204" pitchFamily="34" charset="0"/>
              <a:ea typeface="Aptos" panose="020B0004020202020204" pitchFamily="34" charset="0"/>
              <a:cs typeface="Arial" panose="020B0604020202020204" pitchFamily="34" charset="0"/>
            </a:rPr>
            <a:t>sind</a:t>
          </a:r>
          <a:r>
            <a:rPr lang="en-US" sz="2000" dirty="0">
              <a:effectLst/>
              <a:latin typeface="Aptos" panose="020B0004020202020204" pitchFamily="34" charset="0"/>
              <a:ea typeface="Aptos" panose="020B0004020202020204" pitchFamily="34" charset="0"/>
              <a:cs typeface="Arial" panose="020B0604020202020204" pitchFamily="34" charset="0"/>
            </a:rPr>
            <a:t> in der </a:t>
          </a:r>
          <a:r>
            <a:rPr lang="en-US" sz="2000" dirty="0" err="1">
              <a:effectLst/>
              <a:latin typeface="Aptos" panose="020B0004020202020204" pitchFamily="34" charset="0"/>
              <a:ea typeface="Aptos" panose="020B0004020202020204" pitchFamily="34" charset="0"/>
              <a:cs typeface="Arial" panose="020B0604020202020204" pitchFamily="34" charset="0"/>
            </a:rPr>
            <a:t>heutigen</a:t>
          </a:r>
          <a:r>
            <a:rPr lang="en-US" sz="2000" dirty="0">
              <a:effectLst/>
              <a:latin typeface="Aptos" panose="020B0004020202020204" pitchFamily="34" charset="0"/>
              <a:ea typeface="Aptos" panose="020B0004020202020204" pitchFamily="34" charset="0"/>
              <a:cs typeface="Arial" panose="020B0604020202020204" pitchFamily="34" charset="0"/>
            </a:rPr>
            <a:t> </a:t>
          </a:r>
          <a:r>
            <a:rPr lang="en-US" sz="2000" dirty="0" err="1">
              <a:effectLst/>
              <a:latin typeface="Aptos" panose="020B0004020202020204" pitchFamily="34" charset="0"/>
              <a:ea typeface="Aptos" panose="020B0004020202020204" pitchFamily="34" charset="0"/>
              <a:cs typeface="Arial" panose="020B0604020202020204" pitchFamily="34" charset="0"/>
            </a:rPr>
            <a:t>digitalen</a:t>
          </a:r>
          <a:r>
            <a:rPr lang="en-US" sz="2000" dirty="0">
              <a:effectLst/>
              <a:latin typeface="Aptos" panose="020B0004020202020204" pitchFamily="34" charset="0"/>
              <a:ea typeface="Aptos" panose="020B0004020202020204" pitchFamily="34" charset="0"/>
              <a:cs typeface="Arial" panose="020B0604020202020204" pitchFamily="34" charset="0"/>
            </a:rPr>
            <a:t> Welt </a:t>
          </a:r>
          <a:r>
            <a:rPr lang="en-US" sz="2000" dirty="0" err="1">
              <a:effectLst/>
              <a:latin typeface="Aptos" panose="020B0004020202020204" pitchFamily="34" charset="0"/>
              <a:ea typeface="Aptos" panose="020B0004020202020204" pitchFamily="34" charset="0"/>
              <a:cs typeface="Arial" panose="020B0604020202020204" pitchFamily="34" charset="0"/>
            </a:rPr>
            <a:t>ein</a:t>
          </a:r>
          <a:r>
            <a:rPr lang="en-US" sz="2000" dirty="0">
              <a:effectLst/>
              <a:latin typeface="Aptos" panose="020B0004020202020204" pitchFamily="34" charset="0"/>
              <a:ea typeface="Aptos" panose="020B0004020202020204" pitchFamily="34" charset="0"/>
              <a:cs typeface="Arial" panose="020B0604020202020204" pitchFamily="34" charset="0"/>
            </a:rPr>
            <a:t> </a:t>
          </a:r>
          <a:r>
            <a:rPr lang="en-US" sz="2000" dirty="0" err="1">
              <a:effectLst/>
              <a:latin typeface="Aptos" panose="020B0004020202020204" pitchFamily="34" charset="0"/>
              <a:ea typeface="Aptos" panose="020B0004020202020204" pitchFamily="34" charset="0"/>
              <a:cs typeface="Arial" panose="020B0604020202020204" pitchFamily="34" charset="0"/>
            </a:rPr>
            <a:t>wesentlicher</a:t>
          </a:r>
          <a:r>
            <a:rPr lang="en-US" sz="2000" dirty="0">
              <a:effectLst/>
              <a:latin typeface="Aptos" panose="020B0004020202020204" pitchFamily="34" charset="0"/>
              <a:ea typeface="Aptos" panose="020B0004020202020204" pitchFamily="34" charset="0"/>
              <a:cs typeface="Arial" panose="020B0604020202020204" pitchFamily="34" charset="0"/>
            </a:rPr>
            <a:t> </a:t>
          </a:r>
          <a:r>
            <a:rPr lang="en-US" sz="2000" dirty="0" err="1">
              <a:effectLst/>
              <a:latin typeface="Aptos" panose="020B0004020202020204" pitchFamily="34" charset="0"/>
              <a:ea typeface="Aptos" panose="020B0004020202020204" pitchFamily="34" charset="0"/>
              <a:cs typeface="Arial" panose="020B0604020202020204" pitchFamily="34" charset="0"/>
            </a:rPr>
            <a:t>Bestandteil</a:t>
          </a:r>
          <a:r>
            <a:rPr lang="en-US" sz="2000" dirty="0">
              <a:effectLst/>
              <a:latin typeface="Aptos" panose="020B0004020202020204" pitchFamily="34" charset="0"/>
              <a:ea typeface="Aptos" panose="020B0004020202020204" pitchFamily="34" charset="0"/>
              <a:cs typeface="Arial" panose="020B0604020202020204" pitchFamily="34" charset="0"/>
            </a:rPr>
            <a:t> </a:t>
          </a:r>
          <a:r>
            <a:rPr lang="en-US" sz="2000" dirty="0" err="1">
              <a:effectLst/>
              <a:latin typeface="Aptos" panose="020B0004020202020204" pitchFamily="34" charset="0"/>
              <a:ea typeface="Aptos" panose="020B0004020202020204" pitchFamily="34" charset="0"/>
              <a:cs typeface="Arial" panose="020B0604020202020204" pitchFamily="34" charset="0"/>
            </a:rPr>
            <a:t>unseres</a:t>
          </a:r>
          <a:r>
            <a:rPr lang="en-US" sz="2000" dirty="0">
              <a:effectLst/>
              <a:latin typeface="Aptos" panose="020B0004020202020204" pitchFamily="34" charset="0"/>
              <a:ea typeface="Aptos" panose="020B0004020202020204" pitchFamily="34" charset="0"/>
              <a:cs typeface="Arial" panose="020B0604020202020204" pitchFamily="34" charset="0"/>
            </a:rPr>
            <a:t> Lebens </a:t>
          </a:r>
          <a:r>
            <a:rPr lang="en-US" sz="2000" dirty="0" err="1">
              <a:effectLst/>
              <a:latin typeface="Aptos" panose="020B0004020202020204" pitchFamily="34" charset="0"/>
              <a:ea typeface="Aptos" panose="020B0004020202020204" pitchFamily="34" charset="0"/>
              <a:cs typeface="Arial" panose="020B0604020202020204" pitchFamily="34" charset="0"/>
            </a:rPr>
            <a:t>geworden</a:t>
          </a:r>
          <a:r>
            <a:rPr lang="en-US" sz="2000" dirty="0">
              <a:effectLst/>
              <a:latin typeface="Aptos" panose="020B0004020202020204" pitchFamily="34" charset="0"/>
              <a:ea typeface="Aptos" panose="020B0004020202020204" pitchFamily="34" charset="0"/>
              <a:cs typeface="Arial" panose="020B0604020202020204" pitchFamily="34" charset="0"/>
            </a:rPr>
            <a:t>. Sie </a:t>
          </a:r>
          <a:r>
            <a:rPr lang="en-US" sz="2000" dirty="0" err="1">
              <a:effectLst/>
              <a:latin typeface="Aptos" panose="020B0004020202020204" pitchFamily="34" charset="0"/>
              <a:ea typeface="Aptos" panose="020B0004020202020204" pitchFamily="34" charset="0"/>
              <a:cs typeface="Arial" panose="020B0604020202020204" pitchFamily="34" charset="0"/>
            </a:rPr>
            <a:t>werden</a:t>
          </a:r>
          <a:r>
            <a:rPr lang="en-US" sz="2000" dirty="0">
              <a:effectLst/>
              <a:latin typeface="Aptos" panose="020B0004020202020204" pitchFamily="34" charset="0"/>
              <a:ea typeface="Aptos" panose="020B0004020202020204" pitchFamily="34" charset="0"/>
              <a:cs typeface="Arial" panose="020B0604020202020204" pitchFamily="34" charset="0"/>
            </a:rPr>
            <a:t> </a:t>
          </a:r>
          <a:r>
            <a:rPr lang="en-US" sz="2000" dirty="0" err="1">
              <a:effectLst/>
              <a:latin typeface="Aptos" panose="020B0004020202020204" pitchFamily="34" charset="0"/>
              <a:ea typeface="Aptos" panose="020B0004020202020204" pitchFamily="34" charset="0"/>
              <a:cs typeface="Arial" panose="020B0604020202020204" pitchFamily="34" charset="0"/>
            </a:rPr>
            <a:t>nicht</a:t>
          </a:r>
          <a:r>
            <a:rPr lang="en-US" sz="2000" dirty="0">
              <a:effectLst/>
              <a:latin typeface="Aptos" panose="020B0004020202020204" pitchFamily="34" charset="0"/>
              <a:ea typeface="Aptos" panose="020B0004020202020204" pitchFamily="34" charset="0"/>
              <a:cs typeface="Arial" panose="020B0604020202020204" pitchFamily="34" charset="0"/>
            </a:rPr>
            <a:t> </a:t>
          </a:r>
          <a:r>
            <a:rPr lang="en-US" sz="2000" dirty="0" err="1">
              <a:effectLst/>
              <a:latin typeface="Aptos" panose="020B0004020202020204" pitchFamily="34" charset="0"/>
              <a:ea typeface="Aptos" panose="020B0004020202020204" pitchFamily="34" charset="0"/>
              <a:cs typeface="Arial" panose="020B0604020202020204" pitchFamily="34" charset="0"/>
            </a:rPr>
            <a:t>mehr</a:t>
          </a:r>
          <a:r>
            <a:rPr lang="en-US" sz="2000" dirty="0">
              <a:effectLst/>
              <a:latin typeface="Aptos" panose="020B0004020202020204" pitchFamily="34" charset="0"/>
              <a:ea typeface="Aptos" panose="020B0004020202020204" pitchFamily="34" charset="0"/>
              <a:cs typeface="Arial" panose="020B0604020202020204" pitchFamily="34" charset="0"/>
            </a:rPr>
            <a:t> </a:t>
          </a:r>
          <a:r>
            <a:rPr lang="en-US" sz="2000" dirty="0" err="1">
              <a:effectLst/>
              <a:latin typeface="Aptos" panose="020B0004020202020204" pitchFamily="34" charset="0"/>
              <a:ea typeface="Aptos" panose="020B0004020202020204" pitchFamily="34" charset="0"/>
              <a:cs typeface="Arial" panose="020B0604020202020204" pitchFamily="34" charset="0"/>
            </a:rPr>
            <a:t>nur</a:t>
          </a:r>
          <a:r>
            <a:rPr lang="en-US" sz="2000" dirty="0">
              <a:effectLst/>
              <a:latin typeface="Aptos" panose="020B0004020202020204" pitchFamily="34" charset="0"/>
              <a:ea typeface="Aptos" panose="020B0004020202020204" pitchFamily="34" charset="0"/>
              <a:cs typeface="Arial" panose="020B0604020202020204" pitchFamily="34" charset="0"/>
            </a:rPr>
            <a:t> für die </a:t>
          </a:r>
          <a:r>
            <a:rPr lang="en-US" sz="2000" dirty="0" err="1">
              <a:effectLst/>
              <a:latin typeface="Aptos" panose="020B0004020202020204" pitchFamily="34" charset="0"/>
              <a:ea typeface="Aptos" panose="020B0004020202020204" pitchFamily="34" charset="0"/>
              <a:cs typeface="Arial" panose="020B0604020202020204" pitchFamily="34" charset="0"/>
            </a:rPr>
            <a:t>Kommunikation</a:t>
          </a:r>
          <a:r>
            <a:rPr lang="en-US" sz="2000" dirty="0">
              <a:effectLst/>
              <a:latin typeface="Aptos" panose="020B0004020202020204" pitchFamily="34" charset="0"/>
              <a:ea typeface="Aptos" panose="020B0004020202020204" pitchFamily="34" charset="0"/>
              <a:cs typeface="Arial" panose="020B0604020202020204" pitchFamily="34" charset="0"/>
            </a:rPr>
            <a:t> </a:t>
          </a:r>
          <a:r>
            <a:rPr lang="en-US" sz="2000" dirty="0" err="1">
              <a:effectLst/>
              <a:latin typeface="Aptos" panose="020B0004020202020204" pitchFamily="34" charset="0"/>
              <a:ea typeface="Aptos" panose="020B0004020202020204" pitchFamily="34" charset="0"/>
              <a:cs typeface="Arial" panose="020B0604020202020204" pitchFamily="34" charset="0"/>
            </a:rPr>
            <a:t>mit</a:t>
          </a:r>
          <a:r>
            <a:rPr lang="en-US" sz="2000" dirty="0">
              <a:effectLst/>
              <a:latin typeface="Aptos" panose="020B0004020202020204" pitchFamily="34" charset="0"/>
              <a:ea typeface="Aptos" panose="020B0004020202020204" pitchFamily="34" charset="0"/>
              <a:cs typeface="Arial" panose="020B0604020202020204" pitchFamily="34" charset="0"/>
            </a:rPr>
            <a:t> </a:t>
          </a:r>
          <a:r>
            <a:rPr lang="en-US" sz="2000" dirty="0" err="1">
              <a:effectLst/>
              <a:latin typeface="Aptos" panose="020B0004020202020204" pitchFamily="34" charset="0"/>
              <a:ea typeface="Aptos" panose="020B0004020202020204" pitchFamily="34" charset="0"/>
              <a:cs typeface="Arial" panose="020B0604020202020204" pitchFamily="34" charset="0"/>
            </a:rPr>
            <a:t>Freunden</a:t>
          </a:r>
          <a:r>
            <a:rPr lang="en-US" sz="2000" dirty="0">
              <a:effectLst/>
              <a:latin typeface="Aptos" panose="020B0004020202020204" pitchFamily="34" charset="0"/>
              <a:ea typeface="Aptos" panose="020B0004020202020204" pitchFamily="34" charset="0"/>
              <a:cs typeface="Arial" panose="020B0604020202020204" pitchFamily="34" charset="0"/>
            </a:rPr>
            <a:t> </a:t>
          </a:r>
          <a:r>
            <a:rPr lang="en-US" sz="2000" dirty="0" err="1">
              <a:effectLst/>
              <a:latin typeface="Aptos" panose="020B0004020202020204" pitchFamily="34" charset="0"/>
              <a:ea typeface="Aptos" panose="020B0004020202020204" pitchFamily="34" charset="0"/>
              <a:cs typeface="Arial" panose="020B0604020202020204" pitchFamily="34" charset="0"/>
            </a:rPr>
            <a:t>genutzt</a:t>
          </a:r>
          <a:r>
            <a:rPr lang="en-US" sz="2000" dirty="0">
              <a:effectLst/>
              <a:latin typeface="Aptos" panose="020B0004020202020204" pitchFamily="34" charset="0"/>
              <a:ea typeface="Aptos" panose="020B0004020202020204" pitchFamily="34" charset="0"/>
              <a:cs typeface="Arial" panose="020B0604020202020204" pitchFamily="34" charset="0"/>
            </a:rPr>
            <a:t>, </a:t>
          </a:r>
          <a:r>
            <a:rPr lang="en-US" sz="2000" dirty="0" err="1">
              <a:effectLst/>
              <a:latin typeface="Aptos" panose="020B0004020202020204" pitchFamily="34" charset="0"/>
              <a:ea typeface="Aptos" panose="020B0004020202020204" pitchFamily="34" charset="0"/>
              <a:cs typeface="Arial" panose="020B0604020202020204" pitchFamily="34" charset="0"/>
            </a:rPr>
            <a:t>sondern</a:t>
          </a:r>
          <a:r>
            <a:rPr lang="en-US" sz="2000" dirty="0">
              <a:effectLst/>
              <a:latin typeface="Aptos" panose="020B0004020202020204" pitchFamily="34" charset="0"/>
              <a:ea typeface="Aptos" panose="020B0004020202020204" pitchFamily="34" charset="0"/>
              <a:cs typeface="Arial" panose="020B0604020202020204" pitchFamily="34" charset="0"/>
            </a:rPr>
            <a:t> </a:t>
          </a:r>
          <a:r>
            <a:rPr lang="en-US" sz="2000" dirty="0" err="1">
              <a:effectLst/>
              <a:latin typeface="Aptos" panose="020B0004020202020204" pitchFamily="34" charset="0"/>
              <a:ea typeface="Aptos" panose="020B0004020202020204" pitchFamily="34" charset="0"/>
              <a:cs typeface="Arial" panose="020B0604020202020204" pitchFamily="34" charset="0"/>
            </a:rPr>
            <a:t>einige</a:t>
          </a:r>
          <a:r>
            <a:rPr lang="en-US" sz="2000" dirty="0">
              <a:effectLst/>
              <a:latin typeface="Aptos" panose="020B0004020202020204" pitchFamily="34" charset="0"/>
              <a:ea typeface="Aptos" panose="020B0004020202020204" pitchFamily="34" charset="0"/>
              <a:cs typeface="Arial" panose="020B0604020202020204" pitchFamily="34" charset="0"/>
            </a:rPr>
            <a:t> </a:t>
          </a:r>
          <a:r>
            <a:rPr lang="en-US" sz="2000" dirty="0" err="1">
              <a:effectLst/>
              <a:latin typeface="Aptos" panose="020B0004020202020204" pitchFamily="34" charset="0"/>
              <a:ea typeface="Aptos" panose="020B0004020202020204" pitchFamily="34" charset="0"/>
              <a:cs typeface="Arial" panose="020B0604020202020204" pitchFamily="34" charset="0"/>
            </a:rPr>
            <a:t>aktuelle</a:t>
          </a:r>
          <a:r>
            <a:rPr lang="en-US" sz="2000" dirty="0">
              <a:effectLst/>
              <a:latin typeface="Aptos" panose="020B0004020202020204" pitchFamily="34" charset="0"/>
              <a:ea typeface="Aptos" panose="020B0004020202020204" pitchFamily="34" charset="0"/>
              <a:cs typeface="Arial" panose="020B0604020202020204" pitchFamily="34" charset="0"/>
            </a:rPr>
            <a:t> </a:t>
          </a:r>
          <a:r>
            <a:rPr lang="en-US" sz="2000" dirty="0" err="1">
              <a:effectLst/>
              <a:latin typeface="Aptos" panose="020B0004020202020204" pitchFamily="34" charset="0"/>
              <a:ea typeface="Aptos" panose="020B0004020202020204" pitchFamily="34" charset="0"/>
              <a:cs typeface="Arial" panose="020B0604020202020204" pitchFamily="34" charset="0"/>
            </a:rPr>
            <a:t>Informationen</a:t>
          </a:r>
          <a:r>
            <a:rPr lang="en-US" sz="2000" dirty="0">
              <a:effectLst/>
              <a:latin typeface="Aptos" panose="020B0004020202020204" pitchFamily="34" charset="0"/>
              <a:ea typeface="Aptos" panose="020B0004020202020204" pitchFamily="34" charset="0"/>
              <a:cs typeface="Arial" panose="020B0604020202020204" pitchFamily="34" charset="0"/>
            </a:rPr>
            <a:t> </a:t>
          </a:r>
          <a:r>
            <a:rPr lang="en-US" sz="2000" dirty="0" err="1">
              <a:effectLst/>
              <a:latin typeface="Aptos" panose="020B0004020202020204" pitchFamily="34" charset="0"/>
              <a:ea typeface="Aptos" panose="020B0004020202020204" pitchFamily="34" charset="0"/>
              <a:cs typeface="Arial" panose="020B0604020202020204" pitchFamily="34" charset="0"/>
            </a:rPr>
            <a:t>sind</a:t>
          </a:r>
          <a:r>
            <a:rPr lang="en-US" sz="2000" dirty="0">
              <a:effectLst/>
              <a:latin typeface="Aptos" panose="020B0004020202020204" pitchFamily="34" charset="0"/>
              <a:ea typeface="Aptos" panose="020B0004020202020204" pitchFamily="34" charset="0"/>
              <a:cs typeface="Arial" panose="020B0604020202020204" pitchFamily="34" charset="0"/>
            </a:rPr>
            <a:t> </a:t>
          </a:r>
          <a:r>
            <a:rPr lang="en-US" sz="2000" dirty="0" err="1">
              <a:effectLst/>
              <a:latin typeface="Aptos" panose="020B0004020202020204" pitchFamily="34" charset="0"/>
              <a:ea typeface="Aptos" panose="020B0004020202020204" pitchFamily="34" charset="0"/>
              <a:cs typeface="Arial" panose="020B0604020202020204" pitchFamily="34" charset="0"/>
            </a:rPr>
            <a:t>nur</a:t>
          </a:r>
          <a:r>
            <a:rPr lang="en-US" sz="2000" dirty="0">
              <a:effectLst/>
              <a:latin typeface="Aptos" panose="020B0004020202020204" pitchFamily="34" charset="0"/>
              <a:ea typeface="Aptos" panose="020B0004020202020204" pitchFamily="34" charset="0"/>
              <a:cs typeface="Arial" panose="020B0604020202020204" pitchFamily="34" charset="0"/>
            </a:rPr>
            <a:t> in </a:t>
          </a:r>
          <a:r>
            <a:rPr lang="en-US" sz="2000" dirty="0" err="1">
              <a:effectLst/>
              <a:latin typeface="Aptos" panose="020B0004020202020204" pitchFamily="34" charset="0"/>
              <a:ea typeface="Aptos" panose="020B0004020202020204" pitchFamily="34" charset="0"/>
              <a:cs typeface="Arial" panose="020B0604020202020204" pitchFamily="34" charset="0"/>
            </a:rPr>
            <a:t>sozialen</a:t>
          </a:r>
          <a:r>
            <a:rPr lang="en-US" sz="2000" dirty="0">
              <a:effectLst/>
              <a:latin typeface="Aptos" panose="020B0004020202020204" pitchFamily="34" charset="0"/>
              <a:ea typeface="Aptos" panose="020B0004020202020204" pitchFamily="34" charset="0"/>
              <a:cs typeface="Arial" panose="020B0604020202020204" pitchFamily="34" charset="0"/>
            </a:rPr>
            <a:t> </a:t>
          </a:r>
          <a:r>
            <a:rPr lang="en-US" sz="2000" dirty="0" err="1">
              <a:effectLst/>
              <a:latin typeface="Aptos" panose="020B0004020202020204" pitchFamily="34" charset="0"/>
              <a:ea typeface="Aptos" panose="020B0004020202020204" pitchFamily="34" charset="0"/>
              <a:cs typeface="Arial" panose="020B0604020202020204" pitchFamily="34" charset="0"/>
            </a:rPr>
            <a:t>Netzwerken</a:t>
          </a:r>
          <a:r>
            <a:rPr lang="en-US" sz="2000" dirty="0">
              <a:effectLst/>
              <a:latin typeface="Aptos" panose="020B0004020202020204" pitchFamily="34" charset="0"/>
              <a:ea typeface="Aptos" panose="020B0004020202020204" pitchFamily="34" charset="0"/>
              <a:cs typeface="Arial" panose="020B0604020202020204" pitchFamily="34" charset="0"/>
            </a:rPr>
            <a:t> </a:t>
          </a:r>
          <a:r>
            <a:rPr lang="en-US" sz="2000" dirty="0" err="1">
              <a:effectLst/>
              <a:latin typeface="Aptos" panose="020B0004020202020204" pitchFamily="34" charset="0"/>
              <a:ea typeface="Aptos" panose="020B0004020202020204" pitchFamily="34" charset="0"/>
              <a:cs typeface="Arial" panose="020B0604020202020204" pitchFamily="34" charset="0"/>
            </a:rPr>
            <a:t>zu</a:t>
          </a:r>
          <a:r>
            <a:rPr lang="en-US" sz="2000" dirty="0">
              <a:effectLst/>
              <a:latin typeface="Aptos" panose="020B0004020202020204" pitchFamily="34" charset="0"/>
              <a:ea typeface="Aptos" panose="020B0004020202020204" pitchFamily="34" charset="0"/>
              <a:cs typeface="Arial" panose="020B0604020202020204" pitchFamily="34" charset="0"/>
            </a:rPr>
            <a:t> </a:t>
          </a:r>
          <a:r>
            <a:rPr lang="en-US" sz="2000" dirty="0" err="1">
              <a:effectLst/>
              <a:latin typeface="Aptos" panose="020B0004020202020204" pitchFamily="34" charset="0"/>
              <a:ea typeface="Aptos" panose="020B0004020202020204" pitchFamily="34" charset="0"/>
              <a:cs typeface="Arial" panose="020B0604020202020204" pitchFamily="34" charset="0"/>
            </a:rPr>
            <a:t>finden</a:t>
          </a:r>
          <a:r>
            <a:rPr lang="en-US" sz="2000" dirty="0">
              <a:effectLst/>
              <a:latin typeface="Aptos" panose="020B0004020202020204" pitchFamily="34" charset="0"/>
              <a:ea typeface="Aptos" panose="020B0004020202020204" pitchFamily="34" charset="0"/>
              <a:cs typeface="Arial" panose="020B0604020202020204" pitchFamily="34" charset="0"/>
            </a:rPr>
            <a:t>.</a:t>
          </a:r>
          <a:endParaRPr lang="en-US" sz="2000" dirty="0">
            <a:latin typeface="Aptos" panose="020B0004020202020204" pitchFamily="34" charset="0"/>
          </a:endParaRPr>
        </a:p>
      </dgm:t>
    </dgm:pt>
    <dgm:pt modelId="{77C9DEE0-5EB0-4EDD-8FF0-4D89016CD25A}" type="parTrans" cxnId="{E7761F84-3810-440A-A1B8-3087460895FA}">
      <dgm:prSet/>
      <dgm:spPr/>
      <dgm:t>
        <a:bodyPr/>
        <a:lstStyle/>
        <a:p>
          <a:endParaRPr lang="en-US"/>
        </a:p>
      </dgm:t>
    </dgm:pt>
    <dgm:pt modelId="{BE0A93C3-44AC-41B9-8137-AF79CBD19F65}" type="sibTrans" cxnId="{E7761F84-3810-440A-A1B8-3087460895FA}">
      <dgm:prSet/>
      <dgm:spPr/>
      <dgm:t>
        <a:bodyPr/>
        <a:lstStyle/>
        <a:p>
          <a:endParaRPr lang="en-US"/>
        </a:p>
      </dgm:t>
    </dgm:pt>
    <dgm:pt modelId="{B86FD1F9-60AF-4E92-85B6-C2039899D794}">
      <dgm:prSet custT="1"/>
      <dgm:spPr/>
      <dgm:t>
        <a:bodyPr/>
        <a:lstStyle/>
        <a:p>
          <a:pPr>
            <a:lnSpc>
              <a:spcPct val="100000"/>
            </a:lnSpc>
          </a:pPr>
          <a:r>
            <a:rPr lang="en-GB" sz="2000">
              <a:effectLst/>
              <a:latin typeface="Aptos" panose="020B0004020202020204" pitchFamily="34" charset="0"/>
              <a:ea typeface="Aptos" panose="020B0004020202020204" pitchFamily="34" charset="0"/>
              <a:cs typeface="Times New Roman" panose="02020603050405020304" pitchFamily="18" charset="0"/>
            </a:rPr>
            <a:t>Die Teilnehmer eines sozialen Netzwerks tauschen oft eine Vielzahl von Informationen und Inhalten aus, darunter Fotos, Videos, Soundclips, Dokumente, Nachrichten, Marketingmaterial oder Links zu anderen Ressourcen.</a:t>
          </a:r>
          <a:endParaRPr lang="en-US" sz="2000" dirty="0">
            <a:solidFill>
              <a:schemeClr val="tx1"/>
            </a:solidFill>
            <a:latin typeface="Aptos" panose="020B0004020202020204" pitchFamily="34" charset="0"/>
          </a:endParaRPr>
        </a:p>
      </dgm:t>
    </dgm:pt>
    <dgm:pt modelId="{B899E903-DDDC-4DAA-A42C-5F513F0AD41A}" type="parTrans" cxnId="{02CE6C79-CB3D-41BF-AB59-9BF49A251B0C}">
      <dgm:prSet/>
      <dgm:spPr/>
      <dgm:t>
        <a:bodyPr/>
        <a:lstStyle/>
        <a:p>
          <a:endParaRPr lang="en-US"/>
        </a:p>
      </dgm:t>
    </dgm:pt>
    <dgm:pt modelId="{A0FA3DFA-E61E-4743-B176-DEE2C8607848}" type="sibTrans" cxnId="{02CE6C79-CB3D-41BF-AB59-9BF49A251B0C}">
      <dgm:prSet/>
      <dgm:spPr/>
      <dgm:t>
        <a:bodyPr/>
        <a:lstStyle/>
        <a:p>
          <a:endParaRPr lang="en-US"/>
        </a:p>
      </dgm:t>
    </dgm:pt>
    <dgm:pt modelId="{D1B8B6FE-94F8-4E51-A48C-0DCD5BADAB4A}">
      <dgm:prSet custT="1"/>
      <dgm:spPr/>
      <dgm:t>
        <a:bodyPr/>
        <a:lstStyle/>
        <a:p>
          <a:pPr>
            <a:lnSpc>
              <a:spcPct val="100000"/>
            </a:lnSpc>
          </a:pPr>
          <a:r>
            <a:rPr lang="en-US" sz="2000" dirty="0">
              <a:effectLst/>
              <a:latin typeface="Aptos" panose="020B0004020202020204" pitchFamily="34" charset="0"/>
              <a:ea typeface="Aptos" panose="020B0004020202020204" pitchFamily="34" charset="0"/>
              <a:cs typeface="Times New Roman" panose="02020603050405020304" pitchFamily="18" charset="0"/>
            </a:rPr>
            <a:t>Die </a:t>
          </a:r>
          <a:r>
            <a:rPr lang="en-US" sz="2000" dirty="0" err="1">
              <a:effectLst/>
              <a:latin typeface="Aptos" panose="020B0004020202020204" pitchFamily="34" charset="0"/>
              <a:ea typeface="Aptos" panose="020B0004020202020204" pitchFamily="34" charset="0"/>
              <a:cs typeface="Times New Roman" panose="02020603050405020304" pitchFamily="18" charset="0"/>
            </a:rPr>
            <a:t>Sicherheit</a:t>
          </a:r>
          <a:r>
            <a:rPr lang="en-US" sz="2000" dirty="0">
              <a:effectLst/>
              <a:latin typeface="Aptos" panose="020B0004020202020204" pitchFamily="34" charset="0"/>
              <a:ea typeface="Aptos" panose="020B0004020202020204" pitchFamily="34" charset="0"/>
              <a:cs typeface="Times New Roman" panose="02020603050405020304" pitchFamily="18" charset="0"/>
            </a:rPr>
            <a:t> </a:t>
          </a:r>
          <a:r>
            <a:rPr lang="en-US" sz="2000" dirty="0" err="1">
              <a:effectLst/>
              <a:latin typeface="Aptos" panose="020B0004020202020204" pitchFamily="34" charset="0"/>
              <a:ea typeface="Aptos" panose="020B0004020202020204" pitchFamily="34" charset="0"/>
              <a:cs typeface="Times New Roman" panose="02020603050405020304" pitchFamily="18" charset="0"/>
            </a:rPr>
            <a:t>sozialer</a:t>
          </a:r>
          <a:r>
            <a:rPr lang="en-US" sz="2000" dirty="0">
              <a:effectLst/>
              <a:latin typeface="Aptos" panose="020B0004020202020204" pitchFamily="34" charset="0"/>
              <a:ea typeface="Aptos" panose="020B0004020202020204" pitchFamily="34" charset="0"/>
              <a:cs typeface="Times New Roman" panose="02020603050405020304" pitchFamily="18" charset="0"/>
            </a:rPr>
            <a:t> </a:t>
          </a:r>
          <a:r>
            <a:rPr lang="en-US" sz="2000" dirty="0" err="1">
              <a:effectLst/>
              <a:latin typeface="Aptos" panose="020B0004020202020204" pitchFamily="34" charset="0"/>
              <a:ea typeface="Aptos" panose="020B0004020202020204" pitchFamily="34" charset="0"/>
              <a:cs typeface="Times New Roman" panose="02020603050405020304" pitchFamily="18" charset="0"/>
            </a:rPr>
            <a:t>Medien</a:t>
          </a:r>
          <a:r>
            <a:rPr lang="en-US" sz="2000" dirty="0">
              <a:effectLst/>
              <a:latin typeface="Aptos" panose="020B0004020202020204" pitchFamily="34" charset="0"/>
              <a:ea typeface="Aptos" panose="020B0004020202020204" pitchFamily="34" charset="0"/>
              <a:cs typeface="Times New Roman" panose="02020603050405020304" pitchFamily="18" charset="0"/>
            </a:rPr>
            <a:t> </a:t>
          </a:r>
          <a:r>
            <a:rPr lang="en-US" sz="2000" dirty="0" err="1">
              <a:effectLst/>
              <a:latin typeface="Aptos" panose="020B0004020202020204" pitchFamily="34" charset="0"/>
              <a:ea typeface="Aptos" panose="020B0004020202020204" pitchFamily="34" charset="0"/>
              <a:cs typeface="Times New Roman" panose="02020603050405020304" pitchFamily="18" charset="0"/>
            </a:rPr>
            <a:t>umfasst</a:t>
          </a:r>
          <a:r>
            <a:rPr lang="en-US" sz="2000" dirty="0">
              <a:effectLst/>
              <a:latin typeface="Aptos" panose="020B0004020202020204" pitchFamily="34" charset="0"/>
              <a:ea typeface="Aptos" panose="020B0004020202020204" pitchFamily="34" charset="0"/>
              <a:cs typeface="Times New Roman" panose="02020603050405020304" pitchFamily="18" charset="0"/>
            </a:rPr>
            <a:t> die </a:t>
          </a:r>
          <a:r>
            <a:rPr lang="en-US" sz="2000" dirty="0" err="1">
              <a:effectLst/>
              <a:latin typeface="Aptos" panose="020B0004020202020204" pitchFamily="34" charset="0"/>
              <a:ea typeface="Aptos" panose="020B0004020202020204" pitchFamily="34" charset="0"/>
              <a:cs typeface="Times New Roman" panose="02020603050405020304" pitchFamily="18" charset="0"/>
            </a:rPr>
            <a:t>Praktiken</a:t>
          </a:r>
          <a:r>
            <a:rPr lang="en-US" sz="2000" dirty="0">
              <a:effectLst/>
              <a:latin typeface="Aptos" panose="020B0004020202020204" pitchFamily="34" charset="0"/>
              <a:ea typeface="Aptos" panose="020B0004020202020204" pitchFamily="34" charset="0"/>
              <a:cs typeface="Times New Roman" panose="02020603050405020304" pitchFamily="18" charset="0"/>
            </a:rPr>
            <a:t>, die </a:t>
          </a:r>
          <a:r>
            <a:rPr lang="en-US" sz="2000" dirty="0" err="1">
              <a:effectLst/>
              <a:latin typeface="Aptos" panose="020B0004020202020204" pitchFamily="34" charset="0"/>
              <a:ea typeface="Aptos" panose="020B0004020202020204" pitchFamily="34" charset="0"/>
              <a:cs typeface="Times New Roman" panose="02020603050405020304" pitchFamily="18" charset="0"/>
            </a:rPr>
            <a:t>Einzelpersonen</a:t>
          </a:r>
          <a:r>
            <a:rPr lang="en-US" sz="2000" dirty="0">
              <a:effectLst/>
              <a:latin typeface="Aptos" panose="020B0004020202020204" pitchFamily="34" charset="0"/>
              <a:ea typeface="Aptos" panose="020B0004020202020204" pitchFamily="34" charset="0"/>
              <a:cs typeface="Times New Roman" panose="02020603050405020304" pitchFamily="18" charset="0"/>
            </a:rPr>
            <a:t> </a:t>
          </a:r>
          <a:r>
            <a:rPr lang="en-US" sz="2000" dirty="0" err="1">
              <a:effectLst/>
              <a:latin typeface="Aptos" panose="020B0004020202020204" pitchFamily="34" charset="0"/>
              <a:ea typeface="Aptos" panose="020B0004020202020204" pitchFamily="34" charset="0"/>
              <a:cs typeface="Times New Roman" panose="02020603050405020304" pitchFamily="18" charset="0"/>
            </a:rPr>
            <a:t>anwenden</a:t>
          </a:r>
          <a:r>
            <a:rPr lang="en-US" sz="2000" dirty="0">
              <a:effectLst/>
              <a:latin typeface="Aptos" panose="020B0004020202020204" pitchFamily="34" charset="0"/>
              <a:ea typeface="Aptos" panose="020B0004020202020204" pitchFamily="34" charset="0"/>
              <a:cs typeface="Times New Roman" panose="02020603050405020304" pitchFamily="18" charset="0"/>
            </a:rPr>
            <a:t>, um die </a:t>
          </a:r>
          <a:r>
            <a:rPr lang="en-US" sz="2000" dirty="0" err="1">
              <a:effectLst/>
              <a:latin typeface="Aptos" panose="020B0004020202020204" pitchFamily="34" charset="0"/>
              <a:ea typeface="Aptos" panose="020B0004020202020204" pitchFamily="34" charset="0"/>
              <a:cs typeface="Times New Roman" panose="02020603050405020304" pitchFamily="18" charset="0"/>
            </a:rPr>
            <a:t>Privatsphäre</a:t>
          </a:r>
          <a:r>
            <a:rPr lang="en-US" sz="2000" dirty="0">
              <a:effectLst/>
              <a:latin typeface="Aptos" panose="020B0004020202020204" pitchFamily="34" charset="0"/>
              <a:ea typeface="Aptos" panose="020B0004020202020204" pitchFamily="34" charset="0"/>
              <a:cs typeface="Times New Roman" panose="02020603050405020304" pitchFamily="18" charset="0"/>
            </a:rPr>
            <a:t> (</a:t>
          </a:r>
          <a:r>
            <a:rPr lang="en-US" sz="2000" dirty="0" err="1">
              <a:effectLst/>
              <a:latin typeface="Aptos" panose="020B0004020202020204" pitchFamily="34" charset="0"/>
              <a:ea typeface="Aptos" panose="020B0004020202020204" pitchFamily="34" charset="0"/>
              <a:cs typeface="Times New Roman" panose="02020603050405020304" pitchFamily="18" charset="0"/>
            </a:rPr>
            <a:t>Diskretion</a:t>
          </a:r>
          <a:r>
            <a:rPr lang="en-US" sz="2000" dirty="0">
              <a:effectLst/>
              <a:latin typeface="Aptos" panose="020B0004020202020204" pitchFamily="34" charset="0"/>
              <a:ea typeface="Aptos" panose="020B0004020202020204" pitchFamily="34" charset="0"/>
              <a:cs typeface="Times New Roman" panose="02020603050405020304" pitchFamily="18" charset="0"/>
            </a:rPr>
            <a:t>, </a:t>
          </a:r>
          <a:r>
            <a:rPr lang="en-US" sz="2000" dirty="0" err="1">
              <a:effectLst/>
              <a:latin typeface="Aptos" panose="020B0004020202020204" pitchFamily="34" charset="0"/>
              <a:ea typeface="Aptos" panose="020B0004020202020204" pitchFamily="34" charset="0"/>
              <a:cs typeface="Times New Roman" panose="02020603050405020304" pitchFamily="18" charset="0"/>
            </a:rPr>
            <a:t>Vertraulichkeit</a:t>
          </a:r>
          <a:r>
            <a:rPr lang="en-US" sz="2000" dirty="0">
              <a:effectLst/>
              <a:latin typeface="Aptos" panose="020B0004020202020204" pitchFamily="34" charset="0"/>
              <a:ea typeface="Aptos" panose="020B0004020202020204" pitchFamily="34" charset="0"/>
              <a:cs typeface="Times New Roman" panose="02020603050405020304" pitchFamily="18" charset="0"/>
            </a:rPr>
            <a:t>) und die auf </a:t>
          </a:r>
          <a:r>
            <a:rPr lang="en-US" sz="2000" dirty="0" err="1">
              <a:effectLst/>
              <a:latin typeface="Aptos" panose="020B0004020202020204" pitchFamily="34" charset="0"/>
              <a:ea typeface="Aptos" panose="020B0004020202020204" pitchFamily="34" charset="0"/>
              <a:cs typeface="Times New Roman" panose="02020603050405020304" pitchFamily="18" charset="0"/>
            </a:rPr>
            <a:t>Konten</a:t>
          </a:r>
          <a:r>
            <a:rPr lang="en-US" sz="2000" dirty="0">
              <a:effectLst/>
              <a:latin typeface="Aptos" panose="020B0004020202020204" pitchFamily="34" charset="0"/>
              <a:ea typeface="Aptos" panose="020B0004020202020204" pitchFamily="34" charset="0"/>
              <a:cs typeface="Times New Roman" panose="02020603050405020304" pitchFamily="18" charset="0"/>
            </a:rPr>
            <a:t> in </a:t>
          </a:r>
          <a:r>
            <a:rPr lang="en-US" sz="2000" dirty="0" err="1">
              <a:effectLst/>
              <a:latin typeface="Aptos" panose="020B0004020202020204" pitchFamily="34" charset="0"/>
              <a:ea typeface="Aptos" panose="020B0004020202020204" pitchFamily="34" charset="0"/>
              <a:cs typeface="Times New Roman" panose="02020603050405020304" pitchFamily="18" charset="0"/>
            </a:rPr>
            <a:t>sozialen</a:t>
          </a:r>
          <a:r>
            <a:rPr lang="en-US" sz="2000" dirty="0">
              <a:effectLst/>
              <a:latin typeface="Aptos" panose="020B0004020202020204" pitchFamily="34" charset="0"/>
              <a:ea typeface="Aptos" panose="020B0004020202020204" pitchFamily="34" charset="0"/>
              <a:cs typeface="Times New Roman" panose="02020603050405020304" pitchFamily="18" charset="0"/>
            </a:rPr>
            <a:t> </a:t>
          </a:r>
          <a:r>
            <a:rPr lang="en-US" sz="2000" dirty="0" err="1">
              <a:effectLst/>
              <a:latin typeface="Aptos" panose="020B0004020202020204" pitchFamily="34" charset="0"/>
              <a:ea typeface="Aptos" panose="020B0004020202020204" pitchFamily="34" charset="0"/>
              <a:cs typeface="Times New Roman" panose="02020603050405020304" pitchFamily="18" charset="0"/>
            </a:rPr>
            <a:t>Medien</a:t>
          </a:r>
          <a:r>
            <a:rPr lang="en-US" sz="2000" dirty="0">
              <a:effectLst/>
              <a:latin typeface="Aptos" panose="020B0004020202020204" pitchFamily="34" charset="0"/>
              <a:ea typeface="Aptos" panose="020B0004020202020204" pitchFamily="34" charset="0"/>
              <a:cs typeface="Times New Roman" panose="02020603050405020304" pitchFamily="18" charset="0"/>
            </a:rPr>
            <a:t> </a:t>
          </a:r>
          <a:r>
            <a:rPr lang="en-US" sz="2000" dirty="0" err="1">
              <a:effectLst/>
              <a:latin typeface="Aptos" panose="020B0004020202020204" pitchFamily="34" charset="0"/>
              <a:ea typeface="Aptos" panose="020B0004020202020204" pitchFamily="34" charset="0"/>
              <a:cs typeface="Times New Roman" panose="02020603050405020304" pitchFamily="18" charset="0"/>
            </a:rPr>
            <a:t>veröffentlichten</a:t>
          </a:r>
          <a:r>
            <a:rPr lang="en-US" sz="2000" dirty="0">
              <a:effectLst/>
              <a:latin typeface="Aptos" panose="020B0004020202020204" pitchFamily="34" charset="0"/>
              <a:ea typeface="Aptos" panose="020B0004020202020204" pitchFamily="34" charset="0"/>
              <a:cs typeface="Times New Roman" panose="02020603050405020304" pitchFamily="18" charset="0"/>
            </a:rPr>
            <a:t> </a:t>
          </a:r>
          <a:r>
            <a:rPr lang="en-US" sz="2000" dirty="0" err="1">
              <a:effectLst/>
              <a:latin typeface="Aptos" panose="020B0004020202020204" pitchFamily="34" charset="0"/>
              <a:ea typeface="Aptos" panose="020B0004020202020204" pitchFamily="34" charset="0"/>
              <a:cs typeface="Times New Roman" panose="02020603050405020304" pitchFamily="18" charset="0"/>
            </a:rPr>
            <a:t>Informationen</a:t>
          </a:r>
          <a:r>
            <a:rPr lang="en-US" sz="2000" dirty="0">
              <a:effectLst/>
              <a:latin typeface="Aptos" panose="020B0004020202020204" pitchFamily="34" charset="0"/>
              <a:ea typeface="Aptos" panose="020B0004020202020204" pitchFamily="34" charset="0"/>
              <a:cs typeface="Times New Roman" panose="02020603050405020304" pitchFamily="18" charset="0"/>
            </a:rPr>
            <a:t> </a:t>
          </a:r>
          <a:r>
            <a:rPr lang="en-US" sz="2000" dirty="0" err="1">
              <a:effectLst/>
              <a:latin typeface="Aptos" panose="020B0004020202020204" pitchFamily="34" charset="0"/>
              <a:ea typeface="Aptos" panose="020B0004020202020204" pitchFamily="34" charset="0"/>
              <a:cs typeface="Times New Roman" panose="02020603050405020304" pitchFamily="18" charset="0"/>
            </a:rPr>
            <a:t>zu</a:t>
          </a:r>
          <a:r>
            <a:rPr lang="en-US" sz="2000" dirty="0">
              <a:effectLst/>
              <a:latin typeface="Aptos" panose="020B0004020202020204" pitchFamily="34" charset="0"/>
              <a:ea typeface="Aptos" panose="020B0004020202020204" pitchFamily="34" charset="0"/>
              <a:cs typeface="Times New Roman" panose="02020603050405020304" pitchFamily="18" charset="0"/>
            </a:rPr>
            <a:t> </a:t>
          </a:r>
          <a:r>
            <a:rPr lang="en-US" sz="2000" dirty="0" err="1">
              <a:effectLst/>
              <a:latin typeface="Aptos" panose="020B0004020202020204" pitchFamily="34" charset="0"/>
              <a:ea typeface="Aptos" panose="020B0004020202020204" pitchFamily="34" charset="0"/>
              <a:cs typeface="Times New Roman" panose="02020603050405020304" pitchFamily="18" charset="0"/>
            </a:rPr>
            <a:t>schützen</a:t>
          </a:r>
          <a:r>
            <a:rPr lang="en-US" sz="2000" dirty="0">
              <a:effectLst/>
              <a:latin typeface="Aptos" panose="020B0004020202020204" pitchFamily="34" charset="0"/>
              <a:ea typeface="Aptos" panose="020B0004020202020204" pitchFamily="34" charset="0"/>
              <a:cs typeface="Times New Roman" panose="02020603050405020304" pitchFamily="18" charset="0"/>
            </a:rPr>
            <a:t>. </a:t>
          </a:r>
          <a:endParaRPr lang="en-US" sz="2000" dirty="0">
            <a:effectLst/>
            <a:latin typeface="Aptos" panose="020B0004020202020204" pitchFamily="34" charset="0"/>
            <a:ea typeface="Aptos" panose="020B0004020202020204" pitchFamily="34" charset="0"/>
            <a:cs typeface="Arial" panose="020B0604020202020204" pitchFamily="34" charset="0"/>
          </a:endParaRPr>
        </a:p>
      </dgm:t>
    </dgm:pt>
    <dgm:pt modelId="{36FC841E-762E-4523-9624-4EAF268FA9B2}" type="parTrans" cxnId="{4DD3BBA1-275C-4918-B535-B2A8D12E4CD3}">
      <dgm:prSet/>
      <dgm:spPr/>
      <dgm:t>
        <a:bodyPr/>
        <a:lstStyle/>
        <a:p>
          <a:endParaRPr lang="en-GB"/>
        </a:p>
      </dgm:t>
    </dgm:pt>
    <dgm:pt modelId="{B5CC6443-3B71-4F30-8D66-1FB8BC5B5D08}" type="sibTrans" cxnId="{4DD3BBA1-275C-4918-B535-B2A8D12E4CD3}">
      <dgm:prSet/>
      <dgm:spPr/>
      <dgm:t>
        <a:bodyPr/>
        <a:lstStyle/>
        <a:p>
          <a:endParaRPr lang="en-GB"/>
        </a:p>
      </dgm:t>
    </dgm:pt>
    <dgm:pt modelId="{9D08EBA8-9757-4B1C-A668-7D56EC487579}" type="pres">
      <dgm:prSet presAssocID="{2DB17B16-1802-46E4-9F7D-50A2DF01E262}" presName="root" presStyleCnt="0">
        <dgm:presLayoutVars>
          <dgm:dir/>
          <dgm:resizeHandles val="exact"/>
        </dgm:presLayoutVars>
      </dgm:prSet>
      <dgm:spPr/>
    </dgm:pt>
    <dgm:pt modelId="{E44C317D-AF0A-4BFA-874C-B51FD043C662}" type="pres">
      <dgm:prSet presAssocID="{7EABECD8-D455-4319-8FF4-C2EE5129454B}" presName="compNode" presStyleCnt="0"/>
      <dgm:spPr/>
    </dgm:pt>
    <dgm:pt modelId="{DD7613B7-8524-4696-97EB-553388BE4A2E}" type="pres">
      <dgm:prSet presAssocID="{7EABECD8-D455-4319-8FF4-C2EE5129454B}" presName="bgRect" presStyleLbl="bgShp" presStyleIdx="0" presStyleCnt="3" custLinFactNeighborX="-690" custLinFactNeighborY="1619"/>
      <dgm:spPr/>
    </dgm:pt>
    <dgm:pt modelId="{C30DF1B2-F37F-4977-A83F-C68B1482F247}" type="pres">
      <dgm:prSet presAssocID="{7EABECD8-D455-4319-8FF4-C2EE5129454B}" presName="iconRect" presStyleLbl="node1" presStyleIdx="0"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Učiteľ"/>
        </a:ext>
      </dgm:extLst>
    </dgm:pt>
    <dgm:pt modelId="{7752C616-D861-4E2D-89D5-D95999FED2D6}" type="pres">
      <dgm:prSet presAssocID="{7EABECD8-D455-4319-8FF4-C2EE5129454B}" presName="spaceRect" presStyleCnt="0"/>
      <dgm:spPr/>
    </dgm:pt>
    <dgm:pt modelId="{ED001D07-F4F4-4E34-8E58-9617D287011F}" type="pres">
      <dgm:prSet presAssocID="{7EABECD8-D455-4319-8FF4-C2EE5129454B}" presName="parTx" presStyleLbl="revTx" presStyleIdx="0" presStyleCnt="3">
        <dgm:presLayoutVars>
          <dgm:chMax val="0"/>
          <dgm:chPref val="0"/>
        </dgm:presLayoutVars>
      </dgm:prSet>
      <dgm:spPr/>
    </dgm:pt>
    <dgm:pt modelId="{2B8B12FC-271C-4FB7-AA0A-70EFFD894511}" type="pres">
      <dgm:prSet presAssocID="{BE0A93C3-44AC-41B9-8137-AF79CBD19F65}" presName="sibTrans" presStyleCnt="0"/>
      <dgm:spPr/>
    </dgm:pt>
    <dgm:pt modelId="{DFFF0108-41F4-43CD-97B8-D516D2C12455}" type="pres">
      <dgm:prSet presAssocID="{B86FD1F9-60AF-4E92-85B6-C2039899D794}" presName="compNode" presStyleCnt="0"/>
      <dgm:spPr/>
    </dgm:pt>
    <dgm:pt modelId="{C4E9ED3C-7BA5-44DA-B485-7992C21B656E}" type="pres">
      <dgm:prSet presAssocID="{B86FD1F9-60AF-4E92-85B6-C2039899D794}" presName="bgRect" presStyleLbl="bgShp" presStyleIdx="1" presStyleCnt="3"/>
      <dgm:spPr/>
    </dgm:pt>
    <dgm:pt modelId="{5C34206F-EB45-4DC3-8F16-DE3603D6F2D8}" type="pres">
      <dgm:prSet presAssocID="{B86FD1F9-60AF-4E92-85B6-C2039899D794}" presName="iconRect" presStyleLbl="node1" presStyleIdx="1" presStyleCnt="3"/>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ripojenia"/>
        </a:ext>
      </dgm:extLst>
    </dgm:pt>
    <dgm:pt modelId="{E7B6BEC0-AE40-4865-9FAD-91D6181EE047}" type="pres">
      <dgm:prSet presAssocID="{B86FD1F9-60AF-4E92-85B6-C2039899D794}" presName="spaceRect" presStyleCnt="0"/>
      <dgm:spPr/>
    </dgm:pt>
    <dgm:pt modelId="{5D256FB3-E2D8-4979-A2CD-862D1E70B6BE}" type="pres">
      <dgm:prSet presAssocID="{B86FD1F9-60AF-4E92-85B6-C2039899D794}" presName="parTx" presStyleLbl="revTx" presStyleIdx="1" presStyleCnt="3">
        <dgm:presLayoutVars>
          <dgm:chMax val="0"/>
          <dgm:chPref val="0"/>
        </dgm:presLayoutVars>
      </dgm:prSet>
      <dgm:spPr/>
    </dgm:pt>
    <dgm:pt modelId="{124C5156-3D37-4AE6-912B-3FA5B130A05F}" type="pres">
      <dgm:prSet presAssocID="{A0FA3DFA-E61E-4743-B176-DEE2C8607848}" presName="sibTrans" presStyleCnt="0"/>
      <dgm:spPr/>
    </dgm:pt>
    <dgm:pt modelId="{E455630F-3011-42B9-8FC8-05AED1BF6D5D}" type="pres">
      <dgm:prSet presAssocID="{D1B8B6FE-94F8-4E51-A48C-0DCD5BADAB4A}" presName="compNode" presStyleCnt="0"/>
      <dgm:spPr/>
    </dgm:pt>
    <dgm:pt modelId="{B8A1163D-9A50-4338-9F8F-9A51F2B46039}" type="pres">
      <dgm:prSet presAssocID="{D1B8B6FE-94F8-4E51-A48C-0DCD5BADAB4A}" presName="bgRect" presStyleLbl="bgShp" presStyleIdx="2" presStyleCnt="3"/>
      <dgm:spPr/>
    </dgm:pt>
    <dgm:pt modelId="{1B69FA4C-1F5A-4CE4-B8BC-E9162F1F53F7}" type="pres">
      <dgm:prSet presAssocID="{D1B8B6FE-94F8-4E51-A48C-0DCD5BADAB4A}"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Zámok obrys"/>
        </a:ext>
      </dgm:extLst>
    </dgm:pt>
    <dgm:pt modelId="{D81C1D41-1E63-4B74-BCB5-A356D3ED35F1}" type="pres">
      <dgm:prSet presAssocID="{D1B8B6FE-94F8-4E51-A48C-0DCD5BADAB4A}" presName="spaceRect" presStyleCnt="0"/>
      <dgm:spPr/>
    </dgm:pt>
    <dgm:pt modelId="{C84CF20A-982C-4690-9AB8-5C3691725EF7}" type="pres">
      <dgm:prSet presAssocID="{D1B8B6FE-94F8-4E51-A48C-0DCD5BADAB4A}" presName="parTx" presStyleLbl="revTx" presStyleIdx="2" presStyleCnt="3">
        <dgm:presLayoutVars>
          <dgm:chMax val="0"/>
          <dgm:chPref val="0"/>
        </dgm:presLayoutVars>
      </dgm:prSet>
      <dgm:spPr/>
    </dgm:pt>
  </dgm:ptLst>
  <dgm:cxnLst>
    <dgm:cxn modelId="{02CE6C79-CB3D-41BF-AB59-9BF49A251B0C}" srcId="{2DB17B16-1802-46E4-9F7D-50A2DF01E262}" destId="{B86FD1F9-60AF-4E92-85B6-C2039899D794}" srcOrd="1" destOrd="0" parTransId="{B899E903-DDDC-4DAA-A42C-5F513F0AD41A}" sibTransId="{A0FA3DFA-E61E-4743-B176-DEE2C8607848}"/>
    <dgm:cxn modelId="{E7761F84-3810-440A-A1B8-3087460895FA}" srcId="{2DB17B16-1802-46E4-9F7D-50A2DF01E262}" destId="{7EABECD8-D455-4319-8FF4-C2EE5129454B}" srcOrd="0" destOrd="0" parTransId="{77C9DEE0-5EB0-4EDD-8FF0-4D89016CD25A}" sibTransId="{BE0A93C3-44AC-41B9-8137-AF79CBD19F65}"/>
    <dgm:cxn modelId="{BE85968E-54F5-499D-AC20-2C0D9E4779E5}" type="presOf" srcId="{7EABECD8-D455-4319-8FF4-C2EE5129454B}" destId="{ED001D07-F4F4-4E34-8E58-9617D287011F}" srcOrd="0" destOrd="0" presId="urn:microsoft.com/office/officeart/2018/2/layout/IconVerticalSolidList"/>
    <dgm:cxn modelId="{4DD3BBA1-275C-4918-B535-B2A8D12E4CD3}" srcId="{2DB17B16-1802-46E4-9F7D-50A2DF01E262}" destId="{D1B8B6FE-94F8-4E51-A48C-0DCD5BADAB4A}" srcOrd="2" destOrd="0" parTransId="{36FC841E-762E-4523-9624-4EAF268FA9B2}" sibTransId="{B5CC6443-3B71-4F30-8D66-1FB8BC5B5D08}"/>
    <dgm:cxn modelId="{D6537EDB-311D-4CF2-9C90-69FC569639FE}" type="presOf" srcId="{2DB17B16-1802-46E4-9F7D-50A2DF01E262}" destId="{9D08EBA8-9757-4B1C-A668-7D56EC487579}" srcOrd="0" destOrd="0" presId="urn:microsoft.com/office/officeart/2018/2/layout/IconVerticalSolidList"/>
    <dgm:cxn modelId="{7034F5E8-36F7-4CF9-9242-A85B7C973850}" type="presOf" srcId="{B86FD1F9-60AF-4E92-85B6-C2039899D794}" destId="{5D256FB3-E2D8-4979-A2CD-862D1E70B6BE}" srcOrd="0" destOrd="0" presId="urn:microsoft.com/office/officeart/2018/2/layout/IconVerticalSolidList"/>
    <dgm:cxn modelId="{67C60CEA-19EA-4CF9-9422-8D284003F4C9}" type="presOf" srcId="{D1B8B6FE-94F8-4E51-A48C-0DCD5BADAB4A}" destId="{C84CF20A-982C-4690-9AB8-5C3691725EF7}" srcOrd="0" destOrd="0" presId="urn:microsoft.com/office/officeart/2018/2/layout/IconVerticalSolidList"/>
    <dgm:cxn modelId="{854874DB-E7A8-41A7-BFB4-0923A53314AB}" type="presParOf" srcId="{9D08EBA8-9757-4B1C-A668-7D56EC487579}" destId="{E44C317D-AF0A-4BFA-874C-B51FD043C662}" srcOrd="0" destOrd="0" presId="urn:microsoft.com/office/officeart/2018/2/layout/IconVerticalSolidList"/>
    <dgm:cxn modelId="{728890F1-7523-499A-8177-E0F7F580CAA2}" type="presParOf" srcId="{E44C317D-AF0A-4BFA-874C-B51FD043C662}" destId="{DD7613B7-8524-4696-97EB-553388BE4A2E}" srcOrd="0" destOrd="0" presId="urn:microsoft.com/office/officeart/2018/2/layout/IconVerticalSolidList"/>
    <dgm:cxn modelId="{2D34A50A-9886-430D-91CB-22E013432E59}" type="presParOf" srcId="{E44C317D-AF0A-4BFA-874C-B51FD043C662}" destId="{C30DF1B2-F37F-4977-A83F-C68B1482F247}" srcOrd="1" destOrd="0" presId="urn:microsoft.com/office/officeart/2018/2/layout/IconVerticalSolidList"/>
    <dgm:cxn modelId="{0D5B74A3-5F2D-42A3-A363-F9683EC444F7}" type="presParOf" srcId="{E44C317D-AF0A-4BFA-874C-B51FD043C662}" destId="{7752C616-D861-4E2D-89D5-D95999FED2D6}" srcOrd="2" destOrd="0" presId="urn:microsoft.com/office/officeart/2018/2/layout/IconVerticalSolidList"/>
    <dgm:cxn modelId="{5DA2E1B7-7EB5-4A9D-8918-50300D1BE99E}" type="presParOf" srcId="{E44C317D-AF0A-4BFA-874C-B51FD043C662}" destId="{ED001D07-F4F4-4E34-8E58-9617D287011F}" srcOrd="3" destOrd="0" presId="urn:microsoft.com/office/officeart/2018/2/layout/IconVerticalSolidList"/>
    <dgm:cxn modelId="{9F5D6CB5-4B30-48AA-816D-E638573833D3}" type="presParOf" srcId="{9D08EBA8-9757-4B1C-A668-7D56EC487579}" destId="{2B8B12FC-271C-4FB7-AA0A-70EFFD894511}" srcOrd="1" destOrd="0" presId="urn:microsoft.com/office/officeart/2018/2/layout/IconVerticalSolidList"/>
    <dgm:cxn modelId="{D1E01A4D-134E-4120-9E1B-159F840F89CA}" type="presParOf" srcId="{9D08EBA8-9757-4B1C-A668-7D56EC487579}" destId="{DFFF0108-41F4-43CD-97B8-D516D2C12455}" srcOrd="2" destOrd="0" presId="urn:microsoft.com/office/officeart/2018/2/layout/IconVerticalSolidList"/>
    <dgm:cxn modelId="{59AE29FA-ABDF-4DF1-96A6-21EE937E3A2F}" type="presParOf" srcId="{DFFF0108-41F4-43CD-97B8-D516D2C12455}" destId="{C4E9ED3C-7BA5-44DA-B485-7992C21B656E}" srcOrd="0" destOrd="0" presId="urn:microsoft.com/office/officeart/2018/2/layout/IconVerticalSolidList"/>
    <dgm:cxn modelId="{37C40F12-760E-49F4-BA43-76A2083855A6}" type="presParOf" srcId="{DFFF0108-41F4-43CD-97B8-D516D2C12455}" destId="{5C34206F-EB45-4DC3-8F16-DE3603D6F2D8}" srcOrd="1" destOrd="0" presId="urn:microsoft.com/office/officeart/2018/2/layout/IconVerticalSolidList"/>
    <dgm:cxn modelId="{510ADFE0-3ACC-4EB9-B1F8-63DFA944C072}" type="presParOf" srcId="{DFFF0108-41F4-43CD-97B8-D516D2C12455}" destId="{E7B6BEC0-AE40-4865-9FAD-91D6181EE047}" srcOrd="2" destOrd="0" presId="urn:microsoft.com/office/officeart/2018/2/layout/IconVerticalSolidList"/>
    <dgm:cxn modelId="{9BB46E14-149D-43BD-9111-ECEC8C98ABFA}" type="presParOf" srcId="{DFFF0108-41F4-43CD-97B8-D516D2C12455}" destId="{5D256FB3-E2D8-4979-A2CD-862D1E70B6BE}" srcOrd="3" destOrd="0" presId="urn:microsoft.com/office/officeart/2018/2/layout/IconVerticalSolidList"/>
    <dgm:cxn modelId="{33625758-97E5-4324-98BC-7F76BC8721B5}" type="presParOf" srcId="{9D08EBA8-9757-4B1C-A668-7D56EC487579}" destId="{124C5156-3D37-4AE6-912B-3FA5B130A05F}" srcOrd="3" destOrd="0" presId="urn:microsoft.com/office/officeart/2018/2/layout/IconVerticalSolidList"/>
    <dgm:cxn modelId="{BC60339A-8E4A-4706-A182-A02F5F70515F}" type="presParOf" srcId="{9D08EBA8-9757-4B1C-A668-7D56EC487579}" destId="{E455630F-3011-42B9-8FC8-05AED1BF6D5D}" srcOrd="4" destOrd="0" presId="urn:microsoft.com/office/officeart/2018/2/layout/IconVerticalSolidList"/>
    <dgm:cxn modelId="{D5F35B4B-4FC6-4D3D-AC40-F563F415408A}" type="presParOf" srcId="{E455630F-3011-42B9-8FC8-05AED1BF6D5D}" destId="{B8A1163D-9A50-4338-9F8F-9A51F2B46039}" srcOrd="0" destOrd="0" presId="urn:microsoft.com/office/officeart/2018/2/layout/IconVerticalSolidList"/>
    <dgm:cxn modelId="{A8D43BF7-9AAB-4749-AD21-342051B4C544}" type="presParOf" srcId="{E455630F-3011-42B9-8FC8-05AED1BF6D5D}" destId="{1B69FA4C-1F5A-4CE4-B8BC-E9162F1F53F7}" srcOrd="1" destOrd="0" presId="urn:microsoft.com/office/officeart/2018/2/layout/IconVerticalSolidList"/>
    <dgm:cxn modelId="{0B57C1F3-9432-4C19-AEC6-BCF0BD83E9C4}" type="presParOf" srcId="{E455630F-3011-42B9-8FC8-05AED1BF6D5D}" destId="{D81C1D41-1E63-4B74-BCB5-A356D3ED35F1}" srcOrd="2" destOrd="0" presId="urn:microsoft.com/office/officeart/2018/2/layout/IconVerticalSolidList"/>
    <dgm:cxn modelId="{467F6D17-C51D-4180-AB9C-2EB10900B94D}" type="presParOf" srcId="{E455630F-3011-42B9-8FC8-05AED1BF6D5D}" destId="{C84CF20A-982C-4690-9AB8-5C3691725EF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61F3F0-D4F5-4FED-9F84-697124042C0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5C0DE9B2-BDEC-4028-A87A-323B96D19024}">
      <dgm:prSet custT="1"/>
      <dgm:spPr/>
      <dgm:t>
        <a:bodyPr/>
        <a:lstStyle/>
        <a:p>
          <a:r>
            <a:rPr lang="en-US" sz="2400" dirty="0" err="1"/>
            <a:t>Implementierung</a:t>
          </a:r>
          <a:r>
            <a:rPr lang="en-US" sz="2400" dirty="0"/>
            <a:t> </a:t>
          </a:r>
          <a:r>
            <a:rPr lang="en-US" sz="2400" dirty="0" err="1"/>
            <a:t>sicherer</a:t>
          </a:r>
          <a:r>
            <a:rPr lang="en-US" sz="2400" dirty="0"/>
            <a:t> </a:t>
          </a:r>
          <a:r>
            <a:rPr lang="en-US" sz="2400" dirty="0" err="1"/>
            <a:t>Passwörter</a:t>
          </a:r>
          <a:endParaRPr lang="en-US" sz="2400" dirty="0"/>
        </a:p>
      </dgm:t>
    </dgm:pt>
    <dgm:pt modelId="{C3EF1133-4D68-4DBC-9F7A-556AB302422D}" type="parTrans" cxnId="{D7F212D3-554B-4F8F-9ABD-C0FEF11D4A59}">
      <dgm:prSet/>
      <dgm:spPr/>
      <dgm:t>
        <a:bodyPr/>
        <a:lstStyle/>
        <a:p>
          <a:endParaRPr lang="en-US" sz="2400"/>
        </a:p>
      </dgm:t>
    </dgm:pt>
    <dgm:pt modelId="{70D1B938-B9F0-412E-A154-3B6449379A28}" type="sibTrans" cxnId="{D7F212D3-554B-4F8F-9ABD-C0FEF11D4A59}">
      <dgm:prSet/>
      <dgm:spPr/>
      <dgm:t>
        <a:bodyPr/>
        <a:lstStyle/>
        <a:p>
          <a:endParaRPr lang="en-US" sz="2400"/>
        </a:p>
      </dgm:t>
    </dgm:pt>
    <dgm:pt modelId="{6F1670F9-410D-482A-B0A6-528AA7330BCA}">
      <dgm:prSet custT="1"/>
      <dgm:spPr/>
      <dgm:t>
        <a:bodyPr/>
        <a:lstStyle/>
        <a:p>
          <a:r>
            <a:rPr lang="en-US" sz="2400"/>
            <a:t>Passwörter nicht wiederverwenden </a:t>
          </a:r>
          <a:endParaRPr lang="en-US" sz="2400" dirty="0"/>
        </a:p>
      </dgm:t>
    </dgm:pt>
    <dgm:pt modelId="{D8DA3A97-57AE-4CBF-A27E-866703B1E4E2}" type="parTrans" cxnId="{8C9611DA-9D2E-41E6-A8A1-7D2B90548DC2}">
      <dgm:prSet/>
      <dgm:spPr/>
      <dgm:t>
        <a:bodyPr/>
        <a:lstStyle/>
        <a:p>
          <a:endParaRPr lang="en-US" sz="2400"/>
        </a:p>
      </dgm:t>
    </dgm:pt>
    <dgm:pt modelId="{7C34D49B-D86E-4F5F-804C-6E20F9D6EA3D}" type="sibTrans" cxnId="{8C9611DA-9D2E-41E6-A8A1-7D2B90548DC2}">
      <dgm:prSet/>
      <dgm:spPr/>
      <dgm:t>
        <a:bodyPr/>
        <a:lstStyle/>
        <a:p>
          <a:endParaRPr lang="en-US" sz="2400"/>
        </a:p>
      </dgm:t>
    </dgm:pt>
    <dgm:pt modelId="{DC788A54-8810-40CD-AA86-A55183BE4059}">
      <dgm:prSet custT="1"/>
      <dgm:spPr/>
      <dgm:t>
        <a:bodyPr/>
        <a:lstStyle/>
        <a:p>
          <a:r>
            <a:rPr lang="en-US" sz="2400"/>
            <a:t>Aktivieren Sie die Zwei-Faktor-Authentifizierung</a:t>
          </a:r>
          <a:endParaRPr lang="en-US" sz="2400" dirty="0"/>
        </a:p>
      </dgm:t>
    </dgm:pt>
    <dgm:pt modelId="{54A9B7B3-D447-4156-BF15-EC638E06FB15}" type="parTrans" cxnId="{16B4AA96-7710-4018-9E67-FF9E1E12D32C}">
      <dgm:prSet/>
      <dgm:spPr/>
      <dgm:t>
        <a:bodyPr/>
        <a:lstStyle/>
        <a:p>
          <a:endParaRPr lang="en-US" sz="2400"/>
        </a:p>
      </dgm:t>
    </dgm:pt>
    <dgm:pt modelId="{2BF077DD-3503-4F58-BBBF-4389219E4724}" type="sibTrans" cxnId="{16B4AA96-7710-4018-9E67-FF9E1E12D32C}">
      <dgm:prSet/>
      <dgm:spPr/>
      <dgm:t>
        <a:bodyPr/>
        <a:lstStyle/>
        <a:p>
          <a:endParaRPr lang="en-US" sz="2400"/>
        </a:p>
      </dgm:t>
    </dgm:pt>
    <dgm:pt modelId="{5EE690B3-35EB-42D6-8F31-592993FF28CD}">
      <dgm:prSet custT="1"/>
      <dgm:spPr/>
      <dgm:t>
        <a:bodyPr/>
        <a:lstStyle/>
        <a:p>
          <a:r>
            <a:rPr lang="en-US" sz="2400"/>
            <a:t>Zugangskontrolle aufrechterhalten</a:t>
          </a:r>
          <a:endParaRPr lang="en-US" sz="2400" dirty="0"/>
        </a:p>
      </dgm:t>
    </dgm:pt>
    <dgm:pt modelId="{1EEE56C3-4F92-4EB0-9D5E-AC5CA0F1159D}" type="parTrans" cxnId="{39D0D84D-2315-4A09-A32E-E724CD17B276}">
      <dgm:prSet/>
      <dgm:spPr/>
      <dgm:t>
        <a:bodyPr/>
        <a:lstStyle/>
        <a:p>
          <a:endParaRPr lang="en-US" sz="2400"/>
        </a:p>
      </dgm:t>
    </dgm:pt>
    <dgm:pt modelId="{56E65A50-CE99-41B7-A0F0-B03DB829434F}" type="sibTrans" cxnId="{39D0D84D-2315-4A09-A32E-E724CD17B276}">
      <dgm:prSet/>
      <dgm:spPr/>
      <dgm:t>
        <a:bodyPr/>
        <a:lstStyle/>
        <a:p>
          <a:endParaRPr lang="en-US" sz="2400"/>
        </a:p>
      </dgm:t>
    </dgm:pt>
    <dgm:pt modelId="{10089A96-4B23-4F3C-970F-428F20491944}">
      <dgm:prSet custT="1"/>
      <dgm:spPr/>
      <dgm:t>
        <a:bodyPr/>
        <a:lstStyle/>
        <a:p>
          <a:r>
            <a:rPr lang="en-US" sz="2400"/>
            <a:t>Sicherheitseinstellungen plattformübergreifend einrichten und aktualisieren.</a:t>
          </a:r>
          <a:endParaRPr lang="en-US" sz="2400" dirty="0"/>
        </a:p>
      </dgm:t>
    </dgm:pt>
    <dgm:pt modelId="{F54408C5-7684-41BA-BBA8-988AC25EFFAF}" type="parTrans" cxnId="{5409FD9D-1C02-4648-8B3B-E73A258BE810}">
      <dgm:prSet/>
      <dgm:spPr/>
      <dgm:t>
        <a:bodyPr/>
        <a:lstStyle/>
        <a:p>
          <a:endParaRPr lang="en-US" sz="2400"/>
        </a:p>
      </dgm:t>
    </dgm:pt>
    <dgm:pt modelId="{DBDDC964-6C0C-4401-9CDF-5FF7DA6E6C6A}" type="sibTrans" cxnId="{5409FD9D-1C02-4648-8B3B-E73A258BE810}">
      <dgm:prSet/>
      <dgm:spPr/>
      <dgm:t>
        <a:bodyPr/>
        <a:lstStyle/>
        <a:p>
          <a:endParaRPr lang="en-US" sz="2400"/>
        </a:p>
      </dgm:t>
    </dgm:pt>
    <dgm:pt modelId="{F954DFA4-7D10-42A7-885E-1832E02BE94D}">
      <dgm:prSet custT="1"/>
      <dgm:spPr/>
      <dgm:t>
        <a:bodyPr/>
        <a:lstStyle/>
        <a:p>
          <a:r>
            <a:rPr lang="en-US" sz="2400"/>
            <a:t>Anwendungen von Drittanbietern mit Vorsicht verwenden</a:t>
          </a:r>
          <a:endParaRPr lang="en-US" sz="2400" dirty="0"/>
        </a:p>
      </dgm:t>
    </dgm:pt>
    <dgm:pt modelId="{1132F8D0-7B10-4EA4-9D01-2A94616B16A9}" type="parTrans" cxnId="{29F2B0AC-562A-4321-8B51-AA875BE18C79}">
      <dgm:prSet/>
      <dgm:spPr/>
      <dgm:t>
        <a:bodyPr/>
        <a:lstStyle/>
        <a:p>
          <a:endParaRPr lang="en-US" sz="2400"/>
        </a:p>
      </dgm:t>
    </dgm:pt>
    <dgm:pt modelId="{8E75511B-6D9B-4371-B0AB-A70C6C429CEA}" type="sibTrans" cxnId="{29F2B0AC-562A-4321-8B51-AA875BE18C79}">
      <dgm:prSet/>
      <dgm:spPr/>
      <dgm:t>
        <a:bodyPr/>
        <a:lstStyle/>
        <a:p>
          <a:endParaRPr lang="en-US" sz="2400"/>
        </a:p>
      </dgm:t>
    </dgm:pt>
    <dgm:pt modelId="{B3F8BCC5-5751-4454-A61D-1CE2F5451BD4}">
      <dgm:prSet custT="1"/>
      <dgm:spPr/>
      <dgm:t>
        <a:bodyPr/>
        <a:lstStyle/>
        <a:p>
          <a:r>
            <a:rPr lang="en-US" sz="2400" dirty="0" err="1"/>
            <a:t>Seien</a:t>
          </a:r>
          <a:r>
            <a:rPr lang="en-US" sz="2400" dirty="0"/>
            <a:t> Sie </a:t>
          </a:r>
          <a:r>
            <a:rPr lang="en-US" sz="2400" dirty="0" err="1"/>
            <a:t>vorsichtig</a:t>
          </a:r>
          <a:r>
            <a:rPr lang="en-US" sz="2400" dirty="0"/>
            <a:t> </a:t>
          </a:r>
          <a:r>
            <a:rPr lang="en-US" sz="2400" dirty="0" err="1"/>
            <a:t>bei</a:t>
          </a:r>
          <a:r>
            <a:rPr lang="en-US" sz="2400" dirty="0"/>
            <a:t> Social-Engineering-</a:t>
          </a:r>
          <a:r>
            <a:rPr lang="en-US" sz="2400" dirty="0" err="1"/>
            <a:t>Angriffen</a:t>
          </a:r>
          <a:endParaRPr lang="en-US" sz="2400" dirty="0"/>
        </a:p>
      </dgm:t>
    </dgm:pt>
    <dgm:pt modelId="{BFBEA3F5-BACB-4D7B-B8C6-529B35040736}" type="parTrans" cxnId="{3B1089B9-63B7-4424-A8D4-96ACA7AC0AF6}">
      <dgm:prSet/>
      <dgm:spPr/>
      <dgm:t>
        <a:bodyPr/>
        <a:lstStyle/>
        <a:p>
          <a:endParaRPr lang="en-US" sz="2400"/>
        </a:p>
      </dgm:t>
    </dgm:pt>
    <dgm:pt modelId="{192A8B7D-0EEE-4985-BA31-C236FB8BCB81}" type="sibTrans" cxnId="{3B1089B9-63B7-4424-A8D4-96ACA7AC0AF6}">
      <dgm:prSet/>
      <dgm:spPr/>
      <dgm:t>
        <a:bodyPr/>
        <a:lstStyle/>
        <a:p>
          <a:endParaRPr lang="en-US" sz="2400"/>
        </a:p>
      </dgm:t>
    </dgm:pt>
    <dgm:pt modelId="{A8C7D03A-1DA2-4B0C-B82F-F77B5DE187AB}" type="pres">
      <dgm:prSet presAssocID="{F761F3F0-D4F5-4FED-9F84-697124042C05}" presName="vert0" presStyleCnt="0">
        <dgm:presLayoutVars>
          <dgm:dir/>
          <dgm:animOne val="branch"/>
          <dgm:animLvl val="lvl"/>
        </dgm:presLayoutVars>
      </dgm:prSet>
      <dgm:spPr/>
    </dgm:pt>
    <dgm:pt modelId="{6FED4431-38B2-4876-9F3F-08876EAFB887}" type="pres">
      <dgm:prSet presAssocID="{5C0DE9B2-BDEC-4028-A87A-323B96D19024}" presName="thickLine" presStyleLbl="alignNode1" presStyleIdx="0" presStyleCnt="7"/>
      <dgm:spPr/>
    </dgm:pt>
    <dgm:pt modelId="{D1182CB0-D821-411A-B771-0D368129A6FD}" type="pres">
      <dgm:prSet presAssocID="{5C0DE9B2-BDEC-4028-A87A-323B96D19024}" presName="horz1" presStyleCnt="0"/>
      <dgm:spPr/>
    </dgm:pt>
    <dgm:pt modelId="{ED2847D2-5C2D-40C2-84EF-7B485D634C8D}" type="pres">
      <dgm:prSet presAssocID="{5C0DE9B2-BDEC-4028-A87A-323B96D19024}" presName="tx1" presStyleLbl="revTx" presStyleIdx="0" presStyleCnt="7"/>
      <dgm:spPr/>
    </dgm:pt>
    <dgm:pt modelId="{43FB9A83-D0FB-4EA3-A0CB-8B0A0012BC26}" type="pres">
      <dgm:prSet presAssocID="{5C0DE9B2-BDEC-4028-A87A-323B96D19024}" presName="vert1" presStyleCnt="0"/>
      <dgm:spPr/>
    </dgm:pt>
    <dgm:pt modelId="{E443470C-D8E6-49A4-A690-808B17BFF4FF}" type="pres">
      <dgm:prSet presAssocID="{6F1670F9-410D-482A-B0A6-528AA7330BCA}" presName="thickLine" presStyleLbl="alignNode1" presStyleIdx="1" presStyleCnt="7"/>
      <dgm:spPr/>
    </dgm:pt>
    <dgm:pt modelId="{6D3A4C1D-5830-4100-887A-FAA261FF0604}" type="pres">
      <dgm:prSet presAssocID="{6F1670F9-410D-482A-B0A6-528AA7330BCA}" presName="horz1" presStyleCnt="0"/>
      <dgm:spPr/>
    </dgm:pt>
    <dgm:pt modelId="{08CEC063-5D20-4928-85DF-6A15FE570807}" type="pres">
      <dgm:prSet presAssocID="{6F1670F9-410D-482A-B0A6-528AA7330BCA}" presName="tx1" presStyleLbl="revTx" presStyleIdx="1" presStyleCnt="7"/>
      <dgm:spPr/>
    </dgm:pt>
    <dgm:pt modelId="{6829F62B-6971-4D09-ACD2-4CE463C98BB7}" type="pres">
      <dgm:prSet presAssocID="{6F1670F9-410D-482A-B0A6-528AA7330BCA}" presName="vert1" presStyleCnt="0"/>
      <dgm:spPr/>
    </dgm:pt>
    <dgm:pt modelId="{4C98E698-16E9-497E-8559-39490EDB192A}" type="pres">
      <dgm:prSet presAssocID="{DC788A54-8810-40CD-AA86-A55183BE4059}" presName="thickLine" presStyleLbl="alignNode1" presStyleIdx="2" presStyleCnt="7"/>
      <dgm:spPr/>
    </dgm:pt>
    <dgm:pt modelId="{0B375B15-3877-4E52-9C53-8EF3661A7233}" type="pres">
      <dgm:prSet presAssocID="{DC788A54-8810-40CD-AA86-A55183BE4059}" presName="horz1" presStyleCnt="0"/>
      <dgm:spPr/>
    </dgm:pt>
    <dgm:pt modelId="{1CAF5182-2C6E-4C2F-8478-D22322863F7E}" type="pres">
      <dgm:prSet presAssocID="{DC788A54-8810-40CD-AA86-A55183BE4059}" presName="tx1" presStyleLbl="revTx" presStyleIdx="2" presStyleCnt="7"/>
      <dgm:spPr/>
    </dgm:pt>
    <dgm:pt modelId="{81294BFC-0AA1-42D9-A9F8-E32DB4515721}" type="pres">
      <dgm:prSet presAssocID="{DC788A54-8810-40CD-AA86-A55183BE4059}" presName="vert1" presStyleCnt="0"/>
      <dgm:spPr/>
    </dgm:pt>
    <dgm:pt modelId="{0F806F39-CDBB-4DD8-B049-A66520902F1B}" type="pres">
      <dgm:prSet presAssocID="{5EE690B3-35EB-42D6-8F31-592993FF28CD}" presName="thickLine" presStyleLbl="alignNode1" presStyleIdx="3" presStyleCnt="7"/>
      <dgm:spPr/>
    </dgm:pt>
    <dgm:pt modelId="{E87C4248-F82E-4FE9-A173-F432F7EAAB0B}" type="pres">
      <dgm:prSet presAssocID="{5EE690B3-35EB-42D6-8F31-592993FF28CD}" presName="horz1" presStyleCnt="0"/>
      <dgm:spPr/>
    </dgm:pt>
    <dgm:pt modelId="{A8952C95-E4DD-4664-93E1-13FE2F6BA420}" type="pres">
      <dgm:prSet presAssocID="{5EE690B3-35EB-42D6-8F31-592993FF28CD}" presName="tx1" presStyleLbl="revTx" presStyleIdx="3" presStyleCnt="7"/>
      <dgm:spPr/>
    </dgm:pt>
    <dgm:pt modelId="{A0724B69-2162-45D6-8FD8-73C0DD6BEFD5}" type="pres">
      <dgm:prSet presAssocID="{5EE690B3-35EB-42D6-8F31-592993FF28CD}" presName="vert1" presStyleCnt="0"/>
      <dgm:spPr/>
    </dgm:pt>
    <dgm:pt modelId="{1BBB056F-C572-47AD-8B80-48BD153ACAE1}" type="pres">
      <dgm:prSet presAssocID="{10089A96-4B23-4F3C-970F-428F20491944}" presName="thickLine" presStyleLbl="alignNode1" presStyleIdx="4" presStyleCnt="7"/>
      <dgm:spPr/>
    </dgm:pt>
    <dgm:pt modelId="{F2E3BC59-9289-482C-AB80-6EC459799467}" type="pres">
      <dgm:prSet presAssocID="{10089A96-4B23-4F3C-970F-428F20491944}" presName="horz1" presStyleCnt="0"/>
      <dgm:spPr/>
    </dgm:pt>
    <dgm:pt modelId="{A0490A5E-C57E-4A3A-B538-C150F5FFF8F7}" type="pres">
      <dgm:prSet presAssocID="{10089A96-4B23-4F3C-970F-428F20491944}" presName="tx1" presStyleLbl="revTx" presStyleIdx="4" presStyleCnt="7"/>
      <dgm:spPr/>
    </dgm:pt>
    <dgm:pt modelId="{903E5478-1749-4EFC-AE54-D2BB2F0F5BE5}" type="pres">
      <dgm:prSet presAssocID="{10089A96-4B23-4F3C-970F-428F20491944}" presName="vert1" presStyleCnt="0"/>
      <dgm:spPr/>
    </dgm:pt>
    <dgm:pt modelId="{86E4DFFB-3321-4F3A-9D49-F4F31FDB5C3B}" type="pres">
      <dgm:prSet presAssocID="{F954DFA4-7D10-42A7-885E-1832E02BE94D}" presName="thickLine" presStyleLbl="alignNode1" presStyleIdx="5" presStyleCnt="7"/>
      <dgm:spPr/>
    </dgm:pt>
    <dgm:pt modelId="{EBE68730-6190-4498-BDD8-1C5606F1D5BD}" type="pres">
      <dgm:prSet presAssocID="{F954DFA4-7D10-42A7-885E-1832E02BE94D}" presName="horz1" presStyleCnt="0"/>
      <dgm:spPr/>
    </dgm:pt>
    <dgm:pt modelId="{51FDEE40-09B4-4699-A19A-1CCCCB752A6F}" type="pres">
      <dgm:prSet presAssocID="{F954DFA4-7D10-42A7-885E-1832E02BE94D}" presName="tx1" presStyleLbl="revTx" presStyleIdx="5" presStyleCnt="7"/>
      <dgm:spPr/>
    </dgm:pt>
    <dgm:pt modelId="{0AD77AFC-AE5C-4118-B21A-52B099915C01}" type="pres">
      <dgm:prSet presAssocID="{F954DFA4-7D10-42A7-885E-1832E02BE94D}" presName="vert1" presStyleCnt="0"/>
      <dgm:spPr/>
    </dgm:pt>
    <dgm:pt modelId="{FAFD233B-3F65-4AFF-BCB1-C8736775AAC9}" type="pres">
      <dgm:prSet presAssocID="{B3F8BCC5-5751-4454-A61D-1CE2F5451BD4}" presName="thickLine" presStyleLbl="alignNode1" presStyleIdx="6" presStyleCnt="7"/>
      <dgm:spPr/>
    </dgm:pt>
    <dgm:pt modelId="{C5CCDAD7-EF5F-43BA-9459-11D8EF537CC1}" type="pres">
      <dgm:prSet presAssocID="{B3F8BCC5-5751-4454-A61D-1CE2F5451BD4}" presName="horz1" presStyleCnt="0"/>
      <dgm:spPr/>
    </dgm:pt>
    <dgm:pt modelId="{F252B691-CEF3-4A38-A827-DD35DD468977}" type="pres">
      <dgm:prSet presAssocID="{B3F8BCC5-5751-4454-A61D-1CE2F5451BD4}" presName="tx1" presStyleLbl="revTx" presStyleIdx="6" presStyleCnt="7"/>
      <dgm:spPr/>
    </dgm:pt>
    <dgm:pt modelId="{F776F9EA-C1C2-41CD-8D9D-5E86CC7A5374}" type="pres">
      <dgm:prSet presAssocID="{B3F8BCC5-5751-4454-A61D-1CE2F5451BD4}" presName="vert1" presStyleCnt="0"/>
      <dgm:spPr/>
    </dgm:pt>
  </dgm:ptLst>
  <dgm:cxnLst>
    <dgm:cxn modelId="{99CD9702-26FA-492C-BF90-AD6B72F8A51B}" type="presOf" srcId="{B3F8BCC5-5751-4454-A61D-1CE2F5451BD4}" destId="{F252B691-CEF3-4A38-A827-DD35DD468977}" srcOrd="0" destOrd="0" presId="urn:microsoft.com/office/officeart/2008/layout/LinedList"/>
    <dgm:cxn modelId="{54371F65-8323-4D2B-9765-39083AD3025A}" type="presOf" srcId="{F761F3F0-D4F5-4FED-9F84-697124042C05}" destId="{A8C7D03A-1DA2-4B0C-B82F-F77B5DE187AB}" srcOrd="0" destOrd="0" presId="urn:microsoft.com/office/officeart/2008/layout/LinedList"/>
    <dgm:cxn modelId="{A9536D65-A88B-4E04-839E-DBC9B6AF690E}" type="presOf" srcId="{F954DFA4-7D10-42A7-885E-1832E02BE94D}" destId="{51FDEE40-09B4-4699-A19A-1CCCCB752A6F}" srcOrd="0" destOrd="0" presId="urn:microsoft.com/office/officeart/2008/layout/LinedList"/>
    <dgm:cxn modelId="{39D0D84D-2315-4A09-A32E-E724CD17B276}" srcId="{F761F3F0-D4F5-4FED-9F84-697124042C05}" destId="{5EE690B3-35EB-42D6-8F31-592993FF28CD}" srcOrd="3" destOrd="0" parTransId="{1EEE56C3-4F92-4EB0-9D5E-AC5CA0F1159D}" sibTransId="{56E65A50-CE99-41B7-A0F0-B03DB829434F}"/>
    <dgm:cxn modelId="{56095252-2326-4A00-BB88-8D02E6F3EB4A}" type="presOf" srcId="{6F1670F9-410D-482A-B0A6-528AA7330BCA}" destId="{08CEC063-5D20-4928-85DF-6A15FE570807}" srcOrd="0" destOrd="0" presId="urn:microsoft.com/office/officeart/2008/layout/LinedList"/>
    <dgm:cxn modelId="{8FC72C82-1E51-4DB8-A88D-B186676EF2A3}" type="presOf" srcId="{10089A96-4B23-4F3C-970F-428F20491944}" destId="{A0490A5E-C57E-4A3A-B538-C150F5FFF8F7}" srcOrd="0" destOrd="0" presId="urn:microsoft.com/office/officeart/2008/layout/LinedList"/>
    <dgm:cxn modelId="{535FB58E-7FBA-4048-807D-127273F8004D}" type="presOf" srcId="{5C0DE9B2-BDEC-4028-A87A-323B96D19024}" destId="{ED2847D2-5C2D-40C2-84EF-7B485D634C8D}" srcOrd="0" destOrd="0" presId="urn:microsoft.com/office/officeart/2008/layout/LinedList"/>
    <dgm:cxn modelId="{16B4AA96-7710-4018-9E67-FF9E1E12D32C}" srcId="{F761F3F0-D4F5-4FED-9F84-697124042C05}" destId="{DC788A54-8810-40CD-AA86-A55183BE4059}" srcOrd="2" destOrd="0" parTransId="{54A9B7B3-D447-4156-BF15-EC638E06FB15}" sibTransId="{2BF077DD-3503-4F58-BBBF-4389219E4724}"/>
    <dgm:cxn modelId="{5409FD9D-1C02-4648-8B3B-E73A258BE810}" srcId="{F761F3F0-D4F5-4FED-9F84-697124042C05}" destId="{10089A96-4B23-4F3C-970F-428F20491944}" srcOrd="4" destOrd="0" parTransId="{F54408C5-7684-41BA-BBA8-988AC25EFFAF}" sibTransId="{DBDDC964-6C0C-4401-9CDF-5FF7DA6E6C6A}"/>
    <dgm:cxn modelId="{29F2B0AC-562A-4321-8B51-AA875BE18C79}" srcId="{F761F3F0-D4F5-4FED-9F84-697124042C05}" destId="{F954DFA4-7D10-42A7-885E-1832E02BE94D}" srcOrd="5" destOrd="0" parTransId="{1132F8D0-7B10-4EA4-9D01-2A94616B16A9}" sibTransId="{8E75511B-6D9B-4371-B0AB-A70C6C429CEA}"/>
    <dgm:cxn modelId="{3B1089B9-63B7-4424-A8D4-96ACA7AC0AF6}" srcId="{F761F3F0-D4F5-4FED-9F84-697124042C05}" destId="{B3F8BCC5-5751-4454-A61D-1CE2F5451BD4}" srcOrd="6" destOrd="0" parTransId="{BFBEA3F5-BACB-4D7B-B8C6-529B35040736}" sibTransId="{192A8B7D-0EEE-4985-BA31-C236FB8BCB81}"/>
    <dgm:cxn modelId="{D7F212D3-554B-4F8F-9ABD-C0FEF11D4A59}" srcId="{F761F3F0-D4F5-4FED-9F84-697124042C05}" destId="{5C0DE9B2-BDEC-4028-A87A-323B96D19024}" srcOrd="0" destOrd="0" parTransId="{C3EF1133-4D68-4DBC-9F7A-556AB302422D}" sibTransId="{70D1B938-B9F0-412E-A154-3B6449379A28}"/>
    <dgm:cxn modelId="{8C9611DA-9D2E-41E6-A8A1-7D2B90548DC2}" srcId="{F761F3F0-D4F5-4FED-9F84-697124042C05}" destId="{6F1670F9-410D-482A-B0A6-528AA7330BCA}" srcOrd="1" destOrd="0" parTransId="{D8DA3A97-57AE-4CBF-A27E-866703B1E4E2}" sibTransId="{7C34D49B-D86E-4F5F-804C-6E20F9D6EA3D}"/>
    <dgm:cxn modelId="{59BCEBDA-B231-4BD7-95F0-889ABF844D21}" type="presOf" srcId="{5EE690B3-35EB-42D6-8F31-592993FF28CD}" destId="{A8952C95-E4DD-4664-93E1-13FE2F6BA420}" srcOrd="0" destOrd="0" presId="urn:microsoft.com/office/officeart/2008/layout/LinedList"/>
    <dgm:cxn modelId="{9CAD2DEA-9615-41E8-94F5-7A8F84D2EF8E}" type="presOf" srcId="{DC788A54-8810-40CD-AA86-A55183BE4059}" destId="{1CAF5182-2C6E-4C2F-8478-D22322863F7E}" srcOrd="0" destOrd="0" presId="urn:microsoft.com/office/officeart/2008/layout/LinedList"/>
    <dgm:cxn modelId="{9E0C577A-BF12-4228-99E7-D5B814745C15}" type="presParOf" srcId="{A8C7D03A-1DA2-4B0C-B82F-F77B5DE187AB}" destId="{6FED4431-38B2-4876-9F3F-08876EAFB887}" srcOrd="0" destOrd="0" presId="urn:microsoft.com/office/officeart/2008/layout/LinedList"/>
    <dgm:cxn modelId="{8941FCD8-ADAD-4426-AE71-2F6B0E0C752E}" type="presParOf" srcId="{A8C7D03A-1DA2-4B0C-B82F-F77B5DE187AB}" destId="{D1182CB0-D821-411A-B771-0D368129A6FD}" srcOrd="1" destOrd="0" presId="urn:microsoft.com/office/officeart/2008/layout/LinedList"/>
    <dgm:cxn modelId="{475A2FFE-C0D6-4B48-9EB2-FB20C51B09A9}" type="presParOf" srcId="{D1182CB0-D821-411A-B771-0D368129A6FD}" destId="{ED2847D2-5C2D-40C2-84EF-7B485D634C8D}" srcOrd="0" destOrd="0" presId="urn:microsoft.com/office/officeart/2008/layout/LinedList"/>
    <dgm:cxn modelId="{969F83E7-6DAE-481C-B64D-A9F0DAD8D66F}" type="presParOf" srcId="{D1182CB0-D821-411A-B771-0D368129A6FD}" destId="{43FB9A83-D0FB-4EA3-A0CB-8B0A0012BC26}" srcOrd="1" destOrd="0" presId="urn:microsoft.com/office/officeart/2008/layout/LinedList"/>
    <dgm:cxn modelId="{96BCA05B-BC58-433C-9FAC-8BC5411AA1AD}" type="presParOf" srcId="{A8C7D03A-1DA2-4B0C-B82F-F77B5DE187AB}" destId="{E443470C-D8E6-49A4-A690-808B17BFF4FF}" srcOrd="2" destOrd="0" presId="urn:microsoft.com/office/officeart/2008/layout/LinedList"/>
    <dgm:cxn modelId="{2D47E2AE-9550-4470-9490-C0E51D5BB2BA}" type="presParOf" srcId="{A8C7D03A-1DA2-4B0C-B82F-F77B5DE187AB}" destId="{6D3A4C1D-5830-4100-887A-FAA261FF0604}" srcOrd="3" destOrd="0" presId="urn:microsoft.com/office/officeart/2008/layout/LinedList"/>
    <dgm:cxn modelId="{9FCFD4A9-FBC6-4CE6-B5A7-667ACBE2DC7A}" type="presParOf" srcId="{6D3A4C1D-5830-4100-887A-FAA261FF0604}" destId="{08CEC063-5D20-4928-85DF-6A15FE570807}" srcOrd="0" destOrd="0" presId="urn:microsoft.com/office/officeart/2008/layout/LinedList"/>
    <dgm:cxn modelId="{12876E65-F5E9-49B4-B3E9-648C31C3471D}" type="presParOf" srcId="{6D3A4C1D-5830-4100-887A-FAA261FF0604}" destId="{6829F62B-6971-4D09-ACD2-4CE463C98BB7}" srcOrd="1" destOrd="0" presId="urn:microsoft.com/office/officeart/2008/layout/LinedList"/>
    <dgm:cxn modelId="{08EDE9EE-1415-47BD-8AF9-14411B06A1F9}" type="presParOf" srcId="{A8C7D03A-1DA2-4B0C-B82F-F77B5DE187AB}" destId="{4C98E698-16E9-497E-8559-39490EDB192A}" srcOrd="4" destOrd="0" presId="urn:microsoft.com/office/officeart/2008/layout/LinedList"/>
    <dgm:cxn modelId="{753E5216-734C-4118-A13E-97F19AEDA678}" type="presParOf" srcId="{A8C7D03A-1DA2-4B0C-B82F-F77B5DE187AB}" destId="{0B375B15-3877-4E52-9C53-8EF3661A7233}" srcOrd="5" destOrd="0" presId="urn:microsoft.com/office/officeart/2008/layout/LinedList"/>
    <dgm:cxn modelId="{12BB5D48-558C-4480-8CBC-4A280D945C5D}" type="presParOf" srcId="{0B375B15-3877-4E52-9C53-8EF3661A7233}" destId="{1CAF5182-2C6E-4C2F-8478-D22322863F7E}" srcOrd="0" destOrd="0" presId="urn:microsoft.com/office/officeart/2008/layout/LinedList"/>
    <dgm:cxn modelId="{69C47A6F-2F4B-4468-830E-7EC5EB7E8369}" type="presParOf" srcId="{0B375B15-3877-4E52-9C53-8EF3661A7233}" destId="{81294BFC-0AA1-42D9-A9F8-E32DB4515721}" srcOrd="1" destOrd="0" presId="urn:microsoft.com/office/officeart/2008/layout/LinedList"/>
    <dgm:cxn modelId="{96903996-5012-48A6-9151-2B7DA6C7F4FB}" type="presParOf" srcId="{A8C7D03A-1DA2-4B0C-B82F-F77B5DE187AB}" destId="{0F806F39-CDBB-4DD8-B049-A66520902F1B}" srcOrd="6" destOrd="0" presId="urn:microsoft.com/office/officeart/2008/layout/LinedList"/>
    <dgm:cxn modelId="{A0F27D4C-2673-4845-972B-09190A783B50}" type="presParOf" srcId="{A8C7D03A-1DA2-4B0C-B82F-F77B5DE187AB}" destId="{E87C4248-F82E-4FE9-A173-F432F7EAAB0B}" srcOrd="7" destOrd="0" presId="urn:microsoft.com/office/officeart/2008/layout/LinedList"/>
    <dgm:cxn modelId="{668584C3-0CD7-410F-9775-7D1EB6C1E1BA}" type="presParOf" srcId="{E87C4248-F82E-4FE9-A173-F432F7EAAB0B}" destId="{A8952C95-E4DD-4664-93E1-13FE2F6BA420}" srcOrd="0" destOrd="0" presId="urn:microsoft.com/office/officeart/2008/layout/LinedList"/>
    <dgm:cxn modelId="{12804C3B-3481-4708-A529-FCD0FA313754}" type="presParOf" srcId="{E87C4248-F82E-4FE9-A173-F432F7EAAB0B}" destId="{A0724B69-2162-45D6-8FD8-73C0DD6BEFD5}" srcOrd="1" destOrd="0" presId="urn:microsoft.com/office/officeart/2008/layout/LinedList"/>
    <dgm:cxn modelId="{FDEBE0FB-7CE7-4F60-828A-D69A07240C69}" type="presParOf" srcId="{A8C7D03A-1DA2-4B0C-B82F-F77B5DE187AB}" destId="{1BBB056F-C572-47AD-8B80-48BD153ACAE1}" srcOrd="8" destOrd="0" presId="urn:microsoft.com/office/officeart/2008/layout/LinedList"/>
    <dgm:cxn modelId="{547CB837-B62D-4C40-8B04-6221D15F3630}" type="presParOf" srcId="{A8C7D03A-1DA2-4B0C-B82F-F77B5DE187AB}" destId="{F2E3BC59-9289-482C-AB80-6EC459799467}" srcOrd="9" destOrd="0" presId="urn:microsoft.com/office/officeart/2008/layout/LinedList"/>
    <dgm:cxn modelId="{25915235-3784-4352-8D23-190B2F1A607E}" type="presParOf" srcId="{F2E3BC59-9289-482C-AB80-6EC459799467}" destId="{A0490A5E-C57E-4A3A-B538-C150F5FFF8F7}" srcOrd="0" destOrd="0" presId="urn:microsoft.com/office/officeart/2008/layout/LinedList"/>
    <dgm:cxn modelId="{11B36F9D-3AB0-4380-8078-44029760959D}" type="presParOf" srcId="{F2E3BC59-9289-482C-AB80-6EC459799467}" destId="{903E5478-1749-4EFC-AE54-D2BB2F0F5BE5}" srcOrd="1" destOrd="0" presId="urn:microsoft.com/office/officeart/2008/layout/LinedList"/>
    <dgm:cxn modelId="{6AB84FE3-D4CA-4633-85EC-B1E401208865}" type="presParOf" srcId="{A8C7D03A-1DA2-4B0C-B82F-F77B5DE187AB}" destId="{86E4DFFB-3321-4F3A-9D49-F4F31FDB5C3B}" srcOrd="10" destOrd="0" presId="urn:microsoft.com/office/officeart/2008/layout/LinedList"/>
    <dgm:cxn modelId="{F1471361-8DC1-421B-B58C-7841A6FBA916}" type="presParOf" srcId="{A8C7D03A-1DA2-4B0C-B82F-F77B5DE187AB}" destId="{EBE68730-6190-4498-BDD8-1C5606F1D5BD}" srcOrd="11" destOrd="0" presId="urn:microsoft.com/office/officeart/2008/layout/LinedList"/>
    <dgm:cxn modelId="{BE1A54B2-C933-4498-BC1C-7057DF13D3B4}" type="presParOf" srcId="{EBE68730-6190-4498-BDD8-1C5606F1D5BD}" destId="{51FDEE40-09B4-4699-A19A-1CCCCB752A6F}" srcOrd="0" destOrd="0" presId="urn:microsoft.com/office/officeart/2008/layout/LinedList"/>
    <dgm:cxn modelId="{22A40911-7BE2-4CBC-9DC6-538B3C0C3939}" type="presParOf" srcId="{EBE68730-6190-4498-BDD8-1C5606F1D5BD}" destId="{0AD77AFC-AE5C-4118-B21A-52B099915C01}" srcOrd="1" destOrd="0" presId="urn:microsoft.com/office/officeart/2008/layout/LinedList"/>
    <dgm:cxn modelId="{64775B37-1EF8-4179-AC3C-F05945ED2AB2}" type="presParOf" srcId="{A8C7D03A-1DA2-4B0C-B82F-F77B5DE187AB}" destId="{FAFD233B-3F65-4AFF-BCB1-C8736775AAC9}" srcOrd="12" destOrd="0" presId="urn:microsoft.com/office/officeart/2008/layout/LinedList"/>
    <dgm:cxn modelId="{4D474234-CB53-4B0A-9457-C6437C6EE15E}" type="presParOf" srcId="{A8C7D03A-1DA2-4B0C-B82F-F77B5DE187AB}" destId="{C5CCDAD7-EF5F-43BA-9459-11D8EF537CC1}" srcOrd="13" destOrd="0" presId="urn:microsoft.com/office/officeart/2008/layout/LinedList"/>
    <dgm:cxn modelId="{3E5D34CA-7022-413A-8AD8-0D1D271C2FF0}" type="presParOf" srcId="{C5CCDAD7-EF5F-43BA-9459-11D8EF537CC1}" destId="{F252B691-CEF3-4A38-A827-DD35DD468977}" srcOrd="0" destOrd="0" presId="urn:microsoft.com/office/officeart/2008/layout/LinedList"/>
    <dgm:cxn modelId="{2BCC4FE2-A829-4AED-93F7-038DE1034714}" type="presParOf" srcId="{C5CCDAD7-EF5F-43BA-9459-11D8EF537CC1}" destId="{F776F9EA-C1C2-41CD-8D9D-5E86CC7A537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B17B16-1802-46E4-9F7D-50A2DF01E26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EABECD8-D455-4319-8FF4-C2EE5129454B}">
      <dgm:prSet custT="1"/>
      <dgm:spPr/>
      <dgm:t>
        <a:bodyPr/>
        <a:lstStyle/>
        <a:p>
          <a:pPr>
            <a:lnSpc>
              <a:spcPct val="100000"/>
            </a:lnSpc>
          </a:pPr>
          <a:r>
            <a:rPr lang="en-US" sz="2000" noProof="0" dirty="0"/>
            <a:t>Das Internet-Banking </a:t>
          </a:r>
          <a:r>
            <a:rPr lang="en-US" sz="2000" noProof="0" dirty="0" err="1"/>
            <a:t>ermöglicht</a:t>
          </a:r>
          <a:r>
            <a:rPr lang="en-US" sz="2000" noProof="0" dirty="0"/>
            <a:t> es den </a:t>
          </a:r>
          <a:r>
            <a:rPr lang="en-US" sz="2000" noProof="0" dirty="0" err="1"/>
            <a:t>Kunden</a:t>
          </a:r>
          <a:r>
            <a:rPr lang="en-US" sz="2000" noProof="0" dirty="0"/>
            <a:t>, </a:t>
          </a:r>
          <a:r>
            <a:rPr lang="en-US" sz="2000" noProof="0" dirty="0" err="1"/>
            <a:t>ihr</a:t>
          </a:r>
          <a:r>
            <a:rPr lang="en-US" sz="2000" noProof="0" dirty="0"/>
            <a:t> Geld auf </a:t>
          </a:r>
          <a:r>
            <a:rPr lang="en-US" sz="2000" noProof="0" dirty="0" err="1"/>
            <a:t>elektronischem</a:t>
          </a:r>
          <a:r>
            <a:rPr lang="en-US" sz="2000" noProof="0" dirty="0"/>
            <a:t> </a:t>
          </a:r>
          <a:r>
            <a:rPr lang="en-US" sz="2000" noProof="0" dirty="0" err="1"/>
            <a:t>Wege</a:t>
          </a:r>
          <a:r>
            <a:rPr lang="en-US" sz="2000" noProof="0" dirty="0"/>
            <a:t> </a:t>
          </a:r>
          <a:r>
            <a:rPr lang="en-US" sz="2000" noProof="0" dirty="0" err="1"/>
            <a:t>zu</a:t>
          </a:r>
          <a:r>
            <a:rPr lang="en-US" sz="2000" noProof="0" dirty="0"/>
            <a:t> </a:t>
          </a:r>
          <a:r>
            <a:rPr lang="en-US" sz="2000" noProof="0" dirty="0" err="1"/>
            <a:t>verwalten</a:t>
          </a:r>
          <a:r>
            <a:rPr lang="en-US" sz="2000" noProof="0" dirty="0"/>
            <a:t>, </a:t>
          </a:r>
          <a:r>
            <a:rPr lang="en-US" sz="2000" noProof="0" dirty="0" err="1"/>
            <a:t>ohne</a:t>
          </a:r>
          <a:r>
            <a:rPr lang="en-US" sz="2000" noProof="0" dirty="0"/>
            <a:t> </a:t>
          </a:r>
          <a:r>
            <a:rPr lang="en-US" sz="2000" noProof="0" dirty="0" err="1"/>
            <a:t>dass</a:t>
          </a:r>
          <a:r>
            <a:rPr lang="en-US" sz="2000" noProof="0" dirty="0"/>
            <a:t> </a:t>
          </a:r>
          <a:r>
            <a:rPr lang="en-US" sz="2000" noProof="0" dirty="0" err="1"/>
            <a:t>sie</a:t>
          </a:r>
          <a:r>
            <a:rPr lang="en-US" sz="2000" noProof="0" dirty="0"/>
            <a:t> </a:t>
          </a:r>
          <a:r>
            <a:rPr lang="en-US" sz="2000" noProof="0" dirty="0" err="1"/>
            <a:t>eine</a:t>
          </a:r>
          <a:r>
            <a:rPr lang="en-US" sz="2000" noProof="0" dirty="0"/>
            <a:t> </a:t>
          </a:r>
          <a:r>
            <a:rPr lang="en-US" sz="2000" noProof="0" dirty="0" err="1"/>
            <a:t>Bankfiliale</a:t>
          </a:r>
          <a:r>
            <a:rPr lang="en-US" sz="2000" noProof="0" dirty="0"/>
            <a:t> </a:t>
          </a:r>
          <a:r>
            <a:rPr lang="en-US" sz="2000" noProof="0" dirty="0" err="1"/>
            <a:t>aufsuchen</a:t>
          </a:r>
          <a:r>
            <a:rPr lang="en-US" sz="2000" noProof="0" dirty="0"/>
            <a:t> </a:t>
          </a:r>
          <a:r>
            <a:rPr lang="en-US" sz="2000" noProof="0" dirty="0" err="1"/>
            <a:t>müssen</a:t>
          </a:r>
          <a:r>
            <a:rPr lang="en-US" sz="2000" noProof="0" dirty="0"/>
            <a:t>.</a:t>
          </a:r>
          <a:endParaRPr lang="en-US" sz="2000" dirty="0">
            <a:latin typeface="Aptos" panose="020B0004020202020204" pitchFamily="34" charset="0"/>
          </a:endParaRPr>
        </a:p>
      </dgm:t>
    </dgm:pt>
    <dgm:pt modelId="{77C9DEE0-5EB0-4EDD-8FF0-4D89016CD25A}" type="parTrans" cxnId="{E7761F84-3810-440A-A1B8-3087460895FA}">
      <dgm:prSet/>
      <dgm:spPr/>
      <dgm:t>
        <a:bodyPr/>
        <a:lstStyle/>
        <a:p>
          <a:endParaRPr lang="en-US"/>
        </a:p>
      </dgm:t>
    </dgm:pt>
    <dgm:pt modelId="{BE0A93C3-44AC-41B9-8137-AF79CBD19F65}" type="sibTrans" cxnId="{E7761F84-3810-440A-A1B8-3087460895FA}">
      <dgm:prSet/>
      <dgm:spPr/>
      <dgm:t>
        <a:bodyPr/>
        <a:lstStyle/>
        <a:p>
          <a:endParaRPr lang="en-US"/>
        </a:p>
      </dgm:t>
    </dgm:pt>
    <dgm:pt modelId="{B86FD1F9-60AF-4E92-85B6-C2039899D794}">
      <dgm:prSet custT="1"/>
      <dgm:spPr/>
      <dgm:t>
        <a:bodyPr/>
        <a:lstStyle/>
        <a:p>
          <a:pPr>
            <a:lnSpc>
              <a:spcPct val="100000"/>
            </a:lnSpc>
          </a:pPr>
          <a:r>
            <a:rPr lang="en-US" sz="2000"/>
            <a:t>Trotz einiger Bedenken hinsichtlich der Sicherheit des Internet-Bankings verlassen sich die meisten Menschen auf die Bequemlichkeit und Einfachheit des elektronischen Bankverkehrs.</a:t>
          </a:r>
          <a:endParaRPr lang="en-US" sz="2000" dirty="0">
            <a:solidFill>
              <a:schemeClr val="tx1"/>
            </a:solidFill>
            <a:latin typeface="Aptos" panose="020B0004020202020204" pitchFamily="34" charset="0"/>
          </a:endParaRPr>
        </a:p>
      </dgm:t>
    </dgm:pt>
    <dgm:pt modelId="{B899E903-DDDC-4DAA-A42C-5F513F0AD41A}" type="parTrans" cxnId="{02CE6C79-CB3D-41BF-AB59-9BF49A251B0C}">
      <dgm:prSet/>
      <dgm:spPr/>
      <dgm:t>
        <a:bodyPr/>
        <a:lstStyle/>
        <a:p>
          <a:endParaRPr lang="en-US"/>
        </a:p>
      </dgm:t>
    </dgm:pt>
    <dgm:pt modelId="{A0FA3DFA-E61E-4743-B176-DEE2C8607848}" type="sibTrans" cxnId="{02CE6C79-CB3D-41BF-AB59-9BF49A251B0C}">
      <dgm:prSet/>
      <dgm:spPr/>
      <dgm:t>
        <a:bodyPr/>
        <a:lstStyle/>
        <a:p>
          <a:endParaRPr lang="en-US"/>
        </a:p>
      </dgm:t>
    </dgm:pt>
    <dgm:pt modelId="{D1B8B6FE-94F8-4E51-A48C-0DCD5BADAB4A}">
      <dgm:prSet custT="1"/>
      <dgm:spPr/>
      <dgm:t>
        <a:bodyPr/>
        <a:lstStyle/>
        <a:p>
          <a:pPr>
            <a:lnSpc>
              <a:spcPct val="100000"/>
            </a:lnSpc>
          </a:pPr>
          <a:r>
            <a:rPr lang="en-US" sz="2000" dirty="0"/>
            <a:t>Die </a:t>
          </a:r>
          <a:r>
            <a:rPr lang="en-US" sz="2000" dirty="0" err="1"/>
            <a:t>Banken</a:t>
          </a:r>
          <a:r>
            <a:rPr lang="en-US" sz="2000" dirty="0"/>
            <a:t> </a:t>
          </a:r>
          <a:r>
            <a:rPr lang="en-US" sz="2000" dirty="0" err="1"/>
            <a:t>garantieren</a:t>
          </a:r>
          <a:r>
            <a:rPr lang="en-US" sz="2000" dirty="0"/>
            <a:t> </a:t>
          </a:r>
          <a:r>
            <a:rPr lang="en-US" sz="2000" dirty="0" err="1"/>
            <a:t>ein</a:t>
          </a:r>
          <a:r>
            <a:rPr lang="en-US" sz="2000" dirty="0"/>
            <a:t> </a:t>
          </a:r>
          <a:r>
            <a:rPr lang="en-US" sz="2000" dirty="0" err="1"/>
            <a:t>hohes</a:t>
          </a:r>
          <a:r>
            <a:rPr lang="en-US" sz="2000" dirty="0"/>
            <a:t> </a:t>
          </a:r>
          <a:r>
            <a:rPr lang="en-US" sz="2000" dirty="0" err="1"/>
            <a:t>Maß</a:t>
          </a:r>
          <a:r>
            <a:rPr lang="en-US" sz="2000" dirty="0"/>
            <a:t> an </a:t>
          </a:r>
          <a:r>
            <a:rPr lang="en-US" sz="2000" dirty="0" err="1"/>
            <a:t>Cybersicherheit</a:t>
          </a:r>
          <a:r>
            <a:rPr lang="en-US" sz="2000" dirty="0"/>
            <a:t> </a:t>
          </a:r>
          <a:r>
            <a:rPr lang="en-US" sz="2000" dirty="0" err="1"/>
            <a:t>beim</a:t>
          </a:r>
          <a:r>
            <a:rPr lang="en-US" sz="2000" dirty="0"/>
            <a:t> Internet-Banking, </a:t>
          </a:r>
          <a:r>
            <a:rPr lang="en-US" sz="2000" dirty="0" err="1"/>
            <a:t>aber</a:t>
          </a:r>
          <a:r>
            <a:rPr lang="en-US" sz="2000" dirty="0"/>
            <a:t> es </a:t>
          </a:r>
          <a:r>
            <a:rPr lang="en-US" sz="2000" dirty="0" err="1"/>
            <a:t>ist</a:t>
          </a:r>
          <a:r>
            <a:rPr lang="en-US" sz="2000" dirty="0"/>
            <a:t> </a:t>
          </a:r>
          <a:r>
            <a:rPr lang="en-US" sz="2000" dirty="0" err="1"/>
            <a:t>notwendig</a:t>
          </a:r>
          <a:r>
            <a:rPr lang="en-US" sz="2000" dirty="0"/>
            <a:t> und </a:t>
          </a:r>
          <a:r>
            <a:rPr lang="en-US" sz="2000" dirty="0" err="1"/>
            <a:t>wichtig</a:t>
          </a:r>
          <a:r>
            <a:rPr lang="en-US" sz="2000" dirty="0"/>
            <a:t>, </a:t>
          </a:r>
          <a:r>
            <a:rPr lang="en-US" sz="2000" dirty="0" err="1"/>
            <a:t>dass</a:t>
          </a:r>
          <a:r>
            <a:rPr lang="en-US" sz="2000" dirty="0"/>
            <a:t> die </a:t>
          </a:r>
          <a:r>
            <a:rPr lang="en-US" sz="2000" dirty="0" err="1"/>
            <a:t>Sicherheit</a:t>
          </a:r>
          <a:r>
            <a:rPr lang="en-US" sz="2000" dirty="0"/>
            <a:t> des Online-</a:t>
          </a:r>
          <a:r>
            <a:rPr lang="en-US" sz="2000" dirty="0" err="1"/>
            <a:t>Bankings</a:t>
          </a:r>
          <a:r>
            <a:rPr lang="en-US" sz="2000" dirty="0"/>
            <a:t> </a:t>
          </a:r>
          <a:r>
            <a:rPr lang="en-US" sz="2000" dirty="0" err="1"/>
            <a:t>auch</a:t>
          </a:r>
          <a:r>
            <a:rPr lang="en-US" sz="2000" dirty="0"/>
            <a:t> von Seiten des </a:t>
          </a:r>
          <a:r>
            <a:rPr lang="en-US" sz="2000" dirty="0" err="1"/>
            <a:t>Kunden</a:t>
          </a:r>
          <a:r>
            <a:rPr lang="en-US" sz="2000" dirty="0"/>
            <a:t> </a:t>
          </a:r>
          <a:r>
            <a:rPr lang="en-US" sz="2000" dirty="0" err="1"/>
            <a:t>beachtet</a:t>
          </a:r>
          <a:r>
            <a:rPr lang="en-US" sz="2000" dirty="0"/>
            <a:t> </a:t>
          </a:r>
          <a:r>
            <a:rPr lang="en-US" sz="2000" dirty="0" err="1"/>
            <a:t>wird</a:t>
          </a:r>
          <a:r>
            <a:rPr lang="en-US" sz="2000" dirty="0"/>
            <a:t>.</a:t>
          </a:r>
          <a:endParaRPr lang="en-US" sz="2000" dirty="0">
            <a:effectLst/>
            <a:latin typeface="Aptos" panose="020B0004020202020204" pitchFamily="34" charset="0"/>
            <a:ea typeface="Aptos" panose="020B0004020202020204" pitchFamily="34" charset="0"/>
            <a:cs typeface="Arial" panose="020B0604020202020204" pitchFamily="34" charset="0"/>
          </a:endParaRPr>
        </a:p>
      </dgm:t>
    </dgm:pt>
    <dgm:pt modelId="{36FC841E-762E-4523-9624-4EAF268FA9B2}" type="parTrans" cxnId="{4DD3BBA1-275C-4918-B535-B2A8D12E4CD3}">
      <dgm:prSet/>
      <dgm:spPr/>
      <dgm:t>
        <a:bodyPr/>
        <a:lstStyle/>
        <a:p>
          <a:endParaRPr lang="en-GB"/>
        </a:p>
      </dgm:t>
    </dgm:pt>
    <dgm:pt modelId="{B5CC6443-3B71-4F30-8D66-1FB8BC5B5D08}" type="sibTrans" cxnId="{4DD3BBA1-275C-4918-B535-B2A8D12E4CD3}">
      <dgm:prSet/>
      <dgm:spPr/>
      <dgm:t>
        <a:bodyPr/>
        <a:lstStyle/>
        <a:p>
          <a:endParaRPr lang="en-GB"/>
        </a:p>
      </dgm:t>
    </dgm:pt>
    <dgm:pt modelId="{9D08EBA8-9757-4B1C-A668-7D56EC487579}" type="pres">
      <dgm:prSet presAssocID="{2DB17B16-1802-46E4-9F7D-50A2DF01E262}" presName="root" presStyleCnt="0">
        <dgm:presLayoutVars>
          <dgm:dir/>
          <dgm:resizeHandles val="exact"/>
        </dgm:presLayoutVars>
      </dgm:prSet>
      <dgm:spPr/>
    </dgm:pt>
    <dgm:pt modelId="{E44C317D-AF0A-4BFA-874C-B51FD043C662}" type="pres">
      <dgm:prSet presAssocID="{7EABECD8-D455-4319-8FF4-C2EE5129454B}" presName="compNode" presStyleCnt="0"/>
      <dgm:spPr/>
    </dgm:pt>
    <dgm:pt modelId="{DD7613B7-8524-4696-97EB-553388BE4A2E}" type="pres">
      <dgm:prSet presAssocID="{7EABECD8-D455-4319-8FF4-C2EE5129454B}" presName="bgRect" presStyleLbl="bgShp" presStyleIdx="0" presStyleCnt="3" custLinFactNeighborX="-690" custLinFactNeighborY="1619"/>
      <dgm:spPr/>
    </dgm:pt>
    <dgm:pt modelId="{C30DF1B2-F37F-4977-A83F-C68B1482F247}" type="pres">
      <dgm:prSet presAssocID="{7EABECD8-D455-4319-8FF4-C2EE5129454B}" presName="iconRect" presStyleLbl="node1" presStyleIdx="0"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Učiteľ"/>
        </a:ext>
      </dgm:extLst>
    </dgm:pt>
    <dgm:pt modelId="{7752C616-D861-4E2D-89D5-D95999FED2D6}" type="pres">
      <dgm:prSet presAssocID="{7EABECD8-D455-4319-8FF4-C2EE5129454B}" presName="spaceRect" presStyleCnt="0"/>
      <dgm:spPr/>
    </dgm:pt>
    <dgm:pt modelId="{ED001D07-F4F4-4E34-8E58-9617D287011F}" type="pres">
      <dgm:prSet presAssocID="{7EABECD8-D455-4319-8FF4-C2EE5129454B}" presName="parTx" presStyleLbl="revTx" presStyleIdx="0" presStyleCnt="3">
        <dgm:presLayoutVars>
          <dgm:chMax val="0"/>
          <dgm:chPref val="0"/>
        </dgm:presLayoutVars>
      </dgm:prSet>
      <dgm:spPr/>
    </dgm:pt>
    <dgm:pt modelId="{2B8B12FC-271C-4FB7-AA0A-70EFFD894511}" type="pres">
      <dgm:prSet presAssocID="{BE0A93C3-44AC-41B9-8137-AF79CBD19F65}" presName="sibTrans" presStyleCnt="0"/>
      <dgm:spPr/>
    </dgm:pt>
    <dgm:pt modelId="{DFFF0108-41F4-43CD-97B8-D516D2C12455}" type="pres">
      <dgm:prSet presAssocID="{B86FD1F9-60AF-4E92-85B6-C2039899D794}" presName="compNode" presStyleCnt="0"/>
      <dgm:spPr/>
    </dgm:pt>
    <dgm:pt modelId="{C4E9ED3C-7BA5-44DA-B485-7992C21B656E}" type="pres">
      <dgm:prSet presAssocID="{B86FD1F9-60AF-4E92-85B6-C2039899D794}" presName="bgRect" presStyleLbl="bgShp" presStyleIdx="1" presStyleCnt="3"/>
      <dgm:spPr/>
    </dgm:pt>
    <dgm:pt modelId="{5C34206F-EB45-4DC3-8F16-DE3603D6F2D8}" type="pres">
      <dgm:prSet presAssocID="{B86FD1F9-60AF-4E92-85B6-C2039899D794}" presName="iconRect" presStyleLbl="node1" presStyleIdx="1" presStyleCnt="3"/>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ripojenia"/>
        </a:ext>
      </dgm:extLst>
    </dgm:pt>
    <dgm:pt modelId="{E7B6BEC0-AE40-4865-9FAD-91D6181EE047}" type="pres">
      <dgm:prSet presAssocID="{B86FD1F9-60AF-4E92-85B6-C2039899D794}" presName="spaceRect" presStyleCnt="0"/>
      <dgm:spPr/>
    </dgm:pt>
    <dgm:pt modelId="{5D256FB3-E2D8-4979-A2CD-862D1E70B6BE}" type="pres">
      <dgm:prSet presAssocID="{B86FD1F9-60AF-4E92-85B6-C2039899D794}" presName="parTx" presStyleLbl="revTx" presStyleIdx="1" presStyleCnt="3">
        <dgm:presLayoutVars>
          <dgm:chMax val="0"/>
          <dgm:chPref val="0"/>
        </dgm:presLayoutVars>
      </dgm:prSet>
      <dgm:spPr/>
    </dgm:pt>
    <dgm:pt modelId="{124C5156-3D37-4AE6-912B-3FA5B130A05F}" type="pres">
      <dgm:prSet presAssocID="{A0FA3DFA-E61E-4743-B176-DEE2C8607848}" presName="sibTrans" presStyleCnt="0"/>
      <dgm:spPr/>
    </dgm:pt>
    <dgm:pt modelId="{E455630F-3011-42B9-8FC8-05AED1BF6D5D}" type="pres">
      <dgm:prSet presAssocID="{D1B8B6FE-94F8-4E51-A48C-0DCD5BADAB4A}" presName="compNode" presStyleCnt="0"/>
      <dgm:spPr/>
    </dgm:pt>
    <dgm:pt modelId="{B8A1163D-9A50-4338-9F8F-9A51F2B46039}" type="pres">
      <dgm:prSet presAssocID="{D1B8B6FE-94F8-4E51-A48C-0DCD5BADAB4A}" presName="bgRect" presStyleLbl="bgShp" presStyleIdx="2" presStyleCnt="3"/>
      <dgm:spPr/>
    </dgm:pt>
    <dgm:pt modelId="{1B69FA4C-1F5A-4CE4-B8BC-E9162F1F53F7}" type="pres">
      <dgm:prSet presAssocID="{D1B8B6FE-94F8-4E51-A48C-0DCD5BADAB4A}"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Zámok obrys"/>
        </a:ext>
      </dgm:extLst>
    </dgm:pt>
    <dgm:pt modelId="{D81C1D41-1E63-4B74-BCB5-A356D3ED35F1}" type="pres">
      <dgm:prSet presAssocID="{D1B8B6FE-94F8-4E51-A48C-0DCD5BADAB4A}" presName="spaceRect" presStyleCnt="0"/>
      <dgm:spPr/>
    </dgm:pt>
    <dgm:pt modelId="{C84CF20A-982C-4690-9AB8-5C3691725EF7}" type="pres">
      <dgm:prSet presAssocID="{D1B8B6FE-94F8-4E51-A48C-0DCD5BADAB4A}" presName="parTx" presStyleLbl="revTx" presStyleIdx="2" presStyleCnt="3">
        <dgm:presLayoutVars>
          <dgm:chMax val="0"/>
          <dgm:chPref val="0"/>
        </dgm:presLayoutVars>
      </dgm:prSet>
      <dgm:spPr/>
    </dgm:pt>
  </dgm:ptLst>
  <dgm:cxnLst>
    <dgm:cxn modelId="{02CE6C79-CB3D-41BF-AB59-9BF49A251B0C}" srcId="{2DB17B16-1802-46E4-9F7D-50A2DF01E262}" destId="{B86FD1F9-60AF-4E92-85B6-C2039899D794}" srcOrd="1" destOrd="0" parTransId="{B899E903-DDDC-4DAA-A42C-5F513F0AD41A}" sibTransId="{A0FA3DFA-E61E-4743-B176-DEE2C8607848}"/>
    <dgm:cxn modelId="{E7761F84-3810-440A-A1B8-3087460895FA}" srcId="{2DB17B16-1802-46E4-9F7D-50A2DF01E262}" destId="{7EABECD8-D455-4319-8FF4-C2EE5129454B}" srcOrd="0" destOrd="0" parTransId="{77C9DEE0-5EB0-4EDD-8FF0-4D89016CD25A}" sibTransId="{BE0A93C3-44AC-41B9-8137-AF79CBD19F65}"/>
    <dgm:cxn modelId="{BE85968E-54F5-499D-AC20-2C0D9E4779E5}" type="presOf" srcId="{7EABECD8-D455-4319-8FF4-C2EE5129454B}" destId="{ED001D07-F4F4-4E34-8E58-9617D287011F}" srcOrd="0" destOrd="0" presId="urn:microsoft.com/office/officeart/2018/2/layout/IconVerticalSolidList"/>
    <dgm:cxn modelId="{4DD3BBA1-275C-4918-B535-B2A8D12E4CD3}" srcId="{2DB17B16-1802-46E4-9F7D-50A2DF01E262}" destId="{D1B8B6FE-94F8-4E51-A48C-0DCD5BADAB4A}" srcOrd="2" destOrd="0" parTransId="{36FC841E-762E-4523-9624-4EAF268FA9B2}" sibTransId="{B5CC6443-3B71-4F30-8D66-1FB8BC5B5D08}"/>
    <dgm:cxn modelId="{D6537EDB-311D-4CF2-9C90-69FC569639FE}" type="presOf" srcId="{2DB17B16-1802-46E4-9F7D-50A2DF01E262}" destId="{9D08EBA8-9757-4B1C-A668-7D56EC487579}" srcOrd="0" destOrd="0" presId="urn:microsoft.com/office/officeart/2018/2/layout/IconVerticalSolidList"/>
    <dgm:cxn modelId="{7034F5E8-36F7-4CF9-9242-A85B7C973850}" type="presOf" srcId="{B86FD1F9-60AF-4E92-85B6-C2039899D794}" destId="{5D256FB3-E2D8-4979-A2CD-862D1E70B6BE}" srcOrd="0" destOrd="0" presId="urn:microsoft.com/office/officeart/2018/2/layout/IconVerticalSolidList"/>
    <dgm:cxn modelId="{67C60CEA-19EA-4CF9-9422-8D284003F4C9}" type="presOf" srcId="{D1B8B6FE-94F8-4E51-A48C-0DCD5BADAB4A}" destId="{C84CF20A-982C-4690-9AB8-5C3691725EF7}" srcOrd="0" destOrd="0" presId="urn:microsoft.com/office/officeart/2018/2/layout/IconVerticalSolidList"/>
    <dgm:cxn modelId="{854874DB-E7A8-41A7-BFB4-0923A53314AB}" type="presParOf" srcId="{9D08EBA8-9757-4B1C-A668-7D56EC487579}" destId="{E44C317D-AF0A-4BFA-874C-B51FD043C662}" srcOrd="0" destOrd="0" presId="urn:microsoft.com/office/officeart/2018/2/layout/IconVerticalSolidList"/>
    <dgm:cxn modelId="{728890F1-7523-499A-8177-E0F7F580CAA2}" type="presParOf" srcId="{E44C317D-AF0A-4BFA-874C-B51FD043C662}" destId="{DD7613B7-8524-4696-97EB-553388BE4A2E}" srcOrd="0" destOrd="0" presId="urn:microsoft.com/office/officeart/2018/2/layout/IconVerticalSolidList"/>
    <dgm:cxn modelId="{2D34A50A-9886-430D-91CB-22E013432E59}" type="presParOf" srcId="{E44C317D-AF0A-4BFA-874C-B51FD043C662}" destId="{C30DF1B2-F37F-4977-A83F-C68B1482F247}" srcOrd="1" destOrd="0" presId="urn:microsoft.com/office/officeart/2018/2/layout/IconVerticalSolidList"/>
    <dgm:cxn modelId="{0D5B74A3-5F2D-42A3-A363-F9683EC444F7}" type="presParOf" srcId="{E44C317D-AF0A-4BFA-874C-B51FD043C662}" destId="{7752C616-D861-4E2D-89D5-D95999FED2D6}" srcOrd="2" destOrd="0" presId="urn:microsoft.com/office/officeart/2018/2/layout/IconVerticalSolidList"/>
    <dgm:cxn modelId="{5DA2E1B7-7EB5-4A9D-8918-50300D1BE99E}" type="presParOf" srcId="{E44C317D-AF0A-4BFA-874C-B51FD043C662}" destId="{ED001D07-F4F4-4E34-8E58-9617D287011F}" srcOrd="3" destOrd="0" presId="urn:microsoft.com/office/officeart/2018/2/layout/IconVerticalSolidList"/>
    <dgm:cxn modelId="{9F5D6CB5-4B30-48AA-816D-E638573833D3}" type="presParOf" srcId="{9D08EBA8-9757-4B1C-A668-7D56EC487579}" destId="{2B8B12FC-271C-4FB7-AA0A-70EFFD894511}" srcOrd="1" destOrd="0" presId="urn:microsoft.com/office/officeart/2018/2/layout/IconVerticalSolidList"/>
    <dgm:cxn modelId="{D1E01A4D-134E-4120-9E1B-159F840F89CA}" type="presParOf" srcId="{9D08EBA8-9757-4B1C-A668-7D56EC487579}" destId="{DFFF0108-41F4-43CD-97B8-D516D2C12455}" srcOrd="2" destOrd="0" presId="urn:microsoft.com/office/officeart/2018/2/layout/IconVerticalSolidList"/>
    <dgm:cxn modelId="{59AE29FA-ABDF-4DF1-96A6-21EE937E3A2F}" type="presParOf" srcId="{DFFF0108-41F4-43CD-97B8-D516D2C12455}" destId="{C4E9ED3C-7BA5-44DA-B485-7992C21B656E}" srcOrd="0" destOrd="0" presId="urn:microsoft.com/office/officeart/2018/2/layout/IconVerticalSolidList"/>
    <dgm:cxn modelId="{37C40F12-760E-49F4-BA43-76A2083855A6}" type="presParOf" srcId="{DFFF0108-41F4-43CD-97B8-D516D2C12455}" destId="{5C34206F-EB45-4DC3-8F16-DE3603D6F2D8}" srcOrd="1" destOrd="0" presId="urn:microsoft.com/office/officeart/2018/2/layout/IconVerticalSolidList"/>
    <dgm:cxn modelId="{510ADFE0-3ACC-4EB9-B1F8-63DFA944C072}" type="presParOf" srcId="{DFFF0108-41F4-43CD-97B8-D516D2C12455}" destId="{E7B6BEC0-AE40-4865-9FAD-91D6181EE047}" srcOrd="2" destOrd="0" presId="urn:microsoft.com/office/officeart/2018/2/layout/IconVerticalSolidList"/>
    <dgm:cxn modelId="{9BB46E14-149D-43BD-9111-ECEC8C98ABFA}" type="presParOf" srcId="{DFFF0108-41F4-43CD-97B8-D516D2C12455}" destId="{5D256FB3-E2D8-4979-A2CD-862D1E70B6BE}" srcOrd="3" destOrd="0" presId="urn:microsoft.com/office/officeart/2018/2/layout/IconVerticalSolidList"/>
    <dgm:cxn modelId="{33625758-97E5-4324-98BC-7F76BC8721B5}" type="presParOf" srcId="{9D08EBA8-9757-4B1C-A668-7D56EC487579}" destId="{124C5156-3D37-4AE6-912B-3FA5B130A05F}" srcOrd="3" destOrd="0" presId="urn:microsoft.com/office/officeart/2018/2/layout/IconVerticalSolidList"/>
    <dgm:cxn modelId="{BC60339A-8E4A-4706-A182-A02F5F70515F}" type="presParOf" srcId="{9D08EBA8-9757-4B1C-A668-7D56EC487579}" destId="{E455630F-3011-42B9-8FC8-05AED1BF6D5D}" srcOrd="4" destOrd="0" presId="urn:microsoft.com/office/officeart/2018/2/layout/IconVerticalSolidList"/>
    <dgm:cxn modelId="{D5F35B4B-4FC6-4D3D-AC40-F563F415408A}" type="presParOf" srcId="{E455630F-3011-42B9-8FC8-05AED1BF6D5D}" destId="{B8A1163D-9A50-4338-9F8F-9A51F2B46039}" srcOrd="0" destOrd="0" presId="urn:microsoft.com/office/officeart/2018/2/layout/IconVerticalSolidList"/>
    <dgm:cxn modelId="{A8D43BF7-9AAB-4749-AD21-342051B4C544}" type="presParOf" srcId="{E455630F-3011-42B9-8FC8-05AED1BF6D5D}" destId="{1B69FA4C-1F5A-4CE4-B8BC-E9162F1F53F7}" srcOrd="1" destOrd="0" presId="urn:microsoft.com/office/officeart/2018/2/layout/IconVerticalSolidList"/>
    <dgm:cxn modelId="{0B57C1F3-9432-4C19-AEC6-BCF0BD83E9C4}" type="presParOf" srcId="{E455630F-3011-42B9-8FC8-05AED1BF6D5D}" destId="{D81C1D41-1E63-4B74-BCB5-A356D3ED35F1}" srcOrd="2" destOrd="0" presId="urn:microsoft.com/office/officeart/2018/2/layout/IconVerticalSolidList"/>
    <dgm:cxn modelId="{467F6D17-C51D-4180-AB9C-2EB10900B94D}" type="presParOf" srcId="{E455630F-3011-42B9-8FC8-05AED1BF6D5D}" destId="{C84CF20A-982C-4690-9AB8-5C3691725EF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761F3F0-D4F5-4FED-9F84-697124042C0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5C0DE9B2-BDEC-4028-A87A-323B96D19024}">
      <dgm:prSet custT="1"/>
      <dgm:spPr/>
      <dgm:t>
        <a:bodyPr/>
        <a:lstStyle/>
        <a:p>
          <a:r>
            <a:rPr lang="en-US" sz="2400" dirty="0" err="1"/>
            <a:t>Verwenden</a:t>
          </a:r>
          <a:r>
            <a:rPr lang="en-US" sz="2400" dirty="0"/>
            <a:t> Sie </a:t>
          </a:r>
          <a:r>
            <a:rPr lang="en-US" sz="2400" dirty="0" err="1"/>
            <a:t>nur</a:t>
          </a:r>
          <a:r>
            <a:rPr lang="en-US" sz="2400" dirty="0"/>
            <a:t> die </a:t>
          </a:r>
          <a:r>
            <a:rPr lang="en-US" sz="2400" dirty="0" err="1"/>
            <a:t>offizielle</a:t>
          </a:r>
          <a:r>
            <a:rPr lang="en-US" sz="2400" dirty="0"/>
            <a:t> Website und die Apps der Bank für den </a:t>
          </a:r>
          <a:r>
            <a:rPr lang="en-US" sz="2400" dirty="0" err="1"/>
            <a:t>Zugriff</a:t>
          </a:r>
          <a:r>
            <a:rPr lang="en-US" sz="2400" dirty="0"/>
            <a:t> auf die </a:t>
          </a:r>
          <a:r>
            <a:rPr lang="en-US" sz="2400" dirty="0" err="1"/>
            <a:t>Konten</a:t>
          </a:r>
          <a:endParaRPr lang="en-US" sz="2400" dirty="0"/>
        </a:p>
      </dgm:t>
    </dgm:pt>
    <dgm:pt modelId="{C3EF1133-4D68-4DBC-9F7A-556AB302422D}" type="parTrans" cxnId="{D7F212D3-554B-4F8F-9ABD-C0FEF11D4A59}">
      <dgm:prSet/>
      <dgm:spPr/>
      <dgm:t>
        <a:bodyPr/>
        <a:lstStyle/>
        <a:p>
          <a:endParaRPr lang="en-US" sz="2400"/>
        </a:p>
      </dgm:t>
    </dgm:pt>
    <dgm:pt modelId="{70D1B938-B9F0-412E-A154-3B6449379A28}" type="sibTrans" cxnId="{D7F212D3-554B-4F8F-9ABD-C0FEF11D4A59}">
      <dgm:prSet/>
      <dgm:spPr/>
      <dgm:t>
        <a:bodyPr/>
        <a:lstStyle/>
        <a:p>
          <a:endParaRPr lang="en-US" sz="2400"/>
        </a:p>
      </dgm:t>
    </dgm:pt>
    <dgm:pt modelId="{6F1670F9-410D-482A-B0A6-528AA7330BCA}">
      <dgm:prSet custT="1"/>
      <dgm:spPr/>
      <dgm:t>
        <a:bodyPr/>
        <a:lstStyle/>
        <a:p>
          <a:r>
            <a:rPr lang="en-US" sz="2400"/>
            <a:t>Verwenden Sie ein starkes und sicheres Passwort</a:t>
          </a:r>
          <a:endParaRPr lang="en-US" sz="2400" dirty="0"/>
        </a:p>
      </dgm:t>
    </dgm:pt>
    <dgm:pt modelId="{D8DA3A97-57AE-4CBF-A27E-866703B1E4E2}" type="parTrans" cxnId="{8C9611DA-9D2E-41E6-A8A1-7D2B90548DC2}">
      <dgm:prSet/>
      <dgm:spPr/>
      <dgm:t>
        <a:bodyPr/>
        <a:lstStyle/>
        <a:p>
          <a:endParaRPr lang="en-US" sz="2400"/>
        </a:p>
      </dgm:t>
    </dgm:pt>
    <dgm:pt modelId="{7C34D49B-D86E-4F5F-804C-6E20F9D6EA3D}" type="sibTrans" cxnId="{8C9611DA-9D2E-41E6-A8A1-7D2B90548DC2}">
      <dgm:prSet/>
      <dgm:spPr/>
      <dgm:t>
        <a:bodyPr/>
        <a:lstStyle/>
        <a:p>
          <a:endParaRPr lang="en-US" sz="2400"/>
        </a:p>
      </dgm:t>
    </dgm:pt>
    <dgm:pt modelId="{DC788A54-8810-40CD-AA86-A55183BE4059}">
      <dgm:prSet custT="1"/>
      <dgm:spPr/>
      <dgm:t>
        <a:bodyPr/>
        <a:lstStyle/>
        <a:p>
          <a:r>
            <a:rPr lang="en-US" sz="2400"/>
            <a:t>Aktivieren Sie die Zwei-/Mehrfaktor-Authentifizierung</a:t>
          </a:r>
          <a:endParaRPr lang="en-US" sz="2400" dirty="0"/>
        </a:p>
      </dgm:t>
    </dgm:pt>
    <dgm:pt modelId="{54A9B7B3-D447-4156-BF15-EC638E06FB15}" type="parTrans" cxnId="{16B4AA96-7710-4018-9E67-FF9E1E12D32C}">
      <dgm:prSet/>
      <dgm:spPr/>
      <dgm:t>
        <a:bodyPr/>
        <a:lstStyle/>
        <a:p>
          <a:endParaRPr lang="en-US" sz="2400"/>
        </a:p>
      </dgm:t>
    </dgm:pt>
    <dgm:pt modelId="{2BF077DD-3503-4F58-BBBF-4389219E4724}" type="sibTrans" cxnId="{16B4AA96-7710-4018-9E67-FF9E1E12D32C}">
      <dgm:prSet/>
      <dgm:spPr/>
      <dgm:t>
        <a:bodyPr/>
        <a:lstStyle/>
        <a:p>
          <a:endParaRPr lang="en-US" sz="2400"/>
        </a:p>
      </dgm:t>
    </dgm:pt>
    <dgm:pt modelId="{5EE690B3-35EB-42D6-8F31-592993FF28CD}">
      <dgm:prSet custT="1"/>
      <dgm:spPr/>
      <dgm:t>
        <a:bodyPr/>
        <a:lstStyle/>
        <a:p>
          <a:r>
            <a:rPr lang="en-US" sz="2400"/>
            <a:t>Verwenden Sie ein sicheres Gerät und Netzwerk</a:t>
          </a:r>
          <a:endParaRPr lang="en-US" sz="2400" dirty="0"/>
        </a:p>
      </dgm:t>
    </dgm:pt>
    <dgm:pt modelId="{1EEE56C3-4F92-4EB0-9D5E-AC5CA0F1159D}" type="parTrans" cxnId="{39D0D84D-2315-4A09-A32E-E724CD17B276}">
      <dgm:prSet/>
      <dgm:spPr/>
      <dgm:t>
        <a:bodyPr/>
        <a:lstStyle/>
        <a:p>
          <a:endParaRPr lang="en-US" sz="2400"/>
        </a:p>
      </dgm:t>
    </dgm:pt>
    <dgm:pt modelId="{56E65A50-CE99-41B7-A0F0-B03DB829434F}" type="sibTrans" cxnId="{39D0D84D-2315-4A09-A32E-E724CD17B276}">
      <dgm:prSet/>
      <dgm:spPr/>
      <dgm:t>
        <a:bodyPr/>
        <a:lstStyle/>
        <a:p>
          <a:endParaRPr lang="en-US" sz="2400"/>
        </a:p>
      </dgm:t>
    </dgm:pt>
    <dgm:pt modelId="{10089A96-4B23-4F3C-970F-428F20491944}">
      <dgm:prSet custT="1"/>
      <dgm:spPr/>
      <dgm:t>
        <a:bodyPr/>
        <a:lstStyle/>
        <a:p>
          <a:r>
            <a:rPr lang="en-US" sz="2400"/>
            <a:t>Überwachen Sie Ihre Kontoaktivitäten und Kontoauszüge</a:t>
          </a:r>
          <a:endParaRPr lang="en-US" sz="2400" dirty="0"/>
        </a:p>
      </dgm:t>
    </dgm:pt>
    <dgm:pt modelId="{F54408C5-7684-41BA-BBA8-988AC25EFFAF}" type="parTrans" cxnId="{5409FD9D-1C02-4648-8B3B-E73A258BE810}">
      <dgm:prSet/>
      <dgm:spPr/>
      <dgm:t>
        <a:bodyPr/>
        <a:lstStyle/>
        <a:p>
          <a:endParaRPr lang="en-US" sz="2400"/>
        </a:p>
      </dgm:t>
    </dgm:pt>
    <dgm:pt modelId="{DBDDC964-6C0C-4401-9CDF-5FF7DA6E6C6A}" type="sibTrans" cxnId="{5409FD9D-1C02-4648-8B3B-E73A258BE810}">
      <dgm:prSet/>
      <dgm:spPr/>
      <dgm:t>
        <a:bodyPr/>
        <a:lstStyle/>
        <a:p>
          <a:endParaRPr lang="en-US" sz="2400"/>
        </a:p>
      </dgm:t>
    </dgm:pt>
    <dgm:pt modelId="{F954DFA4-7D10-42A7-885E-1832E02BE94D}">
      <dgm:prSet custT="1"/>
      <dgm:spPr/>
      <dgm:t>
        <a:bodyPr/>
        <a:lstStyle/>
        <a:p>
          <a:r>
            <a:rPr lang="en-US" sz="2400" dirty="0" err="1"/>
            <a:t>Schützen</a:t>
          </a:r>
          <a:r>
            <a:rPr lang="en-US" sz="2400" dirty="0"/>
            <a:t> Sie </a:t>
          </a:r>
          <a:r>
            <a:rPr lang="en-US" sz="2400" dirty="0" err="1"/>
            <a:t>Ihre</a:t>
          </a:r>
          <a:r>
            <a:rPr lang="en-US" sz="2400" dirty="0"/>
            <a:t> </a:t>
          </a:r>
          <a:r>
            <a:rPr lang="en-US" sz="2400" dirty="0" err="1"/>
            <a:t>persönlichen</a:t>
          </a:r>
          <a:r>
            <a:rPr lang="en-US" sz="2400" dirty="0"/>
            <a:t> </a:t>
          </a:r>
          <a:r>
            <a:rPr lang="en-US" sz="2400" dirty="0" err="1"/>
            <a:t>Informationen</a:t>
          </a:r>
          <a:endParaRPr lang="en-US" sz="2400" dirty="0"/>
        </a:p>
      </dgm:t>
    </dgm:pt>
    <dgm:pt modelId="{1132F8D0-7B10-4EA4-9D01-2A94616B16A9}" type="parTrans" cxnId="{29F2B0AC-562A-4321-8B51-AA875BE18C79}">
      <dgm:prSet/>
      <dgm:spPr/>
      <dgm:t>
        <a:bodyPr/>
        <a:lstStyle/>
        <a:p>
          <a:endParaRPr lang="en-US" sz="2400"/>
        </a:p>
      </dgm:t>
    </dgm:pt>
    <dgm:pt modelId="{8E75511B-6D9B-4371-B0AB-A70C6C429CEA}" type="sibTrans" cxnId="{29F2B0AC-562A-4321-8B51-AA875BE18C79}">
      <dgm:prSet/>
      <dgm:spPr/>
      <dgm:t>
        <a:bodyPr/>
        <a:lstStyle/>
        <a:p>
          <a:endParaRPr lang="en-US" sz="2400"/>
        </a:p>
      </dgm:t>
    </dgm:pt>
    <dgm:pt modelId="{A8C7D03A-1DA2-4B0C-B82F-F77B5DE187AB}" type="pres">
      <dgm:prSet presAssocID="{F761F3F0-D4F5-4FED-9F84-697124042C05}" presName="vert0" presStyleCnt="0">
        <dgm:presLayoutVars>
          <dgm:dir/>
          <dgm:animOne val="branch"/>
          <dgm:animLvl val="lvl"/>
        </dgm:presLayoutVars>
      </dgm:prSet>
      <dgm:spPr/>
    </dgm:pt>
    <dgm:pt modelId="{6FED4431-38B2-4876-9F3F-08876EAFB887}" type="pres">
      <dgm:prSet presAssocID="{5C0DE9B2-BDEC-4028-A87A-323B96D19024}" presName="thickLine" presStyleLbl="alignNode1" presStyleIdx="0" presStyleCnt="6"/>
      <dgm:spPr/>
    </dgm:pt>
    <dgm:pt modelId="{D1182CB0-D821-411A-B771-0D368129A6FD}" type="pres">
      <dgm:prSet presAssocID="{5C0DE9B2-BDEC-4028-A87A-323B96D19024}" presName="horz1" presStyleCnt="0"/>
      <dgm:spPr/>
    </dgm:pt>
    <dgm:pt modelId="{ED2847D2-5C2D-40C2-84EF-7B485D634C8D}" type="pres">
      <dgm:prSet presAssocID="{5C0DE9B2-BDEC-4028-A87A-323B96D19024}" presName="tx1" presStyleLbl="revTx" presStyleIdx="0" presStyleCnt="6"/>
      <dgm:spPr/>
    </dgm:pt>
    <dgm:pt modelId="{43FB9A83-D0FB-4EA3-A0CB-8B0A0012BC26}" type="pres">
      <dgm:prSet presAssocID="{5C0DE9B2-BDEC-4028-A87A-323B96D19024}" presName="vert1" presStyleCnt="0"/>
      <dgm:spPr/>
    </dgm:pt>
    <dgm:pt modelId="{E443470C-D8E6-49A4-A690-808B17BFF4FF}" type="pres">
      <dgm:prSet presAssocID="{6F1670F9-410D-482A-B0A6-528AA7330BCA}" presName="thickLine" presStyleLbl="alignNode1" presStyleIdx="1" presStyleCnt="6"/>
      <dgm:spPr/>
    </dgm:pt>
    <dgm:pt modelId="{6D3A4C1D-5830-4100-887A-FAA261FF0604}" type="pres">
      <dgm:prSet presAssocID="{6F1670F9-410D-482A-B0A6-528AA7330BCA}" presName="horz1" presStyleCnt="0"/>
      <dgm:spPr/>
    </dgm:pt>
    <dgm:pt modelId="{08CEC063-5D20-4928-85DF-6A15FE570807}" type="pres">
      <dgm:prSet presAssocID="{6F1670F9-410D-482A-B0A6-528AA7330BCA}" presName="tx1" presStyleLbl="revTx" presStyleIdx="1" presStyleCnt="6"/>
      <dgm:spPr/>
    </dgm:pt>
    <dgm:pt modelId="{6829F62B-6971-4D09-ACD2-4CE463C98BB7}" type="pres">
      <dgm:prSet presAssocID="{6F1670F9-410D-482A-B0A6-528AA7330BCA}" presName="vert1" presStyleCnt="0"/>
      <dgm:spPr/>
    </dgm:pt>
    <dgm:pt modelId="{4C98E698-16E9-497E-8559-39490EDB192A}" type="pres">
      <dgm:prSet presAssocID="{DC788A54-8810-40CD-AA86-A55183BE4059}" presName="thickLine" presStyleLbl="alignNode1" presStyleIdx="2" presStyleCnt="6"/>
      <dgm:spPr/>
    </dgm:pt>
    <dgm:pt modelId="{0B375B15-3877-4E52-9C53-8EF3661A7233}" type="pres">
      <dgm:prSet presAssocID="{DC788A54-8810-40CD-AA86-A55183BE4059}" presName="horz1" presStyleCnt="0"/>
      <dgm:spPr/>
    </dgm:pt>
    <dgm:pt modelId="{1CAF5182-2C6E-4C2F-8478-D22322863F7E}" type="pres">
      <dgm:prSet presAssocID="{DC788A54-8810-40CD-AA86-A55183BE4059}" presName="tx1" presStyleLbl="revTx" presStyleIdx="2" presStyleCnt="6"/>
      <dgm:spPr/>
    </dgm:pt>
    <dgm:pt modelId="{81294BFC-0AA1-42D9-A9F8-E32DB4515721}" type="pres">
      <dgm:prSet presAssocID="{DC788A54-8810-40CD-AA86-A55183BE4059}" presName="vert1" presStyleCnt="0"/>
      <dgm:spPr/>
    </dgm:pt>
    <dgm:pt modelId="{0F806F39-CDBB-4DD8-B049-A66520902F1B}" type="pres">
      <dgm:prSet presAssocID="{5EE690B3-35EB-42D6-8F31-592993FF28CD}" presName="thickLine" presStyleLbl="alignNode1" presStyleIdx="3" presStyleCnt="6"/>
      <dgm:spPr/>
    </dgm:pt>
    <dgm:pt modelId="{E87C4248-F82E-4FE9-A173-F432F7EAAB0B}" type="pres">
      <dgm:prSet presAssocID="{5EE690B3-35EB-42D6-8F31-592993FF28CD}" presName="horz1" presStyleCnt="0"/>
      <dgm:spPr/>
    </dgm:pt>
    <dgm:pt modelId="{A8952C95-E4DD-4664-93E1-13FE2F6BA420}" type="pres">
      <dgm:prSet presAssocID="{5EE690B3-35EB-42D6-8F31-592993FF28CD}" presName="tx1" presStyleLbl="revTx" presStyleIdx="3" presStyleCnt="6"/>
      <dgm:spPr/>
    </dgm:pt>
    <dgm:pt modelId="{A0724B69-2162-45D6-8FD8-73C0DD6BEFD5}" type="pres">
      <dgm:prSet presAssocID="{5EE690B3-35EB-42D6-8F31-592993FF28CD}" presName="vert1" presStyleCnt="0"/>
      <dgm:spPr/>
    </dgm:pt>
    <dgm:pt modelId="{1BBB056F-C572-47AD-8B80-48BD153ACAE1}" type="pres">
      <dgm:prSet presAssocID="{10089A96-4B23-4F3C-970F-428F20491944}" presName="thickLine" presStyleLbl="alignNode1" presStyleIdx="4" presStyleCnt="6"/>
      <dgm:spPr/>
    </dgm:pt>
    <dgm:pt modelId="{F2E3BC59-9289-482C-AB80-6EC459799467}" type="pres">
      <dgm:prSet presAssocID="{10089A96-4B23-4F3C-970F-428F20491944}" presName="horz1" presStyleCnt="0"/>
      <dgm:spPr/>
    </dgm:pt>
    <dgm:pt modelId="{A0490A5E-C57E-4A3A-B538-C150F5FFF8F7}" type="pres">
      <dgm:prSet presAssocID="{10089A96-4B23-4F3C-970F-428F20491944}" presName="tx1" presStyleLbl="revTx" presStyleIdx="4" presStyleCnt="6"/>
      <dgm:spPr/>
    </dgm:pt>
    <dgm:pt modelId="{903E5478-1749-4EFC-AE54-D2BB2F0F5BE5}" type="pres">
      <dgm:prSet presAssocID="{10089A96-4B23-4F3C-970F-428F20491944}" presName="vert1" presStyleCnt="0"/>
      <dgm:spPr/>
    </dgm:pt>
    <dgm:pt modelId="{86E4DFFB-3321-4F3A-9D49-F4F31FDB5C3B}" type="pres">
      <dgm:prSet presAssocID="{F954DFA4-7D10-42A7-885E-1832E02BE94D}" presName="thickLine" presStyleLbl="alignNode1" presStyleIdx="5" presStyleCnt="6"/>
      <dgm:spPr/>
    </dgm:pt>
    <dgm:pt modelId="{EBE68730-6190-4498-BDD8-1C5606F1D5BD}" type="pres">
      <dgm:prSet presAssocID="{F954DFA4-7D10-42A7-885E-1832E02BE94D}" presName="horz1" presStyleCnt="0"/>
      <dgm:spPr/>
    </dgm:pt>
    <dgm:pt modelId="{51FDEE40-09B4-4699-A19A-1CCCCB752A6F}" type="pres">
      <dgm:prSet presAssocID="{F954DFA4-7D10-42A7-885E-1832E02BE94D}" presName="tx1" presStyleLbl="revTx" presStyleIdx="5" presStyleCnt="6"/>
      <dgm:spPr/>
    </dgm:pt>
    <dgm:pt modelId="{0AD77AFC-AE5C-4118-B21A-52B099915C01}" type="pres">
      <dgm:prSet presAssocID="{F954DFA4-7D10-42A7-885E-1832E02BE94D}" presName="vert1" presStyleCnt="0"/>
      <dgm:spPr/>
    </dgm:pt>
  </dgm:ptLst>
  <dgm:cxnLst>
    <dgm:cxn modelId="{54371F65-8323-4D2B-9765-39083AD3025A}" type="presOf" srcId="{F761F3F0-D4F5-4FED-9F84-697124042C05}" destId="{A8C7D03A-1DA2-4B0C-B82F-F77B5DE187AB}" srcOrd="0" destOrd="0" presId="urn:microsoft.com/office/officeart/2008/layout/LinedList"/>
    <dgm:cxn modelId="{A9536D65-A88B-4E04-839E-DBC9B6AF690E}" type="presOf" srcId="{F954DFA4-7D10-42A7-885E-1832E02BE94D}" destId="{51FDEE40-09B4-4699-A19A-1CCCCB752A6F}" srcOrd="0" destOrd="0" presId="urn:microsoft.com/office/officeart/2008/layout/LinedList"/>
    <dgm:cxn modelId="{39D0D84D-2315-4A09-A32E-E724CD17B276}" srcId="{F761F3F0-D4F5-4FED-9F84-697124042C05}" destId="{5EE690B3-35EB-42D6-8F31-592993FF28CD}" srcOrd="3" destOrd="0" parTransId="{1EEE56C3-4F92-4EB0-9D5E-AC5CA0F1159D}" sibTransId="{56E65A50-CE99-41B7-A0F0-B03DB829434F}"/>
    <dgm:cxn modelId="{56095252-2326-4A00-BB88-8D02E6F3EB4A}" type="presOf" srcId="{6F1670F9-410D-482A-B0A6-528AA7330BCA}" destId="{08CEC063-5D20-4928-85DF-6A15FE570807}" srcOrd="0" destOrd="0" presId="urn:microsoft.com/office/officeart/2008/layout/LinedList"/>
    <dgm:cxn modelId="{8FC72C82-1E51-4DB8-A88D-B186676EF2A3}" type="presOf" srcId="{10089A96-4B23-4F3C-970F-428F20491944}" destId="{A0490A5E-C57E-4A3A-B538-C150F5FFF8F7}" srcOrd="0" destOrd="0" presId="urn:microsoft.com/office/officeart/2008/layout/LinedList"/>
    <dgm:cxn modelId="{535FB58E-7FBA-4048-807D-127273F8004D}" type="presOf" srcId="{5C0DE9B2-BDEC-4028-A87A-323B96D19024}" destId="{ED2847D2-5C2D-40C2-84EF-7B485D634C8D}" srcOrd="0" destOrd="0" presId="urn:microsoft.com/office/officeart/2008/layout/LinedList"/>
    <dgm:cxn modelId="{16B4AA96-7710-4018-9E67-FF9E1E12D32C}" srcId="{F761F3F0-D4F5-4FED-9F84-697124042C05}" destId="{DC788A54-8810-40CD-AA86-A55183BE4059}" srcOrd="2" destOrd="0" parTransId="{54A9B7B3-D447-4156-BF15-EC638E06FB15}" sibTransId="{2BF077DD-3503-4F58-BBBF-4389219E4724}"/>
    <dgm:cxn modelId="{5409FD9D-1C02-4648-8B3B-E73A258BE810}" srcId="{F761F3F0-D4F5-4FED-9F84-697124042C05}" destId="{10089A96-4B23-4F3C-970F-428F20491944}" srcOrd="4" destOrd="0" parTransId="{F54408C5-7684-41BA-BBA8-988AC25EFFAF}" sibTransId="{DBDDC964-6C0C-4401-9CDF-5FF7DA6E6C6A}"/>
    <dgm:cxn modelId="{29F2B0AC-562A-4321-8B51-AA875BE18C79}" srcId="{F761F3F0-D4F5-4FED-9F84-697124042C05}" destId="{F954DFA4-7D10-42A7-885E-1832E02BE94D}" srcOrd="5" destOrd="0" parTransId="{1132F8D0-7B10-4EA4-9D01-2A94616B16A9}" sibTransId="{8E75511B-6D9B-4371-B0AB-A70C6C429CEA}"/>
    <dgm:cxn modelId="{D7F212D3-554B-4F8F-9ABD-C0FEF11D4A59}" srcId="{F761F3F0-D4F5-4FED-9F84-697124042C05}" destId="{5C0DE9B2-BDEC-4028-A87A-323B96D19024}" srcOrd="0" destOrd="0" parTransId="{C3EF1133-4D68-4DBC-9F7A-556AB302422D}" sibTransId="{70D1B938-B9F0-412E-A154-3B6449379A28}"/>
    <dgm:cxn modelId="{8C9611DA-9D2E-41E6-A8A1-7D2B90548DC2}" srcId="{F761F3F0-D4F5-4FED-9F84-697124042C05}" destId="{6F1670F9-410D-482A-B0A6-528AA7330BCA}" srcOrd="1" destOrd="0" parTransId="{D8DA3A97-57AE-4CBF-A27E-866703B1E4E2}" sibTransId="{7C34D49B-D86E-4F5F-804C-6E20F9D6EA3D}"/>
    <dgm:cxn modelId="{59BCEBDA-B231-4BD7-95F0-889ABF844D21}" type="presOf" srcId="{5EE690B3-35EB-42D6-8F31-592993FF28CD}" destId="{A8952C95-E4DD-4664-93E1-13FE2F6BA420}" srcOrd="0" destOrd="0" presId="urn:microsoft.com/office/officeart/2008/layout/LinedList"/>
    <dgm:cxn modelId="{9CAD2DEA-9615-41E8-94F5-7A8F84D2EF8E}" type="presOf" srcId="{DC788A54-8810-40CD-AA86-A55183BE4059}" destId="{1CAF5182-2C6E-4C2F-8478-D22322863F7E}" srcOrd="0" destOrd="0" presId="urn:microsoft.com/office/officeart/2008/layout/LinedList"/>
    <dgm:cxn modelId="{9E0C577A-BF12-4228-99E7-D5B814745C15}" type="presParOf" srcId="{A8C7D03A-1DA2-4B0C-B82F-F77B5DE187AB}" destId="{6FED4431-38B2-4876-9F3F-08876EAFB887}" srcOrd="0" destOrd="0" presId="urn:microsoft.com/office/officeart/2008/layout/LinedList"/>
    <dgm:cxn modelId="{8941FCD8-ADAD-4426-AE71-2F6B0E0C752E}" type="presParOf" srcId="{A8C7D03A-1DA2-4B0C-B82F-F77B5DE187AB}" destId="{D1182CB0-D821-411A-B771-0D368129A6FD}" srcOrd="1" destOrd="0" presId="urn:microsoft.com/office/officeart/2008/layout/LinedList"/>
    <dgm:cxn modelId="{475A2FFE-C0D6-4B48-9EB2-FB20C51B09A9}" type="presParOf" srcId="{D1182CB0-D821-411A-B771-0D368129A6FD}" destId="{ED2847D2-5C2D-40C2-84EF-7B485D634C8D}" srcOrd="0" destOrd="0" presId="urn:microsoft.com/office/officeart/2008/layout/LinedList"/>
    <dgm:cxn modelId="{969F83E7-6DAE-481C-B64D-A9F0DAD8D66F}" type="presParOf" srcId="{D1182CB0-D821-411A-B771-0D368129A6FD}" destId="{43FB9A83-D0FB-4EA3-A0CB-8B0A0012BC26}" srcOrd="1" destOrd="0" presId="urn:microsoft.com/office/officeart/2008/layout/LinedList"/>
    <dgm:cxn modelId="{96BCA05B-BC58-433C-9FAC-8BC5411AA1AD}" type="presParOf" srcId="{A8C7D03A-1DA2-4B0C-B82F-F77B5DE187AB}" destId="{E443470C-D8E6-49A4-A690-808B17BFF4FF}" srcOrd="2" destOrd="0" presId="urn:microsoft.com/office/officeart/2008/layout/LinedList"/>
    <dgm:cxn modelId="{2D47E2AE-9550-4470-9490-C0E51D5BB2BA}" type="presParOf" srcId="{A8C7D03A-1DA2-4B0C-B82F-F77B5DE187AB}" destId="{6D3A4C1D-5830-4100-887A-FAA261FF0604}" srcOrd="3" destOrd="0" presId="urn:microsoft.com/office/officeart/2008/layout/LinedList"/>
    <dgm:cxn modelId="{9FCFD4A9-FBC6-4CE6-B5A7-667ACBE2DC7A}" type="presParOf" srcId="{6D3A4C1D-5830-4100-887A-FAA261FF0604}" destId="{08CEC063-5D20-4928-85DF-6A15FE570807}" srcOrd="0" destOrd="0" presId="urn:microsoft.com/office/officeart/2008/layout/LinedList"/>
    <dgm:cxn modelId="{12876E65-F5E9-49B4-B3E9-648C31C3471D}" type="presParOf" srcId="{6D3A4C1D-5830-4100-887A-FAA261FF0604}" destId="{6829F62B-6971-4D09-ACD2-4CE463C98BB7}" srcOrd="1" destOrd="0" presId="urn:microsoft.com/office/officeart/2008/layout/LinedList"/>
    <dgm:cxn modelId="{08EDE9EE-1415-47BD-8AF9-14411B06A1F9}" type="presParOf" srcId="{A8C7D03A-1DA2-4B0C-B82F-F77B5DE187AB}" destId="{4C98E698-16E9-497E-8559-39490EDB192A}" srcOrd="4" destOrd="0" presId="urn:microsoft.com/office/officeart/2008/layout/LinedList"/>
    <dgm:cxn modelId="{753E5216-734C-4118-A13E-97F19AEDA678}" type="presParOf" srcId="{A8C7D03A-1DA2-4B0C-B82F-F77B5DE187AB}" destId="{0B375B15-3877-4E52-9C53-8EF3661A7233}" srcOrd="5" destOrd="0" presId="urn:microsoft.com/office/officeart/2008/layout/LinedList"/>
    <dgm:cxn modelId="{12BB5D48-558C-4480-8CBC-4A280D945C5D}" type="presParOf" srcId="{0B375B15-3877-4E52-9C53-8EF3661A7233}" destId="{1CAF5182-2C6E-4C2F-8478-D22322863F7E}" srcOrd="0" destOrd="0" presId="urn:microsoft.com/office/officeart/2008/layout/LinedList"/>
    <dgm:cxn modelId="{69C47A6F-2F4B-4468-830E-7EC5EB7E8369}" type="presParOf" srcId="{0B375B15-3877-4E52-9C53-8EF3661A7233}" destId="{81294BFC-0AA1-42D9-A9F8-E32DB4515721}" srcOrd="1" destOrd="0" presId="urn:microsoft.com/office/officeart/2008/layout/LinedList"/>
    <dgm:cxn modelId="{96903996-5012-48A6-9151-2B7DA6C7F4FB}" type="presParOf" srcId="{A8C7D03A-1DA2-4B0C-B82F-F77B5DE187AB}" destId="{0F806F39-CDBB-4DD8-B049-A66520902F1B}" srcOrd="6" destOrd="0" presId="urn:microsoft.com/office/officeart/2008/layout/LinedList"/>
    <dgm:cxn modelId="{A0F27D4C-2673-4845-972B-09190A783B50}" type="presParOf" srcId="{A8C7D03A-1DA2-4B0C-B82F-F77B5DE187AB}" destId="{E87C4248-F82E-4FE9-A173-F432F7EAAB0B}" srcOrd="7" destOrd="0" presId="urn:microsoft.com/office/officeart/2008/layout/LinedList"/>
    <dgm:cxn modelId="{668584C3-0CD7-410F-9775-7D1EB6C1E1BA}" type="presParOf" srcId="{E87C4248-F82E-4FE9-A173-F432F7EAAB0B}" destId="{A8952C95-E4DD-4664-93E1-13FE2F6BA420}" srcOrd="0" destOrd="0" presId="urn:microsoft.com/office/officeart/2008/layout/LinedList"/>
    <dgm:cxn modelId="{12804C3B-3481-4708-A529-FCD0FA313754}" type="presParOf" srcId="{E87C4248-F82E-4FE9-A173-F432F7EAAB0B}" destId="{A0724B69-2162-45D6-8FD8-73C0DD6BEFD5}" srcOrd="1" destOrd="0" presId="urn:microsoft.com/office/officeart/2008/layout/LinedList"/>
    <dgm:cxn modelId="{FDEBE0FB-7CE7-4F60-828A-D69A07240C69}" type="presParOf" srcId="{A8C7D03A-1DA2-4B0C-B82F-F77B5DE187AB}" destId="{1BBB056F-C572-47AD-8B80-48BD153ACAE1}" srcOrd="8" destOrd="0" presId="urn:microsoft.com/office/officeart/2008/layout/LinedList"/>
    <dgm:cxn modelId="{547CB837-B62D-4C40-8B04-6221D15F3630}" type="presParOf" srcId="{A8C7D03A-1DA2-4B0C-B82F-F77B5DE187AB}" destId="{F2E3BC59-9289-482C-AB80-6EC459799467}" srcOrd="9" destOrd="0" presId="urn:microsoft.com/office/officeart/2008/layout/LinedList"/>
    <dgm:cxn modelId="{25915235-3784-4352-8D23-190B2F1A607E}" type="presParOf" srcId="{F2E3BC59-9289-482C-AB80-6EC459799467}" destId="{A0490A5E-C57E-4A3A-B538-C150F5FFF8F7}" srcOrd="0" destOrd="0" presId="urn:microsoft.com/office/officeart/2008/layout/LinedList"/>
    <dgm:cxn modelId="{11B36F9D-3AB0-4380-8078-44029760959D}" type="presParOf" srcId="{F2E3BC59-9289-482C-AB80-6EC459799467}" destId="{903E5478-1749-4EFC-AE54-D2BB2F0F5BE5}" srcOrd="1" destOrd="0" presId="urn:microsoft.com/office/officeart/2008/layout/LinedList"/>
    <dgm:cxn modelId="{6AB84FE3-D4CA-4633-85EC-B1E401208865}" type="presParOf" srcId="{A8C7D03A-1DA2-4B0C-B82F-F77B5DE187AB}" destId="{86E4DFFB-3321-4F3A-9D49-F4F31FDB5C3B}" srcOrd="10" destOrd="0" presId="urn:microsoft.com/office/officeart/2008/layout/LinedList"/>
    <dgm:cxn modelId="{F1471361-8DC1-421B-B58C-7841A6FBA916}" type="presParOf" srcId="{A8C7D03A-1DA2-4B0C-B82F-F77B5DE187AB}" destId="{EBE68730-6190-4498-BDD8-1C5606F1D5BD}" srcOrd="11" destOrd="0" presId="urn:microsoft.com/office/officeart/2008/layout/LinedList"/>
    <dgm:cxn modelId="{BE1A54B2-C933-4498-BC1C-7057DF13D3B4}" type="presParOf" srcId="{EBE68730-6190-4498-BDD8-1C5606F1D5BD}" destId="{51FDEE40-09B4-4699-A19A-1CCCCB752A6F}" srcOrd="0" destOrd="0" presId="urn:microsoft.com/office/officeart/2008/layout/LinedList"/>
    <dgm:cxn modelId="{22A40911-7BE2-4CBC-9DC6-538B3C0C3939}" type="presParOf" srcId="{EBE68730-6190-4498-BDD8-1C5606F1D5BD}" destId="{0AD77AFC-AE5C-4118-B21A-52B099915C0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DB17B16-1802-46E4-9F7D-50A2DF01E26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EABECD8-D455-4319-8FF4-C2EE5129454B}">
      <dgm:prSet custT="1"/>
      <dgm:spPr/>
      <dgm:t>
        <a:bodyPr/>
        <a:lstStyle/>
        <a:p>
          <a:pPr>
            <a:lnSpc>
              <a:spcPct val="100000"/>
            </a:lnSpc>
          </a:pPr>
          <a:r>
            <a:rPr lang="de-DE" sz="1800" b="1" dirty="0"/>
            <a:t>Finden Sie verlorene oder gestohlene Geräte ganz einfach </a:t>
          </a:r>
          <a:r>
            <a:rPr lang="de-DE" sz="1800" dirty="0"/>
            <a:t>– Sie können das Risiko mindern, indem Sie sich bei „Mein Gerät finden“ von Google oder „Mein iPhone finden“ von Apple registrieren. So können Sie das Gerät bei Verlust oder Diebstahl orten, sperren und sogar die Daten aus der Ferne löschen.</a:t>
          </a:r>
          <a:endParaRPr lang="en-US" sz="1800" dirty="0">
            <a:latin typeface="Aptos" panose="020B0004020202020204" pitchFamily="34" charset="0"/>
          </a:endParaRPr>
        </a:p>
      </dgm:t>
    </dgm:pt>
    <dgm:pt modelId="{77C9DEE0-5EB0-4EDD-8FF0-4D89016CD25A}" type="parTrans" cxnId="{E7761F84-3810-440A-A1B8-3087460895FA}">
      <dgm:prSet/>
      <dgm:spPr/>
      <dgm:t>
        <a:bodyPr/>
        <a:lstStyle/>
        <a:p>
          <a:endParaRPr lang="en-US"/>
        </a:p>
      </dgm:t>
    </dgm:pt>
    <dgm:pt modelId="{BE0A93C3-44AC-41B9-8137-AF79CBD19F65}" type="sibTrans" cxnId="{E7761F84-3810-440A-A1B8-3087460895FA}">
      <dgm:prSet/>
      <dgm:spPr/>
      <dgm:t>
        <a:bodyPr/>
        <a:lstStyle/>
        <a:p>
          <a:endParaRPr lang="en-US"/>
        </a:p>
      </dgm:t>
    </dgm:pt>
    <dgm:pt modelId="{B86FD1F9-60AF-4E92-85B6-C2039899D794}">
      <dgm:prSet custT="1"/>
      <dgm:spPr/>
      <dgm:t>
        <a:bodyPr/>
        <a:lstStyle/>
        <a:p>
          <a:pPr>
            <a:lnSpc>
              <a:spcPct val="100000"/>
            </a:lnSpc>
          </a:pPr>
          <a:r>
            <a:rPr lang="de-DE" sz="2000" b="1" dirty="0">
              <a:latin typeface="Aptos" panose="020B0004020202020204" pitchFamily="34" charset="0"/>
            </a:rPr>
            <a:t>Microsoft: 4 Möglichkeiten für mehr Online-Sicherheit</a:t>
          </a:r>
          <a:r>
            <a:rPr lang="en-US" sz="2000" dirty="0">
              <a:latin typeface="Aptos" panose="020B0004020202020204" pitchFamily="34" charset="0"/>
              <a:hlinkClick xmlns:r="http://schemas.openxmlformats.org/officeDocument/2006/relationships" r:id="rId1" action="ppaction://hlinkfile">
                <a:extLst>
                  <a:ext uri="{A12FA001-AC4F-418D-AE19-62706E023703}">
                    <ahyp:hlinkClr xmlns:ahyp="http://schemas.microsoft.com/office/drawing/2018/hyperlinkcolor" val="tx"/>
                  </a:ext>
                </a:extLst>
              </a:hlinkClick>
            </a:rPr>
            <a:t>file:///C:/Users/Administrator/Downloads/4%20ways%20to%20stay%20safe%20online%20-%202020%20update.pdf</a:t>
          </a:r>
          <a:r>
            <a:rPr lang="sk-SK" sz="2000" dirty="0">
              <a:latin typeface="Aptos" panose="020B0004020202020204" pitchFamily="34" charset="0"/>
            </a:rPr>
            <a:t> </a:t>
          </a:r>
          <a:endParaRPr lang="en-US" sz="2000" dirty="0">
            <a:solidFill>
              <a:schemeClr val="tx1"/>
            </a:solidFill>
            <a:latin typeface="Aptos" panose="020B0004020202020204" pitchFamily="34" charset="0"/>
          </a:endParaRPr>
        </a:p>
      </dgm:t>
    </dgm:pt>
    <dgm:pt modelId="{B899E903-DDDC-4DAA-A42C-5F513F0AD41A}" type="parTrans" cxnId="{02CE6C79-CB3D-41BF-AB59-9BF49A251B0C}">
      <dgm:prSet/>
      <dgm:spPr/>
      <dgm:t>
        <a:bodyPr/>
        <a:lstStyle/>
        <a:p>
          <a:endParaRPr lang="en-US"/>
        </a:p>
      </dgm:t>
    </dgm:pt>
    <dgm:pt modelId="{A0FA3DFA-E61E-4743-B176-DEE2C8607848}" type="sibTrans" cxnId="{02CE6C79-CB3D-41BF-AB59-9BF49A251B0C}">
      <dgm:prSet/>
      <dgm:spPr/>
      <dgm:t>
        <a:bodyPr/>
        <a:lstStyle/>
        <a:p>
          <a:endParaRPr lang="en-US"/>
        </a:p>
      </dgm:t>
    </dgm:pt>
    <dgm:pt modelId="{D1B8B6FE-94F8-4E51-A48C-0DCD5BADAB4A}">
      <dgm:prSet custT="1"/>
      <dgm:spPr/>
      <dgm:t>
        <a:bodyPr/>
        <a:lstStyle/>
        <a:p>
          <a:pPr>
            <a:lnSpc>
              <a:spcPct val="100000"/>
            </a:lnSpc>
          </a:pPr>
          <a:r>
            <a:rPr lang="de-DE" sz="2000" b="1" i="0" dirty="0">
              <a:solidFill>
                <a:srgbClr val="333333"/>
              </a:solidFill>
              <a:effectLst/>
              <a:latin typeface="Aptos" panose="020B0004020202020204" pitchFamily="34" charset="0"/>
            </a:rPr>
            <a:t>So schützen Sie Ihre Daten auf dem Mac</a:t>
          </a:r>
          <a:r>
            <a:rPr lang="sk-SK" sz="2000" dirty="0">
              <a:latin typeface="Aptos" panose="020B00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https://support.apple.com/guide/mac-help/keep-your-data-safe-mh11402/mac</a:t>
          </a:r>
          <a:r>
            <a:rPr lang="sk-SK" sz="2000" dirty="0">
              <a:latin typeface="Aptos" panose="020B0004020202020204" pitchFamily="34" charset="0"/>
            </a:rPr>
            <a:t> </a:t>
          </a:r>
          <a:endParaRPr lang="en-US" sz="2000" dirty="0">
            <a:effectLst/>
            <a:latin typeface="Aptos" panose="020B0004020202020204" pitchFamily="34" charset="0"/>
            <a:ea typeface="Aptos" panose="020B0004020202020204" pitchFamily="34" charset="0"/>
            <a:cs typeface="Arial" panose="020B0604020202020204" pitchFamily="34" charset="0"/>
          </a:endParaRPr>
        </a:p>
      </dgm:t>
    </dgm:pt>
    <dgm:pt modelId="{36FC841E-762E-4523-9624-4EAF268FA9B2}" type="parTrans" cxnId="{4DD3BBA1-275C-4918-B535-B2A8D12E4CD3}">
      <dgm:prSet/>
      <dgm:spPr/>
      <dgm:t>
        <a:bodyPr/>
        <a:lstStyle/>
        <a:p>
          <a:endParaRPr lang="en-GB"/>
        </a:p>
      </dgm:t>
    </dgm:pt>
    <dgm:pt modelId="{B5CC6443-3B71-4F30-8D66-1FB8BC5B5D08}" type="sibTrans" cxnId="{4DD3BBA1-275C-4918-B535-B2A8D12E4CD3}">
      <dgm:prSet/>
      <dgm:spPr/>
      <dgm:t>
        <a:bodyPr/>
        <a:lstStyle/>
        <a:p>
          <a:endParaRPr lang="en-GB"/>
        </a:p>
      </dgm:t>
    </dgm:pt>
    <dgm:pt modelId="{72E3FF14-1E93-40D1-BD95-2888ECE2BDC6}">
      <dgm:prSet custT="1"/>
      <dgm:spPr/>
      <dgm:t>
        <a:bodyPr/>
        <a:lstStyle/>
        <a:p>
          <a:pPr>
            <a:lnSpc>
              <a:spcPct val="100000"/>
            </a:lnSpc>
          </a:pPr>
          <a:r>
            <a:rPr lang="de-DE" sz="2000" b="1" dirty="0">
              <a:latin typeface="Aptos" panose="020B0004020202020204" pitchFamily="34" charset="0"/>
            </a:rPr>
            <a:t>ESET: Schutz vor dem Netz</a:t>
          </a:r>
          <a:r>
            <a:rPr lang="sk-SK" sz="2000" dirty="0">
              <a:latin typeface="Aptos" panose="020B0004020202020204" pitchFamily="34" charset="0"/>
            </a:rPr>
            <a:t>https://bezpecnenanete.eset.com/sk/o-bezpecne-na-nete/</a:t>
          </a:r>
        </a:p>
      </dgm:t>
    </dgm:pt>
    <dgm:pt modelId="{426C884A-1215-46A3-A7EB-CE53786FF7A0}" type="parTrans" cxnId="{83CAD0F8-693B-48F4-B64D-93A8E99F3AAA}">
      <dgm:prSet/>
      <dgm:spPr/>
      <dgm:t>
        <a:bodyPr/>
        <a:lstStyle/>
        <a:p>
          <a:endParaRPr lang="en-GB"/>
        </a:p>
      </dgm:t>
    </dgm:pt>
    <dgm:pt modelId="{6895CAD7-DC92-4DDE-AC91-2A9FA5978C63}" type="sibTrans" cxnId="{83CAD0F8-693B-48F4-B64D-93A8E99F3AAA}">
      <dgm:prSet/>
      <dgm:spPr/>
      <dgm:t>
        <a:bodyPr/>
        <a:lstStyle/>
        <a:p>
          <a:endParaRPr lang="en-GB"/>
        </a:p>
      </dgm:t>
    </dgm:pt>
    <dgm:pt modelId="{9D08EBA8-9757-4B1C-A668-7D56EC487579}" type="pres">
      <dgm:prSet presAssocID="{2DB17B16-1802-46E4-9F7D-50A2DF01E262}" presName="root" presStyleCnt="0">
        <dgm:presLayoutVars>
          <dgm:dir/>
          <dgm:resizeHandles val="exact"/>
        </dgm:presLayoutVars>
      </dgm:prSet>
      <dgm:spPr/>
    </dgm:pt>
    <dgm:pt modelId="{E44C317D-AF0A-4BFA-874C-B51FD043C662}" type="pres">
      <dgm:prSet presAssocID="{7EABECD8-D455-4319-8FF4-C2EE5129454B}" presName="compNode" presStyleCnt="0"/>
      <dgm:spPr/>
    </dgm:pt>
    <dgm:pt modelId="{DD7613B7-8524-4696-97EB-553388BE4A2E}" type="pres">
      <dgm:prSet presAssocID="{7EABECD8-D455-4319-8FF4-C2EE5129454B}" presName="bgRect" presStyleLbl="bgShp" presStyleIdx="0" presStyleCnt="4" custLinFactNeighborX="-690" custLinFactNeighborY="1619"/>
      <dgm:spPr/>
    </dgm:pt>
    <dgm:pt modelId="{C30DF1B2-F37F-4977-A83F-C68B1482F247}" type="pres">
      <dgm:prSet presAssocID="{7EABECD8-D455-4319-8FF4-C2EE5129454B}" presName="iconRect" presStyleLbl="node1" presStyleIdx="0" presStyleCnt="4"/>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čiteľ"/>
        </a:ext>
      </dgm:extLst>
    </dgm:pt>
    <dgm:pt modelId="{7752C616-D861-4E2D-89D5-D95999FED2D6}" type="pres">
      <dgm:prSet presAssocID="{7EABECD8-D455-4319-8FF4-C2EE5129454B}" presName="spaceRect" presStyleCnt="0"/>
      <dgm:spPr/>
    </dgm:pt>
    <dgm:pt modelId="{ED001D07-F4F4-4E34-8E58-9617D287011F}" type="pres">
      <dgm:prSet presAssocID="{7EABECD8-D455-4319-8FF4-C2EE5129454B}" presName="parTx" presStyleLbl="revTx" presStyleIdx="0" presStyleCnt="4" custScaleX="100862">
        <dgm:presLayoutVars>
          <dgm:chMax val="0"/>
          <dgm:chPref val="0"/>
        </dgm:presLayoutVars>
      </dgm:prSet>
      <dgm:spPr/>
    </dgm:pt>
    <dgm:pt modelId="{2B8B12FC-271C-4FB7-AA0A-70EFFD894511}" type="pres">
      <dgm:prSet presAssocID="{BE0A93C3-44AC-41B9-8137-AF79CBD19F65}" presName="sibTrans" presStyleCnt="0"/>
      <dgm:spPr/>
    </dgm:pt>
    <dgm:pt modelId="{DFFF0108-41F4-43CD-97B8-D516D2C12455}" type="pres">
      <dgm:prSet presAssocID="{B86FD1F9-60AF-4E92-85B6-C2039899D794}" presName="compNode" presStyleCnt="0"/>
      <dgm:spPr/>
    </dgm:pt>
    <dgm:pt modelId="{C4E9ED3C-7BA5-44DA-B485-7992C21B656E}" type="pres">
      <dgm:prSet presAssocID="{B86FD1F9-60AF-4E92-85B6-C2039899D794}" presName="bgRect" presStyleLbl="bgShp" presStyleIdx="1" presStyleCnt="4"/>
      <dgm:spPr/>
    </dgm:pt>
    <dgm:pt modelId="{5C34206F-EB45-4DC3-8F16-DE3603D6F2D8}" type="pres">
      <dgm:prSet presAssocID="{B86FD1F9-60AF-4E92-85B6-C2039899D794}" presName="iconRect" presStyleLbl="node1" presStyleIdx="1" presStyleCnt="4"/>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Pripojenia"/>
        </a:ext>
      </dgm:extLst>
    </dgm:pt>
    <dgm:pt modelId="{E7B6BEC0-AE40-4865-9FAD-91D6181EE047}" type="pres">
      <dgm:prSet presAssocID="{B86FD1F9-60AF-4E92-85B6-C2039899D794}" presName="spaceRect" presStyleCnt="0"/>
      <dgm:spPr/>
    </dgm:pt>
    <dgm:pt modelId="{5D256FB3-E2D8-4979-A2CD-862D1E70B6BE}" type="pres">
      <dgm:prSet presAssocID="{B86FD1F9-60AF-4E92-85B6-C2039899D794}" presName="parTx" presStyleLbl="revTx" presStyleIdx="1" presStyleCnt="4">
        <dgm:presLayoutVars>
          <dgm:chMax val="0"/>
          <dgm:chPref val="0"/>
        </dgm:presLayoutVars>
      </dgm:prSet>
      <dgm:spPr/>
    </dgm:pt>
    <dgm:pt modelId="{124C5156-3D37-4AE6-912B-3FA5B130A05F}" type="pres">
      <dgm:prSet presAssocID="{A0FA3DFA-E61E-4743-B176-DEE2C8607848}" presName="sibTrans" presStyleCnt="0"/>
      <dgm:spPr/>
    </dgm:pt>
    <dgm:pt modelId="{E455630F-3011-42B9-8FC8-05AED1BF6D5D}" type="pres">
      <dgm:prSet presAssocID="{D1B8B6FE-94F8-4E51-A48C-0DCD5BADAB4A}" presName="compNode" presStyleCnt="0"/>
      <dgm:spPr/>
    </dgm:pt>
    <dgm:pt modelId="{B8A1163D-9A50-4338-9F8F-9A51F2B46039}" type="pres">
      <dgm:prSet presAssocID="{D1B8B6FE-94F8-4E51-A48C-0DCD5BADAB4A}" presName="bgRect" presStyleLbl="bgShp" presStyleIdx="2" presStyleCnt="4"/>
      <dgm:spPr/>
    </dgm:pt>
    <dgm:pt modelId="{1B69FA4C-1F5A-4CE4-B8BC-E9162F1F53F7}" type="pres">
      <dgm:prSet presAssocID="{D1B8B6FE-94F8-4E51-A48C-0DCD5BADAB4A}" presName="iconRect" presStyleLbl="node1" presStyleIdx="2"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Zámok obrys"/>
        </a:ext>
      </dgm:extLst>
    </dgm:pt>
    <dgm:pt modelId="{D81C1D41-1E63-4B74-BCB5-A356D3ED35F1}" type="pres">
      <dgm:prSet presAssocID="{D1B8B6FE-94F8-4E51-A48C-0DCD5BADAB4A}" presName="spaceRect" presStyleCnt="0"/>
      <dgm:spPr/>
    </dgm:pt>
    <dgm:pt modelId="{C84CF20A-982C-4690-9AB8-5C3691725EF7}" type="pres">
      <dgm:prSet presAssocID="{D1B8B6FE-94F8-4E51-A48C-0DCD5BADAB4A}" presName="parTx" presStyleLbl="revTx" presStyleIdx="2" presStyleCnt="4">
        <dgm:presLayoutVars>
          <dgm:chMax val="0"/>
          <dgm:chPref val="0"/>
        </dgm:presLayoutVars>
      </dgm:prSet>
      <dgm:spPr/>
    </dgm:pt>
    <dgm:pt modelId="{1916B33F-9C26-4F8C-ABF5-76F9AFD312C7}" type="pres">
      <dgm:prSet presAssocID="{B5CC6443-3B71-4F30-8D66-1FB8BC5B5D08}" presName="sibTrans" presStyleCnt="0"/>
      <dgm:spPr/>
    </dgm:pt>
    <dgm:pt modelId="{535DBF9C-4CDC-4E17-9034-B83F6B93C461}" type="pres">
      <dgm:prSet presAssocID="{72E3FF14-1E93-40D1-BD95-2888ECE2BDC6}" presName="compNode" presStyleCnt="0"/>
      <dgm:spPr/>
    </dgm:pt>
    <dgm:pt modelId="{327B0DCB-8183-4A1D-B833-67C81D368094}" type="pres">
      <dgm:prSet presAssocID="{72E3FF14-1E93-40D1-BD95-2888ECE2BDC6}" presName="bgRect" presStyleLbl="bgShp" presStyleIdx="3" presStyleCnt="4"/>
      <dgm:spPr/>
    </dgm:pt>
    <dgm:pt modelId="{323F5F07-6223-48D9-91EE-D60BF49522CA}" type="pres">
      <dgm:prSet presAssocID="{72E3FF14-1E93-40D1-BD95-2888ECE2BDC6}" presName="iconRect" presStyleLbl="node1" presStyleIdx="3" presStyleCnt="4"/>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mikróby obrys"/>
        </a:ext>
      </dgm:extLst>
    </dgm:pt>
    <dgm:pt modelId="{CD827B7C-9F74-4344-AFE5-EB88E7D8B74D}" type="pres">
      <dgm:prSet presAssocID="{72E3FF14-1E93-40D1-BD95-2888ECE2BDC6}" presName="spaceRect" presStyleCnt="0"/>
      <dgm:spPr/>
    </dgm:pt>
    <dgm:pt modelId="{8A290AB3-BA78-4F03-A4FB-7E404393BA1C}" type="pres">
      <dgm:prSet presAssocID="{72E3FF14-1E93-40D1-BD95-2888ECE2BDC6}" presName="parTx" presStyleLbl="revTx" presStyleIdx="3" presStyleCnt="4">
        <dgm:presLayoutVars>
          <dgm:chMax val="0"/>
          <dgm:chPref val="0"/>
        </dgm:presLayoutVars>
      </dgm:prSet>
      <dgm:spPr/>
    </dgm:pt>
  </dgm:ptLst>
  <dgm:cxnLst>
    <dgm:cxn modelId="{421FA93C-FEA3-4CD2-8904-5F5BB8D6CDA2}" type="presOf" srcId="{72E3FF14-1E93-40D1-BD95-2888ECE2BDC6}" destId="{8A290AB3-BA78-4F03-A4FB-7E404393BA1C}" srcOrd="0" destOrd="0" presId="urn:microsoft.com/office/officeart/2018/2/layout/IconVerticalSolidList"/>
    <dgm:cxn modelId="{02CE6C79-CB3D-41BF-AB59-9BF49A251B0C}" srcId="{2DB17B16-1802-46E4-9F7D-50A2DF01E262}" destId="{B86FD1F9-60AF-4E92-85B6-C2039899D794}" srcOrd="1" destOrd="0" parTransId="{B899E903-DDDC-4DAA-A42C-5F513F0AD41A}" sibTransId="{A0FA3DFA-E61E-4743-B176-DEE2C8607848}"/>
    <dgm:cxn modelId="{E7761F84-3810-440A-A1B8-3087460895FA}" srcId="{2DB17B16-1802-46E4-9F7D-50A2DF01E262}" destId="{7EABECD8-D455-4319-8FF4-C2EE5129454B}" srcOrd="0" destOrd="0" parTransId="{77C9DEE0-5EB0-4EDD-8FF0-4D89016CD25A}" sibTransId="{BE0A93C3-44AC-41B9-8137-AF79CBD19F65}"/>
    <dgm:cxn modelId="{BE85968E-54F5-499D-AC20-2C0D9E4779E5}" type="presOf" srcId="{7EABECD8-D455-4319-8FF4-C2EE5129454B}" destId="{ED001D07-F4F4-4E34-8E58-9617D287011F}" srcOrd="0" destOrd="0" presId="urn:microsoft.com/office/officeart/2018/2/layout/IconVerticalSolidList"/>
    <dgm:cxn modelId="{4DD3BBA1-275C-4918-B535-B2A8D12E4CD3}" srcId="{2DB17B16-1802-46E4-9F7D-50A2DF01E262}" destId="{D1B8B6FE-94F8-4E51-A48C-0DCD5BADAB4A}" srcOrd="2" destOrd="0" parTransId="{36FC841E-762E-4523-9624-4EAF268FA9B2}" sibTransId="{B5CC6443-3B71-4F30-8D66-1FB8BC5B5D08}"/>
    <dgm:cxn modelId="{D6537EDB-311D-4CF2-9C90-69FC569639FE}" type="presOf" srcId="{2DB17B16-1802-46E4-9F7D-50A2DF01E262}" destId="{9D08EBA8-9757-4B1C-A668-7D56EC487579}" srcOrd="0" destOrd="0" presId="urn:microsoft.com/office/officeart/2018/2/layout/IconVerticalSolidList"/>
    <dgm:cxn modelId="{7034F5E8-36F7-4CF9-9242-A85B7C973850}" type="presOf" srcId="{B86FD1F9-60AF-4E92-85B6-C2039899D794}" destId="{5D256FB3-E2D8-4979-A2CD-862D1E70B6BE}" srcOrd="0" destOrd="0" presId="urn:microsoft.com/office/officeart/2018/2/layout/IconVerticalSolidList"/>
    <dgm:cxn modelId="{67C60CEA-19EA-4CF9-9422-8D284003F4C9}" type="presOf" srcId="{D1B8B6FE-94F8-4E51-A48C-0DCD5BADAB4A}" destId="{C84CF20A-982C-4690-9AB8-5C3691725EF7}" srcOrd="0" destOrd="0" presId="urn:microsoft.com/office/officeart/2018/2/layout/IconVerticalSolidList"/>
    <dgm:cxn modelId="{83CAD0F8-693B-48F4-B64D-93A8E99F3AAA}" srcId="{2DB17B16-1802-46E4-9F7D-50A2DF01E262}" destId="{72E3FF14-1E93-40D1-BD95-2888ECE2BDC6}" srcOrd="3" destOrd="0" parTransId="{426C884A-1215-46A3-A7EB-CE53786FF7A0}" sibTransId="{6895CAD7-DC92-4DDE-AC91-2A9FA5978C63}"/>
    <dgm:cxn modelId="{854874DB-E7A8-41A7-BFB4-0923A53314AB}" type="presParOf" srcId="{9D08EBA8-9757-4B1C-A668-7D56EC487579}" destId="{E44C317D-AF0A-4BFA-874C-B51FD043C662}" srcOrd="0" destOrd="0" presId="urn:microsoft.com/office/officeart/2018/2/layout/IconVerticalSolidList"/>
    <dgm:cxn modelId="{728890F1-7523-499A-8177-E0F7F580CAA2}" type="presParOf" srcId="{E44C317D-AF0A-4BFA-874C-B51FD043C662}" destId="{DD7613B7-8524-4696-97EB-553388BE4A2E}" srcOrd="0" destOrd="0" presId="urn:microsoft.com/office/officeart/2018/2/layout/IconVerticalSolidList"/>
    <dgm:cxn modelId="{2D34A50A-9886-430D-91CB-22E013432E59}" type="presParOf" srcId="{E44C317D-AF0A-4BFA-874C-B51FD043C662}" destId="{C30DF1B2-F37F-4977-A83F-C68B1482F247}" srcOrd="1" destOrd="0" presId="urn:microsoft.com/office/officeart/2018/2/layout/IconVerticalSolidList"/>
    <dgm:cxn modelId="{0D5B74A3-5F2D-42A3-A363-F9683EC444F7}" type="presParOf" srcId="{E44C317D-AF0A-4BFA-874C-B51FD043C662}" destId="{7752C616-D861-4E2D-89D5-D95999FED2D6}" srcOrd="2" destOrd="0" presId="urn:microsoft.com/office/officeart/2018/2/layout/IconVerticalSolidList"/>
    <dgm:cxn modelId="{5DA2E1B7-7EB5-4A9D-8918-50300D1BE99E}" type="presParOf" srcId="{E44C317D-AF0A-4BFA-874C-B51FD043C662}" destId="{ED001D07-F4F4-4E34-8E58-9617D287011F}" srcOrd="3" destOrd="0" presId="urn:microsoft.com/office/officeart/2018/2/layout/IconVerticalSolidList"/>
    <dgm:cxn modelId="{9F5D6CB5-4B30-48AA-816D-E638573833D3}" type="presParOf" srcId="{9D08EBA8-9757-4B1C-A668-7D56EC487579}" destId="{2B8B12FC-271C-4FB7-AA0A-70EFFD894511}" srcOrd="1" destOrd="0" presId="urn:microsoft.com/office/officeart/2018/2/layout/IconVerticalSolidList"/>
    <dgm:cxn modelId="{D1E01A4D-134E-4120-9E1B-159F840F89CA}" type="presParOf" srcId="{9D08EBA8-9757-4B1C-A668-7D56EC487579}" destId="{DFFF0108-41F4-43CD-97B8-D516D2C12455}" srcOrd="2" destOrd="0" presId="urn:microsoft.com/office/officeart/2018/2/layout/IconVerticalSolidList"/>
    <dgm:cxn modelId="{59AE29FA-ABDF-4DF1-96A6-21EE937E3A2F}" type="presParOf" srcId="{DFFF0108-41F4-43CD-97B8-D516D2C12455}" destId="{C4E9ED3C-7BA5-44DA-B485-7992C21B656E}" srcOrd="0" destOrd="0" presId="urn:microsoft.com/office/officeart/2018/2/layout/IconVerticalSolidList"/>
    <dgm:cxn modelId="{37C40F12-760E-49F4-BA43-76A2083855A6}" type="presParOf" srcId="{DFFF0108-41F4-43CD-97B8-D516D2C12455}" destId="{5C34206F-EB45-4DC3-8F16-DE3603D6F2D8}" srcOrd="1" destOrd="0" presId="urn:microsoft.com/office/officeart/2018/2/layout/IconVerticalSolidList"/>
    <dgm:cxn modelId="{510ADFE0-3ACC-4EB9-B1F8-63DFA944C072}" type="presParOf" srcId="{DFFF0108-41F4-43CD-97B8-D516D2C12455}" destId="{E7B6BEC0-AE40-4865-9FAD-91D6181EE047}" srcOrd="2" destOrd="0" presId="urn:microsoft.com/office/officeart/2018/2/layout/IconVerticalSolidList"/>
    <dgm:cxn modelId="{9BB46E14-149D-43BD-9111-ECEC8C98ABFA}" type="presParOf" srcId="{DFFF0108-41F4-43CD-97B8-D516D2C12455}" destId="{5D256FB3-E2D8-4979-A2CD-862D1E70B6BE}" srcOrd="3" destOrd="0" presId="urn:microsoft.com/office/officeart/2018/2/layout/IconVerticalSolidList"/>
    <dgm:cxn modelId="{33625758-97E5-4324-98BC-7F76BC8721B5}" type="presParOf" srcId="{9D08EBA8-9757-4B1C-A668-7D56EC487579}" destId="{124C5156-3D37-4AE6-912B-3FA5B130A05F}" srcOrd="3" destOrd="0" presId="urn:microsoft.com/office/officeart/2018/2/layout/IconVerticalSolidList"/>
    <dgm:cxn modelId="{BC60339A-8E4A-4706-A182-A02F5F70515F}" type="presParOf" srcId="{9D08EBA8-9757-4B1C-A668-7D56EC487579}" destId="{E455630F-3011-42B9-8FC8-05AED1BF6D5D}" srcOrd="4" destOrd="0" presId="urn:microsoft.com/office/officeart/2018/2/layout/IconVerticalSolidList"/>
    <dgm:cxn modelId="{D5F35B4B-4FC6-4D3D-AC40-F563F415408A}" type="presParOf" srcId="{E455630F-3011-42B9-8FC8-05AED1BF6D5D}" destId="{B8A1163D-9A50-4338-9F8F-9A51F2B46039}" srcOrd="0" destOrd="0" presId="urn:microsoft.com/office/officeart/2018/2/layout/IconVerticalSolidList"/>
    <dgm:cxn modelId="{A8D43BF7-9AAB-4749-AD21-342051B4C544}" type="presParOf" srcId="{E455630F-3011-42B9-8FC8-05AED1BF6D5D}" destId="{1B69FA4C-1F5A-4CE4-B8BC-E9162F1F53F7}" srcOrd="1" destOrd="0" presId="urn:microsoft.com/office/officeart/2018/2/layout/IconVerticalSolidList"/>
    <dgm:cxn modelId="{0B57C1F3-9432-4C19-AEC6-BCF0BD83E9C4}" type="presParOf" srcId="{E455630F-3011-42B9-8FC8-05AED1BF6D5D}" destId="{D81C1D41-1E63-4B74-BCB5-A356D3ED35F1}" srcOrd="2" destOrd="0" presId="urn:microsoft.com/office/officeart/2018/2/layout/IconVerticalSolidList"/>
    <dgm:cxn modelId="{467F6D17-C51D-4180-AB9C-2EB10900B94D}" type="presParOf" srcId="{E455630F-3011-42B9-8FC8-05AED1BF6D5D}" destId="{C84CF20A-982C-4690-9AB8-5C3691725EF7}" srcOrd="3" destOrd="0" presId="urn:microsoft.com/office/officeart/2018/2/layout/IconVerticalSolidList"/>
    <dgm:cxn modelId="{A7154D38-8BBA-4935-B3B7-74D0C9359B45}" type="presParOf" srcId="{9D08EBA8-9757-4B1C-A668-7D56EC487579}" destId="{1916B33F-9C26-4F8C-ABF5-76F9AFD312C7}" srcOrd="5" destOrd="0" presId="urn:microsoft.com/office/officeart/2018/2/layout/IconVerticalSolidList"/>
    <dgm:cxn modelId="{2E0AC483-E35C-40E5-8107-8841A7E28A8C}" type="presParOf" srcId="{9D08EBA8-9757-4B1C-A668-7D56EC487579}" destId="{535DBF9C-4CDC-4E17-9034-B83F6B93C461}" srcOrd="6" destOrd="0" presId="urn:microsoft.com/office/officeart/2018/2/layout/IconVerticalSolidList"/>
    <dgm:cxn modelId="{04D450AE-9CFF-492A-B781-4516D0247663}" type="presParOf" srcId="{535DBF9C-4CDC-4E17-9034-B83F6B93C461}" destId="{327B0DCB-8183-4A1D-B833-67C81D368094}" srcOrd="0" destOrd="0" presId="urn:microsoft.com/office/officeart/2018/2/layout/IconVerticalSolidList"/>
    <dgm:cxn modelId="{AB5EE6D3-93E1-453D-BD2C-98BD21A76A11}" type="presParOf" srcId="{535DBF9C-4CDC-4E17-9034-B83F6B93C461}" destId="{323F5F07-6223-48D9-91EE-D60BF49522CA}" srcOrd="1" destOrd="0" presId="urn:microsoft.com/office/officeart/2018/2/layout/IconVerticalSolidList"/>
    <dgm:cxn modelId="{25724677-E1D1-4746-9EE7-004F6CA507B9}" type="presParOf" srcId="{535DBF9C-4CDC-4E17-9034-B83F6B93C461}" destId="{CD827B7C-9F74-4344-AFE5-EB88E7D8B74D}" srcOrd="2" destOrd="0" presId="urn:microsoft.com/office/officeart/2018/2/layout/IconVerticalSolidList"/>
    <dgm:cxn modelId="{BA63CC49-0CA4-46BD-A0FA-B7C42A1BA25F}" type="presParOf" srcId="{535DBF9C-4CDC-4E17-9034-B83F6B93C461}" destId="{8A290AB3-BA78-4F03-A4FB-7E404393BA1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613B7-8524-4696-97EB-553388BE4A2E}">
      <dsp:nvSpPr>
        <dsp:cNvPr id="0" name=""/>
        <dsp:cNvSpPr/>
      </dsp:nvSpPr>
      <dsp:spPr>
        <a:xfrm>
          <a:off x="0" y="23880"/>
          <a:ext cx="10662684" cy="124969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0DF1B2-F37F-4977-A83F-C68B1482F247}">
      <dsp:nvSpPr>
        <dsp:cNvPr id="0" name=""/>
        <dsp:cNvSpPr/>
      </dsp:nvSpPr>
      <dsp:spPr>
        <a:xfrm>
          <a:off x="378033" y="284829"/>
          <a:ext cx="688004" cy="68733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001D07-F4F4-4E34-8E58-9617D287011F}">
      <dsp:nvSpPr>
        <dsp:cNvPr id="0" name=""/>
        <dsp:cNvSpPr/>
      </dsp:nvSpPr>
      <dsp:spPr>
        <a:xfrm>
          <a:off x="1444070" y="3648"/>
          <a:ext cx="9142754" cy="1250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389" tIns="132389" rIns="132389" bIns="132389" numCol="1" spcCol="1270" anchor="ctr" anchorCtr="0">
          <a:noAutofit/>
        </a:bodyPr>
        <a:lstStyle/>
        <a:p>
          <a:pPr marL="0" lvl="0" indent="0" algn="l" defTabSz="1022350">
            <a:lnSpc>
              <a:spcPct val="100000"/>
            </a:lnSpc>
            <a:spcBef>
              <a:spcPct val="0"/>
            </a:spcBef>
            <a:spcAft>
              <a:spcPct val="35000"/>
            </a:spcAft>
            <a:buNone/>
          </a:pPr>
          <a:r>
            <a:rPr lang="de-DE" sz="2300" kern="1200" dirty="0">
              <a:latin typeface="Aptos" panose="020B0004020202020204" pitchFamily="34" charset="0"/>
            </a:rPr>
            <a:t>Die digitale Identität ist unsere Online-Präsenz, die wir schaffen, wenn wir digitale Werkzeuge nutzen.</a:t>
          </a:r>
          <a:endParaRPr lang="sk-SK" sz="2300" kern="1200" dirty="0">
            <a:latin typeface="Aptos" panose="020B0004020202020204" pitchFamily="34" charset="0"/>
          </a:endParaRPr>
        </a:p>
      </dsp:txBody>
      <dsp:txXfrm>
        <a:off x="1444070" y="3648"/>
        <a:ext cx="9142754" cy="1250917"/>
      </dsp:txXfrm>
    </dsp:sp>
    <dsp:sp modelId="{C4E9ED3C-7BA5-44DA-B485-7992C21B656E}">
      <dsp:nvSpPr>
        <dsp:cNvPr id="0" name=""/>
        <dsp:cNvSpPr/>
      </dsp:nvSpPr>
      <dsp:spPr>
        <a:xfrm>
          <a:off x="0" y="1548899"/>
          <a:ext cx="10662684" cy="124969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34206F-EB45-4DC3-8F16-DE3603D6F2D8}">
      <dsp:nvSpPr>
        <dsp:cNvPr id="0" name=""/>
        <dsp:cNvSpPr/>
      </dsp:nvSpPr>
      <dsp:spPr>
        <a:xfrm>
          <a:off x="378033" y="1830080"/>
          <a:ext cx="688004" cy="687332"/>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256FB3-E2D8-4979-A2CD-862D1E70B6BE}">
      <dsp:nvSpPr>
        <dsp:cNvPr id="0" name=""/>
        <dsp:cNvSpPr/>
      </dsp:nvSpPr>
      <dsp:spPr>
        <a:xfrm>
          <a:off x="1444070" y="1548899"/>
          <a:ext cx="9142754" cy="1250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389" tIns="132389" rIns="132389" bIns="132389" numCol="1" spcCol="1270" anchor="ctr" anchorCtr="0">
          <a:noAutofit/>
        </a:bodyPr>
        <a:lstStyle/>
        <a:p>
          <a:pPr marL="0" lvl="0" indent="0" algn="l" defTabSz="1022350">
            <a:lnSpc>
              <a:spcPct val="100000"/>
            </a:lnSpc>
            <a:spcBef>
              <a:spcPct val="0"/>
            </a:spcBef>
            <a:spcAft>
              <a:spcPct val="35000"/>
            </a:spcAft>
            <a:buNone/>
          </a:pPr>
          <a:r>
            <a:rPr lang="de-DE" sz="2300" kern="1200" dirty="0">
              <a:latin typeface="Aptos" panose="020B0004020202020204" pitchFamily="34" charset="0"/>
            </a:rPr>
            <a:t>Der digitale Fußabdruck ist eine "permanente Aufzeichnung" unserer digitalen Präsenz und unserer Nutzung von Online-Diensten.</a:t>
          </a:r>
          <a:endParaRPr lang="sk-SK" sz="2300" kern="1200" dirty="0">
            <a:latin typeface="Aptos" panose="020B0004020202020204" pitchFamily="34" charset="0"/>
          </a:endParaRPr>
        </a:p>
      </dsp:txBody>
      <dsp:txXfrm>
        <a:off x="1444070" y="1548899"/>
        <a:ext cx="9142754" cy="1250917"/>
      </dsp:txXfrm>
    </dsp:sp>
    <dsp:sp modelId="{656A4B56-40F5-4D29-B83F-336EA2817DAF}">
      <dsp:nvSpPr>
        <dsp:cNvPr id="0" name=""/>
        <dsp:cNvSpPr/>
      </dsp:nvSpPr>
      <dsp:spPr>
        <a:xfrm>
          <a:off x="0" y="3094150"/>
          <a:ext cx="10662684" cy="124969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E51E61-FBF3-4A17-954E-438CDF3D3C96}">
      <dsp:nvSpPr>
        <dsp:cNvPr id="0" name=""/>
        <dsp:cNvSpPr/>
      </dsp:nvSpPr>
      <dsp:spPr>
        <a:xfrm>
          <a:off x="378402" y="3375331"/>
          <a:ext cx="688004" cy="687332"/>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50AD98-6E58-4763-AD99-70B1F7EA4102}">
      <dsp:nvSpPr>
        <dsp:cNvPr id="0" name=""/>
        <dsp:cNvSpPr/>
      </dsp:nvSpPr>
      <dsp:spPr>
        <a:xfrm>
          <a:off x="1444809" y="3094150"/>
          <a:ext cx="9142754" cy="1250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389" tIns="132389" rIns="132389" bIns="132389" numCol="1" spcCol="1270" anchor="ctr" anchorCtr="0">
          <a:noAutofit/>
        </a:bodyPr>
        <a:lstStyle/>
        <a:p>
          <a:pPr marL="0" lvl="0" indent="0" algn="l" defTabSz="1022350">
            <a:lnSpc>
              <a:spcPct val="100000"/>
            </a:lnSpc>
            <a:spcBef>
              <a:spcPct val="0"/>
            </a:spcBef>
            <a:spcAft>
              <a:spcPct val="35000"/>
            </a:spcAft>
            <a:buNone/>
          </a:pPr>
          <a:r>
            <a:rPr lang="de-DE" sz="2300" kern="1200" dirty="0">
              <a:latin typeface="Aptos" panose="020B0004020202020204" pitchFamily="34" charset="0"/>
            </a:rPr>
            <a:t>Das Wissen und die effektive Verwaltung der digitalen Identität und des digitalen Fußabdrucks sind der Schlüssel zu unserer digitalen Privatsphäre und digitalen Sicherheit in der digitalen Welt.</a:t>
          </a:r>
          <a:endParaRPr lang="sk-SK" sz="2300" kern="1200" dirty="0">
            <a:latin typeface="Aptos" panose="020B0004020202020204" pitchFamily="34" charset="0"/>
          </a:endParaRPr>
        </a:p>
      </dsp:txBody>
      <dsp:txXfrm>
        <a:off x="1444809" y="3094150"/>
        <a:ext cx="9142754" cy="12509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D4431-38B2-4876-9F3F-08876EAFB887}">
      <dsp:nvSpPr>
        <dsp:cNvPr id="0" name=""/>
        <dsp:cNvSpPr/>
      </dsp:nvSpPr>
      <dsp:spPr>
        <a:xfrm>
          <a:off x="0" y="4792"/>
          <a:ext cx="7168738"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2847D2-5C2D-40C2-84EF-7B485D634C8D}">
      <dsp:nvSpPr>
        <dsp:cNvPr id="0" name=""/>
        <dsp:cNvSpPr/>
      </dsp:nvSpPr>
      <dsp:spPr>
        <a:xfrm>
          <a:off x="0" y="4792"/>
          <a:ext cx="7161737" cy="1262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de-DE" sz="2400" kern="1200" dirty="0"/>
            <a:t>Nutzen Sie Suchmaschinen, um Ihren digitalen Fußabdruck zu überprüfen - anhand Ihres Namens, Ihrer Konten und Ihrer E-Mails.</a:t>
          </a:r>
          <a:endParaRPr lang="en-US" sz="2400" kern="1200" dirty="0"/>
        </a:p>
      </dsp:txBody>
      <dsp:txXfrm>
        <a:off x="0" y="4792"/>
        <a:ext cx="7161737" cy="1262263"/>
      </dsp:txXfrm>
    </dsp:sp>
    <dsp:sp modelId="{E443470C-D8E6-49A4-A690-808B17BFF4FF}">
      <dsp:nvSpPr>
        <dsp:cNvPr id="0" name=""/>
        <dsp:cNvSpPr/>
      </dsp:nvSpPr>
      <dsp:spPr>
        <a:xfrm>
          <a:off x="0" y="1259928"/>
          <a:ext cx="7168738" cy="0"/>
        </a:xfrm>
        <a:prstGeom prst="line">
          <a:avLst/>
        </a:prstGeom>
        <a:solidFill>
          <a:schemeClr val="accent2">
            <a:hueOff val="1073936"/>
            <a:satOff val="-3082"/>
            <a:lumOff val="-4935"/>
            <a:alphaOff val="0"/>
          </a:schemeClr>
        </a:solidFill>
        <a:ln w="19050" cap="flat" cmpd="sng" algn="ctr">
          <a:solidFill>
            <a:schemeClr val="accent2">
              <a:hueOff val="1073936"/>
              <a:satOff val="-3082"/>
              <a:lumOff val="-49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CEC063-5D20-4928-85DF-6A15FE570807}">
      <dsp:nvSpPr>
        <dsp:cNvPr id="0" name=""/>
        <dsp:cNvSpPr/>
      </dsp:nvSpPr>
      <dsp:spPr>
        <a:xfrm>
          <a:off x="0" y="1151395"/>
          <a:ext cx="7168738" cy="510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endParaRPr lang="sk-SK" sz="1000" kern="1200" dirty="0"/>
        </a:p>
        <a:p>
          <a:pPr marL="0" lvl="0" indent="0" algn="l" defTabSz="444500">
            <a:lnSpc>
              <a:spcPct val="90000"/>
            </a:lnSpc>
            <a:spcBef>
              <a:spcPct val="0"/>
            </a:spcBef>
            <a:spcAft>
              <a:spcPct val="35000"/>
            </a:spcAft>
            <a:buNone/>
          </a:pPr>
          <a:r>
            <a:rPr lang="sk-SK" sz="2400" kern="1200" dirty="0" err="1"/>
            <a:t>Überprüfen</a:t>
          </a:r>
          <a:r>
            <a:rPr lang="sk-SK" sz="2400" kern="1200" dirty="0"/>
            <a:t> </a:t>
          </a:r>
          <a:r>
            <a:rPr lang="sk-SK" sz="2400" kern="1200" dirty="0" err="1"/>
            <a:t>Sie</a:t>
          </a:r>
          <a:r>
            <a:rPr lang="sk-SK" sz="2400" kern="1200" dirty="0"/>
            <a:t> </a:t>
          </a:r>
          <a:r>
            <a:rPr lang="sk-SK" sz="2400" kern="1200" dirty="0" err="1"/>
            <a:t>Ihre</a:t>
          </a:r>
          <a:r>
            <a:rPr lang="sk-SK" sz="2400" kern="1200" dirty="0"/>
            <a:t> Online-</a:t>
          </a:r>
          <a:r>
            <a:rPr lang="sk-SK" sz="2400" kern="1200" dirty="0" err="1"/>
            <a:t>Aktivitäten</a:t>
          </a:r>
          <a:endParaRPr lang="sk-SK" sz="2400" kern="1200" dirty="0"/>
        </a:p>
      </dsp:txBody>
      <dsp:txXfrm>
        <a:off x="0" y="1151395"/>
        <a:ext cx="7168738" cy="510541"/>
      </dsp:txXfrm>
    </dsp:sp>
    <dsp:sp modelId="{4C98E698-16E9-497E-8559-39490EDB192A}">
      <dsp:nvSpPr>
        <dsp:cNvPr id="0" name=""/>
        <dsp:cNvSpPr/>
      </dsp:nvSpPr>
      <dsp:spPr>
        <a:xfrm>
          <a:off x="0" y="1777597"/>
          <a:ext cx="7168738" cy="0"/>
        </a:xfrm>
        <a:prstGeom prst="line">
          <a:avLst/>
        </a:prstGeom>
        <a:solidFill>
          <a:schemeClr val="accent2">
            <a:hueOff val="2147871"/>
            <a:satOff val="-6164"/>
            <a:lumOff val="-9870"/>
            <a:alphaOff val="0"/>
          </a:schemeClr>
        </a:solidFill>
        <a:ln w="19050" cap="flat" cmpd="sng" algn="ctr">
          <a:solidFill>
            <a:schemeClr val="accent2">
              <a:hueOff val="2147871"/>
              <a:satOff val="-6164"/>
              <a:lumOff val="-98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AF5182-2C6E-4C2F-8478-D22322863F7E}">
      <dsp:nvSpPr>
        <dsp:cNvPr id="0" name=""/>
        <dsp:cNvSpPr/>
      </dsp:nvSpPr>
      <dsp:spPr>
        <a:xfrm>
          <a:off x="0" y="1777597"/>
          <a:ext cx="7168738" cy="869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de-DE" sz="2400" kern="1200" dirty="0"/>
            <a:t>Beseitigung des negativen digitalen Fußabdrucks in Suchmaschinen.</a:t>
          </a:r>
          <a:endParaRPr lang="sk-SK" sz="2400" kern="1200" dirty="0"/>
        </a:p>
      </dsp:txBody>
      <dsp:txXfrm>
        <a:off x="0" y="1777597"/>
        <a:ext cx="7168738" cy="869495"/>
      </dsp:txXfrm>
    </dsp:sp>
    <dsp:sp modelId="{0F806F39-CDBB-4DD8-B049-A66520902F1B}">
      <dsp:nvSpPr>
        <dsp:cNvPr id="0" name=""/>
        <dsp:cNvSpPr/>
      </dsp:nvSpPr>
      <dsp:spPr>
        <a:xfrm>
          <a:off x="0" y="2647092"/>
          <a:ext cx="7168738" cy="0"/>
        </a:xfrm>
        <a:prstGeom prst="line">
          <a:avLst/>
        </a:prstGeom>
        <a:solidFill>
          <a:schemeClr val="accent2">
            <a:hueOff val="3221807"/>
            <a:satOff val="-9246"/>
            <a:lumOff val="-14805"/>
            <a:alphaOff val="0"/>
          </a:schemeClr>
        </a:solidFill>
        <a:ln w="19050" cap="flat" cmpd="sng" algn="ctr">
          <a:solidFill>
            <a:schemeClr val="accent2">
              <a:hueOff val="3221807"/>
              <a:satOff val="-9246"/>
              <a:lumOff val="-148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952C95-E4DD-4664-93E1-13FE2F6BA420}">
      <dsp:nvSpPr>
        <dsp:cNvPr id="0" name=""/>
        <dsp:cNvSpPr/>
      </dsp:nvSpPr>
      <dsp:spPr>
        <a:xfrm>
          <a:off x="0" y="2647092"/>
          <a:ext cx="7168738" cy="869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de-DE" sz="2400" kern="1200" dirty="0"/>
            <a:t>Löschen und minimieren Sie Cookies.</a:t>
          </a:r>
          <a:endParaRPr lang="sk-SK" sz="2400" kern="1200" dirty="0"/>
        </a:p>
      </dsp:txBody>
      <dsp:txXfrm>
        <a:off x="0" y="2647092"/>
        <a:ext cx="7168738" cy="869495"/>
      </dsp:txXfrm>
    </dsp:sp>
    <dsp:sp modelId="{1BBB056F-C572-47AD-8B80-48BD153ACAE1}">
      <dsp:nvSpPr>
        <dsp:cNvPr id="0" name=""/>
        <dsp:cNvSpPr/>
      </dsp:nvSpPr>
      <dsp:spPr>
        <a:xfrm>
          <a:off x="0" y="3516587"/>
          <a:ext cx="7168738" cy="0"/>
        </a:xfrm>
        <a:prstGeom prst="line">
          <a:avLst/>
        </a:prstGeom>
        <a:solidFill>
          <a:schemeClr val="accent2">
            <a:hueOff val="4295743"/>
            <a:satOff val="-12329"/>
            <a:lumOff val="-19739"/>
            <a:alphaOff val="0"/>
          </a:schemeClr>
        </a:solidFill>
        <a:ln w="19050" cap="flat" cmpd="sng" algn="ctr">
          <a:solidFill>
            <a:schemeClr val="accent2">
              <a:hueOff val="4295743"/>
              <a:satOff val="-12329"/>
              <a:lumOff val="-197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490A5E-C57E-4A3A-B538-C150F5FFF8F7}">
      <dsp:nvSpPr>
        <dsp:cNvPr id="0" name=""/>
        <dsp:cNvSpPr/>
      </dsp:nvSpPr>
      <dsp:spPr>
        <a:xfrm>
          <a:off x="0" y="3516587"/>
          <a:ext cx="7168738" cy="869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err="1"/>
            <a:t>Löschen</a:t>
          </a:r>
          <a:r>
            <a:rPr lang="en-GB" sz="2400" kern="1200" dirty="0"/>
            <a:t> Sie den Such- und </a:t>
          </a:r>
          <a:r>
            <a:rPr lang="en-GB" sz="2400" kern="1200" dirty="0" err="1"/>
            <a:t>Browserverlauf</a:t>
          </a:r>
          <a:r>
            <a:rPr lang="en-GB" sz="2400" kern="1200" dirty="0"/>
            <a:t>.</a:t>
          </a:r>
          <a:endParaRPr lang="en-US" sz="2400" kern="1200" dirty="0"/>
        </a:p>
      </dsp:txBody>
      <dsp:txXfrm>
        <a:off x="0" y="3516587"/>
        <a:ext cx="7168738" cy="869495"/>
      </dsp:txXfrm>
    </dsp:sp>
    <dsp:sp modelId="{86E4DFFB-3321-4F3A-9D49-F4F31FDB5C3B}">
      <dsp:nvSpPr>
        <dsp:cNvPr id="0" name=""/>
        <dsp:cNvSpPr/>
      </dsp:nvSpPr>
      <dsp:spPr>
        <a:xfrm>
          <a:off x="0" y="4386083"/>
          <a:ext cx="7168738" cy="0"/>
        </a:xfrm>
        <a:prstGeom prst="line">
          <a:avLst/>
        </a:prstGeom>
        <a:solidFill>
          <a:schemeClr val="accent2">
            <a:hueOff val="5369678"/>
            <a:satOff val="-15411"/>
            <a:lumOff val="-24674"/>
            <a:alphaOff val="0"/>
          </a:schemeClr>
        </a:solidFill>
        <a:ln w="19050" cap="flat" cmpd="sng" algn="ctr">
          <a:solidFill>
            <a:schemeClr val="accent2">
              <a:hueOff val="5369678"/>
              <a:satOff val="-15411"/>
              <a:lumOff val="-2467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FDEE40-09B4-4699-A19A-1CCCCB752A6F}">
      <dsp:nvSpPr>
        <dsp:cNvPr id="0" name=""/>
        <dsp:cNvSpPr/>
      </dsp:nvSpPr>
      <dsp:spPr>
        <a:xfrm>
          <a:off x="0" y="4386083"/>
          <a:ext cx="7168738" cy="869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err="1"/>
            <a:t>Speichern</a:t>
          </a:r>
          <a:r>
            <a:rPr lang="en-GB" sz="2400" kern="1200" dirty="0"/>
            <a:t> Sie </a:t>
          </a:r>
          <a:r>
            <a:rPr lang="en-GB" sz="2400" kern="1200" dirty="0" err="1"/>
            <a:t>keine</a:t>
          </a:r>
          <a:r>
            <a:rPr lang="en-GB" sz="2400" kern="1200" dirty="0"/>
            <a:t> </a:t>
          </a:r>
          <a:r>
            <a:rPr lang="en-GB" sz="2400" kern="1200" dirty="0" err="1"/>
            <a:t>Anmeldenamen</a:t>
          </a:r>
          <a:r>
            <a:rPr lang="en-GB" sz="2400" kern="1200" dirty="0"/>
            <a:t> und </a:t>
          </a:r>
          <a:r>
            <a:rPr lang="en-GB" sz="2400" kern="1200" dirty="0" err="1"/>
            <a:t>Kennwörter</a:t>
          </a:r>
          <a:r>
            <a:rPr lang="en-GB" sz="2400" kern="1200" dirty="0"/>
            <a:t> </a:t>
          </a:r>
          <a:r>
            <a:rPr lang="en-GB" sz="2400" kern="1200" dirty="0" err="1"/>
            <a:t>im</a:t>
          </a:r>
          <a:r>
            <a:rPr lang="en-GB" sz="2400" kern="1200" dirty="0"/>
            <a:t> Browser.</a:t>
          </a:r>
          <a:endParaRPr lang="en-US" sz="2400" kern="1200" dirty="0"/>
        </a:p>
      </dsp:txBody>
      <dsp:txXfrm>
        <a:off x="0" y="4386083"/>
        <a:ext cx="7168738" cy="869495"/>
      </dsp:txXfrm>
    </dsp:sp>
    <dsp:sp modelId="{FAFD233B-3F65-4AFF-BCB1-C8736775AAC9}">
      <dsp:nvSpPr>
        <dsp:cNvPr id="0" name=""/>
        <dsp:cNvSpPr/>
      </dsp:nvSpPr>
      <dsp:spPr>
        <a:xfrm>
          <a:off x="0" y="5255578"/>
          <a:ext cx="7168738"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52B691-CEF3-4A38-A827-DD35DD468977}">
      <dsp:nvSpPr>
        <dsp:cNvPr id="0" name=""/>
        <dsp:cNvSpPr/>
      </dsp:nvSpPr>
      <dsp:spPr>
        <a:xfrm>
          <a:off x="0" y="5255578"/>
          <a:ext cx="7168738" cy="869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err="1"/>
            <a:t>Nutzen</a:t>
          </a:r>
          <a:r>
            <a:rPr lang="en-GB" sz="2400" kern="1200" dirty="0"/>
            <a:t> Sie Tools </a:t>
          </a:r>
          <a:r>
            <a:rPr lang="en-GB" sz="2400" kern="1200" dirty="0" err="1"/>
            <a:t>zur</a:t>
          </a:r>
          <a:r>
            <a:rPr lang="en-GB" sz="2400" kern="1200" dirty="0"/>
            <a:t> </a:t>
          </a:r>
          <a:r>
            <a:rPr lang="en-GB" sz="2400" kern="1200" dirty="0" err="1"/>
            <a:t>Minimierung</a:t>
          </a:r>
          <a:r>
            <a:rPr lang="en-GB" sz="2400" kern="1200" dirty="0"/>
            <a:t> </a:t>
          </a:r>
          <a:r>
            <a:rPr lang="en-GB" sz="2400" kern="1200" dirty="0" err="1"/>
            <a:t>Ihres</a:t>
          </a:r>
          <a:r>
            <a:rPr lang="en-GB" sz="2400" kern="1200" dirty="0"/>
            <a:t> </a:t>
          </a:r>
          <a:r>
            <a:rPr lang="en-GB" sz="2400" kern="1200" dirty="0" err="1"/>
            <a:t>digitalen</a:t>
          </a:r>
          <a:r>
            <a:rPr lang="en-GB" sz="2400" kern="1200" dirty="0"/>
            <a:t> </a:t>
          </a:r>
          <a:r>
            <a:rPr lang="en-GB" sz="2400" kern="1200" dirty="0" err="1"/>
            <a:t>Fußabdrucks</a:t>
          </a:r>
          <a:r>
            <a:rPr lang="en-GB" sz="2400" kern="1200" dirty="0"/>
            <a:t>, um </a:t>
          </a:r>
          <a:r>
            <a:rPr lang="en-GB" sz="2400" kern="1200" dirty="0" err="1"/>
            <a:t>Ihre</a:t>
          </a:r>
          <a:r>
            <a:rPr lang="en-GB" sz="2400" kern="1200" dirty="0"/>
            <a:t> </a:t>
          </a:r>
          <a:r>
            <a:rPr lang="en-GB" sz="2400" kern="1200" dirty="0" err="1"/>
            <a:t>Identität</a:t>
          </a:r>
          <a:r>
            <a:rPr lang="en-GB" sz="2400" kern="1200" dirty="0"/>
            <a:t> </a:t>
          </a:r>
          <a:r>
            <a:rPr lang="en-GB" sz="2400" kern="1200" dirty="0" err="1"/>
            <a:t>zu</a:t>
          </a:r>
          <a:r>
            <a:rPr lang="en-GB" sz="2400" kern="1200" dirty="0"/>
            <a:t> </a:t>
          </a:r>
          <a:r>
            <a:rPr lang="en-GB" sz="2400" kern="1200" dirty="0" err="1"/>
            <a:t>verschleiern</a:t>
          </a:r>
          <a:r>
            <a:rPr lang="en-GB" sz="2400" kern="1200" dirty="0"/>
            <a:t>.</a:t>
          </a:r>
          <a:endParaRPr lang="en-US" sz="2400" kern="1200" dirty="0"/>
        </a:p>
      </dsp:txBody>
      <dsp:txXfrm>
        <a:off x="0" y="5255578"/>
        <a:ext cx="7168738" cy="8694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613B7-8524-4696-97EB-553388BE4A2E}">
      <dsp:nvSpPr>
        <dsp:cNvPr id="0" name=""/>
        <dsp:cNvSpPr/>
      </dsp:nvSpPr>
      <dsp:spPr>
        <a:xfrm>
          <a:off x="-92870" y="42948"/>
          <a:ext cx="10662684" cy="213692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0DF1B2-F37F-4977-A83F-C68B1482F247}">
      <dsp:nvSpPr>
        <dsp:cNvPr id="0" name=""/>
        <dsp:cNvSpPr/>
      </dsp:nvSpPr>
      <dsp:spPr>
        <a:xfrm>
          <a:off x="553549" y="489160"/>
          <a:ext cx="1177609" cy="117531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001D07-F4F4-4E34-8E58-9617D287011F}">
      <dsp:nvSpPr>
        <dsp:cNvPr id="0" name=""/>
        <dsp:cNvSpPr/>
      </dsp:nvSpPr>
      <dsp:spPr>
        <a:xfrm>
          <a:off x="2059457" y="8351"/>
          <a:ext cx="8696097" cy="2139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379" tIns="226379" rIns="226379" bIns="226379" numCol="1" spcCol="1270" anchor="ctr" anchorCtr="0">
          <a:noAutofit/>
        </a:bodyPr>
        <a:lstStyle/>
        <a:p>
          <a:pPr marL="0" lvl="0" indent="0" algn="l" defTabSz="1066800">
            <a:lnSpc>
              <a:spcPct val="100000"/>
            </a:lnSpc>
            <a:spcBef>
              <a:spcPct val="0"/>
            </a:spcBef>
            <a:spcAft>
              <a:spcPct val="35000"/>
            </a:spcAft>
            <a:buNone/>
          </a:pPr>
          <a:r>
            <a:rPr lang="en-GB" sz="2400" kern="1200" dirty="0">
              <a:latin typeface="Aptos" panose="020B0004020202020204" pitchFamily="34" charset="0"/>
            </a:rPr>
            <a:t>In der </a:t>
          </a:r>
          <a:r>
            <a:rPr lang="en-GB" sz="2400" kern="1200" dirty="0" err="1">
              <a:latin typeface="Aptos" panose="020B0004020202020204" pitchFamily="34" charset="0"/>
            </a:rPr>
            <a:t>vernetzten</a:t>
          </a:r>
          <a:r>
            <a:rPr lang="en-GB" sz="2400" kern="1200" dirty="0">
              <a:latin typeface="Aptos" panose="020B0004020202020204" pitchFamily="34" charset="0"/>
            </a:rPr>
            <a:t> Welt von </a:t>
          </a:r>
          <a:r>
            <a:rPr lang="en-GB" sz="2400" kern="1200" dirty="0" err="1">
              <a:latin typeface="Aptos" panose="020B0004020202020204" pitchFamily="34" charset="0"/>
            </a:rPr>
            <a:t>heute</a:t>
          </a:r>
          <a:r>
            <a:rPr lang="en-GB" sz="2400" kern="1200" dirty="0">
              <a:latin typeface="Aptos" panose="020B0004020202020204" pitchFamily="34" charset="0"/>
            </a:rPr>
            <a:t> </a:t>
          </a:r>
          <a:r>
            <a:rPr lang="en-GB" sz="2400" kern="1200" dirty="0" err="1">
              <a:latin typeface="Aptos" panose="020B0004020202020204" pitchFamily="34" charset="0"/>
            </a:rPr>
            <a:t>sind</a:t>
          </a:r>
          <a:r>
            <a:rPr lang="en-GB" sz="2400" kern="1200" dirty="0">
              <a:latin typeface="Aptos" panose="020B0004020202020204" pitchFamily="34" charset="0"/>
            </a:rPr>
            <a:t> </a:t>
          </a:r>
          <a:r>
            <a:rPr lang="en-GB" sz="2400" kern="1200" dirty="0" err="1">
              <a:latin typeface="Aptos" panose="020B0004020202020204" pitchFamily="34" charset="0"/>
            </a:rPr>
            <a:t>digitale</a:t>
          </a:r>
          <a:r>
            <a:rPr lang="en-GB" sz="2400" kern="1200" dirty="0">
              <a:latin typeface="Aptos" panose="020B0004020202020204" pitchFamily="34" charset="0"/>
            </a:rPr>
            <a:t> </a:t>
          </a:r>
          <a:r>
            <a:rPr lang="en-GB" sz="2400" kern="1200" dirty="0" err="1">
              <a:solidFill>
                <a:prstClr val="black"/>
              </a:solidFill>
              <a:latin typeface="Aptos" panose="020B0004020202020204" pitchFamily="34" charset="0"/>
              <a:ea typeface="+mn-ea"/>
              <a:cs typeface="+mn-cs"/>
            </a:rPr>
            <a:t>Sicherheitsgewohnheiten</a:t>
          </a:r>
          <a:r>
            <a:rPr lang="en-GB" sz="2400" kern="1200" dirty="0">
              <a:latin typeface="Aptos" panose="020B0004020202020204" pitchFamily="34" charset="0"/>
            </a:rPr>
            <a:t> </a:t>
          </a:r>
          <a:r>
            <a:rPr lang="en-GB" sz="2400" kern="1200" dirty="0" err="1">
              <a:latin typeface="Aptos" panose="020B0004020202020204" pitchFamily="34" charset="0"/>
            </a:rPr>
            <a:t>wichtiger</a:t>
          </a:r>
          <a:r>
            <a:rPr lang="en-GB" sz="2400" kern="1200" dirty="0">
              <a:latin typeface="Aptos" panose="020B0004020202020204" pitchFamily="34" charset="0"/>
            </a:rPr>
            <a:t> </a:t>
          </a:r>
          <a:r>
            <a:rPr lang="en-GB" sz="2400" kern="1200" dirty="0" err="1">
              <a:latin typeface="Aptos" panose="020B0004020202020204" pitchFamily="34" charset="0"/>
            </a:rPr>
            <a:t>denn</a:t>
          </a:r>
          <a:r>
            <a:rPr lang="en-GB" sz="2400" kern="1200" dirty="0">
              <a:latin typeface="Aptos" panose="020B0004020202020204" pitchFamily="34" charset="0"/>
            </a:rPr>
            <a:t> je. </a:t>
          </a:r>
          <a:endParaRPr lang="en-US" sz="2400" kern="1200" dirty="0">
            <a:latin typeface="Aptos" panose="020B0004020202020204" pitchFamily="34" charset="0"/>
          </a:endParaRPr>
        </a:p>
      </dsp:txBody>
      <dsp:txXfrm>
        <a:off x="2059457" y="8351"/>
        <a:ext cx="8696097" cy="2139016"/>
      </dsp:txXfrm>
    </dsp:sp>
    <dsp:sp modelId="{C4E9ED3C-7BA5-44DA-B485-7992C21B656E}">
      <dsp:nvSpPr>
        <dsp:cNvPr id="0" name=""/>
        <dsp:cNvSpPr/>
      </dsp:nvSpPr>
      <dsp:spPr>
        <a:xfrm>
          <a:off x="-92870" y="2458498"/>
          <a:ext cx="10662684" cy="213692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34206F-EB45-4DC3-8F16-DE3603D6F2D8}">
      <dsp:nvSpPr>
        <dsp:cNvPr id="0" name=""/>
        <dsp:cNvSpPr/>
      </dsp:nvSpPr>
      <dsp:spPr>
        <a:xfrm>
          <a:off x="553549" y="2939307"/>
          <a:ext cx="1177609" cy="1175310"/>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256FB3-E2D8-4979-A2CD-862D1E70B6BE}">
      <dsp:nvSpPr>
        <dsp:cNvPr id="0" name=""/>
        <dsp:cNvSpPr/>
      </dsp:nvSpPr>
      <dsp:spPr>
        <a:xfrm>
          <a:off x="2095605" y="2371611"/>
          <a:ext cx="8623800" cy="2139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379" tIns="226379" rIns="226379" bIns="226379" numCol="1" spcCol="1270" anchor="ctr" anchorCtr="0">
          <a:noAutofit/>
        </a:bodyPr>
        <a:lstStyle/>
        <a:p>
          <a:pPr marL="0" lvl="0" indent="0" algn="l" defTabSz="1066800">
            <a:lnSpc>
              <a:spcPct val="100000"/>
            </a:lnSpc>
            <a:spcBef>
              <a:spcPct val="0"/>
            </a:spcBef>
            <a:spcAft>
              <a:spcPct val="35000"/>
            </a:spcAft>
            <a:buNone/>
          </a:pPr>
          <a:r>
            <a:rPr lang="de-DE" sz="2400" kern="1200" dirty="0">
              <a:solidFill>
                <a:schemeClr val="tx1"/>
              </a:solidFill>
              <a:latin typeface="Aptos" panose="020B0004020202020204" pitchFamily="34" charset="0"/>
            </a:rPr>
            <a:t>Durch die Kultivierung starker digitaler Sicherheitsgewohnheiten, wie z. B. die Verwendung robuster Passwörter, die Aktivierung der Zwei-Faktor-Authentifizierung und die regelmäßige Aktualisierung von Software, können wir das Risiko von Cyberangriffen erheblich verringern.</a:t>
          </a:r>
          <a:endParaRPr lang="en-US" sz="2400" kern="1200" dirty="0">
            <a:solidFill>
              <a:schemeClr val="tx1"/>
            </a:solidFill>
            <a:latin typeface="Aptos" panose="020B0004020202020204" pitchFamily="34" charset="0"/>
          </a:endParaRPr>
        </a:p>
      </dsp:txBody>
      <dsp:txXfrm>
        <a:off x="2095605" y="2371611"/>
        <a:ext cx="8623800" cy="21390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D4431-38B2-4876-9F3F-08876EAFB887}">
      <dsp:nvSpPr>
        <dsp:cNvPr id="0" name=""/>
        <dsp:cNvSpPr/>
      </dsp:nvSpPr>
      <dsp:spPr>
        <a:xfrm>
          <a:off x="0" y="2595"/>
          <a:ext cx="717144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2847D2-5C2D-40C2-84EF-7B485D634C8D}">
      <dsp:nvSpPr>
        <dsp:cNvPr id="0" name=""/>
        <dsp:cNvSpPr/>
      </dsp:nvSpPr>
      <dsp:spPr>
        <a:xfrm>
          <a:off x="0" y="2595"/>
          <a:ext cx="7171449" cy="739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de-DE" sz="2200" kern="1200" dirty="0">
              <a:latin typeface="Aptos" panose="020B0004020202020204" pitchFamily="34" charset="0"/>
            </a:rPr>
            <a:t>Stellen Sie sicher, dass jedes Ihrer Online-Konten ein sicheres, eindeutiges Passwort hat. </a:t>
          </a:r>
          <a:endParaRPr lang="sk-SK" sz="2200" kern="1200" dirty="0">
            <a:latin typeface="Aptos" panose="020B0004020202020204" pitchFamily="34" charset="0"/>
          </a:endParaRPr>
        </a:p>
      </dsp:txBody>
      <dsp:txXfrm>
        <a:off x="0" y="2595"/>
        <a:ext cx="7171449" cy="739031"/>
      </dsp:txXfrm>
    </dsp:sp>
    <dsp:sp modelId="{E443470C-D8E6-49A4-A690-808B17BFF4FF}">
      <dsp:nvSpPr>
        <dsp:cNvPr id="0" name=""/>
        <dsp:cNvSpPr/>
      </dsp:nvSpPr>
      <dsp:spPr>
        <a:xfrm>
          <a:off x="0" y="741627"/>
          <a:ext cx="7171449" cy="0"/>
        </a:xfrm>
        <a:prstGeom prst="line">
          <a:avLst/>
        </a:prstGeom>
        <a:solidFill>
          <a:schemeClr val="accent2">
            <a:hueOff val="-242561"/>
            <a:satOff val="-13988"/>
            <a:lumOff val="1438"/>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CEC063-5D20-4928-85DF-6A15FE570807}">
      <dsp:nvSpPr>
        <dsp:cNvPr id="0" name=""/>
        <dsp:cNvSpPr/>
      </dsp:nvSpPr>
      <dsp:spPr>
        <a:xfrm>
          <a:off x="0" y="741627"/>
          <a:ext cx="7164445" cy="830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de-DE" sz="2200" kern="1200" dirty="0">
              <a:latin typeface="Aptos" panose="020B0004020202020204" pitchFamily="34" charset="0"/>
            </a:rPr>
            <a:t>Aktualisieren Sie regelmäßig Ihr Betriebssystem, Ihre Browser und andere Software.</a:t>
          </a:r>
          <a:endParaRPr lang="sk-SK" sz="2200" kern="1200" dirty="0">
            <a:latin typeface="Aptos" panose="020B0004020202020204" pitchFamily="34" charset="0"/>
          </a:endParaRPr>
        </a:p>
      </dsp:txBody>
      <dsp:txXfrm>
        <a:off x="0" y="741627"/>
        <a:ext cx="7164445" cy="830187"/>
      </dsp:txXfrm>
    </dsp:sp>
    <dsp:sp modelId="{4C98E698-16E9-497E-8559-39490EDB192A}">
      <dsp:nvSpPr>
        <dsp:cNvPr id="0" name=""/>
        <dsp:cNvSpPr/>
      </dsp:nvSpPr>
      <dsp:spPr>
        <a:xfrm>
          <a:off x="0" y="1571814"/>
          <a:ext cx="7171449"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AF5182-2C6E-4C2F-8478-D22322863F7E}">
      <dsp:nvSpPr>
        <dsp:cNvPr id="0" name=""/>
        <dsp:cNvSpPr/>
      </dsp:nvSpPr>
      <dsp:spPr>
        <a:xfrm>
          <a:off x="0" y="1571814"/>
          <a:ext cx="7164445" cy="1024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de-DE" sz="2200" kern="1200" dirty="0">
              <a:latin typeface="Aptos" panose="020B0004020202020204" pitchFamily="34" charset="0"/>
            </a:rPr>
            <a:t>Seien Sie vorsichtig, wenn Sie auf Links klicken oder Anhänge von unbekannten oder verdächtigen E-Mails herunterladen. </a:t>
          </a:r>
          <a:endParaRPr lang="sk-SK" sz="2200" kern="1200" dirty="0">
            <a:latin typeface="Aptos" panose="020B0004020202020204" pitchFamily="34" charset="0"/>
          </a:endParaRPr>
        </a:p>
        <a:p>
          <a:pPr marL="0" lvl="0" indent="0" algn="l" defTabSz="977900">
            <a:lnSpc>
              <a:spcPct val="90000"/>
            </a:lnSpc>
            <a:spcBef>
              <a:spcPct val="0"/>
            </a:spcBef>
            <a:spcAft>
              <a:spcPct val="35000"/>
            </a:spcAft>
            <a:buNone/>
          </a:pPr>
          <a:endParaRPr lang="en-US" sz="2200" kern="1200" dirty="0"/>
        </a:p>
      </dsp:txBody>
      <dsp:txXfrm>
        <a:off x="0" y="1571814"/>
        <a:ext cx="7164445" cy="1024892"/>
      </dsp:txXfrm>
    </dsp:sp>
    <dsp:sp modelId="{0F806F39-CDBB-4DD8-B049-A66520902F1B}">
      <dsp:nvSpPr>
        <dsp:cNvPr id="0" name=""/>
        <dsp:cNvSpPr/>
      </dsp:nvSpPr>
      <dsp:spPr>
        <a:xfrm>
          <a:off x="0" y="2596707"/>
          <a:ext cx="7171449"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952C95-E4DD-4664-93E1-13FE2F6BA420}">
      <dsp:nvSpPr>
        <dsp:cNvPr id="0" name=""/>
        <dsp:cNvSpPr/>
      </dsp:nvSpPr>
      <dsp:spPr>
        <a:xfrm>
          <a:off x="0" y="2596707"/>
          <a:ext cx="7164445" cy="1011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de-DE" sz="2200" kern="1200" dirty="0">
              <a:latin typeface="Aptos" panose="020B0004020202020204" pitchFamily="34" charset="0"/>
            </a:rPr>
            <a:t>Verwenden Sie ein sicheres Passwort für Ihr Heim-Wi-Fi-Netzwerk und vermeiden Sie die Verwendung des Standard-</a:t>
          </a:r>
          <a:r>
            <a:rPr lang="de-DE" sz="2200" kern="1200" dirty="0" err="1">
              <a:latin typeface="Aptos" panose="020B0004020202020204" pitchFamily="34" charset="0"/>
            </a:rPr>
            <a:t>Routernamens</a:t>
          </a:r>
          <a:r>
            <a:rPr lang="de-DE" sz="2200" kern="1200" dirty="0">
              <a:latin typeface="Aptos" panose="020B0004020202020204" pitchFamily="34" charset="0"/>
            </a:rPr>
            <a:t> und -Passworts. </a:t>
          </a:r>
          <a:endParaRPr lang="sk-SK" sz="2200" kern="1200" dirty="0">
            <a:latin typeface="Aptos" panose="020B0004020202020204" pitchFamily="34" charset="0"/>
          </a:endParaRPr>
        </a:p>
        <a:p>
          <a:pPr marL="0" lvl="0" indent="0" algn="l" defTabSz="977900">
            <a:lnSpc>
              <a:spcPct val="90000"/>
            </a:lnSpc>
            <a:spcBef>
              <a:spcPct val="0"/>
            </a:spcBef>
            <a:spcAft>
              <a:spcPct val="35000"/>
            </a:spcAft>
            <a:buNone/>
          </a:pPr>
          <a:endParaRPr lang="en-US" sz="2200" kern="1200" dirty="0"/>
        </a:p>
      </dsp:txBody>
      <dsp:txXfrm>
        <a:off x="0" y="2596707"/>
        <a:ext cx="7164445" cy="1011613"/>
      </dsp:txXfrm>
    </dsp:sp>
    <dsp:sp modelId="{1BBB056F-C572-47AD-8B80-48BD153ACAE1}">
      <dsp:nvSpPr>
        <dsp:cNvPr id="0" name=""/>
        <dsp:cNvSpPr/>
      </dsp:nvSpPr>
      <dsp:spPr>
        <a:xfrm>
          <a:off x="0" y="3608320"/>
          <a:ext cx="7171449"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490A5E-C57E-4A3A-B538-C150F5FFF8F7}">
      <dsp:nvSpPr>
        <dsp:cNvPr id="0" name=""/>
        <dsp:cNvSpPr/>
      </dsp:nvSpPr>
      <dsp:spPr>
        <a:xfrm>
          <a:off x="0" y="3608320"/>
          <a:ext cx="7171449" cy="80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de-DE" sz="2200" kern="1200" dirty="0">
              <a:latin typeface="Aptos" panose="020B0004020202020204" pitchFamily="34" charset="0"/>
            </a:rPr>
            <a:t>Sichern Sie Ihre wichtigen Daten regelmäßig auf einer externen Festplatte oder </a:t>
          </a:r>
          <a:r>
            <a:rPr lang="sk-SK" sz="2200" kern="1200" dirty="0" err="1">
              <a:latin typeface="Aptos" panose="020B0004020202020204" pitchFamily="34" charset="0"/>
            </a:rPr>
            <a:t>einem</a:t>
          </a:r>
          <a:r>
            <a:rPr lang="sk-SK" sz="2200" kern="1200" dirty="0">
              <a:latin typeface="Aptos" panose="020B0004020202020204" pitchFamily="34" charset="0"/>
            </a:rPr>
            <a:t> </a:t>
          </a:r>
          <a:r>
            <a:rPr lang="sk-SK" sz="2200" kern="1200" dirty="0" err="1">
              <a:latin typeface="Aptos" panose="020B0004020202020204" pitchFamily="34" charset="0"/>
            </a:rPr>
            <a:t>sicheren</a:t>
          </a:r>
          <a:r>
            <a:rPr lang="sk-SK" sz="2200" kern="1200" dirty="0">
              <a:latin typeface="Aptos" panose="020B0004020202020204" pitchFamily="34" charset="0"/>
            </a:rPr>
            <a:t> </a:t>
          </a:r>
          <a:r>
            <a:rPr lang="sk-SK" sz="2200" kern="1200" dirty="0" err="1">
              <a:latin typeface="Aptos" panose="020B0004020202020204" pitchFamily="34" charset="0"/>
            </a:rPr>
            <a:t>Cloud-Dienst</a:t>
          </a:r>
          <a:r>
            <a:rPr lang="sk-SK" sz="2200" kern="1200" dirty="0">
              <a:latin typeface="Aptos" panose="020B0004020202020204" pitchFamily="34" charset="0"/>
            </a:rPr>
            <a:t>. </a:t>
          </a:r>
        </a:p>
        <a:p>
          <a:pPr marL="0" lvl="0" indent="0" algn="l" defTabSz="977900">
            <a:lnSpc>
              <a:spcPct val="90000"/>
            </a:lnSpc>
            <a:spcBef>
              <a:spcPct val="0"/>
            </a:spcBef>
            <a:spcAft>
              <a:spcPct val="35000"/>
            </a:spcAft>
            <a:buNone/>
          </a:pPr>
          <a:endParaRPr lang="en-US" sz="2200" kern="1200" dirty="0"/>
        </a:p>
      </dsp:txBody>
      <dsp:txXfrm>
        <a:off x="0" y="3608320"/>
        <a:ext cx="7171449" cy="800397"/>
      </dsp:txXfrm>
    </dsp:sp>
    <dsp:sp modelId="{86E4DFFB-3321-4F3A-9D49-F4F31FDB5C3B}">
      <dsp:nvSpPr>
        <dsp:cNvPr id="0" name=""/>
        <dsp:cNvSpPr/>
      </dsp:nvSpPr>
      <dsp:spPr>
        <a:xfrm>
          <a:off x="0" y="4408717"/>
          <a:ext cx="7171449" cy="0"/>
        </a:xfrm>
        <a:prstGeom prst="line">
          <a:avLst/>
        </a:prstGeom>
        <a:solidFill>
          <a:schemeClr val="accent2">
            <a:hueOff val="-1212803"/>
            <a:satOff val="-69940"/>
            <a:lumOff val="719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FDEE40-09B4-4699-A19A-1CCCCB752A6F}">
      <dsp:nvSpPr>
        <dsp:cNvPr id="0" name=""/>
        <dsp:cNvSpPr/>
      </dsp:nvSpPr>
      <dsp:spPr>
        <a:xfrm>
          <a:off x="0" y="4408717"/>
          <a:ext cx="7164445" cy="991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err="1">
              <a:solidFill>
                <a:prstClr val="black">
                  <a:hueOff val="0"/>
                  <a:satOff val="0"/>
                  <a:lumOff val="0"/>
                  <a:alphaOff val="0"/>
                </a:prstClr>
              </a:solidFill>
              <a:latin typeface="Aptos" panose="020B0004020202020204" pitchFamily="34" charset="0"/>
              <a:ea typeface="+mn-ea"/>
              <a:cs typeface="+mn-cs"/>
            </a:rPr>
            <a:t>Überprüfen</a:t>
          </a:r>
          <a:r>
            <a:rPr lang="en-US" sz="2200" kern="1200" dirty="0">
              <a:solidFill>
                <a:prstClr val="black">
                  <a:hueOff val="0"/>
                  <a:satOff val="0"/>
                  <a:lumOff val="0"/>
                  <a:alphaOff val="0"/>
                </a:prstClr>
              </a:solidFill>
              <a:latin typeface="Aptos" panose="020B0004020202020204" pitchFamily="34" charset="0"/>
              <a:ea typeface="+mn-ea"/>
              <a:cs typeface="+mn-cs"/>
            </a:rPr>
            <a:t> Sie </a:t>
          </a:r>
          <a:r>
            <a:rPr lang="en-US" sz="2200" kern="1200" dirty="0" err="1">
              <a:solidFill>
                <a:prstClr val="black">
                  <a:hueOff val="0"/>
                  <a:satOff val="0"/>
                  <a:lumOff val="0"/>
                  <a:alphaOff val="0"/>
                </a:prstClr>
              </a:solidFill>
              <a:latin typeface="Aptos" panose="020B0004020202020204" pitchFamily="34" charset="0"/>
              <a:ea typeface="+mn-ea"/>
              <a:cs typeface="+mn-cs"/>
            </a:rPr>
            <a:t>regelmäßig</a:t>
          </a:r>
          <a:r>
            <a:rPr lang="en-US" sz="2200" kern="1200" dirty="0">
              <a:solidFill>
                <a:prstClr val="black">
                  <a:hueOff val="0"/>
                  <a:satOff val="0"/>
                  <a:lumOff val="0"/>
                  <a:alphaOff val="0"/>
                </a:prstClr>
              </a:solidFill>
              <a:latin typeface="Aptos" panose="020B0004020202020204" pitchFamily="34" charset="0"/>
              <a:ea typeface="+mn-ea"/>
              <a:cs typeface="+mn-cs"/>
            </a:rPr>
            <a:t> </a:t>
          </a:r>
          <a:r>
            <a:rPr lang="en-US" sz="2200" kern="1200" dirty="0" err="1">
              <a:solidFill>
                <a:prstClr val="black">
                  <a:hueOff val="0"/>
                  <a:satOff val="0"/>
                  <a:lumOff val="0"/>
                  <a:alphaOff val="0"/>
                </a:prstClr>
              </a:solidFill>
              <a:latin typeface="Aptos" panose="020B0004020202020204" pitchFamily="34" charset="0"/>
              <a:ea typeface="+mn-ea"/>
              <a:cs typeface="+mn-cs"/>
            </a:rPr>
            <a:t>Ihre</a:t>
          </a:r>
          <a:r>
            <a:rPr lang="en-US" sz="2200" kern="1200" dirty="0">
              <a:solidFill>
                <a:prstClr val="black">
                  <a:hueOff val="0"/>
                  <a:satOff val="0"/>
                  <a:lumOff val="0"/>
                  <a:alphaOff val="0"/>
                </a:prstClr>
              </a:solidFill>
              <a:latin typeface="Aptos" panose="020B0004020202020204" pitchFamily="34" charset="0"/>
              <a:ea typeface="+mn-ea"/>
              <a:cs typeface="+mn-cs"/>
            </a:rPr>
            <a:t> </a:t>
          </a:r>
          <a:r>
            <a:rPr lang="en-US" sz="2200" kern="1200" dirty="0" err="1">
              <a:solidFill>
                <a:prstClr val="black">
                  <a:hueOff val="0"/>
                  <a:satOff val="0"/>
                  <a:lumOff val="0"/>
                  <a:alphaOff val="0"/>
                </a:prstClr>
              </a:solidFill>
              <a:latin typeface="Aptos" panose="020B0004020202020204" pitchFamily="34" charset="0"/>
              <a:ea typeface="+mn-ea"/>
              <a:cs typeface="+mn-cs"/>
            </a:rPr>
            <a:t>Kontoauszüge</a:t>
          </a:r>
          <a:r>
            <a:rPr lang="en-US" sz="2200" kern="1200" dirty="0">
              <a:solidFill>
                <a:prstClr val="black">
                  <a:hueOff val="0"/>
                  <a:satOff val="0"/>
                  <a:lumOff val="0"/>
                  <a:alphaOff val="0"/>
                </a:prstClr>
              </a:solidFill>
              <a:latin typeface="Aptos" panose="020B0004020202020204" pitchFamily="34" charset="0"/>
              <a:ea typeface="+mn-ea"/>
              <a:cs typeface="+mn-cs"/>
            </a:rPr>
            <a:t>, </a:t>
          </a:r>
          <a:r>
            <a:rPr lang="en-US" sz="2200" kern="1200" dirty="0" err="1">
              <a:solidFill>
                <a:prstClr val="black">
                  <a:hueOff val="0"/>
                  <a:satOff val="0"/>
                  <a:lumOff val="0"/>
                  <a:alphaOff val="0"/>
                </a:prstClr>
              </a:solidFill>
              <a:latin typeface="Aptos" panose="020B0004020202020204" pitchFamily="34" charset="0"/>
              <a:ea typeface="+mn-ea"/>
              <a:cs typeface="+mn-cs"/>
            </a:rPr>
            <a:t>Kreditberichte</a:t>
          </a:r>
          <a:r>
            <a:rPr lang="en-US" sz="2200" kern="1200" dirty="0">
              <a:solidFill>
                <a:prstClr val="black">
                  <a:hueOff val="0"/>
                  <a:satOff val="0"/>
                  <a:lumOff val="0"/>
                  <a:alphaOff val="0"/>
                </a:prstClr>
              </a:solidFill>
              <a:latin typeface="Aptos" panose="020B0004020202020204" pitchFamily="34" charset="0"/>
              <a:ea typeface="+mn-ea"/>
              <a:cs typeface="+mn-cs"/>
            </a:rPr>
            <a:t> und Online-</a:t>
          </a:r>
          <a:r>
            <a:rPr lang="en-US" sz="2200" kern="1200" dirty="0" err="1">
              <a:solidFill>
                <a:prstClr val="black">
                  <a:hueOff val="0"/>
                  <a:satOff val="0"/>
                  <a:lumOff val="0"/>
                  <a:alphaOff val="0"/>
                </a:prstClr>
              </a:solidFill>
              <a:latin typeface="Aptos" panose="020B0004020202020204" pitchFamily="34" charset="0"/>
              <a:ea typeface="+mn-ea"/>
              <a:cs typeface="+mn-cs"/>
            </a:rPr>
            <a:t>Konten</a:t>
          </a:r>
          <a:r>
            <a:rPr lang="en-US" sz="2200" kern="1200" dirty="0">
              <a:solidFill>
                <a:prstClr val="black">
                  <a:hueOff val="0"/>
                  <a:satOff val="0"/>
                  <a:lumOff val="0"/>
                  <a:alphaOff val="0"/>
                </a:prstClr>
              </a:solidFill>
              <a:latin typeface="Aptos" panose="020B0004020202020204" pitchFamily="34" charset="0"/>
              <a:ea typeface="+mn-ea"/>
              <a:cs typeface="+mn-cs"/>
            </a:rPr>
            <a:t> auf </a:t>
          </a:r>
          <a:r>
            <a:rPr lang="en-US" sz="2200" kern="1200" dirty="0" err="1">
              <a:solidFill>
                <a:prstClr val="black">
                  <a:hueOff val="0"/>
                  <a:satOff val="0"/>
                  <a:lumOff val="0"/>
                  <a:alphaOff val="0"/>
                </a:prstClr>
              </a:solidFill>
              <a:latin typeface="Aptos" panose="020B0004020202020204" pitchFamily="34" charset="0"/>
              <a:ea typeface="+mn-ea"/>
              <a:cs typeface="+mn-cs"/>
            </a:rPr>
            <a:t>verdächtige</a:t>
          </a:r>
          <a:r>
            <a:rPr lang="en-US" sz="2200" kern="1200" dirty="0">
              <a:solidFill>
                <a:prstClr val="black">
                  <a:hueOff val="0"/>
                  <a:satOff val="0"/>
                  <a:lumOff val="0"/>
                  <a:alphaOff val="0"/>
                </a:prstClr>
              </a:solidFill>
              <a:latin typeface="Aptos" panose="020B0004020202020204" pitchFamily="34" charset="0"/>
              <a:ea typeface="+mn-ea"/>
              <a:cs typeface="+mn-cs"/>
            </a:rPr>
            <a:t> </a:t>
          </a:r>
          <a:r>
            <a:rPr lang="en-US" sz="2200" kern="1200" dirty="0" err="1">
              <a:solidFill>
                <a:prstClr val="black">
                  <a:hueOff val="0"/>
                  <a:satOff val="0"/>
                  <a:lumOff val="0"/>
                  <a:alphaOff val="0"/>
                </a:prstClr>
              </a:solidFill>
              <a:latin typeface="Aptos" panose="020B0004020202020204" pitchFamily="34" charset="0"/>
              <a:ea typeface="+mn-ea"/>
              <a:cs typeface="+mn-cs"/>
            </a:rPr>
            <a:t>Aktivitäten</a:t>
          </a:r>
          <a:r>
            <a:rPr lang="en-US" sz="2200" kern="1200" dirty="0">
              <a:solidFill>
                <a:prstClr val="black">
                  <a:hueOff val="0"/>
                  <a:satOff val="0"/>
                  <a:lumOff val="0"/>
                  <a:alphaOff val="0"/>
                </a:prstClr>
              </a:solidFill>
              <a:latin typeface="Aptos" panose="020B0004020202020204" pitchFamily="34" charset="0"/>
              <a:ea typeface="+mn-ea"/>
              <a:cs typeface="+mn-cs"/>
            </a:rPr>
            <a:t>. </a:t>
          </a:r>
        </a:p>
      </dsp:txBody>
      <dsp:txXfrm>
        <a:off x="0" y="4408717"/>
        <a:ext cx="7164445" cy="991507"/>
      </dsp:txXfrm>
    </dsp:sp>
    <dsp:sp modelId="{FAFD233B-3F65-4AFF-BCB1-C8736775AAC9}">
      <dsp:nvSpPr>
        <dsp:cNvPr id="0" name=""/>
        <dsp:cNvSpPr/>
      </dsp:nvSpPr>
      <dsp:spPr>
        <a:xfrm>
          <a:off x="0" y="5400224"/>
          <a:ext cx="7171449"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52B691-CEF3-4A38-A827-DD35DD468977}">
      <dsp:nvSpPr>
        <dsp:cNvPr id="0" name=""/>
        <dsp:cNvSpPr/>
      </dsp:nvSpPr>
      <dsp:spPr>
        <a:xfrm>
          <a:off x="0" y="5400224"/>
          <a:ext cx="7171449" cy="811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de-DE" sz="2200" kern="1200" dirty="0">
              <a:latin typeface="Aptos" panose="020B0004020202020204" pitchFamily="34" charset="0"/>
            </a:rPr>
            <a:t>Seien Sie vorsichtig mit der Menge an persönlichen Informationen, die Sie auf sozialen Medien und anderen Online-Plattformen weitergeben.</a:t>
          </a:r>
          <a:endParaRPr lang="sk-SK" sz="2200" kern="1200" dirty="0">
            <a:latin typeface="Aptos" panose="020B0004020202020204" pitchFamily="34" charset="0"/>
          </a:endParaRPr>
        </a:p>
        <a:p>
          <a:pPr marL="0" lvl="0" indent="0" algn="l" defTabSz="977900">
            <a:lnSpc>
              <a:spcPct val="90000"/>
            </a:lnSpc>
            <a:spcBef>
              <a:spcPct val="0"/>
            </a:spcBef>
            <a:spcAft>
              <a:spcPct val="35000"/>
            </a:spcAft>
            <a:buNone/>
          </a:pPr>
          <a:endParaRPr lang="en-US" sz="2200" kern="1200" dirty="0"/>
        </a:p>
      </dsp:txBody>
      <dsp:txXfrm>
        <a:off x="0" y="5400224"/>
        <a:ext cx="7171449" cy="8117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613B7-8524-4696-97EB-553388BE4A2E}">
      <dsp:nvSpPr>
        <dsp:cNvPr id="0" name=""/>
        <dsp:cNvSpPr/>
      </dsp:nvSpPr>
      <dsp:spPr>
        <a:xfrm>
          <a:off x="0" y="23391"/>
          <a:ext cx="10662684" cy="127230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0DF1B2-F37F-4977-A83F-C68B1482F247}">
      <dsp:nvSpPr>
        <dsp:cNvPr id="0" name=""/>
        <dsp:cNvSpPr/>
      </dsp:nvSpPr>
      <dsp:spPr>
        <a:xfrm>
          <a:off x="384872" y="289061"/>
          <a:ext cx="700452" cy="699768"/>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001D07-F4F4-4E34-8E58-9617D287011F}">
      <dsp:nvSpPr>
        <dsp:cNvPr id="0" name=""/>
        <dsp:cNvSpPr/>
      </dsp:nvSpPr>
      <dsp:spPr>
        <a:xfrm>
          <a:off x="1470197" y="2792"/>
          <a:ext cx="9016933" cy="1273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784" tIns="134784" rIns="134784" bIns="134784" numCol="1" spcCol="1270" anchor="ctr" anchorCtr="0">
          <a:noAutofit/>
        </a:bodyPr>
        <a:lstStyle/>
        <a:p>
          <a:pPr marL="0" lvl="0" indent="0" algn="l" defTabSz="889000">
            <a:lnSpc>
              <a:spcPct val="100000"/>
            </a:lnSpc>
            <a:spcBef>
              <a:spcPct val="0"/>
            </a:spcBef>
            <a:spcAft>
              <a:spcPct val="35000"/>
            </a:spcAft>
            <a:buNone/>
          </a:pPr>
          <a:r>
            <a:rPr lang="en-US" sz="2000" kern="1200" dirty="0" err="1">
              <a:effectLst/>
              <a:latin typeface="Aptos" panose="020B0004020202020204" pitchFamily="34" charset="0"/>
              <a:ea typeface="Aptos" panose="020B0004020202020204" pitchFamily="34" charset="0"/>
              <a:cs typeface="Arial" panose="020B0604020202020204" pitchFamily="34" charset="0"/>
            </a:rPr>
            <a:t>Soziale</a:t>
          </a:r>
          <a:r>
            <a:rPr lang="en-US" sz="2000" kern="1200" dirty="0">
              <a:effectLst/>
              <a:latin typeface="Aptos" panose="020B0004020202020204" pitchFamily="34" charset="0"/>
              <a:ea typeface="Aptos" panose="020B0004020202020204" pitchFamily="34" charset="0"/>
              <a:cs typeface="Arial" panose="020B0604020202020204" pitchFamily="34" charset="0"/>
            </a:rPr>
            <a:t> </a:t>
          </a:r>
          <a:r>
            <a:rPr lang="en-US" sz="2000" kern="1200" dirty="0" err="1">
              <a:effectLst/>
              <a:latin typeface="Aptos" panose="020B0004020202020204" pitchFamily="34" charset="0"/>
              <a:ea typeface="Aptos" panose="020B0004020202020204" pitchFamily="34" charset="0"/>
              <a:cs typeface="Arial" panose="020B0604020202020204" pitchFamily="34" charset="0"/>
            </a:rPr>
            <a:t>Netzwerke</a:t>
          </a:r>
          <a:r>
            <a:rPr lang="en-US" sz="2000" kern="1200" dirty="0">
              <a:effectLst/>
              <a:latin typeface="Aptos" panose="020B0004020202020204" pitchFamily="34" charset="0"/>
              <a:ea typeface="Aptos" panose="020B0004020202020204" pitchFamily="34" charset="0"/>
              <a:cs typeface="Arial" panose="020B0604020202020204" pitchFamily="34" charset="0"/>
            </a:rPr>
            <a:t> </a:t>
          </a:r>
          <a:r>
            <a:rPr lang="en-US" sz="2000" kern="1200" dirty="0" err="1">
              <a:effectLst/>
              <a:latin typeface="Aptos" panose="020B0004020202020204" pitchFamily="34" charset="0"/>
              <a:ea typeface="Aptos" panose="020B0004020202020204" pitchFamily="34" charset="0"/>
              <a:cs typeface="Arial" panose="020B0604020202020204" pitchFamily="34" charset="0"/>
            </a:rPr>
            <a:t>sind</a:t>
          </a:r>
          <a:r>
            <a:rPr lang="en-US" sz="2000" kern="1200" dirty="0">
              <a:effectLst/>
              <a:latin typeface="Aptos" panose="020B0004020202020204" pitchFamily="34" charset="0"/>
              <a:ea typeface="Aptos" panose="020B0004020202020204" pitchFamily="34" charset="0"/>
              <a:cs typeface="Arial" panose="020B0604020202020204" pitchFamily="34" charset="0"/>
            </a:rPr>
            <a:t> in der </a:t>
          </a:r>
          <a:r>
            <a:rPr lang="en-US" sz="2000" kern="1200" dirty="0" err="1">
              <a:effectLst/>
              <a:latin typeface="Aptos" panose="020B0004020202020204" pitchFamily="34" charset="0"/>
              <a:ea typeface="Aptos" panose="020B0004020202020204" pitchFamily="34" charset="0"/>
              <a:cs typeface="Arial" panose="020B0604020202020204" pitchFamily="34" charset="0"/>
            </a:rPr>
            <a:t>heutigen</a:t>
          </a:r>
          <a:r>
            <a:rPr lang="en-US" sz="2000" kern="1200" dirty="0">
              <a:effectLst/>
              <a:latin typeface="Aptos" panose="020B0004020202020204" pitchFamily="34" charset="0"/>
              <a:ea typeface="Aptos" panose="020B0004020202020204" pitchFamily="34" charset="0"/>
              <a:cs typeface="Arial" panose="020B0604020202020204" pitchFamily="34" charset="0"/>
            </a:rPr>
            <a:t> </a:t>
          </a:r>
          <a:r>
            <a:rPr lang="en-US" sz="2000" kern="1200" dirty="0" err="1">
              <a:effectLst/>
              <a:latin typeface="Aptos" panose="020B0004020202020204" pitchFamily="34" charset="0"/>
              <a:ea typeface="Aptos" panose="020B0004020202020204" pitchFamily="34" charset="0"/>
              <a:cs typeface="Arial" panose="020B0604020202020204" pitchFamily="34" charset="0"/>
            </a:rPr>
            <a:t>digitalen</a:t>
          </a:r>
          <a:r>
            <a:rPr lang="en-US" sz="2000" kern="1200" dirty="0">
              <a:effectLst/>
              <a:latin typeface="Aptos" panose="020B0004020202020204" pitchFamily="34" charset="0"/>
              <a:ea typeface="Aptos" panose="020B0004020202020204" pitchFamily="34" charset="0"/>
              <a:cs typeface="Arial" panose="020B0604020202020204" pitchFamily="34" charset="0"/>
            </a:rPr>
            <a:t> Welt </a:t>
          </a:r>
          <a:r>
            <a:rPr lang="en-US" sz="2000" kern="1200" dirty="0" err="1">
              <a:effectLst/>
              <a:latin typeface="Aptos" panose="020B0004020202020204" pitchFamily="34" charset="0"/>
              <a:ea typeface="Aptos" panose="020B0004020202020204" pitchFamily="34" charset="0"/>
              <a:cs typeface="Arial" panose="020B0604020202020204" pitchFamily="34" charset="0"/>
            </a:rPr>
            <a:t>ein</a:t>
          </a:r>
          <a:r>
            <a:rPr lang="en-US" sz="2000" kern="1200" dirty="0">
              <a:effectLst/>
              <a:latin typeface="Aptos" panose="020B0004020202020204" pitchFamily="34" charset="0"/>
              <a:ea typeface="Aptos" panose="020B0004020202020204" pitchFamily="34" charset="0"/>
              <a:cs typeface="Arial" panose="020B0604020202020204" pitchFamily="34" charset="0"/>
            </a:rPr>
            <a:t> </a:t>
          </a:r>
          <a:r>
            <a:rPr lang="en-US" sz="2000" kern="1200" dirty="0" err="1">
              <a:effectLst/>
              <a:latin typeface="Aptos" panose="020B0004020202020204" pitchFamily="34" charset="0"/>
              <a:ea typeface="Aptos" panose="020B0004020202020204" pitchFamily="34" charset="0"/>
              <a:cs typeface="Arial" panose="020B0604020202020204" pitchFamily="34" charset="0"/>
            </a:rPr>
            <a:t>wesentlicher</a:t>
          </a:r>
          <a:r>
            <a:rPr lang="en-US" sz="2000" kern="1200" dirty="0">
              <a:effectLst/>
              <a:latin typeface="Aptos" panose="020B0004020202020204" pitchFamily="34" charset="0"/>
              <a:ea typeface="Aptos" panose="020B0004020202020204" pitchFamily="34" charset="0"/>
              <a:cs typeface="Arial" panose="020B0604020202020204" pitchFamily="34" charset="0"/>
            </a:rPr>
            <a:t> </a:t>
          </a:r>
          <a:r>
            <a:rPr lang="en-US" sz="2000" kern="1200" dirty="0" err="1">
              <a:effectLst/>
              <a:latin typeface="Aptos" panose="020B0004020202020204" pitchFamily="34" charset="0"/>
              <a:ea typeface="Aptos" panose="020B0004020202020204" pitchFamily="34" charset="0"/>
              <a:cs typeface="Arial" panose="020B0604020202020204" pitchFamily="34" charset="0"/>
            </a:rPr>
            <a:t>Bestandteil</a:t>
          </a:r>
          <a:r>
            <a:rPr lang="en-US" sz="2000" kern="1200" dirty="0">
              <a:effectLst/>
              <a:latin typeface="Aptos" panose="020B0004020202020204" pitchFamily="34" charset="0"/>
              <a:ea typeface="Aptos" panose="020B0004020202020204" pitchFamily="34" charset="0"/>
              <a:cs typeface="Arial" panose="020B0604020202020204" pitchFamily="34" charset="0"/>
            </a:rPr>
            <a:t> </a:t>
          </a:r>
          <a:r>
            <a:rPr lang="en-US" sz="2000" kern="1200" dirty="0" err="1">
              <a:effectLst/>
              <a:latin typeface="Aptos" panose="020B0004020202020204" pitchFamily="34" charset="0"/>
              <a:ea typeface="Aptos" panose="020B0004020202020204" pitchFamily="34" charset="0"/>
              <a:cs typeface="Arial" panose="020B0604020202020204" pitchFamily="34" charset="0"/>
            </a:rPr>
            <a:t>unseres</a:t>
          </a:r>
          <a:r>
            <a:rPr lang="en-US" sz="2000" kern="1200" dirty="0">
              <a:effectLst/>
              <a:latin typeface="Aptos" panose="020B0004020202020204" pitchFamily="34" charset="0"/>
              <a:ea typeface="Aptos" panose="020B0004020202020204" pitchFamily="34" charset="0"/>
              <a:cs typeface="Arial" panose="020B0604020202020204" pitchFamily="34" charset="0"/>
            </a:rPr>
            <a:t> Lebens </a:t>
          </a:r>
          <a:r>
            <a:rPr lang="en-US" sz="2000" kern="1200" dirty="0" err="1">
              <a:effectLst/>
              <a:latin typeface="Aptos" panose="020B0004020202020204" pitchFamily="34" charset="0"/>
              <a:ea typeface="Aptos" panose="020B0004020202020204" pitchFamily="34" charset="0"/>
              <a:cs typeface="Arial" panose="020B0604020202020204" pitchFamily="34" charset="0"/>
            </a:rPr>
            <a:t>geworden</a:t>
          </a:r>
          <a:r>
            <a:rPr lang="en-US" sz="2000" kern="1200" dirty="0">
              <a:effectLst/>
              <a:latin typeface="Aptos" panose="020B0004020202020204" pitchFamily="34" charset="0"/>
              <a:ea typeface="Aptos" panose="020B0004020202020204" pitchFamily="34" charset="0"/>
              <a:cs typeface="Arial" panose="020B0604020202020204" pitchFamily="34" charset="0"/>
            </a:rPr>
            <a:t>. Sie </a:t>
          </a:r>
          <a:r>
            <a:rPr lang="en-US" sz="2000" kern="1200" dirty="0" err="1">
              <a:effectLst/>
              <a:latin typeface="Aptos" panose="020B0004020202020204" pitchFamily="34" charset="0"/>
              <a:ea typeface="Aptos" panose="020B0004020202020204" pitchFamily="34" charset="0"/>
              <a:cs typeface="Arial" panose="020B0604020202020204" pitchFamily="34" charset="0"/>
            </a:rPr>
            <a:t>werden</a:t>
          </a:r>
          <a:r>
            <a:rPr lang="en-US" sz="2000" kern="1200" dirty="0">
              <a:effectLst/>
              <a:latin typeface="Aptos" panose="020B0004020202020204" pitchFamily="34" charset="0"/>
              <a:ea typeface="Aptos" panose="020B0004020202020204" pitchFamily="34" charset="0"/>
              <a:cs typeface="Arial" panose="020B0604020202020204" pitchFamily="34" charset="0"/>
            </a:rPr>
            <a:t> </a:t>
          </a:r>
          <a:r>
            <a:rPr lang="en-US" sz="2000" kern="1200" dirty="0" err="1">
              <a:effectLst/>
              <a:latin typeface="Aptos" panose="020B0004020202020204" pitchFamily="34" charset="0"/>
              <a:ea typeface="Aptos" panose="020B0004020202020204" pitchFamily="34" charset="0"/>
              <a:cs typeface="Arial" panose="020B0604020202020204" pitchFamily="34" charset="0"/>
            </a:rPr>
            <a:t>nicht</a:t>
          </a:r>
          <a:r>
            <a:rPr lang="en-US" sz="2000" kern="1200" dirty="0">
              <a:effectLst/>
              <a:latin typeface="Aptos" panose="020B0004020202020204" pitchFamily="34" charset="0"/>
              <a:ea typeface="Aptos" panose="020B0004020202020204" pitchFamily="34" charset="0"/>
              <a:cs typeface="Arial" panose="020B0604020202020204" pitchFamily="34" charset="0"/>
            </a:rPr>
            <a:t> </a:t>
          </a:r>
          <a:r>
            <a:rPr lang="en-US" sz="2000" kern="1200" dirty="0" err="1">
              <a:effectLst/>
              <a:latin typeface="Aptos" panose="020B0004020202020204" pitchFamily="34" charset="0"/>
              <a:ea typeface="Aptos" panose="020B0004020202020204" pitchFamily="34" charset="0"/>
              <a:cs typeface="Arial" panose="020B0604020202020204" pitchFamily="34" charset="0"/>
            </a:rPr>
            <a:t>mehr</a:t>
          </a:r>
          <a:r>
            <a:rPr lang="en-US" sz="2000" kern="1200" dirty="0">
              <a:effectLst/>
              <a:latin typeface="Aptos" panose="020B0004020202020204" pitchFamily="34" charset="0"/>
              <a:ea typeface="Aptos" panose="020B0004020202020204" pitchFamily="34" charset="0"/>
              <a:cs typeface="Arial" panose="020B0604020202020204" pitchFamily="34" charset="0"/>
            </a:rPr>
            <a:t> </a:t>
          </a:r>
          <a:r>
            <a:rPr lang="en-US" sz="2000" kern="1200" dirty="0" err="1">
              <a:effectLst/>
              <a:latin typeface="Aptos" panose="020B0004020202020204" pitchFamily="34" charset="0"/>
              <a:ea typeface="Aptos" panose="020B0004020202020204" pitchFamily="34" charset="0"/>
              <a:cs typeface="Arial" panose="020B0604020202020204" pitchFamily="34" charset="0"/>
            </a:rPr>
            <a:t>nur</a:t>
          </a:r>
          <a:r>
            <a:rPr lang="en-US" sz="2000" kern="1200" dirty="0">
              <a:effectLst/>
              <a:latin typeface="Aptos" panose="020B0004020202020204" pitchFamily="34" charset="0"/>
              <a:ea typeface="Aptos" panose="020B0004020202020204" pitchFamily="34" charset="0"/>
              <a:cs typeface="Arial" panose="020B0604020202020204" pitchFamily="34" charset="0"/>
            </a:rPr>
            <a:t> für die </a:t>
          </a:r>
          <a:r>
            <a:rPr lang="en-US" sz="2000" kern="1200" dirty="0" err="1">
              <a:effectLst/>
              <a:latin typeface="Aptos" panose="020B0004020202020204" pitchFamily="34" charset="0"/>
              <a:ea typeface="Aptos" panose="020B0004020202020204" pitchFamily="34" charset="0"/>
              <a:cs typeface="Arial" panose="020B0604020202020204" pitchFamily="34" charset="0"/>
            </a:rPr>
            <a:t>Kommunikation</a:t>
          </a:r>
          <a:r>
            <a:rPr lang="en-US" sz="2000" kern="1200" dirty="0">
              <a:effectLst/>
              <a:latin typeface="Aptos" panose="020B0004020202020204" pitchFamily="34" charset="0"/>
              <a:ea typeface="Aptos" panose="020B0004020202020204" pitchFamily="34" charset="0"/>
              <a:cs typeface="Arial" panose="020B0604020202020204" pitchFamily="34" charset="0"/>
            </a:rPr>
            <a:t> </a:t>
          </a:r>
          <a:r>
            <a:rPr lang="en-US" sz="2000" kern="1200" dirty="0" err="1">
              <a:effectLst/>
              <a:latin typeface="Aptos" panose="020B0004020202020204" pitchFamily="34" charset="0"/>
              <a:ea typeface="Aptos" panose="020B0004020202020204" pitchFamily="34" charset="0"/>
              <a:cs typeface="Arial" panose="020B0604020202020204" pitchFamily="34" charset="0"/>
            </a:rPr>
            <a:t>mit</a:t>
          </a:r>
          <a:r>
            <a:rPr lang="en-US" sz="2000" kern="1200" dirty="0">
              <a:effectLst/>
              <a:latin typeface="Aptos" panose="020B0004020202020204" pitchFamily="34" charset="0"/>
              <a:ea typeface="Aptos" panose="020B0004020202020204" pitchFamily="34" charset="0"/>
              <a:cs typeface="Arial" panose="020B0604020202020204" pitchFamily="34" charset="0"/>
            </a:rPr>
            <a:t> </a:t>
          </a:r>
          <a:r>
            <a:rPr lang="en-US" sz="2000" kern="1200" dirty="0" err="1">
              <a:effectLst/>
              <a:latin typeface="Aptos" panose="020B0004020202020204" pitchFamily="34" charset="0"/>
              <a:ea typeface="Aptos" panose="020B0004020202020204" pitchFamily="34" charset="0"/>
              <a:cs typeface="Arial" panose="020B0604020202020204" pitchFamily="34" charset="0"/>
            </a:rPr>
            <a:t>Freunden</a:t>
          </a:r>
          <a:r>
            <a:rPr lang="en-US" sz="2000" kern="1200" dirty="0">
              <a:effectLst/>
              <a:latin typeface="Aptos" panose="020B0004020202020204" pitchFamily="34" charset="0"/>
              <a:ea typeface="Aptos" panose="020B0004020202020204" pitchFamily="34" charset="0"/>
              <a:cs typeface="Arial" panose="020B0604020202020204" pitchFamily="34" charset="0"/>
            </a:rPr>
            <a:t> </a:t>
          </a:r>
          <a:r>
            <a:rPr lang="en-US" sz="2000" kern="1200" dirty="0" err="1">
              <a:effectLst/>
              <a:latin typeface="Aptos" panose="020B0004020202020204" pitchFamily="34" charset="0"/>
              <a:ea typeface="Aptos" panose="020B0004020202020204" pitchFamily="34" charset="0"/>
              <a:cs typeface="Arial" panose="020B0604020202020204" pitchFamily="34" charset="0"/>
            </a:rPr>
            <a:t>genutzt</a:t>
          </a:r>
          <a:r>
            <a:rPr lang="en-US" sz="2000" kern="1200" dirty="0">
              <a:effectLst/>
              <a:latin typeface="Aptos" panose="020B0004020202020204" pitchFamily="34" charset="0"/>
              <a:ea typeface="Aptos" panose="020B0004020202020204" pitchFamily="34" charset="0"/>
              <a:cs typeface="Arial" panose="020B0604020202020204" pitchFamily="34" charset="0"/>
            </a:rPr>
            <a:t>, </a:t>
          </a:r>
          <a:r>
            <a:rPr lang="en-US" sz="2000" kern="1200" dirty="0" err="1">
              <a:effectLst/>
              <a:latin typeface="Aptos" panose="020B0004020202020204" pitchFamily="34" charset="0"/>
              <a:ea typeface="Aptos" panose="020B0004020202020204" pitchFamily="34" charset="0"/>
              <a:cs typeface="Arial" panose="020B0604020202020204" pitchFamily="34" charset="0"/>
            </a:rPr>
            <a:t>sondern</a:t>
          </a:r>
          <a:r>
            <a:rPr lang="en-US" sz="2000" kern="1200" dirty="0">
              <a:effectLst/>
              <a:latin typeface="Aptos" panose="020B0004020202020204" pitchFamily="34" charset="0"/>
              <a:ea typeface="Aptos" panose="020B0004020202020204" pitchFamily="34" charset="0"/>
              <a:cs typeface="Arial" panose="020B0604020202020204" pitchFamily="34" charset="0"/>
            </a:rPr>
            <a:t> </a:t>
          </a:r>
          <a:r>
            <a:rPr lang="en-US" sz="2000" kern="1200" dirty="0" err="1">
              <a:effectLst/>
              <a:latin typeface="Aptos" panose="020B0004020202020204" pitchFamily="34" charset="0"/>
              <a:ea typeface="Aptos" panose="020B0004020202020204" pitchFamily="34" charset="0"/>
              <a:cs typeface="Arial" panose="020B0604020202020204" pitchFamily="34" charset="0"/>
            </a:rPr>
            <a:t>einige</a:t>
          </a:r>
          <a:r>
            <a:rPr lang="en-US" sz="2000" kern="1200" dirty="0">
              <a:effectLst/>
              <a:latin typeface="Aptos" panose="020B0004020202020204" pitchFamily="34" charset="0"/>
              <a:ea typeface="Aptos" panose="020B0004020202020204" pitchFamily="34" charset="0"/>
              <a:cs typeface="Arial" panose="020B0604020202020204" pitchFamily="34" charset="0"/>
            </a:rPr>
            <a:t> </a:t>
          </a:r>
          <a:r>
            <a:rPr lang="en-US" sz="2000" kern="1200" dirty="0" err="1">
              <a:effectLst/>
              <a:latin typeface="Aptos" panose="020B0004020202020204" pitchFamily="34" charset="0"/>
              <a:ea typeface="Aptos" panose="020B0004020202020204" pitchFamily="34" charset="0"/>
              <a:cs typeface="Arial" panose="020B0604020202020204" pitchFamily="34" charset="0"/>
            </a:rPr>
            <a:t>aktuelle</a:t>
          </a:r>
          <a:r>
            <a:rPr lang="en-US" sz="2000" kern="1200" dirty="0">
              <a:effectLst/>
              <a:latin typeface="Aptos" panose="020B0004020202020204" pitchFamily="34" charset="0"/>
              <a:ea typeface="Aptos" panose="020B0004020202020204" pitchFamily="34" charset="0"/>
              <a:cs typeface="Arial" panose="020B0604020202020204" pitchFamily="34" charset="0"/>
            </a:rPr>
            <a:t> </a:t>
          </a:r>
          <a:r>
            <a:rPr lang="en-US" sz="2000" kern="1200" dirty="0" err="1">
              <a:effectLst/>
              <a:latin typeface="Aptos" panose="020B0004020202020204" pitchFamily="34" charset="0"/>
              <a:ea typeface="Aptos" panose="020B0004020202020204" pitchFamily="34" charset="0"/>
              <a:cs typeface="Arial" panose="020B0604020202020204" pitchFamily="34" charset="0"/>
            </a:rPr>
            <a:t>Informationen</a:t>
          </a:r>
          <a:r>
            <a:rPr lang="en-US" sz="2000" kern="1200" dirty="0">
              <a:effectLst/>
              <a:latin typeface="Aptos" panose="020B0004020202020204" pitchFamily="34" charset="0"/>
              <a:ea typeface="Aptos" panose="020B0004020202020204" pitchFamily="34" charset="0"/>
              <a:cs typeface="Arial" panose="020B0604020202020204" pitchFamily="34" charset="0"/>
            </a:rPr>
            <a:t> </a:t>
          </a:r>
          <a:r>
            <a:rPr lang="en-US" sz="2000" kern="1200" dirty="0" err="1">
              <a:effectLst/>
              <a:latin typeface="Aptos" panose="020B0004020202020204" pitchFamily="34" charset="0"/>
              <a:ea typeface="Aptos" panose="020B0004020202020204" pitchFamily="34" charset="0"/>
              <a:cs typeface="Arial" panose="020B0604020202020204" pitchFamily="34" charset="0"/>
            </a:rPr>
            <a:t>sind</a:t>
          </a:r>
          <a:r>
            <a:rPr lang="en-US" sz="2000" kern="1200" dirty="0">
              <a:effectLst/>
              <a:latin typeface="Aptos" panose="020B0004020202020204" pitchFamily="34" charset="0"/>
              <a:ea typeface="Aptos" panose="020B0004020202020204" pitchFamily="34" charset="0"/>
              <a:cs typeface="Arial" panose="020B0604020202020204" pitchFamily="34" charset="0"/>
            </a:rPr>
            <a:t> </a:t>
          </a:r>
          <a:r>
            <a:rPr lang="en-US" sz="2000" kern="1200" dirty="0" err="1">
              <a:effectLst/>
              <a:latin typeface="Aptos" panose="020B0004020202020204" pitchFamily="34" charset="0"/>
              <a:ea typeface="Aptos" panose="020B0004020202020204" pitchFamily="34" charset="0"/>
              <a:cs typeface="Arial" panose="020B0604020202020204" pitchFamily="34" charset="0"/>
            </a:rPr>
            <a:t>nur</a:t>
          </a:r>
          <a:r>
            <a:rPr lang="en-US" sz="2000" kern="1200" dirty="0">
              <a:effectLst/>
              <a:latin typeface="Aptos" panose="020B0004020202020204" pitchFamily="34" charset="0"/>
              <a:ea typeface="Aptos" panose="020B0004020202020204" pitchFamily="34" charset="0"/>
              <a:cs typeface="Arial" panose="020B0604020202020204" pitchFamily="34" charset="0"/>
            </a:rPr>
            <a:t> in </a:t>
          </a:r>
          <a:r>
            <a:rPr lang="en-US" sz="2000" kern="1200" dirty="0" err="1">
              <a:effectLst/>
              <a:latin typeface="Aptos" panose="020B0004020202020204" pitchFamily="34" charset="0"/>
              <a:ea typeface="Aptos" panose="020B0004020202020204" pitchFamily="34" charset="0"/>
              <a:cs typeface="Arial" panose="020B0604020202020204" pitchFamily="34" charset="0"/>
            </a:rPr>
            <a:t>sozialen</a:t>
          </a:r>
          <a:r>
            <a:rPr lang="en-US" sz="2000" kern="1200" dirty="0">
              <a:effectLst/>
              <a:latin typeface="Aptos" panose="020B0004020202020204" pitchFamily="34" charset="0"/>
              <a:ea typeface="Aptos" panose="020B0004020202020204" pitchFamily="34" charset="0"/>
              <a:cs typeface="Arial" panose="020B0604020202020204" pitchFamily="34" charset="0"/>
            </a:rPr>
            <a:t> </a:t>
          </a:r>
          <a:r>
            <a:rPr lang="en-US" sz="2000" kern="1200" dirty="0" err="1">
              <a:effectLst/>
              <a:latin typeface="Aptos" panose="020B0004020202020204" pitchFamily="34" charset="0"/>
              <a:ea typeface="Aptos" panose="020B0004020202020204" pitchFamily="34" charset="0"/>
              <a:cs typeface="Arial" panose="020B0604020202020204" pitchFamily="34" charset="0"/>
            </a:rPr>
            <a:t>Netzwerken</a:t>
          </a:r>
          <a:r>
            <a:rPr lang="en-US" sz="2000" kern="1200" dirty="0">
              <a:effectLst/>
              <a:latin typeface="Aptos" panose="020B0004020202020204" pitchFamily="34" charset="0"/>
              <a:ea typeface="Aptos" panose="020B0004020202020204" pitchFamily="34" charset="0"/>
              <a:cs typeface="Arial" panose="020B0604020202020204" pitchFamily="34" charset="0"/>
            </a:rPr>
            <a:t> </a:t>
          </a:r>
          <a:r>
            <a:rPr lang="en-US" sz="2000" kern="1200" dirty="0" err="1">
              <a:effectLst/>
              <a:latin typeface="Aptos" panose="020B0004020202020204" pitchFamily="34" charset="0"/>
              <a:ea typeface="Aptos" panose="020B0004020202020204" pitchFamily="34" charset="0"/>
              <a:cs typeface="Arial" panose="020B0604020202020204" pitchFamily="34" charset="0"/>
            </a:rPr>
            <a:t>zu</a:t>
          </a:r>
          <a:r>
            <a:rPr lang="en-US" sz="2000" kern="1200" dirty="0">
              <a:effectLst/>
              <a:latin typeface="Aptos" panose="020B0004020202020204" pitchFamily="34" charset="0"/>
              <a:ea typeface="Aptos" panose="020B0004020202020204" pitchFamily="34" charset="0"/>
              <a:cs typeface="Arial" panose="020B0604020202020204" pitchFamily="34" charset="0"/>
            </a:rPr>
            <a:t> </a:t>
          </a:r>
          <a:r>
            <a:rPr lang="en-US" sz="2000" kern="1200" dirty="0" err="1">
              <a:effectLst/>
              <a:latin typeface="Aptos" panose="020B0004020202020204" pitchFamily="34" charset="0"/>
              <a:ea typeface="Aptos" panose="020B0004020202020204" pitchFamily="34" charset="0"/>
              <a:cs typeface="Arial" panose="020B0604020202020204" pitchFamily="34" charset="0"/>
            </a:rPr>
            <a:t>finden</a:t>
          </a:r>
          <a:r>
            <a:rPr lang="en-US" sz="2000" kern="1200" dirty="0">
              <a:effectLst/>
              <a:latin typeface="Aptos" panose="020B0004020202020204" pitchFamily="34" charset="0"/>
              <a:ea typeface="Aptos" panose="020B0004020202020204" pitchFamily="34" charset="0"/>
              <a:cs typeface="Arial" panose="020B0604020202020204" pitchFamily="34" charset="0"/>
            </a:rPr>
            <a:t>.</a:t>
          </a:r>
          <a:endParaRPr lang="en-US" sz="2000" kern="1200" dirty="0">
            <a:latin typeface="Aptos" panose="020B0004020202020204" pitchFamily="34" charset="0"/>
          </a:endParaRPr>
        </a:p>
      </dsp:txBody>
      <dsp:txXfrm>
        <a:off x="1470197" y="2792"/>
        <a:ext cx="9016933" cy="1273549"/>
      </dsp:txXfrm>
    </dsp:sp>
    <dsp:sp modelId="{C4E9ED3C-7BA5-44DA-B485-7992C21B656E}">
      <dsp:nvSpPr>
        <dsp:cNvPr id="0" name=""/>
        <dsp:cNvSpPr/>
      </dsp:nvSpPr>
      <dsp:spPr>
        <a:xfrm>
          <a:off x="0" y="1537583"/>
          <a:ext cx="10662684" cy="127230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34206F-EB45-4DC3-8F16-DE3603D6F2D8}">
      <dsp:nvSpPr>
        <dsp:cNvPr id="0" name=""/>
        <dsp:cNvSpPr/>
      </dsp:nvSpPr>
      <dsp:spPr>
        <a:xfrm>
          <a:off x="384872" y="1823852"/>
          <a:ext cx="700452" cy="699768"/>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256FB3-E2D8-4979-A2CD-862D1E70B6BE}">
      <dsp:nvSpPr>
        <dsp:cNvPr id="0" name=""/>
        <dsp:cNvSpPr/>
      </dsp:nvSpPr>
      <dsp:spPr>
        <a:xfrm>
          <a:off x="1470197" y="1537583"/>
          <a:ext cx="9016933" cy="1273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784" tIns="134784" rIns="134784" bIns="134784" numCol="1" spcCol="1270" anchor="ctr" anchorCtr="0">
          <a:noAutofit/>
        </a:bodyPr>
        <a:lstStyle/>
        <a:p>
          <a:pPr marL="0" lvl="0" indent="0" algn="l" defTabSz="889000">
            <a:lnSpc>
              <a:spcPct val="100000"/>
            </a:lnSpc>
            <a:spcBef>
              <a:spcPct val="0"/>
            </a:spcBef>
            <a:spcAft>
              <a:spcPct val="35000"/>
            </a:spcAft>
            <a:buNone/>
          </a:pPr>
          <a:r>
            <a:rPr lang="en-GB" sz="2000" kern="1200">
              <a:effectLst/>
              <a:latin typeface="Aptos" panose="020B0004020202020204" pitchFamily="34" charset="0"/>
              <a:ea typeface="Aptos" panose="020B0004020202020204" pitchFamily="34" charset="0"/>
              <a:cs typeface="Times New Roman" panose="02020603050405020304" pitchFamily="18" charset="0"/>
            </a:rPr>
            <a:t>Die Teilnehmer eines sozialen Netzwerks tauschen oft eine Vielzahl von Informationen und Inhalten aus, darunter Fotos, Videos, Soundclips, Dokumente, Nachrichten, Marketingmaterial oder Links zu anderen Ressourcen.</a:t>
          </a:r>
          <a:endParaRPr lang="en-US" sz="2000" kern="1200" dirty="0">
            <a:solidFill>
              <a:schemeClr val="tx1"/>
            </a:solidFill>
            <a:latin typeface="Aptos" panose="020B0004020202020204" pitchFamily="34" charset="0"/>
          </a:endParaRPr>
        </a:p>
      </dsp:txBody>
      <dsp:txXfrm>
        <a:off x="1470197" y="1537583"/>
        <a:ext cx="9016933" cy="1273549"/>
      </dsp:txXfrm>
    </dsp:sp>
    <dsp:sp modelId="{B8A1163D-9A50-4338-9F8F-9A51F2B46039}">
      <dsp:nvSpPr>
        <dsp:cNvPr id="0" name=""/>
        <dsp:cNvSpPr/>
      </dsp:nvSpPr>
      <dsp:spPr>
        <a:xfrm>
          <a:off x="0" y="3072373"/>
          <a:ext cx="10662684" cy="127230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69FA4C-1F5A-4CE4-B8BC-E9162F1F53F7}">
      <dsp:nvSpPr>
        <dsp:cNvPr id="0" name=""/>
        <dsp:cNvSpPr/>
      </dsp:nvSpPr>
      <dsp:spPr>
        <a:xfrm>
          <a:off x="384872" y="3358642"/>
          <a:ext cx="700452" cy="699768"/>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4CF20A-982C-4690-9AB8-5C3691725EF7}">
      <dsp:nvSpPr>
        <dsp:cNvPr id="0" name=""/>
        <dsp:cNvSpPr/>
      </dsp:nvSpPr>
      <dsp:spPr>
        <a:xfrm>
          <a:off x="1470197" y="3072373"/>
          <a:ext cx="9016933" cy="1273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784" tIns="134784" rIns="134784" bIns="134784" numCol="1" spcCol="1270" anchor="ctr" anchorCtr="0">
          <a:noAutofit/>
        </a:bodyPr>
        <a:lstStyle/>
        <a:p>
          <a:pPr marL="0" lvl="0" indent="0" algn="l" defTabSz="889000">
            <a:lnSpc>
              <a:spcPct val="100000"/>
            </a:lnSpc>
            <a:spcBef>
              <a:spcPct val="0"/>
            </a:spcBef>
            <a:spcAft>
              <a:spcPct val="35000"/>
            </a:spcAft>
            <a:buNone/>
          </a:pPr>
          <a:r>
            <a:rPr lang="en-US" sz="2000" kern="1200" dirty="0">
              <a:effectLst/>
              <a:latin typeface="Aptos" panose="020B0004020202020204" pitchFamily="34" charset="0"/>
              <a:ea typeface="Aptos" panose="020B0004020202020204" pitchFamily="34" charset="0"/>
              <a:cs typeface="Times New Roman" panose="02020603050405020304" pitchFamily="18" charset="0"/>
            </a:rPr>
            <a:t>Die </a:t>
          </a:r>
          <a:r>
            <a:rPr lang="en-US" sz="2000" kern="1200" dirty="0" err="1">
              <a:effectLst/>
              <a:latin typeface="Aptos" panose="020B0004020202020204" pitchFamily="34" charset="0"/>
              <a:ea typeface="Aptos" panose="020B0004020202020204" pitchFamily="34" charset="0"/>
              <a:cs typeface="Times New Roman" panose="02020603050405020304" pitchFamily="18" charset="0"/>
            </a:rPr>
            <a:t>Sicherheit</a:t>
          </a:r>
          <a:r>
            <a:rPr lang="en-US" sz="2000" kern="1200" dirty="0">
              <a:effectLst/>
              <a:latin typeface="Aptos" panose="020B0004020202020204" pitchFamily="34" charset="0"/>
              <a:ea typeface="Aptos" panose="020B0004020202020204" pitchFamily="34" charset="0"/>
              <a:cs typeface="Times New Roman" panose="02020603050405020304" pitchFamily="18" charset="0"/>
            </a:rPr>
            <a:t> </a:t>
          </a:r>
          <a:r>
            <a:rPr lang="en-US" sz="2000" kern="1200" dirty="0" err="1">
              <a:effectLst/>
              <a:latin typeface="Aptos" panose="020B0004020202020204" pitchFamily="34" charset="0"/>
              <a:ea typeface="Aptos" panose="020B0004020202020204" pitchFamily="34" charset="0"/>
              <a:cs typeface="Times New Roman" panose="02020603050405020304" pitchFamily="18" charset="0"/>
            </a:rPr>
            <a:t>sozialer</a:t>
          </a:r>
          <a:r>
            <a:rPr lang="en-US" sz="2000" kern="1200" dirty="0">
              <a:effectLst/>
              <a:latin typeface="Aptos" panose="020B0004020202020204" pitchFamily="34" charset="0"/>
              <a:ea typeface="Aptos" panose="020B0004020202020204" pitchFamily="34" charset="0"/>
              <a:cs typeface="Times New Roman" panose="02020603050405020304" pitchFamily="18" charset="0"/>
            </a:rPr>
            <a:t> </a:t>
          </a:r>
          <a:r>
            <a:rPr lang="en-US" sz="2000" kern="1200" dirty="0" err="1">
              <a:effectLst/>
              <a:latin typeface="Aptos" panose="020B0004020202020204" pitchFamily="34" charset="0"/>
              <a:ea typeface="Aptos" panose="020B0004020202020204" pitchFamily="34" charset="0"/>
              <a:cs typeface="Times New Roman" panose="02020603050405020304" pitchFamily="18" charset="0"/>
            </a:rPr>
            <a:t>Medien</a:t>
          </a:r>
          <a:r>
            <a:rPr lang="en-US" sz="2000" kern="1200" dirty="0">
              <a:effectLst/>
              <a:latin typeface="Aptos" panose="020B0004020202020204" pitchFamily="34" charset="0"/>
              <a:ea typeface="Aptos" panose="020B0004020202020204" pitchFamily="34" charset="0"/>
              <a:cs typeface="Times New Roman" panose="02020603050405020304" pitchFamily="18" charset="0"/>
            </a:rPr>
            <a:t> </a:t>
          </a:r>
          <a:r>
            <a:rPr lang="en-US" sz="2000" kern="1200" dirty="0" err="1">
              <a:effectLst/>
              <a:latin typeface="Aptos" panose="020B0004020202020204" pitchFamily="34" charset="0"/>
              <a:ea typeface="Aptos" panose="020B0004020202020204" pitchFamily="34" charset="0"/>
              <a:cs typeface="Times New Roman" panose="02020603050405020304" pitchFamily="18" charset="0"/>
            </a:rPr>
            <a:t>umfasst</a:t>
          </a:r>
          <a:r>
            <a:rPr lang="en-US" sz="2000" kern="1200" dirty="0">
              <a:effectLst/>
              <a:latin typeface="Aptos" panose="020B0004020202020204" pitchFamily="34" charset="0"/>
              <a:ea typeface="Aptos" panose="020B0004020202020204" pitchFamily="34" charset="0"/>
              <a:cs typeface="Times New Roman" panose="02020603050405020304" pitchFamily="18" charset="0"/>
            </a:rPr>
            <a:t> die </a:t>
          </a:r>
          <a:r>
            <a:rPr lang="en-US" sz="2000" kern="1200" dirty="0" err="1">
              <a:effectLst/>
              <a:latin typeface="Aptos" panose="020B0004020202020204" pitchFamily="34" charset="0"/>
              <a:ea typeface="Aptos" panose="020B0004020202020204" pitchFamily="34" charset="0"/>
              <a:cs typeface="Times New Roman" panose="02020603050405020304" pitchFamily="18" charset="0"/>
            </a:rPr>
            <a:t>Praktiken</a:t>
          </a:r>
          <a:r>
            <a:rPr lang="en-US" sz="2000" kern="1200" dirty="0">
              <a:effectLst/>
              <a:latin typeface="Aptos" panose="020B0004020202020204" pitchFamily="34" charset="0"/>
              <a:ea typeface="Aptos" panose="020B0004020202020204" pitchFamily="34" charset="0"/>
              <a:cs typeface="Times New Roman" panose="02020603050405020304" pitchFamily="18" charset="0"/>
            </a:rPr>
            <a:t>, die </a:t>
          </a:r>
          <a:r>
            <a:rPr lang="en-US" sz="2000" kern="1200" dirty="0" err="1">
              <a:effectLst/>
              <a:latin typeface="Aptos" panose="020B0004020202020204" pitchFamily="34" charset="0"/>
              <a:ea typeface="Aptos" panose="020B0004020202020204" pitchFamily="34" charset="0"/>
              <a:cs typeface="Times New Roman" panose="02020603050405020304" pitchFamily="18" charset="0"/>
            </a:rPr>
            <a:t>Einzelpersonen</a:t>
          </a:r>
          <a:r>
            <a:rPr lang="en-US" sz="2000" kern="1200" dirty="0">
              <a:effectLst/>
              <a:latin typeface="Aptos" panose="020B0004020202020204" pitchFamily="34" charset="0"/>
              <a:ea typeface="Aptos" panose="020B0004020202020204" pitchFamily="34" charset="0"/>
              <a:cs typeface="Times New Roman" panose="02020603050405020304" pitchFamily="18" charset="0"/>
            </a:rPr>
            <a:t> </a:t>
          </a:r>
          <a:r>
            <a:rPr lang="en-US" sz="2000" kern="1200" dirty="0" err="1">
              <a:effectLst/>
              <a:latin typeface="Aptos" panose="020B0004020202020204" pitchFamily="34" charset="0"/>
              <a:ea typeface="Aptos" panose="020B0004020202020204" pitchFamily="34" charset="0"/>
              <a:cs typeface="Times New Roman" panose="02020603050405020304" pitchFamily="18" charset="0"/>
            </a:rPr>
            <a:t>anwenden</a:t>
          </a:r>
          <a:r>
            <a:rPr lang="en-US" sz="2000" kern="1200" dirty="0">
              <a:effectLst/>
              <a:latin typeface="Aptos" panose="020B0004020202020204" pitchFamily="34" charset="0"/>
              <a:ea typeface="Aptos" panose="020B0004020202020204" pitchFamily="34" charset="0"/>
              <a:cs typeface="Times New Roman" panose="02020603050405020304" pitchFamily="18" charset="0"/>
            </a:rPr>
            <a:t>, um die </a:t>
          </a:r>
          <a:r>
            <a:rPr lang="en-US" sz="2000" kern="1200" dirty="0" err="1">
              <a:effectLst/>
              <a:latin typeface="Aptos" panose="020B0004020202020204" pitchFamily="34" charset="0"/>
              <a:ea typeface="Aptos" panose="020B0004020202020204" pitchFamily="34" charset="0"/>
              <a:cs typeface="Times New Roman" panose="02020603050405020304" pitchFamily="18" charset="0"/>
            </a:rPr>
            <a:t>Privatsphäre</a:t>
          </a:r>
          <a:r>
            <a:rPr lang="en-US" sz="2000" kern="1200" dirty="0">
              <a:effectLst/>
              <a:latin typeface="Aptos" panose="020B0004020202020204" pitchFamily="34" charset="0"/>
              <a:ea typeface="Aptos" panose="020B0004020202020204" pitchFamily="34" charset="0"/>
              <a:cs typeface="Times New Roman" panose="02020603050405020304" pitchFamily="18" charset="0"/>
            </a:rPr>
            <a:t> (</a:t>
          </a:r>
          <a:r>
            <a:rPr lang="en-US" sz="2000" kern="1200" dirty="0" err="1">
              <a:effectLst/>
              <a:latin typeface="Aptos" panose="020B0004020202020204" pitchFamily="34" charset="0"/>
              <a:ea typeface="Aptos" panose="020B0004020202020204" pitchFamily="34" charset="0"/>
              <a:cs typeface="Times New Roman" panose="02020603050405020304" pitchFamily="18" charset="0"/>
            </a:rPr>
            <a:t>Diskretion</a:t>
          </a:r>
          <a:r>
            <a:rPr lang="en-US" sz="2000" kern="1200" dirty="0">
              <a:effectLst/>
              <a:latin typeface="Aptos" panose="020B0004020202020204" pitchFamily="34" charset="0"/>
              <a:ea typeface="Aptos" panose="020B0004020202020204" pitchFamily="34" charset="0"/>
              <a:cs typeface="Times New Roman" panose="02020603050405020304" pitchFamily="18" charset="0"/>
            </a:rPr>
            <a:t>, </a:t>
          </a:r>
          <a:r>
            <a:rPr lang="en-US" sz="2000" kern="1200" dirty="0" err="1">
              <a:effectLst/>
              <a:latin typeface="Aptos" panose="020B0004020202020204" pitchFamily="34" charset="0"/>
              <a:ea typeface="Aptos" panose="020B0004020202020204" pitchFamily="34" charset="0"/>
              <a:cs typeface="Times New Roman" panose="02020603050405020304" pitchFamily="18" charset="0"/>
            </a:rPr>
            <a:t>Vertraulichkeit</a:t>
          </a:r>
          <a:r>
            <a:rPr lang="en-US" sz="2000" kern="1200" dirty="0">
              <a:effectLst/>
              <a:latin typeface="Aptos" panose="020B0004020202020204" pitchFamily="34" charset="0"/>
              <a:ea typeface="Aptos" panose="020B0004020202020204" pitchFamily="34" charset="0"/>
              <a:cs typeface="Times New Roman" panose="02020603050405020304" pitchFamily="18" charset="0"/>
            </a:rPr>
            <a:t>) und die auf </a:t>
          </a:r>
          <a:r>
            <a:rPr lang="en-US" sz="2000" kern="1200" dirty="0" err="1">
              <a:effectLst/>
              <a:latin typeface="Aptos" panose="020B0004020202020204" pitchFamily="34" charset="0"/>
              <a:ea typeface="Aptos" panose="020B0004020202020204" pitchFamily="34" charset="0"/>
              <a:cs typeface="Times New Roman" panose="02020603050405020304" pitchFamily="18" charset="0"/>
            </a:rPr>
            <a:t>Konten</a:t>
          </a:r>
          <a:r>
            <a:rPr lang="en-US" sz="2000" kern="1200" dirty="0">
              <a:effectLst/>
              <a:latin typeface="Aptos" panose="020B0004020202020204" pitchFamily="34" charset="0"/>
              <a:ea typeface="Aptos" panose="020B0004020202020204" pitchFamily="34" charset="0"/>
              <a:cs typeface="Times New Roman" panose="02020603050405020304" pitchFamily="18" charset="0"/>
            </a:rPr>
            <a:t> in </a:t>
          </a:r>
          <a:r>
            <a:rPr lang="en-US" sz="2000" kern="1200" dirty="0" err="1">
              <a:effectLst/>
              <a:latin typeface="Aptos" panose="020B0004020202020204" pitchFamily="34" charset="0"/>
              <a:ea typeface="Aptos" panose="020B0004020202020204" pitchFamily="34" charset="0"/>
              <a:cs typeface="Times New Roman" panose="02020603050405020304" pitchFamily="18" charset="0"/>
            </a:rPr>
            <a:t>sozialen</a:t>
          </a:r>
          <a:r>
            <a:rPr lang="en-US" sz="2000" kern="1200" dirty="0">
              <a:effectLst/>
              <a:latin typeface="Aptos" panose="020B0004020202020204" pitchFamily="34" charset="0"/>
              <a:ea typeface="Aptos" panose="020B0004020202020204" pitchFamily="34" charset="0"/>
              <a:cs typeface="Times New Roman" panose="02020603050405020304" pitchFamily="18" charset="0"/>
            </a:rPr>
            <a:t> </a:t>
          </a:r>
          <a:r>
            <a:rPr lang="en-US" sz="2000" kern="1200" dirty="0" err="1">
              <a:effectLst/>
              <a:latin typeface="Aptos" panose="020B0004020202020204" pitchFamily="34" charset="0"/>
              <a:ea typeface="Aptos" panose="020B0004020202020204" pitchFamily="34" charset="0"/>
              <a:cs typeface="Times New Roman" panose="02020603050405020304" pitchFamily="18" charset="0"/>
            </a:rPr>
            <a:t>Medien</a:t>
          </a:r>
          <a:r>
            <a:rPr lang="en-US" sz="2000" kern="1200" dirty="0">
              <a:effectLst/>
              <a:latin typeface="Aptos" panose="020B0004020202020204" pitchFamily="34" charset="0"/>
              <a:ea typeface="Aptos" panose="020B0004020202020204" pitchFamily="34" charset="0"/>
              <a:cs typeface="Times New Roman" panose="02020603050405020304" pitchFamily="18" charset="0"/>
            </a:rPr>
            <a:t> </a:t>
          </a:r>
          <a:r>
            <a:rPr lang="en-US" sz="2000" kern="1200" dirty="0" err="1">
              <a:effectLst/>
              <a:latin typeface="Aptos" panose="020B0004020202020204" pitchFamily="34" charset="0"/>
              <a:ea typeface="Aptos" panose="020B0004020202020204" pitchFamily="34" charset="0"/>
              <a:cs typeface="Times New Roman" panose="02020603050405020304" pitchFamily="18" charset="0"/>
            </a:rPr>
            <a:t>veröffentlichten</a:t>
          </a:r>
          <a:r>
            <a:rPr lang="en-US" sz="2000" kern="1200" dirty="0">
              <a:effectLst/>
              <a:latin typeface="Aptos" panose="020B0004020202020204" pitchFamily="34" charset="0"/>
              <a:ea typeface="Aptos" panose="020B0004020202020204" pitchFamily="34" charset="0"/>
              <a:cs typeface="Times New Roman" panose="02020603050405020304" pitchFamily="18" charset="0"/>
            </a:rPr>
            <a:t> </a:t>
          </a:r>
          <a:r>
            <a:rPr lang="en-US" sz="2000" kern="1200" dirty="0" err="1">
              <a:effectLst/>
              <a:latin typeface="Aptos" panose="020B0004020202020204" pitchFamily="34" charset="0"/>
              <a:ea typeface="Aptos" panose="020B0004020202020204" pitchFamily="34" charset="0"/>
              <a:cs typeface="Times New Roman" panose="02020603050405020304" pitchFamily="18" charset="0"/>
            </a:rPr>
            <a:t>Informationen</a:t>
          </a:r>
          <a:r>
            <a:rPr lang="en-US" sz="2000" kern="1200" dirty="0">
              <a:effectLst/>
              <a:latin typeface="Aptos" panose="020B0004020202020204" pitchFamily="34" charset="0"/>
              <a:ea typeface="Aptos" panose="020B0004020202020204" pitchFamily="34" charset="0"/>
              <a:cs typeface="Times New Roman" panose="02020603050405020304" pitchFamily="18" charset="0"/>
            </a:rPr>
            <a:t> </a:t>
          </a:r>
          <a:r>
            <a:rPr lang="en-US" sz="2000" kern="1200" dirty="0" err="1">
              <a:effectLst/>
              <a:latin typeface="Aptos" panose="020B0004020202020204" pitchFamily="34" charset="0"/>
              <a:ea typeface="Aptos" panose="020B0004020202020204" pitchFamily="34" charset="0"/>
              <a:cs typeface="Times New Roman" panose="02020603050405020304" pitchFamily="18" charset="0"/>
            </a:rPr>
            <a:t>zu</a:t>
          </a:r>
          <a:r>
            <a:rPr lang="en-US" sz="2000" kern="1200" dirty="0">
              <a:effectLst/>
              <a:latin typeface="Aptos" panose="020B0004020202020204" pitchFamily="34" charset="0"/>
              <a:ea typeface="Aptos" panose="020B0004020202020204" pitchFamily="34" charset="0"/>
              <a:cs typeface="Times New Roman" panose="02020603050405020304" pitchFamily="18" charset="0"/>
            </a:rPr>
            <a:t> </a:t>
          </a:r>
          <a:r>
            <a:rPr lang="en-US" sz="2000" kern="1200" dirty="0" err="1">
              <a:effectLst/>
              <a:latin typeface="Aptos" panose="020B0004020202020204" pitchFamily="34" charset="0"/>
              <a:ea typeface="Aptos" panose="020B0004020202020204" pitchFamily="34" charset="0"/>
              <a:cs typeface="Times New Roman" panose="02020603050405020304" pitchFamily="18" charset="0"/>
            </a:rPr>
            <a:t>schützen</a:t>
          </a:r>
          <a:r>
            <a:rPr lang="en-US" sz="2000" kern="1200" dirty="0">
              <a:effectLst/>
              <a:latin typeface="Aptos" panose="020B0004020202020204" pitchFamily="34" charset="0"/>
              <a:ea typeface="Aptos" panose="020B0004020202020204" pitchFamily="34" charset="0"/>
              <a:cs typeface="Times New Roman" panose="02020603050405020304" pitchFamily="18" charset="0"/>
            </a:rPr>
            <a:t>. </a:t>
          </a:r>
          <a:endParaRPr lang="en-US" sz="2000" kern="1200" dirty="0">
            <a:effectLst/>
            <a:latin typeface="Aptos" panose="020B0004020202020204" pitchFamily="34" charset="0"/>
            <a:ea typeface="Aptos" panose="020B0004020202020204" pitchFamily="34" charset="0"/>
            <a:cs typeface="Arial" panose="020B0604020202020204" pitchFamily="34" charset="0"/>
          </a:endParaRPr>
        </a:p>
      </dsp:txBody>
      <dsp:txXfrm>
        <a:off x="1470197" y="3072373"/>
        <a:ext cx="9016933" cy="12735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D4431-38B2-4876-9F3F-08876EAFB887}">
      <dsp:nvSpPr>
        <dsp:cNvPr id="0" name=""/>
        <dsp:cNvSpPr/>
      </dsp:nvSpPr>
      <dsp:spPr>
        <a:xfrm>
          <a:off x="0" y="675"/>
          <a:ext cx="690051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2847D2-5C2D-40C2-84EF-7B485D634C8D}">
      <dsp:nvSpPr>
        <dsp:cNvPr id="0" name=""/>
        <dsp:cNvSpPr/>
      </dsp:nvSpPr>
      <dsp:spPr>
        <a:xfrm>
          <a:off x="0" y="675"/>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err="1"/>
            <a:t>Implementierung</a:t>
          </a:r>
          <a:r>
            <a:rPr lang="en-US" sz="2400" kern="1200" dirty="0"/>
            <a:t> </a:t>
          </a:r>
          <a:r>
            <a:rPr lang="en-US" sz="2400" kern="1200" dirty="0" err="1"/>
            <a:t>sicherer</a:t>
          </a:r>
          <a:r>
            <a:rPr lang="en-US" sz="2400" kern="1200" dirty="0"/>
            <a:t> </a:t>
          </a:r>
          <a:r>
            <a:rPr lang="en-US" sz="2400" kern="1200" dirty="0" err="1"/>
            <a:t>Passwörter</a:t>
          </a:r>
          <a:endParaRPr lang="en-US" sz="2400" kern="1200" dirty="0"/>
        </a:p>
      </dsp:txBody>
      <dsp:txXfrm>
        <a:off x="0" y="675"/>
        <a:ext cx="6900512" cy="790684"/>
      </dsp:txXfrm>
    </dsp:sp>
    <dsp:sp modelId="{E443470C-D8E6-49A4-A690-808B17BFF4FF}">
      <dsp:nvSpPr>
        <dsp:cNvPr id="0" name=""/>
        <dsp:cNvSpPr/>
      </dsp:nvSpPr>
      <dsp:spPr>
        <a:xfrm>
          <a:off x="0" y="791359"/>
          <a:ext cx="6900512" cy="0"/>
        </a:xfrm>
        <a:prstGeom prst="line">
          <a:avLst/>
        </a:prstGeom>
        <a:solidFill>
          <a:schemeClr val="accent2">
            <a:hueOff val="1073936"/>
            <a:satOff val="-3082"/>
            <a:lumOff val="-4935"/>
            <a:alphaOff val="0"/>
          </a:schemeClr>
        </a:solidFill>
        <a:ln w="19050" cap="flat" cmpd="sng" algn="ctr">
          <a:solidFill>
            <a:schemeClr val="accent2">
              <a:hueOff val="1073936"/>
              <a:satOff val="-3082"/>
              <a:lumOff val="-49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CEC063-5D20-4928-85DF-6A15FE570807}">
      <dsp:nvSpPr>
        <dsp:cNvPr id="0" name=""/>
        <dsp:cNvSpPr/>
      </dsp:nvSpPr>
      <dsp:spPr>
        <a:xfrm>
          <a:off x="0" y="791359"/>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Passwörter nicht wiederverwenden </a:t>
          </a:r>
          <a:endParaRPr lang="en-US" sz="2400" kern="1200" dirty="0"/>
        </a:p>
      </dsp:txBody>
      <dsp:txXfrm>
        <a:off x="0" y="791359"/>
        <a:ext cx="6900512" cy="790684"/>
      </dsp:txXfrm>
    </dsp:sp>
    <dsp:sp modelId="{4C98E698-16E9-497E-8559-39490EDB192A}">
      <dsp:nvSpPr>
        <dsp:cNvPr id="0" name=""/>
        <dsp:cNvSpPr/>
      </dsp:nvSpPr>
      <dsp:spPr>
        <a:xfrm>
          <a:off x="0" y="1582044"/>
          <a:ext cx="6900512" cy="0"/>
        </a:xfrm>
        <a:prstGeom prst="line">
          <a:avLst/>
        </a:prstGeom>
        <a:solidFill>
          <a:schemeClr val="accent2">
            <a:hueOff val="2147871"/>
            <a:satOff val="-6164"/>
            <a:lumOff val="-9870"/>
            <a:alphaOff val="0"/>
          </a:schemeClr>
        </a:solidFill>
        <a:ln w="19050" cap="flat" cmpd="sng" algn="ctr">
          <a:solidFill>
            <a:schemeClr val="accent2">
              <a:hueOff val="2147871"/>
              <a:satOff val="-6164"/>
              <a:lumOff val="-98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AF5182-2C6E-4C2F-8478-D22322863F7E}">
      <dsp:nvSpPr>
        <dsp:cNvPr id="0" name=""/>
        <dsp:cNvSpPr/>
      </dsp:nvSpPr>
      <dsp:spPr>
        <a:xfrm>
          <a:off x="0" y="1582044"/>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Aktivieren Sie die Zwei-Faktor-Authentifizierung</a:t>
          </a:r>
          <a:endParaRPr lang="en-US" sz="2400" kern="1200" dirty="0"/>
        </a:p>
      </dsp:txBody>
      <dsp:txXfrm>
        <a:off x="0" y="1582044"/>
        <a:ext cx="6900512" cy="790684"/>
      </dsp:txXfrm>
    </dsp:sp>
    <dsp:sp modelId="{0F806F39-CDBB-4DD8-B049-A66520902F1B}">
      <dsp:nvSpPr>
        <dsp:cNvPr id="0" name=""/>
        <dsp:cNvSpPr/>
      </dsp:nvSpPr>
      <dsp:spPr>
        <a:xfrm>
          <a:off x="0" y="2372728"/>
          <a:ext cx="6900512" cy="0"/>
        </a:xfrm>
        <a:prstGeom prst="line">
          <a:avLst/>
        </a:prstGeom>
        <a:solidFill>
          <a:schemeClr val="accent2">
            <a:hueOff val="3221807"/>
            <a:satOff val="-9246"/>
            <a:lumOff val="-14805"/>
            <a:alphaOff val="0"/>
          </a:schemeClr>
        </a:solidFill>
        <a:ln w="19050" cap="flat" cmpd="sng" algn="ctr">
          <a:solidFill>
            <a:schemeClr val="accent2">
              <a:hueOff val="3221807"/>
              <a:satOff val="-9246"/>
              <a:lumOff val="-148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952C95-E4DD-4664-93E1-13FE2F6BA420}">
      <dsp:nvSpPr>
        <dsp:cNvPr id="0" name=""/>
        <dsp:cNvSpPr/>
      </dsp:nvSpPr>
      <dsp:spPr>
        <a:xfrm>
          <a:off x="0" y="2372728"/>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Zugangskontrolle aufrechterhalten</a:t>
          </a:r>
          <a:endParaRPr lang="en-US" sz="2400" kern="1200" dirty="0"/>
        </a:p>
      </dsp:txBody>
      <dsp:txXfrm>
        <a:off x="0" y="2372728"/>
        <a:ext cx="6900512" cy="790684"/>
      </dsp:txXfrm>
    </dsp:sp>
    <dsp:sp modelId="{1BBB056F-C572-47AD-8B80-48BD153ACAE1}">
      <dsp:nvSpPr>
        <dsp:cNvPr id="0" name=""/>
        <dsp:cNvSpPr/>
      </dsp:nvSpPr>
      <dsp:spPr>
        <a:xfrm>
          <a:off x="0" y="3163412"/>
          <a:ext cx="6900512" cy="0"/>
        </a:xfrm>
        <a:prstGeom prst="line">
          <a:avLst/>
        </a:prstGeom>
        <a:solidFill>
          <a:schemeClr val="accent2">
            <a:hueOff val="4295743"/>
            <a:satOff val="-12329"/>
            <a:lumOff val="-19739"/>
            <a:alphaOff val="0"/>
          </a:schemeClr>
        </a:solidFill>
        <a:ln w="19050" cap="flat" cmpd="sng" algn="ctr">
          <a:solidFill>
            <a:schemeClr val="accent2">
              <a:hueOff val="4295743"/>
              <a:satOff val="-12329"/>
              <a:lumOff val="-197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490A5E-C57E-4A3A-B538-C150F5FFF8F7}">
      <dsp:nvSpPr>
        <dsp:cNvPr id="0" name=""/>
        <dsp:cNvSpPr/>
      </dsp:nvSpPr>
      <dsp:spPr>
        <a:xfrm>
          <a:off x="0" y="3163412"/>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Sicherheitseinstellungen plattformübergreifend einrichten und aktualisieren.</a:t>
          </a:r>
          <a:endParaRPr lang="en-US" sz="2400" kern="1200" dirty="0"/>
        </a:p>
      </dsp:txBody>
      <dsp:txXfrm>
        <a:off x="0" y="3163412"/>
        <a:ext cx="6900512" cy="790684"/>
      </dsp:txXfrm>
    </dsp:sp>
    <dsp:sp modelId="{86E4DFFB-3321-4F3A-9D49-F4F31FDB5C3B}">
      <dsp:nvSpPr>
        <dsp:cNvPr id="0" name=""/>
        <dsp:cNvSpPr/>
      </dsp:nvSpPr>
      <dsp:spPr>
        <a:xfrm>
          <a:off x="0" y="3954096"/>
          <a:ext cx="6900512" cy="0"/>
        </a:xfrm>
        <a:prstGeom prst="line">
          <a:avLst/>
        </a:prstGeom>
        <a:solidFill>
          <a:schemeClr val="accent2">
            <a:hueOff val="5369678"/>
            <a:satOff val="-15411"/>
            <a:lumOff val="-24674"/>
            <a:alphaOff val="0"/>
          </a:schemeClr>
        </a:solidFill>
        <a:ln w="19050" cap="flat" cmpd="sng" algn="ctr">
          <a:solidFill>
            <a:schemeClr val="accent2">
              <a:hueOff val="5369678"/>
              <a:satOff val="-15411"/>
              <a:lumOff val="-2467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FDEE40-09B4-4699-A19A-1CCCCB752A6F}">
      <dsp:nvSpPr>
        <dsp:cNvPr id="0" name=""/>
        <dsp:cNvSpPr/>
      </dsp:nvSpPr>
      <dsp:spPr>
        <a:xfrm>
          <a:off x="0" y="3954096"/>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Anwendungen von Drittanbietern mit Vorsicht verwenden</a:t>
          </a:r>
          <a:endParaRPr lang="en-US" sz="2400" kern="1200" dirty="0"/>
        </a:p>
      </dsp:txBody>
      <dsp:txXfrm>
        <a:off x="0" y="3954096"/>
        <a:ext cx="6900512" cy="790684"/>
      </dsp:txXfrm>
    </dsp:sp>
    <dsp:sp modelId="{FAFD233B-3F65-4AFF-BCB1-C8736775AAC9}">
      <dsp:nvSpPr>
        <dsp:cNvPr id="0" name=""/>
        <dsp:cNvSpPr/>
      </dsp:nvSpPr>
      <dsp:spPr>
        <a:xfrm>
          <a:off x="0" y="4744781"/>
          <a:ext cx="6900512"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52B691-CEF3-4A38-A827-DD35DD468977}">
      <dsp:nvSpPr>
        <dsp:cNvPr id="0" name=""/>
        <dsp:cNvSpPr/>
      </dsp:nvSpPr>
      <dsp:spPr>
        <a:xfrm>
          <a:off x="0" y="4744781"/>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err="1"/>
            <a:t>Seien</a:t>
          </a:r>
          <a:r>
            <a:rPr lang="en-US" sz="2400" kern="1200" dirty="0"/>
            <a:t> Sie </a:t>
          </a:r>
          <a:r>
            <a:rPr lang="en-US" sz="2400" kern="1200" dirty="0" err="1"/>
            <a:t>vorsichtig</a:t>
          </a:r>
          <a:r>
            <a:rPr lang="en-US" sz="2400" kern="1200" dirty="0"/>
            <a:t> </a:t>
          </a:r>
          <a:r>
            <a:rPr lang="en-US" sz="2400" kern="1200" dirty="0" err="1"/>
            <a:t>bei</a:t>
          </a:r>
          <a:r>
            <a:rPr lang="en-US" sz="2400" kern="1200" dirty="0"/>
            <a:t> Social-Engineering-</a:t>
          </a:r>
          <a:r>
            <a:rPr lang="en-US" sz="2400" kern="1200" dirty="0" err="1"/>
            <a:t>Angriffen</a:t>
          </a:r>
          <a:endParaRPr lang="en-US" sz="2400" kern="1200" dirty="0"/>
        </a:p>
      </dsp:txBody>
      <dsp:txXfrm>
        <a:off x="0" y="4744781"/>
        <a:ext cx="6900512" cy="7906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613B7-8524-4696-97EB-553388BE4A2E}">
      <dsp:nvSpPr>
        <dsp:cNvPr id="0" name=""/>
        <dsp:cNvSpPr/>
      </dsp:nvSpPr>
      <dsp:spPr>
        <a:xfrm>
          <a:off x="0" y="20641"/>
          <a:ext cx="10662684" cy="124218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0DF1B2-F37F-4977-A83F-C68B1482F247}">
      <dsp:nvSpPr>
        <dsp:cNvPr id="0" name=""/>
        <dsp:cNvSpPr/>
      </dsp:nvSpPr>
      <dsp:spPr>
        <a:xfrm>
          <a:off x="375761" y="280022"/>
          <a:ext cx="683202" cy="68320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001D07-F4F4-4E34-8E58-9617D287011F}">
      <dsp:nvSpPr>
        <dsp:cNvPr id="0" name=""/>
        <dsp:cNvSpPr/>
      </dsp:nvSpPr>
      <dsp:spPr>
        <a:xfrm>
          <a:off x="1434725" y="530"/>
          <a:ext cx="9227958" cy="1242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65" tIns="131465" rIns="131465" bIns="131465" numCol="1" spcCol="1270" anchor="ctr" anchorCtr="0">
          <a:noAutofit/>
        </a:bodyPr>
        <a:lstStyle/>
        <a:p>
          <a:pPr marL="0" lvl="0" indent="0" algn="l" defTabSz="889000">
            <a:lnSpc>
              <a:spcPct val="100000"/>
            </a:lnSpc>
            <a:spcBef>
              <a:spcPct val="0"/>
            </a:spcBef>
            <a:spcAft>
              <a:spcPct val="35000"/>
            </a:spcAft>
            <a:buNone/>
          </a:pPr>
          <a:r>
            <a:rPr lang="en-US" sz="2000" kern="1200" noProof="0" dirty="0"/>
            <a:t>Das Internet-Banking </a:t>
          </a:r>
          <a:r>
            <a:rPr lang="en-US" sz="2000" kern="1200" noProof="0" dirty="0" err="1"/>
            <a:t>ermöglicht</a:t>
          </a:r>
          <a:r>
            <a:rPr lang="en-US" sz="2000" kern="1200" noProof="0" dirty="0"/>
            <a:t> es den </a:t>
          </a:r>
          <a:r>
            <a:rPr lang="en-US" sz="2000" kern="1200" noProof="0" dirty="0" err="1"/>
            <a:t>Kunden</a:t>
          </a:r>
          <a:r>
            <a:rPr lang="en-US" sz="2000" kern="1200" noProof="0" dirty="0"/>
            <a:t>, </a:t>
          </a:r>
          <a:r>
            <a:rPr lang="en-US" sz="2000" kern="1200" noProof="0" dirty="0" err="1"/>
            <a:t>ihr</a:t>
          </a:r>
          <a:r>
            <a:rPr lang="en-US" sz="2000" kern="1200" noProof="0" dirty="0"/>
            <a:t> Geld auf </a:t>
          </a:r>
          <a:r>
            <a:rPr lang="en-US" sz="2000" kern="1200" noProof="0" dirty="0" err="1"/>
            <a:t>elektronischem</a:t>
          </a:r>
          <a:r>
            <a:rPr lang="en-US" sz="2000" kern="1200" noProof="0" dirty="0"/>
            <a:t> </a:t>
          </a:r>
          <a:r>
            <a:rPr lang="en-US" sz="2000" kern="1200" noProof="0" dirty="0" err="1"/>
            <a:t>Wege</a:t>
          </a:r>
          <a:r>
            <a:rPr lang="en-US" sz="2000" kern="1200" noProof="0" dirty="0"/>
            <a:t> </a:t>
          </a:r>
          <a:r>
            <a:rPr lang="en-US" sz="2000" kern="1200" noProof="0" dirty="0" err="1"/>
            <a:t>zu</a:t>
          </a:r>
          <a:r>
            <a:rPr lang="en-US" sz="2000" kern="1200" noProof="0" dirty="0"/>
            <a:t> </a:t>
          </a:r>
          <a:r>
            <a:rPr lang="en-US" sz="2000" kern="1200" noProof="0" dirty="0" err="1"/>
            <a:t>verwalten</a:t>
          </a:r>
          <a:r>
            <a:rPr lang="en-US" sz="2000" kern="1200" noProof="0" dirty="0"/>
            <a:t>, </a:t>
          </a:r>
          <a:r>
            <a:rPr lang="en-US" sz="2000" kern="1200" noProof="0" dirty="0" err="1"/>
            <a:t>ohne</a:t>
          </a:r>
          <a:r>
            <a:rPr lang="en-US" sz="2000" kern="1200" noProof="0" dirty="0"/>
            <a:t> </a:t>
          </a:r>
          <a:r>
            <a:rPr lang="en-US" sz="2000" kern="1200" noProof="0" dirty="0" err="1"/>
            <a:t>dass</a:t>
          </a:r>
          <a:r>
            <a:rPr lang="en-US" sz="2000" kern="1200" noProof="0" dirty="0"/>
            <a:t> </a:t>
          </a:r>
          <a:r>
            <a:rPr lang="en-US" sz="2000" kern="1200" noProof="0" dirty="0" err="1"/>
            <a:t>sie</a:t>
          </a:r>
          <a:r>
            <a:rPr lang="en-US" sz="2000" kern="1200" noProof="0" dirty="0"/>
            <a:t> </a:t>
          </a:r>
          <a:r>
            <a:rPr lang="en-US" sz="2000" kern="1200" noProof="0" dirty="0" err="1"/>
            <a:t>eine</a:t>
          </a:r>
          <a:r>
            <a:rPr lang="en-US" sz="2000" kern="1200" noProof="0" dirty="0"/>
            <a:t> </a:t>
          </a:r>
          <a:r>
            <a:rPr lang="en-US" sz="2000" kern="1200" noProof="0" dirty="0" err="1"/>
            <a:t>Bankfiliale</a:t>
          </a:r>
          <a:r>
            <a:rPr lang="en-US" sz="2000" kern="1200" noProof="0" dirty="0"/>
            <a:t> </a:t>
          </a:r>
          <a:r>
            <a:rPr lang="en-US" sz="2000" kern="1200" noProof="0" dirty="0" err="1"/>
            <a:t>aufsuchen</a:t>
          </a:r>
          <a:r>
            <a:rPr lang="en-US" sz="2000" kern="1200" noProof="0" dirty="0"/>
            <a:t> </a:t>
          </a:r>
          <a:r>
            <a:rPr lang="en-US" sz="2000" kern="1200" noProof="0" dirty="0" err="1"/>
            <a:t>müssen</a:t>
          </a:r>
          <a:r>
            <a:rPr lang="en-US" sz="2000" kern="1200" noProof="0" dirty="0"/>
            <a:t>.</a:t>
          </a:r>
          <a:endParaRPr lang="en-US" sz="2000" kern="1200" dirty="0">
            <a:latin typeface="Aptos" panose="020B0004020202020204" pitchFamily="34" charset="0"/>
          </a:endParaRPr>
        </a:p>
      </dsp:txBody>
      <dsp:txXfrm>
        <a:off x="1434725" y="530"/>
        <a:ext cx="9227958" cy="1242186"/>
      </dsp:txXfrm>
    </dsp:sp>
    <dsp:sp modelId="{C4E9ED3C-7BA5-44DA-B485-7992C21B656E}">
      <dsp:nvSpPr>
        <dsp:cNvPr id="0" name=""/>
        <dsp:cNvSpPr/>
      </dsp:nvSpPr>
      <dsp:spPr>
        <a:xfrm>
          <a:off x="0" y="1553264"/>
          <a:ext cx="10662684" cy="124218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34206F-EB45-4DC3-8F16-DE3603D6F2D8}">
      <dsp:nvSpPr>
        <dsp:cNvPr id="0" name=""/>
        <dsp:cNvSpPr/>
      </dsp:nvSpPr>
      <dsp:spPr>
        <a:xfrm>
          <a:off x="375761" y="1832756"/>
          <a:ext cx="683202" cy="683202"/>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256FB3-E2D8-4979-A2CD-862D1E70B6BE}">
      <dsp:nvSpPr>
        <dsp:cNvPr id="0" name=""/>
        <dsp:cNvSpPr/>
      </dsp:nvSpPr>
      <dsp:spPr>
        <a:xfrm>
          <a:off x="1434725" y="1553264"/>
          <a:ext cx="9227958" cy="1242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65" tIns="131465" rIns="131465" bIns="131465" numCol="1" spcCol="1270" anchor="ctr" anchorCtr="0">
          <a:noAutofit/>
        </a:bodyPr>
        <a:lstStyle/>
        <a:p>
          <a:pPr marL="0" lvl="0" indent="0" algn="l" defTabSz="889000">
            <a:lnSpc>
              <a:spcPct val="100000"/>
            </a:lnSpc>
            <a:spcBef>
              <a:spcPct val="0"/>
            </a:spcBef>
            <a:spcAft>
              <a:spcPct val="35000"/>
            </a:spcAft>
            <a:buNone/>
          </a:pPr>
          <a:r>
            <a:rPr lang="en-US" sz="2000" kern="1200"/>
            <a:t>Trotz einiger Bedenken hinsichtlich der Sicherheit des Internet-Bankings verlassen sich die meisten Menschen auf die Bequemlichkeit und Einfachheit des elektronischen Bankverkehrs.</a:t>
          </a:r>
          <a:endParaRPr lang="en-US" sz="2000" kern="1200" dirty="0">
            <a:solidFill>
              <a:schemeClr val="tx1"/>
            </a:solidFill>
            <a:latin typeface="Aptos" panose="020B0004020202020204" pitchFamily="34" charset="0"/>
          </a:endParaRPr>
        </a:p>
      </dsp:txBody>
      <dsp:txXfrm>
        <a:off x="1434725" y="1553264"/>
        <a:ext cx="9227958" cy="1242186"/>
      </dsp:txXfrm>
    </dsp:sp>
    <dsp:sp modelId="{B8A1163D-9A50-4338-9F8F-9A51F2B46039}">
      <dsp:nvSpPr>
        <dsp:cNvPr id="0" name=""/>
        <dsp:cNvSpPr/>
      </dsp:nvSpPr>
      <dsp:spPr>
        <a:xfrm>
          <a:off x="0" y="3105998"/>
          <a:ext cx="10662684" cy="124218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69FA4C-1F5A-4CE4-B8BC-E9162F1F53F7}">
      <dsp:nvSpPr>
        <dsp:cNvPr id="0" name=""/>
        <dsp:cNvSpPr/>
      </dsp:nvSpPr>
      <dsp:spPr>
        <a:xfrm>
          <a:off x="375761" y="3385490"/>
          <a:ext cx="683202" cy="68320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4CF20A-982C-4690-9AB8-5C3691725EF7}">
      <dsp:nvSpPr>
        <dsp:cNvPr id="0" name=""/>
        <dsp:cNvSpPr/>
      </dsp:nvSpPr>
      <dsp:spPr>
        <a:xfrm>
          <a:off x="1434725" y="3105998"/>
          <a:ext cx="9227958" cy="1242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65" tIns="131465" rIns="131465" bIns="131465" numCol="1" spcCol="1270" anchor="ctr" anchorCtr="0">
          <a:noAutofit/>
        </a:bodyPr>
        <a:lstStyle/>
        <a:p>
          <a:pPr marL="0" lvl="0" indent="0" algn="l" defTabSz="889000">
            <a:lnSpc>
              <a:spcPct val="100000"/>
            </a:lnSpc>
            <a:spcBef>
              <a:spcPct val="0"/>
            </a:spcBef>
            <a:spcAft>
              <a:spcPct val="35000"/>
            </a:spcAft>
            <a:buNone/>
          </a:pPr>
          <a:r>
            <a:rPr lang="en-US" sz="2000" kern="1200" dirty="0"/>
            <a:t>Die </a:t>
          </a:r>
          <a:r>
            <a:rPr lang="en-US" sz="2000" kern="1200" dirty="0" err="1"/>
            <a:t>Banken</a:t>
          </a:r>
          <a:r>
            <a:rPr lang="en-US" sz="2000" kern="1200" dirty="0"/>
            <a:t> </a:t>
          </a:r>
          <a:r>
            <a:rPr lang="en-US" sz="2000" kern="1200" dirty="0" err="1"/>
            <a:t>garantieren</a:t>
          </a:r>
          <a:r>
            <a:rPr lang="en-US" sz="2000" kern="1200" dirty="0"/>
            <a:t> </a:t>
          </a:r>
          <a:r>
            <a:rPr lang="en-US" sz="2000" kern="1200" dirty="0" err="1"/>
            <a:t>ein</a:t>
          </a:r>
          <a:r>
            <a:rPr lang="en-US" sz="2000" kern="1200" dirty="0"/>
            <a:t> </a:t>
          </a:r>
          <a:r>
            <a:rPr lang="en-US" sz="2000" kern="1200" dirty="0" err="1"/>
            <a:t>hohes</a:t>
          </a:r>
          <a:r>
            <a:rPr lang="en-US" sz="2000" kern="1200" dirty="0"/>
            <a:t> </a:t>
          </a:r>
          <a:r>
            <a:rPr lang="en-US" sz="2000" kern="1200" dirty="0" err="1"/>
            <a:t>Maß</a:t>
          </a:r>
          <a:r>
            <a:rPr lang="en-US" sz="2000" kern="1200" dirty="0"/>
            <a:t> an </a:t>
          </a:r>
          <a:r>
            <a:rPr lang="en-US" sz="2000" kern="1200" dirty="0" err="1"/>
            <a:t>Cybersicherheit</a:t>
          </a:r>
          <a:r>
            <a:rPr lang="en-US" sz="2000" kern="1200" dirty="0"/>
            <a:t> </a:t>
          </a:r>
          <a:r>
            <a:rPr lang="en-US" sz="2000" kern="1200" dirty="0" err="1"/>
            <a:t>beim</a:t>
          </a:r>
          <a:r>
            <a:rPr lang="en-US" sz="2000" kern="1200" dirty="0"/>
            <a:t> Internet-Banking, </a:t>
          </a:r>
          <a:r>
            <a:rPr lang="en-US" sz="2000" kern="1200" dirty="0" err="1"/>
            <a:t>aber</a:t>
          </a:r>
          <a:r>
            <a:rPr lang="en-US" sz="2000" kern="1200" dirty="0"/>
            <a:t> es </a:t>
          </a:r>
          <a:r>
            <a:rPr lang="en-US" sz="2000" kern="1200" dirty="0" err="1"/>
            <a:t>ist</a:t>
          </a:r>
          <a:r>
            <a:rPr lang="en-US" sz="2000" kern="1200" dirty="0"/>
            <a:t> </a:t>
          </a:r>
          <a:r>
            <a:rPr lang="en-US" sz="2000" kern="1200" dirty="0" err="1"/>
            <a:t>notwendig</a:t>
          </a:r>
          <a:r>
            <a:rPr lang="en-US" sz="2000" kern="1200" dirty="0"/>
            <a:t> und </a:t>
          </a:r>
          <a:r>
            <a:rPr lang="en-US" sz="2000" kern="1200" dirty="0" err="1"/>
            <a:t>wichtig</a:t>
          </a:r>
          <a:r>
            <a:rPr lang="en-US" sz="2000" kern="1200" dirty="0"/>
            <a:t>, </a:t>
          </a:r>
          <a:r>
            <a:rPr lang="en-US" sz="2000" kern="1200" dirty="0" err="1"/>
            <a:t>dass</a:t>
          </a:r>
          <a:r>
            <a:rPr lang="en-US" sz="2000" kern="1200" dirty="0"/>
            <a:t> die </a:t>
          </a:r>
          <a:r>
            <a:rPr lang="en-US" sz="2000" kern="1200" dirty="0" err="1"/>
            <a:t>Sicherheit</a:t>
          </a:r>
          <a:r>
            <a:rPr lang="en-US" sz="2000" kern="1200" dirty="0"/>
            <a:t> des Online-</a:t>
          </a:r>
          <a:r>
            <a:rPr lang="en-US" sz="2000" kern="1200" dirty="0" err="1"/>
            <a:t>Bankings</a:t>
          </a:r>
          <a:r>
            <a:rPr lang="en-US" sz="2000" kern="1200" dirty="0"/>
            <a:t> </a:t>
          </a:r>
          <a:r>
            <a:rPr lang="en-US" sz="2000" kern="1200" dirty="0" err="1"/>
            <a:t>auch</a:t>
          </a:r>
          <a:r>
            <a:rPr lang="en-US" sz="2000" kern="1200" dirty="0"/>
            <a:t> von Seiten des </a:t>
          </a:r>
          <a:r>
            <a:rPr lang="en-US" sz="2000" kern="1200" dirty="0" err="1"/>
            <a:t>Kunden</a:t>
          </a:r>
          <a:r>
            <a:rPr lang="en-US" sz="2000" kern="1200" dirty="0"/>
            <a:t> </a:t>
          </a:r>
          <a:r>
            <a:rPr lang="en-US" sz="2000" kern="1200" dirty="0" err="1"/>
            <a:t>beachtet</a:t>
          </a:r>
          <a:r>
            <a:rPr lang="en-US" sz="2000" kern="1200" dirty="0"/>
            <a:t> </a:t>
          </a:r>
          <a:r>
            <a:rPr lang="en-US" sz="2000" kern="1200" dirty="0" err="1"/>
            <a:t>wird</a:t>
          </a:r>
          <a:r>
            <a:rPr lang="en-US" sz="2000" kern="1200" dirty="0"/>
            <a:t>.</a:t>
          </a:r>
          <a:endParaRPr lang="en-US" sz="2000" kern="1200" dirty="0">
            <a:effectLst/>
            <a:latin typeface="Aptos" panose="020B0004020202020204" pitchFamily="34" charset="0"/>
            <a:ea typeface="Aptos" panose="020B0004020202020204" pitchFamily="34" charset="0"/>
            <a:cs typeface="Arial" panose="020B0604020202020204" pitchFamily="34" charset="0"/>
          </a:endParaRPr>
        </a:p>
      </dsp:txBody>
      <dsp:txXfrm>
        <a:off x="1434725" y="3105998"/>
        <a:ext cx="9227958" cy="12421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D4431-38B2-4876-9F3F-08876EAFB887}">
      <dsp:nvSpPr>
        <dsp:cNvPr id="0" name=""/>
        <dsp:cNvSpPr/>
      </dsp:nvSpPr>
      <dsp:spPr>
        <a:xfrm>
          <a:off x="0" y="2703"/>
          <a:ext cx="690051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2847D2-5C2D-40C2-84EF-7B485D634C8D}">
      <dsp:nvSpPr>
        <dsp:cNvPr id="0" name=""/>
        <dsp:cNvSpPr/>
      </dsp:nvSpPr>
      <dsp:spPr>
        <a:xfrm>
          <a:off x="0" y="2703"/>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err="1"/>
            <a:t>Verwenden</a:t>
          </a:r>
          <a:r>
            <a:rPr lang="en-US" sz="2400" kern="1200" dirty="0"/>
            <a:t> Sie </a:t>
          </a:r>
          <a:r>
            <a:rPr lang="en-US" sz="2400" kern="1200" dirty="0" err="1"/>
            <a:t>nur</a:t>
          </a:r>
          <a:r>
            <a:rPr lang="en-US" sz="2400" kern="1200" dirty="0"/>
            <a:t> die </a:t>
          </a:r>
          <a:r>
            <a:rPr lang="en-US" sz="2400" kern="1200" dirty="0" err="1"/>
            <a:t>offizielle</a:t>
          </a:r>
          <a:r>
            <a:rPr lang="en-US" sz="2400" kern="1200" dirty="0"/>
            <a:t> Website und die Apps der Bank für den </a:t>
          </a:r>
          <a:r>
            <a:rPr lang="en-US" sz="2400" kern="1200" dirty="0" err="1"/>
            <a:t>Zugriff</a:t>
          </a:r>
          <a:r>
            <a:rPr lang="en-US" sz="2400" kern="1200" dirty="0"/>
            <a:t> auf die </a:t>
          </a:r>
          <a:r>
            <a:rPr lang="en-US" sz="2400" kern="1200" dirty="0" err="1"/>
            <a:t>Konten</a:t>
          </a:r>
          <a:endParaRPr lang="en-US" sz="2400" kern="1200" dirty="0"/>
        </a:p>
      </dsp:txBody>
      <dsp:txXfrm>
        <a:off x="0" y="2703"/>
        <a:ext cx="6900512" cy="921789"/>
      </dsp:txXfrm>
    </dsp:sp>
    <dsp:sp modelId="{E443470C-D8E6-49A4-A690-808B17BFF4FF}">
      <dsp:nvSpPr>
        <dsp:cNvPr id="0" name=""/>
        <dsp:cNvSpPr/>
      </dsp:nvSpPr>
      <dsp:spPr>
        <a:xfrm>
          <a:off x="0" y="924492"/>
          <a:ext cx="6900512" cy="0"/>
        </a:xfrm>
        <a:prstGeom prst="line">
          <a:avLst/>
        </a:prstGeom>
        <a:solidFill>
          <a:schemeClr val="accent2">
            <a:hueOff val="1288723"/>
            <a:satOff val="-3699"/>
            <a:lumOff val="-5922"/>
            <a:alphaOff val="0"/>
          </a:schemeClr>
        </a:solidFill>
        <a:ln w="19050" cap="flat" cmpd="sng" algn="ctr">
          <a:solidFill>
            <a:schemeClr val="accent2">
              <a:hueOff val="1288723"/>
              <a:satOff val="-3699"/>
              <a:lumOff val="-5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CEC063-5D20-4928-85DF-6A15FE570807}">
      <dsp:nvSpPr>
        <dsp:cNvPr id="0" name=""/>
        <dsp:cNvSpPr/>
      </dsp:nvSpPr>
      <dsp:spPr>
        <a:xfrm>
          <a:off x="0" y="924492"/>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Verwenden Sie ein starkes und sicheres Passwort</a:t>
          </a:r>
          <a:endParaRPr lang="en-US" sz="2400" kern="1200" dirty="0"/>
        </a:p>
      </dsp:txBody>
      <dsp:txXfrm>
        <a:off x="0" y="924492"/>
        <a:ext cx="6900512" cy="921789"/>
      </dsp:txXfrm>
    </dsp:sp>
    <dsp:sp modelId="{4C98E698-16E9-497E-8559-39490EDB192A}">
      <dsp:nvSpPr>
        <dsp:cNvPr id="0" name=""/>
        <dsp:cNvSpPr/>
      </dsp:nvSpPr>
      <dsp:spPr>
        <a:xfrm>
          <a:off x="0" y="1846281"/>
          <a:ext cx="6900512" cy="0"/>
        </a:xfrm>
        <a:prstGeom prst="line">
          <a:avLst/>
        </a:prstGeom>
        <a:solidFill>
          <a:schemeClr val="accent2">
            <a:hueOff val="2577445"/>
            <a:satOff val="-7397"/>
            <a:lumOff val="-11844"/>
            <a:alphaOff val="0"/>
          </a:schemeClr>
        </a:solidFill>
        <a:ln w="19050" cap="flat" cmpd="sng" algn="ctr">
          <a:solidFill>
            <a:schemeClr val="accent2">
              <a:hueOff val="2577445"/>
              <a:satOff val="-7397"/>
              <a:lumOff val="-1184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AF5182-2C6E-4C2F-8478-D22322863F7E}">
      <dsp:nvSpPr>
        <dsp:cNvPr id="0" name=""/>
        <dsp:cNvSpPr/>
      </dsp:nvSpPr>
      <dsp:spPr>
        <a:xfrm>
          <a:off x="0" y="1846281"/>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Aktivieren Sie die Zwei-/Mehrfaktor-Authentifizierung</a:t>
          </a:r>
          <a:endParaRPr lang="en-US" sz="2400" kern="1200" dirty="0"/>
        </a:p>
      </dsp:txBody>
      <dsp:txXfrm>
        <a:off x="0" y="1846281"/>
        <a:ext cx="6900512" cy="921789"/>
      </dsp:txXfrm>
    </dsp:sp>
    <dsp:sp modelId="{0F806F39-CDBB-4DD8-B049-A66520902F1B}">
      <dsp:nvSpPr>
        <dsp:cNvPr id="0" name=""/>
        <dsp:cNvSpPr/>
      </dsp:nvSpPr>
      <dsp:spPr>
        <a:xfrm>
          <a:off x="0" y="2768070"/>
          <a:ext cx="6900512" cy="0"/>
        </a:xfrm>
        <a:prstGeom prst="line">
          <a:avLst/>
        </a:prstGeom>
        <a:solidFill>
          <a:schemeClr val="accent2">
            <a:hueOff val="3866169"/>
            <a:satOff val="-11096"/>
            <a:lumOff val="-17765"/>
            <a:alphaOff val="0"/>
          </a:schemeClr>
        </a:solidFill>
        <a:ln w="19050" cap="flat" cmpd="sng" algn="ctr">
          <a:solidFill>
            <a:schemeClr val="accent2">
              <a:hueOff val="3866169"/>
              <a:satOff val="-11096"/>
              <a:lumOff val="-17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952C95-E4DD-4664-93E1-13FE2F6BA420}">
      <dsp:nvSpPr>
        <dsp:cNvPr id="0" name=""/>
        <dsp:cNvSpPr/>
      </dsp:nvSpPr>
      <dsp:spPr>
        <a:xfrm>
          <a:off x="0" y="2768070"/>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Verwenden Sie ein sicheres Gerät und Netzwerk</a:t>
          </a:r>
          <a:endParaRPr lang="en-US" sz="2400" kern="1200" dirty="0"/>
        </a:p>
      </dsp:txBody>
      <dsp:txXfrm>
        <a:off x="0" y="2768070"/>
        <a:ext cx="6900512" cy="921789"/>
      </dsp:txXfrm>
    </dsp:sp>
    <dsp:sp modelId="{1BBB056F-C572-47AD-8B80-48BD153ACAE1}">
      <dsp:nvSpPr>
        <dsp:cNvPr id="0" name=""/>
        <dsp:cNvSpPr/>
      </dsp:nvSpPr>
      <dsp:spPr>
        <a:xfrm>
          <a:off x="0" y="3689859"/>
          <a:ext cx="6900512" cy="0"/>
        </a:xfrm>
        <a:prstGeom prst="line">
          <a:avLst/>
        </a:prstGeom>
        <a:solidFill>
          <a:schemeClr val="accent2">
            <a:hueOff val="5154891"/>
            <a:satOff val="-14794"/>
            <a:lumOff val="-23687"/>
            <a:alphaOff val="0"/>
          </a:schemeClr>
        </a:solidFill>
        <a:ln w="19050" cap="flat" cmpd="sng" algn="ctr">
          <a:solidFill>
            <a:schemeClr val="accent2">
              <a:hueOff val="5154891"/>
              <a:satOff val="-14794"/>
              <a:lumOff val="-2368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490A5E-C57E-4A3A-B538-C150F5FFF8F7}">
      <dsp:nvSpPr>
        <dsp:cNvPr id="0" name=""/>
        <dsp:cNvSpPr/>
      </dsp:nvSpPr>
      <dsp:spPr>
        <a:xfrm>
          <a:off x="0" y="3689859"/>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Überwachen Sie Ihre Kontoaktivitäten und Kontoauszüge</a:t>
          </a:r>
          <a:endParaRPr lang="en-US" sz="2400" kern="1200" dirty="0"/>
        </a:p>
      </dsp:txBody>
      <dsp:txXfrm>
        <a:off x="0" y="3689859"/>
        <a:ext cx="6900512" cy="921789"/>
      </dsp:txXfrm>
    </dsp:sp>
    <dsp:sp modelId="{86E4DFFB-3321-4F3A-9D49-F4F31FDB5C3B}">
      <dsp:nvSpPr>
        <dsp:cNvPr id="0" name=""/>
        <dsp:cNvSpPr/>
      </dsp:nvSpPr>
      <dsp:spPr>
        <a:xfrm>
          <a:off x="0" y="4611648"/>
          <a:ext cx="6900512"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FDEE40-09B4-4699-A19A-1CCCCB752A6F}">
      <dsp:nvSpPr>
        <dsp:cNvPr id="0" name=""/>
        <dsp:cNvSpPr/>
      </dsp:nvSpPr>
      <dsp:spPr>
        <a:xfrm>
          <a:off x="0" y="4611648"/>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err="1"/>
            <a:t>Schützen</a:t>
          </a:r>
          <a:r>
            <a:rPr lang="en-US" sz="2400" kern="1200" dirty="0"/>
            <a:t> Sie </a:t>
          </a:r>
          <a:r>
            <a:rPr lang="en-US" sz="2400" kern="1200" dirty="0" err="1"/>
            <a:t>Ihre</a:t>
          </a:r>
          <a:r>
            <a:rPr lang="en-US" sz="2400" kern="1200" dirty="0"/>
            <a:t> </a:t>
          </a:r>
          <a:r>
            <a:rPr lang="en-US" sz="2400" kern="1200" dirty="0" err="1"/>
            <a:t>persönlichen</a:t>
          </a:r>
          <a:r>
            <a:rPr lang="en-US" sz="2400" kern="1200" dirty="0"/>
            <a:t> </a:t>
          </a:r>
          <a:r>
            <a:rPr lang="en-US" sz="2400" kern="1200" dirty="0" err="1"/>
            <a:t>Informationen</a:t>
          </a:r>
          <a:endParaRPr lang="en-US" sz="2400" kern="1200" dirty="0"/>
        </a:p>
      </dsp:txBody>
      <dsp:txXfrm>
        <a:off x="0" y="4611648"/>
        <a:ext cx="6900512" cy="92178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613B7-8524-4696-97EB-553388BE4A2E}">
      <dsp:nvSpPr>
        <dsp:cNvPr id="0" name=""/>
        <dsp:cNvSpPr/>
      </dsp:nvSpPr>
      <dsp:spPr>
        <a:xfrm>
          <a:off x="0" y="23281"/>
          <a:ext cx="10885475" cy="107179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0DF1B2-F37F-4977-A83F-C68B1482F247}">
      <dsp:nvSpPr>
        <dsp:cNvPr id="0" name=""/>
        <dsp:cNvSpPr/>
      </dsp:nvSpPr>
      <dsp:spPr>
        <a:xfrm>
          <a:off x="324219" y="247083"/>
          <a:ext cx="590065" cy="589489"/>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001D07-F4F4-4E34-8E58-9617D287011F}">
      <dsp:nvSpPr>
        <dsp:cNvPr id="0" name=""/>
        <dsp:cNvSpPr/>
      </dsp:nvSpPr>
      <dsp:spPr>
        <a:xfrm>
          <a:off x="1198345" y="5928"/>
          <a:ext cx="9397849" cy="1139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32" tIns="120632" rIns="120632" bIns="120632" numCol="1" spcCol="1270" anchor="ctr" anchorCtr="0">
          <a:noAutofit/>
        </a:bodyPr>
        <a:lstStyle/>
        <a:p>
          <a:pPr marL="0" lvl="0" indent="0" algn="l" defTabSz="800100">
            <a:lnSpc>
              <a:spcPct val="100000"/>
            </a:lnSpc>
            <a:spcBef>
              <a:spcPct val="0"/>
            </a:spcBef>
            <a:spcAft>
              <a:spcPct val="35000"/>
            </a:spcAft>
            <a:buNone/>
          </a:pPr>
          <a:r>
            <a:rPr lang="de-DE" sz="1800" b="1" kern="1200" dirty="0"/>
            <a:t>Finden Sie verlorene oder gestohlene Geräte ganz einfach </a:t>
          </a:r>
          <a:r>
            <a:rPr lang="de-DE" sz="1800" kern="1200" dirty="0"/>
            <a:t>– Sie können das Risiko mindern, indem Sie sich bei „Mein Gerät finden“ von Google oder „Mein iPhone finden“ von Apple registrieren. So können Sie das Gerät bei Verlust oder Diebstahl orten, sperren und sogar die Daten aus der Ferne löschen.</a:t>
          </a:r>
          <a:endParaRPr lang="en-US" sz="1800" kern="1200" dirty="0">
            <a:latin typeface="Aptos" panose="020B0004020202020204" pitchFamily="34" charset="0"/>
          </a:endParaRPr>
        </a:p>
      </dsp:txBody>
      <dsp:txXfrm>
        <a:off x="1198345" y="5928"/>
        <a:ext cx="9397849" cy="1139832"/>
      </dsp:txXfrm>
    </dsp:sp>
    <dsp:sp modelId="{C4E9ED3C-7BA5-44DA-B485-7992C21B656E}">
      <dsp:nvSpPr>
        <dsp:cNvPr id="0" name=""/>
        <dsp:cNvSpPr/>
      </dsp:nvSpPr>
      <dsp:spPr>
        <a:xfrm>
          <a:off x="0" y="1422084"/>
          <a:ext cx="10885475" cy="107179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34206F-EB45-4DC3-8F16-DE3603D6F2D8}">
      <dsp:nvSpPr>
        <dsp:cNvPr id="0" name=""/>
        <dsp:cNvSpPr/>
      </dsp:nvSpPr>
      <dsp:spPr>
        <a:xfrm>
          <a:off x="324219" y="1663239"/>
          <a:ext cx="590065" cy="589489"/>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256FB3-E2D8-4979-A2CD-862D1E70B6BE}">
      <dsp:nvSpPr>
        <dsp:cNvPr id="0" name=""/>
        <dsp:cNvSpPr/>
      </dsp:nvSpPr>
      <dsp:spPr>
        <a:xfrm>
          <a:off x="1238503" y="1422084"/>
          <a:ext cx="9317532" cy="1139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32" tIns="120632" rIns="120632" bIns="120632" numCol="1" spcCol="1270" anchor="ctr" anchorCtr="0">
          <a:noAutofit/>
        </a:bodyPr>
        <a:lstStyle/>
        <a:p>
          <a:pPr marL="0" lvl="0" indent="0" algn="l" defTabSz="889000">
            <a:lnSpc>
              <a:spcPct val="100000"/>
            </a:lnSpc>
            <a:spcBef>
              <a:spcPct val="0"/>
            </a:spcBef>
            <a:spcAft>
              <a:spcPct val="35000"/>
            </a:spcAft>
            <a:buNone/>
          </a:pPr>
          <a:r>
            <a:rPr lang="de-DE" sz="2000" b="1" kern="1200" dirty="0">
              <a:latin typeface="Aptos" panose="020B0004020202020204" pitchFamily="34" charset="0"/>
            </a:rPr>
            <a:t>Microsoft: 4 Möglichkeiten für mehr Online-Sicherheit</a:t>
          </a:r>
          <a:r>
            <a:rPr lang="en-US" sz="2000" kern="1200" dirty="0">
              <a:latin typeface="Aptos" panose="020B0004020202020204" pitchFamily="34" charset="0"/>
              <a:hlinkClick xmlns:r="http://schemas.openxmlformats.org/officeDocument/2006/relationships" r:id="rId5" action="ppaction://hlinkfile">
                <a:extLst>
                  <a:ext uri="{A12FA001-AC4F-418D-AE19-62706E023703}">
                    <ahyp:hlinkClr xmlns:ahyp="http://schemas.microsoft.com/office/drawing/2018/hyperlinkcolor" val="tx"/>
                  </a:ext>
                </a:extLst>
              </a:hlinkClick>
            </a:rPr>
            <a:t>file:///C:/Users/Administrator/Downloads/4%20ways%20to%20stay%20safe%20online%20-%202020%20update.pdf</a:t>
          </a:r>
          <a:r>
            <a:rPr lang="sk-SK" sz="2000" kern="1200" dirty="0">
              <a:latin typeface="Aptos" panose="020B0004020202020204" pitchFamily="34" charset="0"/>
            </a:rPr>
            <a:t> </a:t>
          </a:r>
          <a:endParaRPr lang="en-US" sz="2000" kern="1200" dirty="0">
            <a:solidFill>
              <a:schemeClr val="tx1"/>
            </a:solidFill>
            <a:latin typeface="Aptos" panose="020B0004020202020204" pitchFamily="34" charset="0"/>
          </a:endParaRPr>
        </a:p>
      </dsp:txBody>
      <dsp:txXfrm>
        <a:off x="1238503" y="1422084"/>
        <a:ext cx="9317532" cy="1139832"/>
      </dsp:txXfrm>
    </dsp:sp>
    <dsp:sp modelId="{B8A1163D-9A50-4338-9F8F-9A51F2B46039}">
      <dsp:nvSpPr>
        <dsp:cNvPr id="0" name=""/>
        <dsp:cNvSpPr/>
      </dsp:nvSpPr>
      <dsp:spPr>
        <a:xfrm>
          <a:off x="0" y="2838240"/>
          <a:ext cx="10885475" cy="107179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69FA4C-1F5A-4CE4-B8BC-E9162F1F53F7}">
      <dsp:nvSpPr>
        <dsp:cNvPr id="0" name=""/>
        <dsp:cNvSpPr/>
      </dsp:nvSpPr>
      <dsp:spPr>
        <a:xfrm>
          <a:off x="324219" y="3079395"/>
          <a:ext cx="590065" cy="589489"/>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4CF20A-982C-4690-9AB8-5C3691725EF7}">
      <dsp:nvSpPr>
        <dsp:cNvPr id="0" name=""/>
        <dsp:cNvSpPr/>
      </dsp:nvSpPr>
      <dsp:spPr>
        <a:xfrm>
          <a:off x="1238503" y="2838240"/>
          <a:ext cx="9317532" cy="1139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32" tIns="120632" rIns="120632" bIns="120632" numCol="1" spcCol="1270" anchor="ctr" anchorCtr="0">
          <a:noAutofit/>
        </a:bodyPr>
        <a:lstStyle/>
        <a:p>
          <a:pPr marL="0" lvl="0" indent="0" algn="l" defTabSz="889000">
            <a:lnSpc>
              <a:spcPct val="100000"/>
            </a:lnSpc>
            <a:spcBef>
              <a:spcPct val="0"/>
            </a:spcBef>
            <a:spcAft>
              <a:spcPct val="35000"/>
            </a:spcAft>
            <a:buNone/>
          </a:pPr>
          <a:r>
            <a:rPr lang="de-DE" sz="2000" b="1" i="0" kern="1200" dirty="0">
              <a:solidFill>
                <a:srgbClr val="333333"/>
              </a:solidFill>
              <a:effectLst/>
              <a:latin typeface="Aptos" panose="020B0004020202020204" pitchFamily="34" charset="0"/>
            </a:rPr>
            <a:t>So schützen Sie Ihre Daten auf dem Mac</a:t>
          </a:r>
          <a:r>
            <a:rPr lang="sk-SK" sz="2000" kern="1200" dirty="0">
              <a:latin typeface="Aptos" panose="020B0004020202020204" pitchFamily="34" charset="0"/>
              <a:hlinkClick xmlns:r="http://schemas.openxmlformats.org/officeDocument/2006/relationships" r:id="rId8">
                <a:extLst>
                  <a:ext uri="{A12FA001-AC4F-418D-AE19-62706E023703}">
                    <ahyp:hlinkClr xmlns:ahyp="http://schemas.microsoft.com/office/drawing/2018/hyperlinkcolor" val="tx"/>
                  </a:ext>
                </a:extLst>
              </a:hlinkClick>
            </a:rPr>
            <a:t>https://support.apple.com/guide/mac-help/keep-your-data-safe-mh11402/mac</a:t>
          </a:r>
          <a:r>
            <a:rPr lang="sk-SK" sz="2000" kern="1200" dirty="0">
              <a:latin typeface="Aptos" panose="020B0004020202020204" pitchFamily="34" charset="0"/>
            </a:rPr>
            <a:t> </a:t>
          </a:r>
          <a:endParaRPr lang="en-US" sz="2000" kern="1200" dirty="0">
            <a:effectLst/>
            <a:latin typeface="Aptos" panose="020B0004020202020204" pitchFamily="34" charset="0"/>
            <a:ea typeface="Aptos" panose="020B0004020202020204" pitchFamily="34" charset="0"/>
            <a:cs typeface="Arial" panose="020B0604020202020204" pitchFamily="34" charset="0"/>
          </a:endParaRPr>
        </a:p>
      </dsp:txBody>
      <dsp:txXfrm>
        <a:off x="1238503" y="2838240"/>
        <a:ext cx="9317532" cy="1139832"/>
      </dsp:txXfrm>
    </dsp:sp>
    <dsp:sp modelId="{327B0DCB-8183-4A1D-B833-67C81D368094}">
      <dsp:nvSpPr>
        <dsp:cNvPr id="0" name=""/>
        <dsp:cNvSpPr/>
      </dsp:nvSpPr>
      <dsp:spPr>
        <a:xfrm>
          <a:off x="0" y="4254396"/>
          <a:ext cx="10885475" cy="107179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3F5F07-6223-48D9-91EE-D60BF49522CA}">
      <dsp:nvSpPr>
        <dsp:cNvPr id="0" name=""/>
        <dsp:cNvSpPr/>
      </dsp:nvSpPr>
      <dsp:spPr>
        <a:xfrm>
          <a:off x="324219" y="4495551"/>
          <a:ext cx="590065" cy="589489"/>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290AB3-BA78-4F03-A4FB-7E404393BA1C}">
      <dsp:nvSpPr>
        <dsp:cNvPr id="0" name=""/>
        <dsp:cNvSpPr/>
      </dsp:nvSpPr>
      <dsp:spPr>
        <a:xfrm>
          <a:off x="1238503" y="4254396"/>
          <a:ext cx="9317532" cy="1139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32" tIns="120632" rIns="120632" bIns="120632" numCol="1" spcCol="1270" anchor="ctr" anchorCtr="0">
          <a:noAutofit/>
        </a:bodyPr>
        <a:lstStyle/>
        <a:p>
          <a:pPr marL="0" lvl="0" indent="0" algn="l" defTabSz="889000">
            <a:lnSpc>
              <a:spcPct val="100000"/>
            </a:lnSpc>
            <a:spcBef>
              <a:spcPct val="0"/>
            </a:spcBef>
            <a:spcAft>
              <a:spcPct val="35000"/>
            </a:spcAft>
            <a:buNone/>
          </a:pPr>
          <a:r>
            <a:rPr lang="de-DE" sz="2000" b="1" kern="1200" dirty="0">
              <a:latin typeface="Aptos" panose="020B0004020202020204" pitchFamily="34" charset="0"/>
            </a:rPr>
            <a:t>ESET: Schutz vor dem Netz</a:t>
          </a:r>
          <a:r>
            <a:rPr lang="sk-SK" sz="2000" kern="1200" dirty="0">
              <a:latin typeface="Aptos" panose="020B0004020202020204" pitchFamily="34" charset="0"/>
            </a:rPr>
            <a:t>https://bezpecnenanete.eset.com/sk/o-bezpecne-na-nete/</a:t>
          </a:r>
        </a:p>
      </dsp:txBody>
      <dsp:txXfrm>
        <a:off x="1238503" y="4254396"/>
        <a:ext cx="9317532" cy="113983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2E2ED7-34DC-4705-AE51-796430D52F2C}" type="datetimeFigureOut">
              <a:rPr lang="sk-SK" smtClean="0"/>
              <a:t>20. 10. 2024</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FFAB10-14CD-4F76-B801-EB1F7522999B}" type="slidenum">
              <a:rPr lang="sk-SK" smtClean="0"/>
              <a:t>‹#›</a:t>
            </a:fld>
            <a:endParaRPr lang="sk-SK"/>
          </a:p>
        </p:txBody>
      </p:sp>
    </p:spTree>
    <p:extLst>
      <p:ext uri="{BB962C8B-B14F-4D97-AF65-F5344CB8AC3E}">
        <p14:creationId xmlns:p14="http://schemas.microsoft.com/office/powerpoint/2010/main" val="91605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endParaRPr lang="en-US" b="0" i="0" dirty="0">
              <a:solidFill>
                <a:srgbClr val="ECECEC"/>
              </a:solidFill>
              <a:effectLst/>
              <a:latin typeface="Söhne"/>
            </a:endParaRPr>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"Let's start by understanding what digital well-being really means. It's all about finding that balance between using technology to enhance our lives and making sure it doesn't take over. We'll be exploring practical ways to achieve this balance."</a:t>
            </a:r>
          </a:p>
          <a:p>
            <a:br>
              <a:rPr lang="en-US" dirty="0"/>
            </a:b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0841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7428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7522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6405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958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451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g"/><Relationship Id="rId7" Type="http://schemas.openxmlformats.org/officeDocument/2006/relationships/image" Target="../media/image6.jpeg"/><Relationship Id="rId2" Type="http://schemas.openxmlformats.org/officeDocument/2006/relationships/image" Target="../media/image12.pn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13.png"/><Relationship Id="rId9"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F384DA-355A-27CC-8AD9-7ED41F766E26}"/>
              </a:ext>
            </a:extLst>
          </p:cNvPr>
          <p:cNvSpPr>
            <a:spLocks noGrp="1"/>
          </p:cNvSpPr>
          <p:nvPr>
            <p:ph type="ctrTitle"/>
          </p:nvPr>
        </p:nvSpPr>
        <p:spPr>
          <a:xfrm>
            <a:off x="1524000" y="1122363"/>
            <a:ext cx="9144000" cy="2387600"/>
          </a:xfrm>
        </p:spPr>
        <p:txBody>
          <a:bodyPr anchor="b"/>
          <a:lstStyle>
            <a:lvl1pPr algn="ctr">
              <a:defRPr sz="6000"/>
            </a:lvl1pPr>
          </a:lstStyle>
          <a:p>
            <a:r>
              <a:rPr lang="sk-SK"/>
              <a:t>Kliknutím upravte štýl predlohy nadpisu</a:t>
            </a:r>
            <a:endParaRPr lang="en-GB"/>
          </a:p>
        </p:txBody>
      </p:sp>
      <p:sp>
        <p:nvSpPr>
          <p:cNvPr id="3" name="Podnadpis 2">
            <a:extLst>
              <a:ext uri="{FF2B5EF4-FFF2-40B4-BE49-F238E27FC236}">
                <a16:creationId xmlns:a16="http://schemas.microsoft.com/office/drawing/2014/main" id="{D12F85A7-F4AC-6A2F-0506-F1E0EC26A9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endParaRPr lang="en-GB"/>
          </a:p>
        </p:txBody>
      </p:sp>
      <p:sp>
        <p:nvSpPr>
          <p:cNvPr id="4" name="Zástupný objekt pre dátum 3">
            <a:extLst>
              <a:ext uri="{FF2B5EF4-FFF2-40B4-BE49-F238E27FC236}">
                <a16:creationId xmlns:a16="http://schemas.microsoft.com/office/drawing/2014/main" id="{6ED51B71-7BF2-620A-3937-82807B227C56}"/>
              </a:ext>
            </a:extLst>
          </p:cNvPr>
          <p:cNvSpPr>
            <a:spLocks noGrp="1"/>
          </p:cNvSpPr>
          <p:nvPr>
            <p:ph type="dt" sz="half" idx="10"/>
          </p:nvPr>
        </p:nvSpPr>
        <p:spPr/>
        <p:txBody>
          <a:bodyPr/>
          <a:lstStyle/>
          <a:p>
            <a:fld id="{88569F9E-8D34-42E7-83D8-6690845F3D31}" type="datetimeFigureOut">
              <a:rPr lang="en-GB" smtClean="0"/>
              <a:t>20/10/2024</a:t>
            </a:fld>
            <a:endParaRPr lang="en-GB"/>
          </a:p>
        </p:txBody>
      </p:sp>
      <p:sp>
        <p:nvSpPr>
          <p:cNvPr id="5" name="Zástupný objekt pre pätu 4">
            <a:extLst>
              <a:ext uri="{FF2B5EF4-FFF2-40B4-BE49-F238E27FC236}">
                <a16:creationId xmlns:a16="http://schemas.microsoft.com/office/drawing/2014/main" id="{95B09A74-9F05-4879-BB0A-C07F1A4642B0}"/>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3522C251-4D2C-2E18-CC4D-80B18D6A326D}"/>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149859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CDD516-2BD2-033D-677D-526721D166FA}"/>
              </a:ext>
            </a:extLst>
          </p:cNvPr>
          <p:cNvSpPr>
            <a:spLocks noGrp="1"/>
          </p:cNvSpPr>
          <p:nvPr>
            <p:ph type="title"/>
          </p:nvPr>
        </p:nvSpPr>
        <p:spPr/>
        <p:txBody>
          <a:bodyPr/>
          <a:lstStyle/>
          <a:p>
            <a:r>
              <a:rPr lang="sk-SK"/>
              <a:t>Kliknutím upravte štýl predlohy nadpisu</a:t>
            </a:r>
            <a:endParaRPr lang="en-GB"/>
          </a:p>
        </p:txBody>
      </p:sp>
      <p:sp>
        <p:nvSpPr>
          <p:cNvPr id="3" name="Zástupný zvislý text 2">
            <a:extLst>
              <a:ext uri="{FF2B5EF4-FFF2-40B4-BE49-F238E27FC236}">
                <a16:creationId xmlns:a16="http://schemas.microsoft.com/office/drawing/2014/main" id="{860DC75A-6DAA-2E36-844B-1DE924CCFA3D}"/>
              </a:ext>
            </a:extLst>
          </p:cNvPr>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E3204487-0394-4899-004D-EB9C938C7077}"/>
              </a:ext>
            </a:extLst>
          </p:cNvPr>
          <p:cNvSpPr>
            <a:spLocks noGrp="1"/>
          </p:cNvSpPr>
          <p:nvPr>
            <p:ph type="dt" sz="half" idx="10"/>
          </p:nvPr>
        </p:nvSpPr>
        <p:spPr/>
        <p:txBody>
          <a:bodyPr/>
          <a:lstStyle/>
          <a:p>
            <a:fld id="{88569F9E-8D34-42E7-83D8-6690845F3D31}" type="datetimeFigureOut">
              <a:rPr lang="en-GB" smtClean="0"/>
              <a:t>20/10/2024</a:t>
            </a:fld>
            <a:endParaRPr lang="en-GB"/>
          </a:p>
        </p:txBody>
      </p:sp>
      <p:sp>
        <p:nvSpPr>
          <p:cNvPr id="5" name="Zástupný objekt pre pätu 4">
            <a:extLst>
              <a:ext uri="{FF2B5EF4-FFF2-40B4-BE49-F238E27FC236}">
                <a16:creationId xmlns:a16="http://schemas.microsoft.com/office/drawing/2014/main" id="{71C63FC8-5F6F-18C2-A2A1-C1FFC5DC7252}"/>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8316F04A-2E92-988F-C4DD-2B2C234D7DAF}"/>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871907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id="{6F796ECB-A4DB-8794-85D8-938ED913527C}"/>
              </a:ext>
            </a:extLst>
          </p:cNvPr>
          <p:cNvSpPr>
            <a:spLocks noGrp="1"/>
          </p:cNvSpPr>
          <p:nvPr>
            <p:ph type="title" orient="vert"/>
          </p:nvPr>
        </p:nvSpPr>
        <p:spPr>
          <a:xfrm>
            <a:off x="8724900" y="365125"/>
            <a:ext cx="2628900" cy="5811838"/>
          </a:xfrm>
        </p:spPr>
        <p:txBody>
          <a:bodyPr vert="eaVert"/>
          <a:lstStyle/>
          <a:p>
            <a:r>
              <a:rPr lang="sk-SK"/>
              <a:t>Kliknutím upravte štýl predlohy nadpisu</a:t>
            </a:r>
            <a:endParaRPr lang="en-GB"/>
          </a:p>
        </p:txBody>
      </p:sp>
      <p:sp>
        <p:nvSpPr>
          <p:cNvPr id="3" name="Zástupný zvislý text 2">
            <a:extLst>
              <a:ext uri="{FF2B5EF4-FFF2-40B4-BE49-F238E27FC236}">
                <a16:creationId xmlns:a16="http://schemas.microsoft.com/office/drawing/2014/main" id="{22C68503-5BA6-6368-30A0-244F1FF68B7A}"/>
              </a:ext>
            </a:extLst>
          </p:cNvPr>
          <p:cNvSpPr>
            <a:spLocks noGrp="1"/>
          </p:cNvSpPr>
          <p:nvPr>
            <p:ph type="body" orient="vert" idx="1"/>
          </p:nvPr>
        </p:nvSpPr>
        <p:spPr>
          <a:xfrm>
            <a:off x="838200" y="365125"/>
            <a:ext cx="7734300" cy="5811838"/>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89E3C45A-D877-22F6-2D8B-287D0C12F43B}"/>
              </a:ext>
            </a:extLst>
          </p:cNvPr>
          <p:cNvSpPr>
            <a:spLocks noGrp="1"/>
          </p:cNvSpPr>
          <p:nvPr>
            <p:ph type="dt" sz="half" idx="10"/>
          </p:nvPr>
        </p:nvSpPr>
        <p:spPr/>
        <p:txBody>
          <a:bodyPr/>
          <a:lstStyle/>
          <a:p>
            <a:fld id="{88569F9E-8D34-42E7-83D8-6690845F3D31}" type="datetimeFigureOut">
              <a:rPr lang="en-GB" smtClean="0"/>
              <a:t>20/10/2024</a:t>
            </a:fld>
            <a:endParaRPr lang="en-GB"/>
          </a:p>
        </p:txBody>
      </p:sp>
      <p:sp>
        <p:nvSpPr>
          <p:cNvPr id="5" name="Zástupný objekt pre pätu 4">
            <a:extLst>
              <a:ext uri="{FF2B5EF4-FFF2-40B4-BE49-F238E27FC236}">
                <a16:creationId xmlns:a16="http://schemas.microsoft.com/office/drawing/2014/main" id="{838EE748-128F-28F4-104E-27AF6DA7F71C}"/>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101B215F-4C15-F814-EDF8-C7B7402ECDF9}"/>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866019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1524000" y="3657895"/>
            <a:ext cx="9144000" cy="480677"/>
          </a:xfrm>
          <a:prstGeom prst="rect">
            <a:avLst/>
          </a:prstGeom>
        </p:spPr>
        <p:txBody>
          <a:bodyPr vert="horz" lIns="91440" tIns="45720" rIns="91440" bIns="4572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r>
              <a:rPr lang="sk-SK" sz="2000" dirty="0">
                <a:solidFill>
                  <a:srgbClr val="FFAA5A"/>
                </a:solidFill>
                <a:latin typeface="Calibri" panose="020F0502020204030204" pitchFamily="34" charset="0"/>
                <a:ea typeface="Cambria" panose="02040503050406030204" pitchFamily="18" charset="0"/>
                <a:cs typeface="Calibri" panose="020F0502020204030204" pitchFamily="34" charset="0"/>
              </a:rPr>
              <a:t>2022-2-SK01-KA220-ADU-000096888</a:t>
            </a: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297172" y="1979409"/>
            <a:ext cx="9597656" cy="1692771"/>
          </a:xfrm>
          <a:prstGeom prst="rect">
            <a:avLst/>
          </a:prstGeom>
          <a:noFill/>
        </p:spPr>
        <p:txBody>
          <a:bodyPr wrap="square">
            <a:spAutoFit/>
          </a:bodyPr>
          <a:lstStyle/>
          <a:p>
            <a:pPr algn="ct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Building Digital Resilience </a:t>
            </a:r>
            <a:b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by Making Digital Wellbeing and</a:t>
            </a:r>
            <a: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Security </a:t>
            </a:r>
            <a:b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Accessible to All</a:t>
            </a:r>
            <a:b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sk-SK" sz="2600" b="1" i="0" u="none" strike="noStrike" kern="1200" cap="none" spc="0" normalizeH="0" baseline="0" noProof="0" dirty="0" err="1">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DigiWELL</a:t>
            </a:r>
            <a:endParaRPr lang="en-GB" sz="2600" dirty="0">
              <a:latin typeface="Calibri" panose="020F0502020204030204" pitchFamily="34" charset="0"/>
              <a:cs typeface="Calibri" panose="020F0502020204030204" pitchFamily="34" charset="0"/>
            </a:endParaRPr>
          </a:p>
        </p:txBody>
      </p:sp>
      <p:pic>
        <p:nvPicPr>
          <p:cNvPr id="3" name="Obrázok 2" descr="Obrázok, na ktorom je text">
            <a:extLst>
              <a:ext uri="{FF2B5EF4-FFF2-40B4-BE49-F238E27FC236}">
                <a16:creationId xmlns:a16="http://schemas.microsoft.com/office/drawing/2014/main" id="{54C5578C-DDE6-7454-9A35-A21DF6FD6E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5075" y="1109487"/>
            <a:ext cx="2785830" cy="643868"/>
          </a:xfrm>
          <a:prstGeom prst="rect">
            <a:avLst/>
          </a:prstGeom>
        </p:spPr>
      </p:pic>
      <p:pic>
        <p:nvPicPr>
          <p:cNvPr id="4" name="Obrázok 3">
            <a:extLst>
              <a:ext uri="{FF2B5EF4-FFF2-40B4-BE49-F238E27FC236}">
                <a16:creationId xmlns:a16="http://schemas.microsoft.com/office/drawing/2014/main" id="{A4B61CA5-55B9-4CB5-9152-A8113B1B02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63959" y="777514"/>
            <a:ext cx="1307223" cy="1307223"/>
          </a:xfrm>
          <a:prstGeom prst="rect">
            <a:avLst/>
          </a:prstGeom>
        </p:spPr>
      </p:pic>
      <p:grpSp>
        <p:nvGrpSpPr>
          <p:cNvPr id="5" name="Skupina 4">
            <a:extLst>
              <a:ext uri="{FF2B5EF4-FFF2-40B4-BE49-F238E27FC236}">
                <a16:creationId xmlns:a16="http://schemas.microsoft.com/office/drawing/2014/main" id="{93EB76E5-F830-4DD2-448B-85F788FD2FF6}"/>
              </a:ext>
            </a:extLst>
          </p:cNvPr>
          <p:cNvGrpSpPr/>
          <p:nvPr userDrawn="1"/>
        </p:nvGrpSpPr>
        <p:grpSpPr>
          <a:xfrm>
            <a:off x="1111053" y="5744184"/>
            <a:ext cx="10432806" cy="737473"/>
            <a:chOff x="2911015" y="5847007"/>
            <a:chExt cx="10432806" cy="737473"/>
          </a:xfrm>
        </p:grpSpPr>
        <p:pic>
          <p:nvPicPr>
            <p:cNvPr id="6" name="Obrázok 5">
              <a:extLst>
                <a:ext uri="{FF2B5EF4-FFF2-40B4-BE49-F238E27FC236}">
                  <a16:creationId xmlns:a16="http://schemas.microsoft.com/office/drawing/2014/main" id="{0717F8F2-0BCE-9421-DF7E-92091F55BAB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17532" y="5847007"/>
              <a:ext cx="1826289" cy="737473"/>
            </a:xfrm>
            <a:prstGeom prst="rect">
              <a:avLst/>
            </a:prstGeom>
          </p:spPr>
        </p:pic>
        <p:pic>
          <p:nvPicPr>
            <p:cNvPr id="7" name="Picture 2" descr="Slovenská poľnohospodárska univerzita v Nitre">
              <a:extLst>
                <a:ext uri="{FF2B5EF4-FFF2-40B4-BE49-F238E27FC236}">
                  <a16:creationId xmlns:a16="http://schemas.microsoft.com/office/drawing/2014/main" id="{B00D6C37-830D-9941-CE8E-7B8A7F58995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911015" y="5933486"/>
              <a:ext cx="1128044" cy="5345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ogo">
              <a:extLst>
                <a:ext uri="{FF2B5EF4-FFF2-40B4-BE49-F238E27FC236}">
                  <a16:creationId xmlns:a16="http://schemas.microsoft.com/office/drawing/2014/main" id="{CD7F7C8A-16EA-543D-14C6-A4B03911D38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569350" y="5963498"/>
              <a:ext cx="968299" cy="5044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BCF61E06-6F0B-102C-C5D7-4F46BA00362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739235" y="5933486"/>
              <a:ext cx="1156727" cy="564513"/>
            </a:xfrm>
            <a:prstGeom prst="rect">
              <a:avLst/>
            </a:prstGeom>
          </p:spPr>
        </p:pic>
        <p:pic>
          <p:nvPicPr>
            <p:cNvPr id="11" name="Picture 4" descr="AIFED - Formación, cultura y empleo en Granada">
              <a:extLst>
                <a:ext uri="{FF2B5EF4-FFF2-40B4-BE49-F238E27FC236}">
                  <a16:creationId xmlns:a16="http://schemas.microsoft.com/office/drawing/2014/main" id="{D66156B2-E30F-3CE0-6DDE-56F3AB67B9D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8189109" y="5921371"/>
              <a:ext cx="1521023" cy="5238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a:extLst>
                <a:ext uri="{FF2B5EF4-FFF2-40B4-BE49-F238E27FC236}">
                  <a16:creationId xmlns:a16="http://schemas.microsoft.com/office/drawing/2014/main" id="{0E56BECE-5124-9DF4-2569-5A497617F4FE}"/>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9911718" y="5954709"/>
              <a:ext cx="149902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Syzygia Foundation">
              <a:extLst>
                <a:ext uri="{FF2B5EF4-FFF2-40B4-BE49-F238E27FC236}">
                  <a16:creationId xmlns:a16="http://schemas.microsoft.com/office/drawing/2014/main" id="{B5BBB899-B640-32EB-E0F3-C9B21A3DB9F3}"/>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9951615" y="6291863"/>
              <a:ext cx="1419225" cy="282282"/>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Obrázok 13">
            <a:extLst>
              <a:ext uri="{FF2B5EF4-FFF2-40B4-BE49-F238E27FC236}">
                <a16:creationId xmlns:a16="http://schemas.microsoft.com/office/drawing/2014/main" id="{742551FF-9CE1-7E47-DF33-E0FC04B19854}"/>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640572" y="5507489"/>
            <a:ext cx="887333" cy="1166264"/>
          </a:xfrm>
          <a:prstGeom prst="rect">
            <a:avLst/>
          </a:prstGeom>
        </p:spPr>
      </p:pic>
    </p:spTree>
    <p:extLst>
      <p:ext uri="{BB962C8B-B14F-4D97-AF65-F5344CB8AC3E}">
        <p14:creationId xmlns:p14="http://schemas.microsoft.com/office/powerpoint/2010/main" val="321404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838200" y="1825625"/>
            <a:ext cx="10515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pic>
        <p:nvPicPr>
          <p:cNvPr id="4" name="Resim 4" descr="logo içeren bir resim&#10;&#10;Açıklama otomatik olarak oluşturuldu">
            <a:extLst>
              <a:ext uri="{FF2B5EF4-FFF2-40B4-BE49-F238E27FC236}">
                <a16:creationId xmlns:a16="http://schemas.microsoft.com/office/drawing/2014/main" id="{7117CEBA-B2E2-BBC3-1991-BA80066540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308" t="36473" r="17426" b="34350"/>
          <a:stretch/>
        </p:blipFill>
        <p:spPr bwMode="auto">
          <a:xfrm>
            <a:off x="272798" y="6224586"/>
            <a:ext cx="1325245" cy="5365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69824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838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6172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1269983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839788" y="2505075"/>
            <a:ext cx="5157787"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6172200" y="2505075"/>
            <a:ext cx="5183188"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1983744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3016969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135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20/10/2024</a:t>
            </a:fld>
            <a:endParaRPr lang="en-GB"/>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61200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20/10/2024</a:t>
            </a:fld>
            <a:endParaRPr lang="en-GB"/>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3168594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01F1AD-0822-2C73-E021-A1EA53C86BA7}"/>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108E1CF9-711E-EE03-E4DA-A2CBCC3CA85E}"/>
              </a:ext>
            </a:extLst>
          </p:cNvPr>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279B79F4-7975-A02F-2EC4-508F63AF270B}"/>
              </a:ext>
            </a:extLst>
          </p:cNvPr>
          <p:cNvSpPr>
            <a:spLocks noGrp="1"/>
          </p:cNvSpPr>
          <p:nvPr>
            <p:ph type="dt" sz="half" idx="10"/>
          </p:nvPr>
        </p:nvSpPr>
        <p:spPr/>
        <p:txBody>
          <a:bodyPr/>
          <a:lstStyle/>
          <a:p>
            <a:fld id="{88569F9E-8D34-42E7-83D8-6690845F3D31}" type="datetimeFigureOut">
              <a:rPr lang="en-GB" smtClean="0"/>
              <a:t>20/10/2024</a:t>
            </a:fld>
            <a:endParaRPr lang="en-GB"/>
          </a:p>
        </p:txBody>
      </p:sp>
      <p:sp>
        <p:nvSpPr>
          <p:cNvPr id="5" name="Zástupný objekt pre pätu 4">
            <a:extLst>
              <a:ext uri="{FF2B5EF4-FFF2-40B4-BE49-F238E27FC236}">
                <a16:creationId xmlns:a16="http://schemas.microsoft.com/office/drawing/2014/main" id="{F38F8881-652D-DB01-6C7D-DE15E6CFC38B}"/>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0B0926CE-5C85-22E9-09E2-843E79248784}"/>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123953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B0A23-50E5-4E98-A123-1ABE0DF6E2F6}"/>
              </a:ext>
            </a:extLst>
          </p:cNvPr>
          <p:cNvSpPr>
            <a:spLocks noGrp="1"/>
          </p:cNvSpPr>
          <p:nvPr>
            <p:ph type="title"/>
          </p:nvPr>
        </p:nvSpPr>
        <p:spPr/>
        <p:txBody>
          <a:bodyPr/>
          <a:lstStyle/>
          <a:p>
            <a:r>
              <a:rPr lang="en-US"/>
              <a:t>Click to edit Master title style</a:t>
            </a:r>
            <a:endParaRPr lang="mk-MK"/>
          </a:p>
        </p:txBody>
      </p:sp>
      <p:sp>
        <p:nvSpPr>
          <p:cNvPr id="3" name="Text Placeholder 2">
            <a:extLst>
              <a:ext uri="{FF2B5EF4-FFF2-40B4-BE49-F238E27FC236}">
                <a16:creationId xmlns:a16="http://schemas.microsoft.com/office/drawing/2014/main" id="{C73B4E44-5D0F-4491-BC07-5D57BCF01673}"/>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Date Placeholder 3">
            <a:extLst>
              <a:ext uri="{FF2B5EF4-FFF2-40B4-BE49-F238E27FC236}">
                <a16:creationId xmlns:a16="http://schemas.microsoft.com/office/drawing/2014/main" id="{A5FF08B9-AC57-4793-A600-2179C7504058}"/>
              </a:ext>
            </a:extLst>
          </p:cNvPr>
          <p:cNvSpPr>
            <a:spLocks noGrp="1"/>
          </p:cNvSpPr>
          <p:nvPr>
            <p:ph type="dt" sz="half" idx="10"/>
          </p:nvPr>
        </p:nvSpPr>
        <p:spPr/>
        <p:txBody>
          <a:bodyPr/>
          <a:lstStyle/>
          <a:p>
            <a:fld id="{6D3446B4-3BDC-48EA-B258-56A3470749C0}" type="datetimeFigureOut">
              <a:rPr lang="mk-MK" smtClean="0"/>
              <a:t>20.10.2024</a:t>
            </a:fld>
            <a:endParaRPr lang="mk-MK"/>
          </a:p>
        </p:txBody>
      </p:sp>
      <p:sp>
        <p:nvSpPr>
          <p:cNvPr id="5" name="Footer Placeholder 4">
            <a:extLst>
              <a:ext uri="{FF2B5EF4-FFF2-40B4-BE49-F238E27FC236}">
                <a16:creationId xmlns:a16="http://schemas.microsoft.com/office/drawing/2014/main" id="{0FB4BCEB-204C-4393-997A-12C9FBD9EA8C}"/>
              </a:ext>
            </a:extLst>
          </p:cNvPr>
          <p:cNvSpPr>
            <a:spLocks noGrp="1"/>
          </p:cNvSpPr>
          <p:nvPr>
            <p:ph type="ftr" sz="quarter" idx="11"/>
          </p:nvPr>
        </p:nvSpPr>
        <p:spPr/>
        <p:txBody>
          <a:bodyPr/>
          <a:lstStyle/>
          <a:p>
            <a:endParaRPr lang="mk-MK"/>
          </a:p>
        </p:txBody>
      </p:sp>
      <p:sp>
        <p:nvSpPr>
          <p:cNvPr id="6" name="Slide Number Placeholder 5">
            <a:extLst>
              <a:ext uri="{FF2B5EF4-FFF2-40B4-BE49-F238E27FC236}">
                <a16:creationId xmlns:a16="http://schemas.microsoft.com/office/drawing/2014/main" id="{FC8FD7F9-407B-4FDA-8395-66CDEBF79823}"/>
              </a:ext>
            </a:extLst>
          </p:cNvPr>
          <p:cNvSpPr>
            <a:spLocks noGrp="1"/>
          </p:cNvSpPr>
          <p:nvPr>
            <p:ph type="sldNum" sz="quarter" idx="12"/>
          </p:nvPr>
        </p:nvSpPr>
        <p:spPr/>
        <p:txBody>
          <a:bodyPr/>
          <a:lstStyle/>
          <a:p>
            <a:fld id="{527C557A-3CDE-402B-B8F9-F7D05CB61B58}" type="slidenum">
              <a:rPr lang="mk-MK" smtClean="0"/>
              <a:t>‹#›</a:t>
            </a:fld>
            <a:endParaRPr lang="mk-MK"/>
          </a:p>
        </p:txBody>
      </p:sp>
    </p:spTree>
    <p:extLst>
      <p:ext uri="{BB962C8B-B14F-4D97-AF65-F5344CB8AC3E}">
        <p14:creationId xmlns:p14="http://schemas.microsoft.com/office/powerpoint/2010/main" val="3369874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05904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491206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36173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82776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149400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35915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36893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514935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51603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6B0CE8-2E64-20E2-832A-F8B4240C9547}"/>
              </a:ext>
            </a:extLst>
          </p:cNvPr>
          <p:cNvSpPr>
            <a:spLocks noGrp="1"/>
          </p:cNvSpPr>
          <p:nvPr>
            <p:ph type="title"/>
          </p:nvPr>
        </p:nvSpPr>
        <p:spPr>
          <a:xfrm>
            <a:off x="831850" y="1709738"/>
            <a:ext cx="10515600" cy="2852737"/>
          </a:xfrm>
        </p:spPr>
        <p:txBody>
          <a:bodyPr anchor="b"/>
          <a:lstStyle>
            <a:lvl1pPr>
              <a:defRPr sz="6000"/>
            </a:lvl1p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7403BEFD-AF56-EA58-F6FE-88659F67F99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k-SK"/>
              <a:t>Kliknite sem a upravte štýly predlohy textu</a:t>
            </a:r>
          </a:p>
        </p:txBody>
      </p:sp>
      <p:sp>
        <p:nvSpPr>
          <p:cNvPr id="4" name="Zástupný objekt pre dátum 3">
            <a:extLst>
              <a:ext uri="{FF2B5EF4-FFF2-40B4-BE49-F238E27FC236}">
                <a16:creationId xmlns:a16="http://schemas.microsoft.com/office/drawing/2014/main" id="{4804560F-FB85-BE2A-77D1-BBDB65705310}"/>
              </a:ext>
            </a:extLst>
          </p:cNvPr>
          <p:cNvSpPr>
            <a:spLocks noGrp="1"/>
          </p:cNvSpPr>
          <p:nvPr>
            <p:ph type="dt" sz="half" idx="10"/>
          </p:nvPr>
        </p:nvSpPr>
        <p:spPr/>
        <p:txBody>
          <a:bodyPr/>
          <a:lstStyle/>
          <a:p>
            <a:fld id="{88569F9E-8D34-42E7-83D8-6690845F3D31}" type="datetimeFigureOut">
              <a:rPr lang="en-GB" smtClean="0"/>
              <a:t>20/10/2024</a:t>
            </a:fld>
            <a:endParaRPr lang="en-GB"/>
          </a:p>
        </p:txBody>
      </p:sp>
      <p:sp>
        <p:nvSpPr>
          <p:cNvPr id="5" name="Zástupný objekt pre pätu 4">
            <a:extLst>
              <a:ext uri="{FF2B5EF4-FFF2-40B4-BE49-F238E27FC236}">
                <a16:creationId xmlns:a16="http://schemas.microsoft.com/office/drawing/2014/main" id="{879DD5F1-F4A3-CC14-2DEE-008C82E08842}"/>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81D1B952-F220-D065-D564-0565EB8D3F73}"/>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9791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897112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81083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1524000" y="2649480"/>
            <a:ext cx="9144000" cy="745313"/>
          </a:xfrm>
          <a:prstGeom prst="rect">
            <a:avLst/>
          </a:prstGeom>
        </p:spPr>
        <p:txBody>
          <a:bodyPr vert="horz" lIns="91440" tIns="45720" rIns="91440" bIns="4572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r>
              <a:rPr lang="sk-SK" sz="2000" dirty="0">
                <a:solidFill>
                  <a:srgbClr val="FFAA5A"/>
                </a:solidFill>
                <a:latin typeface="Cambria" panose="02040503050406030204" pitchFamily="18" charset="0"/>
                <a:ea typeface="Cambria" panose="02040503050406030204" pitchFamily="18" charset="0"/>
              </a:rPr>
              <a:t>ERASMUS+KA220-ADU - </a:t>
            </a:r>
            <a:r>
              <a:rPr lang="en-US" sz="2000" dirty="0">
                <a:solidFill>
                  <a:srgbClr val="FFAA5A"/>
                </a:solidFill>
                <a:latin typeface="Cambria" panose="02040503050406030204" pitchFamily="18" charset="0"/>
                <a:ea typeface="Cambria" panose="02040503050406030204" pitchFamily="18" charset="0"/>
              </a:rPr>
              <a:t>Cooperation partnerships in adult education</a:t>
            </a:r>
            <a:endParaRPr lang="sk-SK" sz="2000" dirty="0">
              <a:solidFill>
                <a:srgbClr val="FFAA5A"/>
              </a:solidFill>
              <a:latin typeface="Cambria" panose="02040503050406030204" pitchFamily="18" charset="0"/>
              <a:ea typeface="Cambria" panose="02040503050406030204" pitchFamily="18" charset="0"/>
            </a:endParaRPr>
          </a:p>
          <a:p>
            <a:r>
              <a:rPr lang="sk-SK" sz="2000" dirty="0">
                <a:solidFill>
                  <a:srgbClr val="FFAA5A"/>
                </a:solidFill>
                <a:latin typeface="Cambria" panose="02040503050406030204" pitchFamily="18" charset="0"/>
                <a:ea typeface="Cambria" panose="02040503050406030204" pitchFamily="18" charset="0"/>
              </a:rPr>
              <a:t>KA220-ADU-2BF13E10 </a:t>
            </a:r>
            <a:endParaRPr lang="en-GB" sz="2000" dirty="0">
              <a:solidFill>
                <a:srgbClr val="FFAA5A"/>
              </a:solidFill>
              <a:latin typeface="Cambria" panose="02040503050406030204" pitchFamily="18" charset="0"/>
              <a:ea typeface="Cambria" panose="02040503050406030204" pitchFamily="18" charset="0"/>
            </a:endParaRP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297172" y="1042061"/>
            <a:ext cx="9597656" cy="1292662"/>
          </a:xfrm>
          <a:prstGeom prst="rect">
            <a:avLst/>
          </a:prstGeom>
          <a:noFill/>
        </p:spPr>
        <p:txBody>
          <a:bodyPr wrap="square">
            <a:spAutoFit/>
          </a:bodyPr>
          <a:lstStyle/>
          <a:p>
            <a:pPr algn="ctr"/>
            <a: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Building Digital Resilience by Making Digital Wellbeing and</a:t>
            </a:r>
            <a:b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br>
            <a: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Security Accessible to All</a:t>
            </a:r>
            <a:b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br>
            <a: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&lt;&lt;</a:t>
            </a:r>
            <a:r>
              <a:rPr kumimoji="0" lang="sk-SK" sz="2600" b="1" i="0" u="none" strike="noStrike" kern="1200" cap="none" spc="0" normalizeH="0" baseline="0" noProof="0" dirty="0" err="1">
                <a:ln>
                  <a:noFill/>
                </a:ln>
                <a:solidFill>
                  <a:srgbClr val="92BAB5"/>
                </a:solidFill>
                <a:effectLst/>
                <a:uLnTx/>
                <a:uFillTx/>
                <a:latin typeface="Cambria" panose="02040503050406030204" pitchFamily="18" charset="0"/>
                <a:ea typeface="Cambria" panose="02040503050406030204" pitchFamily="18" charset="0"/>
                <a:cs typeface="+mj-cs"/>
              </a:rPr>
              <a:t>DigiWELL</a:t>
            </a:r>
            <a: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&gt;&gt;</a:t>
            </a:r>
            <a:endParaRPr lang="en-GB" sz="2600" dirty="0"/>
          </a:p>
        </p:txBody>
      </p:sp>
      <p:grpSp>
        <p:nvGrpSpPr>
          <p:cNvPr id="2" name="Skupina 6">
            <a:extLst>
              <a:ext uri="{FF2B5EF4-FFF2-40B4-BE49-F238E27FC236}">
                <a16:creationId xmlns:a16="http://schemas.microsoft.com/office/drawing/2014/main" id="{7742E34A-6003-4057-7109-B4DCB96D35A2}"/>
              </a:ext>
            </a:extLst>
          </p:cNvPr>
          <p:cNvGrpSpPr/>
          <p:nvPr userDrawn="1"/>
        </p:nvGrpSpPr>
        <p:grpSpPr>
          <a:xfrm>
            <a:off x="404037" y="5915131"/>
            <a:ext cx="11602577" cy="790052"/>
            <a:chOff x="435935" y="5851336"/>
            <a:chExt cx="11602577" cy="790052"/>
          </a:xfrm>
        </p:grpSpPr>
        <p:pic>
          <p:nvPicPr>
            <p:cNvPr id="3" name="Obrázok 7" descr="Obrázok, na ktorom je text">
              <a:extLst>
                <a:ext uri="{FF2B5EF4-FFF2-40B4-BE49-F238E27FC236}">
                  <a16:creationId xmlns:a16="http://schemas.microsoft.com/office/drawing/2014/main" id="{B188D6EE-9640-2F18-BB35-B6223AACBAD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35935" y="5963498"/>
              <a:ext cx="2290456" cy="529376"/>
            </a:xfrm>
            <a:prstGeom prst="rect">
              <a:avLst/>
            </a:prstGeom>
          </p:spPr>
        </p:pic>
        <p:pic>
          <p:nvPicPr>
            <p:cNvPr id="4" name="Obrázok 8">
              <a:extLst>
                <a:ext uri="{FF2B5EF4-FFF2-40B4-BE49-F238E27FC236}">
                  <a16:creationId xmlns:a16="http://schemas.microsoft.com/office/drawing/2014/main" id="{94663C1E-6A81-5255-6A8A-1BA39AA9AE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12223" y="5851336"/>
              <a:ext cx="1826289" cy="737473"/>
            </a:xfrm>
            <a:prstGeom prst="rect">
              <a:avLst/>
            </a:prstGeom>
          </p:spPr>
        </p:pic>
        <p:pic>
          <p:nvPicPr>
            <p:cNvPr id="5" name="Obrázok 9">
              <a:extLst>
                <a:ext uri="{FF2B5EF4-FFF2-40B4-BE49-F238E27FC236}">
                  <a16:creationId xmlns:a16="http://schemas.microsoft.com/office/drawing/2014/main" id="{3B80CD3C-F3EB-86BE-9402-CCA53F62F2A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726391" y="5863719"/>
              <a:ext cx="777669" cy="777669"/>
            </a:xfrm>
            <a:prstGeom prst="rect">
              <a:avLst/>
            </a:prstGeom>
          </p:spPr>
        </p:pic>
        <p:pic>
          <p:nvPicPr>
            <p:cNvPr id="6" name="Picture 2" descr="Slovenská poľnohospodárska univerzita v Nitre">
              <a:extLst>
                <a:ext uri="{FF2B5EF4-FFF2-40B4-BE49-F238E27FC236}">
                  <a16:creationId xmlns:a16="http://schemas.microsoft.com/office/drawing/2014/main" id="{18C12442-9888-DF01-0D04-E54CFC51996F}"/>
                </a:ext>
              </a:extLst>
            </p:cNvPr>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3589235" y="5963498"/>
              <a:ext cx="1128044" cy="5044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
              <a:extLst>
                <a:ext uri="{FF2B5EF4-FFF2-40B4-BE49-F238E27FC236}">
                  <a16:creationId xmlns:a16="http://schemas.microsoft.com/office/drawing/2014/main" id="{A12653CD-F652-4955-2DF8-1F145D48746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717279" y="5963498"/>
              <a:ext cx="968299" cy="5044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2C24E57-7917-345F-39EB-C946DC59954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85578" y="5945929"/>
              <a:ext cx="1156727" cy="564513"/>
            </a:xfrm>
            <a:prstGeom prst="rect">
              <a:avLst/>
            </a:prstGeom>
          </p:spPr>
        </p:pic>
        <p:pic>
          <p:nvPicPr>
            <p:cNvPr id="10" name="Picture 9" descr="AIFED - Formación, cultura y empleo en Granada">
              <a:extLst>
                <a:ext uri="{FF2B5EF4-FFF2-40B4-BE49-F238E27FC236}">
                  <a16:creationId xmlns:a16="http://schemas.microsoft.com/office/drawing/2014/main" id="{2A4BD905-BF5D-7F6B-DC78-E8B21C77798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898797" y="5968999"/>
              <a:ext cx="1521023" cy="5238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DE1F00A-E68C-4D66-6740-C74D4C1A96A7}"/>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566511" y="5945929"/>
              <a:ext cx="149902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Syzygia Foundation">
              <a:extLst>
                <a:ext uri="{FF2B5EF4-FFF2-40B4-BE49-F238E27FC236}">
                  <a16:creationId xmlns:a16="http://schemas.microsoft.com/office/drawing/2014/main" id="{641A6490-CDF8-6265-0143-32A2FCE4E694}"/>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606409" y="6252553"/>
              <a:ext cx="1419225" cy="2822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953155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838200" y="1825625"/>
            <a:ext cx="10515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8254696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838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6172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22589138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839788" y="2505075"/>
            <a:ext cx="5157787"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6172200" y="2505075"/>
            <a:ext cx="5183188"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29043388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30218849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46949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20/10/2024</a:t>
            </a:fld>
            <a:endParaRPr lang="en-GB"/>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13349289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20/10/2024</a:t>
            </a:fld>
            <a:endParaRPr lang="en-GB"/>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3056082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17783A-9DD7-C4E3-AD6B-955872A414C4}"/>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CB196882-70C4-4ACD-A99A-A8958E5A901B}"/>
              </a:ext>
            </a:extLst>
          </p:cNvPr>
          <p:cNvSpPr>
            <a:spLocks noGrp="1"/>
          </p:cNvSpPr>
          <p:nvPr>
            <p:ph sz="half" idx="1"/>
          </p:nvPr>
        </p:nvSpPr>
        <p:spPr>
          <a:xfrm>
            <a:off x="838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781A7339-0462-2583-4C7E-AC14D73644B6}"/>
              </a:ext>
            </a:extLst>
          </p:cNvPr>
          <p:cNvSpPr>
            <a:spLocks noGrp="1"/>
          </p:cNvSpPr>
          <p:nvPr>
            <p:ph sz="half" idx="2"/>
          </p:nvPr>
        </p:nvSpPr>
        <p:spPr>
          <a:xfrm>
            <a:off x="6172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objekt pre dátum 4">
            <a:extLst>
              <a:ext uri="{FF2B5EF4-FFF2-40B4-BE49-F238E27FC236}">
                <a16:creationId xmlns:a16="http://schemas.microsoft.com/office/drawing/2014/main" id="{8BF37404-D5DC-C323-A09F-B9AEE4ADFEA7}"/>
              </a:ext>
            </a:extLst>
          </p:cNvPr>
          <p:cNvSpPr>
            <a:spLocks noGrp="1"/>
          </p:cNvSpPr>
          <p:nvPr>
            <p:ph type="dt" sz="half" idx="10"/>
          </p:nvPr>
        </p:nvSpPr>
        <p:spPr/>
        <p:txBody>
          <a:bodyPr/>
          <a:lstStyle/>
          <a:p>
            <a:fld id="{88569F9E-8D34-42E7-83D8-6690845F3D31}" type="datetimeFigureOut">
              <a:rPr lang="en-GB" smtClean="0"/>
              <a:t>20/10/2024</a:t>
            </a:fld>
            <a:endParaRPr lang="en-GB"/>
          </a:p>
        </p:txBody>
      </p:sp>
      <p:sp>
        <p:nvSpPr>
          <p:cNvPr id="6" name="Zástupný objekt pre pätu 5">
            <a:extLst>
              <a:ext uri="{FF2B5EF4-FFF2-40B4-BE49-F238E27FC236}">
                <a16:creationId xmlns:a16="http://schemas.microsoft.com/office/drawing/2014/main" id="{A60DFDEC-94C8-D2B9-E4C1-B4157BA57150}"/>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BD7F664F-EF37-8273-B7D4-651E4C5ADB62}"/>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336032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2095AE-6105-78F1-2060-8904479B9A5C}"/>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4F27CB3D-08A6-28E6-E5CC-6CA3B8E4A0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0DB46130-0E02-6AEE-8C22-7CF94ABDC08C}"/>
              </a:ext>
            </a:extLst>
          </p:cNvPr>
          <p:cNvSpPr>
            <a:spLocks noGrp="1"/>
          </p:cNvSpPr>
          <p:nvPr>
            <p:ph sz="half" idx="2"/>
          </p:nvPr>
        </p:nvSpPr>
        <p:spPr>
          <a:xfrm>
            <a:off x="839788" y="2505075"/>
            <a:ext cx="5157787"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8CD71381-3FFB-E053-BBC6-8F51278DF7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59012D81-F5D8-0EA8-51F4-E62D77887964}"/>
              </a:ext>
            </a:extLst>
          </p:cNvPr>
          <p:cNvSpPr>
            <a:spLocks noGrp="1"/>
          </p:cNvSpPr>
          <p:nvPr>
            <p:ph sz="quarter" idx="4"/>
          </p:nvPr>
        </p:nvSpPr>
        <p:spPr>
          <a:xfrm>
            <a:off x="6172200" y="2505075"/>
            <a:ext cx="5183188"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7" name="Zástupný objekt pre dátum 6">
            <a:extLst>
              <a:ext uri="{FF2B5EF4-FFF2-40B4-BE49-F238E27FC236}">
                <a16:creationId xmlns:a16="http://schemas.microsoft.com/office/drawing/2014/main" id="{24F99924-393C-4DAC-A1A5-FAF5F76C0C63}"/>
              </a:ext>
            </a:extLst>
          </p:cNvPr>
          <p:cNvSpPr>
            <a:spLocks noGrp="1"/>
          </p:cNvSpPr>
          <p:nvPr>
            <p:ph type="dt" sz="half" idx="10"/>
          </p:nvPr>
        </p:nvSpPr>
        <p:spPr/>
        <p:txBody>
          <a:bodyPr/>
          <a:lstStyle/>
          <a:p>
            <a:fld id="{88569F9E-8D34-42E7-83D8-6690845F3D31}" type="datetimeFigureOut">
              <a:rPr lang="en-GB" smtClean="0"/>
              <a:t>20/10/2024</a:t>
            </a:fld>
            <a:endParaRPr lang="en-GB"/>
          </a:p>
        </p:txBody>
      </p:sp>
      <p:sp>
        <p:nvSpPr>
          <p:cNvPr id="8" name="Zástupný objekt pre pätu 7">
            <a:extLst>
              <a:ext uri="{FF2B5EF4-FFF2-40B4-BE49-F238E27FC236}">
                <a16:creationId xmlns:a16="http://schemas.microsoft.com/office/drawing/2014/main" id="{41B93AAC-DCAF-03F5-9D41-8F23D86E7220}"/>
              </a:ext>
            </a:extLst>
          </p:cNvPr>
          <p:cNvSpPr>
            <a:spLocks noGrp="1"/>
          </p:cNvSpPr>
          <p:nvPr>
            <p:ph type="ftr" sz="quarter" idx="11"/>
          </p:nvPr>
        </p:nvSpPr>
        <p:spPr/>
        <p:txBody>
          <a:bodyPr/>
          <a:lstStyle/>
          <a:p>
            <a:endParaRPr lang="en-GB"/>
          </a:p>
        </p:txBody>
      </p:sp>
      <p:sp>
        <p:nvSpPr>
          <p:cNvPr id="9" name="Zástupný objekt pre číslo snímky 8">
            <a:extLst>
              <a:ext uri="{FF2B5EF4-FFF2-40B4-BE49-F238E27FC236}">
                <a16:creationId xmlns:a16="http://schemas.microsoft.com/office/drawing/2014/main" id="{ADAFA6F0-510F-667C-5B1E-71A07DAC2DB0}"/>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514406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C0A2C3-1309-E39C-F52B-6F173933706D}"/>
              </a:ext>
            </a:extLst>
          </p:cNvPr>
          <p:cNvSpPr>
            <a:spLocks noGrp="1"/>
          </p:cNvSpPr>
          <p:nvPr>
            <p:ph type="title"/>
          </p:nvPr>
        </p:nvSpPr>
        <p:spPr/>
        <p:txBody>
          <a:bodyPr/>
          <a:lstStyle/>
          <a:p>
            <a:r>
              <a:rPr lang="sk-SK"/>
              <a:t>Kliknutím upravte štýl predlohy nadpisu</a:t>
            </a:r>
            <a:endParaRPr lang="en-GB"/>
          </a:p>
        </p:txBody>
      </p:sp>
      <p:sp>
        <p:nvSpPr>
          <p:cNvPr id="3" name="Zástupný objekt pre dátum 2">
            <a:extLst>
              <a:ext uri="{FF2B5EF4-FFF2-40B4-BE49-F238E27FC236}">
                <a16:creationId xmlns:a16="http://schemas.microsoft.com/office/drawing/2014/main" id="{1AC30078-893E-AD52-6A11-5FEF4FC0DAB9}"/>
              </a:ext>
            </a:extLst>
          </p:cNvPr>
          <p:cNvSpPr>
            <a:spLocks noGrp="1"/>
          </p:cNvSpPr>
          <p:nvPr>
            <p:ph type="dt" sz="half" idx="10"/>
          </p:nvPr>
        </p:nvSpPr>
        <p:spPr/>
        <p:txBody>
          <a:bodyPr/>
          <a:lstStyle/>
          <a:p>
            <a:fld id="{88569F9E-8D34-42E7-83D8-6690845F3D31}" type="datetimeFigureOut">
              <a:rPr lang="en-GB" smtClean="0"/>
              <a:t>20/10/2024</a:t>
            </a:fld>
            <a:endParaRPr lang="en-GB"/>
          </a:p>
        </p:txBody>
      </p:sp>
      <p:sp>
        <p:nvSpPr>
          <p:cNvPr id="4" name="Zástupný objekt pre pätu 3">
            <a:extLst>
              <a:ext uri="{FF2B5EF4-FFF2-40B4-BE49-F238E27FC236}">
                <a16:creationId xmlns:a16="http://schemas.microsoft.com/office/drawing/2014/main" id="{537525CC-0C41-2557-55A4-68EED4C47603}"/>
              </a:ext>
            </a:extLst>
          </p:cNvPr>
          <p:cNvSpPr>
            <a:spLocks noGrp="1"/>
          </p:cNvSpPr>
          <p:nvPr>
            <p:ph type="ftr" sz="quarter" idx="11"/>
          </p:nvPr>
        </p:nvSpPr>
        <p:spPr/>
        <p:txBody>
          <a:bodyPr/>
          <a:lstStyle/>
          <a:p>
            <a:endParaRPr lang="en-GB"/>
          </a:p>
        </p:txBody>
      </p:sp>
      <p:sp>
        <p:nvSpPr>
          <p:cNvPr id="5" name="Zástupný objekt pre číslo snímky 4">
            <a:extLst>
              <a:ext uri="{FF2B5EF4-FFF2-40B4-BE49-F238E27FC236}">
                <a16:creationId xmlns:a16="http://schemas.microsoft.com/office/drawing/2014/main" id="{CE560D30-9DB0-99C5-87F3-B1D925337AE1}"/>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445338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93BDD5FA-2881-49E7-32CF-BBAA7809807E}"/>
              </a:ext>
            </a:extLst>
          </p:cNvPr>
          <p:cNvSpPr>
            <a:spLocks noGrp="1"/>
          </p:cNvSpPr>
          <p:nvPr>
            <p:ph type="dt" sz="half" idx="10"/>
          </p:nvPr>
        </p:nvSpPr>
        <p:spPr/>
        <p:txBody>
          <a:bodyPr/>
          <a:lstStyle/>
          <a:p>
            <a:fld id="{88569F9E-8D34-42E7-83D8-6690845F3D31}" type="datetimeFigureOut">
              <a:rPr lang="en-GB" smtClean="0"/>
              <a:t>20/10/2024</a:t>
            </a:fld>
            <a:endParaRPr lang="en-GB"/>
          </a:p>
        </p:txBody>
      </p:sp>
      <p:sp>
        <p:nvSpPr>
          <p:cNvPr id="3" name="Zástupný objekt pre pätu 2">
            <a:extLst>
              <a:ext uri="{FF2B5EF4-FFF2-40B4-BE49-F238E27FC236}">
                <a16:creationId xmlns:a16="http://schemas.microsoft.com/office/drawing/2014/main" id="{ED61BAD6-A65B-B251-190E-92B81AB3FA52}"/>
              </a:ext>
            </a:extLst>
          </p:cNvPr>
          <p:cNvSpPr>
            <a:spLocks noGrp="1"/>
          </p:cNvSpPr>
          <p:nvPr>
            <p:ph type="ftr" sz="quarter" idx="11"/>
          </p:nvPr>
        </p:nvSpPr>
        <p:spPr/>
        <p:txBody>
          <a:bodyPr/>
          <a:lstStyle/>
          <a:p>
            <a:endParaRPr lang="en-GB"/>
          </a:p>
        </p:txBody>
      </p:sp>
      <p:sp>
        <p:nvSpPr>
          <p:cNvPr id="4" name="Zástupný objekt pre číslo snímky 3">
            <a:extLst>
              <a:ext uri="{FF2B5EF4-FFF2-40B4-BE49-F238E27FC236}">
                <a16:creationId xmlns:a16="http://schemas.microsoft.com/office/drawing/2014/main" id="{5E5516A2-91C1-AB87-9BDF-6B1A2FE1FEAB}"/>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766611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0C7403-C4AC-48AE-104C-45479F92A5DA}"/>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D8A191FF-4646-6976-D6FD-30BAA8F72F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1649CDB-6516-E7BA-D5C3-58CA396127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194459A4-AA2C-F367-03E2-3BE4AD0EADE1}"/>
              </a:ext>
            </a:extLst>
          </p:cNvPr>
          <p:cNvSpPr>
            <a:spLocks noGrp="1"/>
          </p:cNvSpPr>
          <p:nvPr>
            <p:ph type="dt" sz="half" idx="10"/>
          </p:nvPr>
        </p:nvSpPr>
        <p:spPr/>
        <p:txBody>
          <a:bodyPr/>
          <a:lstStyle/>
          <a:p>
            <a:fld id="{88569F9E-8D34-42E7-83D8-6690845F3D31}" type="datetimeFigureOut">
              <a:rPr lang="en-GB" smtClean="0"/>
              <a:t>20/10/2024</a:t>
            </a:fld>
            <a:endParaRPr lang="en-GB"/>
          </a:p>
        </p:txBody>
      </p:sp>
      <p:sp>
        <p:nvSpPr>
          <p:cNvPr id="6" name="Zástupný objekt pre pätu 5">
            <a:extLst>
              <a:ext uri="{FF2B5EF4-FFF2-40B4-BE49-F238E27FC236}">
                <a16:creationId xmlns:a16="http://schemas.microsoft.com/office/drawing/2014/main" id="{41A283D1-CD37-D4F4-A8C6-7187D5965561}"/>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3D0C99CC-FC99-29D9-25D6-E4D14C8F0405}"/>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278900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2BFC1D-6001-1628-80DF-CBAA82218FB0}"/>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F8847F74-7C77-2C3E-F740-A0DF1FC5EA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8A4A6D59-03F3-C812-9A2F-011C968992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B2B43DE7-CCBF-0444-DF50-5F5473C1D8E2}"/>
              </a:ext>
            </a:extLst>
          </p:cNvPr>
          <p:cNvSpPr>
            <a:spLocks noGrp="1"/>
          </p:cNvSpPr>
          <p:nvPr>
            <p:ph type="dt" sz="half" idx="10"/>
          </p:nvPr>
        </p:nvSpPr>
        <p:spPr/>
        <p:txBody>
          <a:bodyPr/>
          <a:lstStyle/>
          <a:p>
            <a:fld id="{88569F9E-8D34-42E7-83D8-6690845F3D31}" type="datetimeFigureOut">
              <a:rPr lang="en-GB" smtClean="0"/>
              <a:t>20/10/2024</a:t>
            </a:fld>
            <a:endParaRPr lang="en-GB"/>
          </a:p>
        </p:txBody>
      </p:sp>
      <p:sp>
        <p:nvSpPr>
          <p:cNvPr id="6" name="Zástupný objekt pre pätu 5">
            <a:extLst>
              <a:ext uri="{FF2B5EF4-FFF2-40B4-BE49-F238E27FC236}">
                <a16:creationId xmlns:a16="http://schemas.microsoft.com/office/drawing/2014/main" id="{F6FE0941-5A87-5E9D-639F-52D6B29BE7F3}"/>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2F3772BF-F857-3376-45C2-8C5939BB011A}"/>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636776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062644E8-10B5-CE49-6891-911654D2B1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BE9D2063-3934-78F3-5D1C-633EC0F069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BD50C04B-C414-807B-F073-844A86F456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8569F9E-8D34-42E7-83D8-6690845F3D31}" type="datetimeFigureOut">
              <a:rPr lang="en-GB" smtClean="0"/>
              <a:t>20/10/2024</a:t>
            </a:fld>
            <a:endParaRPr lang="en-GB"/>
          </a:p>
        </p:txBody>
      </p:sp>
      <p:sp>
        <p:nvSpPr>
          <p:cNvPr id="5" name="Zástupný objekt pre pätu 4">
            <a:extLst>
              <a:ext uri="{FF2B5EF4-FFF2-40B4-BE49-F238E27FC236}">
                <a16:creationId xmlns:a16="http://schemas.microsoft.com/office/drawing/2014/main" id="{3C7083BE-5379-B44F-A80E-0AA6CA3D3D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Zástupný objekt pre číslo snímky 5">
            <a:extLst>
              <a:ext uri="{FF2B5EF4-FFF2-40B4-BE49-F238E27FC236}">
                <a16:creationId xmlns:a16="http://schemas.microsoft.com/office/drawing/2014/main" id="{7CF04C7D-6326-DC64-E752-D539A22120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78E33BF-AC80-4C3F-8F8D-6E475268A231}" type="slidenum">
              <a:rPr lang="en-GB" smtClean="0"/>
              <a:t>‹#›</a:t>
            </a:fld>
            <a:endParaRPr lang="en-GB"/>
          </a:p>
        </p:txBody>
      </p:sp>
    </p:spTree>
    <p:extLst>
      <p:ext uri="{BB962C8B-B14F-4D97-AF65-F5344CB8AC3E}">
        <p14:creationId xmlns:p14="http://schemas.microsoft.com/office/powerpoint/2010/main" val="3054174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691116" y="365126"/>
            <a:ext cx="10662684" cy="1058364"/>
          </a:xfrm>
          <a:prstGeom prst="rect">
            <a:avLst/>
          </a:prstGeom>
        </p:spPr>
        <p:txBody>
          <a:bodyPr vert="horz" lIns="91440" tIns="45720" rIns="91440" bIns="45720" rtlCol="0" anchor="ctr">
            <a:normAutofit/>
          </a:bodyPr>
          <a:lstStyle/>
          <a:p>
            <a:r>
              <a:rPr lang="en-GB" noProof="0" dirty="0"/>
              <a:t>Insert title of the slide</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691116" y="1658679"/>
            <a:ext cx="10662684" cy="394467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6121491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914400" rtl="0" eaLnBrk="1" latinLnBrk="0" hangingPunct="1">
        <a:lnSpc>
          <a:spcPct val="90000"/>
        </a:lnSpc>
        <a:spcBef>
          <a:spcPct val="0"/>
        </a:spcBef>
        <a:buNone/>
        <a:defRPr sz="4800" b="1" kern="1200">
          <a:solidFill>
            <a:srgbClr val="92BAB5"/>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10/20/2024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1893099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691116" y="365126"/>
            <a:ext cx="10662684" cy="1058364"/>
          </a:xfrm>
          <a:prstGeom prst="rect">
            <a:avLst/>
          </a:prstGeom>
        </p:spPr>
        <p:txBody>
          <a:bodyPr vert="horz" lIns="91440" tIns="45720" rIns="91440" bIns="45720" rtlCol="0" anchor="ctr">
            <a:normAutofit/>
          </a:bodyPr>
          <a:lstStyle/>
          <a:p>
            <a:r>
              <a:rPr lang="en-GB" noProof="0" dirty="0"/>
              <a:t>Insert title of the slide</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691116" y="1658679"/>
            <a:ext cx="10662684" cy="394467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397495373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Lst>
  <p:txStyles>
    <p:titleStyle>
      <a:lvl1pPr algn="ctr" defTabSz="914400" rtl="0" eaLnBrk="1" latinLnBrk="0" hangingPunct="1">
        <a:lnSpc>
          <a:spcPct val="90000"/>
        </a:lnSpc>
        <a:spcBef>
          <a:spcPct val="0"/>
        </a:spcBef>
        <a:buNone/>
        <a:defRPr sz="4800" b="1" kern="1200">
          <a:solidFill>
            <a:srgbClr val="92BAB5"/>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6.jpeg"/><Relationship Id="rId12" Type="http://schemas.openxmlformats.org/officeDocument/2006/relationships/hyperlink" Target="https://www.pngall.com/cybersecurity-png/"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14.png"/><Relationship Id="rId9" Type="http://schemas.openxmlformats.org/officeDocument/2006/relationships/image" Target="../media/image8.png"/><Relationship Id="rId14" Type="http://schemas.openxmlformats.org/officeDocument/2006/relationships/image" Target="../media/image17.sv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13060DA4-0D12-8E98-5E76-2670E8CE48C7}"/>
              </a:ext>
            </a:extLst>
          </p:cNvPr>
          <p:cNvSpPr>
            <a:spLocks noGrp="1"/>
          </p:cNvSpPr>
          <p:nvPr>
            <p:ph type="title"/>
          </p:nvPr>
        </p:nvSpPr>
        <p:spPr>
          <a:xfrm>
            <a:off x="6269558" y="1583993"/>
            <a:ext cx="5334930" cy="1477510"/>
          </a:xfrm>
        </p:spPr>
        <p:txBody>
          <a:bodyPr vert="horz" lIns="91440" tIns="45720" rIns="91440" bIns="45720" rtlCol="0" anchor="b">
            <a:normAutofit/>
          </a:bodyPr>
          <a:lstStyle/>
          <a:p>
            <a:pPr algn="ctr">
              <a:spcBef>
                <a:spcPts val="1000"/>
              </a:spcBef>
              <a:spcAft>
                <a:spcPts val="600"/>
              </a:spcAft>
              <a:buClr>
                <a:srgbClr val="FFAA5A"/>
              </a:buClr>
            </a:pPr>
            <a:r>
              <a:rPr lang="en-US" b="1" dirty="0" err="1">
                <a:solidFill>
                  <a:srgbClr val="FFAA5A"/>
                </a:solidFill>
                <a:latin typeface="+mn-lt"/>
                <a:ea typeface="Cambria" panose="02040503050406030204" pitchFamily="18" charset="0"/>
                <a:cs typeface="Calibri" panose="020F0502020204030204" pitchFamily="34" charset="0"/>
              </a:rPr>
              <a:t>Digitale</a:t>
            </a:r>
            <a:r>
              <a:rPr lang="en-US" b="1" dirty="0">
                <a:solidFill>
                  <a:srgbClr val="FFAA5A"/>
                </a:solidFill>
                <a:latin typeface="+mn-lt"/>
                <a:ea typeface="Cambria" panose="02040503050406030204" pitchFamily="18" charset="0"/>
                <a:cs typeface="Calibri" panose="020F0502020204030204" pitchFamily="34" charset="0"/>
              </a:rPr>
              <a:t> </a:t>
            </a:r>
            <a:r>
              <a:rPr lang="en-US" b="1" dirty="0" err="1">
                <a:solidFill>
                  <a:srgbClr val="FFAA5A"/>
                </a:solidFill>
                <a:latin typeface="+mn-lt"/>
                <a:ea typeface="Cambria" panose="02040503050406030204" pitchFamily="18" charset="0"/>
                <a:cs typeface="Calibri" panose="020F0502020204030204" pitchFamily="34" charset="0"/>
              </a:rPr>
              <a:t>Sicherheit</a:t>
            </a:r>
            <a:r>
              <a:rPr lang="sk-SK" b="1" dirty="0">
                <a:solidFill>
                  <a:srgbClr val="FFAA5A"/>
                </a:solidFill>
                <a:latin typeface="+mn-lt"/>
                <a:ea typeface="Cambria" panose="02040503050406030204" pitchFamily="18" charset="0"/>
                <a:cs typeface="Calibri" panose="020F0502020204030204" pitchFamily="34" charset="0"/>
              </a:rPr>
              <a:t> </a:t>
            </a:r>
            <a:r>
              <a:rPr lang="en-US" b="1" dirty="0">
                <a:solidFill>
                  <a:srgbClr val="FFAA5A"/>
                </a:solidFill>
                <a:latin typeface="+mn-lt"/>
                <a:ea typeface="Cambria" panose="02040503050406030204" pitchFamily="18" charset="0"/>
                <a:cs typeface="Calibri" panose="020F0502020204030204" pitchFamily="34" charset="0"/>
              </a:rPr>
              <a:t>- </a:t>
            </a:r>
            <a:r>
              <a:rPr lang="sk-SK" b="1" dirty="0" err="1">
                <a:solidFill>
                  <a:srgbClr val="FFAA5A"/>
                </a:solidFill>
                <a:latin typeface="+mn-lt"/>
                <a:ea typeface="Cambria" panose="02040503050406030204" pitchFamily="18" charset="0"/>
                <a:cs typeface="Calibri" panose="020F0502020204030204" pitchFamily="34" charset="0"/>
              </a:rPr>
              <a:t>Schlussfolgerungen</a:t>
            </a:r>
            <a:endParaRPr lang="en-US" b="1" dirty="0">
              <a:solidFill>
                <a:srgbClr val="FFAA5A"/>
              </a:solidFill>
              <a:latin typeface="+mn-lt"/>
              <a:ea typeface="Cambria" panose="02040503050406030204" pitchFamily="18" charset="0"/>
              <a:cs typeface="Calibri" panose="020F0502020204030204" pitchFamily="34" charset="0"/>
            </a:endParaRPr>
          </a:p>
        </p:txBody>
      </p:sp>
      <p:sp>
        <p:nvSpPr>
          <p:cNvPr id="18" name="Freeform: Shape 17">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Freeform: Shape 19">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Freeform: Shape 23">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Freeform: Shape 25">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 name="Freeform: Shape 27">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9" name="Obrázok 18" descr="Obrázok, na ktorom je text">
            <a:extLst>
              <a:ext uri="{FF2B5EF4-FFF2-40B4-BE49-F238E27FC236}">
                <a16:creationId xmlns:a16="http://schemas.microsoft.com/office/drawing/2014/main" id="{A34B1F93-7319-3B02-1A2A-A41863D32FA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821392" y="683970"/>
            <a:ext cx="2406814" cy="529376"/>
          </a:xfrm>
          <a:prstGeom prst="rect">
            <a:avLst/>
          </a:prstGeom>
        </p:spPr>
      </p:pic>
      <p:pic>
        <p:nvPicPr>
          <p:cNvPr id="21" name="Obrázok 20">
            <a:extLst>
              <a:ext uri="{FF2B5EF4-FFF2-40B4-BE49-F238E27FC236}">
                <a16:creationId xmlns:a16="http://schemas.microsoft.com/office/drawing/2014/main" id="{E61D75E1-8198-2645-4D4B-679D6C8F82C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822658" y="5151053"/>
            <a:ext cx="817175" cy="777669"/>
          </a:xfrm>
          <a:prstGeom prst="rect">
            <a:avLst/>
          </a:prstGeom>
        </p:spPr>
      </p:pic>
      <p:pic>
        <p:nvPicPr>
          <p:cNvPr id="23" name="Picture 2" descr="Slovenská poľnohospodárska univerzita v Nitre">
            <a:extLst>
              <a:ext uri="{FF2B5EF4-FFF2-40B4-BE49-F238E27FC236}">
                <a16:creationId xmlns:a16="http://schemas.microsoft.com/office/drawing/2014/main" id="{D9E315C1-56E0-94ED-8E3D-4E31B7235637}"/>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746258" y="5272445"/>
            <a:ext cx="118535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5" name="Obrázok 13">
            <a:extLst>
              <a:ext uri="{FF2B5EF4-FFF2-40B4-BE49-F238E27FC236}">
                <a16:creationId xmlns:a16="http://schemas.microsoft.com/office/drawing/2014/main" id="{40BAEEF0-A23E-537C-ECC3-9FDDB55C90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9380" y="5242752"/>
            <a:ext cx="773010" cy="1016004"/>
          </a:xfrm>
          <a:prstGeom prst="rect">
            <a:avLst/>
          </a:prstGeom>
        </p:spPr>
      </p:pic>
      <p:pic>
        <p:nvPicPr>
          <p:cNvPr id="27" name="Picture 12" descr="Logo">
            <a:extLst>
              <a:ext uri="{FF2B5EF4-FFF2-40B4-BE49-F238E27FC236}">
                <a16:creationId xmlns:a16="http://schemas.microsoft.com/office/drawing/2014/main" id="{ED11F0BA-9F73-FE6F-5053-F71F37F41C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2390" y="5213414"/>
            <a:ext cx="101749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3">
            <a:extLst>
              <a:ext uri="{FF2B5EF4-FFF2-40B4-BE49-F238E27FC236}">
                <a16:creationId xmlns:a16="http://schemas.microsoft.com/office/drawing/2014/main" id="{C4695506-135C-179F-2F16-07EA3E816B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65882" y="5208372"/>
            <a:ext cx="1215490" cy="564513"/>
          </a:xfrm>
          <a:prstGeom prst="rect">
            <a:avLst/>
          </a:prstGeom>
        </p:spPr>
      </p:pic>
      <p:pic>
        <p:nvPicPr>
          <p:cNvPr id="30" name="Picture 14" descr="AIFED - Formación, cultura y empleo en Granada">
            <a:extLst>
              <a:ext uri="{FF2B5EF4-FFF2-40B4-BE49-F238E27FC236}">
                <a16:creationId xmlns:a16="http://schemas.microsoft.com/office/drawing/2014/main" id="{32A3AF98-383A-09A5-D166-B79E4C62D5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3099" y="5771248"/>
            <a:ext cx="1598293" cy="5238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a:extLst>
              <a:ext uri="{FF2B5EF4-FFF2-40B4-BE49-F238E27FC236}">
                <a16:creationId xmlns:a16="http://schemas.microsoft.com/office/drawing/2014/main" id="{1482B195-876D-7188-1B81-D2603F93C96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37023" y="5889422"/>
            <a:ext cx="1575172" cy="2286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6" descr="Syzygia Foundation">
            <a:extLst>
              <a:ext uri="{FF2B5EF4-FFF2-40B4-BE49-F238E27FC236}">
                <a16:creationId xmlns:a16="http://schemas.microsoft.com/office/drawing/2014/main" id="{3B467BFD-9687-53BC-864C-C26209912CE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21679" y="5862581"/>
            <a:ext cx="1491323" cy="282282"/>
          </a:xfrm>
          <a:prstGeom prst="rect">
            <a:avLst/>
          </a:prstGeom>
          <a:noFill/>
          <a:extLst>
            <a:ext uri="{909E8E84-426E-40DD-AFC4-6F175D3DCCD1}">
              <a14:hiddenFill xmlns:a14="http://schemas.microsoft.com/office/drawing/2010/main">
                <a:solidFill>
                  <a:srgbClr val="FFFFFF"/>
                </a:solidFill>
              </a14:hiddenFill>
            </a:ext>
          </a:extLst>
        </p:spPr>
      </p:pic>
      <p:sp>
        <p:nvSpPr>
          <p:cNvPr id="34" name="Nadpis 1">
            <a:extLst>
              <a:ext uri="{FF2B5EF4-FFF2-40B4-BE49-F238E27FC236}">
                <a16:creationId xmlns:a16="http://schemas.microsoft.com/office/drawing/2014/main" id="{D631E33B-7141-87BC-7265-49AEB99568AD}"/>
              </a:ext>
            </a:extLst>
          </p:cNvPr>
          <p:cNvSpPr txBox="1">
            <a:spLocks/>
          </p:cNvSpPr>
          <p:nvPr/>
        </p:nvSpPr>
        <p:spPr>
          <a:xfrm>
            <a:off x="7622071" y="3686794"/>
            <a:ext cx="2480219" cy="13737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Building Digital Resilience </a:t>
            </a:r>
            <a:br>
              <a:rPr kumimoji="0" lang="sk-SK"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by Making Digital Wellbeing </a:t>
            </a:r>
            <a:br>
              <a:rPr kumimoji="0" lang="sk-SK"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and Security Accessible to All</a:t>
            </a:r>
            <a:b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100" b="0" i="0" u="none" strike="noStrike" kern="1200" cap="none" spc="0" normalizeH="0" baseline="0" noProof="0" dirty="0">
                <a:ln>
                  <a:noFill/>
                </a:ln>
                <a:solidFill>
                  <a:prstClr val="black"/>
                </a:solidFill>
                <a:effectLst/>
                <a:uLnTx/>
                <a:uFillTx/>
                <a:latin typeface="Aptos" panose="02110004020202020204"/>
                <a:ea typeface="+mj-ea"/>
                <a:cs typeface="+mj-cs"/>
              </a:rPr>
              <a:t>2022-2-SK01-KA220-ADU-000096888</a:t>
            </a:r>
            <a:endParaRPr kumimoji="0" lang="en-GB" sz="1400" b="0" i="0" u="none" strike="noStrike" kern="1200" cap="none" spc="0" normalizeH="0" baseline="0" noProof="0" dirty="0">
              <a:ln>
                <a:noFill/>
              </a:ln>
              <a:solidFill>
                <a:prstClr val="black"/>
              </a:solidFill>
              <a:effectLst/>
              <a:uLnTx/>
              <a:uFillTx/>
              <a:latin typeface="Aptos" panose="02110004020202020204"/>
              <a:ea typeface="+mj-ea"/>
              <a:cs typeface="+mj-cs"/>
            </a:endParaRPr>
          </a:p>
        </p:txBody>
      </p:sp>
      <p:pic>
        <p:nvPicPr>
          <p:cNvPr id="3" name="Obrázok 2" descr="Obrázok, na ktorom je počítač, animák, chlapec&#10;&#10;Automaticky generovaný popis">
            <a:extLst>
              <a:ext uri="{FF2B5EF4-FFF2-40B4-BE49-F238E27FC236}">
                <a16:creationId xmlns:a16="http://schemas.microsoft.com/office/drawing/2014/main" id="{C202155C-44E1-7C08-0D48-EB765193B4D0}"/>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1106297" y="1470012"/>
            <a:ext cx="3755414" cy="3418014"/>
          </a:xfrm>
          <a:prstGeom prst="rect">
            <a:avLst/>
          </a:prstGeom>
        </p:spPr>
      </p:pic>
      <p:pic>
        <p:nvPicPr>
          <p:cNvPr id="4" name="Grafický objekt 3" descr="Štít so značkou obrys">
            <a:extLst>
              <a:ext uri="{FF2B5EF4-FFF2-40B4-BE49-F238E27FC236}">
                <a16:creationId xmlns:a16="http://schemas.microsoft.com/office/drawing/2014/main" id="{6170BE01-09C6-6943-9587-26C1F6C94E7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511235" y="2447570"/>
            <a:ext cx="914400" cy="914400"/>
          </a:xfrm>
          <a:prstGeom prst="rect">
            <a:avLst/>
          </a:prstGeom>
        </p:spPr>
      </p:pic>
    </p:spTree>
    <p:extLst>
      <p:ext uri="{BB962C8B-B14F-4D97-AF65-F5344CB8AC3E}">
        <p14:creationId xmlns:p14="http://schemas.microsoft.com/office/powerpoint/2010/main" val="2998921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B7B1D-6865-448A-B78C-2DE0407F305B}"/>
              </a:ext>
            </a:extLst>
          </p:cNvPr>
          <p:cNvSpPr>
            <a:spLocks noGrp="1"/>
          </p:cNvSpPr>
          <p:nvPr>
            <p:ph type="title"/>
          </p:nvPr>
        </p:nvSpPr>
        <p:spPr>
          <a:xfrm>
            <a:off x="691116" y="365126"/>
            <a:ext cx="10662684" cy="889516"/>
          </a:xfrm>
        </p:spPr>
        <p:txBody>
          <a:bodyPr>
            <a:noAutofit/>
          </a:bodyPr>
          <a:lstStyle/>
          <a:p>
            <a:r>
              <a:rPr lang="en-US" sz="3600" dirty="0" err="1">
                <a:latin typeface="Aptos" panose="020B0004020202020204" pitchFamily="34" charset="0"/>
              </a:rPr>
              <a:t>Unterabschnitt</a:t>
            </a:r>
            <a:r>
              <a:rPr lang="en-US" sz="3600" dirty="0">
                <a:latin typeface="Aptos" panose="020B0004020202020204" pitchFamily="34" charset="0"/>
              </a:rPr>
              <a:t> </a:t>
            </a:r>
            <a:r>
              <a:rPr lang="sk-SK" sz="3600" dirty="0">
                <a:latin typeface="Aptos" panose="020B0004020202020204" pitchFamily="34" charset="0"/>
              </a:rPr>
              <a:t>4</a:t>
            </a:r>
            <a:r>
              <a:rPr lang="en-US" sz="3600" dirty="0">
                <a:latin typeface="Aptos" panose="020B0004020202020204" pitchFamily="34" charset="0"/>
              </a:rPr>
              <a:t> </a:t>
            </a:r>
            <a:br>
              <a:rPr lang="en-US" sz="3600" dirty="0">
                <a:latin typeface="Aptos" panose="020B0004020202020204" pitchFamily="34" charset="0"/>
              </a:rPr>
            </a:br>
            <a:r>
              <a:rPr lang="en-US" sz="3600" dirty="0" err="1">
                <a:solidFill>
                  <a:srgbClr val="FFAA5A"/>
                </a:solidFill>
                <a:latin typeface="Aptos" panose="020B0004020202020204" pitchFamily="34" charset="0"/>
                <a:cs typeface="Calibri" panose="020F0502020204030204" pitchFamily="34" charset="0"/>
              </a:rPr>
              <a:t>Sicherheit</a:t>
            </a:r>
            <a:r>
              <a:rPr lang="en-US" sz="3600" dirty="0">
                <a:solidFill>
                  <a:srgbClr val="FFAA5A"/>
                </a:solidFill>
                <a:latin typeface="Aptos" panose="020B0004020202020204" pitchFamily="34" charset="0"/>
                <a:cs typeface="Calibri" panose="020F0502020204030204" pitchFamily="34" charset="0"/>
              </a:rPr>
              <a:t> </a:t>
            </a:r>
            <a:r>
              <a:rPr lang="sk-SK" sz="3600" dirty="0" err="1">
                <a:solidFill>
                  <a:srgbClr val="FFAA5A"/>
                </a:solidFill>
                <a:latin typeface="Aptos" panose="020B0004020202020204" pitchFamily="34" charset="0"/>
                <a:cs typeface="Calibri" panose="020F0502020204030204" pitchFamily="34" charset="0"/>
              </a:rPr>
              <a:t>beim</a:t>
            </a:r>
            <a:r>
              <a:rPr lang="sk-SK" sz="3600" dirty="0">
                <a:solidFill>
                  <a:srgbClr val="FFAA5A"/>
                </a:solidFill>
                <a:latin typeface="Aptos" panose="020B0004020202020204" pitchFamily="34" charset="0"/>
                <a:cs typeface="Calibri" panose="020F0502020204030204" pitchFamily="34" charset="0"/>
              </a:rPr>
              <a:t> Internet-Banking</a:t>
            </a:r>
            <a:endParaRPr lang="mk-MK" sz="3600" dirty="0">
              <a:solidFill>
                <a:srgbClr val="FFAA5A"/>
              </a:solidFill>
              <a:latin typeface="Aptos" panose="020B0004020202020204" pitchFamily="34" charset="0"/>
              <a:cs typeface="Calibri" panose="020F0502020204030204" pitchFamily="34" charset="0"/>
            </a:endParaRPr>
          </a:p>
        </p:txBody>
      </p:sp>
      <p:graphicFrame>
        <p:nvGraphicFramePr>
          <p:cNvPr id="7172" name="Text Placeholder 2">
            <a:extLst>
              <a:ext uri="{FF2B5EF4-FFF2-40B4-BE49-F238E27FC236}">
                <a16:creationId xmlns:a16="http://schemas.microsoft.com/office/drawing/2014/main" id="{DB11EAB0-C1F6-2E95-F12B-E79F0093BF10}"/>
              </a:ext>
            </a:extLst>
          </p:cNvPr>
          <p:cNvGraphicFramePr/>
          <p:nvPr>
            <p:extLst>
              <p:ext uri="{D42A27DB-BD31-4B8C-83A1-F6EECF244321}">
                <p14:modId xmlns:p14="http://schemas.microsoft.com/office/powerpoint/2010/main" val="1745433218"/>
              </p:ext>
            </p:extLst>
          </p:nvPr>
        </p:nvGraphicFramePr>
        <p:xfrm>
          <a:off x="764658" y="1390652"/>
          <a:ext cx="10662684" cy="4348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8880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2D17F4-D3FA-8ACD-9A80-0D377165199A}"/>
              </a:ext>
            </a:extLst>
          </p:cNvPr>
          <p:cNvSpPr>
            <a:spLocks noGrp="1"/>
          </p:cNvSpPr>
          <p:nvPr>
            <p:ph type="title"/>
          </p:nvPr>
        </p:nvSpPr>
        <p:spPr>
          <a:xfrm>
            <a:off x="635000" y="640823"/>
            <a:ext cx="3418659" cy="5583148"/>
          </a:xfrm>
        </p:spPr>
        <p:txBody>
          <a:bodyPr anchor="ctr">
            <a:normAutofit/>
          </a:bodyPr>
          <a:lstStyle/>
          <a:p>
            <a:r>
              <a:rPr lang="en-US" sz="4300" b="1" dirty="0" err="1">
                <a:solidFill>
                  <a:srgbClr val="92BAB5"/>
                </a:solidFill>
                <a:latin typeface="Aptos" panose="020B0004020202020204" pitchFamily="34" charset="0"/>
                <a:ea typeface="Cambria" panose="02040503050406030204" pitchFamily="18" charset="0"/>
              </a:rPr>
              <a:t>Sicherheit</a:t>
            </a:r>
            <a:r>
              <a:rPr lang="en-US" sz="4300" b="1" dirty="0">
                <a:solidFill>
                  <a:srgbClr val="92BAB5"/>
                </a:solidFill>
                <a:latin typeface="Aptos" panose="020B0004020202020204" pitchFamily="34" charset="0"/>
                <a:ea typeface="Cambria" panose="02040503050406030204" pitchFamily="18" charset="0"/>
              </a:rPr>
              <a:t> </a:t>
            </a:r>
            <a:r>
              <a:rPr lang="en-US" sz="4300" b="1" dirty="0" err="1">
                <a:solidFill>
                  <a:srgbClr val="92BAB5"/>
                </a:solidFill>
                <a:latin typeface="Aptos" panose="020B0004020202020204" pitchFamily="34" charset="0"/>
                <a:ea typeface="Cambria" panose="02040503050406030204" pitchFamily="18" charset="0"/>
              </a:rPr>
              <a:t>beim</a:t>
            </a:r>
            <a:r>
              <a:rPr lang="en-US" sz="4300" b="1" dirty="0">
                <a:solidFill>
                  <a:srgbClr val="92BAB5"/>
                </a:solidFill>
                <a:latin typeface="Aptos" panose="020B0004020202020204" pitchFamily="34" charset="0"/>
                <a:ea typeface="Cambria" panose="02040503050406030204" pitchFamily="18" charset="0"/>
              </a:rPr>
              <a:t> Internet-Banking </a:t>
            </a:r>
            <a:br>
              <a:rPr lang="sk-SK" sz="4300" b="1" dirty="0">
                <a:solidFill>
                  <a:srgbClr val="92BAB5"/>
                </a:solidFill>
                <a:latin typeface="Aptos" panose="020B0004020202020204" pitchFamily="34" charset="0"/>
                <a:ea typeface="Cambria" panose="02040503050406030204" pitchFamily="18" charset="0"/>
              </a:rPr>
            </a:br>
            <a:r>
              <a:rPr lang="en-US" b="1" dirty="0">
                <a:solidFill>
                  <a:srgbClr val="FFAA5A"/>
                </a:solidFill>
                <a:latin typeface="+mn-lt"/>
                <a:ea typeface="Cambria" panose="02040503050406030204" pitchFamily="18" charset="0"/>
                <a:cs typeface="Calibri" panose="020F0502020204030204" pitchFamily="34" charset="0"/>
              </a:rPr>
              <a:t>– tip</a:t>
            </a:r>
            <a:r>
              <a:rPr lang="sk-SK" b="1" dirty="0">
                <a:solidFill>
                  <a:srgbClr val="FFAA5A"/>
                </a:solidFill>
                <a:latin typeface="+mn-lt"/>
                <a:ea typeface="Cambria" panose="02040503050406030204" pitchFamily="18" charset="0"/>
                <a:cs typeface="Calibri" panose="020F0502020204030204" pitchFamily="34" charset="0"/>
              </a:rPr>
              <a:t>p</a:t>
            </a:r>
            <a:r>
              <a:rPr lang="en-US" b="1" dirty="0">
                <a:solidFill>
                  <a:srgbClr val="FFAA5A"/>
                </a:solidFill>
                <a:latin typeface="+mn-lt"/>
                <a:ea typeface="Cambria" panose="02040503050406030204" pitchFamily="18" charset="0"/>
                <a:cs typeface="Calibri" panose="020F0502020204030204" pitchFamily="34" charset="0"/>
              </a:rPr>
              <a:t>s and tricks</a:t>
            </a:r>
          </a:p>
        </p:txBody>
      </p:sp>
      <p:sp>
        <p:nvSpPr>
          <p:cNvPr id="2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2">
            <a:extLst>
              <a:ext uri="{FF2B5EF4-FFF2-40B4-BE49-F238E27FC236}">
                <a16:creationId xmlns:a16="http://schemas.microsoft.com/office/drawing/2014/main" id="{30550050-F6A8-6D61-F817-CC91C900C6DB}"/>
              </a:ext>
            </a:extLst>
          </p:cNvPr>
          <p:cNvGraphicFramePr>
            <a:graphicFrameLocks noGrp="1"/>
          </p:cNvGraphicFramePr>
          <p:nvPr>
            <p:ph idx="1"/>
            <p:extLst>
              <p:ext uri="{D42A27DB-BD31-4B8C-83A1-F6EECF244321}">
                <p14:modId xmlns:p14="http://schemas.microsoft.com/office/powerpoint/2010/main" val="23940175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678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838200" y="365125"/>
            <a:ext cx="10515600" cy="857885"/>
          </a:xfrm>
        </p:spPr>
        <p:txBody>
          <a:bodyPr>
            <a:noAutofit/>
          </a:bodyPr>
          <a:lstStyle/>
          <a:p>
            <a:r>
              <a:rPr lang="de-DE" sz="3200" dirty="0">
                <a:latin typeface="Aptos" panose="020B0004020202020204" pitchFamily="34" charset="0"/>
                <a:ea typeface="Cambria"/>
              </a:rPr>
              <a:t>10 grundlegende Maßnahmen, die wir ergreifen sollten, um unsere digitale Widerstandsfähigkeit zu erhöhen:</a:t>
            </a:r>
            <a:endParaRPr lang="en-US" sz="3200" dirty="0">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524000" y="1438210"/>
            <a:ext cx="9829800" cy="5054665"/>
          </a:xfrm>
        </p:spPr>
        <p:txBody>
          <a:bodyPr vert="horz" lIns="91440" tIns="45720" rIns="91440" bIns="45720" rtlCol="0">
            <a:normAutofit fontScale="92500" lnSpcReduction="10000"/>
          </a:bodyPr>
          <a:lstStyle/>
          <a:p>
            <a:pPr marL="457200" indent="-457200" algn="just">
              <a:buFont typeface="+mj-lt"/>
              <a:buAutoNum type="arabicParenR"/>
            </a:pPr>
            <a:r>
              <a:rPr lang="de-DE" sz="2200" b="1" dirty="0">
                <a:latin typeface="Aptos" panose="020B0004020202020204" pitchFamily="34" charset="0"/>
                <a:ea typeface="Cambria"/>
              </a:rPr>
              <a:t>Sperren und sichern Sie digitale Geräte</a:t>
            </a:r>
          </a:p>
          <a:p>
            <a:pPr marL="457200" indent="-457200" algn="just">
              <a:buFont typeface="+mj-lt"/>
              <a:buAutoNum type="arabicParenR"/>
            </a:pPr>
            <a:r>
              <a:rPr lang="de-DE" sz="2200" b="1" dirty="0">
                <a:latin typeface="Aptos" panose="020B0004020202020204" pitchFamily="34" charset="0"/>
                <a:ea typeface="Cambria"/>
              </a:rPr>
              <a:t>Erstellen Sie sichere Passwörter für den Zugriff auf alle Geräte und Konten</a:t>
            </a:r>
          </a:p>
          <a:p>
            <a:pPr marL="457200" indent="-457200" algn="just">
              <a:buFont typeface="+mj-lt"/>
              <a:buAutoNum type="arabicParenR"/>
            </a:pPr>
            <a:r>
              <a:rPr lang="de-DE" sz="2200" b="1" dirty="0">
                <a:latin typeface="Aptos" panose="020B0004020202020204" pitchFamily="34" charset="0"/>
                <a:ea typeface="Cambria"/>
              </a:rPr>
              <a:t>Einrichtung einer Zwei-Faktor-/Multifaktor-Authentifizierung für den Zugriff auf jedes Gerät und Konto</a:t>
            </a:r>
          </a:p>
          <a:p>
            <a:pPr marL="457200" indent="-457200" algn="just">
              <a:buFont typeface="+mj-lt"/>
              <a:buAutoNum type="arabicParenR"/>
            </a:pPr>
            <a:r>
              <a:rPr lang="de-DE" sz="2200" b="1" dirty="0">
                <a:latin typeface="Aptos" panose="020B0004020202020204" pitchFamily="34" charset="0"/>
                <a:ea typeface="Cambria"/>
              </a:rPr>
              <a:t>Unbekannte Absender überprüfen oder herausfiltern - nicht auf Nachrichten von unbekannten Absendern antworten</a:t>
            </a:r>
          </a:p>
          <a:p>
            <a:pPr marL="457200" indent="-457200" algn="just">
              <a:buFont typeface="+mj-lt"/>
              <a:buAutoNum type="arabicParenR"/>
            </a:pPr>
            <a:r>
              <a:rPr lang="en-GB" sz="2200" b="1" dirty="0">
                <a:latin typeface="Aptos" panose="020B0004020202020204" pitchFamily="34" charset="0"/>
                <a:ea typeface="Cambria"/>
              </a:rPr>
              <a:t>Alle Software-Updates </a:t>
            </a:r>
            <a:r>
              <a:rPr lang="en-GB" sz="2200" b="1" dirty="0" err="1">
                <a:latin typeface="Aptos" panose="020B0004020202020204" pitchFamily="34" charset="0"/>
                <a:ea typeface="Cambria"/>
              </a:rPr>
              <a:t>durchführen</a:t>
            </a:r>
            <a:endParaRPr lang="en-GB" sz="2200" b="1" dirty="0">
              <a:latin typeface="Aptos" panose="020B0004020202020204" pitchFamily="34" charset="0"/>
              <a:ea typeface="Cambria"/>
            </a:endParaRPr>
          </a:p>
          <a:p>
            <a:pPr marL="457200" indent="-457200" algn="just">
              <a:buFont typeface="+mj-lt"/>
              <a:buAutoNum type="arabicParenR"/>
            </a:pPr>
            <a:r>
              <a:rPr lang="de-DE" sz="2200" b="1" dirty="0">
                <a:latin typeface="Aptos" panose="020B0004020202020204" pitchFamily="34" charset="0"/>
                <a:ea typeface="Cambria"/>
              </a:rPr>
              <a:t>Software und Anwendungen aus offiziellen Stores herunterladen</a:t>
            </a:r>
          </a:p>
          <a:p>
            <a:pPr marL="457200" indent="-457200" algn="just">
              <a:buFont typeface="+mj-lt"/>
              <a:buAutoNum type="arabicParenR"/>
            </a:pPr>
            <a:r>
              <a:rPr lang="de-DE" sz="2200" b="1" dirty="0">
                <a:latin typeface="Aptos" panose="020B0004020202020204" pitchFamily="34" charset="0"/>
                <a:ea typeface="Cambria"/>
              </a:rPr>
              <a:t>Prüfen Sie die "Datenschutz- und Sicherheitseinstellungen" Ihres Browsers</a:t>
            </a:r>
          </a:p>
          <a:p>
            <a:pPr marL="457200" indent="-457200" algn="just">
              <a:buFont typeface="+mj-lt"/>
              <a:buAutoNum type="arabicParenR"/>
            </a:pPr>
            <a:r>
              <a:rPr lang="de-DE" sz="2200" b="1" dirty="0">
                <a:latin typeface="Aptos" panose="020B0004020202020204" pitchFamily="34" charset="0"/>
                <a:ea typeface="Cambria"/>
              </a:rPr>
              <a:t>Besuchen Sie seriöse Websites - prüfen Sie die Sicherheit der Website</a:t>
            </a:r>
          </a:p>
          <a:p>
            <a:pPr marL="457200" indent="-457200" algn="just">
              <a:buFont typeface="+mj-lt"/>
              <a:buAutoNum type="arabicParenR"/>
            </a:pPr>
            <a:r>
              <a:rPr lang="de-DE" sz="2200" b="1" dirty="0">
                <a:latin typeface="Aptos" panose="020B0004020202020204" pitchFamily="34" charset="0"/>
                <a:ea typeface="Cambria"/>
              </a:rPr>
              <a:t>Verwenden Sie vertrauenswürdige Händler - kaufen Sie auf beliebten oder bekannten Websites ein.</a:t>
            </a:r>
          </a:p>
          <a:p>
            <a:pPr marL="457200" indent="-457200" algn="just">
              <a:buFont typeface="+mj-lt"/>
              <a:buAutoNum type="arabicParenR"/>
            </a:pPr>
            <a:r>
              <a:rPr lang="de-DE" sz="2200" b="1" dirty="0">
                <a:latin typeface="Aptos" panose="020B0004020202020204" pitchFamily="34" charset="0"/>
                <a:ea typeface="Cambria"/>
              </a:rPr>
              <a:t>Nutzen Sie das Internetbanking über sichere Internetverbindungen - vermeiden Sie die Nutzung öffentlicher WLANs.</a:t>
            </a:r>
          </a:p>
        </p:txBody>
      </p:sp>
    </p:spTree>
    <p:extLst>
      <p:ext uri="{BB962C8B-B14F-4D97-AF65-F5344CB8AC3E}">
        <p14:creationId xmlns:p14="http://schemas.microsoft.com/office/powerpoint/2010/main" val="2348543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B7B1D-6865-448A-B78C-2DE0407F305B}"/>
              </a:ext>
            </a:extLst>
          </p:cNvPr>
          <p:cNvSpPr>
            <a:spLocks noGrp="1"/>
          </p:cNvSpPr>
          <p:nvPr>
            <p:ph type="title"/>
          </p:nvPr>
        </p:nvSpPr>
        <p:spPr>
          <a:xfrm>
            <a:off x="691116" y="365126"/>
            <a:ext cx="10662684" cy="889516"/>
          </a:xfrm>
        </p:spPr>
        <p:txBody>
          <a:bodyPr>
            <a:noAutofit/>
          </a:bodyPr>
          <a:lstStyle/>
          <a:p>
            <a:r>
              <a:rPr lang="en-US" sz="3600" dirty="0">
                <a:latin typeface="Aptos" panose="020B0004020202020204" pitchFamily="34" charset="0"/>
              </a:rPr>
              <a:t>Tipps und </a:t>
            </a:r>
            <a:r>
              <a:rPr lang="en-US" sz="3600" dirty="0" err="1">
                <a:latin typeface="Aptos" panose="020B0004020202020204" pitchFamily="34" charset="0"/>
              </a:rPr>
              <a:t>Leseempfehlungen</a:t>
            </a:r>
            <a:endParaRPr lang="mk-MK" sz="3600" dirty="0">
              <a:solidFill>
                <a:srgbClr val="FFAA5A"/>
              </a:solidFill>
              <a:latin typeface="Aptos" panose="020B0004020202020204" pitchFamily="34" charset="0"/>
              <a:cs typeface="Calibri" panose="020F0502020204030204" pitchFamily="34" charset="0"/>
            </a:endParaRPr>
          </a:p>
        </p:txBody>
      </p:sp>
      <p:graphicFrame>
        <p:nvGraphicFramePr>
          <p:cNvPr id="7172" name="Text Placeholder 2">
            <a:extLst>
              <a:ext uri="{FF2B5EF4-FFF2-40B4-BE49-F238E27FC236}">
                <a16:creationId xmlns:a16="http://schemas.microsoft.com/office/drawing/2014/main" id="{DB11EAB0-C1F6-2E95-F12B-E79F0093BF10}"/>
              </a:ext>
            </a:extLst>
          </p:cNvPr>
          <p:cNvGraphicFramePr/>
          <p:nvPr>
            <p:extLst>
              <p:ext uri="{D42A27DB-BD31-4B8C-83A1-F6EECF244321}">
                <p14:modId xmlns:p14="http://schemas.microsoft.com/office/powerpoint/2010/main" val="251898289"/>
              </p:ext>
            </p:extLst>
          </p:nvPr>
        </p:nvGraphicFramePr>
        <p:xfrm>
          <a:off x="764657" y="1254642"/>
          <a:ext cx="10885475" cy="5400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7881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12298" y="654050"/>
            <a:ext cx="11567404" cy="555806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just">
              <a:lnSpc>
                <a:spcPts val="1803"/>
              </a:lnSpc>
              <a:spcBef>
                <a:spcPct val="0"/>
              </a:spcBef>
            </a:pPr>
            <a:r>
              <a:rPr lang="en-US" sz="2650" b="1" dirty="0">
                <a:solidFill>
                  <a:srgbClr val="92BAB5"/>
                </a:solidFill>
                <a:latin typeface="Aptos"/>
                <a:ea typeface="Inter"/>
                <a:cs typeface="Inter"/>
                <a:sym typeface="Inter"/>
              </a:rPr>
              <a:t>Freie Lizenz </a:t>
            </a:r>
          </a:p>
          <a:p>
            <a:pPr algn="just">
              <a:lnSpc>
                <a:spcPts val="1803"/>
              </a:lnSpc>
              <a:spcBef>
                <a:spcPct val="0"/>
              </a:spcBef>
            </a:pPr>
            <a:r>
              <a:rPr lang="en-US" sz="2133" dirty="0">
                <a:latin typeface="Aptos" panose="020B0004020202020204" pitchFamily="34" charset="0"/>
                <a:ea typeface="Inter"/>
                <a:cs typeface="Inter"/>
                <a:sym typeface="Inter"/>
              </a:rPr>
              <a:t> </a:t>
            </a:r>
          </a:p>
          <a:p>
            <a:pPr algn="just">
              <a:lnSpc>
                <a:spcPts val="1803"/>
              </a:lnSpc>
              <a:spcBef>
                <a:spcPct val="0"/>
              </a:spcBef>
            </a:pPr>
            <a:r>
              <a:rPr lang="en-US" sz="2133" dirty="0">
                <a:latin typeface="Aptos" panose="020B0004020202020204" pitchFamily="34" charset="0"/>
                <a:ea typeface="Inter"/>
                <a:cs typeface="Inter"/>
                <a:sym typeface="Inter"/>
              </a:rPr>
              <a:t>Das hier im Rahmen des Projekts "Building Digital Resilience by Making Digital Wellbeing and Security Accessible to All 2022-2-SK01-KA220-ADU-000096888" entwickelte Produkt wurde mit Unterstützung der Europäischen Kommission entwickelt und gibt ausschließlich die Meinung des Autors wieder. Die Europäische Kommission ist nicht für den Inhalt der Dokumente verantwortlich. </a:t>
            </a:r>
          </a:p>
          <a:p>
            <a:pPr algn="just">
              <a:lnSpc>
                <a:spcPts val="1803"/>
              </a:lnSpc>
              <a:spcBef>
                <a:spcPct val="0"/>
              </a:spcBef>
            </a:pPr>
            <a:r>
              <a:rPr lang="en-US" sz="2100" dirty="0">
                <a:latin typeface="Aptos"/>
                <a:ea typeface="Inter"/>
                <a:cs typeface="Inter"/>
                <a:sym typeface="Inter"/>
              </a:rPr>
              <a:t>Die Veröffentlichung steht unter der Creative Commons </a:t>
            </a:r>
            <a:r>
              <a:rPr lang="en-US" sz="2100">
                <a:latin typeface="Aptos"/>
                <a:ea typeface="Inter"/>
                <a:cs typeface="Inter"/>
                <a:sym typeface="Inter"/>
              </a:rPr>
              <a:t>Lizenz </a:t>
            </a:r>
            <a:r>
              <a:rPr lang="en-US" sz="2100" dirty="0">
                <a:latin typeface="Aptos"/>
                <a:ea typeface="Inter"/>
                <a:cs typeface="Inter"/>
                <a:sym typeface="Inter"/>
              </a:rPr>
              <a:t>CC BY- NC SA.</a:t>
            </a:r>
            <a:endParaRPr lang="en-US" sz="2100" dirty="0">
              <a:latin typeface="Aptos"/>
              <a:ea typeface="Inter"/>
              <a:cs typeface="Inter"/>
            </a:endParaRPr>
          </a:p>
          <a:p>
            <a:pPr algn="just">
              <a:lnSpc>
                <a:spcPts val="1803"/>
              </a:lnSpc>
              <a:spcBef>
                <a:spcPct val="0"/>
              </a:spcBef>
            </a:pPr>
            <a:endParaRPr lang="en-US" sz="2133" dirty="0">
              <a:latin typeface="Aptos" panose="020B0004020202020204" pitchFamily="34" charset="0"/>
              <a:ea typeface="Inter"/>
              <a:cs typeface="Inter"/>
              <a:sym typeface="Inter"/>
            </a:endParaRPr>
          </a:p>
          <a:p>
            <a:pPr algn="just">
              <a:lnSpc>
                <a:spcPts val="1803"/>
              </a:lnSpc>
              <a:spcBef>
                <a:spcPct val="0"/>
              </a:spcBef>
            </a:pPr>
            <a:r>
              <a:rPr lang="en-US" sz="2133" dirty="0">
                <a:latin typeface="Aptos" panose="020B0004020202020204" pitchFamily="34" charset="0"/>
                <a:ea typeface="Inter"/>
                <a:cs typeface="Inter"/>
                <a:sym typeface="Inter"/>
              </a:rPr>
              <a:t> </a:t>
            </a:r>
          </a:p>
          <a:p>
            <a:pPr algn="just">
              <a:lnSpc>
                <a:spcPts val="1803"/>
              </a:lnSpc>
              <a:spcBef>
                <a:spcPct val="0"/>
              </a:spcBef>
            </a:pPr>
            <a:endParaRPr lang="en-US" sz="2133" dirty="0">
              <a:latin typeface="Aptos" panose="020B0004020202020204" pitchFamily="34" charset="0"/>
              <a:ea typeface="Inter"/>
              <a:cs typeface="Inter"/>
              <a:sym typeface="Inter"/>
            </a:endParaRPr>
          </a:p>
          <a:p>
            <a:pPr algn="just">
              <a:lnSpc>
                <a:spcPts val="1803"/>
              </a:lnSpc>
              <a:spcBef>
                <a:spcPct val="0"/>
              </a:spcBef>
            </a:pPr>
            <a:endParaRPr lang="en-US" sz="2133" dirty="0">
              <a:latin typeface="Aptos" panose="020B0004020202020204" pitchFamily="34" charset="0"/>
              <a:ea typeface="Inter"/>
              <a:cs typeface="Inter"/>
              <a:sym typeface="Inter"/>
            </a:endParaRPr>
          </a:p>
          <a:p>
            <a:pPr algn="just">
              <a:lnSpc>
                <a:spcPts val="1803"/>
              </a:lnSpc>
              <a:spcBef>
                <a:spcPct val="0"/>
              </a:spcBef>
            </a:pPr>
            <a:r>
              <a:rPr lang="en-US" sz="2133" dirty="0">
                <a:latin typeface="Aptos" panose="020B0004020202020204" pitchFamily="34" charset="0"/>
                <a:ea typeface="Inter"/>
                <a:cs typeface="Inter"/>
                <a:sym typeface="Inter"/>
              </a:rPr>
              <a:t>Diese Lizenz erlaubt Ihnen, das Werk zu verbreiten, zu remixen, zu verbessern und darauf aufzubauen, jedoch nur nicht kommerziell. Bei der Verwendung des Werkes sowie von Auszügen daraus </a:t>
            </a:r>
            <a:r>
              <a:rPr lang="sk-SK" sz="2133" dirty="0">
                <a:latin typeface="Aptos" panose="020B0004020202020204" pitchFamily="34" charset="0"/>
                <a:ea typeface="Inter"/>
                <a:cs typeface="Inter"/>
                <a:sym typeface="Inter"/>
              </a:rPr>
              <a:t>muss</a:t>
            </a:r>
            <a:r>
              <a:rPr lang="en-US" sz="2133" dirty="0">
                <a:latin typeface="Aptos" panose="020B0004020202020204" pitchFamily="34" charset="0"/>
                <a:ea typeface="Inter"/>
                <a:cs typeface="Inter"/>
                <a:sym typeface="Inter"/>
              </a:rPr>
              <a:t>: </a:t>
            </a:r>
          </a:p>
          <a:p>
            <a:pPr marL="647732" lvl="1" indent="-342917" algn="just">
              <a:lnSpc>
                <a:spcPts val="1803"/>
              </a:lnSpc>
              <a:spcBef>
                <a:spcPct val="0"/>
              </a:spcBef>
              <a:buFont typeface="+mj-lt"/>
              <a:buAutoNum type="arabicPeriod"/>
            </a:pPr>
            <a:r>
              <a:rPr lang="en-US" sz="2133" dirty="0">
                <a:latin typeface="Aptos" panose="020B0004020202020204" pitchFamily="34" charset="0"/>
                <a:ea typeface="Inter"/>
                <a:cs typeface="Inter"/>
                <a:sym typeface="Inter"/>
              </a:rPr>
              <a:t>müssen die Quelle und ein Link zur Lizenz angegeben werden, und eventuelle Änderungen müssen erwähnt werden. Die Urheberrechte verbleiben bei den Autoren der Dokumente. </a:t>
            </a:r>
          </a:p>
          <a:p>
            <a:pPr marL="647732" lvl="1" indent="-342917" algn="just">
              <a:lnSpc>
                <a:spcPts val="1803"/>
              </a:lnSpc>
              <a:spcBef>
                <a:spcPct val="0"/>
              </a:spcBef>
              <a:buFont typeface="+mj-lt"/>
              <a:buAutoNum type="arabicPeriod"/>
            </a:pPr>
            <a:r>
              <a:rPr lang="en-US" sz="2133" dirty="0">
                <a:latin typeface="Aptos" panose="020B0004020202020204" pitchFamily="34" charset="0"/>
                <a:ea typeface="Inter"/>
                <a:cs typeface="Inter"/>
                <a:sym typeface="Inter"/>
              </a:rPr>
              <a:t>das Werk darf nicht zu kommerziellen Zwecken verwendet werden. </a:t>
            </a:r>
          </a:p>
          <a:p>
            <a:pPr marL="647732" lvl="1" indent="-342917" algn="just">
              <a:lnSpc>
                <a:spcPts val="1803"/>
              </a:lnSpc>
              <a:spcBef>
                <a:spcPct val="0"/>
              </a:spcBef>
              <a:buFont typeface="+mj-lt"/>
              <a:buAutoNum type="arabicPeriod"/>
            </a:pPr>
            <a:r>
              <a:rPr lang="en-US" sz="2133" dirty="0">
                <a:latin typeface="Aptos" panose="020B0004020202020204" pitchFamily="34" charset="0"/>
                <a:ea typeface="Inter"/>
                <a:cs typeface="Inter"/>
                <a:sym typeface="Inter"/>
              </a:rPr>
              <a:t>Wenn Sie das Werk neu komponieren, konvertieren oder darauf aufbauen, müssen Ihre Beiträge unter derselben Lizenz wie das Original veröffentlicht werden.  </a:t>
            </a:r>
          </a:p>
          <a:p>
            <a:pPr algn="just">
              <a:lnSpc>
                <a:spcPts val="1803"/>
              </a:lnSpc>
              <a:spcBef>
                <a:spcPct val="0"/>
              </a:spcBef>
            </a:pPr>
            <a:r>
              <a:rPr lang="en-US" sz="2133" b="1" dirty="0">
                <a:solidFill>
                  <a:srgbClr val="FFAA5A"/>
                </a:solidFill>
                <a:latin typeface="Aptos" panose="020B0004020202020204" pitchFamily="34" charset="0"/>
                <a:ea typeface="Inter"/>
                <a:cs typeface="Inter"/>
                <a:sym typeface="Inter"/>
              </a:rPr>
              <a:t>Haftungsausschluss:</a:t>
            </a:r>
          </a:p>
          <a:p>
            <a:pPr algn="just">
              <a:lnSpc>
                <a:spcPts val="1803"/>
              </a:lnSpc>
              <a:spcBef>
                <a:spcPct val="0"/>
              </a:spcBef>
            </a:pPr>
            <a:r>
              <a:rPr lang="en-US" sz="2133" dirty="0">
                <a:latin typeface="Aptos" panose="020B0004020202020204" pitchFamily="34" charset="0"/>
                <a:ea typeface="Inter"/>
                <a:cs typeface="Inter"/>
                <a:sym typeface="Inter"/>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diese verantwortlich gemacht werden.</a:t>
            </a:r>
          </a:p>
          <a:p>
            <a:pPr algn="just">
              <a:lnSpc>
                <a:spcPts val="1803"/>
              </a:lnSpc>
              <a:spcBef>
                <a:spcPct val="0"/>
              </a:spcBef>
            </a:pPr>
            <a:r>
              <a:rPr lang="en-US" sz="2133" dirty="0">
                <a:latin typeface="Aptos" panose="020B0004020202020204" pitchFamily="34" charset="0"/>
                <a:ea typeface="Inter"/>
                <a:cs typeface="Inter"/>
                <a:sym typeface="Inter"/>
              </a:rPr>
              <a:t> </a:t>
            </a:r>
          </a:p>
        </p:txBody>
      </p:sp>
      <p:sp>
        <p:nvSpPr>
          <p:cNvPr id="4" name="Freeform 4"/>
          <p:cNvSpPr/>
          <p:nvPr/>
        </p:nvSpPr>
        <p:spPr>
          <a:xfrm>
            <a:off x="406400" y="2362200"/>
            <a:ext cx="1562748" cy="539148"/>
          </a:xfrm>
          <a:custGeom>
            <a:avLst/>
            <a:gdLst/>
            <a:ahLst/>
            <a:cxnLst/>
            <a:rect l="l" t="t" r="r" b="b"/>
            <a:pathLst>
              <a:path w="2344122" h="808722">
                <a:moveTo>
                  <a:pt x="0" y="0"/>
                </a:moveTo>
                <a:lnTo>
                  <a:pt x="2344122" y="0"/>
                </a:lnTo>
                <a:lnTo>
                  <a:pt x="2344122" y="808722"/>
                </a:lnTo>
                <a:lnTo>
                  <a:pt x="0" y="808722"/>
                </a:lnTo>
                <a:lnTo>
                  <a:pt x="0" y="0"/>
                </a:lnTo>
                <a:close/>
              </a:path>
            </a:pathLst>
          </a:custGeom>
          <a:blipFill>
            <a:blip r:embed="rId2"/>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6CFDF5-BC02-4A5B-AFDB-9F081A9BDF0A}"/>
              </a:ext>
            </a:extLst>
          </p:cNvPr>
          <p:cNvSpPr>
            <a:spLocks noGrp="1"/>
          </p:cNvSpPr>
          <p:nvPr>
            <p:ph type="title"/>
          </p:nvPr>
        </p:nvSpPr>
        <p:spPr>
          <a:xfrm>
            <a:off x="838200" y="365125"/>
            <a:ext cx="5393361" cy="1325563"/>
          </a:xfrm>
        </p:spPr>
        <p:txBody>
          <a:bodyPr vert="horz" lIns="91440" tIns="45720" rIns="91440" bIns="45720" rtlCol="0" anchor="ctr">
            <a:normAutofit/>
          </a:bodyPr>
          <a:lstStyle/>
          <a:p>
            <a:pPr algn="l"/>
            <a:r>
              <a:rPr lang="en-US" sz="4400" kern="1200" dirty="0" err="1">
                <a:latin typeface="Aptos" panose="020B0004020202020204" pitchFamily="34" charset="0"/>
                <a:ea typeface="+mj-ea"/>
              </a:rPr>
              <a:t>Digitale</a:t>
            </a:r>
            <a:r>
              <a:rPr lang="en-US" sz="4400" kern="1200" dirty="0">
                <a:latin typeface="Aptos" panose="020B0004020202020204" pitchFamily="34" charset="0"/>
                <a:ea typeface="+mj-ea"/>
              </a:rPr>
              <a:t> </a:t>
            </a:r>
            <a:r>
              <a:rPr lang="en-US" sz="4400" kern="1200" dirty="0" err="1">
                <a:latin typeface="Aptos" panose="020B0004020202020204" pitchFamily="34" charset="0"/>
                <a:ea typeface="+mj-ea"/>
              </a:rPr>
              <a:t>Sicherheit</a:t>
            </a:r>
            <a:endParaRPr lang="en-US" sz="4400" kern="1200" dirty="0">
              <a:latin typeface="Aptos" panose="020B0004020202020204" pitchFamily="34" charset="0"/>
              <a:ea typeface="+mj-ea"/>
            </a:endParaRPr>
          </a:p>
        </p:txBody>
      </p:sp>
      <p:sp>
        <p:nvSpPr>
          <p:cNvPr id="1033" name="Freeform: Shape 103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825D3076-4C7B-4D41-BB08-FFFC7FA25E88}"/>
              </a:ext>
            </a:extLst>
          </p:cNvPr>
          <p:cNvSpPr>
            <a:spLocks noGrp="1"/>
          </p:cNvSpPr>
          <p:nvPr>
            <p:ph type="body" idx="1"/>
          </p:nvPr>
        </p:nvSpPr>
        <p:spPr>
          <a:xfrm>
            <a:off x="642552" y="1825625"/>
            <a:ext cx="5881816" cy="4351338"/>
          </a:xfrm>
        </p:spPr>
        <p:txBody>
          <a:bodyPr vert="horz" lIns="91440" tIns="45720" rIns="91440" bIns="45720" rtlCol="0">
            <a:normAutofit/>
          </a:bodyPr>
          <a:lstStyle/>
          <a:p>
            <a:pPr algn="just"/>
            <a:r>
              <a:rPr lang="de-DE" dirty="0">
                <a:latin typeface="Aptos" panose="020B0004020202020204" pitchFamily="34" charset="0"/>
                <a:ea typeface="+mn-ea"/>
              </a:rPr>
              <a:t>Die Sicherheit in der Online-Umgebung ist eines der größten Probleme, mit denen der Einzelne in der modernen Welt von heute konfrontiert ist.</a:t>
            </a:r>
          </a:p>
          <a:p>
            <a:pPr algn="just"/>
            <a:r>
              <a:rPr lang="de-DE" dirty="0">
                <a:latin typeface="Aptos" panose="020B0004020202020204" pitchFamily="34" charset="0"/>
                <a:ea typeface="+mn-ea"/>
              </a:rPr>
              <a:t>Der Schutz Ihrer Identität, Ihrer Daten und Ihrer Geräte ist eine unvermeidliche Herausforderung, die nicht auf die leichte Schulter genommen werden darf.</a:t>
            </a:r>
          </a:p>
        </p:txBody>
      </p:sp>
      <p:sp>
        <p:nvSpPr>
          <p:cNvPr id="1035" name="Oval 103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7" name="Freeform: Shape 103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39" name="Straight Connector 103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041" name="Freeform: Shape 104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3" name="Freeform: Shape 104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5" name="Freeform: Shape 104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4" descr="A green lock on a circuit board&#10;&#10;Description automatically generated">
            <a:extLst>
              <a:ext uri="{FF2B5EF4-FFF2-40B4-BE49-F238E27FC236}">
                <a16:creationId xmlns:a16="http://schemas.microsoft.com/office/drawing/2014/main" id="{BDE8FAE4-0C95-C8E4-1A74-DBD9F7BB8843}"/>
              </a:ext>
            </a:extLst>
          </p:cNvPr>
          <p:cNvPicPr>
            <a:picLocks noChangeAspect="1"/>
          </p:cNvPicPr>
          <p:nvPr/>
        </p:nvPicPr>
        <p:blipFill>
          <a:blip r:embed="rId3"/>
          <a:srcRect l="24799" r="25145"/>
          <a:stretch/>
        </p:blipFill>
        <p:spPr>
          <a:xfrm>
            <a:off x="8124970" y="1425255"/>
            <a:ext cx="3113076" cy="3498294"/>
          </a:xfrm>
          <a:prstGeom prst="rect">
            <a:avLst/>
          </a:prstGeom>
        </p:spPr>
      </p:pic>
    </p:spTree>
    <p:extLst>
      <p:ext uri="{BB962C8B-B14F-4D97-AF65-F5344CB8AC3E}">
        <p14:creationId xmlns:p14="http://schemas.microsoft.com/office/powerpoint/2010/main" val="4180243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86834" y="1153572"/>
            <a:ext cx="3432814" cy="4461163"/>
          </a:xfrm>
        </p:spPr>
        <p:txBody>
          <a:bodyPr>
            <a:normAutofit/>
          </a:bodyPr>
          <a:lstStyle/>
          <a:p>
            <a:r>
              <a:rPr lang="en-US" dirty="0" err="1">
                <a:solidFill>
                  <a:srgbClr val="FFFFFF"/>
                </a:solidFill>
                <a:latin typeface="Aptos" panose="020B0004020202020204" pitchFamily="34" charset="0"/>
                <a:cs typeface="Calibri Light" panose="020F0302020204030204" pitchFamily="34" charset="0"/>
              </a:rPr>
              <a:t>Digitales</a:t>
            </a:r>
            <a:r>
              <a:rPr lang="en-US" dirty="0">
                <a:solidFill>
                  <a:srgbClr val="FFFFFF"/>
                </a:solidFill>
                <a:latin typeface="Aptos" panose="020B0004020202020204" pitchFamily="34" charset="0"/>
                <a:cs typeface="Calibri Light" panose="020F0302020204030204" pitchFamily="34" charset="0"/>
              </a:rPr>
              <a:t> </a:t>
            </a:r>
            <a:r>
              <a:rPr lang="en-US" dirty="0" err="1">
                <a:solidFill>
                  <a:srgbClr val="FFFFFF"/>
                </a:solidFill>
                <a:latin typeface="Aptos" panose="020B0004020202020204" pitchFamily="34" charset="0"/>
                <a:cs typeface="Calibri Light" panose="020F0302020204030204" pitchFamily="34" charset="0"/>
              </a:rPr>
              <a:t>Sicherheits</a:t>
            </a:r>
            <a:r>
              <a:rPr lang="en-US" dirty="0">
                <a:solidFill>
                  <a:srgbClr val="FFFFFF"/>
                </a:solidFill>
                <a:latin typeface="Aptos" panose="020B0004020202020204" pitchFamily="34" charset="0"/>
                <a:cs typeface="Calibri Light" panose="020F0302020204030204" pitchFamily="34" charset="0"/>
              </a:rPr>
              <a:t> Module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4447308" y="591344"/>
            <a:ext cx="7417032" cy="5695156"/>
          </a:xfrm>
        </p:spPr>
        <p:txBody>
          <a:bodyPr anchor="ctr">
            <a:normAutofit/>
          </a:bodyPr>
          <a:lstStyle/>
          <a:p>
            <a:pPr marL="0" indent="0">
              <a:buNone/>
            </a:pPr>
            <a:r>
              <a:rPr lang="en-US" sz="3200" dirty="0" err="1">
                <a:latin typeface="Aptos" panose="020B0004020202020204" pitchFamily="34" charset="0"/>
              </a:rPr>
              <a:t>Ziel</a:t>
            </a:r>
            <a:r>
              <a:rPr lang="en-US" sz="3200" dirty="0">
                <a:latin typeface="Aptos" panose="020B0004020202020204" pitchFamily="34" charset="0"/>
              </a:rPr>
              <a:t> des </a:t>
            </a:r>
            <a:r>
              <a:rPr lang="en-US" sz="3200" b="1" dirty="0" err="1">
                <a:solidFill>
                  <a:schemeClr val="accent2"/>
                </a:solidFill>
                <a:latin typeface="Aptos" panose="020B0004020202020204" pitchFamily="34" charset="0"/>
              </a:rPr>
              <a:t>Moduls</a:t>
            </a:r>
            <a:r>
              <a:rPr lang="en-US" sz="3200" b="1" dirty="0">
                <a:solidFill>
                  <a:schemeClr val="accent2"/>
                </a:solidFill>
                <a:latin typeface="Aptos" panose="020B0004020202020204" pitchFamily="34" charset="0"/>
              </a:rPr>
              <a:t> "</a:t>
            </a:r>
            <a:r>
              <a:rPr lang="en-US" sz="3200" b="1" dirty="0" err="1">
                <a:solidFill>
                  <a:schemeClr val="accent2"/>
                </a:solidFill>
                <a:latin typeface="Aptos" panose="020B0004020202020204" pitchFamily="34" charset="0"/>
              </a:rPr>
              <a:t>Digitale</a:t>
            </a:r>
            <a:r>
              <a:rPr lang="en-US" sz="3200" b="1" dirty="0">
                <a:solidFill>
                  <a:schemeClr val="accent2"/>
                </a:solidFill>
                <a:latin typeface="Aptos" panose="020B0004020202020204" pitchFamily="34" charset="0"/>
              </a:rPr>
              <a:t> </a:t>
            </a:r>
            <a:r>
              <a:rPr lang="en-US" sz="3200" b="1" dirty="0" err="1">
                <a:solidFill>
                  <a:schemeClr val="accent2"/>
                </a:solidFill>
                <a:latin typeface="Aptos" panose="020B0004020202020204" pitchFamily="34" charset="0"/>
              </a:rPr>
              <a:t>Sicherheit</a:t>
            </a:r>
            <a:r>
              <a:rPr lang="en-US" sz="3200" b="1" dirty="0">
                <a:solidFill>
                  <a:schemeClr val="accent2"/>
                </a:solidFill>
                <a:latin typeface="Aptos" panose="020B0004020202020204" pitchFamily="34" charset="0"/>
              </a:rPr>
              <a:t>" </a:t>
            </a:r>
            <a:r>
              <a:rPr lang="en-US" sz="3200" dirty="0" err="1">
                <a:latin typeface="Aptos" panose="020B0004020202020204" pitchFamily="34" charset="0"/>
              </a:rPr>
              <a:t>ist</a:t>
            </a:r>
            <a:r>
              <a:rPr lang="en-US" sz="3200" dirty="0">
                <a:latin typeface="Aptos" panose="020B0004020202020204" pitchFamily="34" charset="0"/>
              </a:rPr>
              <a:t> es, </a:t>
            </a:r>
            <a:r>
              <a:rPr lang="en-US" sz="3200" b="1" dirty="0" err="1">
                <a:latin typeface="Aptos" panose="020B0004020202020204" pitchFamily="34" charset="0"/>
              </a:rPr>
              <a:t>Erwachsene</a:t>
            </a:r>
            <a:r>
              <a:rPr lang="en-US" sz="3200" b="1" dirty="0">
                <a:latin typeface="Aptos" panose="020B0004020202020204" pitchFamily="34" charset="0"/>
              </a:rPr>
              <a:t> </a:t>
            </a:r>
            <a:r>
              <a:rPr lang="en-US" sz="3200" dirty="0" err="1">
                <a:latin typeface="Aptos" panose="020B0004020202020204" pitchFamily="34" charset="0"/>
              </a:rPr>
              <a:t>mit</a:t>
            </a:r>
            <a:r>
              <a:rPr lang="en-US" sz="3200" dirty="0">
                <a:latin typeface="Aptos" panose="020B0004020202020204" pitchFamily="34" charset="0"/>
              </a:rPr>
              <a:t> den </a:t>
            </a:r>
            <a:r>
              <a:rPr lang="en-US" sz="3200" b="1" dirty="0" err="1">
                <a:latin typeface="Aptos" panose="020B0004020202020204" pitchFamily="34" charset="0"/>
              </a:rPr>
              <a:t>Fähigkeiten</a:t>
            </a:r>
            <a:r>
              <a:rPr lang="en-US" sz="3200" b="1" dirty="0">
                <a:latin typeface="Aptos" panose="020B0004020202020204" pitchFamily="34" charset="0"/>
              </a:rPr>
              <a:t> </a:t>
            </a:r>
            <a:r>
              <a:rPr lang="en-US" sz="3200" dirty="0" err="1">
                <a:latin typeface="Aptos" panose="020B0004020202020204" pitchFamily="34" charset="0"/>
              </a:rPr>
              <a:t>auszustatten</a:t>
            </a:r>
            <a:r>
              <a:rPr lang="en-US" sz="3200" dirty="0">
                <a:latin typeface="Aptos" panose="020B0004020202020204" pitchFamily="34" charset="0"/>
              </a:rPr>
              <a:t>, die </a:t>
            </a:r>
            <a:r>
              <a:rPr lang="en-US" sz="3200" dirty="0" err="1">
                <a:latin typeface="Aptos" panose="020B0004020202020204" pitchFamily="34" charset="0"/>
              </a:rPr>
              <a:t>sie</a:t>
            </a:r>
            <a:r>
              <a:rPr lang="en-US" sz="3200" dirty="0">
                <a:latin typeface="Aptos" panose="020B0004020202020204" pitchFamily="34" charset="0"/>
              </a:rPr>
              <a:t> </a:t>
            </a:r>
            <a:r>
              <a:rPr lang="en-US" sz="3200" dirty="0" err="1">
                <a:latin typeface="Aptos" panose="020B0004020202020204" pitchFamily="34" charset="0"/>
              </a:rPr>
              <a:t>benötigen</a:t>
            </a:r>
            <a:r>
              <a:rPr lang="en-US" sz="3200" dirty="0">
                <a:latin typeface="Aptos" panose="020B0004020202020204" pitchFamily="34" charset="0"/>
              </a:rPr>
              <a:t>, um </a:t>
            </a:r>
            <a:r>
              <a:rPr lang="en-US" sz="3200" dirty="0" err="1">
                <a:latin typeface="Aptos" panose="020B0004020202020204" pitchFamily="34" charset="0"/>
              </a:rPr>
              <a:t>sich</a:t>
            </a:r>
            <a:r>
              <a:rPr lang="en-US" sz="3200" dirty="0">
                <a:latin typeface="Aptos" panose="020B0004020202020204" pitchFamily="34" charset="0"/>
              </a:rPr>
              <a:t> in der Online-Welt </a:t>
            </a:r>
            <a:r>
              <a:rPr lang="en-US" sz="3200" dirty="0" err="1">
                <a:latin typeface="Aptos" panose="020B0004020202020204" pitchFamily="34" charset="0"/>
              </a:rPr>
              <a:t>verantwortungsvoll</a:t>
            </a:r>
            <a:r>
              <a:rPr lang="en-US" sz="3200" dirty="0">
                <a:latin typeface="Aptos" panose="020B0004020202020204" pitchFamily="34" charset="0"/>
              </a:rPr>
              <a:t> </a:t>
            </a:r>
            <a:r>
              <a:rPr lang="en-US" sz="3200" dirty="0" err="1">
                <a:latin typeface="Aptos" panose="020B0004020202020204" pitchFamily="34" charset="0"/>
              </a:rPr>
              <a:t>zu</a:t>
            </a:r>
            <a:r>
              <a:rPr lang="en-US" sz="3200" dirty="0">
                <a:latin typeface="Aptos" panose="020B0004020202020204" pitchFamily="34" charset="0"/>
              </a:rPr>
              <a:t> </a:t>
            </a:r>
            <a:r>
              <a:rPr lang="en-US" sz="3200" dirty="0" err="1">
                <a:latin typeface="Aptos" panose="020B0004020202020204" pitchFamily="34" charset="0"/>
              </a:rPr>
              <a:t>verhalten</a:t>
            </a:r>
            <a:r>
              <a:rPr lang="en-US" sz="3200" dirty="0">
                <a:latin typeface="Aptos" panose="020B0004020202020204" pitchFamily="34" charset="0"/>
              </a:rPr>
              <a:t>, und die </a:t>
            </a:r>
            <a:r>
              <a:rPr lang="en-US" sz="3200" b="1" dirty="0" err="1">
                <a:latin typeface="Aptos" panose="020B0004020202020204" pitchFamily="34" charset="0"/>
              </a:rPr>
              <a:t>Kompetenzen</a:t>
            </a:r>
            <a:r>
              <a:rPr lang="en-US" sz="3200" b="1" dirty="0">
                <a:latin typeface="Aptos" panose="020B0004020202020204" pitchFamily="34" charset="0"/>
              </a:rPr>
              <a:t> </a:t>
            </a:r>
            <a:r>
              <a:rPr lang="en-US" sz="3200" dirty="0">
                <a:latin typeface="Aptos" panose="020B0004020202020204" pitchFamily="34" charset="0"/>
              </a:rPr>
              <a:t>von </a:t>
            </a:r>
            <a:r>
              <a:rPr lang="en-US" sz="3200" dirty="0" err="1">
                <a:latin typeface="Aptos" panose="020B0004020202020204" pitchFamily="34" charset="0"/>
              </a:rPr>
              <a:t>Erwachsenen</a:t>
            </a:r>
            <a:r>
              <a:rPr lang="en-US" sz="3200" dirty="0">
                <a:latin typeface="Aptos" panose="020B0004020202020204" pitchFamily="34" charset="0"/>
              </a:rPr>
              <a:t> für die </a:t>
            </a:r>
            <a:r>
              <a:rPr lang="en-US" sz="3200" b="1" dirty="0" err="1">
                <a:solidFill>
                  <a:schemeClr val="accent2"/>
                </a:solidFill>
                <a:latin typeface="Aptos" panose="020B0004020202020204" pitchFamily="34" charset="0"/>
              </a:rPr>
              <a:t>digitale</a:t>
            </a:r>
            <a:r>
              <a:rPr lang="en-US" sz="3200" b="1" dirty="0">
                <a:solidFill>
                  <a:schemeClr val="accent2"/>
                </a:solidFill>
                <a:latin typeface="Aptos" panose="020B0004020202020204" pitchFamily="34" charset="0"/>
              </a:rPr>
              <a:t> </a:t>
            </a:r>
            <a:r>
              <a:rPr lang="en-US" sz="3200" b="1" dirty="0" err="1">
                <a:solidFill>
                  <a:schemeClr val="accent2"/>
                </a:solidFill>
                <a:latin typeface="Aptos" panose="020B0004020202020204" pitchFamily="34" charset="0"/>
              </a:rPr>
              <a:t>Resilienz</a:t>
            </a:r>
            <a:r>
              <a:rPr lang="en-US" sz="3200" b="1" dirty="0">
                <a:solidFill>
                  <a:schemeClr val="accent2"/>
                </a:solidFill>
                <a:latin typeface="Aptos" panose="020B0004020202020204" pitchFamily="34" charset="0"/>
              </a:rPr>
              <a:t> </a:t>
            </a:r>
            <a:r>
              <a:rPr lang="en-US" sz="3200" dirty="0" err="1">
                <a:latin typeface="Aptos" panose="020B0004020202020204" pitchFamily="34" charset="0"/>
              </a:rPr>
              <a:t>zu</a:t>
            </a:r>
            <a:r>
              <a:rPr lang="en-US" sz="3200" dirty="0">
                <a:latin typeface="Aptos" panose="020B0004020202020204" pitchFamily="34" charset="0"/>
              </a:rPr>
              <a:t> </a:t>
            </a:r>
            <a:r>
              <a:rPr lang="en-US" sz="3200" dirty="0" err="1">
                <a:latin typeface="Aptos" panose="020B0004020202020204" pitchFamily="34" charset="0"/>
              </a:rPr>
              <a:t>entwickeln</a:t>
            </a:r>
            <a:r>
              <a:rPr lang="en-US" sz="3200" dirty="0">
                <a:latin typeface="Aptos" panose="020B0004020202020204" pitchFamily="34" charset="0"/>
              </a:rPr>
              <a:t>.</a:t>
            </a:r>
            <a:endParaRPr lang="sk-SK" sz="3200" dirty="0">
              <a:latin typeface="Aptos" panose="020B0004020202020204" pitchFamily="34" charset="0"/>
            </a:endParaRPr>
          </a:p>
          <a:p>
            <a:pPr marL="0" indent="0">
              <a:spcAft>
                <a:spcPts val="600"/>
              </a:spcAft>
              <a:buNone/>
            </a:pPr>
            <a:r>
              <a:rPr lang="en-GB" sz="3200" dirty="0" err="1">
                <a:latin typeface="Aptos" panose="020B0004020202020204" pitchFamily="34" charset="0"/>
                <a:cs typeface="Calibri" panose="020F0502020204030204" pitchFamily="34" charset="0"/>
              </a:rPr>
              <a:t>Inhalt</a:t>
            </a:r>
            <a:r>
              <a:rPr lang="en-GB" sz="3200" dirty="0">
                <a:latin typeface="Aptos" panose="020B0004020202020204" pitchFamily="34" charset="0"/>
                <a:cs typeface="Calibri" panose="020F0502020204030204" pitchFamily="34" charset="0"/>
              </a:rPr>
              <a:t> des </a:t>
            </a:r>
            <a:r>
              <a:rPr lang="en-GB" sz="3200" dirty="0" err="1">
                <a:latin typeface="Aptos" panose="020B0004020202020204" pitchFamily="34" charset="0"/>
                <a:cs typeface="Calibri" panose="020F0502020204030204" pitchFamily="34" charset="0"/>
              </a:rPr>
              <a:t>Moduls</a:t>
            </a:r>
            <a:r>
              <a:rPr lang="en-GB" sz="3200" dirty="0">
                <a:latin typeface="Aptos" panose="020B0004020202020204" pitchFamily="34" charset="0"/>
                <a:cs typeface="Calibri" panose="020F0502020204030204" pitchFamily="34" charset="0"/>
              </a:rPr>
              <a:t>:</a:t>
            </a:r>
          </a:p>
          <a:p>
            <a:pPr>
              <a:spcAft>
                <a:spcPts val="600"/>
              </a:spcAft>
            </a:pPr>
            <a:r>
              <a:rPr lang="de-DE" sz="3200" dirty="0">
                <a:latin typeface="Aptos" panose="020B0004020202020204" pitchFamily="34" charset="0"/>
                <a:cs typeface="Calibri" panose="020F0502020204030204" pitchFamily="34" charset="0"/>
              </a:rPr>
              <a:t>Digitale Identität und digitaler Fußabdruck</a:t>
            </a:r>
          </a:p>
          <a:p>
            <a:pPr>
              <a:spcAft>
                <a:spcPts val="600"/>
              </a:spcAft>
            </a:pPr>
            <a:r>
              <a:rPr lang="en-GB" sz="3200" dirty="0" err="1">
                <a:latin typeface="Aptos" panose="020B0004020202020204" pitchFamily="34" charset="0"/>
                <a:cs typeface="Calibri" panose="020F0502020204030204" pitchFamily="34" charset="0"/>
              </a:rPr>
              <a:t>Digitale</a:t>
            </a:r>
            <a:r>
              <a:rPr lang="en-GB" sz="3200" dirty="0">
                <a:latin typeface="Aptos" panose="020B0004020202020204" pitchFamily="34" charset="0"/>
                <a:cs typeface="Calibri" panose="020F0502020204030204" pitchFamily="34" charset="0"/>
              </a:rPr>
              <a:t> </a:t>
            </a:r>
            <a:r>
              <a:rPr lang="en-GB" sz="3200" dirty="0" err="1">
                <a:latin typeface="Aptos" panose="020B0004020202020204" pitchFamily="34" charset="0"/>
                <a:cs typeface="Calibri" panose="020F0502020204030204" pitchFamily="34" charset="0"/>
              </a:rPr>
              <a:t>Sicherheitsgewohnheiten</a:t>
            </a:r>
            <a:endParaRPr lang="en-GB" sz="3200" dirty="0">
              <a:latin typeface="Aptos" panose="020B0004020202020204" pitchFamily="34" charset="0"/>
              <a:cs typeface="Calibri" panose="020F0502020204030204" pitchFamily="34" charset="0"/>
            </a:endParaRPr>
          </a:p>
          <a:p>
            <a:pPr marL="457200" lvl="1" indent="0">
              <a:spcAft>
                <a:spcPts val="600"/>
              </a:spcAft>
              <a:buNone/>
            </a:pPr>
            <a:endParaRPr lang="en-US" sz="3200" dirty="0">
              <a:latin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349289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B7B1D-6865-448A-B78C-2DE0407F305B}"/>
              </a:ext>
            </a:extLst>
          </p:cNvPr>
          <p:cNvSpPr>
            <a:spLocks noGrp="1"/>
          </p:cNvSpPr>
          <p:nvPr>
            <p:ph type="title"/>
          </p:nvPr>
        </p:nvSpPr>
        <p:spPr>
          <a:xfrm>
            <a:off x="691116" y="365126"/>
            <a:ext cx="10662684" cy="889516"/>
          </a:xfrm>
        </p:spPr>
        <p:txBody>
          <a:bodyPr>
            <a:noAutofit/>
          </a:bodyPr>
          <a:lstStyle/>
          <a:p>
            <a:r>
              <a:rPr lang="en-US" sz="4000" dirty="0" err="1">
                <a:latin typeface="Aptos" panose="020B0004020202020204" pitchFamily="34" charset="0"/>
              </a:rPr>
              <a:t>Unterabschnitt</a:t>
            </a:r>
            <a:r>
              <a:rPr lang="en-US" sz="4000" dirty="0">
                <a:latin typeface="Aptos" panose="020B0004020202020204" pitchFamily="34" charset="0"/>
              </a:rPr>
              <a:t> 1</a:t>
            </a:r>
            <a:br>
              <a:rPr lang="en-US" sz="4000" dirty="0">
                <a:latin typeface="Aptos" panose="020B0004020202020204" pitchFamily="34" charset="0"/>
              </a:rPr>
            </a:br>
            <a:r>
              <a:rPr lang="en-US" sz="4000" dirty="0" err="1">
                <a:solidFill>
                  <a:srgbClr val="FFAA5A"/>
                </a:solidFill>
                <a:latin typeface="Aptos" panose="020B0004020202020204" pitchFamily="34" charset="0"/>
                <a:cs typeface="Calibri" panose="020F0502020204030204" pitchFamily="34" charset="0"/>
              </a:rPr>
              <a:t>Digitale</a:t>
            </a:r>
            <a:r>
              <a:rPr lang="en-US" sz="4000" dirty="0">
                <a:solidFill>
                  <a:srgbClr val="FFAA5A"/>
                </a:solidFill>
                <a:latin typeface="Aptos" panose="020B0004020202020204" pitchFamily="34" charset="0"/>
                <a:cs typeface="Calibri" panose="020F0502020204030204" pitchFamily="34" charset="0"/>
              </a:rPr>
              <a:t> </a:t>
            </a:r>
            <a:r>
              <a:rPr lang="en-US" sz="4000" dirty="0" err="1">
                <a:solidFill>
                  <a:srgbClr val="FFAA5A"/>
                </a:solidFill>
                <a:latin typeface="Aptos" panose="020B0004020202020204" pitchFamily="34" charset="0"/>
                <a:cs typeface="Calibri" panose="020F0502020204030204" pitchFamily="34" charset="0"/>
              </a:rPr>
              <a:t>Identität</a:t>
            </a:r>
            <a:r>
              <a:rPr lang="en-US" sz="4000" dirty="0">
                <a:solidFill>
                  <a:srgbClr val="FFAA5A"/>
                </a:solidFill>
                <a:latin typeface="Aptos" panose="020B0004020202020204" pitchFamily="34" charset="0"/>
                <a:cs typeface="Calibri" panose="020F0502020204030204" pitchFamily="34" charset="0"/>
              </a:rPr>
              <a:t> und </a:t>
            </a:r>
            <a:r>
              <a:rPr lang="en-US" sz="4000" dirty="0" err="1">
                <a:solidFill>
                  <a:srgbClr val="FFAA5A"/>
                </a:solidFill>
                <a:latin typeface="Aptos" panose="020B0004020202020204" pitchFamily="34" charset="0"/>
                <a:cs typeface="Calibri" panose="020F0502020204030204" pitchFamily="34" charset="0"/>
              </a:rPr>
              <a:t>digitaler</a:t>
            </a:r>
            <a:r>
              <a:rPr lang="en-US" sz="4000" dirty="0">
                <a:solidFill>
                  <a:srgbClr val="FFAA5A"/>
                </a:solidFill>
                <a:latin typeface="Aptos" panose="020B0004020202020204" pitchFamily="34" charset="0"/>
                <a:cs typeface="Calibri" panose="020F0502020204030204" pitchFamily="34" charset="0"/>
              </a:rPr>
              <a:t> </a:t>
            </a:r>
            <a:r>
              <a:rPr lang="en-US" sz="4000" dirty="0" err="1">
                <a:solidFill>
                  <a:srgbClr val="FFAA5A"/>
                </a:solidFill>
                <a:latin typeface="Aptos" panose="020B0004020202020204" pitchFamily="34" charset="0"/>
                <a:cs typeface="Calibri" panose="020F0502020204030204" pitchFamily="34" charset="0"/>
              </a:rPr>
              <a:t>Fußabdruck</a:t>
            </a:r>
            <a:endParaRPr lang="mk-MK" sz="4000" dirty="0">
              <a:solidFill>
                <a:srgbClr val="FFAA5A"/>
              </a:solidFill>
              <a:latin typeface="Aptos" panose="020B0004020202020204" pitchFamily="34" charset="0"/>
              <a:cs typeface="Calibri" panose="020F0502020204030204" pitchFamily="34" charset="0"/>
            </a:endParaRPr>
          </a:p>
        </p:txBody>
      </p:sp>
      <p:graphicFrame>
        <p:nvGraphicFramePr>
          <p:cNvPr id="7172" name="Text Placeholder 2">
            <a:extLst>
              <a:ext uri="{FF2B5EF4-FFF2-40B4-BE49-F238E27FC236}">
                <a16:creationId xmlns:a16="http://schemas.microsoft.com/office/drawing/2014/main" id="{DB11EAB0-C1F6-2E95-F12B-E79F0093BF10}"/>
              </a:ext>
            </a:extLst>
          </p:cNvPr>
          <p:cNvGraphicFramePr/>
          <p:nvPr>
            <p:extLst>
              <p:ext uri="{D42A27DB-BD31-4B8C-83A1-F6EECF244321}">
                <p14:modId xmlns:p14="http://schemas.microsoft.com/office/powerpoint/2010/main" val="2815813861"/>
              </p:ext>
            </p:extLst>
          </p:nvPr>
        </p:nvGraphicFramePr>
        <p:xfrm>
          <a:off x="764658" y="1390652"/>
          <a:ext cx="10662684" cy="4348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9253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2D17F4-D3FA-8ACD-9A80-0D377165199A}"/>
              </a:ext>
            </a:extLst>
          </p:cNvPr>
          <p:cNvSpPr>
            <a:spLocks noGrp="1"/>
          </p:cNvSpPr>
          <p:nvPr>
            <p:ph type="title"/>
          </p:nvPr>
        </p:nvSpPr>
        <p:spPr>
          <a:xfrm>
            <a:off x="635000" y="640823"/>
            <a:ext cx="3418659" cy="5583148"/>
          </a:xfrm>
        </p:spPr>
        <p:txBody>
          <a:bodyPr anchor="ctr">
            <a:normAutofit/>
          </a:bodyPr>
          <a:lstStyle/>
          <a:p>
            <a:r>
              <a:rPr lang="en-US" sz="4300" b="1" dirty="0" err="1">
                <a:solidFill>
                  <a:srgbClr val="92BAB5"/>
                </a:solidFill>
                <a:latin typeface="Aptos" panose="020B0004020202020204" pitchFamily="34" charset="0"/>
                <a:ea typeface="Cambria" panose="02040503050406030204" pitchFamily="18" charset="0"/>
              </a:rPr>
              <a:t>Digitale</a:t>
            </a:r>
            <a:r>
              <a:rPr lang="en-US" sz="4300" b="1" dirty="0">
                <a:solidFill>
                  <a:srgbClr val="92BAB5"/>
                </a:solidFill>
                <a:latin typeface="Aptos" panose="020B0004020202020204" pitchFamily="34" charset="0"/>
                <a:ea typeface="Cambria" panose="02040503050406030204" pitchFamily="18" charset="0"/>
              </a:rPr>
              <a:t> </a:t>
            </a:r>
            <a:r>
              <a:rPr lang="en-US" sz="4300" b="1" dirty="0" err="1">
                <a:solidFill>
                  <a:srgbClr val="92BAB5"/>
                </a:solidFill>
                <a:latin typeface="Aptos" panose="020B0004020202020204" pitchFamily="34" charset="0"/>
                <a:ea typeface="Cambria" panose="02040503050406030204" pitchFamily="18" charset="0"/>
              </a:rPr>
              <a:t>Identität</a:t>
            </a:r>
            <a:r>
              <a:rPr lang="en-US" sz="4300" b="1" dirty="0">
                <a:solidFill>
                  <a:srgbClr val="92BAB5"/>
                </a:solidFill>
                <a:latin typeface="Aptos" panose="020B0004020202020204" pitchFamily="34" charset="0"/>
                <a:ea typeface="Cambria" panose="02040503050406030204" pitchFamily="18" charset="0"/>
              </a:rPr>
              <a:t> und </a:t>
            </a:r>
            <a:r>
              <a:rPr lang="en-US" sz="4300" b="1" dirty="0" err="1">
                <a:solidFill>
                  <a:srgbClr val="92BAB5"/>
                </a:solidFill>
                <a:latin typeface="Aptos" panose="020B0004020202020204" pitchFamily="34" charset="0"/>
                <a:ea typeface="Cambria" panose="02040503050406030204" pitchFamily="18" charset="0"/>
              </a:rPr>
              <a:t>digitaler</a:t>
            </a:r>
            <a:r>
              <a:rPr lang="en-US" sz="4300" b="1" dirty="0">
                <a:solidFill>
                  <a:srgbClr val="92BAB5"/>
                </a:solidFill>
                <a:latin typeface="Aptos" panose="020B0004020202020204" pitchFamily="34" charset="0"/>
                <a:ea typeface="Cambria" panose="02040503050406030204" pitchFamily="18" charset="0"/>
              </a:rPr>
              <a:t> </a:t>
            </a:r>
            <a:r>
              <a:rPr lang="en-US" sz="4300" b="1" dirty="0" err="1">
                <a:solidFill>
                  <a:srgbClr val="92BAB5"/>
                </a:solidFill>
                <a:latin typeface="Aptos" panose="020B0004020202020204" pitchFamily="34" charset="0"/>
                <a:ea typeface="Cambria" panose="02040503050406030204" pitchFamily="18" charset="0"/>
              </a:rPr>
              <a:t>Fußabdruck</a:t>
            </a:r>
            <a:br>
              <a:rPr lang="sk-SK" sz="4300" b="1" dirty="0">
                <a:solidFill>
                  <a:srgbClr val="92BAB5"/>
                </a:solidFill>
                <a:latin typeface="Aptos" panose="020B0004020202020204" pitchFamily="34" charset="0"/>
                <a:ea typeface="Cambria" panose="02040503050406030204" pitchFamily="18" charset="0"/>
              </a:rPr>
            </a:br>
            <a:r>
              <a:rPr lang="en-US" b="1" dirty="0">
                <a:solidFill>
                  <a:srgbClr val="FFAA5A"/>
                </a:solidFill>
                <a:latin typeface="+mn-lt"/>
                <a:ea typeface="Cambria" panose="02040503050406030204" pitchFamily="18" charset="0"/>
                <a:cs typeface="Calibri" panose="020F0502020204030204" pitchFamily="34" charset="0"/>
              </a:rPr>
              <a:t>– tip</a:t>
            </a:r>
            <a:r>
              <a:rPr lang="sk-SK" b="1" dirty="0">
                <a:solidFill>
                  <a:srgbClr val="FFAA5A"/>
                </a:solidFill>
                <a:latin typeface="+mn-lt"/>
                <a:ea typeface="Cambria" panose="02040503050406030204" pitchFamily="18" charset="0"/>
                <a:cs typeface="Calibri" panose="020F0502020204030204" pitchFamily="34" charset="0"/>
              </a:rPr>
              <a:t>p</a:t>
            </a:r>
            <a:r>
              <a:rPr lang="en-US" b="1" dirty="0">
                <a:solidFill>
                  <a:srgbClr val="FFAA5A"/>
                </a:solidFill>
                <a:latin typeface="+mn-lt"/>
                <a:ea typeface="Cambria" panose="02040503050406030204" pitchFamily="18" charset="0"/>
                <a:cs typeface="Calibri" panose="020F0502020204030204" pitchFamily="34" charset="0"/>
              </a:rPr>
              <a:t>s </a:t>
            </a:r>
            <a:r>
              <a:rPr lang="sk-SK" b="1" dirty="0">
                <a:solidFill>
                  <a:srgbClr val="FFAA5A"/>
                </a:solidFill>
                <a:latin typeface="+mn-lt"/>
                <a:ea typeface="Cambria" panose="02040503050406030204" pitchFamily="18" charset="0"/>
                <a:cs typeface="Calibri" panose="020F0502020204030204" pitchFamily="34" charset="0"/>
              </a:rPr>
              <a:t>u</a:t>
            </a:r>
            <a:r>
              <a:rPr lang="en-US" b="1" dirty="0" err="1">
                <a:solidFill>
                  <a:srgbClr val="FFAA5A"/>
                </a:solidFill>
                <a:latin typeface="+mn-lt"/>
                <a:ea typeface="Cambria" panose="02040503050406030204" pitchFamily="18" charset="0"/>
                <a:cs typeface="Calibri" panose="020F0502020204030204" pitchFamily="34" charset="0"/>
              </a:rPr>
              <a:t>nd</a:t>
            </a:r>
            <a:r>
              <a:rPr lang="en-US" b="1" dirty="0">
                <a:solidFill>
                  <a:srgbClr val="FFAA5A"/>
                </a:solidFill>
                <a:latin typeface="+mn-lt"/>
                <a:ea typeface="Cambria" panose="02040503050406030204" pitchFamily="18" charset="0"/>
                <a:cs typeface="Calibri" panose="020F0502020204030204" pitchFamily="34" charset="0"/>
              </a:rPr>
              <a:t> tricks</a:t>
            </a:r>
          </a:p>
        </p:txBody>
      </p:sp>
      <p:sp>
        <p:nvSpPr>
          <p:cNvPr id="2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2">
            <a:extLst>
              <a:ext uri="{FF2B5EF4-FFF2-40B4-BE49-F238E27FC236}">
                <a16:creationId xmlns:a16="http://schemas.microsoft.com/office/drawing/2014/main" id="{30550050-F6A8-6D61-F817-CC91C900C6DB}"/>
              </a:ext>
            </a:extLst>
          </p:cNvPr>
          <p:cNvGraphicFramePr>
            <a:graphicFrameLocks noGrp="1"/>
          </p:cNvGraphicFramePr>
          <p:nvPr>
            <p:ph idx="1"/>
            <p:extLst>
              <p:ext uri="{D42A27DB-BD31-4B8C-83A1-F6EECF244321}">
                <p14:modId xmlns:p14="http://schemas.microsoft.com/office/powerpoint/2010/main" val="838516549"/>
              </p:ext>
            </p:extLst>
          </p:nvPr>
        </p:nvGraphicFramePr>
        <p:xfrm>
          <a:off x="4648018" y="338667"/>
          <a:ext cx="7168738" cy="61298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2085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B7B1D-6865-448A-B78C-2DE0407F305B}"/>
              </a:ext>
            </a:extLst>
          </p:cNvPr>
          <p:cNvSpPr>
            <a:spLocks noGrp="1"/>
          </p:cNvSpPr>
          <p:nvPr>
            <p:ph type="title"/>
          </p:nvPr>
        </p:nvSpPr>
        <p:spPr>
          <a:xfrm>
            <a:off x="691116" y="365126"/>
            <a:ext cx="10662684" cy="889516"/>
          </a:xfrm>
        </p:spPr>
        <p:txBody>
          <a:bodyPr>
            <a:noAutofit/>
          </a:bodyPr>
          <a:lstStyle/>
          <a:p>
            <a:r>
              <a:rPr lang="en-US" sz="4000" dirty="0" err="1">
                <a:latin typeface="Aptos" panose="020B0004020202020204" pitchFamily="34" charset="0"/>
              </a:rPr>
              <a:t>Unterabschnitt</a:t>
            </a:r>
            <a:r>
              <a:rPr lang="en-US" sz="4000" dirty="0">
                <a:latin typeface="Aptos" panose="020B0004020202020204" pitchFamily="34" charset="0"/>
              </a:rPr>
              <a:t> 2 </a:t>
            </a:r>
            <a:br>
              <a:rPr lang="en-US" sz="4000" dirty="0">
                <a:latin typeface="Aptos" panose="020B0004020202020204" pitchFamily="34" charset="0"/>
              </a:rPr>
            </a:br>
            <a:r>
              <a:rPr lang="en-US" sz="4000" dirty="0" err="1">
                <a:solidFill>
                  <a:srgbClr val="FFAA5A"/>
                </a:solidFill>
                <a:latin typeface="Aptos" panose="020B0004020202020204" pitchFamily="34" charset="0"/>
                <a:cs typeface="Calibri" panose="020F0502020204030204" pitchFamily="34" charset="0"/>
              </a:rPr>
              <a:t>Digitale</a:t>
            </a:r>
            <a:r>
              <a:rPr lang="en-US" sz="4000" dirty="0">
                <a:solidFill>
                  <a:srgbClr val="FFAA5A"/>
                </a:solidFill>
                <a:latin typeface="Aptos" panose="020B0004020202020204" pitchFamily="34" charset="0"/>
                <a:cs typeface="Calibri" panose="020F0502020204030204" pitchFamily="34" charset="0"/>
              </a:rPr>
              <a:t> </a:t>
            </a:r>
            <a:r>
              <a:rPr lang="en-US" sz="4000" dirty="0" err="1">
                <a:solidFill>
                  <a:srgbClr val="FFAA5A"/>
                </a:solidFill>
                <a:latin typeface="Aptos" panose="020B0004020202020204" pitchFamily="34" charset="0"/>
                <a:cs typeface="Calibri" panose="020F0502020204030204" pitchFamily="34" charset="0"/>
              </a:rPr>
              <a:t>Sicherheitsgewohnheiten</a:t>
            </a:r>
            <a:endParaRPr lang="mk-MK" sz="4000" dirty="0">
              <a:solidFill>
                <a:srgbClr val="FFAA5A"/>
              </a:solidFill>
              <a:latin typeface="Aptos" panose="020B0004020202020204" pitchFamily="34" charset="0"/>
              <a:cs typeface="Calibri" panose="020F0502020204030204" pitchFamily="34" charset="0"/>
            </a:endParaRPr>
          </a:p>
        </p:txBody>
      </p:sp>
      <p:graphicFrame>
        <p:nvGraphicFramePr>
          <p:cNvPr id="7172" name="Text Placeholder 2">
            <a:extLst>
              <a:ext uri="{FF2B5EF4-FFF2-40B4-BE49-F238E27FC236}">
                <a16:creationId xmlns:a16="http://schemas.microsoft.com/office/drawing/2014/main" id="{DB11EAB0-C1F6-2E95-F12B-E79F0093BF10}"/>
              </a:ext>
            </a:extLst>
          </p:cNvPr>
          <p:cNvGraphicFramePr/>
          <p:nvPr>
            <p:extLst>
              <p:ext uri="{D42A27DB-BD31-4B8C-83A1-F6EECF244321}">
                <p14:modId xmlns:p14="http://schemas.microsoft.com/office/powerpoint/2010/main" val="2201465332"/>
              </p:ext>
            </p:extLst>
          </p:nvPr>
        </p:nvGraphicFramePr>
        <p:xfrm>
          <a:off x="764658" y="1625599"/>
          <a:ext cx="10662684" cy="4605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3821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D17F4-D3FA-8ACD-9A80-0D377165199A}"/>
              </a:ext>
            </a:extLst>
          </p:cNvPr>
          <p:cNvSpPr>
            <a:spLocks noGrp="1"/>
          </p:cNvSpPr>
          <p:nvPr>
            <p:ph type="title"/>
          </p:nvPr>
        </p:nvSpPr>
        <p:spPr>
          <a:xfrm>
            <a:off x="635000" y="640823"/>
            <a:ext cx="3418659" cy="5583148"/>
          </a:xfrm>
        </p:spPr>
        <p:txBody>
          <a:bodyPr anchor="ctr">
            <a:normAutofit/>
          </a:bodyPr>
          <a:lstStyle/>
          <a:p>
            <a:r>
              <a:rPr lang="en-US" sz="4000" dirty="0" err="1">
                <a:latin typeface="Aptos" panose="020B0004020202020204" pitchFamily="34" charset="0"/>
                <a:cs typeface="Calibri" panose="020F0502020204030204" pitchFamily="34" charset="0"/>
              </a:rPr>
              <a:t>Digitale</a:t>
            </a:r>
            <a:r>
              <a:rPr lang="en-US" sz="4000" dirty="0">
                <a:latin typeface="Aptos" panose="020B0004020202020204" pitchFamily="34" charset="0"/>
                <a:cs typeface="Calibri" panose="020F0502020204030204" pitchFamily="34" charset="0"/>
              </a:rPr>
              <a:t> </a:t>
            </a:r>
            <a:r>
              <a:rPr lang="en-US" sz="4000" dirty="0" err="1">
                <a:latin typeface="Aptos" panose="020B0004020202020204" pitchFamily="34" charset="0"/>
                <a:cs typeface="Calibri" panose="020F0502020204030204" pitchFamily="34" charset="0"/>
              </a:rPr>
              <a:t>Sicherheitsgewohnheiten</a:t>
            </a:r>
            <a:br>
              <a:rPr lang="sk-SK" sz="4000" dirty="0">
                <a:cs typeface="Calibri" panose="020F0502020204030204" pitchFamily="34" charset="0"/>
              </a:rPr>
            </a:br>
            <a:r>
              <a:rPr lang="en-US" b="1" dirty="0">
                <a:solidFill>
                  <a:srgbClr val="FFAA5A"/>
                </a:solidFill>
                <a:latin typeface="+mn-lt"/>
                <a:ea typeface="Cambria" panose="02040503050406030204" pitchFamily="18" charset="0"/>
                <a:cs typeface="Calibri" panose="020F0502020204030204" pitchFamily="34" charset="0"/>
              </a:rPr>
              <a:t>– tip</a:t>
            </a:r>
            <a:r>
              <a:rPr lang="sk-SK" b="1" dirty="0">
                <a:solidFill>
                  <a:srgbClr val="FFAA5A"/>
                </a:solidFill>
                <a:latin typeface="+mn-lt"/>
                <a:ea typeface="Cambria" panose="02040503050406030204" pitchFamily="18" charset="0"/>
                <a:cs typeface="Calibri" panose="020F0502020204030204" pitchFamily="34" charset="0"/>
              </a:rPr>
              <a:t>p</a:t>
            </a:r>
            <a:r>
              <a:rPr lang="en-US" b="1" dirty="0">
                <a:solidFill>
                  <a:srgbClr val="FFAA5A"/>
                </a:solidFill>
                <a:latin typeface="+mn-lt"/>
                <a:ea typeface="Cambria" panose="02040503050406030204" pitchFamily="18" charset="0"/>
                <a:cs typeface="Calibri" panose="020F0502020204030204" pitchFamily="34" charset="0"/>
              </a:rPr>
              <a:t>s </a:t>
            </a:r>
            <a:r>
              <a:rPr lang="sk-SK" dirty="0">
                <a:solidFill>
                  <a:srgbClr val="FFAA5A"/>
                </a:solidFill>
                <a:latin typeface="+mn-lt"/>
                <a:cs typeface="Calibri" panose="020F0502020204030204" pitchFamily="34" charset="0"/>
              </a:rPr>
              <a:t>u</a:t>
            </a:r>
            <a:r>
              <a:rPr lang="en-US" b="1" dirty="0" err="1">
                <a:solidFill>
                  <a:srgbClr val="FFAA5A"/>
                </a:solidFill>
                <a:latin typeface="+mn-lt"/>
                <a:ea typeface="Cambria" panose="02040503050406030204" pitchFamily="18" charset="0"/>
                <a:cs typeface="Calibri" panose="020F0502020204030204" pitchFamily="34" charset="0"/>
              </a:rPr>
              <a:t>nd</a:t>
            </a:r>
            <a:r>
              <a:rPr lang="en-US" b="1" dirty="0">
                <a:solidFill>
                  <a:srgbClr val="FFAA5A"/>
                </a:solidFill>
                <a:latin typeface="+mn-lt"/>
                <a:ea typeface="Cambria" panose="02040503050406030204" pitchFamily="18" charset="0"/>
                <a:cs typeface="Calibri" panose="020F0502020204030204" pitchFamily="34" charset="0"/>
              </a:rPr>
              <a:t> tricks</a:t>
            </a:r>
          </a:p>
        </p:txBody>
      </p:sp>
      <p:graphicFrame>
        <p:nvGraphicFramePr>
          <p:cNvPr id="7" name="Content Placeholder 2">
            <a:extLst>
              <a:ext uri="{FF2B5EF4-FFF2-40B4-BE49-F238E27FC236}">
                <a16:creationId xmlns:a16="http://schemas.microsoft.com/office/drawing/2014/main" id="{30550050-F6A8-6D61-F817-CC91C900C6DB}"/>
              </a:ext>
            </a:extLst>
          </p:cNvPr>
          <p:cNvGraphicFramePr>
            <a:graphicFrameLocks noGrp="1"/>
          </p:cNvGraphicFramePr>
          <p:nvPr>
            <p:ph idx="1"/>
            <p:extLst>
              <p:ext uri="{D42A27DB-BD31-4B8C-83A1-F6EECF244321}">
                <p14:modId xmlns:p14="http://schemas.microsoft.com/office/powerpoint/2010/main" val="3860367201"/>
              </p:ext>
            </p:extLst>
          </p:nvPr>
        </p:nvGraphicFramePr>
        <p:xfrm>
          <a:off x="4648017" y="287867"/>
          <a:ext cx="7171449" cy="6214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5454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B7B1D-6865-448A-B78C-2DE0407F305B}"/>
              </a:ext>
            </a:extLst>
          </p:cNvPr>
          <p:cNvSpPr>
            <a:spLocks noGrp="1"/>
          </p:cNvSpPr>
          <p:nvPr>
            <p:ph type="title"/>
          </p:nvPr>
        </p:nvSpPr>
        <p:spPr>
          <a:xfrm>
            <a:off x="691116" y="365126"/>
            <a:ext cx="10662684" cy="889516"/>
          </a:xfrm>
        </p:spPr>
        <p:txBody>
          <a:bodyPr>
            <a:noAutofit/>
          </a:bodyPr>
          <a:lstStyle/>
          <a:p>
            <a:r>
              <a:rPr lang="en-US" sz="3600" dirty="0" err="1">
                <a:latin typeface="Aptos" panose="020B0004020202020204" pitchFamily="34" charset="0"/>
              </a:rPr>
              <a:t>Unterabschnitt</a:t>
            </a:r>
            <a:r>
              <a:rPr lang="en-US" sz="3600" dirty="0">
                <a:latin typeface="Aptos" panose="020B0004020202020204" pitchFamily="34" charset="0"/>
              </a:rPr>
              <a:t> </a:t>
            </a:r>
            <a:r>
              <a:rPr lang="sk-SK" sz="3600" dirty="0">
                <a:latin typeface="Aptos" panose="020B0004020202020204" pitchFamily="34" charset="0"/>
              </a:rPr>
              <a:t>3</a:t>
            </a:r>
            <a:r>
              <a:rPr lang="en-US" sz="3600" dirty="0">
                <a:latin typeface="Aptos" panose="020B0004020202020204" pitchFamily="34" charset="0"/>
              </a:rPr>
              <a:t> </a:t>
            </a:r>
            <a:br>
              <a:rPr lang="en-US" sz="3600" dirty="0">
                <a:latin typeface="Aptos" panose="020B0004020202020204" pitchFamily="34" charset="0"/>
              </a:rPr>
            </a:br>
            <a:r>
              <a:rPr lang="en-US" sz="3600" dirty="0" err="1">
                <a:solidFill>
                  <a:srgbClr val="FFAA5A"/>
                </a:solidFill>
                <a:latin typeface="Aptos" panose="020B0004020202020204" pitchFamily="34" charset="0"/>
                <a:cs typeface="Calibri" panose="020F0502020204030204" pitchFamily="34" charset="0"/>
              </a:rPr>
              <a:t>Soziale</a:t>
            </a:r>
            <a:r>
              <a:rPr lang="en-US" sz="3600" dirty="0">
                <a:solidFill>
                  <a:srgbClr val="FFAA5A"/>
                </a:solidFill>
                <a:latin typeface="Aptos" panose="020B0004020202020204" pitchFamily="34" charset="0"/>
                <a:cs typeface="Calibri" panose="020F0502020204030204" pitchFamily="34" charset="0"/>
              </a:rPr>
              <a:t> </a:t>
            </a:r>
            <a:r>
              <a:rPr lang="en-US" sz="3600" dirty="0" err="1">
                <a:solidFill>
                  <a:srgbClr val="FFAA5A"/>
                </a:solidFill>
                <a:latin typeface="Aptos" panose="020B0004020202020204" pitchFamily="34" charset="0"/>
                <a:cs typeface="Calibri" panose="020F0502020204030204" pitchFamily="34" charset="0"/>
              </a:rPr>
              <a:t>Netzwerke</a:t>
            </a:r>
            <a:r>
              <a:rPr lang="en-US" sz="3600" dirty="0">
                <a:solidFill>
                  <a:srgbClr val="FFAA5A"/>
                </a:solidFill>
                <a:latin typeface="Aptos" panose="020B0004020202020204" pitchFamily="34" charset="0"/>
                <a:cs typeface="Calibri" panose="020F0502020204030204" pitchFamily="34" charset="0"/>
              </a:rPr>
              <a:t> </a:t>
            </a:r>
            <a:r>
              <a:rPr lang="en-US" sz="3600" dirty="0" err="1">
                <a:solidFill>
                  <a:srgbClr val="FFAA5A"/>
                </a:solidFill>
                <a:latin typeface="Aptos" panose="020B0004020202020204" pitchFamily="34" charset="0"/>
                <a:cs typeface="Calibri" panose="020F0502020204030204" pitchFamily="34" charset="0"/>
              </a:rPr>
              <a:t>Sicherheit</a:t>
            </a:r>
            <a:endParaRPr lang="mk-MK" sz="3600" dirty="0">
              <a:solidFill>
                <a:srgbClr val="FFAA5A"/>
              </a:solidFill>
              <a:latin typeface="Aptos" panose="020B0004020202020204" pitchFamily="34" charset="0"/>
              <a:cs typeface="Calibri" panose="020F0502020204030204" pitchFamily="34" charset="0"/>
            </a:endParaRPr>
          </a:p>
        </p:txBody>
      </p:sp>
      <p:graphicFrame>
        <p:nvGraphicFramePr>
          <p:cNvPr id="7172" name="Text Placeholder 2">
            <a:extLst>
              <a:ext uri="{FF2B5EF4-FFF2-40B4-BE49-F238E27FC236}">
                <a16:creationId xmlns:a16="http://schemas.microsoft.com/office/drawing/2014/main" id="{DB11EAB0-C1F6-2E95-F12B-E79F0093BF10}"/>
              </a:ext>
            </a:extLst>
          </p:cNvPr>
          <p:cNvGraphicFramePr/>
          <p:nvPr>
            <p:extLst>
              <p:ext uri="{D42A27DB-BD31-4B8C-83A1-F6EECF244321}">
                <p14:modId xmlns:p14="http://schemas.microsoft.com/office/powerpoint/2010/main" val="640575599"/>
              </p:ext>
            </p:extLst>
          </p:nvPr>
        </p:nvGraphicFramePr>
        <p:xfrm>
          <a:off x="764658" y="1390652"/>
          <a:ext cx="10662684" cy="4348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6972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2D17F4-D3FA-8ACD-9A80-0D377165199A}"/>
              </a:ext>
            </a:extLst>
          </p:cNvPr>
          <p:cNvSpPr>
            <a:spLocks noGrp="1"/>
          </p:cNvSpPr>
          <p:nvPr>
            <p:ph type="title"/>
          </p:nvPr>
        </p:nvSpPr>
        <p:spPr>
          <a:xfrm>
            <a:off x="635000" y="640823"/>
            <a:ext cx="3418659" cy="5583148"/>
          </a:xfrm>
        </p:spPr>
        <p:txBody>
          <a:bodyPr anchor="ctr">
            <a:normAutofit/>
          </a:bodyPr>
          <a:lstStyle/>
          <a:p>
            <a:r>
              <a:rPr lang="en-US" sz="4300" b="1" dirty="0" err="1">
                <a:solidFill>
                  <a:srgbClr val="92BAB5"/>
                </a:solidFill>
                <a:latin typeface="Aptos" panose="020B0004020202020204" pitchFamily="34" charset="0"/>
                <a:ea typeface="Cambria" panose="02040503050406030204" pitchFamily="18" charset="0"/>
              </a:rPr>
              <a:t>Sicherheit</a:t>
            </a:r>
            <a:r>
              <a:rPr lang="en-US" sz="4300" b="1" dirty="0">
                <a:solidFill>
                  <a:srgbClr val="92BAB5"/>
                </a:solidFill>
                <a:latin typeface="Aptos" panose="020B0004020202020204" pitchFamily="34" charset="0"/>
                <a:ea typeface="Cambria" panose="02040503050406030204" pitchFamily="18" charset="0"/>
              </a:rPr>
              <a:t> in </a:t>
            </a:r>
            <a:r>
              <a:rPr lang="sk-SK" sz="4300" b="1" dirty="0">
                <a:solidFill>
                  <a:srgbClr val="92BAB5"/>
                </a:solidFill>
                <a:latin typeface="Aptos" panose="020B0004020202020204" pitchFamily="34" charset="0"/>
                <a:ea typeface="Cambria" panose="02040503050406030204" pitchFamily="18" charset="0"/>
              </a:rPr>
              <a:t>S</a:t>
            </a:r>
            <a:r>
              <a:rPr lang="en-US" sz="4300" b="1" dirty="0" err="1">
                <a:solidFill>
                  <a:srgbClr val="92BAB5"/>
                </a:solidFill>
                <a:latin typeface="Aptos" panose="020B0004020202020204" pitchFamily="34" charset="0"/>
                <a:ea typeface="Cambria" panose="02040503050406030204" pitchFamily="18" charset="0"/>
              </a:rPr>
              <a:t>ozialen</a:t>
            </a:r>
            <a:r>
              <a:rPr lang="en-US" sz="4300" b="1" dirty="0">
                <a:solidFill>
                  <a:srgbClr val="92BAB5"/>
                </a:solidFill>
                <a:latin typeface="Aptos" panose="020B0004020202020204" pitchFamily="34" charset="0"/>
                <a:ea typeface="Cambria" panose="02040503050406030204" pitchFamily="18" charset="0"/>
              </a:rPr>
              <a:t> </a:t>
            </a:r>
            <a:r>
              <a:rPr lang="en-US" sz="4300" b="1" dirty="0" err="1">
                <a:solidFill>
                  <a:srgbClr val="92BAB5"/>
                </a:solidFill>
                <a:latin typeface="Aptos" panose="020B0004020202020204" pitchFamily="34" charset="0"/>
                <a:ea typeface="Cambria" panose="02040503050406030204" pitchFamily="18" charset="0"/>
              </a:rPr>
              <a:t>Netzwerken</a:t>
            </a:r>
            <a:r>
              <a:rPr lang="en-US" sz="4300" b="1" dirty="0">
                <a:solidFill>
                  <a:srgbClr val="92BAB5"/>
                </a:solidFill>
                <a:latin typeface="Aptos" panose="020B0004020202020204" pitchFamily="34" charset="0"/>
                <a:ea typeface="Cambria" panose="02040503050406030204" pitchFamily="18" charset="0"/>
              </a:rPr>
              <a:t> </a:t>
            </a:r>
            <a:br>
              <a:rPr lang="sk-SK" sz="4300" b="1" dirty="0">
                <a:solidFill>
                  <a:srgbClr val="92BAB5"/>
                </a:solidFill>
                <a:latin typeface="Aptos" panose="020B0004020202020204" pitchFamily="34" charset="0"/>
                <a:ea typeface="Cambria" panose="02040503050406030204" pitchFamily="18" charset="0"/>
              </a:rPr>
            </a:br>
            <a:r>
              <a:rPr lang="en-US" b="1" dirty="0">
                <a:solidFill>
                  <a:srgbClr val="FFAA5A"/>
                </a:solidFill>
                <a:latin typeface="+mn-lt"/>
                <a:ea typeface="Cambria" panose="02040503050406030204" pitchFamily="18" charset="0"/>
                <a:cs typeface="Calibri" panose="020F0502020204030204" pitchFamily="34" charset="0"/>
              </a:rPr>
              <a:t>– tip</a:t>
            </a:r>
            <a:r>
              <a:rPr lang="sk-SK" b="1" dirty="0">
                <a:solidFill>
                  <a:srgbClr val="FFAA5A"/>
                </a:solidFill>
                <a:latin typeface="+mn-lt"/>
                <a:ea typeface="Cambria" panose="02040503050406030204" pitchFamily="18" charset="0"/>
                <a:cs typeface="Calibri" panose="020F0502020204030204" pitchFamily="34" charset="0"/>
              </a:rPr>
              <a:t>p</a:t>
            </a:r>
            <a:r>
              <a:rPr lang="en-US" b="1" dirty="0">
                <a:solidFill>
                  <a:srgbClr val="FFAA5A"/>
                </a:solidFill>
                <a:latin typeface="+mn-lt"/>
                <a:ea typeface="Cambria" panose="02040503050406030204" pitchFamily="18" charset="0"/>
                <a:cs typeface="Calibri" panose="020F0502020204030204" pitchFamily="34" charset="0"/>
              </a:rPr>
              <a:t>s and tricks</a:t>
            </a:r>
          </a:p>
        </p:txBody>
      </p:sp>
      <p:sp>
        <p:nvSpPr>
          <p:cNvPr id="2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2">
            <a:extLst>
              <a:ext uri="{FF2B5EF4-FFF2-40B4-BE49-F238E27FC236}">
                <a16:creationId xmlns:a16="http://schemas.microsoft.com/office/drawing/2014/main" id="{30550050-F6A8-6D61-F817-CC91C900C6DB}"/>
              </a:ext>
            </a:extLst>
          </p:cNvPr>
          <p:cNvGraphicFramePr>
            <a:graphicFrameLocks noGrp="1"/>
          </p:cNvGraphicFramePr>
          <p:nvPr>
            <p:ph idx="1"/>
            <p:extLst>
              <p:ext uri="{D42A27DB-BD31-4B8C-83A1-F6EECF244321}">
                <p14:modId xmlns:p14="http://schemas.microsoft.com/office/powerpoint/2010/main" val="381629491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2385094"/>
      </p:ext>
    </p:extLst>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otí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C39A8C05164174D8B0CC0E9EA7C08B6" ma:contentTypeVersion="15" ma:contentTypeDescription="Umožňuje vytvoriť nový dokument." ma:contentTypeScope="" ma:versionID="cb7dbed4830c057e5e344b17d571cc31">
  <xsd:schema xmlns:xsd="http://www.w3.org/2001/XMLSchema" xmlns:xs="http://www.w3.org/2001/XMLSchema" xmlns:p="http://schemas.microsoft.com/office/2006/metadata/properties" xmlns:ns2="48bc9dea-9bf6-49de-a95a-f1fa7fcbbbfa" xmlns:ns3="86c132ca-d2ce-4f1f-9992-28ad6e1060fc" targetNamespace="http://schemas.microsoft.com/office/2006/metadata/properties" ma:root="true" ma:fieldsID="65c3f907deed90a225b1b004803ff938" ns2:_="" ns3:_="">
    <xsd:import namespace="48bc9dea-9bf6-49de-a95a-f1fa7fcbbbfa"/>
    <xsd:import namespace="86c132ca-d2ce-4f1f-9992-28ad6e1060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c9dea-9bf6-49de-a95a-f1fa7fcbbb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Značky obrázka"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c132ca-d2ce-4f1f-9992-28ad6e1060fc" elementFormDefault="qualified">
    <xsd:import namespace="http://schemas.microsoft.com/office/2006/documentManagement/types"/>
    <xsd:import namespace="http://schemas.microsoft.com/office/infopath/2007/PartnerControls"/>
    <xsd:element name="SharedWithUsers" ma:index="12" nillable="true" ma:displayName="Zdieľa sa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Zdieľané s podrobnosťami" ma:internalName="SharedWithDetails" ma:readOnly="true">
      <xsd:simpleType>
        <xsd:restriction base="dms:Note">
          <xsd:maxLength value="255"/>
        </xsd:restriction>
      </xsd:simpleType>
    </xsd:element>
    <xsd:element name="TaxCatchAll" ma:index="16" nillable="true" ma:displayName="Taxonomy Catch All Column" ma:hidden="true" ma:list="{3bfbb99d-d6f2-44e8-a286-c464fbd028c5}" ma:internalName="TaxCatchAll" ma:showField="CatchAllData" ma:web="86c132ca-d2ce-4f1f-9992-28ad6e106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6c132ca-d2ce-4f1f-9992-28ad6e1060fc" xsi:nil="true"/>
    <lcf76f155ced4ddcb4097134ff3c332f xmlns="48bc9dea-9bf6-49de-a95a-f1fa7fcbbbf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1C2939-BC99-4ED8-A4CF-0E1E366945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bc9dea-9bf6-49de-a95a-f1fa7fcbbbfa"/>
    <ds:schemaRef ds:uri="86c132ca-d2ce-4f1f-9992-28ad6e1060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4718C3-1161-454B-8EFB-E9E1B20FC13B}">
  <ds:schemaRefs>
    <ds:schemaRef ds:uri="http://schemas.microsoft.com/office/2006/metadata/properties"/>
    <ds:schemaRef ds:uri="http://schemas.microsoft.com/office/infopath/2007/PartnerControls"/>
    <ds:schemaRef ds:uri="86c132ca-d2ce-4f1f-9992-28ad6e1060fc"/>
    <ds:schemaRef ds:uri="48bc9dea-9bf6-49de-a95a-f1fa7fcbbbfa"/>
  </ds:schemaRefs>
</ds:datastoreItem>
</file>

<file path=customXml/itemProps3.xml><?xml version="1.0" encoding="utf-8"?>
<ds:datastoreItem xmlns:ds="http://schemas.openxmlformats.org/officeDocument/2006/customXml" ds:itemID="{08E22E35-08DB-42A4-B173-BCC72FF480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321</TotalTime>
  <Words>1272</Words>
  <Application>Microsoft Office PowerPoint</Application>
  <PresentationFormat>Širokouhlá</PresentationFormat>
  <Paragraphs>99</Paragraphs>
  <Slides>14</Slides>
  <Notes>6</Notes>
  <HiddenSlides>0</HiddenSlides>
  <MMClips>0</MMClips>
  <ScaleCrop>false</ScaleCrop>
  <HeadingPairs>
    <vt:vector size="6" baseType="variant">
      <vt:variant>
        <vt:lpstr>Použité písma</vt:lpstr>
      </vt:variant>
      <vt:variant>
        <vt:i4>7</vt:i4>
      </vt:variant>
      <vt:variant>
        <vt:lpstr>Motív</vt:lpstr>
      </vt:variant>
      <vt:variant>
        <vt:i4>4</vt:i4>
      </vt:variant>
      <vt:variant>
        <vt:lpstr>Nadpisy snímok</vt:lpstr>
      </vt:variant>
      <vt:variant>
        <vt:i4>14</vt:i4>
      </vt:variant>
    </vt:vector>
  </HeadingPairs>
  <TitlesOfParts>
    <vt:vector size="25" baseType="lpstr">
      <vt:lpstr>Aptos</vt:lpstr>
      <vt:lpstr>Aptos Display</vt:lpstr>
      <vt:lpstr>Arial</vt:lpstr>
      <vt:lpstr>Calibri</vt:lpstr>
      <vt:lpstr>Cambria</vt:lpstr>
      <vt:lpstr>Söhne</vt:lpstr>
      <vt:lpstr>Wingdings</vt:lpstr>
      <vt:lpstr>Motív Office</vt:lpstr>
      <vt:lpstr>1_Motív Office</vt:lpstr>
      <vt:lpstr>Office Theme</vt:lpstr>
      <vt:lpstr>2_Motív Office</vt:lpstr>
      <vt:lpstr>Digitale Sicherheit - Schlussfolgerungen</vt:lpstr>
      <vt:lpstr>Digitale Sicherheit</vt:lpstr>
      <vt:lpstr>Digitales Sicherheits Module</vt:lpstr>
      <vt:lpstr>Unterabschnitt 1 Digitale Identität und digitaler Fußabdruck</vt:lpstr>
      <vt:lpstr>Digitale Identität und digitaler Fußabdruck – tipps und tricks</vt:lpstr>
      <vt:lpstr>Unterabschnitt 2  Digitale Sicherheitsgewohnheiten</vt:lpstr>
      <vt:lpstr>Digitale Sicherheitsgewohnheiten – tipps und tricks</vt:lpstr>
      <vt:lpstr>Unterabschnitt 3  Soziale Netzwerke Sicherheit</vt:lpstr>
      <vt:lpstr>Sicherheit in Sozialen Netzwerken  – tipps and tricks</vt:lpstr>
      <vt:lpstr>Unterabschnitt 4  Sicherheit beim Internet-Banking</vt:lpstr>
      <vt:lpstr>Sicherheit beim Internet-Banking  – tipps and tricks</vt:lpstr>
      <vt:lpstr>10 grundlegende Maßnahmen, die wir ergreifen sollten, um unsere digitale Widerstandsfähigkeit zu erhöhen:</vt:lpstr>
      <vt:lpstr>Tipps und Leseempfehlungen</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Marcela Hallová</dc:creator>
  <cp:lastModifiedBy>Martina Hanová</cp:lastModifiedBy>
  <cp:revision>25</cp:revision>
  <dcterms:created xsi:type="dcterms:W3CDTF">2024-06-11T13:21:59Z</dcterms:created>
  <dcterms:modified xsi:type="dcterms:W3CDTF">2024-10-20T16:37:23Z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