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Lst>
  <p:notesMasterIdLst>
    <p:notesMasterId r:id="rId21"/>
  </p:notesMasterIdLst>
  <p:sldIdLst>
    <p:sldId id="296" r:id="rId7"/>
    <p:sldId id="257" r:id="rId8"/>
    <p:sldId id="268" r:id="rId9"/>
    <p:sldId id="265" r:id="rId10"/>
    <p:sldId id="301" r:id="rId11"/>
    <p:sldId id="302" r:id="rId12"/>
    <p:sldId id="317" r:id="rId13"/>
    <p:sldId id="312" r:id="rId14"/>
    <p:sldId id="313" r:id="rId15"/>
    <p:sldId id="314" r:id="rId16"/>
    <p:sldId id="315" r:id="rId17"/>
    <p:sldId id="292" r:id="rId18"/>
    <p:sldId id="316"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F2D7E-9A97-4470-BEFA-39D9BB53F4E3}" v="1" dt="2024-10-20T16:42:27.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F03F2D7E-9A97-4470-BEFA-39D9BB53F4E3}"/>
    <pc:docChg chg="addSld">
      <pc:chgData name="Martina Hanová" userId="S::hanova@uniag.sk::3d22e42d-bb89-40fb-8988-9efa43568f68" providerId="AD" clId="Web-{F03F2D7E-9A97-4470-BEFA-39D9BB53F4E3}" dt="2024-10-20T16:42:27.729" v="0"/>
      <pc:docMkLst>
        <pc:docMk/>
      </pc:docMkLst>
      <pc:sldChg chg="add">
        <pc:chgData name="Martina Hanová" userId="S::hanova@uniag.sk::3d22e42d-bb89-40fb-8988-9efa43568f68" providerId="AD" clId="Web-{F03F2D7E-9A97-4470-BEFA-39D9BB53F4E3}" dt="2024-10-20T16:42:27.729" v="0"/>
        <pc:sldMkLst>
          <pc:docMk/>
          <pc:sldMk cId="3197401314" sldId="31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support.apple.com/guide/mac-help/keep-your-data-safe-mh11402/mac" TargetMode="External"/><Relationship Id="rId1" Type="http://schemas.openxmlformats.org/officeDocument/2006/relationships/hyperlink" Target="file:///C:\Users\Administrator\Downloads\4%20ways%20to%20stay%20safe%20online%20-%202020%20update.pdf" TargetMode="Externa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8" Type="http://schemas.openxmlformats.org/officeDocument/2006/relationships/hyperlink" Target="https://support.apple.com/guide/mac-help/keep-your-data-safe-mh11402/mac" TargetMode="External"/><Relationship Id="rId3" Type="http://schemas.openxmlformats.org/officeDocument/2006/relationships/image" Target="../media/image27.png"/><Relationship Id="rId7" Type="http://schemas.openxmlformats.org/officeDocument/2006/relationships/image" Target="../media/image30.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hyperlink" Target="file:///C:\Users\Administrator\Downloads\4%20ways%20to%20stay%20safe%20online%20-%202020%20update.pdf" TargetMode="External"/><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sk-SK" sz="2800" dirty="0">
              <a:latin typeface="Aptos" panose="020B0004020202020204" pitchFamily="34" charset="0"/>
            </a:rPr>
            <a:t>Digitálna identita je naša online prítomnosť, ktorú vytvárame, keď používame digitálne nástroje.</a:t>
          </a:r>
          <a:endParaRPr lang="en-US" sz="28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sk-SK" sz="2800" dirty="0">
              <a:latin typeface="Aptos" panose="020B0004020202020204" pitchFamily="34" charset="0"/>
            </a:rPr>
            <a:t>Digitálna stopa je „trvalým záznamom“ našej digitálnej prítomnosti a využívania online služieb.</a:t>
          </a:r>
          <a:endParaRPr lang="en-US" sz="2800" dirty="0">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C46E4E1F-A908-493D-AFB1-DAEAF64F609F}">
      <dgm:prSet custT="1"/>
      <dgm:spPr/>
      <dgm:t>
        <a:bodyPr/>
        <a:lstStyle/>
        <a:p>
          <a:pPr>
            <a:lnSpc>
              <a:spcPct val="100000"/>
            </a:lnSpc>
          </a:pPr>
          <a:r>
            <a:rPr lang="sk-SK" sz="2800" dirty="0">
              <a:latin typeface="Aptos" panose="020B0004020202020204" pitchFamily="34" charset="0"/>
            </a:rPr>
            <a:t>Znalosť a efektívna správa digitálnej identity a digitálnej stopy sú kľúčom k nášmu digitálnemu súkromiu a digitálnej bezpečnosti v digitálnom svete.</a:t>
          </a:r>
        </a:p>
      </dgm:t>
    </dgm:pt>
    <dgm:pt modelId="{8E4993A5-ABDD-4736-A512-DA6DF6AED5ED}" type="parTrans" cxnId="{A96CF47A-0717-4D27-B310-A0E44A7BE886}">
      <dgm:prSet/>
      <dgm:spPr/>
      <dgm:t>
        <a:bodyPr/>
        <a:lstStyle/>
        <a:p>
          <a:endParaRPr lang="sk-SK"/>
        </a:p>
      </dgm:t>
    </dgm:pt>
    <dgm:pt modelId="{93C837B5-9515-4CA5-8DA7-FC070EEFE25D}" type="sibTrans" cxnId="{A96CF47A-0717-4D27-B310-A0E44A7BE886}">
      <dgm:prSet/>
      <dgm:spPr/>
      <dgm:t>
        <a:bodyPr/>
        <a:lstStyle/>
        <a:p>
          <a:endParaRPr lang="sk-SK"/>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5662E5A4-E490-47CA-AF38-4E4B0DB70AA8}" type="pres">
      <dgm:prSet presAssocID="{A0FA3DFA-E61E-4743-B176-DEE2C8607848}" presName="sibTrans" presStyleCnt="0"/>
      <dgm:spPr/>
    </dgm:pt>
    <dgm:pt modelId="{B4164C2B-2A41-4C34-8E0C-33196F627316}" type="pres">
      <dgm:prSet presAssocID="{C46E4E1F-A908-493D-AFB1-DAEAF64F609F}" presName="compNode" presStyleCnt="0"/>
      <dgm:spPr/>
    </dgm:pt>
    <dgm:pt modelId="{656A4B56-40F5-4D29-B83F-336EA2817DAF}" type="pres">
      <dgm:prSet presAssocID="{C46E4E1F-A908-493D-AFB1-DAEAF64F609F}" presName="bgRect" presStyleLbl="bgShp" presStyleIdx="2" presStyleCnt="3"/>
      <dgm:spPr/>
    </dgm:pt>
    <dgm:pt modelId="{F5E51E61-FBF3-4A17-954E-438CDF3D3C96}" type="pres">
      <dgm:prSet presAssocID="{C46E4E1F-A908-493D-AFB1-DAEAF64F609F}"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ADFCE899-6D85-45FF-AEC9-366969470D84}" type="pres">
      <dgm:prSet presAssocID="{C46E4E1F-A908-493D-AFB1-DAEAF64F609F}" presName="spaceRect" presStyleCnt="0"/>
      <dgm:spPr/>
    </dgm:pt>
    <dgm:pt modelId="{F250AD98-6E58-4763-AD99-70B1F7EA4102}" type="pres">
      <dgm:prSet presAssocID="{C46E4E1F-A908-493D-AFB1-DAEAF64F609F}"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A96CF47A-0717-4D27-B310-A0E44A7BE886}" srcId="{2DB17B16-1802-46E4-9F7D-50A2DF01E262}" destId="{C46E4E1F-A908-493D-AFB1-DAEAF64F609F}" srcOrd="2" destOrd="0" parTransId="{8E4993A5-ABDD-4736-A512-DA6DF6AED5ED}" sibTransId="{93C837B5-9515-4CA5-8DA7-FC070EEFE25D}"/>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7A864295-9F05-4FC6-938A-C7233A75EB4F}" type="presOf" srcId="{C46E4E1F-A908-493D-AFB1-DAEAF64F609F}" destId="{F250AD98-6E58-4763-AD99-70B1F7EA4102}"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D7153C9E-293C-4B83-888B-5F25E0037E02}" type="presParOf" srcId="{9D08EBA8-9757-4B1C-A668-7D56EC487579}" destId="{5662E5A4-E490-47CA-AF38-4E4B0DB70AA8}" srcOrd="3" destOrd="0" presId="urn:microsoft.com/office/officeart/2018/2/layout/IconVerticalSolidList"/>
    <dgm:cxn modelId="{4ACBEFBF-B5FB-4824-9C8D-07355F4AEB85}" type="presParOf" srcId="{9D08EBA8-9757-4B1C-A668-7D56EC487579}" destId="{B4164C2B-2A41-4C34-8E0C-33196F627316}" srcOrd="4" destOrd="0" presId="urn:microsoft.com/office/officeart/2018/2/layout/IconVerticalSolidList"/>
    <dgm:cxn modelId="{2D7B221E-31F0-443F-9274-56EDF9A886C3}" type="presParOf" srcId="{B4164C2B-2A41-4C34-8E0C-33196F627316}" destId="{656A4B56-40F5-4D29-B83F-336EA2817DAF}" srcOrd="0" destOrd="0" presId="urn:microsoft.com/office/officeart/2018/2/layout/IconVerticalSolidList"/>
    <dgm:cxn modelId="{9A429CD1-E2D3-4273-80B9-F32BFA0A04C4}" type="presParOf" srcId="{B4164C2B-2A41-4C34-8E0C-33196F627316}" destId="{F5E51E61-FBF3-4A17-954E-438CDF3D3C96}" srcOrd="1" destOrd="0" presId="urn:microsoft.com/office/officeart/2018/2/layout/IconVerticalSolidList"/>
    <dgm:cxn modelId="{CC610423-D243-4AE3-8BBD-0F71DB9E5A51}" type="presParOf" srcId="{B4164C2B-2A41-4C34-8E0C-33196F627316}" destId="{ADFCE899-6D85-45FF-AEC9-366969470D84}" srcOrd="2" destOrd="0" presId="urn:microsoft.com/office/officeart/2018/2/layout/IconVerticalSolidList"/>
    <dgm:cxn modelId="{CDDA6653-4031-4EEC-A613-397B40A7241A}" type="presParOf" srcId="{B4164C2B-2A41-4C34-8E0C-33196F627316}" destId="{F250AD98-6E58-4763-AD99-70B1F7EA41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sk-SK" sz="2400" dirty="0"/>
            <a:t>Pomocou vyhľadávačov skontrolujte svoju digitálnu stopu – podľa mena, účtov, e-mailov.</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sk-SK" sz="2400" dirty="0"/>
            <a:t>Skontrolujte svoju online aktivitu.</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sk-SK" sz="2400" dirty="0"/>
            <a:t>Odstránenie negatívnej digitálnej stopy z vyhľadávačov.</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pl-PL" sz="2400" dirty="0"/>
            <a:t>Odstráňte a minimalizujte súbory cookie.</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pt-BR" sz="2400" dirty="0"/>
            <a:t>Vymazať históriu vyhľadávania a prehliadania.</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sk-SK" sz="2400" dirty="0"/>
            <a:t>Neuchovávajte prihlasovacie meno a heslá v prehliadači.</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sk-SK" sz="2400" dirty="0"/>
            <a:t>Použite nástroje na minimalizovanie svojej digitálnej stopy, aby ste zatemnili svoju identitu.</a:t>
          </a:r>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sk-SK" sz="2600" dirty="0">
              <a:latin typeface="Aptos" panose="020B0004020202020204" pitchFamily="34" charset="0"/>
            </a:rPr>
            <a:t>V dnešnom prepojenom svete sú návyky digitálnej bezpečnosti dôležitejšie ako kedykoľvek predtým.</a:t>
          </a:r>
          <a:endParaRPr lang="en-US" sz="26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sk-SK" sz="2600" dirty="0">
              <a:solidFill>
                <a:schemeClr val="tx1"/>
              </a:solidFill>
              <a:latin typeface="Aptos" panose="020B0004020202020204" pitchFamily="34" charset="0"/>
            </a:rPr>
            <a:t>Pestovaním silných návykov v oblasti digitálnej bezpečnosti, ako je používanie robustných hesiel, umožnenie dvojfaktorovej autentifikácie a pravidelná aktualizácia softvéru, môžeme výrazne znížiť riziko kybernetických útokov.</a:t>
          </a:r>
          <a:endParaRPr lang="en-US" sz="26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custLinFactNeighborX="-690" custLinFactNeighborY="1619"/>
      <dgm:spPr/>
    </dgm:pt>
    <dgm:pt modelId="{C30DF1B2-F37F-4977-A83F-C68B1482F247}" type="pres">
      <dgm:prSet presAssocID="{7EABECD8-D455-4319-8FF4-C2EE5129454B}"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sk-SK" sz="2400" dirty="0"/>
            <a:t>Uistite sa, že každý z vašich online účtov má silné a jedinečné heslo.</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sk-SK" sz="2400" dirty="0"/>
            <a:t>Pravidelne aktualizujte svoj operačný systém, prehliadače a ďalší softvér.</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sk-SK" sz="2400" dirty="0"/>
            <a:t>Buďte opatrní pri klikaní na odkazy alebo sťahovaní príloh z neznámych alebo podozrivých e-mailov.</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sk-SK" sz="2400" dirty="0"/>
            <a:t>Pre svoju domácu sieť Wi-Fi používajte silné heslo a nepoužívajte predvolený názov a heslo smerovača.</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sk-SK" sz="2400" dirty="0"/>
            <a:t>Dôležité dáta pravidelne zálohujte na externý pevný disk resp. zabezpečenú cloudovú službu.</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sk-SK" sz="2400" dirty="0"/>
            <a:t>Pravidelne kontrolujte svoje bankové výpisy, úverové správy a online účty, či neobsahujú žiadnu podozrivú aktivitu.</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sk-SK" sz="2400" dirty="0"/>
            <a:t>Buďte opatrní pri množstve osobných informácií, ktoré zdieľate na sociálnych médiách a iných online platformách.</a:t>
          </a:r>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custScaleY="139144"/>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custScaleY="135860"/>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sk-SK" sz="2000" dirty="0">
              <a:effectLst/>
              <a:latin typeface="Aptos" panose="020B0004020202020204" pitchFamily="34" charset="0"/>
              <a:cs typeface="Arial" panose="020B0604020202020204" pitchFamily="34" charset="0"/>
            </a:rPr>
            <a:t>Sociálne siete sa v dnešnom digitálnom svete stali nevyhnutnou súčasťou našich životov. Už neslúžia len na komunikáciu s priateľmi, ale niektoré aktuálne informácie nájdete už len na sociálnych sieťach.</a:t>
          </a: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sk-SK" sz="2000" dirty="0"/>
            <a:t>Tí, ktorí sú zapojení na sociálnych sieťach, často zdieľajú širokú škálu informácií a obsahu vrátane fotografií, videí, zvukových klipov, dokumentov, správ, marketingových materiálov alebo odkazov na iné zdroje. </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sk-SK" sz="2000" dirty="0">
              <a:effectLst/>
              <a:latin typeface="Aptos" panose="020B0004020202020204" pitchFamily="34" charset="0"/>
              <a:cs typeface="Times New Roman" panose="02020603050405020304" pitchFamily="18" charset="0"/>
            </a:rPr>
            <a:t>Bezpečnosť sociálnych médií zahŕňa postupy, ktoré jednotlivci prijímajú na ochranu súkromia (diskrétnosť, dôvernosť) a informácií zverejnených na účtoch sociálnych médií.</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sk-SK" sz="2400" dirty="0"/>
            <a:t>Implementujte silné heslá.</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sk-SK" sz="2400" dirty="0"/>
            <a:t>Heslá nepoužívajte opakovane.</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sk-SK" sz="2400" dirty="0"/>
            <a:t>Povoliť dvojfaktorové/viacfaktorové overenie.</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sk-SK" sz="2400" dirty="0"/>
            <a:t>Udržujte kontrolu prístupu.</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sk-SK" sz="2400" dirty="0"/>
            <a:t>Nastavte a aktualizujte nastavenia zabezpečenia naprieč platformami.</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sk-SK" sz="2400" dirty="0"/>
            <a:t>Aplikácie tretích strán používajte opatrne.</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B3F8BCC5-5751-4454-A61D-1CE2F5451BD4}">
      <dgm:prSet custT="1"/>
      <dgm:spPr/>
      <dgm:t>
        <a:bodyPr/>
        <a:lstStyle/>
        <a:p>
          <a:r>
            <a:rPr lang="sk-SK" sz="2400" dirty="0"/>
            <a:t>Buďte opatrní pri útokoch sociálneho inžinierstva.</a:t>
          </a:r>
          <a:endParaRPr lang="en-US" sz="2400" dirty="0"/>
        </a:p>
      </dgm:t>
    </dgm:pt>
    <dgm:pt modelId="{BFBEA3F5-BACB-4D7B-B8C6-529B35040736}" type="parTrans" cxnId="{3B1089B9-63B7-4424-A8D4-96ACA7AC0AF6}">
      <dgm:prSet/>
      <dgm:spPr/>
      <dgm:t>
        <a:bodyPr/>
        <a:lstStyle/>
        <a:p>
          <a:endParaRPr lang="en-US" sz="2400"/>
        </a:p>
      </dgm:t>
    </dgm:pt>
    <dgm:pt modelId="{192A8B7D-0EEE-4985-BA31-C236FB8BCB81}" type="sibTrans" cxnId="{3B1089B9-63B7-4424-A8D4-96ACA7AC0AF6}">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7"/>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7"/>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7"/>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7"/>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7"/>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7"/>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7"/>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7"/>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7"/>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7"/>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7"/>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7"/>
      <dgm:spPr/>
    </dgm:pt>
    <dgm:pt modelId="{0AD77AFC-AE5C-4118-B21A-52B099915C01}" type="pres">
      <dgm:prSet presAssocID="{F954DFA4-7D10-42A7-885E-1832E02BE94D}" presName="vert1" presStyleCnt="0"/>
      <dgm:spPr/>
    </dgm:pt>
    <dgm:pt modelId="{FAFD233B-3F65-4AFF-BCB1-C8736775AAC9}" type="pres">
      <dgm:prSet presAssocID="{B3F8BCC5-5751-4454-A61D-1CE2F5451BD4}" presName="thickLine" presStyleLbl="alignNode1" presStyleIdx="6" presStyleCnt="7"/>
      <dgm:spPr/>
    </dgm:pt>
    <dgm:pt modelId="{C5CCDAD7-EF5F-43BA-9459-11D8EF537CC1}" type="pres">
      <dgm:prSet presAssocID="{B3F8BCC5-5751-4454-A61D-1CE2F5451BD4}" presName="horz1" presStyleCnt="0"/>
      <dgm:spPr/>
    </dgm:pt>
    <dgm:pt modelId="{F252B691-CEF3-4A38-A827-DD35DD468977}" type="pres">
      <dgm:prSet presAssocID="{B3F8BCC5-5751-4454-A61D-1CE2F5451BD4}" presName="tx1" presStyleLbl="revTx" presStyleIdx="6" presStyleCnt="7"/>
      <dgm:spPr/>
    </dgm:pt>
    <dgm:pt modelId="{F776F9EA-C1C2-41CD-8D9D-5E86CC7A5374}" type="pres">
      <dgm:prSet presAssocID="{B3F8BCC5-5751-4454-A61D-1CE2F5451BD4}" presName="vert1" presStyleCnt="0"/>
      <dgm:spPr/>
    </dgm:pt>
  </dgm:ptLst>
  <dgm:cxnLst>
    <dgm:cxn modelId="{99CD9702-26FA-492C-BF90-AD6B72F8A51B}" type="presOf" srcId="{B3F8BCC5-5751-4454-A61D-1CE2F5451BD4}" destId="{F252B691-CEF3-4A38-A827-DD35DD468977}" srcOrd="0" destOrd="0" presId="urn:microsoft.com/office/officeart/2008/layout/LinedLi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3B1089B9-63B7-4424-A8D4-96ACA7AC0AF6}" srcId="{F761F3F0-D4F5-4FED-9F84-697124042C05}" destId="{B3F8BCC5-5751-4454-A61D-1CE2F5451BD4}" srcOrd="6" destOrd="0" parTransId="{BFBEA3F5-BACB-4D7B-B8C6-529B35040736}" sibTransId="{192A8B7D-0EEE-4985-BA31-C236FB8BCB81}"/>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 modelId="{64775B37-1EF8-4179-AC3C-F05945ED2AB2}" type="presParOf" srcId="{A8C7D03A-1DA2-4B0C-B82F-F77B5DE187AB}" destId="{FAFD233B-3F65-4AFF-BCB1-C8736775AAC9}" srcOrd="12" destOrd="0" presId="urn:microsoft.com/office/officeart/2008/layout/LinedList"/>
    <dgm:cxn modelId="{4D474234-CB53-4B0A-9457-C6437C6EE15E}" type="presParOf" srcId="{A8C7D03A-1DA2-4B0C-B82F-F77B5DE187AB}" destId="{C5CCDAD7-EF5F-43BA-9459-11D8EF537CC1}" srcOrd="13" destOrd="0" presId="urn:microsoft.com/office/officeart/2008/layout/LinedList"/>
    <dgm:cxn modelId="{3E5D34CA-7022-413A-8AD8-0D1D271C2FF0}" type="presParOf" srcId="{C5CCDAD7-EF5F-43BA-9459-11D8EF537CC1}" destId="{F252B691-CEF3-4A38-A827-DD35DD468977}" srcOrd="0" destOrd="0" presId="urn:microsoft.com/office/officeart/2008/layout/LinedList"/>
    <dgm:cxn modelId="{2BCC4FE2-A829-4AED-93F7-038DE1034714}" type="presParOf" srcId="{C5CCDAD7-EF5F-43BA-9459-11D8EF537CC1}" destId="{F776F9EA-C1C2-41CD-8D9D-5E86CC7A53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sk-SK" sz="2000" dirty="0"/>
            <a:t>Internetové bankovníctvo v podstate umožňuje zákazníkom spravovať svoje peniaze elektronickými prostriedkami, čím sa eliminuje potreba fyzicky chodiť do pobočky banky.</a:t>
          </a:r>
          <a:endParaRPr lang="en-US" sz="200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sk-SK" sz="2000" dirty="0"/>
            <a:t>Napriek určitým obavám o bezpečnosť internetového bankovníctva sa väčšina ľudí vo veľkej miere spolieha na pohodlie a jednoduchosť elektronického bankovníctva.</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sk-SK" sz="2000" dirty="0"/>
            <a:t>Banky garantujú vysokú úroveň kybernetickej bezpečnosti internet bankingu, no je potrebné a nevyhnutné dodržiavať bezpečnosť online bankingu aj zo strany klienta.</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3" custLinFactNeighborX="-690" custLinFactNeighborY="1619"/>
      <dgm:spPr/>
    </dgm:pt>
    <dgm:pt modelId="{C30DF1B2-F37F-4977-A83F-C68B1482F247}" type="pres">
      <dgm:prSet presAssocID="{7EABECD8-D455-4319-8FF4-C2EE5129454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3">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3"/>
      <dgm:spPr/>
    </dgm:pt>
    <dgm:pt modelId="{5C34206F-EB45-4DC3-8F16-DE3603D6F2D8}" type="pres">
      <dgm:prSet presAssocID="{B86FD1F9-60AF-4E92-85B6-C2039899D79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3">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3"/>
      <dgm:spPr/>
    </dgm:pt>
    <dgm:pt modelId="{1B69FA4C-1F5A-4CE4-B8BC-E9162F1F53F7}" type="pres">
      <dgm:prSet presAssocID="{D1B8B6FE-94F8-4E51-A48C-0DCD5BADAB4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3">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61F3F0-D4F5-4FED-9F84-697124042C0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C0DE9B2-BDEC-4028-A87A-323B96D19024}">
      <dgm:prSet custT="1"/>
      <dgm:spPr/>
      <dgm:t>
        <a:bodyPr/>
        <a:lstStyle/>
        <a:p>
          <a:r>
            <a:rPr lang="sk-SK" sz="2400" dirty="0"/>
            <a:t>Na prístup k účtom používajte iba oficiálnu webovú stránku a aplikácie banky.</a:t>
          </a:r>
          <a:endParaRPr lang="en-US" sz="2400" dirty="0"/>
        </a:p>
      </dgm:t>
    </dgm:pt>
    <dgm:pt modelId="{C3EF1133-4D68-4DBC-9F7A-556AB302422D}" type="parTrans" cxnId="{D7F212D3-554B-4F8F-9ABD-C0FEF11D4A59}">
      <dgm:prSet/>
      <dgm:spPr/>
      <dgm:t>
        <a:bodyPr/>
        <a:lstStyle/>
        <a:p>
          <a:endParaRPr lang="en-US" sz="2400"/>
        </a:p>
      </dgm:t>
    </dgm:pt>
    <dgm:pt modelId="{70D1B938-B9F0-412E-A154-3B6449379A28}" type="sibTrans" cxnId="{D7F212D3-554B-4F8F-9ABD-C0FEF11D4A59}">
      <dgm:prSet/>
      <dgm:spPr/>
      <dgm:t>
        <a:bodyPr/>
        <a:lstStyle/>
        <a:p>
          <a:endParaRPr lang="en-US" sz="2400"/>
        </a:p>
      </dgm:t>
    </dgm:pt>
    <dgm:pt modelId="{6F1670F9-410D-482A-B0A6-528AA7330BCA}">
      <dgm:prSet custT="1"/>
      <dgm:spPr/>
      <dgm:t>
        <a:bodyPr/>
        <a:lstStyle/>
        <a:p>
          <a:r>
            <a:rPr lang="sk-SK" sz="2400" dirty="0"/>
            <a:t>Používajte silné a bezpečné heslo.</a:t>
          </a:r>
          <a:endParaRPr lang="en-US" sz="2400" dirty="0"/>
        </a:p>
      </dgm:t>
    </dgm:pt>
    <dgm:pt modelId="{D8DA3A97-57AE-4CBF-A27E-866703B1E4E2}" type="parTrans" cxnId="{8C9611DA-9D2E-41E6-A8A1-7D2B90548DC2}">
      <dgm:prSet/>
      <dgm:spPr/>
      <dgm:t>
        <a:bodyPr/>
        <a:lstStyle/>
        <a:p>
          <a:endParaRPr lang="en-US" sz="2400"/>
        </a:p>
      </dgm:t>
    </dgm:pt>
    <dgm:pt modelId="{7C34D49B-D86E-4F5F-804C-6E20F9D6EA3D}" type="sibTrans" cxnId="{8C9611DA-9D2E-41E6-A8A1-7D2B90548DC2}">
      <dgm:prSet/>
      <dgm:spPr/>
      <dgm:t>
        <a:bodyPr/>
        <a:lstStyle/>
        <a:p>
          <a:endParaRPr lang="en-US" sz="2400"/>
        </a:p>
      </dgm:t>
    </dgm:pt>
    <dgm:pt modelId="{DC788A54-8810-40CD-AA86-A55183BE4059}">
      <dgm:prSet custT="1"/>
      <dgm:spPr/>
      <dgm:t>
        <a:bodyPr/>
        <a:lstStyle/>
        <a:p>
          <a:r>
            <a:rPr lang="sk-SK" sz="2400" dirty="0"/>
            <a:t>Povoliť dvojfaktorové/viacfaktorové overenie.</a:t>
          </a:r>
          <a:endParaRPr lang="en-US" sz="2400" dirty="0"/>
        </a:p>
      </dgm:t>
    </dgm:pt>
    <dgm:pt modelId="{54A9B7B3-D447-4156-BF15-EC638E06FB15}" type="parTrans" cxnId="{16B4AA96-7710-4018-9E67-FF9E1E12D32C}">
      <dgm:prSet/>
      <dgm:spPr/>
      <dgm:t>
        <a:bodyPr/>
        <a:lstStyle/>
        <a:p>
          <a:endParaRPr lang="en-US" sz="2400"/>
        </a:p>
      </dgm:t>
    </dgm:pt>
    <dgm:pt modelId="{2BF077DD-3503-4F58-BBBF-4389219E4724}" type="sibTrans" cxnId="{16B4AA96-7710-4018-9E67-FF9E1E12D32C}">
      <dgm:prSet/>
      <dgm:spPr/>
      <dgm:t>
        <a:bodyPr/>
        <a:lstStyle/>
        <a:p>
          <a:endParaRPr lang="en-US" sz="2400"/>
        </a:p>
      </dgm:t>
    </dgm:pt>
    <dgm:pt modelId="{5EE690B3-35EB-42D6-8F31-592993FF28CD}">
      <dgm:prSet custT="1"/>
      <dgm:spPr/>
      <dgm:t>
        <a:bodyPr/>
        <a:lstStyle/>
        <a:p>
          <a:r>
            <a:rPr lang="sk-SK" sz="2400" dirty="0"/>
            <a:t>Používajte zabezpečené zariadenie a sieť.</a:t>
          </a:r>
          <a:endParaRPr lang="en-US" sz="2400" dirty="0"/>
        </a:p>
      </dgm:t>
    </dgm:pt>
    <dgm:pt modelId="{1EEE56C3-4F92-4EB0-9D5E-AC5CA0F1159D}" type="parTrans" cxnId="{39D0D84D-2315-4A09-A32E-E724CD17B276}">
      <dgm:prSet/>
      <dgm:spPr/>
      <dgm:t>
        <a:bodyPr/>
        <a:lstStyle/>
        <a:p>
          <a:endParaRPr lang="en-US" sz="2400"/>
        </a:p>
      </dgm:t>
    </dgm:pt>
    <dgm:pt modelId="{56E65A50-CE99-41B7-A0F0-B03DB829434F}" type="sibTrans" cxnId="{39D0D84D-2315-4A09-A32E-E724CD17B276}">
      <dgm:prSet/>
      <dgm:spPr/>
      <dgm:t>
        <a:bodyPr/>
        <a:lstStyle/>
        <a:p>
          <a:endParaRPr lang="en-US" sz="2400"/>
        </a:p>
      </dgm:t>
    </dgm:pt>
    <dgm:pt modelId="{10089A96-4B23-4F3C-970F-428F20491944}">
      <dgm:prSet custT="1"/>
      <dgm:spPr/>
      <dgm:t>
        <a:bodyPr/>
        <a:lstStyle/>
        <a:p>
          <a:r>
            <a:rPr lang="sk-SK" sz="2400" dirty="0"/>
            <a:t>Sledujte aktivitu na svojom účte a výpisy.</a:t>
          </a:r>
          <a:endParaRPr lang="en-US" sz="2400" dirty="0"/>
        </a:p>
      </dgm:t>
    </dgm:pt>
    <dgm:pt modelId="{F54408C5-7684-41BA-BBA8-988AC25EFFAF}" type="parTrans" cxnId="{5409FD9D-1C02-4648-8B3B-E73A258BE810}">
      <dgm:prSet/>
      <dgm:spPr/>
      <dgm:t>
        <a:bodyPr/>
        <a:lstStyle/>
        <a:p>
          <a:endParaRPr lang="en-US" sz="2400"/>
        </a:p>
      </dgm:t>
    </dgm:pt>
    <dgm:pt modelId="{DBDDC964-6C0C-4401-9CDF-5FF7DA6E6C6A}" type="sibTrans" cxnId="{5409FD9D-1C02-4648-8B3B-E73A258BE810}">
      <dgm:prSet/>
      <dgm:spPr/>
      <dgm:t>
        <a:bodyPr/>
        <a:lstStyle/>
        <a:p>
          <a:endParaRPr lang="en-US" sz="2400"/>
        </a:p>
      </dgm:t>
    </dgm:pt>
    <dgm:pt modelId="{F954DFA4-7D10-42A7-885E-1832E02BE94D}">
      <dgm:prSet custT="1"/>
      <dgm:spPr/>
      <dgm:t>
        <a:bodyPr/>
        <a:lstStyle/>
        <a:p>
          <a:r>
            <a:rPr lang="sk-SK" sz="2400" dirty="0"/>
            <a:t>Chráňte svoje osobné údaje.</a:t>
          </a:r>
          <a:endParaRPr lang="en-US" sz="2400" dirty="0"/>
        </a:p>
      </dgm:t>
    </dgm:pt>
    <dgm:pt modelId="{1132F8D0-7B10-4EA4-9D01-2A94616B16A9}" type="parTrans" cxnId="{29F2B0AC-562A-4321-8B51-AA875BE18C79}">
      <dgm:prSet/>
      <dgm:spPr/>
      <dgm:t>
        <a:bodyPr/>
        <a:lstStyle/>
        <a:p>
          <a:endParaRPr lang="en-US" sz="2400"/>
        </a:p>
      </dgm:t>
    </dgm:pt>
    <dgm:pt modelId="{8E75511B-6D9B-4371-B0AB-A70C6C429CEA}" type="sibTrans" cxnId="{29F2B0AC-562A-4321-8B51-AA875BE18C79}">
      <dgm:prSet/>
      <dgm:spPr/>
      <dgm:t>
        <a:bodyPr/>
        <a:lstStyle/>
        <a:p>
          <a:endParaRPr lang="en-US" sz="2400"/>
        </a:p>
      </dgm:t>
    </dgm:pt>
    <dgm:pt modelId="{A8C7D03A-1DA2-4B0C-B82F-F77B5DE187AB}" type="pres">
      <dgm:prSet presAssocID="{F761F3F0-D4F5-4FED-9F84-697124042C05}" presName="vert0" presStyleCnt="0">
        <dgm:presLayoutVars>
          <dgm:dir/>
          <dgm:animOne val="branch"/>
          <dgm:animLvl val="lvl"/>
        </dgm:presLayoutVars>
      </dgm:prSet>
      <dgm:spPr/>
    </dgm:pt>
    <dgm:pt modelId="{6FED4431-38B2-4876-9F3F-08876EAFB887}" type="pres">
      <dgm:prSet presAssocID="{5C0DE9B2-BDEC-4028-A87A-323B96D19024}" presName="thickLine" presStyleLbl="alignNode1" presStyleIdx="0" presStyleCnt="6"/>
      <dgm:spPr/>
    </dgm:pt>
    <dgm:pt modelId="{D1182CB0-D821-411A-B771-0D368129A6FD}" type="pres">
      <dgm:prSet presAssocID="{5C0DE9B2-BDEC-4028-A87A-323B96D19024}" presName="horz1" presStyleCnt="0"/>
      <dgm:spPr/>
    </dgm:pt>
    <dgm:pt modelId="{ED2847D2-5C2D-40C2-84EF-7B485D634C8D}" type="pres">
      <dgm:prSet presAssocID="{5C0DE9B2-BDEC-4028-A87A-323B96D19024}" presName="tx1" presStyleLbl="revTx" presStyleIdx="0" presStyleCnt="6"/>
      <dgm:spPr/>
    </dgm:pt>
    <dgm:pt modelId="{43FB9A83-D0FB-4EA3-A0CB-8B0A0012BC26}" type="pres">
      <dgm:prSet presAssocID="{5C0DE9B2-BDEC-4028-A87A-323B96D19024}" presName="vert1" presStyleCnt="0"/>
      <dgm:spPr/>
    </dgm:pt>
    <dgm:pt modelId="{E443470C-D8E6-49A4-A690-808B17BFF4FF}" type="pres">
      <dgm:prSet presAssocID="{6F1670F9-410D-482A-B0A6-528AA7330BCA}" presName="thickLine" presStyleLbl="alignNode1" presStyleIdx="1" presStyleCnt="6"/>
      <dgm:spPr/>
    </dgm:pt>
    <dgm:pt modelId="{6D3A4C1D-5830-4100-887A-FAA261FF0604}" type="pres">
      <dgm:prSet presAssocID="{6F1670F9-410D-482A-B0A6-528AA7330BCA}" presName="horz1" presStyleCnt="0"/>
      <dgm:spPr/>
    </dgm:pt>
    <dgm:pt modelId="{08CEC063-5D20-4928-85DF-6A15FE570807}" type="pres">
      <dgm:prSet presAssocID="{6F1670F9-410D-482A-B0A6-528AA7330BCA}" presName="tx1" presStyleLbl="revTx" presStyleIdx="1" presStyleCnt="6"/>
      <dgm:spPr/>
    </dgm:pt>
    <dgm:pt modelId="{6829F62B-6971-4D09-ACD2-4CE463C98BB7}" type="pres">
      <dgm:prSet presAssocID="{6F1670F9-410D-482A-B0A6-528AA7330BCA}" presName="vert1" presStyleCnt="0"/>
      <dgm:spPr/>
    </dgm:pt>
    <dgm:pt modelId="{4C98E698-16E9-497E-8559-39490EDB192A}" type="pres">
      <dgm:prSet presAssocID="{DC788A54-8810-40CD-AA86-A55183BE4059}" presName="thickLine" presStyleLbl="alignNode1" presStyleIdx="2" presStyleCnt="6"/>
      <dgm:spPr/>
    </dgm:pt>
    <dgm:pt modelId="{0B375B15-3877-4E52-9C53-8EF3661A7233}" type="pres">
      <dgm:prSet presAssocID="{DC788A54-8810-40CD-AA86-A55183BE4059}" presName="horz1" presStyleCnt="0"/>
      <dgm:spPr/>
    </dgm:pt>
    <dgm:pt modelId="{1CAF5182-2C6E-4C2F-8478-D22322863F7E}" type="pres">
      <dgm:prSet presAssocID="{DC788A54-8810-40CD-AA86-A55183BE4059}" presName="tx1" presStyleLbl="revTx" presStyleIdx="2" presStyleCnt="6"/>
      <dgm:spPr/>
    </dgm:pt>
    <dgm:pt modelId="{81294BFC-0AA1-42D9-A9F8-E32DB4515721}" type="pres">
      <dgm:prSet presAssocID="{DC788A54-8810-40CD-AA86-A55183BE4059}" presName="vert1" presStyleCnt="0"/>
      <dgm:spPr/>
    </dgm:pt>
    <dgm:pt modelId="{0F806F39-CDBB-4DD8-B049-A66520902F1B}" type="pres">
      <dgm:prSet presAssocID="{5EE690B3-35EB-42D6-8F31-592993FF28CD}" presName="thickLine" presStyleLbl="alignNode1" presStyleIdx="3" presStyleCnt="6"/>
      <dgm:spPr/>
    </dgm:pt>
    <dgm:pt modelId="{E87C4248-F82E-4FE9-A173-F432F7EAAB0B}" type="pres">
      <dgm:prSet presAssocID="{5EE690B3-35EB-42D6-8F31-592993FF28CD}" presName="horz1" presStyleCnt="0"/>
      <dgm:spPr/>
    </dgm:pt>
    <dgm:pt modelId="{A8952C95-E4DD-4664-93E1-13FE2F6BA420}" type="pres">
      <dgm:prSet presAssocID="{5EE690B3-35EB-42D6-8F31-592993FF28CD}" presName="tx1" presStyleLbl="revTx" presStyleIdx="3" presStyleCnt="6"/>
      <dgm:spPr/>
    </dgm:pt>
    <dgm:pt modelId="{A0724B69-2162-45D6-8FD8-73C0DD6BEFD5}" type="pres">
      <dgm:prSet presAssocID="{5EE690B3-35EB-42D6-8F31-592993FF28CD}" presName="vert1" presStyleCnt="0"/>
      <dgm:spPr/>
    </dgm:pt>
    <dgm:pt modelId="{1BBB056F-C572-47AD-8B80-48BD153ACAE1}" type="pres">
      <dgm:prSet presAssocID="{10089A96-4B23-4F3C-970F-428F20491944}" presName="thickLine" presStyleLbl="alignNode1" presStyleIdx="4" presStyleCnt="6"/>
      <dgm:spPr/>
    </dgm:pt>
    <dgm:pt modelId="{F2E3BC59-9289-482C-AB80-6EC459799467}" type="pres">
      <dgm:prSet presAssocID="{10089A96-4B23-4F3C-970F-428F20491944}" presName="horz1" presStyleCnt="0"/>
      <dgm:spPr/>
    </dgm:pt>
    <dgm:pt modelId="{A0490A5E-C57E-4A3A-B538-C150F5FFF8F7}" type="pres">
      <dgm:prSet presAssocID="{10089A96-4B23-4F3C-970F-428F20491944}" presName="tx1" presStyleLbl="revTx" presStyleIdx="4" presStyleCnt="6"/>
      <dgm:spPr/>
    </dgm:pt>
    <dgm:pt modelId="{903E5478-1749-4EFC-AE54-D2BB2F0F5BE5}" type="pres">
      <dgm:prSet presAssocID="{10089A96-4B23-4F3C-970F-428F20491944}" presName="vert1" presStyleCnt="0"/>
      <dgm:spPr/>
    </dgm:pt>
    <dgm:pt modelId="{86E4DFFB-3321-4F3A-9D49-F4F31FDB5C3B}" type="pres">
      <dgm:prSet presAssocID="{F954DFA4-7D10-42A7-885E-1832E02BE94D}" presName="thickLine" presStyleLbl="alignNode1" presStyleIdx="5" presStyleCnt="6"/>
      <dgm:spPr/>
    </dgm:pt>
    <dgm:pt modelId="{EBE68730-6190-4498-BDD8-1C5606F1D5BD}" type="pres">
      <dgm:prSet presAssocID="{F954DFA4-7D10-42A7-885E-1832E02BE94D}" presName="horz1" presStyleCnt="0"/>
      <dgm:spPr/>
    </dgm:pt>
    <dgm:pt modelId="{51FDEE40-09B4-4699-A19A-1CCCCB752A6F}" type="pres">
      <dgm:prSet presAssocID="{F954DFA4-7D10-42A7-885E-1832E02BE94D}" presName="tx1" presStyleLbl="revTx" presStyleIdx="5" presStyleCnt="6"/>
      <dgm:spPr/>
    </dgm:pt>
    <dgm:pt modelId="{0AD77AFC-AE5C-4118-B21A-52B099915C01}" type="pres">
      <dgm:prSet presAssocID="{F954DFA4-7D10-42A7-885E-1832E02BE94D}" presName="vert1" presStyleCnt="0"/>
      <dgm:spPr/>
    </dgm:pt>
  </dgm:ptLst>
  <dgm:cxnLst>
    <dgm:cxn modelId="{54371F65-8323-4D2B-9765-39083AD3025A}" type="presOf" srcId="{F761F3F0-D4F5-4FED-9F84-697124042C05}" destId="{A8C7D03A-1DA2-4B0C-B82F-F77B5DE187AB}" srcOrd="0" destOrd="0" presId="urn:microsoft.com/office/officeart/2008/layout/LinedList"/>
    <dgm:cxn modelId="{A9536D65-A88B-4E04-839E-DBC9B6AF690E}" type="presOf" srcId="{F954DFA4-7D10-42A7-885E-1832E02BE94D}" destId="{51FDEE40-09B4-4699-A19A-1CCCCB752A6F}" srcOrd="0" destOrd="0" presId="urn:microsoft.com/office/officeart/2008/layout/LinedList"/>
    <dgm:cxn modelId="{39D0D84D-2315-4A09-A32E-E724CD17B276}" srcId="{F761F3F0-D4F5-4FED-9F84-697124042C05}" destId="{5EE690B3-35EB-42D6-8F31-592993FF28CD}" srcOrd="3" destOrd="0" parTransId="{1EEE56C3-4F92-4EB0-9D5E-AC5CA0F1159D}" sibTransId="{56E65A50-CE99-41B7-A0F0-B03DB829434F}"/>
    <dgm:cxn modelId="{56095252-2326-4A00-BB88-8D02E6F3EB4A}" type="presOf" srcId="{6F1670F9-410D-482A-B0A6-528AA7330BCA}" destId="{08CEC063-5D20-4928-85DF-6A15FE570807}" srcOrd="0" destOrd="0" presId="urn:microsoft.com/office/officeart/2008/layout/LinedList"/>
    <dgm:cxn modelId="{8FC72C82-1E51-4DB8-A88D-B186676EF2A3}" type="presOf" srcId="{10089A96-4B23-4F3C-970F-428F20491944}" destId="{A0490A5E-C57E-4A3A-B538-C150F5FFF8F7}" srcOrd="0" destOrd="0" presId="urn:microsoft.com/office/officeart/2008/layout/LinedList"/>
    <dgm:cxn modelId="{535FB58E-7FBA-4048-807D-127273F8004D}" type="presOf" srcId="{5C0DE9B2-BDEC-4028-A87A-323B96D19024}" destId="{ED2847D2-5C2D-40C2-84EF-7B485D634C8D}" srcOrd="0" destOrd="0" presId="urn:microsoft.com/office/officeart/2008/layout/LinedList"/>
    <dgm:cxn modelId="{16B4AA96-7710-4018-9E67-FF9E1E12D32C}" srcId="{F761F3F0-D4F5-4FED-9F84-697124042C05}" destId="{DC788A54-8810-40CD-AA86-A55183BE4059}" srcOrd="2" destOrd="0" parTransId="{54A9B7B3-D447-4156-BF15-EC638E06FB15}" sibTransId="{2BF077DD-3503-4F58-BBBF-4389219E4724}"/>
    <dgm:cxn modelId="{5409FD9D-1C02-4648-8B3B-E73A258BE810}" srcId="{F761F3F0-D4F5-4FED-9F84-697124042C05}" destId="{10089A96-4B23-4F3C-970F-428F20491944}" srcOrd="4" destOrd="0" parTransId="{F54408C5-7684-41BA-BBA8-988AC25EFFAF}" sibTransId="{DBDDC964-6C0C-4401-9CDF-5FF7DA6E6C6A}"/>
    <dgm:cxn modelId="{29F2B0AC-562A-4321-8B51-AA875BE18C79}" srcId="{F761F3F0-D4F5-4FED-9F84-697124042C05}" destId="{F954DFA4-7D10-42A7-885E-1832E02BE94D}" srcOrd="5" destOrd="0" parTransId="{1132F8D0-7B10-4EA4-9D01-2A94616B16A9}" sibTransId="{8E75511B-6D9B-4371-B0AB-A70C6C429CEA}"/>
    <dgm:cxn modelId="{D7F212D3-554B-4F8F-9ABD-C0FEF11D4A59}" srcId="{F761F3F0-D4F5-4FED-9F84-697124042C05}" destId="{5C0DE9B2-BDEC-4028-A87A-323B96D19024}" srcOrd="0" destOrd="0" parTransId="{C3EF1133-4D68-4DBC-9F7A-556AB302422D}" sibTransId="{70D1B938-B9F0-412E-A154-3B6449379A28}"/>
    <dgm:cxn modelId="{8C9611DA-9D2E-41E6-A8A1-7D2B90548DC2}" srcId="{F761F3F0-D4F5-4FED-9F84-697124042C05}" destId="{6F1670F9-410D-482A-B0A6-528AA7330BCA}" srcOrd="1" destOrd="0" parTransId="{D8DA3A97-57AE-4CBF-A27E-866703B1E4E2}" sibTransId="{7C34D49B-D86E-4F5F-804C-6E20F9D6EA3D}"/>
    <dgm:cxn modelId="{59BCEBDA-B231-4BD7-95F0-889ABF844D21}" type="presOf" srcId="{5EE690B3-35EB-42D6-8F31-592993FF28CD}" destId="{A8952C95-E4DD-4664-93E1-13FE2F6BA420}" srcOrd="0" destOrd="0" presId="urn:microsoft.com/office/officeart/2008/layout/LinedList"/>
    <dgm:cxn modelId="{9CAD2DEA-9615-41E8-94F5-7A8F84D2EF8E}" type="presOf" srcId="{DC788A54-8810-40CD-AA86-A55183BE4059}" destId="{1CAF5182-2C6E-4C2F-8478-D22322863F7E}" srcOrd="0" destOrd="0" presId="urn:microsoft.com/office/officeart/2008/layout/LinedList"/>
    <dgm:cxn modelId="{9E0C577A-BF12-4228-99E7-D5B814745C15}" type="presParOf" srcId="{A8C7D03A-1DA2-4B0C-B82F-F77B5DE187AB}" destId="{6FED4431-38B2-4876-9F3F-08876EAFB887}" srcOrd="0" destOrd="0" presId="urn:microsoft.com/office/officeart/2008/layout/LinedList"/>
    <dgm:cxn modelId="{8941FCD8-ADAD-4426-AE71-2F6B0E0C752E}" type="presParOf" srcId="{A8C7D03A-1DA2-4B0C-B82F-F77B5DE187AB}" destId="{D1182CB0-D821-411A-B771-0D368129A6FD}" srcOrd="1" destOrd="0" presId="urn:microsoft.com/office/officeart/2008/layout/LinedList"/>
    <dgm:cxn modelId="{475A2FFE-C0D6-4B48-9EB2-FB20C51B09A9}" type="presParOf" srcId="{D1182CB0-D821-411A-B771-0D368129A6FD}" destId="{ED2847D2-5C2D-40C2-84EF-7B485D634C8D}" srcOrd="0" destOrd="0" presId="urn:microsoft.com/office/officeart/2008/layout/LinedList"/>
    <dgm:cxn modelId="{969F83E7-6DAE-481C-B64D-A9F0DAD8D66F}" type="presParOf" srcId="{D1182CB0-D821-411A-B771-0D368129A6FD}" destId="{43FB9A83-D0FB-4EA3-A0CB-8B0A0012BC26}" srcOrd="1" destOrd="0" presId="urn:microsoft.com/office/officeart/2008/layout/LinedList"/>
    <dgm:cxn modelId="{96BCA05B-BC58-433C-9FAC-8BC5411AA1AD}" type="presParOf" srcId="{A8C7D03A-1DA2-4B0C-B82F-F77B5DE187AB}" destId="{E443470C-D8E6-49A4-A690-808B17BFF4FF}" srcOrd="2" destOrd="0" presId="urn:microsoft.com/office/officeart/2008/layout/LinedList"/>
    <dgm:cxn modelId="{2D47E2AE-9550-4470-9490-C0E51D5BB2BA}" type="presParOf" srcId="{A8C7D03A-1DA2-4B0C-B82F-F77B5DE187AB}" destId="{6D3A4C1D-5830-4100-887A-FAA261FF0604}" srcOrd="3" destOrd="0" presId="urn:microsoft.com/office/officeart/2008/layout/LinedList"/>
    <dgm:cxn modelId="{9FCFD4A9-FBC6-4CE6-B5A7-667ACBE2DC7A}" type="presParOf" srcId="{6D3A4C1D-5830-4100-887A-FAA261FF0604}" destId="{08CEC063-5D20-4928-85DF-6A15FE570807}" srcOrd="0" destOrd="0" presId="urn:microsoft.com/office/officeart/2008/layout/LinedList"/>
    <dgm:cxn modelId="{12876E65-F5E9-49B4-B3E9-648C31C3471D}" type="presParOf" srcId="{6D3A4C1D-5830-4100-887A-FAA261FF0604}" destId="{6829F62B-6971-4D09-ACD2-4CE463C98BB7}" srcOrd="1" destOrd="0" presId="urn:microsoft.com/office/officeart/2008/layout/LinedList"/>
    <dgm:cxn modelId="{08EDE9EE-1415-47BD-8AF9-14411B06A1F9}" type="presParOf" srcId="{A8C7D03A-1DA2-4B0C-B82F-F77B5DE187AB}" destId="{4C98E698-16E9-497E-8559-39490EDB192A}" srcOrd="4" destOrd="0" presId="urn:microsoft.com/office/officeart/2008/layout/LinedList"/>
    <dgm:cxn modelId="{753E5216-734C-4118-A13E-97F19AEDA678}" type="presParOf" srcId="{A8C7D03A-1DA2-4B0C-B82F-F77B5DE187AB}" destId="{0B375B15-3877-4E52-9C53-8EF3661A7233}" srcOrd="5" destOrd="0" presId="urn:microsoft.com/office/officeart/2008/layout/LinedList"/>
    <dgm:cxn modelId="{12BB5D48-558C-4480-8CBC-4A280D945C5D}" type="presParOf" srcId="{0B375B15-3877-4E52-9C53-8EF3661A7233}" destId="{1CAF5182-2C6E-4C2F-8478-D22322863F7E}" srcOrd="0" destOrd="0" presId="urn:microsoft.com/office/officeart/2008/layout/LinedList"/>
    <dgm:cxn modelId="{69C47A6F-2F4B-4468-830E-7EC5EB7E8369}" type="presParOf" srcId="{0B375B15-3877-4E52-9C53-8EF3661A7233}" destId="{81294BFC-0AA1-42D9-A9F8-E32DB4515721}" srcOrd="1" destOrd="0" presId="urn:microsoft.com/office/officeart/2008/layout/LinedList"/>
    <dgm:cxn modelId="{96903996-5012-48A6-9151-2B7DA6C7F4FB}" type="presParOf" srcId="{A8C7D03A-1DA2-4B0C-B82F-F77B5DE187AB}" destId="{0F806F39-CDBB-4DD8-B049-A66520902F1B}" srcOrd="6" destOrd="0" presId="urn:microsoft.com/office/officeart/2008/layout/LinedList"/>
    <dgm:cxn modelId="{A0F27D4C-2673-4845-972B-09190A783B50}" type="presParOf" srcId="{A8C7D03A-1DA2-4B0C-B82F-F77B5DE187AB}" destId="{E87C4248-F82E-4FE9-A173-F432F7EAAB0B}" srcOrd="7" destOrd="0" presId="urn:microsoft.com/office/officeart/2008/layout/LinedList"/>
    <dgm:cxn modelId="{668584C3-0CD7-410F-9775-7D1EB6C1E1BA}" type="presParOf" srcId="{E87C4248-F82E-4FE9-A173-F432F7EAAB0B}" destId="{A8952C95-E4DD-4664-93E1-13FE2F6BA420}" srcOrd="0" destOrd="0" presId="urn:microsoft.com/office/officeart/2008/layout/LinedList"/>
    <dgm:cxn modelId="{12804C3B-3481-4708-A529-FCD0FA313754}" type="presParOf" srcId="{E87C4248-F82E-4FE9-A173-F432F7EAAB0B}" destId="{A0724B69-2162-45D6-8FD8-73C0DD6BEFD5}" srcOrd="1" destOrd="0" presId="urn:microsoft.com/office/officeart/2008/layout/LinedList"/>
    <dgm:cxn modelId="{FDEBE0FB-7CE7-4F60-828A-D69A07240C69}" type="presParOf" srcId="{A8C7D03A-1DA2-4B0C-B82F-F77B5DE187AB}" destId="{1BBB056F-C572-47AD-8B80-48BD153ACAE1}" srcOrd="8" destOrd="0" presId="urn:microsoft.com/office/officeart/2008/layout/LinedList"/>
    <dgm:cxn modelId="{547CB837-B62D-4C40-8B04-6221D15F3630}" type="presParOf" srcId="{A8C7D03A-1DA2-4B0C-B82F-F77B5DE187AB}" destId="{F2E3BC59-9289-482C-AB80-6EC459799467}" srcOrd="9" destOrd="0" presId="urn:microsoft.com/office/officeart/2008/layout/LinedList"/>
    <dgm:cxn modelId="{25915235-3784-4352-8D23-190B2F1A607E}" type="presParOf" srcId="{F2E3BC59-9289-482C-AB80-6EC459799467}" destId="{A0490A5E-C57E-4A3A-B538-C150F5FFF8F7}" srcOrd="0" destOrd="0" presId="urn:microsoft.com/office/officeart/2008/layout/LinedList"/>
    <dgm:cxn modelId="{11B36F9D-3AB0-4380-8078-44029760959D}" type="presParOf" srcId="{F2E3BC59-9289-482C-AB80-6EC459799467}" destId="{903E5478-1749-4EFC-AE54-D2BB2F0F5BE5}" srcOrd="1" destOrd="0" presId="urn:microsoft.com/office/officeart/2008/layout/LinedList"/>
    <dgm:cxn modelId="{6AB84FE3-D4CA-4633-85EC-B1E401208865}" type="presParOf" srcId="{A8C7D03A-1DA2-4B0C-B82F-F77B5DE187AB}" destId="{86E4DFFB-3321-4F3A-9D49-F4F31FDB5C3B}" srcOrd="10" destOrd="0" presId="urn:microsoft.com/office/officeart/2008/layout/LinedList"/>
    <dgm:cxn modelId="{F1471361-8DC1-421B-B58C-7841A6FBA916}" type="presParOf" srcId="{A8C7D03A-1DA2-4B0C-B82F-F77B5DE187AB}" destId="{EBE68730-6190-4498-BDD8-1C5606F1D5BD}" srcOrd="11" destOrd="0" presId="urn:microsoft.com/office/officeart/2008/layout/LinedList"/>
    <dgm:cxn modelId="{BE1A54B2-C933-4498-BC1C-7057DF13D3B4}" type="presParOf" srcId="{EBE68730-6190-4498-BDD8-1C5606F1D5BD}" destId="{51FDEE40-09B4-4699-A19A-1CCCCB752A6F}" srcOrd="0" destOrd="0" presId="urn:microsoft.com/office/officeart/2008/layout/LinedList"/>
    <dgm:cxn modelId="{22A40911-7BE2-4CBC-9DC6-538B3C0C3939}" type="presParOf" srcId="{EBE68730-6190-4498-BDD8-1C5606F1D5BD}" destId="{0AD77AFC-AE5C-4118-B21A-52B099915C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sk-SK" sz="2000" b="1" dirty="0">
              <a:effectLst/>
              <a:latin typeface="Aptos" panose="020B0004020202020204" pitchFamily="34" charset="0"/>
              <a:cs typeface="Arial" panose="020B0604020202020204" pitchFamily="34" charset="0"/>
            </a:rPr>
            <a:t>Ľahko nájdite stratené alebo ukradnuté zariadenie </a:t>
          </a:r>
          <a:r>
            <a:rPr lang="sk-SK" sz="2000" b="0" dirty="0">
              <a:effectLst/>
              <a:latin typeface="Aptos" panose="020B0004020202020204" pitchFamily="34" charset="0"/>
              <a:cs typeface="Arial" panose="020B0604020202020204" pitchFamily="34" charset="0"/>
            </a:rPr>
            <a:t>– riziko môžete zmierniť registráciou v službách Google „Nájsť moje zariadenie“ a „Nájsť môj iPhone“ od spoločnosti Apple, aby ste ho mohli v prípade straty alebo krádeže na diaľku lokalizovať, uzamknúť a dokonca z neho vymazať údaje.</a:t>
          </a:r>
          <a:endParaRPr lang="en-US" sz="2000" b="0" dirty="0">
            <a:latin typeface="Aptos" panose="020B0004020202020204" pitchFamily="34" charset="0"/>
          </a:endParaRP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sk-SK" sz="2000" b="1" dirty="0">
              <a:latin typeface="Aptos" panose="020B0004020202020204" pitchFamily="34" charset="0"/>
            </a:rPr>
            <a:t>Microsoft: 4 spôsoby, ako zostať v bezpečí online</a:t>
          </a:r>
          <a:r>
            <a:rPr lang="en-US" sz="2000" dirty="0">
              <a:latin typeface="Aptos" panose="020B0004020202020204" pitchFamily="34" charset="0"/>
              <a:hlinkClick xmlns:r="http://schemas.openxmlformats.org/officeDocument/2006/relationships" r:id="rId1" action="ppaction://hlinkfile">
                <a:extLst>
                  <a:ext uri="{A12FA001-AC4F-418D-AE19-62706E023703}">
                    <ahyp:hlinkClr xmlns:ahyp="http://schemas.microsoft.com/office/drawing/2018/hyperlinkcolor" val="tx"/>
                  </a:ext>
                </a:extLst>
              </a:hlinkClick>
            </a:rPr>
            <a:t>file:///C:/Users/Administrator/Downloads/4%20ways%20to%20stay%20safe%20online%20-%202020%20update.pdf</a:t>
          </a:r>
          <a:r>
            <a:rPr lang="sk-SK" sz="2000" dirty="0">
              <a:latin typeface="Aptos" panose="020B0004020202020204" pitchFamily="34" charset="0"/>
            </a:rPr>
            <a:t> </a:t>
          </a:r>
          <a:endParaRPr lang="en-US" sz="2000" dirty="0">
            <a:solidFill>
              <a:schemeClr val="tx1"/>
            </a:solidFill>
            <a:latin typeface="Aptos" panose="020B0004020202020204" pitchFamily="34" charset="0"/>
          </a:endParaRP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D1B8B6FE-94F8-4E51-A48C-0DCD5BADAB4A}">
      <dgm:prSet custT="1"/>
      <dgm:spPr/>
      <dgm:t>
        <a:bodyPr/>
        <a:lstStyle/>
        <a:p>
          <a:pPr>
            <a:lnSpc>
              <a:spcPct val="100000"/>
            </a:lnSpc>
          </a:pPr>
          <a:r>
            <a:rPr lang="sk-SK" sz="2000" b="1" i="0" dirty="0">
              <a:solidFill>
                <a:srgbClr val="333333"/>
              </a:solidFill>
              <a:effectLst/>
              <a:latin typeface="Aptos" panose="020B0004020202020204" pitchFamily="34" charset="0"/>
            </a:rPr>
            <a:t>Spôsoby, ako udržať svoje informácie v bezpečí na Macu</a:t>
          </a:r>
          <a:r>
            <a:rPr lang="sk-SK" sz="2000" dirty="0">
              <a:latin typeface="Aptos" panose="020B00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https://support.apple.com/guide/mac-help/keep-your-data-safe-mh11402/mac</a:t>
          </a:r>
          <a:r>
            <a:rPr lang="sk-SK" sz="2000" dirty="0">
              <a:latin typeface="Aptos" panose="020B0004020202020204" pitchFamily="34" charset="0"/>
            </a:rPr>
            <a:t> </a:t>
          </a:r>
          <a:endParaRPr lang="en-US" sz="2000" dirty="0">
            <a:effectLst/>
            <a:latin typeface="Aptos" panose="020B0004020202020204" pitchFamily="34" charset="0"/>
            <a:ea typeface="Aptos" panose="020B0004020202020204" pitchFamily="34" charset="0"/>
            <a:cs typeface="Arial" panose="020B0604020202020204" pitchFamily="34" charset="0"/>
          </a:endParaRPr>
        </a:p>
      </dgm:t>
    </dgm:pt>
    <dgm:pt modelId="{36FC841E-762E-4523-9624-4EAF268FA9B2}" type="parTrans" cxnId="{4DD3BBA1-275C-4918-B535-B2A8D12E4CD3}">
      <dgm:prSet/>
      <dgm:spPr/>
      <dgm:t>
        <a:bodyPr/>
        <a:lstStyle/>
        <a:p>
          <a:endParaRPr lang="en-GB"/>
        </a:p>
      </dgm:t>
    </dgm:pt>
    <dgm:pt modelId="{B5CC6443-3B71-4F30-8D66-1FB8BC5B5D08}" type="sibTrans" cxnId="{4DD3BBA1-275C-4918-B535-B2A8D12E4CD3}">
      <dgm:prSet/>
      <dgm:spPr/>
      <dgm:t>
        <a:bodyPr/>
        <a:lstStyle/>
        <a:p>
          <a:endParaRPr lang="en-GB"/>
        </a:p>
      </dgm:t>
    </dgm:pt>
    <dgm:pt modelId="{72E3FF14-1E93-40D1-BD95-2888ECE2BDC6}">
      <dgm:prSet custT="1"/>
      <dgm:spPr/>
      <dgm:t>
        <a:bodyPr/>
        <a:lstStyle/>
        <a:p>
          <a:pPr>
            <a:lnSpc>
              <a:spcPct val="100000"/>
            </a:lnSpc>
          </a:pPr>
          <a:r>
            <a:rPr lang="sk-SK" sz="2000" b="1" dirty="0">
              <a:latin typeface="Aptos" panose="020B0004020202020204" pitchFamily="34" charset="0"/>
            </a:rPr>
            <a:t>ESET: Bezpečne na nete </a:t>
          </a:r>
          <a:r>
            <a:rPr lang="sk-SK" sz="2000" dirty="0">
              <a:latin typeface="Aptos" panose="020B0004020202020204" pitchFamily="34" charset="0"/>
            </a:rPr>
            <a:t>https://bezpecnenanete.eset.com/sk/o-bezpecne-na-nete/</a:t>
          </a:r>
        </a:p>
      </dgm:t>
    </dgm:pt>
    <dgm:pt modelId="{426C884A-1215-46A3-A7EB-CE53786FF7A0}" type="parTrans" cxnId="{83CAD0F8-693B-48F4-B64D-93A8E99F3AAA}">
      <dgm:prSet/>
      <dgm:spPr/>
      <dgm:t>
        <a:bodyPr/>
        <a:lstStyle/>
        <a:p>
          <a:endParaRPr lang="en-GB"/>
        </a:p>
      </dgm:t>
    </dgm:pt>
    <dgm:pt modelId="{6895CAD7-DC92-4DDE-AC91-2A9FA5978C63}" type="sibTrans" cxnId="{83CAD0F8-693B-48F4-B64D-93A8E99F3AAA}">
      <dgm:prSet/>
      <dgm:spPr/>
      <dgm:t>
        <a:bodyPr/>
        <a:lstStyle/>
        <a:p>
          <a:endParaRPr lang="en-GB"/>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4" custLinFactNeighborX="-690" custLinFactNeighborY="1619"/>
      <dgm:spPr/>
    </dgm:pt>
    <dgm:pt modelId="{C30DF1B2-F37F-4977-A83F-C68B1482F247}" type="pres">
      <dgm:prSet presAssocID="{7EABECD8-D455-4319-8FF4-C2EE5129454B}" presName="iconRect" presStyleLbl="node1" presStyleIdx="0"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4" custScaleX="10218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4"/>
      <dgm:spPr/>
    </dgm:pt>
    <dgm:pt modelId="{5C34206F-EB45-4DC3-8F16-DE3603D6F2D8}" type="pres">
      <dgm:prSet presAssocID="{B86FD1F9-60AF-4E92-85B6-C2039899D794}" presName="iconRect" presStyleLbl="node1" presStyleIdx="1"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4">
        <dgm:presLayoutVars>
          <dgm:chMax val="0"/>
          <dgm:chPref val="0"/>
        </dgm:presLayoutVars>
      </dgm:prSet>
      <dgm:spPr/>
    </dgm:pt>
    <dgm:pt modelId="{124C5156-3D37-4AE6-912B-3FA5B130A05F}" type="pres">
      <dgm:prSet presAssocID="{A0FA3DFA-E61E-4743-B176-DEE2C8607848}" presName="sibTrans" presStyleCnt="0"/>
      <dgm:spPr/>
    </dgm:pt>
    <dgm:pt modelId="{E455630F-3011-42B9-8FC8-05AED1BF6D5D}" type="pres">
      <dgm:prSet presAssocID="{D1B8B6FE-94F8-4E51-A48C-0DCD5BADAB4A}" presName="compNode" presStyleCnt="0"/>
      <dgm:spPr/>
    </dgm:pt>
    <dgm:pt modelId="{B8A1163D-9A50-4338-9F8F-9A51F2B46039}" type="pres">
      <dgm:prSet presAssocID="{D1B8B6FE-94F8-4E51-A48C-0DCD5BADAB4A}" presName="bgRect" presStyleLbl="bgShp" presStyleIdx="2" presStyleCnt="4"/>
      <dgm:spPr/>
    </dgm:pt>
    <dgm:pt modelId="{1B69FA4C-1F5A-4CE4-B8BC-E9162F1F53F7}" type="pres">
      <dgm:prSet presAssocID="{D1B8B6FE-94F8-4E51-A48C-0DCD5BADAB4A}" presName="iconRect" presStyleLbl="nod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ámok obrys"/>
        </a:ext>
      </dgm:extLst>
    </dgm:pt>
    <dgm:pt modelId="{D81C1D41-1E63-4B74-BCB5-A356D3ED35F1}" type="pres">
      <dgm:prSet presAssocID="{D1B8B6FE-94F8-4E51-A48C-0DCD5BADAB4A}" presName="spaceRect" presStyleCnt="0"/>
      <dgm:spPr/>
    </dgm:pt>
    <dgm:pt modelId="{C84CF20A-982C-4690-9AB8-5C3691725EF7}" type="pres">
      <dgm:prSet presAssocID="{D1B8B6FE-94F8-4E51-A48C-0DCD5BADAB4A}" presName="parTx" presStyleLbl="revTx" presStyleIdx="2" presStyleCnt="4">
        <dgm:presLayoutVars>
          <dgm:chMax val="0"/>
          <dgm:chPref val="0"/>
        </dgm:presLayoutVars>
      </dgm:prSet>
      <dgm:spPr/>
    </dgm:pt>
    <dgm:pt modelId="{1916B33F-9C26-4F8C-ABF5-76F9AFD312C7}" type="pres">
      <dgm:prSet presAssocID="{B5CC6443-3B71-4F30-8D66-1FB8BC5B5D08}" presName="sibTrans" presStyleCnt="0"/>
      <dgm:spPr/>
    </dgm:pt>
    <dgm:pt modelId="{535DBF9C-4CDC-4E17-9034-B83F6B93C461}" type="pres">
      <dgm:prSet presAssocID="{72E3FF14-1E93-40D1-BD95-2888ECE2BDC6}" presName="compNode" presStyleCnt="0"/>
      <dgm:spPr/>
    </dgm:pt>
    <dgm:pt modelId="{327B0DCB-8183-4A1D-B833-67C81D368094}" type="pres">
      <dgm:prSet presAssocID="{72E3FF14-1E93-40D1-BD95-2888ECE2BDC6}" presName="bgRect" presStyleLbl="bgShp" presStyleIdx="3" presStyleCnt="4"/>
      <dgm:spPr/>
    </dgm:pt>
    <dgm:pt modelId="{323F5F07-6223-48D9-91EE-D60BF49522CA}" type="pres">
      <dgm:prSet presAssocID="{72E3FF14-1E93-40D1-BD95-2888ECE2BDC6}" presName="iconRect" presStyleLbl="node1" presStyleIdx="3" presStyleCnt="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ikróby obrys"/>
        </a:ext>
      </dgm:extLst>
    </dgm:pt>
    <dgm:pt modelId="{CD827B7C-9F74-4344-AFE5-EB88E7D8B74D}" type="pres">
      <dgm:prSet presAssocID="{72E3FF14-1E93-40D1-BD95-2888ECE2BDC6}" presName="spaceRect" presStyleCnt="0"/>
      <dgm:spPr/>
    </dgm:pt>
    <dgm:pt modelId="{8A290AB3-BA78-4F03-A4FB-7E404393BA1C}" type="pres">
      <dgm:prSet presAssocID="{72E3FF14-1E93-40D1-BD95-2888ECE2BDC6}" presName="parTx" presStyleLbl="revTx" presStyleIdx="3" presStyleCnt="4">
        <dgm:presLayoutVars>
          <dgm:chMax val="0"/>
          <dgm:chPref val="0"/>
        </dgm:presLayoutVars>
      </dgm:prSet>
      <dgm:spPr/>
    </dgm:pt>
  </dgm:ptLst>
  <dgm:cxnLst>
    <dgm:cxn modelId="{421FA93C-FEA3-4CD2-8904-5F5BB8D6CDA2}" type="presOf" srcId="{72E3FF14-1E93-40D1-BD95-2888ECE2BDC6}" destId="{8A290AB3-BA78-4F03-A4FB-7E404393BA1C}" srcOrd="0" destOrd="0" presId="urn:microsoft.com/office/officeart/2018/2/layout/IconVerticalSolidLi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4DD3BBA1-275C-4918-B535-B2A8D12E4CD3}" srcId="{2DB17B16-1802-46E4-9F7D-50A2DF01E262}" destId="{D1B8B6FE-94F8-4E51-A48C-0DCD5BADAB4A}" srcOrd="2" destOrd="0" parTransId="{36FC841E-762E-4523-9624-4EAF268FA9B2}" sibTransId="{B5CC6443-3B71-4F30-8D66-1FB8BC5B5D08}"/>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67C60CEA-19EA-4CF9-9422-8D284003F4C9}" type="presOf" srcId="{D1B8B6FE-94F8-4E51-A48C-0DCD5BADAB4A}" destId="{C84CF20A-982C-4690-9AB8-5C3691725EF7}" srcOrd="0" destOrd="0" presId="urn:microsoft.com/office/officeart/2018/2/layout/IconVerticalSolidList"/>
    <dgm:cxn modelId="{83CAD0F8-693B-48F4-B64D-93A8E99F3AAA}" srcId="{2DB17B16-1802-46E4-9F7D-50A2DF01E262}" destId="{72E3FF14-1E93-40D1-BD95-2888ECE2BDC6}" srcOrd="3" destOrd="0" parTransId="{426C884A-1215-46A3-A7EB-CE53786FF7A0}" sibTransId="{6895CAD7-DC92-4DDE-AC91-2A9FA5978C63}"/>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 modelId="{33625758-97E5-4324-98BC-7F76BC8721B5}" type="presParOf" srcId="{9D08EBA8-9757-4B1C-A668-7D56EC487579}" destId="{124C5156-3D37-4AE6-912B-3FA5B130A05F}" srcOrd="3" destOrd="0" presId="urn:microsoft.com/office/officeart/2018/2/layout/IconVerticalSolidList"/>
    <dgm:cxn modelId="{BC60339A-8E4A-4706-A182-A02F5F70515F}" type="presParOf" srcId="{9D08EBA8-9757-4B1C-A668-7D56EC487579}" destId="{E455630F-3011-42B9-8FC8-05AED1BF6D5D}" srcOrd="4" destOrd="0" presId="urn:microsoft.com/office/officeart/2018/2/layout/IconVerticalSolidList"/>
    <dgm:cxn modelId="{D5F35B4B-4FC6-4D3D-AC40-F563F415408A}" type="presParOf" srcId="{E455630F-3011-42B9-8FC8-05AED1BF6D5D}" destId="{B8A1163D-9A50-4338-9F8F-9A51F2B46039}" srcOrd="0" destOrd="0" presId="urn:microsoft.com/office/officeart/2018/2/layout/IconVerticalSolidList"/>
    <dgm:cxn modelId="{A8D43BF7-9AAB-4749-AD21-342051B4C544}" type="presParOf" srcId="{E455630F-3011-42B9-8FC8-05AED1BF6D5D}" destId="{1B69FA4C-1F5A-4CE4-B8BC-E9162F1F53F7}" srcOrd="1" destOrd="0" presId="urn:microsoft.com/office/officeart/2018/2/layout/IconVerticalSolidList"/>
    <dgm:cxn modelId="{0B57C1F3-9432-4C19-AEC6-BCF0BD83E9C4}" type="presParOf" srcId="{E455630F-3011-42B9-8FC8-05AED1BF6D5D}" destId="{D81C1D41-1E63-4B74-BCB5-A356D3ED35F1}" srcOrd="2" destOrd="0" presId="urn:microsoft.com/office/officeart/2018/2/layout/IconVerticalSolidList"/>
    <dgm:cxn modelId="{467F6D17-C51D-4180-AB9C-2EB10900B94D}" type="presParOf" srcId="{E455630F-3011-42B9-8FC8-05AED1BF6D5D}" destId="{C84CF20A-982C-4690-9AB8-5C3691725EF7}" srcOrd="3" destOrd="0" presId="urn:microsoft.com/office/officeart/2018/2/layout/IconVerticalSolidList"/>
    <dgm:cxn modelId="{A7154D38-8BBA-4935-B3B7-74D0C9359B45}" type="presParOf" srcId="{9D08EBA8-9757-4B1C-A668-7D56EC487579}" destId="{1916B33F-9C26-4F8C-ABF5-76F9AFD312C7}" srcOrd="5" destOrd="0" presId="urn:microsoft.com/office/officeart/2018/2/layout/IconVerticalSolidList"/>
    <dgm:cxn modelId="{2E0AC483-E35C-40E5-8107-8841A7E28A8C}" type="presParOf" srcId="{9D08EBA8-9757-4B1C-A668-7D56EC487579}" destId="{535DBF9C-4CDC-4E17-9034-B83F6B93C461}" srcOrd="6" destOrd="0" presId="urn:microsoft.com/office/officeart/2018/2/layout/IconVerticalSolidList"/>
    <dgm:cxn modelId="{04D450AE-9CFF-492A-B781-4516D0247663}" type="presParOf" srcId="{535DBF9C-4CDC-4E17-9034-B83F6B93C461}" destId="{327B0DCB-8183-4A1D-B833-67C81D368094}" srcOrd="0" destOrd="0" presId="urn:microsoft.com/office/officeart/2018/2/layout/IconVerticalSolidList"/>
    <dgm:cxn modelId="{AB5EE6D3-93E1-453D-BD2C-98BD21A76A11}" type="presParOf" srcId="{535DBF9C-4CDC-4E17-9034-B83F6B93C461}" destId="{323F5F07-6223-48D9-91EE-D60BF49522CA}" srcOrd="1" destOrd="0" presId="urn:microsoft.com/office/officeart/2018/2/layout/IconVerticalSolidList"/>
    <dgm:cxn modelId="{25724677-E1D1-4746-9EE7-004F6CA507B9}" type="presParOf" srcId="{535DBF9C-4CDC-4E17-9034-B83F6B93C461}" destId="{CD827B7C-9F74-4344-AFE5-EB88E7D8B74D}" srcOrd="2" destOrd="0" presId="urn:microsoft.com/office/officeart/2018/2/layout/IconVerticalSolidList"/>
    <dgm:cxn modelId="{BA63CC49-0CA4-46BD-A0FA-B7C42A1BA25F}" type="presParOf" srcId="{535DBF9C-4CDC-4E17-9034-B83F6B93C461}" destId="{8A290AB3-BA78-4F03-A4FB-7E404393BA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5049"/>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86867" y="292097"/>
          <a:ext cx="704083" cy="70339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77819" y="4344"/>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sk-SK" sz="2800" kern="1200" dirty="0">
              <a:latin typeface="Aptos" panose="020B0004020202020204" pitchFamily="34" charset="0"/>
            </a:rPr>
            <a:t>Digitálna identita je naša online prítomnosť, ktorú vytvárame, keď používame digitálne nástroje.</a:t>
          </a:r>
          <a:endParaRPr lang="en-US" sz="2800" kern="1200" dirty="0">
            <a:latin typeface="Aptos" panose="020B0004020202020204" pitchFamily="34" charset="0"/>
          </a:endParaRPr>
        </a:p>
      </dsp:txBody>
      <dsp:txXfrm>
        <a:off x="1477819" y="4344"/>
        <a:ext cx="8968089" cy="1280152"/>
      </dsp:txXfrm>
    </dsp:sp>
    <dsp:sp modelId="{C4E9ED3C-7BA5-44DA-B485-7992C21B656E}">
      <dsp:nvSpPr>
        <dsp:cNvPr id="0" name=""/>
        <dsp:cNvSpPr/>
      </dsp:nvSpPr>
      <dsp:spPr>
        <a:xfrm>
          <a:off x="0" y="1534281"/>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86867" y="1822034"/>
          <a:ext cx="704083" cy="70339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77819" y="1534281"/>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sk-SK" sz="2800" kern="1200" dirty="0">
              <a:latin typeface="Aptos" panose="020B0004020202020204" pitchFamily="34" charset="0"/>
            </a:rPr>
            <a:t>Digitálna stopa je „trvalým záznamom“ našej digitálnej prítomnosti a využívania online služieb.</a:t>
          </a:r>
          <a:endParaRPr lang="en-US" sz="2800" kern="1200" dirty="0">
            <a:latin typeface="Aptos" panose="020B0004020202020204" pitchFamily="34" charset="0"/>
          </a:endParaRPr>
        </a:p>
      </dsp:txBody>
      <dsp:txXfrm>
        <a:off x="1477819" y="1534281"/>
        <a:ext cx="8968089" cy="1280152"/>
      </dsp:txXfrm>
    </dsp:sp>
    <dsp:sp modelId="{656A4B56-40F5-4D29-B83F-336EA2817DAF}">
      <dsp:nvSpPr>
        <dsp:cNvPr id="0" name=""/>
        <dsp:cNvSpPr/>
      </dsp:nvSpPr>
      <dsp:spPr>
        <a:xfrm>
          <a:off x="0" y="3064219"/>
          <a:ext cx="10662684" cy="12789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51E61-FBF3-4A17-954E-438CDF3D3C96}">
      <dsp:nvSpPr>
        <dsp:cNvPr id="0" name=""/>
        <dsp:cNvSpPr/>
      </dsp:nvSpPr>
      <dsp:spPr>
        <a:xfrm>
          <a:off x="387245" y="3351972"/>
          <a:ext cx="704083" cy="70339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0AD98-6E58-4763-AD99-70B1F7EA4102}">
      <dsp:nvSpPr>
        <dsp:cNvPr id="0" name=""/>
        <dsp:cNvSpPr/>
      </dsp:nvSpPr>
      <dsp:spPr>
        <a:xfrm>
          <a:off x="1478575" y="3064219"/>
          <a:ext cx="8968089" cy="12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3" tIns="135483" rIns="135483" bIns="135483" numCol="1" spcCol="1270" anchor="ctr" anchorCtr="0">
          <a:noAutofit/>
        </a:bodyPr>
        <a:lstStyle/>
        <a:p>
          <a:pPr marL="0" lvl="0" indent="0" algn="l" defTabSz="1244600">
            <a:lnSpc>
              <a:spcPct val="100000"/>
            </a:lnSpc>
            <a:spcBef>
              <a:spcPct val="0"/>
            </a:spcBef>
            <a:spcAft>
              <a:spcPct val="35000"/>
            </a:spcAft>
            <a:buNone/>
          </a:pPr>
          <a:r>
            <a:rPr lang="sk-SK" sz="2800" kern="1200" dirty="0">
              <a:latin typeface="Aptos" panose="020B0004020202020204" pitchFamily="34" charset="0"/>
            </a:rPr>
            <a:t>Znalosť a efektívna správa digitálnej identity a digitálnej stopy sú kľúčom k nášmu digitálnemu súkromiu a digitálnej bezpečnosti v digitálnom svete.</a:t>
          </a:r>
        </a:p>
      </dsp:txBody>
      <dsp:txXfrm>
        <a:off x="1478575" y="3064219"/>
        <a:ext cx="8968089" cy="128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Pomocou vyhľadávačov skontrolujte svoju digitálnu stopu – podľa mena, účtov, e-mailov.</a:t>
          </a:r>
          <a:endParaRPr lang="en-US" sz="2400" kern="1200" dirty="0"/>
        </a:p>
      </dsp:txBody>
      <dsp:txXfrm>
        <a:off x="0" y="675"/>
        <a:ext cx="6900512" cy="790684"/>
      </dsp:txXfrm>
    </dsp:sp>
    <dsp:sp modelId="{E443470C-D8E6-49A4-A690-808B17BFF4FF}">
      <dsp:nvSpPr>
        <dsp:cNvPr id="0" name=""/>
        <dsp:cNvSpPr/>
      </dsp:nvSpPr>
      <dsp:spPr>
        <a:xfrm>
          <a:off x="0" y="791359"/>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Skontrolujte svoju online aktivitu.</a:t>
          </a:r>
          <a:endParaRPr lang="en-US" sz="2400" kern="1200" dirty="0"/>
        </a:p>
      </dsp:txBody>
      <dsp:txXfrm>
        <a:off x="0" y="791359"/>
        <a:ext cx="6900512" cy="790684"/>
      </dsp:txXfrm>
    </dsp:sp>
    <dsp:sp modelId="{4C98E698-16E9-497E-8559-39490EDB192A}">
      <dsp:nvSpPr>
        <dsp:cNvPr id="0" name=""/>
        <dsp:cNvSpPr/>
      </dsp:nvSpPr>
      <dsp:spPr>
        <a:xfrm>
          <a:off x="0" y="1582044"/>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Odstránenie negatívnej digitálnej stopy z vyhľadávačov.</a:t>
          </a:r>
          <a:endParaRPr lang="en-US" sz="2400" kern="1200" dirty="0"/>
        </a:p>
      </dsp:txBody>
      <dsp:txXfrm>
        <a:off x="0" y="1582044"/>
        <a:ext cx="6900512" cy="790684"/>
      </dsp:txXfrm>
    </dsp:sp>
    <dsp:sp modelId="{0F806F39-CDBB-4DD8-B049-A66520902F1B}">
      <dsp:nvSpPr>
        <dsp:cNvPr id="0" name=""/>
        <dsp:cNvSpPr/>
      </dsp:nvSpPr>
      <dsp:spPr>
        <a:xfrm>
          <a:off x="0" y="2372728"/>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kern="1200" dirty="0"/>
            <a:t>Odstráňte a minimalizujte súbory cookie.</a:t>
          </a:r>
          <a:endParaRPr lang="en-US" sz="2400" kern="1200" dirty="0"/>
        </a:p>
      </dsp:txBody>
      <dsp:txXfrm>
        <a:off x="0" y="2372728"/>
        <a:ext cx="6900512" cy="790684"/>
      </dsp:txXfrm>
    </dsp:sp>
    <dsp:sp modelId="{1BBB056F-C572-47AD-8B80-48BD153ACAE1}">
      <dsp:nvSpPr>
        <dsp:cNvPr id="0" name=""/>
        <dsp:cNvSpPr/>
      </dsp:nvSpPr>
      <dsp:spPr>
        <a:xfrm>
          <a:off x="0" y="3163412"/>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dirty="0"/>
            <a:t>Vymazať históriu vyhľadávania a prehliadania.</a:t>
          </a:r>
          <a:endParaRPr lang="en-US" sz="2400" kern="1200" dirty="0"/>
        </a:p>
      </dsp:txBody>
      <dsp:txXfrm>
        <a:off x="0" y="3163412"/>
        <a:ext cx="6900512" cy="790684"/>
      </dsp:txXfrm>
    </dsp:sp>
    <dsp:sp modelId="{86E4DFFB-3321-4F3A-9D49-F4F31FDB5C3B}">
      <dsp:nvSpPr>
        <dsp:cNvPr id="0" name=""/>
        <dsp:cNvSpPr/>
      </dsp:nvSpPr>
      <dsp:spPr>
        <a:xfrm>
          <a:off x="0" y="3954096"/>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Neuchovávajte prihlasovacie meno a heslá v prehliadači.</a:t>
          </a:r>
          <a:endParaRPr lang="en-US" sz="2400" kern="1200" dirty="0"/>
        </a:p>
      </dsp:txBody>
      <dsp:txXfrm>
        <a:off x="0" y="3954096"/>
        <a:ext cx="6900512" cy="790684"/>
      </dsp:txXfrm>
    </dsp:sp>
    <dsp:sp modelId="{FAFD233B-3F65-4AFF-BCB1-C8736775AAC9}">
      <dsp:nvSpPr>
        <dsp:cNvPr id="0" name=""/>
        <dsp:cNvSpPr/>
      </dsp:nvSpPr>
      <dsp:spPr>
        <a:xfrm>
          <a:off x="0" y="474478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Použite nástroje na minimalizovanie svojej digitálnej stopy, aby ste zatemnili svoju identitu.</a:t>
          </a:r>
          <a:endParaRPr lang="en-US" sz="2400" kern="1200" dirty="0"/>
        </a:p>
      </dsp:txBody>
      <dsp:txXfrm>
        <a:off x="0" y="4744781"/>
        <a:ext cx="6900512" cy="790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8212"/>
          <a:ext cx="10662684" cy="16114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487449" y="364689"/>
          <a:ext cx="886271" cy="88627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861170" y="2123"/>
          <a:ext cx="8544208" cy="20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75" tIns="213175" rIns="213175" bIns="213175" numCol="1" spcCol="1270" anchor="ctr" anchorCtr="0">
          <a:noAutofit/>
        </a:bodyPr>
        <a:lstStyle/>
        <a:p>
          <a:pPr marL="0" lvl="0" indent="0" algn="l" defTabSz="1155700">
            <a:lnSpc>
              <a:spcPct val="100000"/>
            </a:lnSpc>
            <a:spcBef>
              <a:spcPct val="0"/>
            </a:spcBef>
            <a:spcAft>
              <a:spcPct val="35000"/>
            </a:spcAft>
            <a:buNone/>
          </a:pPr>
          <a:r>
            <a:rPr lang="sk-SK" sz="2600" kern="1200" dirty="0">
              <a:latin typeface="Aptos" panose="020B0004020202020204" pitchFamily="34" charset="0"/>
            </a:rPr>
            <a:t>V dnešnom prepojenom svete sú návyky digitálnej bezpečnosti dôležitejšie ako kedykoľvek predtým.</a:t>
          </a:r>
          <a:endParaRPr lang="en-US" sz="2600" kern="1200" dirty="0">
            <a:latin typeface="Aptos" panose="020B0004020202020204" pitchFamily="34" charset="0"/>
          </a:endParaRPr>
        </a:p>
      </dsp:txBody>
      <dsp:txXfrm>
        <a:off x="1861170" y="2123"/>
        <a:ext cx="8544208" cy="2014253"/>
      </dsp:txXfrm>
    </dsp:sp>
    <dsp:sp modelId="{C4E9ED3C-7BA5-44DA-B485-7992C21B656E}">
      <dsp:nvSpPr>
        <dsp:cNvPr id="0" name=""/>
        <dsp:cNvSpPr/>
      </dsp:nvSpPr>
      <dsp:spPr>
        <a:xfrm>
          <a:off x="0" y="2332338"/>
          <a:ext cx="10662684" cy="16114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487449" y="2694904"/>
          <a:ext cx="886271" cy="886271"/>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861170" y="2332338"/>
          <a:ext cx="8544208" cy="201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75" tIns="213175" rIns="213175" bIns="213175" numCol="1" spcCol="1270" anchor="ctr" anchorCtr="0">
          <a:noAutofit/>
        </a:bodyPr>
        <a:lstStyle/>
        <a:p>
          <a:pPr marL="0" lvl="0" indent="0" algn="l" defTabSz="1155700">
            <a:lnSpc>
              <a:spcPct val="100000"/>
            </a:lnSpc>
            <a:spcBef>
              <a:spcPct val="0"/>
            </a:spcBef>
            <a:spcAft>
              <a:spcPct val="35000"/>
            </a:spcAft>
            <a:buNone/>
          </a:pPr>
          <a:r>
            <a:rPr lang="sk-SK" sz="2600" kern="1200" dirty="0">
              <a:solidFill>
                <a:schemeClr val="tx1"/>
              </a:solidFill>
              <a:latin typeface="Aptos" panose="020B0004020202020204" pitchFamily="34" charset="0"/>
            </a:rPr>
            <a:t>Pestovaním silných návykov v oblasti digitálnej bezpečnosti, ako je používanie robustných hesiel, umožnenie dvojfaktorovej autentifikácie a pravidelná aktualizácia softvéru, môžeme výrazne znížiť riziko kybernetických útokov.</a:t>
          </a:r>
          <a:endParaRPr lang="en-US" sz="2600" kern="1200" dirty="0">
            <a:solidFill>
              <a:schemeClr val="tx1"/>
            </a:solidFill>
            <a:latin typeface="Aptos" panose="020B0004020202020204" pitchFamily="34" charset="0"/>
          </a:endParaRPr>
        </a:p>
      </dsp:txBody>
      <dsp:txXfrm>
        <a:off x="1861170" y="2332338"/>
        <a:ext cx="8544208" cy="20142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293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2936"/>
          <a:ext cx="6900512" cy="77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Uistite sa, že každý z vašich online účtov má silné a jedinečné heslo.</a:t>
          </a:r>
          <a:endParaRPr lang="en-US" sz="2400" kern="1200" dirty="0"/>
        </a:p>
      </dsp:txBody>
      <dsp:txXfrm>
        <a:off x="0" y="2936"/>
        <a:ext cx="6900512" cy="779264"/>
      </dsp:txXfrm>
    </dsp:sp>
    <dsp:sp modelId="{E443470C-D8E6-49A4-A690-808B17BFF4FF}">
      <dsp:nvSpPr>
        <dsp:cNvPr id="0" name=""/>
        <dsp:cNvSpPr/>
      </dsp:nvSpPr>
      <dsp:spPr>
        <a:xfrm>
          <a:off x="0" y="782200"/>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82200"/>
          <a:ext cx="6900512" cy="77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Pravidelne aktualizujte svoj operačný systém, prehliadače a ďalší softvér.</a:t>
          </a:r>
          <a:endParaRPr lang="en-US" sz="2400" kern="1200" dirty="0"/>
        </a:p>
      </dsp:txBody>
      <dsp:txXfrm>
        <a:off x="0" y="782200"/>
        <a:ext cx="6900512" cy="779264"/>
      </dsp:txXfrm>
    </dsp:sp>
    <dsp:sp modelId="{4C98E698-16E9-497E-8559-39490EDB192A}">
      <dsp:nvSpPr>
        <dsp:cNvPr id="0" name=""/>
        <dsp:cNvSpPr/>
      </dsp:nvSpPr>
      <dsp:spPr>
        <a:xfrm>
          <a:off x="0" y="156146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61464"/>
          <a:ext cx="6900512" cy="77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Buďte opatrní pri klikaní na odkazy alebo sťahovaní príloh z neznámych alebo podozrivých e-mailov.</a:t>
          </a:r>
          <a:endParaRPr lang="en-US" sz="2400" kern="1200" dirty="0"/>
        </a:p>
      </dsp:txBody>
      <dsp:txXfrm>
        <a:off x="0" y="1561464"/>
        <a:ext cx="6900512" cy="779264"/>
      </dsp:txXfrm>
    </dsp:sp>
    <dsp:sp modelId="{0F806F39-CDBB-4DD8-B049-A66520902F1B}">
      <dsp:nvSpPr>
        <dsp:cNvPr id="0" name=""/>
        <dsp:cNvSpPr/>
      </dsp:nvSpPr>
      <dsp:spPr>
        <a:xfrm>
          <a:off x="0" y="2340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40728"/>
          <a:ext cx="6900512" cy="77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Pre svoju domácu sieť Wi-Fi používajte silné heslo a nepoužívajte predvolený názov a heslo smerovača.</a:t>
          </a:r>
          <a:endParaRPr lang="en-US" sz="2400" kern="1200" dirty="0"/>
        </a:p>
      </dsp:txBody>
      <dsp:txXfrm>
        <a:off x="0" y="2340728"/>
        <a:ext cx="6900512" cy="779264"/>
      </dsp:txXfrm>
    </dsp:sp>
    <dsp:sp modelId="{1BBB056F-C572-47AD-8B80-48BD153ACAE1}">
      <dsp:nvSpPr>
        <dsp:cNvPr id="0" name=""/>
        <dsp:cNvSpPr/>
      </dsp:nvSpPr>
      <dsp:spPr>
        <a:xfrm>
          <a:off x="0" y="311999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19992"/>
          <a:ext cx="6900512" cy="77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Dôležité dáta pravidelne zálohujte na externý pevný disk resp. zabezpečenú cloudovú službu.</a:t>
          </a:r>
          <a:endParaRPr lang="en-US" sz="2400" kern="1200" dirty="0"/>
        </a:p>
      </dsp:txBody>
      <dsp:txXfrm>
        <a:off x="0" y="3119992"/>
        <a:ext cx="6900512" cy="779264"/>
      </dsp:txXfrm>
    </dsp:sp>
    <dsp:sp modelId="{86E4DFFB-3321-4F3A-9D49-F4F31FDB5C3B}">
      <dsp:nvSpPr>
        <dsp:cNvPr id="0" name=""/>
        <dsp:cNvSpPr/>
      </dsp:nvSpPr>
      <dsp:spPr>
        <a:xfrm>
          <a:off x="0" y="389925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899256"/>
          <a:ext cx="6893773" cy="1084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Pravidelne kontrolujte svoje bankové výpisy, úverové správy a online účty, či neobsahujú žiadnu podozrivú aktivitu.</a:t>
          </a:r>
          <a:endParaRPr lang="en-US" sz="2400" kern="1200" dirty="0"/>
        </a:p>
      </dsp:txBody>
      <dsp:txXfrm>
        <a:off x="0" y="3899256"/>
        <a:ext cx="6893773" cy="1084299"/>
      </dsp:txXfrm>
    </dsp:sp>
    <dsp:sp modelId="{FAFD233B-3F65-4AFF-BCB1-C8736775AAC9}">
      <dsp:nvSpPr>
        <dsp:cNvPr id="0" name=""/>
        <dsp:cNvSpPr/>
      </dsp:nvSpPr>
      <dsp:spPr>
        <a:xfrm>
          <a:off x="0" y="498355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983555"/>
          <a:ext cx="6893773" cy="1058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Buďte opatrní pri množstve osobných informácií, ktoré zdieľate na sociálnych médiách a iných online platformách.</a:t>
          </a:r>
          <a:endParaRPr lang="en-US" sz="2400" kern="1200" dirty="0"/>
        </a:p>
      </dsp:txBody>
      <dsp:txXfrm>
        <a:off x="0" y="4983555"/>
        <a:ext cx="6893773" cy="1058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0641"/>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75761" y="280022"/>
          <a:ext cx="683202" cy="6832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34725" y="530"/>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sk-SK" sz="2000" kern="1200" dirty="0">
              <a:effectLst/>
              <a:latin typeface="Aptos" panose="020B0004020202020204" pitchFamily="34" charset="0"/>
              <a:cs typeface="Arial" panose="020B0604020202020204" pitchFamily="34" charset="0"/>
            </a:rPr>
            <a:t>Sociálne siete sa v dnešnom digitálnom svete stali nevyhnutnou súčasťou našich životov. Už neslúžia len na komunikáciu s priateľmi, ale niektoré aktuálne informácie nájdete už len na sociálnych sieťach.</a:t>
          </a:r>
          <a:endParaRPr lang="en-US" sz="2000" kern="1200" dirty="0">
            <a:latin typeface="Aptos" panose="020B0004020202020204" pitchFamily="34" charset="0"/>
          </a:endParaRPr>
        </a:p>
      </dsp:txBody>
      <dsp:txXfrm>
        <a:off x="1434725" y="530"/>
        <a:ext cx="9227958" cy="1242186"/>
      </dsp:txXfrm>
    </dsp:sp>
    <dsp:sp modelId="{C4E9ED3C-7BA5-44DA-B485-7992C21B656E}">
      <dsp:nvSpPr>
        <dsp:cNvPr id="0" name=""/>
        <dsp:cNvSpPr/>
      </dsp:nvSpPr>
      <dsp:spPr>
        <a:xfrm>
          <a:off x="0" y="1553264"/>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75761" y="1832756"/>
          <a:ext cx="683202" cy="68320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34725" y="1553264"/>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sk-SK" sz="2000" kern="1200" dirty="0"/>
            <a:t>Tí, ktorí sú zapojení na sociálnych sieťach, často zdieľajú širokú škálu informácií a obsahu vrátane fotografií, videí, zvukových klipov, dokumentov, správ, marketingových materiálov alebo odkazov na iné zdroje. </a:t>
          </a:r>
          <a:endParaRPr lang="en-US" sz="2000" kern="1200" dirty="0">
            <a:solidFill>
              <a:schemeClr val="tx1"/>
            </a:solidFill>
            <a:latin typeface="Aptos" panose="020B0004020202020204" pitchFamily="34" charset="0"/>
          </a:endParaRPr>
        </a:p>
      </dsp:txBody>
      <dsp:txXfrm>
        <a:off x="1434725" y="1553264"/>
        <a:ext cx="9227958" cy="1242186"/>
      </dsp:txXfrm>
    </dsp:sp>
    <dsp:sp modelId="{B8A1163D-9A50-4338-9F8F-9A51F2B46039}">
      <dsp:nvSpPr>
        <dsp:cNvPr id="0" name=""/>
        <dsp:cNvSpPr/>
      </dsp:nvSpPr>
      <dsp:spPr>
        <a:xfrm>
          <a:off x="0" y="3105998"/>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75761" y="3385490"/>
          <a:ext cx="683202" cy="6832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434725" y="3105998"/>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sk-SK" sz="2000" kern="1200" dirty="0">
              <a:effectLst/>
              <a:latin typeface="Aptos" panose="020B0004020202020204" pitchFamily="34" charset="0"/>
              <a:cs typeface="Times New Roman" panose="02020603050405020304" pitchFamily="18" charset="0"/>
            </a:rPr>
            <a:t>Bezpečnosť sociálnych médií zahŕňa postupy, ktoré jednotlivci prijímajú na ochranu súkromia (diskrétnosť, dôvernosť) a informácií zverejnených na účtoch sociálnych médií.</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34725" y="3105998"/>
        <a:ext cx="9227958" cy="124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Implementujte silné heslá.</a:t>
          </a:r>
          <a:endParaRPr lang="en-US" sz="2400" kern="1200" dirty="0"/>
        </a:p>
      </dsp:txBody>
      <dsp:txXfrm>
        <a:off x="0" y="675"/>
        <a:ext cx="6900512" cy="790684"/>
      </dsp:txXfrm>
    </dsp:sp>
    <dsp:sp modelId="{E443470C-D8E6-49A4-A690-808B17BFF4FF}">
      <dsp:nvSpPr>
        <dsp:cNvPr id="0" name=""/>
        <dsp:cNvSpPr/>
      </dsp:nvSpPr>
      <dsp:spPr>
        <a:xfrm>
          <a:off x="0" y="791359"/>
          <a:ext cx="6900512"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Heslá nepoužívajte opakovane.</a:t>
          </a:r>
          <a:endParaRPr lang="en-US" sz="2400" kern="1200" dirty="0"/>
        </a:p>
      </dsp:txBody>
      <dsp:txXfrm>
        <a:off x="0" y="791359"/>
        <a:ext cx="6900512" cy="790684"/>
      </dsp:txXfrm>
    </dsp:sp>
    <dsp:sp modelId="{4C98E698-16E9-497E-8559-39490EDB192A}">
      <dsp:nvSpPr>
        <dsp:cNvPr id="0" name=""/>
        <dsp:cNvSpPr/>
      </dsp:nvSpPr>
      <dsp:spPr>
        <a:xfrm>
          <a:off x="0" y="1582044"/>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Povoliť dvojfaktorové/viacfaktorové overenie.</a:t>
          </a:r>
          <a:endParaRPr lang="en-US" sz="2400" kern="1200" dirty="0"/>
        </a:p>
      </dsp:txBody>
      <dsp:txXfrm>
        <a:off x="0" y="1582044"/>
        <a:ext cx="6900512" cy="790684"/>
      </dsp:txXfrm>
    </dsp:sp>
    <dsp:sp modelId="{0F806F39-CDBB-4DD8-B049-A66520902F1B}">
      <dsp:nvSpPr>
        <dsp:cNvPr id="0" name=""/>
        <dsp:cNvSpPr/>
      </dsp:nvSpPr>
      <dsp:spPr>
        <a:xfrm>
          <a:off x="0" y="2372728"/>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Udržujte kontrolu prístupu.</a:t>
          </a:r>
          <a:endParaRPr lang="en-US" sz="2400" kern="1200" dirty="0"/>
        </a:p>
      </dsp:txBody>
      <dsp:txXfrm>
        <a:off x="0" y="2372728"/>
        <a:ext cx="6900512" cy="790684"/>
      </dsp:txXfrm>
    </dsp:sp>
    <dsp:sp modelId="{1BBB056F-C572-47AD-8B80-48BD153ACAE1}">
      <dsp:nvSpPr>
        <dsp:cNvPr id="0" name=""/>
        <dsp:cNvSpPr/>
      </dsp:nvSpPr>
      <dsp:spPr>
        <a:xfrm>
          <a:off x="0" y="3163412"/>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Nastavte a aktualizujte nastavenia zabezpečenia naprieč platformami.</a:t>
          </a:r>
          <a:endParaRPr lang="en-US" sz="2400" kern="1200" dirty="0"/>
        </a:p>
      </dsp:txBody>
      <dsp:txXfrm>
        <a:off x="0" y="3163412"/>
        <a:ext cx="6900512" cy="790684"/>
      </dsp:txXfrm>
    </dsp:sp>
    <dsp:sp modelId="{86E4DFFB-3321-4F3A-9D49-F4F31FDB5C3B}">
      <dsp:nvSpPr>
        <dsp:cNvPr id="0" name=""/>
        <dsp:cNvSpPr/>
      </dsp:nvSpPr>
      <dsp:spPr>
        <a:xfrm>
          <a:off x="0" y="3954096"/>
          <a:ext cx="6900512"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Aplikácie tretích strán používajte opatrne.</a:t>
          </a:r>
          <a:endParaRPr lang="en-US" sz="2400" kern="1200" dirty="0"/>
        </a:p>
      </dsp:txBody>
      <dsp:txXfrm>
        <a:off x="0" y="3954096"/>
        <a:ext cx="6900512" cy="790684"/>
      </dsp:txXfrm>
    </dsp:sp>
    <dsp:sp modelId="{FAFD233B-3F65-4AFF-BCB1-C8736775AAC9}">
      <dsp:nvSpPr>
        <dsp:cNvPr id="0" name=""/>
        <dsp:cNvSpPr/>
      </dsp:nvSpPr>
      <dsp:spPr>
        <a:xfrm>
          <a:off x="0" y="4744781"/>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2B691-CEF3-4A38-A827-DD35DD468977}">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Buďte opatrní pri útokoch sociálneho inžinierstva.</a:t>
          </a:r>
          <a:endParaRPr lang="en-US" sz="2400" kern="1200" dirty="0"/>
        </a:p>
      </dsp:txBody>
      <dsp:txXfrm>
        <a:off x="0" y="4744781"/>
        <a:ext cx="6900512" cy="790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0641"/>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75761" y="280022"/>
          <a:ext cx="683202" cy="6832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434725" y="530"/>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sk-SK" sz="2000" kern="1200" dirty="0"/>
            <a:t>Internetové bankovníctvo v podstate umožňuje zákazníkom spravovať svoje peniaze elektronickými prostriedkami, čím sa eliminuje potreba fyzicky chodiť do pobočky banky.</a:t>
          </a:r>
          <a:endParaRPr lang="en-US" sz="2000" kern="1200" dirty="0">
            <a:latin typeface="Aptos" panose="020B0004020202020204" pitchFamily="34" charset="0"/>
          </a:endParaRPr>
        </a:p>
      </dsp:txBody>
      <dsp:txXfrm>
        <a:off x="1434725" y="530"/>
        <a:ext cx="9227958" cy="1242186"/>
      </dsp:txXfrm>
    </dsp:sp>
    <dsp:sp modelId="{C4E9ED3C-7BA5-44DA-B485-7992C21B656E}">
      <dsp:nvSpPr>
        <dsp:cNvPr id="0" name=""/>
        <dsp:cNvSpPr/>
      </dsp:nvSpPr>
      <dsp:spPr>
        <a:xfrm>
          <a:off x="0" y="1553264"/>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75761" y="1832756"/>
          <a:ext cx="683202" cy="68320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434725" y="1553264"/>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sk-SK" sz="2000" kern="1200" dirty="0"/>
            <a:t>Napriek určitým obavám o bezpečnosť internetového bankovníctva sa väčšina ľudí vo veľkej miere spolieha na pohodlie a jednoduchosť elektronického bankovníctva.</a:t>
          </a:r>
          <a:endParaRPr lang="en-US" sz="2000" kern="1200" dirty="0">
            <a:solidFill>
              <a:schemeClr val="tx1"/>
            </a:solidFill>
            <a:latin typeface="Aptos" panose="020B0004020202020204" pitchFamily="34" charset="0"/>
          </a:endParaRPr>
        </a:p>
      </dsp:txBody>
      <dsp:txXfrm>
        <a:off x="1434725" y="1553264"/>
        <a:ext cx="9227958" cy="1242186"/>
      </dsp:txXfrm>
    </dsp:sp>
    <dsp:sp modelId="{B8A1163D-9A50-4338-9F8F-9A51F2B46039}">
      <dsp:nvSpPr>
        <dsp:cNvPr id="0" name=""/>
        <dsp:cNvSpPr/>
      </dsp:nvSpPr>
      <dsp:spPr>
        <a:xfrm>
          <a:off x="0" y="3105998"/>
          <a:ext cx="10662684" cy="12421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75761" y="3385490"/>
          <a:ext cx="683202" cy="6832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434725" y="3105998"/>
          <a:ext cx="9227958" cy="124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65" tIns="131465" rIns="131465" bIns="131465" numCol="1" spcCol="1270" anchor="ctr" anchorCtr="0">
          <a:noAutofit/>
        </a:bodyPr>
        <a:lstStyle/>
        <a:p>
          <a:pPr marL="0" lvl="0" indent="0" algn="l" defTabSz="889000">
            <a:lnSpc>
              <a:spcPct val="100000"/>
            </a:lnSpc>
            <a:spcBef>
              <a:spcPct val="0"/>
            </a:spcBef>
            <a:spcAft>
              <a:spcPct val="35000"/>
            </a:spcAft>
            <a:buNone/>
          </a:pPr>
          <a:r>
            <a:rPr lang="sk-SK" sz="2000" kern="1200" dirty="0"/>
            <a:t>Banky garantujú vysokú úroveň kybernetickej bezpečnosti internet bankingu, no je potrebné a nevyhnutné dodržiavať bezpečnosť online bankingu aj zo strany klienta.</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34725" y="3105998"/>
        <a:ext cx="9227958" cy="1242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4431-38B2-4876-9F3F-08876EAFB887}">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47D2-5C2D-40C2-84EF-7B485D634C8D}">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Na prístup k účtom používajte iba oficiálnu webovú stránku a aplikácie banky.</a:t>
          </a:r>
          <a:endParaRPr lang="en-US" sz="2400" kern="1200" dirty="0"/>
        </a:p>
      </dsp:txBody>
      <dsp:txXfrm>
        <a:off x="0" y="2703"/>
        <a:ext cx="6900512" cy="921789"/>
      </dsp:txXfrm>
    </dsp:sp>
    <dsp:sp modelId="{E443470C-D8E6-49A4-A690-808B17BFF4FF}">
      <dsp:nvSpPr>
        <dsp:cNvPr id="0" name=""/>
        <dsp:cNvSpPr/>
      </dsp:nvSpPr>
      <dsp:spPr>
        <a:xfrm>
          <a:off x="0" y="924492"/>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C063-5D20-4928-85DF-6A15FE570807}">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Používajte silné a bezpečné heslo.</a:t>
          </a:r>
          <a:endParaRPr lang="en-US" sz="2400" kern="1200" dirty="0"/>
        </a:p>
      </dsp:txBody>
      <dsp:txXfrm>
        <a:off x="0" y="924492"/>
        <a:ext cx="6900512" cy="921789"/>
      </dsp:txXfrm>
    </dsp:sp>
    <dsp:sp modelId="{4C98E698-16E9-497E-8559-39490EDB192A}">
      <dsp:nvSpPr>
        <dsp:cNvPr id="0" name=""/>
        <dsp:cNvSpPr/>
      </dsp:nvSpPr>
      <dsp:spPr>
        <a:xfrm>
          <a:off x="0" y="1846281"/>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F5182-2C6E-4C2F-8478-D22322863F7E}">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Povoliť dvojfaktorové/viacfaktorové overenie.</a:t>
          </a:r>
          <a:endParaRPr lang="en-US" sz="2400" kern="1200" dirty="0"/>
        </a:p>
      </dsp:txBody>
      <dsp:txXfrm>
        <a:off x="0" y="1846281"/>
        <a:ext cx="6900512" cy="921789"/>
      </dsp:txXfrm>
    </dsp:sp>
    <dsp:sp modelId="{0F806F39-CDBB-4DD8-B049-A66520902F1B}">
      <dsp:nvSpPr>
        <dsp:cNvPr id="0" name=""/>
        <dsp:cNvSpPr/>
      </dsp:nvSpPr>
      <dsp:spPr>
        <a:xfrm>
          <a:off x="0" y="2768070"/>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2C95-E4DD-4664-93E1-13FE2F6BA420}">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Používajte zabezpečené zariadenie a sieť.</a:t>
          </a:r>
          <a:endParaRPr lang="en-US" sz="2400" kern="1200" dirty="0"/>
        </a:p>
      </dsp:txBody>
      <dsp:txXfrm>
        <a:off x="0" y="2768070"/>
        <a:ext cx="6900512" cy="921789"/>
      </dsp:txXfrm>
    </dsp:sp>
    <dsp:sp modelId="{1BBB056F-C572-47AD-8B80-48BD153ACAE1}">
      <dsp:nvSpPr>
        <dsp:cNvPr id="0" name=""/>
        <dsp:cNvSpPr/>
      </dsp:nvSpPr>
      <dsp:spPr>
        <a:xfrm>
          <a:off x="0" y="3689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90A5E-C57E-4A3A-B538-C150F5FFF8F7}">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Sledujte aktivitu na svojom účte a výpisy.</a:t>
          </a:r>
          <a:endParaRPr lang="en-US" sz="2400" kern="1200" dirty="0"/>
        </a:p>
      </dsp:txBody>
      <dsp:txXfrm>
        <a:off x="0" y="3689859"/>
        <a:ext cx="6900512" cy="921789"/>
      </dsp:txXfrm>
    </dsp:sp>
    <dsp:sp modelId="{86E4DFFB-3321-4F3A-9D49-F4F31FDB5C3B}">
      <dsp:nvSpPr>
        <dsp:cNvPr id="0" name=""/>
        <dsp:cNvSpPr/>
      </dsp:nvSpPr>
      <dsp:spPr>
        <a:xfrm>
          <a:off x="0" y="461164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DEE40-09B4-4699-A19A-1CCCCB752A6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k-SK" sz="2400" kern="1200" dirty="0"/>
            <a:t>Chráňte svoje osobné údaje.</a:t>
          </a:r>
          <a:endParaRPr lang="en-US" sz="2400" kern="1200" dirty="0"/>
        </a:p>
      </dsp:txBody>
      <dsp:txXfrm>
        <a:off x="0" y="4611648"/>
        <a:ext cx="6900512" cy="9217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24157"/>
          <a:ext cx="10662684" cy="1112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336418" y="256381"/>
          <a:ext cx="612268" cy="6116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186526" y="6152"/>
          <a:ext cx="9232901" cy="118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72" tIns="125172" rIns="125172" bIns="125172" numCol="1" spcCol="1270" anchor="ctr" anchorCtr="0">
          <a:noAutofit/>
        </a:bodyPr>
        <a:lstStyle/>
        <a:p>
          <a:pPr marL="0" lvl="0" indent="0" algn="l" defTabSz="889000">
            <a:lnSpc>
              <a:spcPct val="100000"/>
            </a:lnSpc>
            <a:spcBef>
              <a:spcPct val="0"/>
            </a:spcBef>
            <a:spcAft>
              <a:spcPct val="35000"/>
            </a:spcAft>
            <a:buNone/>
          </a:pPr>
          <a:r>
            <a:rPr lang="sk-SK" sz="2000" b="1" kern="1200" dirty="0">
              <a:effectLst/>
              <a:latin typeface="Aptos" panose="020B0004020202020204" pitchFamily="34" charset="0"/>
              <a:cs typeface="Arial" panose="020B0604020202020204" pitchFamily="34" charset="0"/>
            </a:rPr>
            <a:t>Ľahko nájdite stratené alebo ukradnuté zariadenie </a:t>
          </a:r>
          <a:r>
            <a:rPr lang="sk-SK" sz="2000" b="0" kern="1200" dirty="0">
              <a:effectLst/>
              <a:latin typeface="Aptos" panose="020B0004020202020204" pitchFamily="34" charset="0"/>
              <a:cs typeface="Arial" panose="020B0604020202020204" pitchFamily="34" charset="0"/>
            </a:rPr>
            <a:t>– riziko môžete zmierniť registráciou v službách Google „Nájsť moje zariadenie“ a „Nájsť môj iPhone“ od spoločnosti Apple, aby ste ho mohli v prípade straty alebo krádeže na diaľku lokalizovať, uzamknúť a dokonca z neho vymazať údaje.</a:t>
          </a:r>
          <a:endParaRPr lang="en-US" sz="2000" b="0" kern="1200" dirty="0">
            <a:latin typeface="Aptos" panose="020B0004020202020204" pitchFamily="34" charset="0"/>
          </a:endParaRPr>
        </a:p>
      </dsp:txBody>
      <dsp:txXfrm>
        <a:off x="1186526" y="6152"/>
        <a:ext cx="9232901" cy="1182722"/>
      </dsp:txXfrm>
    </dsp:sp>
    <dsp:sp modelId="{C4E9ED3C-7BA5-44DA-B485-7992C21B656E}">
      <dsp:nvSpPr>
        <dsp:cNvPr id="0" name=""/>
        <dsp:cNvSpPr/>
      </dsp:nvSpPr>
      <dsp:spPr>
        <a:xfrm>
          <a:off x="0" y="1475595"/>
          <a:ext cx="10662684" cy="1112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336418" y="1725824"/>
          <a:ext cx="612268" cy="61167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285106" y="1475595"/>
          <a:ext cx="9035741" cy="118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72" tIns="125172" rIns="125172" bIns="125172" numCol="1" spcCol="1270" anchor="ctr" anchorCtr="0">
          <a:noAutofit/>
        </a:bodyPr>
        <a:lstStyle/>
        <a:p>
          <a:pPr marL="0" lvl="0" indent="0" algn="l" defTabSz="889000">
            <a:lnSpc>
              <a:spcPct val="100000"/>
            </a:lnSpc>
            <a:spcBef>
              <a:spcPct val="0"/>
            </a:spcBef>
            <a:spcAft>
              <a:spcPct val="35000"/>
            </a:spcAft>
            <a:buNone/>
          </a:pPr>
          <a:r>
            <a:rPr lang="sk-SK" sz="2000" b="1" kern="1200" dirty="0">
              <a:latin typeface="Aptos" panose="020B0004020202020204" pitchFamily="34" charset="0"/>
            </a:rPr>
            <a:t>Microsoft: 4 spôsoby, ako zostať v bezpečí online</a:t>
          </a:r>
          <a:r>
            <a:rPr lang="en-US" sz="2000" kern="1200" dirty="0">
              <a:latin typeface="Aptos" panose="020B0004020202020204" pitchFamily="34" charset="0"/>
              <a:hlinkClick xmlns:r="http://schemas.openxmlformats.org/officeDocument/2006/relationships" r:id="rId5" action="ppaction://hlinkfile">
                <a:extLst>
                  <a:ext uri="{A12FA001-AC4F-418D-AE19-62706E023703}">
                    <ahyp:hlinkClr xmlns:ahyp="http://schemas.microsoft.com/office/drawing/2018/hyperlinkcolor" val="tx"/>
                  </a:ext>
                </a:extLst>
              </a:hlinkClick>
            </a:rPr>
            <a:t>file:///C:/Users/Administrator/Downloads/4%20ways%20to%20stay%20safe%20online%20-%202020%20update.pdf</a:t>
          </a:r>
          <a:r>
            <a:rPr lang="sk-SK" sz="2000" kern="1200" dirty="0">
              <a:latin typeface="Aptos" panose="020B0004020202020204" pitchFamily="34" charset="0"/>
            </a:rPr>
            <a:t> </a:t>
          </a:r>
          <a:endParaRPr lang="en-US" sz="2000" kern="1200" dirty="0">
            <a:solidFill>
              <a:schemeClr val="tx1"/>
            </a:solidFill>
            <a:latin typeface="Aptos" panose="020B0004020202020204" pitchFamily="34" charset="0"/>
          </a:endParaRPr>
        </a:p>
      </dsp:txBody>
      <dsp:txXfrm>
        <a:off x="1285106" y="1475595"/>
        <a:ext cx="9035741" cy="1182722"/>
      </dsp:txXfrm>
    </dsp:sp>
    <dsp:sp modelId="{B8A1163D-9A50-4338-9F8F-9A51F2B46039}">
      <dsp:nvSpPr>
        <dsp:cNvPr id="0" name=""/>
        <dsp:cNvSpPr/>
      </dsp:nvSpPr>
      <dsp:spPr>
        <a:xfrm>
          <a:off x="0" y="2945039"/>
          <a:ext cx="10662684" cy="1112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9FA4C-1F5A-4CE4-B8BC-E9162F1F53F7}">
      <dsp:nvSpPr>
        <dsp:cNvPr id="0" name=""/>
        <dsp:cNvSpPr/>
      </dsp:nvSpPr>
      <dsp:spPr>
        <a:xfrm>
          <a:off x="336418" y="3195268"/>
          <a:ext cx="612268" cy="61167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CF20A-982C-4690-9AB8-5C3691725EF7}">
      <dsp:nvSpPr>
        <dsp:cNvPr id="0" name=""/>
        <dsp:cNvSpPr/>
      </dsp:nvSpPr>
      <dsp:spPr>
        <a:xfrm>
          <a:off x="1285106" y="2945039"/>
          <a:ext cx="9035741" cy="118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72" tIns="125172" rIns="125172" bIns="125172" numCol="1" spcCol="1270" anchor="ctr" anchorCtr="0">
          <a:noAutofit/>
        </a:bodyPr>
        <a:lstStyle/>
        <a:p>
          <a:pPr marL="0" lvl="0" indent="0" algn="l" defTabSz="889000">
            <a:lnSpc>
              <a:spcPct val="100000"/>
            </a:lnSpc>
            <a:spcBef>
              <a:spcPct val="0"/>
            </a:spcBef>
            <a:spcAft>
              <a:spcPct val="35000"/>
            </a:spcAft>
            <a:buNone/>
          </a:pPr>
          <a:r>
            <a:rPr lang="sk-SK" sz="2000" b="1" i="0" kern="1200" dirty="0">
              <a:solidFill>
                <a:srgbClr val="333333"/>
              </a:solidFill>
              <a:effectLst/>
              <a:latin typeface="Aptos" panose="020B0004020202020204" pitchFamily="34" charset="0"/>
            </a:rPr>
            <a:t>Spôsoby, ako udržať svoje informácie v bezpečí na Macu</a:t>
          </a:r>
          <a:r>
            <a:rPr lang="sk-SK" sz="2000" kern="1200" dirty="0">
              <a:latin typeface="Aptos" panose="020B00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https://support.apple.com/guide/mac-help/keep-your-data-safe-mh11402/mac</a:t>
          </a:r>
          <a:r>
            <a:rPr lang="sk-SK" sz="2000" kern="1200" dirty="0">
              <a:latin typeface="Aptos" panose="020B0004020202020204" pitchFamily="34" charset="0"/>
            </a:rPr>
            <a:t> </a:t>
          </a:r>
          <a:endParaRPr lang="en-US" sz="2000" kern="1200" dirty="0">
            <a:effectLst/>
            <a:latin typeface="Aptos" panose="020B0004020202020204" pitchFamily="34" charset="0"/>
            <a:ea typeface="Aptos" panose="020B0004020202020204" pitchFamily="34" charset="0"/>
            <a:cs typeface="Arial" panose="020B0604020202020204" pitchFamily="34" charset="0"/>
          </a:endParaRPr>
        </a:p>
      </dsp:txBody>
      <dsp:txXfrm>
        <a:off x="1285106" y="2945039"/>
        <a:ext cx="9035741" cy="1182722"/>
      </dsp:txXfrm>
    </dsp:sp>
    <dsp:sp modelId="{327B0DCB-8183-4A1D-B833-67C81D368094}">
      <dsp:nvSpPr>
        <dsp:cNvPr id="0" name=""/>
        <dsp:cNvSpPr/>
      </dsp:nvSpPr>
      <dsp:spPr>
        <a:xfrm>
          <a:off x="0" y="4414483"/>
          <a:ext cx="10662684" cy="1112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F5F07-6223-48D9-91EE-D60BF49522CA}">
      <dsp:nvSpPr>
        <dsp:cNvPr id="0" name=""/>
        <dsp:cNvSpPr/>
      </dsp:nvSpPr>
      <dsp:spPr>
        <a:xfrm>
          <a:off x="336418" y="4664712"/>
          <a:ext cx="612268" cy="61167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90AB3-BA78-4F03-A4FB-7E404393BA1C}">
      <dsp:nvSpPr>
        <dsp:cNvPr id="0" name=""/>
        <dsp:cNvSpPr/>
      </dsp:nvSpPr>
      <dsp:spPr>
        <a:xfrm>
          <a:off x="1285106" y="4414483"/>
          <a:ext cx="9035741" cy="1182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72" tIns="125172" rIns="125172" bIns="125172" numCol="1" spcCol="1270" anchor="ctr" anchorCtr="0">
          <a:noAutofit/>
        </a:bodyPr>
        <a:lstStyle/>
        <a:p>
          <a:pPr marL="0" lvl="0" indent="0" algn="l" defTabSz="889000">
            <a:lnSpc>
              <a:spcPct val="100000"/>
            </a:lnSpc>
            <a:spcBef>
              <a:spcPct val="0"/>
            </a:spcBef>
            <a:spcAft>
              <a:spcPct val="35000"/>
            </a:spcAft>
            <a:buNone/>
          </a:pPr>
          <a:r>
            <a:rPr lang="sk-SK" sz="2000" b="1" kern="1200" dirty="0">
              <a:latin typeface="Aptos" panose="020B0004020202020204" pitchFamily="34" charset="0"/>
            </a:rPr>
            <a:t>ESET: Bezpečne na nete </a:t>
          </a:r>
          <a:r>
            <a:rPr lang="sk-SK" sz="2000" kern="1200" dirty="0">
              <a:latin typeface="Aptos" panose="020B0004020202020204" pitchFamily="34" charset="0"/>
            </a:rPr>
            <a:t>https://bezpecnenanete.eset.com/sk/o-bezpecne-na-nete/</a:t>
          </a:r>
        </a:p>
      </dsp:txBody>
      <dsp:txXfrm>
        <a:off x="1285106" y="4414483"/>
        <a:ext cx="9035741" cy="11827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E2ED7-34DC-4705-AE51-796430D52F2C}" type="datetimeFigureOut">
              <a:rPr lang="sk-SK" smtClean="0"/>
              <a:t>20. 10. 2024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FAB10-14CD-4F76-B801-EB1F7522999B}" type="slidenum">
              <a:rPr lang="sk-SK" smtClean="0"/>
              <a:t>‹#›</a:t>
            </a:fld>
            <a:endParaRPr lang="sk-SK"/>
          </a:p>
        </p:txBody>
      </p:sp>
    </p:spTree>
    <p:extLst>
      <p:ext uri="{BB962C8B-B14F-4D97-AF65-F5344CB8AC3E}">
        <p14:creationId xmlns:p14="http://schemas.microsoft.com/office/powerpoint/2010/main" val="9160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2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2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40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9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51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4985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8719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86601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2140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82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998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8374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1696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13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20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16859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123953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20.10.2024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33698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5315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825469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258913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904338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021884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694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334928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05608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7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3603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51440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44533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666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7890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20/10/2024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63677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20/10/2024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5417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61214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974953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err="1">
                <a:solidFill>
                  <a:srgbClr val="FFAA5A"/>
                </a:solidFill>
                <a:latin typeface="+mn-lt"/>
                <a:ea typeface="Cambria" panose="02040503050406030204" pitchFamily="18" charset="0"/>
                <a:cs typeface="Calibri" panose="020F0502020204030204" pitchFamily="34" charset="0"/>
              </a:rPr>
              <a:t>Digitálna</a:t>
            </a:r>
            <a:r>
              <a:rPr lang="en-US" b="1" dirty="0">
                <a:solidFill>
                  <a:srgbClr val="FFAA5A"/>
                </a:solidFill>
                <a:latin typeface="+mn-lt"/>
                <a:ea typeface="Cambria" panose="02040503050406030204" pitchFamily="18" charset="0"/>
                <a:cs typeface="Calibri" panose="020F0502020204030204" pitchFamily="34" charset="0"/>
              </a:rPr>
              <a:t> </a:t>
            </a:r>
            <a:r>
              <a:rPr lang="en-US" b="1" dirty="0" err="1">
                <a:solidFill>
                  <a:srgbClr val="FFAA5A"/>
                </a:solidFill>
                <a:latin typeface="+mn-lt"/>
                <a:ea typeface="Cambria" panose="02040503050406030204" pitchFamily="18" charset="0"/>
                <a:cs typeface="Calibri" panose="020F0502020204030204" pitchFamily="34" charset="0"/>
              </a:rPr>
              <a:t>bezpečnosť</a:t>
            </a:r>
            <a:r>
              <a:rPr lang="en-US" b="1" dirty="0">
                <a:solidFill>
                  <a:srgbClr val="FFAA5A"/>
                </a:solidFill>
                <a:latin typeface="+mn-lt"/>
                <a:ea typeface="Cambria" panose="02040503050406030204" pitchFamily="18" charset="0"/>
                <a:cs typeface="Calibri" panose="020F0502020204030204" pitchFamily="34" charset="0"/>
              </a:rPr>
              <a:t> – </a:t>
            </a:r>
            <a:r>
              <a:rPr lang="en-US" b="1" dirty="0" err="1">
                <a:solidFill>
                  <a:srgbClr val="FFAA5A"/>
                </a:solidFill>
                <a:latin typeface="+mn-lt"/>
                <a:ea typeface="Cambria" panose="02040503050406030204" pitchFamily="18" charset="0"/>
                <a:cs typeface="Calibri" panose="020F0502020204030204" pitchFamily="34" charset="0"/>
              </a:rPr>
              <a:t>závery</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3600" dirty="0">
                <a:latin typeface="Aptos" panose="020B0004020202020204" pitchFamily="34" charset="0"/>
              </a:rPr>
              <a:t>Sub-se</a:t>
            </a:r>
            <a:r>
              <a:rPr lang="sk-SK" sz="3600" dirty="0" err="1">
                <a:latin typeface="Aptos" panose="020B0004020202020204" pitchFamily="34" charset="0"/>
              </a:rPr>
              <a:t>kcia</a:t>
            </a:r>
            <a:r>
              <a:rPr lang="en-US" sz="3600" dirty="0">
                <a:latin typeface="Aptos" panose="020B0004020202020204" pitchFamily="34" charset="0"/>
              </a:rPr>
              <a:t> </a:t>
            </a:r>
            <a:r>
              <a:rPr lang="sk-SK" sz="3600" dirty="0">
                <a:latin typeface="Aptos" panose="020B0004020202020204" pitchFamily="34" charset="0"/>
              </a:rPr>
              <a:t>4</a:t>
            </a:r>
            <a:r>
              <a:rPr lang="en-US" sz="3600" dirty="0">
                <a:latin typeface="Aptos" panose="020B0004020202020204" pitchFamily="34" charset="0"/>
              </a:rPr>
              <a:t> </a:t>
            </a:r>
            <a:br>
              <a:rPr lang="en-US" sz="3600" dirty="0">
                <a:latin typeface="Aptos" panose="020B0004020202020204" pitchFamily="34" charset="0"/>
              </a:rPr>
            </a:br>
            <a:r>
              <a:rPr lang="en-US" sz="3600" dirty="0" err="1">
                <a:solidFill>
                  <a:srgbClr val="FFAA5A"/>
                </a:solidFill>
                <a:latin typeface="Aptos" panose="020B0004020202020204" pitchFamily="34" charset="0"/>
                <a:cs typeface="Calibri" panose="020F0502020204030204" pitchFamily="34" charset="0"/>
              </a:rPr>
              <a:t>Bezpečnosť</a:t>
            </a:r>
            <a:r>
              <a:rPr lang="en-US" sz="3600" dirty="0">
                <a:solidFill>
                  <a:srgbClr val="FFAA5A"/>
                </a:solidFill>
                <a:latin typeface="Aptos" panose="020B0004020202020204" pitchFamily="34" charset="0"/>
                <a:cs typeface="Calibri" panose="020F0502020204030204" pitchFamily="34" charset="0"/>
              </a:rPr>
              <a:t> </a:t>
            </a:r>
            <a:r>
              <a:rPr lang="en-US" sz="3600" dirty="0" err="1">
                <a:solidFill>
                  <a:srgbClr val="FFAA5A"/>
                </a:solidFill>
                <a:latin typeface="Aptos" panose="020B0004020202020204" pitchFamily="34" charset="0"/>
                <a:cs typeface="Calibri" panose="020F0502020204030204" pitchFamily="34" charset="0"/>
              </a:rPr>
              <a:t>internetového</a:t>
            </a:r>
            <a:r>
              <a:rPr lang="en-US" sz="3600" dirty="0">
                <a:solidFill>
                  <a:srgbClr val="FFAA5A"/>
                </a:solidFill>
                <a:latin typeface="Aptos" panose="020B0004020202020204" pitchFamily="34" charset="0"/>
                <a:cs typeface="Calibri" panose="020F0502020204030204" pitchFamily="34" charset="0"/>
              </a:rPr>
              <a:t> </a:t>
            </a:r>
            <a:r>
              <a:rPr lang="en-US" sz="3600" dirty="0" err="1">
                <a:solidFill>
                  <a:srgbClr val="FFAA5A"/>
                </a:solidFill>
                <a:latin typeface="Aptos" panose="020B0004020202020204" pitchFamily="34" charset="0"/>
                <a:cs typeface="Calibri" panose="020F0502020204030204" pitchFamily="34" charset="0"/>
              </a:rPr>
              <a:t>bankovníctva</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769255398"/>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88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526288" y="640823"/>
            <a:ext cx="3527371" cy="5583148"/>
          </a:xfrm>
        </p:spPr>
        <p:txBody>
          <a:bodyPr anchor="ctr">
            <a:normAutofit/>
          </a:bodyPr>
          <a:lstStyle/>
          <a:p>
            <a:r>
              <a:rPr lang="en-US" sz="4000" b="1" dirty="0" err="1">
                <a:solidFill>
                  <a:srgbClr val="92BAB5"/>
                </a:solidFill>
                <a:latin typeface="Aptos" panose="020B0004020202020204" pitchFamily="34" charset="0"/>
                <a:ea typeface="Cambria" panose="02040503050406030204" pitchFamily="18" charset="0"/>
              </a:rPr>
              <a:t>Bezpečnosť</a:t>
            </a:r>
            <a:r>
              <a:rPr lang="en-US" sz="4000" b="1" dirty="0">
                <a:solidFill>
                  <a:srgbClr val="92BAB5"/>
                </a:solidFill>
                <a:latin typeface="Aptos" panose="020B0004020202020204" pitchFamily="34" charset="0"/>
                <a:ea typeface="Cambria" panose="02040503050406030204" pitchFamily="18" charset="0"/>
              </a:rPr>
              <a:t> </a:t>
            </a:r>
            <a:r>
              <a:rPr lang="en-US" sz="4000" b="1" dirty="0" err="1">
                <a:solidFill>
                  <a:srgbClr val="92BAB5"/>
                </a:solidFill>
                <a:latin typeface="Aptos" panose="020B0004020202020204" pitchFamily="34" charset="0"/>
                <a:ea typeface="Cambria" panose="02040503050406030204" pitchFamily="18" charset="0"/>
              </a:rPr>
              <a:t>internetového</a:t>
            </a:r>
            <a:r>
              <a:rPr lang="en-US" sz="4000" b="1" dirty="0">
                <a:solidFill>
                  <a:srgbClr val="92BAB5"/>
                </a:solidFill>
                <a:latin typeface="Aptos" panose="020B0004020202020204" pitchFamily="34" charset="0"/>
                <a:ea typeface="Cambria" panose="02040503050406030204" pitchFamily="18" charset="0"/>
              </a:rPr>
              <a:t> </a:t>
            </a:r>
            <a:r>
              <a:rPr lang="en-US" sz="4000" b="1" dirty="0" err="1">
                <a:solidFill>
                  <a:srgbClr val="92BAB5"/>
                </a:solidFill>
                <a:latin typeface="Aptos" panose="020B0004020202020204" pitchFamily="34" charset="0"/>
                <a:ea typeface="Cambria" panose="02040503050406030204" pitchFamily="18" charset="0"/>
              </a:rPr>
              <a:t>bankovníctva</a:t>
            </a:r>
            <a:br>
              <a:rPr lang="sk-SK" sz="4300" b="1" dirty="0">
                <a:solidFill>
                  <a:srgbClr val="92BAB5"/>
                </a:solidFill>
                <a:latin typeface="Aptos" panose="020B0004020202020204" pitchFamily="34" charset="0"/>
                <a:ea typeface="Cambria" panose="02040503050406030204" pitchFamily="18" charset="0"/>
              </a:rPr>
            </a:br>
            <a:r>
              <a:rPr lang="en-US" sz="4000" b="1" dirty="0">
                <a:solidFill>
                  <a:srgbClr val="FFAA5A"/>
                </a:solidFill>
                <a:latin typeface="+mn-lt"/>
                <a:ea typeface="Cambria" panose="02040503050406030204" pitchFamily="18" charset="0"/>
                <a:cs typeface="Calibri" panose="020F0502020204030204" pitchFamily="34" charset="0"/>
              </a:rPr>
              <a:t>– tip</a:t>
            </a:r>
            <a:r>
              <a:rPr lang="sk-SK" sz="4000" b="1" dirty="0">
                <a:solidFill>
                  <a:srgbClr val="FFAA5A"/>
                </a:solidFill>
                <a:latin typeface="+mn-lt"/>
                <a:ea typeface="Cambria" panose="02040503050406030204" pitchFamily="18" charset="0"/>
                <a:cs typeface="Calibri" panose="020F0502020204030204" pitchFamily="34" charset="0"/>
              </a:rPr>
              <a:t>y</a:t>
            </a:r>
            <a:r>
              <a:rPr lang="en-US" sz="4000" b="1" dirty="0">
                <a:solidFill>
                  <a:srgbClr val="FFAA5A"/>
                </a:solidFill>
                <a:latin typeface="+mn-lt"/>
                <a:ea typeface="Cambria" panose="02040503050406030204" pitchFamily="18" charset="0"/>
                <a:cs typeface="Calibri" panose="020F0502020204030204" pitchFamily="34" charset="0"/>
              </a:rPr>
              <a:t> a</a:t>
            </a:r>
            <a:r>
              <a:rPr lang="sk-SK" sz="4000" b="1" dirty="0">
                <a:solidFill>
                  <a:srgbClr val="FFAA5A"/>
                </a:solidFill>
                <a:latin typeface="+mn-lt"/>
                <a:ea typeface="Cambria" panose="02040503050406030204" pitchFamily="18" charset="0"/>
                <a:cs typeface="Calibri" panose="020F0502020204030204" pitchFamily="34" charset="0"/>
              </a:rPr>
              <a:t> </a:t>
            </a:r>
            <a:r>
              <a:rPr lang="en-US" sz="4000" b="1" dirty="0">
                <a:solidFill>
                  <a:srgbClr val="FFAA5A"/>
                </a:solidFill>
                <a:latin typeface="+mn-lt"/>
                <a:ea typeface="Cambria" panose="02040503050406030204" pitchFamily="18" charset="0"/>
                <a:cs typeface="Calibri" panose="020F0502020204030204" pitchFamily="34" charset="0"/>
              </a:rPr>
              <a:t>tri</a:t>
            </a:r>
            <a:r>
              <a:rPr lang="sk-SK" sz="4000" b="1" dirty="0" err="1">
                <a:solidFill>
                  <a:srgbClr val="FFAA5A"/>
                </a:solidFill>
                <a:latin typeface="+mn-lt"/>
                <a:ea typeface="Cambria" panose="02040503050406030204" pitchFamily="18" charset="0"/>
                <a:cs typeface="Calibri" panose="020F0502020204030204" pitchFamily="34" charset="0"/>
              </a:rPr>
              <a:t>ky</a:t>
            </a:r>
            <a:endParaRPr lang="en-US" sz="4000" b="1" dirty="0">
              <a:solidFill>
                <a:srgbClr val="FFAA5A"/>
              </a:solidFill>
              <a:latin typeface="+mn-lt"/>
              <a:ea typeface="Cambria" panose="02040503050406030204" pitchFamily="18" charset="0"/>
              <a:cs typeface="Calibri" panose="020F0502020204030204" pitchFamily="34" charset="0"/>
            </a:endParaRP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34193509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7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Autofit/>
          </a:bodyPr>
          <a:lstStyle/>
          <a:p>
            <a:r>
              <a:rPr lang="en-GB" sz="3600" dirty="0">
                <a:latin typeface="Aptos" panose="020B0004020202020204" pitchFamily="34" charset="0"/>
                <a:ea typeface="Cambria"/>
              </a:rPr>
              <a:t>10 </a:t>
            </a:r>
            <a:r>
              <a:rPr lang="en-GB" sz="3600" dirty="0" err="1">
                <a:latin typeface="Aptos" panose="020B0004020202020204" pitchFamily="34" charset="0"/>
                <a:ea typeface="Cambria"/>
              </a:rPr>
              <a:t>základných</a:t>
            </a:r>
            <a:r>
              <a:rPr lang="en-GB" sz="3600" dirty="0">
                <a:latin typeface="Aptos" panose="020B0004020202020204" pitchFamily="34" charset="0"/>
                <a:ea typeface="Cambria"/>
              </a:rPr>
              <a:t> </a:t>
            </a:r>
            <a:r>
              <a:rPr lang="en-GB" sz="3600" dirty="0" err="1">
                <a:latin typeface="Aptos" panose="020B0004020202020204" pitchFamily="34" charset="0"/>
                <a:ea typeface="Cambria"/>
              </a:rPr>
              <a:t>opatrení</a:t>
            </a:r>
            <a:r>
              <a:rPr lang="en-GB" sz="3600" dirty="0">
                <a:latin typeface="Aptos" panose="020B0004020202020204" pitchFamily="34" charset="0"/>
                <a:ea typeface="Cambria"/>
              </a:rPr>
              <a:t>, </a:t>
            </a:r>
            <a:r>
              <a:rPr lang="en-GB" sz="3600" dirty="0" err="1">
                <a:latin typeface="Aptos" panose="020B0004020202020204" pitchFamily="34" charset="0"/>
                <a:ea typeface="Cambria"/>
              </a:rPr>
              <a:t>ktoré</a:t>
            </a:r>
            <a:r>
              <a:rPr lang="en-GB" sz="3600" dirty="0">
                <a:latin typeface="Aptos" panose="020B0004020202020204" pitchFamily="34" charset="0"/>
                <a:ea typeface="Cambria"/>
              </a:rPr>
              <a:t> by </a:t>
            </a:r>
            <a:r>
              <a:rPr lang="en-GB" sz="3600" dirty="0" err="1">
                <a:latin typeface="Aptos" panose="020B0004020202020204" pitchFamily="34" charset="0"/>
                <a:ea typeface="Cambria"/>
              </a:rPr>
              <a:t>sme</a:t>
            </a:r>
            <a:r>
              <a:rPr lang="en-GB" sz="3600" dirty="0">
                <a:latin typeface="Aptos" panose="020B0004020202020204" pitchFamily="34" charset="0"/>
                <a:ea typeface="Cambria"/>
              </a:rPr>
              <a:t> </a:t>
            </a:r>
            <a:r>
              <a:rPr lang="en-GB" sz="3600" dirty="0" err="1">
                <a:latin typeface="Aptos" panose="020B0004020202020204" pitchFamily="34" charset="0"/>
                <a:ea typeface="Cambria"/>
              </a:rPr>
              <a:t>mali</a:t>
            </a:r>
            <a:r>
              <a:rPr lang="en-GB" sz="3600" dirty="0">
                <a:latin typeface="Aptos" panose="020B0004020202020204" pitchFamily="34" charset="0"/>
                <a:ea typeface="Cambria"/>
              </a:rPr>
              <a:t> </a:t>
            </a:r>
            <a:r>
              <a:rPr lang="en-GB" sz="3600" dirty="0" err="1">
                <a:latin typeface="Aptos" panose="020B0004020202020204" pitchFamily="34" charset="0"/>
                <a:ea typeface="Cambria"/>
              </a:rPr>
              <a:t>prijať</a:t>
            </a:r>
            <a:r>
              <a:rPr lang="en-GB" sz="3600" dirty="0">
                <a:latin typeface="Aptos" panose="020B0004020202020204" pitchFamily="34" charset="0"/>
                <a:ea typeface="Cambria"/>
              </a:rPr>
              <a:t> </a:t>
            </a:r>
            <a:r>
              <a:rPr lang="en-GB" sz="3600" dirty="0" err="1">
                <a:latin typeface="Aptos" panose="020B0004020202020204" pitchFamily="34" charset="0"/>
                <a:ea typeface="Cambria"/>
              </a:rPr>
              <a:t>na</a:t>
            </a:r>
            <a:r>
              <a:rPr lang="en-GB" sz="3600" dirty="0">
                <a:latin typeface="Aptos" panose="020B0004020202020204" pitchFamily="34" charset="0"/>
                <a:ea typeface="Cambria"/>
              </a:rPr>
              <a:t> </a:t>
            </a:r>
            <a:r>
              <a:rPr lang="en-GB" sz="3600" dirty="0" err="1">
                <a:latin typeface="Aptos" panose="020B0004020202020204" pitchFamily="34" charset="0"/>
                <a:ea typeface="Cambria"/>
              </a:rPr>
              <a:t>zvýšenie</a:t>
            </a:r>
            <a:r>
              <a:rPr lang="en-GB" sz="3600" dirty="0">
                <a:latin typeface="Aptos" panose="020B0004020202020204" pitchFamily="34" charset="0"/>
                <a:ea typeface="Cambria"/>
              </a:rPr>
              <a:t> </a:t>
            </a:r>
            <a:r>
              <a:rPr lang="en-GB" sz="3600" dirty="0" err="1">
                <a:latin typeface="Aptos" panose="020B0004020202020204" pitchFamily="34" charset="0"/>
                <a:ea typeface="Cambria"/>
              </a:rPr>
              <a:t>našej</a:t>
            </a:r>
            <a:r>
              <a:rPr lang="en-GB" sz="3600" dirty="0">
                <a:latin typeface="Aptos" panose="020B0004020202020204" pitchFamily="34" charset="0"/>
                <a:ea typeface="Cambria"/>
              </a:rPr>
              <a:t> </a:t>
            </a:r>
            <a:r>
              <a:rPr lang="en-GB" sz="3600" dirty="0" err="1">
                <a:latin typeface="Aptos" panose="020B0004020202020204" pitchFamily="34" charset="0"/>
                <a:ea typeface="Cambria"/>
              </a:rPr>
              <a:t>digitálnej</a:t>
            </a:r>
            <a:r>
              <a:rPr lang="en-GB" sz="3600" dirty="0">
                <a:latin typeface="Aptos" panose="020B0004020202020204" pitchFamily="34" charset="0"/>
                <a:ea typeface="Cambria"/>
              </a:rPr>
              <a:t> </a:t>
            </a:r>
            <a:r>
              <a:rPr lang="en-GB" sz="3600" dirty="0" err="1">
                <a:latin typeface="Aptos" panose="020B0004020202020204" pitchFamily="34" charset="0"/>
                <a:ea typeface="Cambria"/>
              </a:rPr>
              <a:t>odolnosti</a:t>
            </a:r>
            <a:r>
              <a:rPr lang="en-GB" sz="3600" dirty="0">
                <a:latin typeface="Aptos" panose="020B0004020202020204" pitchFamily="34" charset="0"/>
                <a:ea typeface="Cambria"/>
              </a:rPr>
              <a:t>:</a:t>
            </a:r>
            <a:endParaRPr lang="en-US"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524000" y="1438210"/>
            <a:ext cx="9829800" cy="5054665"/>
          </a:xfrm>
        </p:spPr>
        <p:txBody>
          <a:bodyPr vert="horz" lIns="91440" tIns="45720" rIns="91440" bIns="45720" rtlCol="0">
            <a:normAutofit fontScale="92500" lnSpcReduction="10000"/>
          </a:bodyPr>
          <a:lstStyle/>
          <a:p>
            <a:pPr marL="457200" indent="-457200" algn="just">
              <a:buFont typeface="+mj-lt"/>
              <a:buAutoNum type="arabicParenR"/>
            </a:pPr>
            <a:r>
              <a:rPr lang="en-GB" sz="2200" b="1" dirty="0" err="1">
                <a:latin typeface="Aptos" panose="020B0004020202020204" pitchFamily="34" charset="0"/>
                <a:ea typeface="Cambria"/>
              </a:rPr>
              <a:t>Zamknite</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zabezpečte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digitálne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zariadenia</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Vytvorte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si</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silné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heslá</a:t>
            </a:r>
            <a:r>
              <a:rPr lang="en-GB" sz="2200" b="1" dirty="0">
                <a:latin typeface="Aptos" panose="020B0004020202020204" pitchFamily="34" charset="0"/>
                <a:ea typeface="Cambria"/>
              </a:rPr>
              <a:t> pre </a:t>
            </a:r>
            <a:r>
              <a:rPr lang="en-GB" sz="2200" b="1" dirty="0" err="1">
                <a:latin typeface="Aptos" panose="020B0004020202020204" pitchFamily="34" charset="0"/>
                <a:ea typeface="Cambria"/>
              </a:rPr>
              <a:t>prístup</a:t>
            </a:r>
            <a:r>
              <a:rPr lang="en-GB" sz="2200" b="1" dirty="0">
                <a:latin typeface="Aptos" panose="020B0004020202020204" pitchFamily="34" charset="0"/>
                <a:ea typeface="Cambria"/>
              </a:rPr>
              <a:t> k </a:t>
            </a:r>
            <a:r>
              <a:rPr lang="en-GB" sz="2200" b="1" dirty="0" err="1">
                <a:latin typeface="Aptos" panose="020B0004020202020204" pitchFamily="34" charset="0"/>
                <a:ea typeface="Cambria"/>
              </a:rPr>
              <a:t>akémukoľvek</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zariadeniu</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účtu</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Nastavte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si</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dvojfaktorové</a:t>
            </a:r>
            <a:r>
              <a:rPr lang="en-GB" sz="2200" b="1" dirty="0">
                <a:latin typeface="Aptos" panose="020B0004020202020204" pitchFamily="34" charset="0"/>
                <a:ea typeface="Cambria"/>
              </a:rPr>
              <a:t>/</a:t>
            </a:r>
            <a:r>
              <a:rPr lang="en-GB" sz="2200" b="1" dirty="0" err="1">
                <a:latin typeface="Aptos" panose="020B0004020202020204" pitchFamily="34" charset="0"/>
                <a:ea typeface="Cambria"/>
              </a:rPr>
              <a:t>multifaktorové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overenie</a:t>
            </a:r>
            <a:r>
              <a:rPr lang="en-GB" sz="2200" b="1" dirty="0">
                <a:latin typeface="Aptos" panose="020B0004020202020204" pitchFamily="34" charset="0"/>
                <a:ea typeface="Cambria"/>
              </a:rPr>
              <a:t> pre </a:t>
            </a:r>
            <a:r>
              <a:rPr lang="en-GB" sz="2200" b="1" dirty="0" err="1">
                <a:latin typeface="Aptos" panose="020B0004020202020204" pitchFamily="34" charset="0"/>
                <a:ea typeface="Cambria"/>
              </a:rPr>
              <a:t>prístup</a:t>
            </a:r>
            <a:r>
              <a:rPr lang="en-GB" sz="2200" b="1" dirty="0">
                <a:latin typeface="Aptos" panose="020B0004020202020204" pitchFamily="34" charset="0"/>
                <a:ea typeface="Cambria"/>
              </a:rPr>
              <a:t> k </a:t>
            </a:r>
            <a:r>
              <a:rPr lang="en-GB" sz="2200" b="1" dirty="0" err="1">
                <a:latin typeface="Aptos" panose="020B0004020202020204" pitchFamily="34" charset="0"/>
                <a:ea typeface="Cambria"/>
              </a:rPr>
              <a:t>akémukoľvek</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zariadeniu</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účtu</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Skontrolujte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alebo</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odfiltrujte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neznámych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odosielateľov</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neodpovedajte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na</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správy</a:t>
            </a:r>
            <a:r>
              <a:rPr lang="en-GB" sz="2200" b="1" dirty="0">
                <a:latin typeface="Aptos" panose="020B0004020202020204" pitchFamily="34" charset="0"/>
                <a:ea typeface="Cambria"/>
              </a:rPr>
              <a:t> od </a:t>
            </a:r>
            <a:r>
              <a:rPr lang="en-GB" sz="2200" b="1" dirty="0" err="1">
                <a:latin typeface="Aptos" panose="020B0004020202020204" pitchFamily="34" charset="0"/>
                <a:ea typeface="Cambria"/>
              </a:rPr>
              <a:t>neznámych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odosielateľov</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Vykonajte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všetky</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aktualizácie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softvéru</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Stiahnite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si</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softvér</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aplikácie</a:t>
            </a:r>
            <a:r>
              <a:rPr lang="en-GB" sz="2200" b="1" dirty="0">
                <a:latin typeface="Aptos" panose="020B0004020202020204" pitchFamily="34" charset="0"/>
                <a:ea typeface="Cambria"/>
              </a:rPr>
              <a:t> z </a:t>
            </a:r>
            <a:r>
              <a:rPr lang="en-GB" sz="2200" b="1" dirty="0" err="1">
                <a:latin typeface="Aptos" panose="020B0004020202020204" pitchFamily="34" charset="0"/>
                <a:ea typeface="Cambria"/>
              </a:rPr>
              <a:t>oficiálnych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obchodov</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Skontrolujte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nastavenia</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ochrany</a:t>
            </a:r>
            <a:r>
              <a:rPr lang="en-GB" sz="2200" b="1" dirty="0">
                <a:latin typeface="Aptos" panose="020B0004020202020204" pitchFamily="34" charset="0"/>
                <a:ea typeface="Cambria"/>
              </a:rPr>
              <a:t> a </a:t>
            </a:r>
            <a:r>
              <a:rPr lang="en-GB" sz="2200" b="1" dirty="0" err="1">
                <a:latin typeface="Aptos" panose="020B0004020202020204" pitchFamily="34" charset="0"/>
                <a:ea typeface="Cambria"/>
              </a:rPr>
              <a:t>súkromia</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prehliadača</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Navštívte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legitímne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webové</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stránky</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skontrolujte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bezpečnosť</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webových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stránok</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Používajte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dôveryhodných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predajcov</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nakupujte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na</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obľúbených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alebo</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známych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webových</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stránkach</a:t>
            </a:r>
            <a:r>
              <a:rPr lang="en-GB" sz="2200" b="1" dirty="0">
                <a:latin typeface="Aptos" panose="020B0004020202020204" pitchFamily="34" charset="0"/>
                <a:ea typeface="Cambria"/>
              </a:rPr>
              <a:t>.</a:t>
            </a:r>
          </a:p>
          <a:p>
            <a:pPr marL="457200" indent="-457200" algn="just">
              <a:buFont typeface="+mj-lt"/>
              <a:buAutoNum type="arabicParenR"/>
            </a:pPr>
            <a:r>
              <a:rPr lang="en-GB" sz="2200" b="1" dirty="0" err="1">
                <a:latin typeface="Aptos" panose="020B0004020202020204" pitchFamily="34" charset="0"/>
                <a:ea typeface="Cambria"/>
              </a:rPr>
              <a:t>Využívajte</a:t>
            </a:r>
            <a:r>
              <a:rPr lang="en-GB" sz="2200" b="1" dirty="0">
                <a:latin typeface="Aptos" panose="020B0004020202020204" pitchFamily="34" charset="0"/>
                <a:ea typeface="Cambria"/>
              </a:rPr>
              <a:t> internet banking s </a:t>
            </a:r>
            <a:r>
              <a:rPr lang="en-GB" sz="2200" b="1" dirty="0" err="1">
                <a:latin typeface="Aptos" panose="020B0004020202020204" pitchFamily="34" charset="0"/>
                <a:ea typeface="Cambria"/>
              </a:rPr>
              <a:t>bezpečným</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internetovým</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pripojením</a:t>
            </a:r>
            <a:r>
              <a:rPr lang="en-GB" sz="2200" b="1" dirty="0">
                <a:latin typeface="Aptos" panose="020B0004020202020204" pitchFamily="34" charset="0"/>
                <a:ea typeface="Cambria"/>
              </a:rPr>
              <a:t> – </a:t>
            </a:r>
            <a:r>
              <a:rPr lang="en-GB" sz="2200" b="1" dirty="0" err="1">
                <a:latin typeface="Aptos" panose="020B0004020202020204" pitchFamily="34" charset="0"/>
                <a:ea typeface="Cambria"/>
              </a:rPr>
              <a:t>vyhnite</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sa</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používaniu</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verejnej</a:t>
            </a:r>
            <a:r>
              <a:rPr lang="en-GB" sz="2200" b="1" dirty="0">
                <a:latin typeface="Aptos" panose="020B0004020202020204" pitchFamily="34" charset="0"/>
                <a:ea typeface="Cambria"/>
              </a:rPr>
              <a:t> </a:t>
            </a:r>
            <a:r>
              <a:rPr lang="en-GB" sz="2200" b="1" dirty="0" err="1">
                <a:latin typeface="Aptos" panose="020B0004020202020204" pitchFamily="34" charset="0"/>
                <a:ea typeface="Cambria"/>
              </a:rPr>
              <a:t>wifi</a:t>
            </a:r>
            <a:r>
              <a:rPr lang="en-GB" sz="2200" b="1" dirty="0">
                <a:latin typeface="Aptos" panose="020B0004020202020204" pitchFamily="34" charset="0"/>
                <a:ea typeface="Cambria"/>
              </a:rPr>
              <a:t>.</a:t>
            </a:r>
          </a:p>
        </p:txBody>
      </p:sp>
    </p:spTree>
    <p:extLst>
      <p:ext uri="{BB962C8B-B14F-4D97-AF65-F5344CB8AC3E}">
        <p14:creationId xmlns:p14="http://schemas.microsoft.com/office/powerpoint/2010/main" val="23485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764658" y="0"/>
            <a:ext cx="10662684" cy="889516"/>
          </a:xfrm>
        </p:spPr>
        <p:txBody>
          <a:bodyPr>
            <a:noAutofit/>
          </a:bodyPr>
          <a:lstStyle/>
          <a:p>
            <a:r>
              <a:rPr lang="en-US" sz="3600" dirty="0" err="1">
                <a:latin typeface="Aptos" panose="020B0004020202020204" pitchFamily="34" charset="0"/>
              </a:rPr>
              <a:t>Odporúčané</a:t>
            </a:r>
            <a:r>
              <a:rPr lang="en-US" sz="3600" dirty="0">
                <a:latin typeface="Aptos" panose="020B0004020202020204" pitchFamily="34" charset="0"/>
              </a:rPr>
              <a:t> </a:t>
            </a:r>
            <a:r>
              <a:rPr lang="en-US" sz="3600" dirty="0" err="1">
                <a:latin typeface="Aptos" panose="020B0004020202020204" pitchFamily="34" charset="0"/>
              </a:rPr>
              <a:t>tipy</a:t>
            </a:r>
            <a:r>
              <a:rPr lang="en-US" sz="3600" dirty="0">
                <a:latin typeface="Aptos" panose="020B0004020202020204" pitchFamily="34" charset="0"/>
              </a:rPr>
              <a:t> a </a:t>
            </a:r>
            <a:r>
              <a:rPr lang="en-US" sz="3600" dirty="0" err="1">
                <a:latin typeface="Aptos" panose="020B0004020202020204" pitchFamily="34" charset="0"/>
              </a:rPr>
              <a:t>čítanie</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3533964645"/>
              </p:ext>
            </p:extLst>
          </p:nvPr>
        </p:nvGraphicFramePr>
        <p:xfrm>
          <a:off x="764658" y="889516"/>
          <a:ext cx="10662684" cy="5603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88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4865499"/>
          </a:xfrm>
          <a:prstGeom prst="rect">
            <a:avLst/>
          </a:prstGeom>
        </p:spPr>
        <p:txBody>
          <a:bodyPr lIns="0" tIns="0" rIns="0" bIns="0" rtlCol="0" anchor="t">
            <a:spAutoFit/>
          </a:bodyPr>
          <a:lstStyle/>
          <a:p>
            <a:pPr algn="just" defTabSz="609630">
              <a:lnSpc>
                <a:spcPts val="1803"/>
              </a:lnSpc>
              <a:spcBef>
                <a:spcPct val="0"/>
              </a:spcBef>
              <a:defRPr/>
            </a:pPr>
            <a:r>
              <a:rPr lang="sk-SK" sz="2667" b="1" dirty="0">
                <a:solidFill>
                  <a:srgbClr val="92BAB5"/>
                </a:solidFill>
                <a:latin typeface="Aptos"/>
                <a:ea typeface="Inter"/>
                <a:cs typeface="Inter"/>
                <a:sym typeface="Inter"/>
              </a:rPr>
              <a:t>Bezplatná licencia</a:t>
            </a:r>
          </a:p>
          <a:p>
            <a:pPr algn="just" defTabSz="609630">
              <a:lnSpc>
                <a:spcPts val="1803"/>
              </a:lnSpc>
              <a:spcBef>
                <a:spcPct val="0"/>
              </a:spcBef>
              <a:defRPr/>
            </a:pPr>
            <a:r>
              <a:rPr lang="en-US" sz="2133" dirty="0">
                <a:solidFill>
                  <a:prstClr val="black"/>
                </a:solidFill>
                <a:latin typeface="Aptos" panose="020B0004020202020204" pitchFamily="34" charset="0"/>
                <a:ea typeface="Inter"/>
                <a:cs typeface="Inter"/>
                <a:sym typeface="Inter"/>
              </a:rPr>
              <a:t> </a:t>
            </a: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Produkt vyvinutý v rámci projektu „Budovanie digitálnej odolnosti sprístupňovaním digitálnej pohody a bezpečnosti všetkým 2022-2-SK01-KA220-ADU-000096888“ bol vyvinutý s podporou Európskej komisie a odráža výlučne názor autora. Európska komisia nezodpovedá za obsah dokumentov.</a:t>
            </a: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Publikácia získava licenciu </a:t>
            </a:r>
            <a:r>
              <a:rPr lang="en-US" sz="2133" dirty="0">
                <a:solidFill>
                  <a:prstClr val="black"/>
                </a:solidFill>
                <a:latin typeface="Aptos" panose="020B0004020202020204" pitchFamily="34" charset="0"/>
                <a:ea typeface="Inter"/>
                <a:cs typeface="Inter"/>
                <a:sym typeface="Inter"/>
              </a:rPr>
              <a:t>Creative Commons CC BY-NC SA.</a:t>
            </a:r>
          </a:p>
          <a:p>
            <a:pPr algn="just" defTabSz="609630">
              <a:lnSpc>
                <a:spcPts val="1803"/>
              </a:lnSpc>
              <a:spcBef>
                <a:spcPct val="0"/>
              </a:spcBef>
              <a:defRPr/>
            </a:pPr>
            <a:r>
              <a:rPr lang="en-US" sz="2133" dirty="0">
                <a:solidFill>
                  <a:prstClr val="black"/>
                </a:solidFill>
                <a:latin typeface="Aptos" panose="020B0004020202020204" pitchFamily="34" charset="0"/>
                <a:ea typeface="Inter"/>
                <a:cs typeface="Inter"/>
                <a:sym typeface="Inter"/>
              </a:rPr>
              <a:t> </a:t>
            </a:r>
          </a:p>
          <a:p>
            <a:pPr algn="just" defTabSz="609630">
              <a:lnSpc>
                <a:spcPts val="1803"/>
              </a:lnSpc>
              <a:spcBef>
                <a:spcPct val="0"/>
              </a:spcBef>
              <a:defRPr/>
            </a:pP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endParaRPr lang="en-US" sz="2133" dirty="0">
              <a:solidFill>
                <a:prstClr val="black"/>
              </a:solidFill>
              <a:latin typeface="Aptos" panose="020B0004020202020204" pitchFamily="34" charset="0"/>
              <a:ea typeface="Inter"/>
              <a:cs typeface="Inter"/>
              <a:sym typeface="Inter"/>
            </a:endParaRP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Táto licencia vám umožňuje distribuovať, </a:t>
            </a:r>
            <a:r>
              <a:rPr lang="sk-SK" sz="2133" dirty="0" err="1">
                <a:solidFill>
                  <a:prstClr val="black"/>
                </a:solidFill>
                <a:latin typeface="Aptos" panose="020B0004020202020204" pitchFamily="34" charset="0"/>
                <a:ea typeface="Inter"/>
                <a:cs typeface="Inter"/>
                <a:sym typeface="Inter"/>
              </a:rPr>
              <a:t>remixovať</a:t>
            </a:r>
            <a:r>
              <a:rPr lang="sk-SK" sz="2133" dirty="0">
                <a:solidFill>
                  <a:prstClr val="black"/>
                </a:solidFill>
                <a:latin typeface="Aptos" panose="020B0004020202020204" pitchFamily="34" charset="0"/>
                <a:ea typeface="Inter"/>
                <a:cs typeface="Inter"/>
                <a:sym typeface="Inter"/>
              </a:rPr>
              <a:t>, vylepšovať a stavať na diele, ale len nekomerčne. Pri použití diela ako aj úryvkov z neho musí:</a:t>
            </a:r>
            <a:endParaRPr lang="en-US" sz="2133" dirty="0">
              <a:solidFill>
                <a:prstClr val="black"/>
              </a:solidFill>
              <a:latin typeface="Aptos" panose="020B0004020202020204" pitchFamily="34" charset="0"/>
              <a:ea typeface="Inter"/>
              <a:cs typeface="Inter"/>
              <a:sym typeface="Inter"/>
            </a:endParaRP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Musí byť uvedený zdroj a odkaz na licenciu a musia byť uvedené možné zmeny. Autorské práva zostávajú autorom dokumentov.</a:t>
            </a: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Dielo nie je možné použiť na komerčné účely.</a:t>
            </a:r>
          </a:p>
          <a:p>
            <a:pPr marL="647732" lvl="1" indent="-342917" algn="just" defTabSz="609630">
              <a:lnSpc>
                <a:spcPts val="1803"/>
              </a:lnSpc>
              <a:spcBef>
                <a:spcPct val="0"/>
              </a:spcBef>
              <a:buFont typeface="+mj-lt"/>
              <a:buAutoNum type="arabicPeriod"/>
              <a:defRPr/>
            </a:pPr>
            <a:r>
              <a:rPr lang="sk-SK" sz="2133" dirty="0">
                <a:solidFill>
                  <a:prstClr val="black"/>
                </a:solidFill>
                <a:latin typeface="Aptos" panose="020B0004020202020204" pitchFamily="34" charset="0"/>
                <a:ea typeface="Inter"/>
                <a:cs typeface="Inter"/>
                <a:sym typeface="Inter"/>
              </a:rPr>
              <a:t>Ak dielo prekomponujete, prevediete alebo na ňom staviate, vaše príspevky musia byť publikované pod rovnakou licenciou ako originál</a:t>
            </a:r>
            <a:r>
              <a:rPr lang="en-US" sz="2133" dirty="0">
                <a:solidFill>
                  <a:prstClr val="black"/>
                </a:solidFill>
                <a:latin typeface="Aptos" panose="020B0004020202020204" pitchFamily="34" charset="0"/>
                <a:ea typeface="Inter"/>
                <a:cs typeface="Inter"/>
                <a:sym typeface="Inter"/>
              </a:rPr>
              <a:t>.</a:t>
            </a:r>
          </a:p>
          <a:p>
            <a:pPr algn="just" defTabSz="609630">
              <a:lnSpc>
                <a:spcPts val="1803"/>
              </a:lnSpc>
              <a:spcBef>
                <a:spcPct val="0"/>
              </a:spcBef>
              <a:defRPr/>
            </a:pPr>
            <a:r>
              <a:rPr lang="sk-SK" sz="2133" b="1" dirty="0">
                <a:solidFill>
                  <a:srgbClr val="FFAA5A"/>
                </a:solidFill>
                <a:latin typeface="Aptos" panose="020B0004020202020204" pitchFamily="34" charset="0"/>
                <a:ea typeface="Inter"/>
                <a:cs typeface="Inter"/>
                <a:sym typeface="Inter"/>
              </a:rPr>
              <a:t>Vylúčenie zodpovednosti</a:t>
            </a:r>
            <a:r>
              <a:rPr lang="en-US" sz="2133" b="1" dirty="0">
                <a:solidFill>
                  <a:srgbClr val="FFAA5A"/>
                </a:solidFill>
                <a:latin typeface="Aptos" panose="020B0004020202020204" pitchFamily="34" charset="0"/>
                <a:ea typeface="Inter"/>
                <a:cs typeface="Inter"/>
                <a:sym typeface="Inter"/>
              </a:rPr>
              <a:t>:</a:t>
            </a:r>
          </a:p>
          <a:p>
            <a:pPr algn="just" defTabSz="609630">
              <a:lnSpc>
                <a:spcPts val="1803"/>
              </a:lnSpc>
              <a:spcBef>
                <a:spcPct val="0"/>
              </a:spcBef>
              <a:defRPr/>
            </a:pPr>
            <a:r>
              <a:rPr lang="sk-SK" sz="2133" dirty="0">
                <a:solidFill>
                  <a:prstClr val="black"/>
                </a:solidFill>
                <a:latin typeface="Aptos" panose="020B0004020202020204" pitchFamily="34" charset="0"/>
                <a:ea typeface="Inter"/>
                <a:cs typeface="Inter"/>
                <a:sym typeface="Inter"/>
              </a:rPr>
              <a:t>Financované Európskou úniou. Vyjadrené pohľady a názory sú však len názormi autora (autorov) a nemusia nevyhnutne odrážať pohľady a názory Európskej únie alebo Európskej výkonnej agentúry pre vzdelávanie a kultúru (EACEA). Európska únia ani EACEA za tieto </a:t>
            </a:r>
            <a:r>
              <a:rPr lang="sk-SK" sz="2133">
                <a:solidFill>
                  <a:prstClr val="black"/>
                </a:solidFill>
                <a:latin typeface="Aptos" panose="020B0004020202020204" pitchFamily="34" charset="0"/>
                <a:ea typeface="Inter"/>
                <a:cs typeface="Inter"/>
                <a:sym typeface="Inter"/>
              </a:rPr>
              <a:t>nezodpovedajú.</a:t>
            </a:r>
            <a:endParaRPr lang="en-US" sz="2133" dirty="0">
              <a:solidFill>
                <a:prstClr val="black"/>
              </a:solidFill>
              <a:latin typeface="Aptos" panose="020B0004020202020204" pitchFamily="34" charset="0"/>
              <a:ea typeface="Inter"/>
              <a:cs typeface="Inter"/>
              <a:sym typeface="Inter"/>
            </a:endParaRP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defTabSz="609630">
              <a:defRPr/>
            </a:pPr>
            <a:endParaRPr lang="en-GB" sz="1200">
              <a:solidFill>
                <a:prstClr val="black"/>
              </a:solidFill>
              <a:latin typeface="Calibri"/>
            </a:endParaRPr>
          </a:p>
        </p:txBody>
      </p:sp>
    </p:spTree>
    <p:extLst>
      <p:ext uri="{BB962C8B-B14F-4D97-AF65-F5344CB8AC3E}">
        <p14:creationId xmlns:p14="http://schemas.microsoft.com/office/powerpoint/2010/main" val="319740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686168" cy="1325563"/>
          </a:xfrm>
        </p:spPr>
        <p:txBody>
          <a:bodyPr vert="horz" lIns="91440" tIns="45720" rIns="91440" bIns="45720" rtlCol="0" anchor="ctr">
            <a:normAutofit/>
          </a:bodyPr>
          <a:lstStyle/>
          <a:p>
            <a:pPr algn="l"/>
            <a:r>
              <a:rPr lang="en-US" sz="4400" kern="1200" dirty="0" err="1">
                <a:latin typeface="Aptos" panose="020B0004020202020204" pitchFamily="34" charset="0"/>
                <a:ea typeface="+mj-ea"/>
              </a:rPr>
              <a:t>Digitálna</a:t>
            </a:r>
            <a:r>
              <a:rPr lang="en-US" sz="4400" kern="1200" dirty="0">
                <a:latin typeface="Aptos" panose="020B0004020202020204" pitchFamily="34" charset="0"/>
                <a:ea typeface="+mj-ea"/>
              </a:rPr>
              <a:t> </a:t>
            </a:r>
            <a:r>
              <a:rPr lang="en-US" sz="4400" kern="1200" dirty="0" err="1">
                <a:latin typeface="Aptos" panose="020B0004020202020204" pitchFamily="34" charset="0"/>
                <a:ea typeface="+mj-ea"/>
              </a:rPr>
              <a:t>bezpečnosť</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a:bodyPr>
          <a:lstStyle/>
          <a:p>
            <a:pPr algn="just"/>
            <a:r>
              <a:rPr lang="en-US" dirty="0" err="1">
                <a:latin typeface="Aptos" panose="020B0004020202020204" pitchFamily="34" charset="0"/>
                <a:ea typeface="+mn-ea"/>
              </a:rPr>
              <a:t>Bezpečnosť</a:t>
            </a:r>
            <a:r>
              <a:rPr lang="en-US" dirty="0">
                <a:latin typeface="Aptos" panose="020B0004020202020204" pitchFamily="34" charset="0"/>
                <a:ea typeface="+mn-ea"/>
              </a:rPr>
              <a:t> v online </a:t>
            </a:r>
            <a:r>
              <a:rPr lang="en-US" dirty="0" err="1">
                <a:latin typeface="Aptos" panose="020B0004020202020204" pitchFamily="34" charset="0"/>
                <a:ea typeface="+mn-ea"/>
              </a:rPr>
              <a:t>prostredí</a:t>
            </a:r>
            <a:r>
              <a:rPr lang="en-US" dirty="0">
                <a:latin typeface="Aptos" panose="020B0004020202020204" pitchFamily="34" charset="0"/>
                <a:ea typeface="+mn-ea"/>
              </a:rPr>
              <a:t> je </a:t>
            </a:r>
            <a:r>
              <a:rPr lang="en-US" dirty="0" err="1">
                <a:latin typeface="Aptos" panose="020B0004020202020204" pitchFamily="34" charset="0"/>
                <a:ea typeface="+mn-ea"/>
              </a:rPr>
              <a:t>jedným</a:t>
            </a:r>
            <a:r>
              <a:rPr lang="en-US" dirty="0">
                <a:latin typeface="Aptos" panose="020B0004020202020204" pitchFamily="34" charset="0"/>
                <a:ea typeface="+mn-ea"/>
              </a:rPr>
              <a:t> z </a:t>
            </a:r>
            <a:r>
              <a:rPr lang="en-US" dirty="0" err="1">
                <a:latin typeface="Aptos" panose="020B0004020202020204" pitchFamily="34" charset="0"/>
                <a:ea typeface="+mn-ea"/>
              </a:rPr>
              <a:t>najväčších</a:t>
            </a:r>
            <a:r>
              <a:rPr lang="en-US" dirty="0">
                <a:latin typeface="Aptos" panose="020B0004020202020204" pitchFamily="34" charset="0"/>
                <a:ea typeface="+mn-ea"/>
              </a:rPr>
              <a:t> </a:t>
            </a:r>
            <a:r>
              <a:rPr lang="en-US" dirty="0" err="1">
                <a:latin typeface="Aptos" panose="020B0004020202020204" pitchFamily="34" charset="0"/>
                <a:ea typeface="+mn-ea"/>
              </a:rPr>
              <a:t>problémov</a:t>
            </a:r>
            <a:r>
              <a:rPr lang="en-US" dirty="0">
                <a:latin typeface="Aptos" panose="020B0004020202020204" pitchFamily="34" charset="0"/>
                <a:ea typeface="+mn-ea"/>
              </a:rPr>
              <a:t>, </a:t>
            </a:r>
            <a:r>
              <a:rPr lang="en-US" dirty="0" err="1">
                <a:latin typeface="Aptos" panose="020B0004020202020204" pitchFamily="34" charset="0"/>
                <a:ea typeface="+mn-ea"/>
              </a:rPr>
              <a:t>ktorým</a:t>
            </a:r>
            <a:r>
              <a:rPr lang="en-US" dirty="0">
                <a:latin typeface="Aptos" panose="020B0004020202020204" pitchFamily="34" charset="0"/>
                <a:ea typeface="+mn-ea"/>
              </a:rPr>
              <a:t> </a:t>
            </a:r>
            <a:r>
              <a:rPr lang="en-US" dirty="0" err="1">
                <a:latin typeface="Aptos" panose="020B0004020202020204" pitchFamily="34" charset="0"/>
                <a:ea typeface="+mn-ea"/>
              </a:rPr>
              <a:t>čelia</a:t>
            </a:r>
            <a:r>
              <a:rPr lang="en-US" dirty="0">
                <a:latin typeface="Aptos" panose="020B0004020202020204" pitchFamily="34" charset="0"/>
                <a:ea typeface="+mn-ea"/>
              </a:rPr>
              <a:t> </a:t>
            </a:r>
            <a:r>
              <a:rPr lang="en-US" dirty="0" err="1">
                <a:latin typeface="Aptos" panose="020B0004020202020204" pitchFamily="34" charset="0"/>
                <a:ea typeface="+mn-ea"/>
              </a:rPr>
              <a:t>jednotlivci</a:t>
            </a:r>
            <a:r>
              <a:rPr lang="en-US" dirty="0">
                <a:latin typeface="Aptos" panose="020B0004020202020204" pitchFamily="34" charset="0"/>
                <a:ea typeface="+mn-ea"/>
              </a:rPr>
              <a:t> v </a:t>
            </a:r>
            <a:r>
              <a:rPr lang="en-US" dirty="0" err="1">
                <a:latin typeface="Aptos" panose="020B0004020202020204" pitchFamily="34" charset="0"/>
                <a:ea typeface="+mn-ea"/>
              </a:rPr>
              <a:t>dnešnom</a:t>
            </a:r>
            <a:r>
              <a:rPr lang="en-US" dirty="0">
                <a:latin typeface="Aptos" panose="020B0004020202020204" pitchFamily="34" charset="0"/>
                <a:ea typeface="+mn-ea"/>
              </a:rPr>
              <a:t> </a:t>
            </a:r>
            <a:r>
              <a:rPr lang="en-US" dirty="0" err="1">
                <a:latin typeface="Aptos" panose="020B0004020202020204" pitchFamily="34" charset="0"/>
                <a:ea typeface="+mn-ea"/>
              </a:rPr>
              <a:t>modernom</a:t>
            </a:r>
            <a:r>
              <a:rPr lang="en-US" dirty="0">
                <a:latin typeface="Aptos" panose="020B0004020202020204" pitchFamily="34" charset="0"/>
                <a:ea typeface="+mn-ea"/>
              </a:rPr>
              <a:t> </a:t>
            </a:r>
            <a:r>
              <a:rPr lang="en-US" dirty="0" err="1">
                <a:latin typeface="Aptos" panose="020B0004020202020204" pitchFamily="34" charset="0"/>
                <a:ea typeface="+mn-ea"/>
              </a:rPr>
              <a:t>svete</a:t>
            </a:r>
            <a:r>
              <a:rPr lang="en-US" dirty="0">
                <a:latin typeface="Aptos" panose="020B0004020202020204" pitchFamily="34" charset="0"/>
                <a:ea typeface="+mn-ea"/>
              </a:rPr>
              <a:t>.</a:t>
            </a:r>
          </a:p>
          <a:p>
            <a:pPr algn="just"/>
            <a:r>
              <a:rPr lang="en-US" dirty="0" err="1">
                <a:latin typeface="Aptos" panose="020B0004020202020204" pitchFamily="34" charset="0"/>
                <a:ea typeface="+mn-ea"/>
              </a:rPr>
              <a:t>Ochrana</a:t>
            </a:r>
            <a:r>
              <a:rPr lang="en-US" dirty="0">
                <a:latin typeface="Aptos" panose="020B0004020202020204" pitchFamily="34" charset="0"/>
                <a:ea typeface="+mn-ea"/>
              </a:rPr>
              <a:t> </a:t>
            </a:r>
            <a:r>
              <a:rPr lang="en-US" dirty="0" err="1">
                <a:latin typeface="Aptos" panose="020B0004020202020204" pitchFamily="34" charset="0"/>
                <a:ea typeface="+mn-ea"/>
              </a:rPr>
              <a:t>vašej</a:t>
            </a:r>
            <a:r>
              <a:rPr lang="en-US" dirty="0">
                <a:latin typeface="Aptos" panose="020B0004020202020204" pitchFamily="34" charset="0"/>
                <a:ea typeface="+mn-ea"/>
              </a:rPr>
              <a:t> identity, </a:t>
            </a:r>
            <a:r>
              <a:rPr lang="en-US" dirty="0" err="1">
                <a:latin typeface="Aptos" panose="020B0004020202020204" pitchFamily="34" charset="0"/>
                <a:ea typeface="+mn-ea"/>
              </a:rPr>
              <a:t>údajov</a:t>
            </a:r>
            <a:r>
              <a:rPr lang="en-US" dirty="0">
                <a:latin typeface="Aptos" panose="020B0004020202020204" pitchFamily="34" charset="0"/>
                <a:ea typeface="+mn-ea"/>
              </a:rPr>
              <a:t> a </a:t>
            </a:r>
            <a:r>
              <a:rPr lang="en-US" dirty="0" err="1">
                <a:latin typeface="Aptos" panose="020B0004020202020204" pitchFamily="34" charset="0"/>
                <a:ea typeface="+mn-ea"/>
              </a:rPr>
              <a:t>zariadení</a:t>
            </a:r>
            <a:r>
              <a:rPr lang="en-US" dirty="0">
                <a:latin typeface="Aptos" panose="020B0004020202020204" pitchFamily="34" charset="0"/>
                <a:ea typeface="+mn-ea"/>
              </a:rPr>
              <a:t> je </a:t>
            </a:r>
            <a:r>
              <a:rPr lang="en-US" dirty="0" err="1">
                <a:latin typeface="Aptos" panose="020B0004020202020204" pitchFamily="34" charset="0"/>
                <a:ea typeface="+mn-ea"/>
              </a:rPr>
              <a:t>nevyhnutnou</a:t>
            </a:r>
            <a:r>
              <a:rPr lang="en-US" dirty="0">
                <a:latin typeface="Aptos" panose="020B0004020202020204" pitchFamily="34" charset="0"/>
                <a:ea typeface="+mn-ea"/>
              </a:rPr>
              <a:t> </a:t>
            </a:r>
            <a:r>
              <a:rPr lang="en-US" dirty="0" err="1">
                <a:latin typeface="Aptos" panose="020B0004020202020204" pitchFamily="34" charset="0"/>
                <a:ea typeface="+mn-ea"/>
              </a:rPr>
              <a:t>výzvou</a:t>
            </a:r>
            <a:r>
              <a:rPr lang="en-US" dirty="0">
                <a:latin typeface="Aptos" panose="020B0004020202020204" pitchFamily="34" charset="0"/>
                <a:ea typeface="+mn-ea"/>
              </a:rPr>
              <a:t>, </a:t>
            </a:r>
            <a:r>
              <a:rPr lang="en-US" dirty="0" err="1">
                <a:latin typeface="Aptos" panose="020B0004020202020204" pitchFamily="34" charset="0"/>
                <a:ea typeface="+mn-ea"/>
              </a:rPr>
              <a:t>ktorú</a:t>
            </a:r>
            <a:r>
              <a:rPr lang="en-US" dirty="0">
                <a:latin typeface="Aptos" panose="020B0004020202020204" pitchFamily="34" charset="0"/>
                <a:ea typeface="+mn-ea"/>
              </a:rPr>
              <a:t> </a:t>
            </a:r>
            <a:r>
              <a:rPr lang="en-US" dirty="0" err="1">
                <a:latin typeface="Aptos" panose="020B0004020202020204" pitchFamily="34" charset="0"/>
                <a:ea typeface="+mn-ea"/>
              </a:rPr>
              <a:t>nemožno</a:t>
            </a:r>
            <a:r>
              <a:rPr lang="en-US" dirty="0">
                <a:latin typeface="Aptos" panose="020B0004020202020204" pitchFamily="34" charset="0"/>
                <a:ea typeface="+mn-ea"/>
              </a:rPr>
              <a:t> </a:t>
            </a:r>
            <a:r>
              <a:rPr lang="en-US" dirty="0" err="1">
                <a:latin typeface="Aptos" panose="020B0004020202020204" pitchFamily="34" charset="0"/>
                <a:ea typeface="+mn-ea"/>
              </a:rPr>
              <a:t>brať</a:t>
            </a:r>
            <a:r>
              <a:rPr lang="en-US" dirty="0">
                <a:latin typeface="Aptos" panose="020B0004020202020204" pitchFamily="34" charset="0"/>
                <a:ea typeface="+mn-ea"/>
              </a:rPr>
              <a:t> </a:t>
            </a:r>
            <a:r>
              <a:rPr lang="en-US" dirty="0" err="1">
                <a:latin typeface="Aptos" panose="020B0004020202020204" pitchFamily="34" charset="0"/>
                <a:ea typeface="+mn-ea"/>
              </a:rPr>
              <a:t>na</a:t>
            </a:r>
            <a:r>
              <a:rPr lang="en-US" dirty="0">
                <a:latin typeface="Aptos" panose="020B0004020202020204" pitchFamily="34" charset="0"/>
                <a:ea typeface="+mn-ea"/>
              </a:rPr>
              <a:t> </a:t>
            </a:r>
            <a:r>
              <a:rPr lang="en-US" dirty="0" err="1">
                <a:latin typeface="Aptos" panose="020B0004020202020204" pitchFamily="34" charset="0"/>
                <a:ea typeface="+mn-ea"/>
              </a:rPr>
              <a:t>ľahkú</a:t>
            </a:r>
            <a:r>
              <a:rPr lang="en-US" dirty="0">
                <a:latin typeface="Aptos" panose="020B0004020202020204" pitchFamily="34" charset="0"/>
                <a:ea typeface="+mn-ea"/>
              </a:rPr>
              <a:t> </a:t>
            </a:r>
            <a:r>
              <a:rPr lang="en-US" dirty="0" err="1">
                <a:latin typeface="Aptos" panose="020B0004020202020204" pitchFamily="34" charset="0"/>
                <a:ea typeface="+mn-ea"/>
              </a:rPr>
              <a:t>váhu</a:t>
            </a:r>
            <a:r>
              <a:rPr lang="en-US" dirty="0">
                <a:latin typeface="Aptos" panose="020B0004020202020204" pitchFamily="34" charset="0"/>
                <a:ea typeface="+mn-ea"/>
              </a:rPr>
              <a:t>.</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A green lock on a circuit board&#10;&#10;Description automatically generated">
            <a:extLst>
              <a:ext uri="{FF2B5EF4-FFF2-40B4-BE49-F238E27FC236}">
                <a16:creationId xmlns:a16="http://schemas.microsoft.com/office/drawing/2014/main" id="{BDE8FAE4-0C95-C8E4-1A74-DBD9F7BB8843}"/>
              </a:ext>
            </a:extLst>
          </p:cNvPr>
          <p:cNvPicPr>
            <a:picLocks noChangeAspect="1"/>
          </p:cNvPicPr>
          <p:nvPr/>
        </p:nvPicPr>
        <p:blipFill>
          <a:blip r:embed="rId3"/>
          <a:srcRect l="24799" r="25145"/>
          <a:stretch/>
        </p:blipFill>
        <p:spPr>
          <a:xfrm>
            <a:off x="8124970" y="1425255"/>
            <a:ext cx="3113076" cy="3498294"/>
          </a:xfrm>
          <a:prstGeom prst="rect">
            <a:avLst/>
          </a:prstGeom>
        </p:spPr>
      </p:pic>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latin typeface="Aptos" panose="020B0004020202020204" pitchFamily="34" charset="0"/>
                <a:cs typeface="Calibri Light" panose="020F0302020204030204" pitchFamily="34" charset="0"/>
              </a:rPr>
              <a:t>Digital Security Module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47308" y="591344"/>
            <a:ext cx="7417032" cy="5695156"/>
          </a:xfrm>
        </p:spPr>
        <p:txBody>
          <a:bodyPr anchor="ctr">
            <a:normAutofit/>
          </a:bodyPr>
          <a:lstStyle/>
          <a:p>
            <a:pPr marL="0" indent="0">
              <a:spcAft>
                <a:spcPts val="600"/>
              </a:spcAft>
              <a:buNone/>
            </a:pPr>
            <a:r>
              <a:rPr lang="en-GB" sz="3200" dirty="0" err="1">
                <a:latin typeface="Aptos" panose="020B0004020202020204" pitchFamily="34" charset="0"/>
                <a:cs typeface="Calibri" panose="020F0502020204030204" pitchFamily="34" charset="0"/>
              </a:rPr>
              <a:t>Cieľom</a:t>
            </a:r>
            <a:r>
              <a:rPr lang="en-GB" sz="3200" dirty="0">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modulu</a:t>
            </a:r>
            <a:r>
              <a:rPr lang="en-GB" sz="3200" b="1" dirty="0">
                <a:solidFill>
                  <a:srgbClr val="FFAA5A"/>
                </a:solidFill>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digitálnej</a:t>
            </a:r>
            <a:r>
              <a:rPr lang="en-GB" sz="3200" b="1" dirty="0">
                <a:solidFill>
                  <a:srgbClr val="FFAA5A"/>
                </a:solidFill>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bezpečnosti</a:t>
            </a:r>
            <a:r>
              <a:rPr lang="en-GB" sz="3200" b="1" dirty="0">
                <a:solidFill>
                  <a:srgbClr val="FFAA5A"/>
                </a:solidFill>
                <a:latin typeface="Aptos" panose="020B0004020202020204" pitchFamily="34" charset="0"/>
                <a:cs typeface="Calibri" panose="020F0502020204030204" pitchFamily="34" charset="0"/>
              </a:rPr>
              <a:t> </a:t>
            </a:r>
            <a:r>
              <a:rPr lang="en-GB" sz="3200" dirty="0">
                <a:latin typeface="Aptos" panose="020B0004020202020204" pitchFamily="34" charset="0"/>
                <a:cs typeface="Calibri" panose="020F0502020204030204" pitchFamily="34" charset="0"/>
              </a:rPr>
              <a:t>je </a:t>
            </a:r>
            <a:r>
              <a:rPr lang="en-GB" sz="3200" dirty="0" err="1">
                <a:latin typeface="Aptos" panose="020B0004020202020204" pitchFamily="34" charset="0"/>
                <a:cs typeface="Calibri" panose="020F0502020204030204" pitchFamily="34" charset="0"/>
              </a:rPr>
              <a:t>vybaviť</a:t>
            </a:r>
            <a:r>
              <a:rPr lang="en-GB" sz="3200" dirty="0">
                <a:latin typeface="Aptos" panose="020B0004020202020204" pitchFamily="34" charset="0"/>
                <a:cs typeface="Calibri" panose="020F0502020204030204" pitchFamily="34" charset="0"/>
              </a:rPr>
              <a:t> </a:t>
            </a:r>
            <a:r>
              <a:rPr lang="en-GB" sz="3200" b="1" dirty="0" err="1">
                <a:latin typeface="Aptos" panose="020B0004020202020204" pitchFamily="34" charset="0"/>
                <a:cs typeface="Calibri" panose="020F0502020204030204" pitchFamily="34" charset="0"/>
              </a:rPr>
              <a:t>dospelých</a:t>
            </a:r>
            <a:r>
              <a:rPr lang="en-GB" sz="3200" b="1" dirty="0">
                <a:latin typeface="Aptos" panose="020B0004020202020204" pitchFamily="34" charset="0"/>
                <a:cs typeface="Calibri" panose="020F0502020204030204" pitchFamily="34" charset="0"/>
              </a:rPr>
              <a:t> </a:t>
            </a:r>
            <a:r>
              <a:rPr lang="en-GB" sz="3200" b="1" dirty="0" err="1">
                <a:latin typeface="Aptos" panose="020B0004020202020204" pitchFamily="34" charset="0"/>
                <a:cs typeface="Calibri" panose="020F0502020204030204" pitchFamily="34" charset="0"/>
              </a:rPr>
              <a:t>zručnosťami</a:t>
            </a:r>
            <a:r>
              <a:rPr lang="en-GB" sz="3200" b="1"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potrebnými</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na</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zodpovedné</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správanie</a:t>
            </a:r>
            <a:r>
              <a:rPr lang="en-GB" sz="3200" dirty="0">
                <a:latin typeface="Aptos" panose="020B0004020202020204" pitchFamily="34" charset="0"/>
                <a:cs typeface="Calibri" panose="020F0502020204030204" pitchFamily="34" charset="0"/>
              </a:rPr>
              <a:t> v online </a:t>
            </a:r>
            <a:r>
              <a:rPr lang="en-GB" sz="3200" dirty="0" err="1">
                <a:latin typeface="Aptos" panose="020B0004020202020204" pitchFamily="34" charset="0"/>
                <a:cs typeface="Calibri" panose="020F0502020204030204" pitchFamily="34" charset="0"/>
              </a:rPr>
              <a:t>svete</a:t>
            </a:r>
            <a:r>
              <a:rPr lang="en-GB" sz="3200" dirty="0">
                <a:latin typeface="Aptos" panose="020B0004020202020204" pitchFamily="34" charset="0"/>
                <a:cs typeface="Calibri" panose="020F0502020204030204" pitchFamily="34" charset="0"/>
              </a:rPr>
              <a:t> a </a:t>
            </a:r>
            <a:r>
              <a:rPr lang="en-GB" sz="3200" dirty="0" err="1">
                <a:latin typeface="Aptos" panose="020B0004020202020204" pitchFamily="34" charset="0"/>
                <a:cs typeface="Calibri" panose="020F0502020204030204" pitchFamily="34" charset="0"/>
              </a:rPr>
              <a:t>rozvíjať</a:t>
            </a:r>
            <a:r>
              <a:rPr lang="en-GB" sz="3200" dirty="0">
                <a:latin typeface="Aptos" panose="020B0004020202020204" pitchFamily="34" charset="0"/>
                <a:cs typeface="Calibri" panose="020F0502020204030204" pitchFamily="34" charset="0"/>
              </a:rPr>
              <a:t> </a:t>
            </a:r>
            <a:r>
              <a:rPr lang="en-GB" sz="3200" b="1" dirty="0" err="1">
                <a:latin typeface="Aptos" panose="020B0004020202020204" pitchFamily="34" charset="0"/>
                <a:cs typeface="Calibri" panose="020F0502020204030204" pitchFamily="34" charset="0"/>
              </a:rPr>
              <a:t>kompetencie</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dospelých</a:t>
            </a:r>
            <a:r>
              <a:rPr lang="en-GB" sz="3200" dirty="0">
                <a:latin typeface="Aptos" panose="020B0004020202020204" pitchFamily="34" charset="0"/>
                <a:cs typeface="Calibri" panose="020F0502020204030204" pitchFamily="34" charset="0"/>
              </a:rPr>
              <a:t> pre </a:t>
            </a:r>
            <a:r>
              <a:rPr lang="en-GB" sz="3200" b="1" dirty="0" err="1">
                <a:solidFill>
                  <a:srgbClr val="FFAA5A"/>
                </a:solidFill>
                <a:latin typeface="Aptos" panose="020B0004020202020204" pitchFamily="34" charset="0"/>
                <a:cs typeface="Calibri" panose="020F0502020204030204" pitchFamily="34" charset="0"/>
              </a:rPr>
              <a:t>digitálnu</a:t>
            </a:r>
            <a:r>
              <a:rPr lang="en-GB" sz="3200" b="1" dirty="0">
                <a:solidFill>
                  <a:srgbClr val="FFAA5A"/>
                </a:solidFill>
                <a:latin typeface="Aptos" panose="020B0004020202020204" pitchFamily="34" charset="0"/>
                <a:cs typeface="Calibri" panose="020F0502020204030204" pitchFamily="34" charset="0"/>
              </a:rPr>
              <a:t> </a:t>
            </a:r>
            <a:r>
              <a:rPr lang="en-GB" sz="3200" b="1" dirty="0" err="1">
                <a:solidFill>
                  <a:srgbClr val="FFAA5A"/>
                </a:solidFill>
                <a:latin typeface="Aptos" panose="020B0004020202020204" pitchFamily="34" charset="0"/>
                <a:cs typeface="Calibri" panose="020F0502020204030204" pitchFamily="34" charset="0"/>
              </a:rPr>
              <a:t>odolnosť</a:t>
            </a:r>
            <a:r>
              <a:rPr lang="en-GB" sz="3200" dirty="0">
                <a:latin typeface="Aptos" panose="020B0004020202020204" pitchFamily="34" charset="0"/>
                <a:cs typeface="Calibri" panose="020F0502020204030204" pitchFamily="34" charset="0"/>
              </a:rPr>
              <a:t>.</a:t>
            </a:r>
          </a:p>
          <a:p>
            <a:pPr marL="0" indent="0">
              <a:spcAft>
                <a:spcPts val="600"/>
              </a:spcAft>
              <a:buNone/>
            </a:pPr>
            <a:r>
              <a:rPr lang="en-GB" sz="3200" dirty="0" err="1">
                <a:latin typeface="Aptos" panose="020B0004020202020204" pitchFamily="34" charset="0"/>
                <a:cs typeface="Calibri" panose="020F0502020204030204" pitchFamily="34" charset="0"/>
              </a:rPr>
              <a:t>Obsah</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modulu</a:t>
            </a:r>
            <a:r>
              <a:rPr lang="en-GB" sz="3200" dirty="0">
                <a:latin typeface="Aptos" panose="020B0004020202020204" pitchFamily="34" charset="0"/>
                <a:cs typeface="Calibri" panose="020F0502020204030204" pitchFamily="34" charset="0"/>
              </a:rPr>
              <a:t>:</a:t>
            </a:r>
          </a:p>
          <a:p>
            <a:pPr>
              <a:spcAft>
                <a:spcPts val="600"/>
              </a:spcAft>
            </a:pPr>
            <a:r>
              <a:rPr lang="en-GB" sz="3200" dirty="0" err="1">
                <a:latin typeface="Aptos" panose="020B0004020202020204" pitchFamily="34" charset="0"/>
                <a:cs typeface="Calibri" panose="020F0502020204030204" pitchFamily="34" charset="0"/>
              </a:rPr>
              <a:t>Digitálna</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identita</a:t>
            </a:r>
            <a:r>
              <a:rPr lang="en-GB" sz="3200" dirty="0">
                <a:latin typeface="Aptos" panose="020B0004020202020204" pitchFamily="34" charset="0"/>
                <a:cs typeface="Calibri" panose="020F0502020204030204" pitchFamily="34" charset="0"/>
              </a:rPr>
              <a:t> a </a:t>
            </a:r>
            <a:r>
              <a:rPr lang="en-GB" sz="3200" dirty="0" err="1">
                <a:latin typeface="Aptos" panose="020B0004020202020204" pitchFamily="34" charset="0"/>
                <a:cs typeface="Calibri" panose="020F0502020204030204" pitchFamily="34" charset="0"/>
              </a:rPr>
              <a:t>digitálna</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stopa</a:t>
            </a:r>
            <a:endParaRPr lang="en-GB" sz="3200" dirty="0">
              <a:latin typeface="Aptos" panose="020B0004020202020204" pitchFamily="34" charset="0"/>
              <a:cs typeface="Calibri" panose="020F0502020204030204" pitchFamily="34" charset="0"/>
            </a:endParaRPr>
          </a:p>
          <a:p>
            <a:pPr>
              <a:spcAft>
                <a:spcPts val="600"/>
              </a:spcAft>
            </a:pPr>
            <a:r>
              <a:rPr lang="en-GB" sz="3200" dirty="0" err="1">
                <a:latin typeface="Aptos" panose="020B0004020202020204" pitchFamily="34" charset="0"/>
                <a:cs typeface="Calibri" panose="020F0502020204030204" pitchFamily="34" charset="0"/>
              </a:rPr>
              <a:t>Návyky</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digitálnej</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bezpečnosti</a:t>
            </a:r>
            <a:endParaRPr lang="en-GB" sz="3200" dirty="0">
              <a:latin typeface="Aptos" panose="020B0004020202020204" pitchFamily="34" charset="0"/>
              <a:cs typeface="Calibri" panose="020F0502020204030204" pitchFamily="34" charset="0"/>
            </a:endParaRPr>
          </a:p>
          <a:p>
            <a:pPr>
              <a:spcAft>
                <a:spcPts val="600"/>
              </a:spcAft>
            </a:pPr>
            <a:r>
              <a:rPr lang="en-GB" sz="3200" dirty="0" err="1">
                <a:latin typeface="Aptos" panose="020B0004020202020204" pitchFamily="34" charset="0"/>
                <a:cs typeface="Calibri" panose="020F0502020204030204" pitchFamily="34" charset="0"/>
              </a:rPr>
              <a:t>Bezpečnosť</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sociálnych</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sietí</a:t>
            </a:r>
            <a:r>
              <a:rPr lang="en-GB" sz="3200" dirty="0">
                <a:latin typeface="Aptos" panose="020B0004020202020204" pitchFamily="34" charset="0"/>
                <a:cs typeface="Calibri" panose="020F0502020204030204" pitchFamily="34" charset="0"/>
              </a:rPr>
              <a:t> a </a:t>
            </a:r>
            <a:r>
              <a:rPr lang="en-GB" sz="3200" dirty="0" err="1">
                <a:latin typeface="Aptos" panose="020B0004020202020204" pitchFamily="34" charset="0"/>
                <a:cs typeface="Calibri" panose="020F0502020204030204" pitchFamily="34" charset="0"/>
              </a:rPr>
              <a:t>internetového</a:t>
            </a:r>
            <a:r>
              <a:rPr lang="en-GB" sz="3200" dirty="0">
                <a:latin typeface="Aptos" panose="020B0004020202020204" pitchFamily="34" charset="0"/>
                <a:cs typeface="Calibri" panose="020F0502020204030204" pitchFamily="34" charset="0"/>
              </a:rPr>
              <a:t> </a:t>
            </a:r>
            <a:r>
              <a:rPr lang="en-GB" sz="3200" dirty="0" err="1">
                <a:latin typeface="Aptos" panose="020B0004020202020204" pitchFamily="34" charset="0"/>
                <a:cs typeface="Calibri" panose="020F0502020204030204" pitchFamily="34" charset="0"/>
              </a:rPr>
              <a:t>bankovníctva</a:t>
            </a:r>
            <a:endParaRPr lang="en-US" sz="32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928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4000" dirty="0">
                <a:latin typeface="Aptos" panose="020B0004020202020204" pitchFamily="34" charset="0"/>
              </a:rPr>
              <a:t>Sub-se</a:t>
            </a:r>
            <a:r>
              <a:rPr lang="sk-SK" sz="4000" dirty="0" err="1">
                <a:latin typeface="Aptos" panose="020B0004020202020204" pitchFamily="34" charset="0"/>
              </a:rPr>
              <a:t>kcia</a:t>
            </a:r>
            <a:r>
              <a:rPr lang="en-US" sz="4000" dirty="0">
                <a:latin typeface="Aptos" panose="020B0004020202020204" pitchFamily="34" charset="0"/>
              </a:rPr>
              <a:t> 1 </a:t>
            </a:r>
            <a:br>
              <a:rPr lang="en-US" sz="4000" dirty="0">
                <a:latin typeface="Aptos" panose="020B0004020202020204" pitchFamily="34" charset="0"/>
              </a:rPr>
            </a:br>
            <a:r>
              <a:rPr lang="en-US" sz="4000" dirty="0" err="1">
                <a:solidFill>
                  <a:srgbClr val="FFAA5A"/>
                </a:solidFill>
                <a:latin typeface="Aptos" panose="020B0004020202020204" pitchFamily="34" charset="0"/>
                <a:cs typeface="Calibri" panose="020F0502020204030204" pitchFamily="34" charset="0"/>
              </a:rPr>
              <a:t>Digitálna</a:t>
            </a:r>
            <a:r>
              <a:rPr lang="en-US" sz="4000" dirty="0">
                <a:solidFill>
                  <a:srgbClr val="FFAA5A"/>
                </a:solidFill>
                <a:latin typeface="Aptos" panose="020B0004020202020204" pitchFamily="34" charset="0"/>
                <a:cs typeface="Calibri" panose="020F0502020204030204" pitchFamily="34" charset="0"/>
              </a:rPr>
              <a:t> </a:t>
            </a:r>
            <a:r>
              <a:rPr lang="en-US" sz="4000" dirty="0" err="1">
                <a:solidFill>
                  <a:srgbClr val="FFAA5A"/>
                </a:solidFill>
                <a:latin typeface="Aptos" panose="020B0004020202020204" pitchFamily="34" charset="0"/>
                <a:cs typeface="Calibri" panose="020F0502020204030204" pitchFamily="34" charset="0"/>
              </a:rPr>
              <a:t>identita</a:t>
            </a:r>
            <a:r>
              <a:rPr lang="en-US" sz="4000" dirty="0">
                <a:solidFill>
                  <a:srgbClr val="FFAA5A"/>
                </a:solidFill>
                <a:latin typeface="Aptos" panose="020B0004020202020204" pitchFamily="34" charset="0"/>
                <a:cs typeface="Calibri" panose="020F0502020204030204" pitchFamily="34" charset="0"/>
              </a:rPr>
              <a:t> a </a:t>
            </a:r>
            <a:r>
              <a:rPr lang="en-US" sz="4000" dirty="0" err="1">
                <a:solidFill>
                  <a:srgbClr val="FFAA5A"/>
                </a:solidFill>
                <a:latin typeface="Aptos" panose="020B0004020202020204" pitchFamily="34" charset="0"/>
                <a:cs typeface="Calibri" panose="020F0502020204030204" pitchFamily="34" charset="0"/>
              </a:rPr>
              <a:t>digitálna</a:t>
            </a:r>
            <a:r>
              <a:rPr lang="en-US" sz="4000" dirty="0">
                <a:solidFill>
                  <a:srgbClr val="FFAA5A"/>
                </a:solidFill>
                <a:latin typeface="Aptos" panose="020B0004020202020204" pitchFamily="34" charset="0"/>
                <a:cs typeface="Calibri" panose="020F0502020204030204" pitchFamily="34" charset="0"/>
              </a:rPr>
              <a:t> </a:t>
            </a:r>
            <a:r>
              <a:rPr lang="en-US" sz="4000" dirty="0" err="1">
                <a:solidFill>
                  <a:srgbClr val="FFAA5A"/>
                </a:solidFill>
                <a:latin typeface="Aptos" panose="020B0004020202020204" pitchFamily="34" charset="0"/>
                <a:cs typeface="Calibri" panose="020F0502020204030204" pitchFamily="34" charset="0"/>
              </a:rPr>
              <a:t>stopa</a:t>
            </a: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992558231"/>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300" b="1" dirty="0" err="1">
                <a:solidFill>
                  <a:srgbClr val="92BAB5"/>
                </a:solidFill>
                <a:latin typeface="Aptos" panose="020B0004020202020204" pitchFamily="34" charset="0"/>
                <a:ea typeface="Cambria" panose="02040503050406030204" pitchFamily="18" charset="0"/>
              </a:rPr>
              <a:t>Digitálna</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identita</a:t>
            </a:r>
            <a:r>
              <a:rPr lang="en-US" sz="4300" b="1" dirty="0">
                <a:solidFill>
                  <a:srgbClr val="92BAB5"/>
                </a:solidFill>
                <a:latin typeface="Aptos" panose="020B0004020202020204" pitchFamily="34" charset="0"/>
                <a:ea typeface="Cambria" panose="02040503050406030204" pitchFamily="18" charset="0"/>
              </a:rPr>
              <a:t> a </a:t>
            </a:r>
            <a:r>
              <a:rPr lang="en-US" sz="4300" b="1" dirty="0" err="1">
                <a:solidFill>
                  <a:srgbClr val="92BAB5"/>
                </a:solidFill>
                <a:latin typeface="Aptos" panose="020B0004020202020204" pitchFamily="34" charset="0"/>
                <a:ea typeface="Cambria" panose="02040503050406030204" pitchFamily="18" charset="0"/>
              </a:rPr>
              <a:t>digitálna</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stopa</a:t>
            </a:r>
            <a:br>
              <a:rPr lang="sk-SK" sz="4300" b="1" dirty="0">
                <a:solidFill>
                  <a:srgbClr val="92BAB5"/>
                </a:solidFill>
                <a:latin typeface="Aptos" panose="020B0004020202020204" pitchFamily="34" charset="0"/>
                <a:ea typeface="Cambria" panose="02040503050406030204" pitchFamily="18" charset="0"/>
              </a:rPr>
            </a:br>
            <a:r>
              <a:rPr lang="en-US" b="1" dirty="0">
                <a:solidFill>
                  <a:srgbClr val="FFAA5A"/>
                </a:solidFill>
                <a:latin typeface="+mn-lt"/>
                <a:ea typeface="Cambria" panose="02040503050406030204" pitchFamily="18" charset="0"/>
                <a:cs typeface="Calibri" panose="020F0502020204030204" pitchFamily="34" charset="0"/>
              </a:rPr>
              <a:t>– tip</a:t>
            </a:r>
            <a:r>
              <a:rPr lang="sk-SK" b="1" dirty="0">
                <a:solidFill>
                  <a:srgbClr val="FFAA5A"/>
                </a:solidFill>
                <a:latin typeface="+mn-lt"/>
                <a:ea typeface="Cambria" panose="02040503050406030204" pitchFamily="18" charset="0"/>
                <a:cs typeface="Calibri" panose="020F0502020204030204" pitchFamily="34" charset="0"/>
              </a:rPr>
              <a:t>y</a:t>
            </a:r>
            <a:r>
              <a:rPr lang="en-US" b="1" dirty="0">
                <a:solidFill>
                  <a:srgbClr val="FFAA5A"/>
                </a:solidFill>
                <a:latin typeface="+mn-lt"/>
                <a:ea typeface="Cambria" panose="02040503050406030204" pitchFamily="18" charset="0"/>
                <a:cs typeface="Calibri" panose="020F0502020204030204" pitchFamily="34" charset="0"/>
              </a:rPr>
              <a:t> a tri</a:t>
            </a:r>
            <a:r>
              <a:rPr lang="sk-SK" b="1" dirty="0" err="1">
                <a:solidFill>
                  <a:srgbClr val="FFAA5A"/>
                </a:solidFill>
                <a:latin typeface="+mn-lt"/>
                <a:ea typeface="Cambria" panose="02040503050406030204" pitchFamily="18" charset="0"/>
                <a:cs typeface="Calibri" panose="020F0502020204030204" pitchFamily="34" charset="0"/>
              </a:rPr>
              <a:t>ky</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112624047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08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4000" dirty="0">
                <a:latin typeface="Aptos" panose="020B0004020202020204" pitchFamily="34" charset="0"/>
              </a:rPr>
              <a:t>Sub-se</a:t>
            </a:r>
            <a:r>
              <a:rPr lang="sk-SK" sz="4000" dirty="0" err="1">
                <a:latin typeface="Aptos" panose="020B0004020202020204" pitchFamily="34" charset="0"/>
              </a:rPr>
              <a:t>kcia</a:t>
            </a:r>
            <a:r>
              <a:rPr lang="en-US" sz="4000" dirty="0">
                <a:latin typeface="Aptos" panose="020B0004020202020204" pitchFamily="34" charset="0"/>
              </a:rPr>
              <a:t> </a:t>
            </a:r>
            <a:r>
              <a:rPr lang="sk-SK" sz="4000" dirty="0">
                <a:latin typeface="Aptos" panose="020B0004020202020204" pitchFamily="34" charset="0"/>
              </a:rPr>
              <a:t>2</a:t>
            </a:r>
            <a:r>
              <a:rPr lang="en-US" sz="4000" dirty="0">
                <a:latin typeface="Aptos" panose="020B0004020202020204" pitchFamily="34" charset="0"/>
              </a:rPr>
              <a:t> </a:t>
            </a:r>
            <a:br>
              <a:rPr lang="en-US" sz="4000" dirty="0">
                <a:latin typeface="Aptos" panose="020B0004020202020204" pitchFamily="34" charset="0"/>
              </a:rPr>
            </a:br>
            <a:r>
              <a:rPr lang="en-US" sz="4000" dirty="0" err="1">
                <a:solidFill>
                  <a:srgbClr val="FFAA5A"/>
                </a:solidFill>
                <a:latin typeface="Aptos" panose="020B0004020202020204" pitchFamily="34" charset="0"/>
                <a:cs typeface="Calibri" panose="020F0502020204030204" pitchFamily="34" charset="0"/>
              </a:rPr>
              <a:t>Návyky</a:t>
            </a:r>
            <a:r>
              <a:rPr lang="en-US" sz="4000" dirty="0">
                <a:solidFill>
                  <a:srgbClr val="FFAA5A"/>
                </a:solidFill>
                <a:latin typeface="Aptos" panose="020B0004020202020204" pitchFamily="34" charset="0"/>
                <a:cs typeface="Calibri" panose="020F0502020204030204" pitchFamily="34" charset="0"/>
              </a:rPr>
              <a:t> </a:t>
            </a:r>
            <a:r>
              <a:rPr lang="en-US" sz="4000" dirty="0" err="1">
                <a:solidFill>
                  <a:srgbClr val="FFAA5A"/>
                </a:solidFill>
                <a:latin typeface="Aptos" panose="020B0004020202020204" pitchFamily="34" charset="0"/>
                <a:cs typeface="Calibri" panose="020F0502020204030204" pitchFamily="34" charset="0"/>
              </a:rPr>
              <a:t>digitálnej</a:t>
            </a:r>
            <a:r>
              <a:rPr lang="en-US" sz="4000" dirty="0">
                <a:solidFill>
                  <a:srgbClr val="FFAA5A"/>
                </a:solidFill>
                <a:latin typeface="Aptos" panose="020B0004020202020204" pitchFamily="34" charset="0"/>
                <a:cs typeface="Calibri" panose="020F0502020204030204" pitchFamily="34" charset="0"/>
              </a:rPr>
              <a:t> </a:t>
            </a:r>
            <a:r>
              <a:rPr lang="en-US" sz="4000" dirty="0" err="1">
                <a:solidFill>
                  <a:srgbClr val="FFAA5A"/>
                </a:solidFill>
                <a:latin typeface="Aptos" panose="020B0004020202020204" pitchFamily="34" charset="0"/>
                <a:cs typeface="Calibri" panose="020F0502020204030204" pitchFamily="34" charset="0"/>
              </a:rPr>
              <a:t>bezpečnosti</a:t>
            </a:r>
            <a:endParaRPr lang="mk-MK" sz="40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3131687317"/>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82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300" b="1" dirty="0" err="1">
                <a:solidFill>
                  <a:srgbClr val="92BAB5"/>
                </a:solidFill>
                <a:latin typeface="Aptos" panose="020B0004020202020204" pitchFamily="34" charset="0"/>
                <a:ea typeface="Cambria" panose="02040503050406030204" pitchFamily="18" charset="0"/>
              </a:rPr>
              <a:t>Návyky</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digitálnej</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bezpečnosti</a:t>
            </a:r>
            <a:r>
              <a:rPr lang="en-US" b="1" dirty="0">
                <a:solidFill>
                  <a:srgbClr val="FFAA5A"/>
                </a:solidFill>
                <a:latin typeface="+mn-lt"/>
                <a:ea typeface="Cambria" panose="02040503050406030204" pitchFamily="18" charset="0"/>
                <a:cs typeface="Calibri" panose="020F0502020204030204" pitchFamily="34" charset="0"/>
              </a:rPr>
              <a:t>– tip</a:t>
            </a:r>
            <a:r>
              <a:rPr lang="sk-SK" b="1" dirty="0">
                <a:solidFill>
                  <a:srgbClr val="FFAA5A"/>
                </a:solidFill>
                <a:latin typeface="+mn-lt"/>
                <a:ea typeface="Cambria" panose="02040503050406030204" pitchFamily="18" charset="0"/>
                <a:cs typeface="Calibri" panose="020F0502020204030204" pitchFamily="34" charset="0"/>
              </a:rPr>
              <a:t>y</a:t>
            </a:r>
            <a:r>
              <a:rPr lang="en-US" b="1" dirty="0">
                <a:solidFill>
                  <a:srgbClr val="FFAA5A"/>
                </a:solidFill>
                <a:latin typeface="+mn-lt"/>
                <a:ea typeface="Cambria" panose="02040503050406030204" pitchFamily="18" charset="0"/>
                <a:cs typeface="Calibri" panose="020F0502020204030204" pitchFamily="34" charset="0"/>
              </a:rPr>
              <a:t> a tri</a:t>
            </a:r>
            <a:r>
              <a:rPr lang="sk-SK" b="1" dirty="0" err="1">
                <a:solidFill>
                  <a:srgbClr val="FFAA5A"/>
                </a:solidFill>
                <a:latin typeface="+mn-lt"/>
                <a:ea typeface="Cambria" panose="02040503050406030204" pitchFamily="18" charset="0"/>
                <a:cs typeface="Calibri" panose="020F0502020204030204" pitchFamily="34" charset="0"/>
              </a:rPr>
              <a:t>ky</a:t>
            </a:r>
            <a:endParaRPr lang="en-US" b="1" dirty="0">
              <a:solidFill>
                <a:srgbClr val="FFAA5A"/>
              </a:solidFill>
              <a:latin typeface="+mn-lt"/>
              <a:ea typeface="Cambria" panose="02040503050406030204" pitchFamily="18" charset="0"/>
              <a:cs typeface="Calibri" panose="020F0502020204030204" pitchFamily="34" charset="0"/>
            </a:endParaRPr>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32161243"/>
              </p:ext>
            </p:extLst>
          </p:nvPr>
        </p:nvGraphicFramePr>
        <p:xfrm>
          <a:off x="4648018" y="338668"/>
          <a:ext cx="6900512" cy="604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15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noAutofit/>
          </a:bodyPr>
          <a:lstStyle/>
          <a:p>
            <a:r>
              <a:rPr lang="en-US" sz="3600" dirty="0">
                <a:latin typeface="Aptos" panose="020B0004020202020204" pitchFamily="34" charset="0"/>
              </a:rPr>
              <a:t>Sub-se</a:t>
            </a:r>
            <a:r>
              <a:rPr lang="sk-SK" sz="3600" dirty="0" err="1">
                <a:latin typeface="Aptos" panose="020B0004020202020204" pitchFamily="34" charset="0"/>
              </a:rPr>
              <a:t>kcia</a:t>
            </a:r>
            <a:r>
              <a:rPr lang="en-US" sz="3600" dirty="0">
                <a:latin typeface="Aptos" panose="020B0004020202020204" pitchFamily="34" charset="0"/>
              </a:rPr>
              <a:t> </a:t>
            </a:r>
            <a:r>
              <a:rPr lang="sk-SK" sz="3600" dirty="0">
                <a:latin typeface="Aptos" panose="020B0004020202020204" pitchFamily="34" charset="0"/>
              </a:rPr>
              <a:t>3</a:t>
            </a:r>
            <a:r>
              <a:rPr lang="en-US" sz="3600" dirty="0">
                <a:latin typeface="Aptos" panose="020B0004020202020204" pitchFamily="34" charset="0"/>
              </a:rPr>
              <a:t> </a:t>
            </a:r>
            <a:br>
              <a:rPr lang="en-US" sz="3600" dirty="0">
                <a:latin typeface="Aptos" panose="020B0004020202020204" pitchFamily="34" charset="0"/>
              </a:rPr>
            </a:br>
            <a:r>
              <a:rPr lang="en-US" sz="3600" dirty="0" err="1">
                <a:solidFill>
                  <a:srgbClr val="FFAA5A"/>
                </a:solidFill>
                <a:latin typeface="Aptos" panose="020B0004020202020204" pitchFamily="34" charset="0"/>
                <a:cs typeface="Calibri" panose="020F0502020204030204" pitchFamily="34" charset="0"/>
              </a:rPr>
              <a:t>Bezpečnosť</a:t>
            </a:r>
            <a:r>
              <a:rPr lang="en-US" sz="3600" dirty="0">
                <a:solidFill>
                  <a:srgbClr val="FFAA5A"/>
                </a:solidFill>
                <a:latin typeface="Aptos" panose="020B0004020202020204" pitchFamily="34" charset="0"/>
                <a:cs typeface="Calibri" panose="020F0502020204030204" pitchFamily="34" charset="0"/>
              </a:rPr>
              <a:t> </a:t>
            </a:r>
            <a:r>
              <a:rPr lang="en-US" sz="3600" dirty="0" err="1">
                <a:solidFill>
                  <a:srgbClr val="FFAA5A"/>
                </a:solidFill>
                <a:latin typeface="Aptos" panose="020B0004020202020204" pitchFamily="34" charset="0"/>
                <a:cs typeface="Calibri" panose="020F0502020204030204" pitchFamily="34" charset="0"/>
              </a:rPr>
              <a:t>sociálnych</a:t>
            </a:r>
            <a:r>
              <a:rPr lang="en-US" sz="3600" dirty="0">
                <a:solidFill>
                  <a:srgbClr val="FFAA5A"/>
                </a:solidFill>
                <a:latin typeface="Aptos" panose="020B0004020202020204" pitchFamily="34" charset="0"/>
                <a:cs typeface="Calibri" panose="020F0502020204030204" pitchFamily="34" charset="0"/>
              </a:rPr>
              <a:t> </a:t>
            </a:r>
            <a:r>
              <a:rPr lang="en-US" sz="3600" dirty="0" err="1">
                <a:solidFill>
                  <a:srgbClr val="FFAA5A"/>
                </a:solidFill>
                <a:latin typeface="Aptos" panose="020B0004020202020204" pitchFamily="34" charset="0"/>
                <a:cs typeface="Calibri" panose="020F0502020204030204" pitchFamily="34" charset="0"/>
              </a:rPr>
              <a:t>sietí</a:t>
            </a:r>
            <a:endParaRPr lang="mk-MK" sz="3600" dirty="0">
              <a:solidFill>
                <a:srgbClr val="FFAA5A"/>
              </a:solidFill>
              <a:latin typeface="Aptos" panose="020B0004020202020204" pitchFamily="34" charset="0"/>
              <a:cs typeface="Calibri" panose="020F050202020403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15537763"/>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97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D17F4-D3FA-8ACD-9A80-0D377165199A}"/>
              </a:ext>
            </a:extLst>
          </p:cNvPr>
          <p:cNvSpPr>
            <a:spLocks noGrp="1"/>
          </p:cNvSpPr>
          <p:nvPr>
            <p:ph type="title"/>
          </p:nvPr>
        </p:nvSpPr>
        <p:spPr>
          <a:xfrm>
            <a:off x="635000" y="640823"/>
            <a:ext cx="3418659" cy="5583148"/>
          </a:xfrm>
        </p:spPr>
        <p:txBody>
          <a:bodyPr anchor="ctr">
            <a:normAutofit/>
          </a:bodyPr>
          <a:lstStyle/>
          <a:p>
            <a:r>
              <a:rPr lang="en-US" sz="4300" b="1" dirty="0" err="1">
                <a:solidFill>
                  <a:srgbClr val="92BAB5"/>
                </a:solidFill>
                <a:latin typeface="Aptos" panose="020B0004020202020204" pitchFamily="34" charset="0"/>
                <a:ea typeface="Cambria" panose="02040503050406030204" pitchFamily="18" charset="0"/>
              </a:rPr>
              <a:t>Bezpečnosť</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sociálnych</a:t>
            </a:r>
            <a:r>
              <a:rPr lang="en-US" sz="4300" b="1" dirty="0">
                <a:solidFill>
                  <a:srgbClr val="92BAB5"/>
                </a:solidFill>
                <a:latin typeface="Aptos" panose="020B0004020202020204" pitchFamily="34" charset="0"/>
                <a:ea typeface="Cambria" panose="02040503050406030204" pitchFamily="18" charset="0"/>
              </a:rPr>
              <a:t> </a:t>
            </a:r>
            <a:r>
              <a:rPr lang="en-US" sz="4300" b="1" dirty="0" err="1">
                <a:solidFill>
                  <a:srgbClr val="92BAB5"/>
                </a:solidFill>
                <a:latin typeface="Aptos" panose="020B0004020202020204" pitchFamily="34" charset="0"/>
                <a:ea typeface="Cambria" panose="02040503050406030204" pitchFamily="18" charset="0"/>
              </a:rPr>
              <a:t>sietí</a:t>
            </a:r>
            <a:br>
              <a:rPr lang="sk-SK" sz="4300" b="1" dirty="0">
                <a:solidFill>
                  <a:srgbClr val="92BAB5"/>
                </a:solidFill>
                <a:latin typeface="Aptos" panose="020B0004020202020204" pitchFamily="34" charset="0"/>
                <a:ea typeface="Cambria" panose="02040503050406030204" pitchFamily="18" charset="0"/>
              </a:rPr>
            </a:br>
            <a:r>
              <a:rPr lang="en-US" b="1" dirty="0">
                <a:solidFill>
                  <a:srgbClr val="FFAA5A"/>
                </a:solidFill>
                <a:latin typeface="+mn-lt"/>
                <a:ea typeface="Cambria" panose="02040503050406030204" pitchFamily="18" charset="0"/>
                <a:cs typeface="Calibri" panose="020F0502020204030204" pitchFamily="34" charset="0"/>
              </a:rPr>
              <a:t>– tip</a:t>
            </a:r>
            <a:r>
              <a:rPr lang="sk-SK" b="1" dirty="0">
                <a:solidFill>
                  <a:srgbClr val="FFAA5A"/>
                </a:solidFill>
                <a:latin typeface="+mn-lt"/>
                <a:ea typeface="Cambria" panose="02040503050406030204" pitchFamily="18" charset="0"/>
                <a:cs typeface="Calibri" panose="020F0502020204030204" pitchFamily="34" charset="0"/>
              </a:rPr>
              <a:t>y</a:t>
            </a:r>
            <a:r>
              <a:rPr lang="en-US" b="1" dirty="0">
                <a:solidFill>
                  <a:srgbClr val="FFAA5A"/>
                </a:solidFill>
                <a:latin typeface="+mn-lt"/>
                <a:ea typeface="Cambria" panose="02040503050406030204" pitchFamily="18" charset="0"/>
                <a:cs typeface="Calibri" panose="020F0502020204030204" pitchFamily="34" charset="0"/>
              </a:rPr>
              <a:t> a tri</a:t>
            </a:r>
            <a:r>
              <a:rPr lang="sk-SK" b="1" dirty="0" err="1">
                <a:solidFill>
                  <a:srgbClr val="FFAA5A"/>
                </a:solidFill>
                <a:latin typeface="+mn-lt"/>
                <a:ea typeface="Cambria" panose="02040503050406030204" pitchFamily="18" charset="0"/>
                <a:cs typeface="Calibri" panose="020F0502020204030204" pitchFamily="34" charset="0"/>
              </a:rPr>
              <a:t>ky</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0550050-F6A8-6D61-F817-CC91C900C6DB}"/>
              </a:ext>
            </a:extLst>
          </p:cNvPr>
          <p:cNvGraphicFramePr>
            <a:graphicFrameLocks noGrp="1"/>
          </p:cNvGraphicFramePr>
          <p:nvPr>
            <p:ph idx="1"/>
            <p:extLst>
              <p:ext uri="{D42A27DB-BD31-4B8C-83A1-F6EECF244321}">
                <p14:modId xmlns:p14="http://schemas.microsoft.com/office/powerpoint/2010/main" val="4277528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385094"/>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80E36D-9294-42A8-8AD8-D0B64E26E32F}"/>
</file>

<file path=customXml/itemProps2.xml><?xml version="1.0" encoding="utf-8"?>
<ds:datastoreItem xmlns:ds="http://schemas.openxmlformats.org/officeDocument/2006/customXml" ds:itemID="{08E22E35-08DB-42A4-B173-BCC72FF48001}">
  <ds:schemaRefs>
    <ds:schemaRef ds:uri="http://schemas.microsoft.com/sharepoint/v3/contenttype/forms"/>
  </ds:schemaRefs>
</ds:datastoreItem>
</file>

<file path=customXml/itemProps3.xml><?xml version="1.0" encoding="utf-8"?>
<ds:datastoreItem xmlns:ds="http://schemas.openxmlformats.org/officeDocument/2006/customXml" ds:itemID="{914718C3-1161-454B-8EFB-E9E1B20FC13B}">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emplate/>
  <TotalTime>303</TotalTime>
  <Words>972</Words>
  <Application>Microsoft Office PowerPoint</Application>
  <PresentationFormat>Širokouhlá</PresentationFormat>
  <Paragraphs>84</Paragraphs>
  <Slides>14</Slides>
  <Notes>6</Notes>
  <HiddenSlides>0</HiddenSlides>
  <MMClips>0</MMClips>
  <ScaleCrop>false</ScaleCrop>
  <HeadingPairs>
    <vt:vector size="4" baseType="variant">
      <vt:variant>
        <vt:lpstr>Motív</vt:lpstr>
      </vt:variant>
      <vt:variant>
        <vt:i4>3</vt:i4>
      </vt:variant>
      <vt:variant>
        <vt:lpstr>Nadpisy snímok</vt:lpstr>
      </vt:variant>
      <vt:variant>
        <vt:i4>14</vt:i4>
      </vt:variant>
    </vt:vector>
  </HeadingPairs>
  <TitlesOfParts>
    <vt:vector size="17" baseType="lpstr">
      <vt:lpstr>Motív Office</vt:lpstr>
      <vt:lpstr>1_Motív Office</vt:lpstr>
      <vt:lpstr>2_Motív Office</vt:lpstr>
      <vt:lpstr>Digitálna bezpečnosť – závery</vt:lpstr>
      <vt:lpstr>Digitálna bezpečnosť</vt:lpstr>
      <vt:lpstr>Digital Security Module</vt:lpstr>
      <vt:lpstr>Sub-sekcia 1  Digitálna identita a digitálna stopa</vt:lpstr>
      <vt:lpstr>Digitálna identita a digitálna stopa – tipy a triky</vt:lpstr>
      <vt:lpstr>Sub-sekcia 2  Návyky digitálnej bezpečnosti</vt:lpstr>
      <vt:lpstr>Návyky digitálnej bezpečnosti– tipy a triky</vt:lpstr>
      <vt:lpstr>Sub-sekcia 3  Bezpečnosť sociálnych sietí</vt:lpstr>
      <vt:lpstr>Bezpečnosť sociálnych sietí – tipy a triky</vt:lpstr>
      <vt:lpstr>Sub-sekcia 4  Bezpečnosť internetového bankovníctva</vt:lpstr>
      <vt:lpstr>Bezpečnosť internetového bankovníctva – tipy a triky</vt:lpstr>
      <vt:lpstr>10 základných opatrení, ktoré by sme mali prijať na zvýšenie našej digitálnej odolnosti:</vt:lpstr>
      <vt:lpstr>Odporúčané tipy a čítanie</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Marcela Hallová</dc:creator>
  <cp:lastModifiedBy>Martina Hanová</cp:lastModifiedBy>
  <cp:revision>28</cp:revision>
  <dcterms:created xsi:type="dcterms:W3CDTF">2024-06-11T13:21:59Z</dcterms:created>
  <dcterms:modified xsi:type="dcterms:W3CDTF">2024-10-20T16:42:27Z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