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12192000"/>
  <p:notesSz cx="6858000" cy="9144000"/>
  <p:embeddedFontLst>
    <p:embeddedFont>
      <p:font typeface="Play"/>
      <p:regular r:id="rId16"/>
      <p:bold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8" roundtripDataSignature="AMtx7mhDwiHwvUHMZ2NlshPAbevxjDcX9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lay-bold.fntdata"/><Relationship Id="rId16" Type="http://schemas.openxmlformats.org/officeDocument/2006/relationships/font" Target="fonts/Play-regular.fntdata"/><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tr-TR"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7" name="Google Shape;307;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8" name="Google Shape;308;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6" name="Google Shape;156;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2" name="Google Shape;192;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3" name="Google Shape;193;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tr-TR" sz="12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2" name="Google Shape;202;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1" name="Google Shape;211;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2" name="Google Shape;212;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 name="Google Shape;222;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7" name="Google Shape;23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9" name="Google Shape;26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8" name="Google Shape;29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 Id="rId3" Type="http://schemas.openxmlformats.org/officeDocument/2006/relationships/image" Target="../media/image5.jpg"/><Relationship Id="rId4" Type="http://schemas.openxmlformats.org/officeDocument/2006/relationships/image" Target="../media/image14.png"/><Relationship Id="rId10" Type="http://schemas.openxmlformats.org/officeDocument/2006/relationships/image" Target="../media/image3.png"/><Relationship Id="rId9" Type="http://schemas.openxmlformats.org/officeDocument/2006/relationships/image" Target="../media/image19.png"/><Relationship Id="rId5" Type="http://schemas.openxmlformats.org/officeDocument/2006/relationships/image" Target="../media/image7.png"/><Relationship Id="rId6" Type="http://schemas.openxmlformats.org/officeDocument/2006/relationships/image" Target="../media/image4.png"/><Relationship Id="rId7" Type="http://schemas.openxmlformats.org/officeDocument/2006/relationships/image" Target="../media/image9.jpg"/><Relationship Id="rId8" Type="http://schemas.openxmlformats.org/officeDocument/2006/relationships/image" Target="../media/image10.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15" name="Shape 15"/>
        <p:cNvGrpSpPr/>
        <p:nvPr/>
      </p:nvGrpSpPr>
      <p:grpSpPr>
        <a:xfrm>
          <a:off x="0" y="0"/>
          <a:ext cx="0" cy="0"/>
          <a:chOff x="0" y="0"/>
          <a:chExt cx="0" cy="0"/>
        </a:xfrm>
      </p:grpSpPr>
      <p:sp>
        <p:nvSpPr>
          <p:cNvPr id="16" name="Google Shape;16;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72" name="Shape 72"/>
        <p:cNvGrpSpPr/>
        <p:nvPr/>
      </p:nvGrpSpPr>
      <p:grpSpPr>
        <a:xfrm>
          <a:off x="0" y="0"/>
          <a:ext cx="0" cy="0"/>
          <a:chOff x="0" y="0"/>
          <a:chExt cx="0" cy="0"/>
        </a:xfrm>
      </p:grpSpPr>
      <p:sp>
        <p:nvSpPr>
          <p:cNvPr id="73" name="Google Shape;73;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4"/>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78" name="Shape 78"/>
        <p:cNvGrpSpPr/>
        <p:nvPr/>
      </p:nvGrpSpPr>
      <p:grpSpPr>
        <a:xfrm>
          <a:off x="0" y="0"/>
          <a:ext cx="0" cy="0"/>
          <a:chOff x="0" y="0"/>
          <a:chExt cx="0" cy="0"/>
        </a:xfrm>
      </p:grpSpPr>
      <p:sp>
        <p:nvSpPr>
          <p:cNvPr id="79" name="Google Shape;79;p25"/>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5"/>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87" name="Shape 87"/>
        <p:cNvGrpSpPr/>
        <p:nvPr/>
      </p:nvGrpSpPr>
      <p:grpSpPr>
        <a:xfrm>
          <a:off x="0" y="0"/>
          <a:ext cx="0" cy="0"/>
          <a:chOff x="0" y="0"/>
          <a:chExt cx="0" cy="0"/>
        </a:xfrm>
      </p:grpSpPr>
      <p:sp>
        <p:nvSpPr>
          <p:cNvPr id="88" name="Google Shape;88;p14"/>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48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90" name="Shape 90"/>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p:cSld name="Úvodná snímka">
    <p:spTree>
      <p:nvGrpSpPr>
        <p:cNvPr id="91" name="Shape 91"/>
        <p:cNvGrpSpPr/>
        <p:nvPr/>
      </p:nvGrpSpPr>
      <p:grpSpPr>
        <a:xfrm>
          <a:off x="0" y="0"/>
          <a:ext cx="0" cy="0"/>
          <a:chOff x="0" y="0"/>
          <a:chExt cx="0" cy="0"/>
        </a:xfrm>
      </p:grpSpPr>
      <p:sp>
        <p:nvSpPr>
          <p:cNvPr id="92" name="Google Shape;92;p26"/>
          <p:cNvSpPr txBox="1"/>
          <p:nvPr/>
        </p:nvSpPr>
        <p:spPr>
          <a:xfrm>
            <a:off x="1524000" y="2649480"/>
            <a:ext cx="9144000" cy="745313"/>
          </a:xfrm>
          <a:prstGeom prst="rect">
            <a:avLst/>
          </a:prstGeom>
          <a:noFill/>
          <a:ln>
            <a:noFill/>
          </a:ln>
        </p:spPr>
        <p:txBody>
          <a:bodyPr anchorCtr="0" anchor="b" bIns="45700" lIns="91425" spcFirstLastPara="1" rIns="91425" wrap="square" tIns="45700">
            <a:normAutofit/>
          </a:bodyPr>
          <a:lstStyle/>
          <a:p>
            <a:pPr indent="0" lvl="0" marL="0" marR="0" rtl="0" algn="ctr">
              <a:lnSpc>
                <a:spcPct val="100000"/>
              </a:lnSpc>
              <a:spcBef>
                <a:spcPts val="0"/>
              </a:spcBef>
              <a:spcAft>
                <a:spcPts val="0"/>
              </a:spcAft>
              <a:buClr>
                <a:srgbClr val="FFAA5A"/>
              </a:buClr>
              <a:buSzPts val="2000"/>
              <a:buFont typeface="Cambria"/>
              <a:buNone/>
            </a:pPr>
            <a:r>
              <a:rPr b="1" i="0" lang="tr-TR" sz="2000" u="none" cap="none" strike="noStrike">
                <a:solidFill>
                  <a:srgbClr val="FFAA5A"/>
                </a:solidFill>
                <a:latin typeface="Cambria"/>
                <a:ea typeface="Cambria"/>
                <a:cs typeface="Cambria"/>
                <a:sym typeface="Cambria"/>
              </a:rPr>
              <a:t>ERASMUS+KA220-ADU - Cooperation partnerships in adult education</a:t>
            </a:r>
            <a:endParaRPr b="1" i="0" sz="2000" u="none" cap="none" strike="noStrike">
              <a:solidFill>
                <a:srgbClr val="FFAA5A"/>
              </a:solidFill>
              <a:latin typeface="Cambria"/>
              <a:ea typeface="Cambria"/>
              <a:cs typeface="Cambria"/>
              <a:sym typeface="Cambria"/>
            </a:endParaRPr>
          </a:p>
          <a:p>
            <a:pPr indent="0" lvl="0" marL="0" marR="0" rtl="0" algn="ctr">
              <a:lnSpc>
                <a:spcPct val="100000"/>
              </a:lnSpc>
              <a:spcBef>
                <a:spcPts val="0"/>
              </a:spcBef>
              <a:spcAft>
                <a:spcPts val="0"/>
              </a:spcAft>
              <a:buClr>
                <a:srgbClr val="FFAA5A"/>
              </a:buClr>
              <a:buSzPts val="2000"/>
              <a:buFont typeface="Cambria"/>
              <a:buNone/>
            </a:pPr>
            <a:r>
              <a:rPr b="1" i="0" lang="tr-TR" sz="2000" u="none" cap="none" strike="noStrike">
                <a:solidFill>
                  <a:srgbClr val="FFAA5A"/>
                </a:solidFill>
                <a:latin typeface="Cambria"/>
                <a:ea typeface="Cambria"/>
                <a:cs typeface="Cambria"/>
                <a:sym typeface="Cambria"/>
              </a:rPr>
              <a:t>KA220-ADU-2BF13E10 </a:t>
            </a:r>
            <a:endParaRPr b="1" i="0" sz="2000" u="none" cap="none" strike="noStrike">
              <a:solidFill>
                <a:srgbClr val="FFAA5A"/>
              </a:solidFill>
              <a:latin typeface="Cambria"/>
              <a:ea typeface="Cambria"/>
              <a:cs typeface="Cambria"/>
              <a:sym typeface="Cambria"/>
            </a:endParaRPr>
          </a:p>
        </p:txBody>
      </p:sp>
      <p:sp>
        <p:nvSpPr>
          <p:cNvPr id="93" name="Google Shape;93;p26"/>
          <p:cNvSpPr txBox="1"/>
          <p:nvPr/>
        </p:nvSpPr>
        <p:spPr>
          <a:xfrm>
            <a:off x="1297172" y="1042061"/>
            <a:ext cx="9597656" cy="129266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tr-TR" sz="2600" u="none" cap="none" strike="noStrike">
                <a:solidFill>
                  <a:srgbClr val="92BAB5"/>
                </a:solidFill>
                <a:latin typeface="Cambria"/>
                <a:ea typeface="Cambria"/>
                <a:cs typeface="Cambria"/>
                <a:sym typeface="Cambria"/>
              </a:rPr>
              <a:t>Building Digital Resilience by Making Digital Wellbeing and</a:t>
            </a:r>
            <a:br>
              <a:rPr b="1" i="0" lang="tr-TR" sz="2600" u="none" cap="none" strike="noStrike">
                <a:solidFill>
                  <a:srgbClr val="92BAB5"/>
                </a:solidFill>
                <a:latin typeface="Cambria"/>
                <a:ea typeface="Cambria"/>
                <a:cs typeface="Cambria"/>
                <a:sym typeface="Cambria"/>
              </a:rPr>
            </a:br>
            <a:r>
              <a:rPr b="1" i="0" lang="tr-TR" sz="2600" u="none" cap="none" strike="noStrike">
                <a:solidFill>
                  <a:srgbClr val="92BAB5"/>
                </a:solidFill>
                <a:latin typeface="Cambria"/>
                <a:ea typeface="Cambria"/>
                <a:cs typeface="Cambria"/>
                <a:sym typeface="Cambria"/>
              </a:rPr>
              <a:t>Security Accessible to All</a:t>
            </a:r>
            <a:br>
              <a:rPr b="1" i="0" lang="tr-TR" sz="2600" u="none" cap="none" strike="noStrike">
                <a:solidFill>
                  <a:srgbClr val="92BAB5"/>
                </a:solidFill>
                <a:latin typeface="Cambria"/>
                <a:ea typeface="Cambria"/>
                <a:cs typeface="Cambria"/>
                <a:sym typeface="Cambria"/>
              </a:rPr>
            </a:br>
            <a:r>
              <a:rPr b="1" i="0" lang="tr-TR" sz="2600" u="none" cap="none" strike="noStrike">
                <a:solidFill>
                  <a:srgbClr val="92BAB5"/>
                </a:solidFill>
                <a:latin typeface="Cambria"/>
                <a:ea typeface="Cambria"/>
                <a:cs typeface="Cambria"/>
                <a:sym typeface="Cambria"/>
              </a:rPr>
              <a:t>&lt;&lt;DigiWELL&gt;&gt;</a:t>
            </a:r>
            <a:endParaRPr b="0" i="0" sz="2600" u="none" cap="none" strike="noStrike">
              <a:solidFill>
                <a:schemeClr val="dk1"/>
              </a:solidFill>
              <a:latin typeface="Calibri"/>
              <a:ea typeface="Calibri"/>
              <a:cs typeface="Calibri"/>
              <a:sym typeface="Calibri"/>
            </a:endParaRPr>
          </a:p>
        </p:txBody>
      </p:sp>
      <p:grpSp>
        <p:nvGrpSpPr>
          <p:cNvPr id="94" name="Google Shape;94;p26"/>
          <p:cNvGrpSpPr/>
          <p:nvPr/>
        </p:nvGrpSpPr>
        <p:grpSpPr>
          <a:xfrm>
            <a:off x="404037" y="5915131"/>
            <a:ext cx="11602577" cy="790052"/>
            <a:chOff x="435935" y="5851336"/>
            <a:chExt cx="11602577" cy="790052"/>
          </a:xfrm>
        </p:grpSpPr>
        <p:pic>
          <p:nvPicPr>
            <p:cNvPr descr="Obrázok, na ktorom je text" id="95" name="Google Shape;95;p26"/>
            <p:cNvPicPr preferRelativeResize="0"/>
            <p:nvPr/>
          </p:nvPicPr>
          <p:blipFill rotWithShape="1">
            <a:blip r:embed="rId2">
              <a:alphaModFix/>
            </a:blip>
            <a:srcRect b="0" l="0" r="0" t="0"/>
            <a:stretch/>
          </p:blipFill>
          <p:spPr>
            <a:xfrm>
              <a:off x="435935" y="5963498"/>
              <a:ext cx="2290456" cy="529376"/>
            </a:xfrm>
            <a:prstGeom prst="rect">
              <a:avLst/>
            </a:prstGeom>
            <a:noFill/>
            <a:ln>
              <a:noFill/>
            </a:ln>
          </p:spPr>
        </p:pic>
        <p:pic>
          <p:nvPicPr>
            <p:cNvPr id="96" name="Google Shape;96;p26"/>
            <p:cNvPicPr preferRelativeResize="0"/>
            <p:nvPr/>
          </p:nvPicPr>
          <p:blipFill rotWithShape="1">
            <a:blip r:embed="rId3">
              <a:alphaModFix/>
            </a:blip>
            <a:srcRect b="0" l="0" r="0" t="0"/>
            <a:stretch/>
          </p:blipFill>
          <p:spPr>
            <a:xfrm>
              <a:off x="10212223" y="5851336"/>
              <a:ext cx="1826289" cy="737473"/>
            </a:xfrm>
            <a:prstGeom prst="rect">
              <a:avLst/>
            </a:prstGeom>
            <a:noFill/>
            <a:ln>
              <a:noFill/>
            </a:ln>
          </p:spPr>
        </p:pic>
        <p:pic>
          <p:nvPicPr>
            <p:cNvPr id="97" name="Google Shape;97;p26"/>
            <p:cNvPicPr preferRelativeResize="0"/>
            <p:nvPr/>
          </p:nvPicPr>
          <p:blipFill rotWithShape="1">
            <a:blip r:embed="rId4">
              <a:alphaModFix/>
            </a:blip>
            <a:srcRect b="0" l="0" r="0" t="0"/>
            <a:stretch/>
          </p:blipFill>
          <p:spPr>
            <a:xfrm>
              <a:off x="2726391" y="5863719"/>
              <a:ext cx="777669" cy="777669"/>
            </a:xfrm>
            <a:prstGeom prst="rect">
              <a:avLst/>
            </a:prstGeom>
            <a:noFill/>
            <a:ln>
              <a:noFill/>
            </a:ln>
          </p:spPr>
        </p:pic>
        <p:pic>
          <p:nvPicPr>
            <p:cNvPr descr="Slovenská poľnohospodárska univerzita v Nitre" id="98" name="Google Shape;98;p26"/>
            <p:cNvPicPr preferRelativeResize="0"/>
            <p:nvPr/>
          </p:nvPicPr>
          <p:blipFill rotWithShape="1">
            <a:blip r:embed="rId5">
              <a:alphaModFix/>
            </a:blip>
            <a:srcRect b="0" l="0" r="0" t="0"/>
            <a:stretch/>
          </p:blipFill>
          <p:spPr>
            <a:xfrm>
              <a:off x="3589235" y="5963498"/>
              <a:ext cx="1128044" cy="504492"/>
            </a:xfrm>
            <a:prstGeom prst="rect">
              <a:avLst/>
            </a:prstGeom>
            <a:noFill/>
            <a:ln>
              <a:noFill/>
            </a:ln>
          </p:spPr>
        </p:pic>
        <p:pic>
          <p:nvPicPr>
            <p:cNvPr descr="Logo" id="99" name="Google Shape;99;p26"/>
            <p:cNvPicPr preferRelativeResize="0"/>
            <p:nvPr/>
          </p:nvPicPr>
          <p:blipFill rotWithShape="1">
            <a:blip r:embed="rId6">
              <a:alphaModFix/>
            </a:blip>
            <a:srcRect b="0" l="0" r="0" t="0"/>
            <a:stretch/>
          </p:blipFill>
          <p:spPr>
            <a:xfrm>
              <a:off x="4717279" y="5963498"/>
              <a:ext cx="968299" cy="504492"/>
            </a:xfrm>
            <a:prstGeom prst="rect">
              <a:avLst/>
            </a:prstGeom>
            <a:noFill/>
            <a:ln>
              <a:noFill/>
            </a:ln>
          </p:spPr>
        </p:pic>
        <p:pic>
          <p:nvPicPr>
            <p:cNvPr id="100" name="Google Shape;100;p26"/>
            <p:cNvPicPr preferRelativeResize="0"/>
            <p:nvPr/>
          </p:nvPicPr>
          <p:blipFill rotWithShape="1">
            <a:blip r:embed="rId7">
              <a:alphaModFix/>
            </a:blip>
            <a:srcRect b="0" l="0" r="0" t="0"/>
            <a:stretch/>
          </p:blipFill>
          <p:spPr>
            <a:xfrm>
              <a:off x="5685578" y="5945929"/>
              <a:ext cx="1156727" cy="564513"/>
            </a:xfrm>
            <a:prstGeom prst="rect">
              <a:avLst/>
            </a:prstGeom>
            <a:noFill/>
            <a:ln>
              <a:noFill/>
            </a:ln>
          </p:spPr>
        </p:pic>
        <p:pic>
          <p:nvPicPr>
            <p:cNvPr descr="AIFED - Formación, cultura y empleo en Granada" id="101" name="Google Shape;101;p26"/>
            <p:cNvPicPr preferRelativeResize="0"/>
            <p:nvPr/>
          </p:nvPicPr>
          <p:blipFill rotWithShape="1">
            <a:blip r:embed="rId8">
              <a:alphaModFix/>
            </a:blip>
            <a:srcRect b="0" l="0" r="0" t="0"/>
            <a:stretch/>
          </p:blipFill>
          <p:spPr>
            <a:xfrm>
              <a:off x="6898797" y="5968999"/>
              <a:ext cx="1521023" cy="523875"/>
            </a:xfrm>
            <a:prstGeom prst="rect">
              <a:avLst/>
            </a:prstGeom>
            <a:noFill/>
            <a:ln>
              <a:noFill/>
            </a:ln>
          </p:spPr>
        </p:pic>
        <p:pic>
          <p:nvPicPr>
            <p:cNvPr id="102" name="Google Shape;102;p26"/>
            <p:cNvPicPr preferRelativeResize="0"/>
            <p:nvPr/>
          </p:nvPicPr>
          <p:blipFill rotWithShape="1">
            <a:blip r:embed="rId9">
              <a:alphaModFix/>
            </a:blip>
            <a:srcRect b="0" l="0" r="0" t="0"/>
            <a:stretch/>
          </p:blipFill>
          <p:spPr>
            <a:xfrm>
              <a:off x="8566511" y="5945929"/>
              <a:ext cx="1499020" cy="228600"/>
            </a:xfrm>
            <a:prstGeom prst="rect">
              <a:avLst/>
            </a:prstGeom>
            <a:noFill/>
            <a:ln>
              <a:noFill/>
            </a:ln>
          </p:spPr>
        </p:pic>
        <p:pic>
          <p:nvPicPr>
            <p:cNvPr descr="Syzygia Foundation" id="103" name="Google Shape;103;p26"/>
            <p:cNvPicPr preferRelativeResize="0"/>
            <p:nvPr/>
          </p:nvPicPr>
          <p:blipFill rotWithShape="1">
            <a:blip r:embed="rId10">
              <a:alphaModFix/>
            </a:blip>
            <a:srcRect b="0" l="0" r="0" t="0"/>
            <a:stretch/>
          </p:blipFill>
          <p:spPr>
            <a:xfrm>
              <a:off x="8606409" y="6252553"/>
              <a:ext cx="1419225" cy="282282"/>
            </a:xfrm>
            <a:prstGeom prst="rect">
              <a:avLst/>
            </a:prstGeom>
            <a:noFill/>
            <a:ln>
              <a:noFill/>
            </a:ln>
          </p:spPr>
        </p:pic>
      </p:gr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104" name="Shape 104"/>
        <p:cNvGrpSpPr/>
        <p:nvPr/>
      </p:nvGrpSpPr>
      <p:grpSpPr>
        <a:xfrm>
          <a:off x="0" y="0"/>
          <a:ext cx="0" cy="0"/>
          <a:chOff x="0" y="0"/>
          <a:chExt cx="0" cy="0"/>
        </a:xfrm>
      </p:grpSpPr>
      <p:sp>
        <p:nvSpPr>
          <p:cNvPr id="105" name="Google Shape;105;p27"/>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48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6" name="Google Shape;106;p2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7" name="Google Shape;107;p2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SzPts val="2800"/>
              <a:buChar char="❑"/>
              <a:defRPr>
                <a:latin typeface="Arial"/>
                <a:ea typeface="Arial"/>
                <a:cs typeface="Arial"/>
                <a:sym typeface="Arial"/>
              </a:defRPr>
            </a:lvl1pPr>
            <a:lvl2pPr indent="-381000" lvl="1" marL="914400" algn="l">
              <a:lnSpc>
                <a:spcPct val="90000"/>
              </a:lnSpc>
              <a:spcBef>
                <a:spcPts val="500"/>
              </a:spcBef>
              <a:spcAft>
                <a:spcPts val="0"/>
              </a:spcAft>
              <a:buClr>
                <a:schemeClr val="dk1"/>
              </a:buClr>
              <a:buSzPts val="2400"/>
              <a:buChar char="•"/>
              <a:defRPr>
                <a:latin typeface="Arial"/>
                <a:ea typeface="Arial"/>
                <a:cs typeface="Arial"/>
                <a:sym typeface="Arial"/>
              </a:defRPr>
            </a:lvl2pPr>
            <a:lvl3pPr indent="-355600" lvl="2" marL="1371600" algn="l">
              <a:lnSpc>
                <a:spcPct val="90000"/>
              </a:lnSpc>
              <a:spcBef>
                <a:spcPts val="500"/>
              </a:spcBef>
              <a:spcAft>
                <a:spcPts val="0"/>
              </a:spcAft>
              <a:buClr>
                <a:schemeClr val="dk1"/>
              </a:buClr>
              <a:buSzPts val="2000"/>
              <a:buChar char="•"/>
              <a:defRPr>
                <a:latin typeface="Arial"/>
                <a:ea typeface="Arial"/>
                <a:cs typeface="Arial"/>
                <a:sym typeface="Arial"/>
              </a:defRPr>
            </a:lvl3pPr>
            <a:lvl4pPr indent="-342900" lvl="3" marL="1828800" algn="l">
              <a:lnSpc>
                <a:spcPct val="90000"/>
              </a:lnSpc>
              <a:spcBef>
                <a:spcPts val="500"/>
              </a:spcBef>
              <a:spcAft>
                <a:spcPts val="0"/>
              </a:spcAft>
              <a:buClr>
                <a:schemeClr val="dk1"/>
              </a:buClr>
              <a:buSzPts val="1800"/>
              <a:buChar char="•"/>
              <a:defRPr>
                <a:latin typeface="Arial"/>
                <a:ea typeface="Arial"/>
                <a:cs typeface="Arial"/>
                <a:sym typeface="Arial"/>
              </a:defRPr>
            </a:lvl4pPr>
            <a:lvl5pPr indent="-342900" lvl="4" marL="2286000" algn="l">
              <a:lnSpc>
                <a:spcPct val="90000"/>
              </a:lnSpc>
              <a:spcBef>
                <a:spcPts val="500"/>
              </a:spcBef>
              <a:spcAft>
                <a:spcPts val="0"/>
              </a:spcAft>
              <a:buClr>
                <a:schemeClr val="dk1"/>
              </a:buClr>
              <a:buSzPts val="1800"/>
              <a:buChar char="•"/>
              <a:defRPr>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108" name="Shape 108"/>
        <p:cNvGrpSpPr/>
        <p:nvPr/>
      </p:nvGrpSpPr>
      <p:grpSpPr>
        <a:xfrm>
          <a:off x="0" y="0"/>
          <a:ext cx="0" cy="0"/>
          <a:chOff x="0" y="0"/>
          <a:chExt cx="0" cy="0"/>
        </a:xfrm>
      </p:grpSpPr>
      <p:sp>
        <p:nvSpPr>
          <p:cNvPr id="109" name="Google Shape;109;p2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2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1" name="Google Shape;111;p2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2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3" name="Google Shape;113;p2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114" name="Shape 114"/>
        <p:cNvGrpSpPr/>
        <p:nvPr/>
      </p:nvGrpSpPr>
      <p:grpSpPr>
        <a:xfrm>
          <a:off x="0" y="0"/>
          <a:ext cx="0" cy="0"/>
          <a:chOff x="0" y="0"/>
          <a:chExt cx="0" cy="0"/>
        </a:xfrm>
      </p:grpSpPr>
      <p:sp>
        <p:nvSpPr>
          <p:cNvPr id="115" name="Google Shape;115;p29"/>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116" name="Shape 116"/>
        <p:cNvGrpSpPr/>
        <p:nvPr/>
      </p:nvGrpSpPr>
      <p:grpSpPr>
        <a:xfrm>
          <a:off x="0" y="0"/>
          <a:ext cx="0" cy="0"/>
          <a:chOff x="0" y="0"/>
          <a:chExt cx="0" cy="0"/>
        </a:xfrm>
      </p:grpSpPr>
      <p:sp>
        <p:nvSpPr>
          <p:cNvPr id="117" name="Google Shape;117;p3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8" name="Google Shape;118;p3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19" name="Google Shape;119;p3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0" name="Google Shape;120;p30"/>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1" name="Google Shape;121;p30"/>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2" name="Google Shape;122;p30"/>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b="0" i="0" sz="1800" u="none" cap="none" strike="noStrike">
                <a:solidFill>
                  <a:schemeClr val="dk1"/>
                </a:solidFill>
                <a:latin typeface="Calibri"/>
                <a:ea typeface="Calibri"/>
                <a:cs typeface="Calibri"/>
                <a:sym typeface="Calibri"/>
              </a:defRPr>
            </a:lvl1pPr>
            <a:lvl2pPr indent="0" lvl="1" marL="0" marR="0" rtl="0" algn="l">
              <a:spcBef>
                <a:spcPts val="0"/>
              </a:spcBef>
              <a:buNone/>
              <a:defRPr b="0" i="0" sz="1800" u="none" cap="none" strike="noStrike">
                <a:solidFill>
                  <a:schemeClr val="dk1"/>
                </a:solidFill>
                <a:latin typeface="Calibri"/>
                <a:ea typeface="Calibri"/>
                <a:cs typeface="Calibri"/>
                <a:sym typeface="Calibri"/>
              </a:defRPr>
            </a:lvl2pPr>
            <a:lvl3pPr indent="0" lvl="2" marL="0" marR="0" rtl="0" algn="l">
              <a:spcBef>
                <a:spcPts val="0"/>
              </a:spcBef>
              <a:buNone/>
              <a:defRPr b="0" i="0" sz="1800" u="none" cap="none" strike="noStrike">
                <a:solidFill>
                  <a:schemeClr val="dk1"/>
                </a:solidFill>
                <a:latin typeface="Calibri"/>
                <a:ea typeface="Calibri"/>
                <a:cs typeface="Calibri"/>
                <a:sym typeface="Calibri"/>
              </a:defRPr>
            </a:lvl3pPr>
            <a:lvl4pPr indent="0" lvl="3" marL="0" marR="0" rtl="0" algn="l">
              <a:spcBef>
                <a:spcPts val="0"/>
              </a:spcBef>
              <a:buNone/>
              <a:defRPr b="0" i="0" sz="1800" u="none" cap="none" strike="noStrike">
                <a:solidFill>
                  <a:schemeClr val="dk1"/>
                </a:solidFill>
                <a:latin typeface="Calibri"/>
                <a:ea typeface="Calibri"/>
                <a:cs typeface="Calibri"/>
                <a:sym typeface="Calibri"/>
              </a:defRPr>
            </a:lvl4pPr>
            <a:lvl5pPr indent="0" lvl="4" marL="0" marR="0" rtl="0" algn="l">
              <a:spcBef>
                <a:spcPts val="0"/>
              </a:spcBef>
              <a:buNone/>
              <a:defRPr b="0" i="0" sz="1800" u="none" cap="none" strike="noStrike">
                <a:solidFill>
                  <a:schemeClr val="dk1"/>
                </a:solidFill>
                <a:latin typeface="Calibri"/>
                <a:ea typeface="Calibri"/>
                <a:cs typeface="Calibri"/>
                <a:sym typeface="Calibri"/>
              </a:defRPr>
            </a:lvl5pPr>
            <a:lvl6pPr indent="0" lvl="5" marL="0" marR="0" rtl="0" algn="l">
              <a:spcBef>
                <a:spcPts val="0"/>
              </a:spcBef>
              <a:buNone/>
              <a:defRPr b="0" i="0" sz="1800" u="none" cap="none" strike="noStrike">
                <a:solidFill>
                  <a:schemeClr val="dk1"/>
                </a:solidFill>
                <a:latin typeface="Calibri"/>
                <a:ea typeface="Calibri"/>
                <a:cs typeface="Calibri"/>
                <a:sym typeface="Calibri"/>
              </a:defRPr>
            </a:lvl6pPr>
            <a:lvl7pPr indent="0" lvl="6" marL="0" marR="0" rtl="0" algn="l">
              <a:spcBef>
                <a:spcPts val="0"/>
              </a:spcBef>
              <a:buNone/>
              <a:defRPr b="0" i="0" sz="1800" u="none" cap="none" strike="noStrike">
                <a:solidFill>
                  <a:schemeClr val="dk1"/>
                </a:solidFill>
                <a:latin typeface="Calibri"/>
                <a:ea typeface="Calibri"/>
                <a:cs typeface="Calibri"/>
                <a:sym typeface="Calibri"/>
              </a:defRPr>
            </a:lvl7pPr>
            <a:lvl8pPr indent="0" lvl="7" marL="0" marR="0" rtl="0" algn="l">
              <a:spcBef>
                <a:spcPts val="0"/>
              </a:spcBef>
              <a:buNone/>
              <a:defRPr b="0" i="0" sz="1800" u="none" cap="none" strike="noStrike">
                <a:solidFill>
                  <a:schemeClr val="dk1"/>
                </a:solidFill>
                <a:latin typeface="Calibri"/>
                <a:ea typeface="Calibri"/>
                <a:cs typeface="Calibri"/>
                <a:sym typeface="Calibri"/>
              </a:defRPr>
            </a:lvl8pPr>
            <a:lvl9pPr indent="0" lvl="8" marL="0" marR="0" rtl="0" algn="l">
              <a:spcBef>
                <a:spcPts val="0"/>
              </a:spcBef>
              <a:buNone/>
              <a:defRPr b="0" i="0" sz="1800" u="none" cap="none" strike="noStrike">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123" name="Shape 123"/>
        <p:cNvGrpSpPr/>
        <p:nvPr/>
      </p:nvGrpSpPr>
      <p:grpSpPr>
        <a:xfrm>
          <a:off x="0" y="0"/>
          <a:ext cx="0" cy="0"/>
          <a:chOff x="0" y="0"/>
          <a:chExt cx="0" cy="0"/>
        </a:xfrm>
      </p:grpSpPr>
      <p:sp>
        <p:nvSpPr>
          <p:cNvPr id="124" name="Google Shape;124;p3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5" name="Google Shape;125;p31"/>
          <p:cNvSpPr/>
          <p:nvPr>
            <p:ph idx="2" type="pic"/>
          </p:nvPr>
        </p:nvSpPr>
        <p:spPr>
          <a:xfrm>
            <a:off x="5183188" y="987425"/>
            <a:ext cx="6172200" cy="4873625"/>
          </a:xfrm>
          <a:prstGeom prst="rect">
            <a:avLst/>
          </a:prstGeom>
          <a:noFill/>
          <a:ln>
            <a:noFill/>
          </a:ln>
        </p:spPr>
      </p:sp>
      <p:sp>
        <p:nvSpPr>
          <p:cNvPr id="126" name="Google Shape;126;p3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7" name="Google Shape;127;p31"/>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8" name="Google Shape;128;p31"/>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9" name="Google Shape;129;p31"/>
          <p:cNvSpPr txBox="1"/>
          <p:nvPr>
            <p:ph idx="12" type="sldNum"/>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type="title">
  <p:cSld name="TITLE">
    <p:spTree>
      <p:nvGrpSpPr>
        <p:cNvPr id="21" name="Shape 21"/>
        <p:cNvGrpSpPr/>
        <p:nvPr/>
      </p:nvGrpSpPr>
      <p:grpSpPr>
        <a:xfrm>
          <a:off x="0" y="0"/>
          <a:ext cx="0" cy="0"/>
          <a:chOff x="0" y="0"/>
          <a:chExt cx="0" cy="0"/>
        </a:xfrm>
      </p:grpSpPr>
      <p:sp>
        <p:nvSpPr>
          <p:cNvPr id="22" name="Google Shape;22;p16"/>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6"/>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27" name="Shape 27"/>
        <p:cNvGrpSpPr/>
        <p:nvPr/>
      </p:nvGrpSpPr>
      <p:grpSpPr>
        <a:xfrm>
          <a:off x="0" y="0"/>
          <a:ext cx="0" cy="0"/>
          <a:chOff x="0" y="0"/>
          <a:chExt cx="0" cy="0"/>
        </a:xfrm>
      </p:grpSpPr>
      <p:sp>
        <p:nvSpPr>
          <p:cNvPr id="28" name="Google Shape;28;p17"/>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7"/>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30" name="Google Shape;30;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33" name="Shape 33"/>
        <p:cNvGrpSpPr/>
        <p:nvPr/>
      </p:nvGrpSpPr>
      <p:grpSpPr>
        <a:xfrm>
          <a:off x="0" y="0"/>
          <a:ext cx="0" cy="0"/>
          <a:chOff x="0" y="0"/>
          <a:chExt cx="0" cy="0"/>
        </a:xfrm>
      </p:grpSpPr>
      <p:sp>
        <p:nvSpPr>
          <p:cNvPr id="34" name="Google Shape;34;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8"/>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8"/>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40" name="Shape 40"/>
        <p:cNvGrpSpPr/>
        <p:nvPr/>
      </p:nvGrpSpPr>
      <p:grpSpPr>
        <a:xfrm>
          <a:off x="0" y="0"/>
          <a:ext cx="0" cy="0"/>
          <a:chOff x="0" y="0"/>
          <a:chExt cx="0" cy="0"/>
        </a:xfrm>
      </p:grpSpPr>
      <p:sp>
        <p:nvSpPr>
          <p:cNvPr id="41" name="Google Shape;41;p19"/>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9"/>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9"/>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9"/>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9"/>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49" name="Shape 49"/>
        <p:cNvGrpSpPr/>
        <p:nvPr/>
      </p:nvGrpSpPr>
      <p:grpSpPr>
        <a:xfrm>
          <a:off x="0" y="0"/>
          <a:ext cx="0" cy="0"/>
          <a:chOff x="0" y="0"/>
          <a:chExt cx="0" cy="0"/>
        </a:xfrm>
      </p:grpSpPr>
      <p:sp>
        <p:nvSpPr>
          <p:cNvPr id="50" name="Google Shape;50;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54" name="Shape 54"/>
        <p:cNvGrpSpPr/>
        <p:nvPr/>
      </p:nvGrpSpPr>
      <p:grpSpPr>
        <a:xfrm>
          <a:off x="0" y="0"/>
          <a:ext cx="0" cy="0"/>
          <a:chOff x="0" y="0"/>
          <a:chExt cx="0" cy="0"/>
        </a:xfrm>
      </p:grpSpPr>
      <p:sp>
        <p:nvSpPr>
          <p:cNvPr id="55" name="Google Shape;55;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58" name="Shape 58"/>
        <p:cNvGrpSpPr/>
        <p:nvPr/>
      </p:nvGrpSpPr>
      <p:grpSpPr>
        <a:xfrm>
          <a:off x="0" y="0"/>
          <a:ext cx="0" cy="0"/>
          <a:chOff x="0" y="0"/>
          <a:chExt cx="0" cy="0"/>
        </a:xfrm>
      </p:grpSpPr>
      <p:sp>
        <p:nvSpPr>
          <p:cNvPr id="59" name="Google Shape;59;p2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2"/>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2"/>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65" name="Shape 65"/>
        <p:cNvGrpSpPr/>
        <p:nvPr/>
      </p:nvGrpSpPr>
      <p:grpSpPr>
        <a:xfrm>
          <a:off x="0" y="0"/>
          <a:ext cx="0" cy="0"/>
          <a:chOff x="0" y="0"/>
          <a:chExt cx="0" cy="0"/>
        </a:xfrm>
      </p:grpSpPr>
      <p:sp>
        <p:nvSpPr>
          <p:cNvPr id="66" name="Google Shape;66;p2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3"/>
          <p:cNvSpPr/>
          <p:nvPr>
            <p:ph idx="2" type="pic"/>
          </p:nvPr>
        </p:nvSpPr>
        <p:spPr>
          <a:xfrm>
            <a:off x="5183188" y="987425"/>
            <a:ext cx="6172200" cy="4873625"/>
          </a:xfrm>
          <a:prstGeom prst="rect">
            <a:avLst/>
          </a:prstGeom>
          <a:noFill/>
          <a:ln>
            <a:noFill/>
          </a:ln>
        </p:spPr>
      </p:sp>
      <p:sp>
        <p:nvSpPr>
          <p:cNvPr id="68" name="Google Shape;68;p23"/>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theme" Target="../theme/theme2.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T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p13"/>
          <p:cNvSpPr txBox="1"/>
          <p:nvPr>
            <p:ph type="title"/>
          </p:nvPr>
        </p:nvSpPr>
        <p:spPr>
          <a:xfrm>
            <a:off x="691116" y="365126"/>
            <a:ext cx="10662684" cy="1058364"/>
          </a:xfrm>
          <a:prstGeom prst="rect">
            <a:avLst/>
          </a:prstGeom>
          <a:noFill/>
          <a:ln>
            <a:noFill/>
          </a:ln>
        </p:spPr>
        <p:txBody>
          <a:bodyPr anchorCtr="0" anchor="ctr" bIns="45700" lIns="91425" spcFirstLastPara="1" rIns="91425" wrap="square" tIns="45700">
            <a:normAutofit/>
          </a:bodyPr>
          <a:lstStyle>
            <a:lvl1pPr lvl="0" marR="0" rtl="0" algn="ctr">
              <a:lnSpc>
                <a:spcPct val="90000"/>
              </a:lnSpc>
              <a:spcBef>
                <a:spcPts val="0"/>
              </a:spcBef>
              <a:spcAft>
                <a:spcPts val="0"/>
              </a:spcAft>
              <a:buClr>
                <a:srgbClr val="92BAB5"/>
              </a:buClr>
              <a:buSzPts val="4800"/>
              <a:buFont typeface="Cambria"/>
              <a:buNone/>
              <a:defRPr b="1" i="0" sz="4800" u="none" cap="none" strike="noStrike">
                <a:solidFill>
                  <a:srgbClr val="92BAB5"/>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6" name="Google Shape;86;p13"/>
          <p:cNvSpPr txBox="1"/>
          <p:nvPr>
            <p:ph idx="1" type="body"/>
          </p:nvPr>
        </p:nvSpPr>
        <p:spPr>
          <a:xfrm>
            <a:off x="691116" y="1658679"/>
            <a:ext cx="10662684" cy="3944679"/>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rgbClr val="FFAA5A"/>
              </a:buClr>
              <a:buSzPts val="2800"/>
              <a:buFont typeface="Noto Sans Symbols"/>
              <a:buChar char="❑"/>
              <a:defRPr b="0" i="0" sz="2800" u="none" cap="none" strike="noStrike">
                <a:solidFill>
                  <a:schemeClr val="dk1"/>
                </a:solidFill>
                <a:latin typeface="Cambria"/>
                <a:ea typeface="Cambria"/>
                <a:cs typeface="Cambria"/>
                <a:sym typeface="Cambria"/>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0.jpg"/><Relationship Id="rId10" Type="http://schemas.openxmlformats.org/officeDocument/2006/relationships/image" Target="../media/image9.jpg"/><Relationship Id="rId13" Type="http://schemas.openxmlformats.org/officeDocument/2006/relationships/image" Target="../media/image3.png"/><Relationship Id="rId12" Type="http://schemas.openxmlformats.org/officeDocument/2006/relationships/image" Target="../media/image19.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6.png"/><Relationship Id="rId4" Type="http://schemas.openxmlformats.org/officeDocument/2006/relationships/image" Target="../media/image21.png"/><Relationship Id="rId9" Type="http://schemas.openxmlformats.org/officeDocument/2006/relationships/image" Target="../media/image4.png"/><Relationship Id="rId5" Type="http://schemas.openxmlformats.org/officeDocument/2006/relationships/image" Target="../media/image31.png"/><Relationship Id="rId6" Type="http://schemas.openxmlformats.org/officeDocument/2006/relationships/image" Target="../media/image14.png"/><Relationship Id="rId7" Type="http://schemas.openxmlformats.org/officeDocument/2006/relationships/image" Target="../media/image7.png"/><Relationship Id="rId8" Type="http://schemas.openxmlformats.org/officeDocument/2006/relationships/image" Target="../media/image1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 Id="rId3" Type="http://schemas.openxmlformats.org/officeDocument/2006/relationships/image" Target="../media/image2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12.png"/><Relationship Id="rId4" Type="http://schemas.openxmlformats.org/officeDocument/2006/relationships/image" Target="../media/image20.png"/><Relationship Id="rId9" Type="http://schemas.openxmlformats.org/officeDocument/2006/relationships/image" Target="../media/image25.png"/><Relationship Id="rId5" Type="http://schemas.openxmlformats.org/officeDocument/2006/relationships/image" Target="../media/image16.png"/><Relationship Id="rId6" Type="http://schemas.openxmlformats.org/officeDocument/2006/relationships/image" Target="../media/image27.png"/><Relationship Id="rId7" Type="http://schemas.openxmlformats.org/officeDocument/2006/relationships/image" Target="../media/image23.png"/><Relationship Id="rId8" Type="http://schemas.openxmlformats.org/officeDocument/2006/relationships/image" Target="../media/image2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2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29.png"/><Relationship Id="rId4" Type="http://schemas.openxmlformats.org/officeDocument/2006/relationships/image" Target="../media/image3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3" name="Shape 133"/>
        <p:cNvGrpSpPr/>
        <p:nvPr/>
      </p:nvGrpSpPr>
      <p:grpSpPr>
        <a:xfrm>
          <a:off x="0" y="0"/>
          <a:ext cx="0" cy="0"/>
          <a:chOff x="0" y="0"/>
          <a:chExt cx="0" cy="0"/>
        </a:xfrm>
      </p:grpSpPr>
      <p:sp>
        <p:nvSpPr>
          <p:cNvPr id="134" name="Google Shape;134;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135" name="Google Shape;135;p1"/>
          <p:cNvSpPr txBox="1"/>
          <p:nvPr>
            <p:ph type="title"/>
          </p:nvPr>
        </p:nvSpPr>
        <p:spPr>
          <a:xfrm>
            <a:off x="6269558" y="1583993"/>
            <a:ext cx="5334930" cy="147751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AA5A"/>
              </a:buClr>
              <a:buSzPts val="4400"/>
              <a:buFont typeface="Arial"/>
              <a:buNone/>
            </a:pPr>
            <a:r>
              <a:rPr b="1" lang="tr-TR">
                <a:solidFill>
                  <a:srgbClr val="FFAA5A"/>
                </a:solidFill>
                <a:latin typeface="Arial"/>
                <a:ea typeface="Arial"/>
                <a:cs typeface="Arial"/>
                <a:sym typeface="Arial"/>
              </a:rPr>
              <a:t>Dijital Güvenlik- Giriş</a:t>
            </a:r>
            <a:endParaRPr b="1">
              <a:solidFill>
                <a:srgbClr val="FFAA5A"/>
              </a:solidFill>
              <a:latin typeface="Arial"/>
              <a:ea typeface="Arial"/>
              <a:cs typeface="Arial"/>
              <a:sym typeface="Arial"/>
            </a:endParaRPr>
          </a:p>
        </p:txBody>
      </p:sp>
      <p:sp>
        <p:nvSpPr>
          <p:cNvPr id="136" name="Google Shape;136;p1"/>
          <p:cNvSpPr/>
          <p:nvPr/>
        </p:nvSpPr>
        <p:spPr>
          <a:xfrm flipH="1">
            <a:off x="530529" y="1"/>
            <a:ext cx="1155142" cy="591009"/>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137" name="Google Shape;137;p1"/>
          <p:cNvSpPr/>
          <p:nvPr/>
        </p:nvSpPr>
        <p:spPr>
          <a:xfrm flipH="1">
            <a:off x="4349052" y="0"/>
            <a:ext cx="1737401" cy="959536"/>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38" name="Google Shape;138;p1"/>
          <p:cNvSpPr/>
          <p:nvPr/>
        </p:nvSpPr>
        <p:spPr>
          <a:xfrm flipH="1">
            <a:off x="0" y="2916245"/>
            <a:ext cx="159741" cy="552996"/>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139" name="Google Shape;139;p1"/>
          <p:cNvSpPr/>
          <p:nvPr/>
        </p:nvSpPr>
        <p:spPr>
          <a:xfrm flipH="1">
            <a:off x="0" y="5835649"/>
            <a:ext cx="1548180" cy="1022351"/>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40" name="Google Shape;140;p1"/>
          <p:cNvSpPr/>
          <p:nvPr/>
        </p:nvSpPr>
        <p:spPr>
          <a:xfrm flipH="1">
            <a:off x="3697761" y="5717906"/>
            <a:ext cx="1771609" cy="1140095"/>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41" name="Google Shape;141;p1"/>
          <p:cNvSpPr/>
          <p:nvPr/>
        </p:nvSpPr>
        <p:spPr>
          <a:xfrm flipH="1">
            <a:off x="4520513" y="6258756"/>
            <a:ext cx="1565940" cy="599245"/>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Arial"/>
              <a:ea typeface="Arial"/>
              <a:cs typeface="Arial"/>
              <a:sym typeface="Arial"/>
            </a:endParaRPr>
          </a:p>
        </p:txBody>
      </p:sp>
      <p:sp>
        <p:nvSpPr>
          <p:cNvPr id="142" name="Google Shape;142;p1"/>
          <p:cNvSpPr txBox="1"/>
          <p:nvPr/>
        </p:nvSpPr>
        <p:spPr>
          <a:xfrm>
            <a:off x="7622071" y="3686794"/>
            <a:ext cx="2480219" cy="1373732"/>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200"/>
              <a:buFont typeface="Play"/>
              <a:buNone/>
            </a:pPr>
            <a:r>
              <a:rPr b="0" i="0" lang="tr-TR" sz="1200" u="none" cap="none" strike="noStrike">
                <a:solidFill>
                  <a:schemeClr val="dk1"/>
                </a:solidFill>
                <a:latin typeface="Play"/>
                <a:ea typeface="Play"/>
                <a:cs typeface="Play"/>
                <a:sym typeface="Play"/>
              </a:rPr>
              <a:t>Dijital Esenlik ve Güvenliği Herkes için Erişilebilir Hale Getirerek Dijital Yılmazlığın İnşası</a:t>
            </a:r>
            <a:br>
              <a:rPr b="0" i="0" lang="tr-TR" sz="1200" u="none" cap="none" strike="noStrike">
                <a:solidFill>
                  <a:schemeClr val="dk1"/>
                </a:solidFill>
                <a:latin typeface="Play"/>
                <a:ea typeface="Play"/>
                <a:cs typeface="Play"/>
                <a:sym typeface="Play"/>
              </a:rPr>
            </a:br>
            <a:r>
              <a:rPr b="0" i="0" lang="tr-TR" sz="1200" u="none" cap="none" strike="noStrike">
                <a:solidFill>
                  <a:schemeClr val="dk1"/>
                </a:solidFill>
                <a:latin typeface="Play"/>
                <a:ea typeface="Play"/>
                <a:cs typeface="Play"/>
                <a:sym typeface="Play"/>
              </a:rPr>
              <a:t>2022-2-SK01-KA220-ADU-000096888</a:t>
            </a:r>
            <a:endParaRPr/>
          </a:p>
        </p:txBody>
      </p:sp>
      <p:pic>
        <p:nvPicPr>
          <p:cNvPr descr="Obrázok, na ktorom je počítač, animák, chlapec&#10;&#10;Automaticky generovaný popis" id="143" name="Google Shape;143;p1"/>
          <p:cNvPicPr preferRelativeResize="0"/>
          <p:nvPr/>
        </p:nvPicPr>
        <p:blipFill rotWithShape="1">
          <a:blip r:embed="rId3">
            <a:alphaModFix/>
          </a:blip>
          <a:srcRect b="0" l="0" r="0" t="0"/>
          <a:stretch/>
        </p:blipFill>
        <p:spPr>
          <a:xfrm>
            <a:off x="1106297" y="1470012"/>
            <a:ext cx="3755414" cy="3418014"/>
          </a:xfrm>
          <a:prstGeom prst="rect">
            <a:avLst/>
          </a:prstGeom>
          <a:noFill/>
          <a:ln>
            <a:noFill/>
          </a:ln>
        </p:spPr>
      </p:pic>
      <p:pic>
        <p:nvPicPr>
          <p:cNvPr descr="Štít so značkou obrys" id="144" name="Google Shape;144;p1"/>
          <p:cNvPicPr preferRelativeResize="0"/>
          <p:nvPr/>
        </p:nvPicPr>
        <p:blipFill rotWithShape="1">
          <a:blip r:embed="rId4">
            <a:alphaModFix/>
          </a:blip>
          <a:srcRect b="0" l="0" r="0" t="0"/>
          <a:stretch/>
        </p:blipFill>
        <p:spPr>
          <a:xfrm>
            <a:off x="3511235" y="2447570"/>
            <a:ext cx="914400" cy="914400"/>
          </a:xfrm>
          <a:prstGeom prst="rect">
            <a:avLst/>
          </a:prstGeom>
          <a:noFill/>
          <a:ln>
            <a:noFill/>
          </a:ln>
        </p:spPr>
      </p:pic>
      <p:pic>
        <p:nvPicPr>
          <p:cNvPr id="145" name="Google Shape;145;p1"/>
          <p:cNvPicPr preferRelativeResize="0"/>
          <p:nvPr/>
        </p:nvPicPr>
        <p:blipFill rotWithShape="1">
          <a:blip r:embed="rId5">
            <a:alphaModFix/>
          </a:blip>
          <a:srcRect b="0" l="0" r="0" t="0"/>
          <a:stretch/>
        </p:blipFill>
        <p:spPr>
          <a:xfrm>
            <a:off x="7225552" y="368933"/>
            <a:ext cx="4557821" cy="846127"/>
          </a:xfrm>
          <a:prstGeom prst="rect">
            <a:avLst/>
          </a:prstGeom>
          <a:noFill/>
          <a:ln>
            <a:noFill/>
          </a:ln>
        </p:spPr>
      </p:pic>
      <p:pic>
        <p:nvPicPr>
          <p:cNvPr id="146" name="Google Shape;146;p1"/>
          <p:cNvPicPr preferRelativeResize="0"/>
          <p:nvPr/>
        </p:nvPicPr>
        <p:blipFill rotWithShape="1">
          <a:blip r:embed="rId6">
            <a:alphaModFix/>
          </a:blip>
          <a:srcRect b="0" l="0" r="0" t="0"/>
          <a:stretch/>
        </p:blipFill>
        <p:spPr>
          <a:xfrm>
            <a:off x="5822659" y="5151054"/>
            <a:ext cx="817175" cy="777669"/>
          </a:xfrm>
          <a:prstGeom prst="rect">
            <a:avLst/>
          </a:prstGeom>
          <a:noFill/>
          <a:ln>
            <a:noFill/>
          </a:ln>
        </p:spPr>
      </p:pic>
      <p:pic>
        <p:nvPicPr>
          <p:cNvPr descr="Slovenská poľnohospodárska univerzita v Nitre" id="147" name="Google Shape;147;p1"/>
          <p:cNvPicPr preferRelativeResize="0"/>
          <p:nvPr/>
        </p:nvPicPr>
        <p:blipFill rotWithShape="1">
          <a:blip r:embed="rId7">
            <a:alphaModFix/>
          </a:blip>
          <a:srcRect b="0" l="0" r="0" t="0"/>
          <a:stretch/>
        </p:blipFill>
        <p:spPr>
          <a:xfrm>
            <a:off x="6746258" y="5272445"/>
            <a:ext cx="1185350" cy="504492"/>
          </a:xfrm>
          <a:prstGeom prst="rect">
            <a:avLst/>
          </a:prstGeom>
          <a:noFill/>
          <a:ln>
            <a:noFill/>
          </a:ln>
        </p:spPr>
      </p:pic>
      <p:pic>
        <p:nvPicPr>
          <p:cNvPr id="148" name="Google Shape;148;p1"/>
          <p:cNvPicPr preferRelativeResize="0"/>
          <p:nvPr/>
        </p:nvPicPr>
        <p:blipFill rotWithShape="1">
          <a:blip r:embed="rId8">
            <a:alphaModFix/>
          </a:blip>
          <a:srcRect b="0" l="0" r="0" t="0"/>
          <a:stretch/>
        </p:blipFill>
        <p:spPr>
          <a:xfrm>
            <a:off x="8059380" y="5242752"/>
            <a:ext cx="773010" cy="1016004"/>
          </a:xfrm>
          <a:prstGeom prst="rect">
            <a:avLst/>
          </a:prstGeom>
          <a:noFill/>
          <a:ln>
            <a:noFill/>
          </a:ln>
        </p:spPr>
      </p:pic>
      <p:pic>
        <p:nvPicPr>
          <p:cNvPr descr="Logo" id="149" name="Google Shape;149;p1"/>
          <p:cNvPicPr preferRelativeResize="0"/>
          <p:nvPr/>
        </p:nvPicPr>
        <p:blipFill rotWithShape="1">
          <a:blip r:embed="rId9">
            <a:alphaModFix/>
          </a:blip>
          <a:srcRect b="0" l="0" r="0" t="0"/>
          <a:stretch/>
        </p:blipFill>
        <p:spPr>
          <a:xfrm>
            <a:off x="8832390" y="5213414"/>
            <a:ext cx="1017490" cy="504492"/>
          </a:xfrm>
          <a:prstGeom prst="rect">
            <a:avLst/>
          </a:prstGeom>
          <a:noFill/>
          <a:ln>
            <a:noFill/>
          </a:ln>
        </p:spPr>
      </p:pic>
      <p:pic>
        <p:nvPicPr>
          <p:cNvPr id="150" name="Google Shape;150;p1"/>
          <p:cNvPicPr preferRelativeResize="0"/>
          <p:nvPr/>
        </p:nvPicPr>
        <p:blipFill rotWithShape="1">
          <a:blip r:embed="rId10">
            <a:alphaModFix/>
          </a:blip>
          <a:srcRect b="0" l="0" r="0" t="0"/>
          <a:stretch/>
        </p:blipFill>
        <p:spPr>
          <a:xfrm>
            <a:off x="9965882" y="5208373"/>
            <a:ext cx="1215490" cy="564513"/>
          </a:xfrm>
          <a:prstGeom prst="rect">
            <a:avLst/>
          </a:prstGeom>
          <a:noFill/>
          <a:ln>
            <a:noFill/>
          </a:ln>
        </p:spPr>
      </p:pic>
      <p:pic>
        <p:nvPicPr>
          <p:cNvPr descr="AIFED - Formación, cultura y empleo en Granada" id="151" name="Google Shape;151;p1"/>
          <p:cNvPicPr preferRelativeResize="0"/>
          <p:nvPr/>
        </p:nvPicPr>
        <p:blipFill rotWithShape="1">
          <a:blip r:embed="rId11">
            <a:alphaModFix/>
          </a:blip>
          <a:srcRect b="0" l="0" r="0" t="0"/>
          <a:stretch/>
        </p:blipFill>
        <p:spPr>
          <a:xfrm>
            <a:off x="6223100" y="5771249"/>
            <a:ext cx="1598293" cy="523875"/>
          </a:xfrm>
          <a:prstGeom prst="rect">
            <a:avLst/>
          </a:prstGeom>
          <a:noFill/>
          <a:ln>
            <a:noFill/>
          </a:ln>
        </p:spPr>
      </p:pic>
      <p:pic>
        <p:nvPicPr>
          <p:cNvPr id="152" name="Google Shape;152;p1"/>
          <p:cNvPicPr preferRelativeResize="0"/>
          <p:nvPr/>
        </p:nvPicPr>
        <p:blipFill rotWithShape="1">
          <a:blip r:embed="rId12">
            <a:alphaModFix/>
          </a:blip>
          <a:srcRect b="0" l="0" r="0" t="0"/>
          <a:stretch/>
        </p:blipFill>
        <p:spPr>
          <a:xfrm>
            <a:off x="8937023" y="5889422"/>
            <a:ext cx="1575172" cy="228600"/>
          </a:xfrm>
          <a:prstGeom prst="rect">
            <a:avLst/>
          </a:prstGeom>
          <a:noFill/>
          <a:ln>
            <a:noFill/>
          </a:ln>
        </p:spPr>
      </p:pic>
      <p:pic>
        <p:nvPicPr>
          <p:cNvPr descr="Syzygia Foundation" id="153" name="Google Shape;153;p1"/>
          <p:cNvPicPr preferRelativeResize="0"/>
          <p:nvPr/>
        </p:nvPicPr>
        <p:blipFill rotWithShape="1">
          <a:blip r:embed="rId13">
            <a:alphaModFix/>
          </a:blip>
          <a:srcRect b="0" l="0" r="0" t="0"/>
          <a:stretch/>
        </p:blipFill>
        <p:spPr>
          <a:xfrm>
            <a:off x="10621680" y="5862582"/>
            <a:ext cx="1491323" cy="28228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10"/>
          <p:cNvSpPr txBox="1"/>
          <p:nvPr/>
        </p:nvSpPr>
        <p:spPr>
          <a:xfrm>
            <a:off x="312298" y="654050"/>
            <a:ext cx="11567404" cy="5570756"/>
          </a:xfrm>
          <a:prstGeom prst="rect">
            <a:avLst/>
          </a:prstGeom>
          <a:noFill/>
          <a:ln>
            <a:noFill/>
          </a:ln>
        </p:spPr>
        <p:txBody>
          <a:bodyPr anchorCtr="0" anchor="t" bIns="0" lIns="0" spcFirstLastPara="1" rIns="0" wrap="square" tIns="0">
            <a:spAutoFit/>
          </a:bodyPr>
          <a:lstStyle/>
          <a:p>
            <a:pPr indent="0" lvl="0" marL="0" marR="0" rtl="0" algn="just">
              <a:spcBef>
                <a:spcPts val="0"/>
              </a:spcBef>
              <a:spcAft>
                <a:spcPts val="0"/>
              </a:spcAft>
              <a:buNone/>
            </a:pPr>
            <a:r>
              <a:rPr b="1" i="0" lang="tr-TR" sz="2000" u="none" cap="none" strike="noStrike">
                <a:solidFill>
                  <a:srgbClr val="92BAB5"/>
                </a:solidFill>
                <a:latin typeface="Arial"/>
                <a:ea typeface="Arial"/>
                <a:cs typeface="Arial"/>
                <a:sym typeface="Arial"/>
              </a:rPr>
              <a:t>Açık Lisans</a:t>
            </a:r>
            <a:endParaRPr/>
          </a:p>
          <a:p>
            <a:pPr indent="0" lvl="0" marL="0" marR="0" rtl="0" algn="just">
              <a:spcBef>
                <a:spcPts val="0"/>
              </a:spcBef>
              <a:spcAft>
                <a:spcPts val="0"/>
              </a:spcAft>
              <a:buNone/>
            </a:pPr>
            <a:r>
              <a:rPr b="0" i="0" lang="tr-TR" sz="1800" u="none" cap="none" strike="noStrike">
                <a:solidFill>
                  <a:schemeClr val="dk1"/>
                </a:solidFill>
                <a:latin typeface="Arial"/>
                <a:ea typeface="Arial"/>
                <a:cs typeface="Arial"/>
                <a:sym typeface="Arial"/>
              </a:rPr>
              <a:t> </a:t>
            </a:r>
            <a:endParaRPr/>
          </a:p>
          <a:p>
            <a:pPr indent="0" lvl="0" marL="0" marR="0" rtl="0" algn="just">
              <a:spcBef>
                <a:spcPts val="0"/>
              </a:spcBef>
              <a:spcAft>
                <a:spcPts val="0"/>
              </a:spcAft>
              <a:buNone/>
            </a:pPr>
            <a:r>
              <a:rPr b="0" i="0" lang="tr-TR" sz="1800" u="none" cap="none" strike="noStrike">
                <a:solidFill>
                  <a:schemeClr val="dk1"/>
                </a:solidFill>
                <a:latin typeface="Arial"/>
                <a:ea typeface="Arial"/>
                <a:cs typeface="Arial"/>
                <a:sym typeface="Arial"/>
              </a:rPr>
              <a:t>"Dijital Esenlik ve Güvenliği Herkes için Erişilebilir Hale Getirerek Dijital Yılmazlığın İnşası” (Proje no: 2022-2-SK01-KA220-ADU000096888) projesi kapsamında hazırlanan bu ürün, Avrupa Komisyonu’nun desteği ile geliştirilmiştir ve yalnızca yazar(lar)ının görüşlerini yansıtmaktadır. Avrupa Komisyonu, belgelerin içeriği hakkında sorumlu tutulamaz. </a:t>
            </a:r>
            <a:endParaRPr/>
          </a:p>
          <a:p>
            <a:pPr indent="0" lvl="0" marL="0" marR="0" rtl="0" algn="just">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just">
              <a:spcBef>
                <a:spcPts val="0"/>
              </a:spcBef>
              <a:spcAft>
                <a:spcPts val="0"/>
              </a:spcAft>
              <a:buNone/>
            </a:pPr>
            <a:r>
              <a:rPr b="0" i="0" lang="tr-TR" sz="1800" u="none" cap="none" strike="noStrike">
                <a:solidFill>
                  <a:schemeClr val="dk1"/>
                </a:solidFill>
                <a:latin typeface="Arial"/>
                <a:ea typeface="Arial"/>
                <a:cs typeface="Arial"/>
                <a:sym typeface="Arial"/>
              </a:rPr>
              <a:t>Bu yayın, CC-BY-NC-SA Creative Commons lisansına sahiptir.</a:t>
            </a:r>
            <a:endParaRPr/>
          </a:p>
          <a:p>
            <a:pPr indent="0" lvl="0" marL="0" marR="0" rtl="0" algn="just">
              <a:spcBef>
                <a:spcPts val="0"/>
              </a:spcBef>
              <a:spcAft>
                <a:spcPts val="0"/>
              </a:spcAft>
              <a:buNone/>
            </a:pPr>
            <a:br>
              <a:rPr b="0" i="0" lang="tr-TR" sz="1800" u="none" cap="none" strike="noStrike">
                <a:solidFill>
                  <a:schemeClr val="dk1"/>
                </a:solidFill>
                <a:latin typeface="Arial"/>
                <a:ea typeface="Arial"/>
                <a:cs typeface="Arial"/>
                <a:sym typeface="Arial"/>
              </a:rPr>
            </a:br>
            <a:endParaRPr b="0" i="0" sz="1800" u="none" cap="none" strike="noStrike">
              <a:solidFill>
                <a:schemeClr val="dk1"/>
              </a:solidFill>
              <a:latin typeface="Arial"/>
              <a:ea typeface="Arial"/>
              <a:cs typeface="Arial"/>
              <a:sym typeface="Arial"/>
            </a:endParaRPr>
          </a:p>
          <a:p>
            <a:pPr indent="0" lvl="0" marL="0" marR="0" rtl="0" algn="just">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0" marL="0" marR="0" rtl="0" algn="just">
              <a:spcBef>
                <a:spcPts val="0"/>
              </a:spcBef>
              <a:spcAft>
                <a:spcPts val="0"/>
              </a:spcAft>
              <a:buClr>
                <a:schemeClr val="dk1"/>
              </a:buClr>
              <a:buSzPts val="1800"/>
              <a:buFont typeface="Calibri"/>
              <a:buNone/>
            </a:pPr>
            <a:r>
              <a:rPr b="0" i="0" lang="tr-TR" sz="1800" u="none" cap="none" strike="noStrike">
                <a:solidFill>
                  <a:schemeClr val="dk1"/>
                </a:solidFill>
                <a:latin typeface="Calibri"/>
                <a:ea typeface="Calibri"/>
                <a:cs typeface="Calibri"/>
                <a:sym typeface="Calibri"/>
              </a:rPr>
              <a:t>Bu lisans, ticari olmayan amaçlar için eserin kopyalanmasına, dağıtılmasına, uyarlanmasına ve işlenmesine izin verir. Eseri kullanırken ve eserden alıntı yaparken:</a:t>
            </a:r>
            <a:endParaRPr/>
          </a:p>
          <a:p>
            <a:pPr indent="0" lvl="0" marL="0" marR="0" rtl="0" algn="just">
              <a:spcBef>
                <a:spcPts val="0"/>
              </a:spcBef>
              <a:spcAft>
                <a:spcPts val="0"/>
              </a:spcAft>
              <a:buClr>
                <a:schemeClr val="dk1"/>
              </a:buClr>
              <a:buSzPts val="1800"/>
              <a:buFont typeface="Calibri"/>
              <a:buNone/>
            </a:pPr>
            <a:r>
              <a:rPr b="0" i="0" lang="tr-TR" sz="1800" u="none" cap="none" strike="noStrike">
                <a:solidFill>
                  <a:schemeClr val="dk1"/>
                </a:solidFill>
                <a:latin typeface="Calibri"/>
                <a:ea typeface="Calibri"/>
                <a:cs typeface="Calibri"/>
                <a:sym typeface="Calibri"/>
              </a:rPr>
              <a:t>1. uygun atıf yapılmalı, lisans kullanılmalı ve değişiklik yapıldıysa bu belirtilmelidir. Telif hakları, eser sahiplerine ait kalacaktır.</a:t>
            </a:r>
            <a:endParaRPr/>
          </a:p>
          <a:p>
            <a:pPr indent="0" lvl="0" marL="0" marR="0" rtl="0" algn="just">
              <a:spcBef>
                <a:spcPts val="0"/>
              </a:spcBef>
              <a:spcAft>
                <a:spcPts val="0"/>
              </a:spcAft>
              <a:buClr>
                <a:schemeClr val="dk1"/>
              </a:buClr>
              <a:buSzPts val="1800"/>
              <a:buFont typeface="Calibri"/>
              <a:buNone/>
            </a:pPr>
            <a:r>
              <a:rPr b="0" i="0" lang="tr-TR" sz="1800" u="none" cap="none" strike="noStrike">
                <a:solidFill>
                  <a:schemeClr val="dk1"/>
                </a:solidFill>
                <a:latin typeface="Calibri"/>
                <a:ea typeface="Calibri"/>
                <a:cs typeface="Calibri"/>
                <a:sym typeface="Calibri"/>
              </a:rPr>
              <a:t>2. eser ticari amaçlarla kullanılamaz.</a:t>
            </a:r>
            <a:endParaRPr/>
          </a:p>
          <a:p>
            <a:pPr indent="0" lvl="0" marL="0" marR="0" rtl="0" algn="just">
              <a:spcBef>
                <a:spcPts val="0"/>
              </a:spcBef>
              <a:spcAft>
                <a:spcPts val="0"/>
              </a:spcAft>
              <a:buClr>
                <a:schemeClr val="dk1"/>
              </a:buClr>
              <a:buSzPts val="1800"/>
              <a:buFont typeface="Calibri"/>
              <a:buNone/>
            </a:pPr>
            <a:r>
              <a:rPr b="0" i="0" lang="tr-TR" sz="1800" u="none" cap="none" strike="noStrike">
                <a:solidFill>
                  <a:schemeClr val="dk1"/>
                </a:solidFill>
                <a:latin typeface="Calibri"/>
                <a:ea typeface="Calibri"/>
                <a:cs typeface="Calibri"/>
                <a:sym typeface="Calibri"/>
              </a:rPr>
              <a:t>3. eseri değiştirdiğinizde, dönüştürdüğünüzde veya işlediğinizde, ortaya çıkan eseri aynı lisansla lisanslamalısınız. </a:t>
            </a:r>
            <a:endParaRPr/>
          </a:p>
          <a:p>
            <a:pPr indent="0" lvl="0" marL="0" marR="0" rtl="0" algn="just">
              <a:spcBef>
                <a:spcPts val="0"/>
              </a:spcBef>
              <a:spcAft>
                <a:spcPts val="0"/>
              </a:spcAft>
              <a:buClr>
                <a:schemeClr val="dk1"/>
              </a:buClr>
              <a:buSzPts val="1800"/>
              <a:buFont typeface="Calibri"/>
              <a:buNone/>
            </a:pPr>
            <a:r>
              <a:t/>
            </a:r>
            <a:endParaRPr b="1" i="0" sz="1800" u="none" cap="none" strike="noStrike">
              <a:solidFill>
                <a:srgbClr val="FFAA5A"/>
              </a:solidFill>
              <a:latin typeface="Arial"/>
              <a:ea typeface="Arial"/>
              <a:cs typeface="Arial"/>
              <a:sym typeface="Arial"/>
            </a:endParaRPr>
          </a:p>
          <a:p>
            <a:pPr indent="0" lvl="0" marL="0" marR="0" rtl="0" algn="just">
              <a:spcBef>
                <a:spcPts val="0"/>
              </a:spcBef>
              <a:spcAft>
                <a:spcPts val="0"/>
              </a:spcAft>
              <a:buNone/>
            </a:pPr>
            <a:r>
              <a:rPr b="1" i="0" lang="tr-TR" sz="1800" u="none" cap="none" strike="noStrike">
                <a:solidFill>
                  <a:srgbClr val="FFAA5A"/>
                </a:solidFill>
                <a:latin typeface="Arial"/>
                <a:ea typeface="Arial"/>
                <a:cs typeface="Arial"/>
                <a:sym typeface="Arial"/>
              </a:rPr>
              <a:t>Sorumluluk Reddi:</a:t>
            </a:r>
            <a:endParaRPr/>
          </a:p>
          <a:p>
            <a:pPr indent="0" lvl="0" marL="0" marR="0" rtl="0" algn="just">
              <a:spcBef>
                <a:spcPts val="0"/>
              </a:spcBef>
              <a:spcAft>
                <a:spcPts val="0"/>
              </a:spcAft>
              <a:buNone/>
            </a:pPr>
            <a:r>
              <a:rPr b="0" i="0" lang="tr-TR" sz="1800" u="none" cap="none" strike="noStrike">
                <a:solidFill>
                  <a:schemeClr val="dk1"/>
                </a:solidFill>
                <a:latin typeface="Calibri"/>
                <a:ea typeface="Calibri"/>
                <a:cs typeface="Calibri"/>
                <a:sym typeface="Calibri"/>
              </a:rPr>
              <a:t>Avrupa Birliği tarafından ortak finanse edilmiştir. Ancak ifade edilen görüşler ve fikirler yalnızca yazar(lar)a aittir ve Avrupa Birliği veya Avrupa Eğitim ve Kültür Yürütme Ajansı'nın (EACEA) görüşlerini yansıtmaz. Ne Avrupa Birliği ne de EACEA bunlardan sorumlu tutulamaz.</a:t>
            </a:r>
            <a:r>
              <a:rPr b="0" i="0" lang="tr-TR" sz="1800" u="none" cap="none" strike="noStrike">
                <a:solidFill>
                  <a:schemeClr val="dk1"/>
                </a:solidFill>
                <a:latin typeface="Arial"/>
                <a:ea typeface="Arial"/>
                <a:cs typeface="Arial"/>
                <a:sym typeface="Arial"/>
              </a:rPr>
              <a:t> </a:t>
            </a:r>
            <a:endParaRPr/>
          </a:p>
        </p:txBody>
      </p:sp>
      <p:sp>
        <p:nvSpPr>
          <p:cNvPr id="311" name="Google Shape;311;p10"/>
          <p:cNvSpPr/>
          <p:nvPr/>
        </p:nvSpPr>
        <p:spPr>
          <a:xfrm>
            <a:off x="312298" y="2710543"/>
            <a:ext cx="1562748" cy="539148"/>
          </a:xfrm>
          <a:custGeom>
            <a:rect b="b" l="l" r="r" t="t"/>
            <a:pathLst>
              <a:path extrusionOk="0" h="808722" w="2344122">
                <a:moveTo>
                  <a:pt x="0" y="0"/>
                </a:moveTo>
                <a:lnTo>
                  <a:pt x="2344122" y="0"/>
                </a:lnTo>
                <a:lnTo>
                  <a:pt x="2344122" y="808722"/>
                </a:lnTo>
                <a:lnTo>
                  <a:pt x="0" y="808722"/>
                </a:lnTo>
                <a:lnTo>
                  <a:pt x="0" y="0"/>
                </a:lnTo>
                <a:close/>
              </a:path>
            </a:pathLst>
          </a:custGeom>
          <a:blipFill rotWithShape="1">
            <a:blip r:embed="rId3">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8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7" name="Shape 157"/>
        <p:cNvGrpSpPr/>
        <p:nvPr/>
      </p:nvGrpSpPr>
      <p:grpSpPr>
        <a:xfrm>
          <a:off x="0" y="0"/>
          <a:ext cx="0" cy="0"/>
          <a:chOff x="0" y="0"/>
          <a:chExt cx="0" cy="0"/>
        </a:xfrm>
      </p:grpSpPr>
      <p:sp>
        <p:nvSpPr>
          <p:cNvPr id="158" name="Google Shape;158;p2"/>
          <p:cNvSpPr/>
          <p:nvPr/>
        </p:nvSpPr>
        <p:spPr>
          <a:xfrm>
            <a:off x="0" y="8313"/>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159" name="Google Shape;159;p2"/>
          <p:cNvSpPr txBox="1"/>
          <p:nvPr>
            <p:ph type="title"/>
          </p:nvPr>
        </p:nvSpPr>
        <p:spPr>
          <a:xfrm>
            <a:off x="479394" y="1070800"/>
            <a:ext cx="3939688" cy="5583126"/>
          </a:xfrm>
          <a:prstGeom prst="rect">
            <a:avLst/>
          </a:prstGeom>
          <a:noFill/>
          <a:ln>
            <a:noFill/>
          </a:ln>
        </p:spPr>
        <p:txBody>
          <a:bodyPr anchorCtr="0" anchor="ctr" bIns="45700" lIns="91425" spcFirstLastPara="1" rIns="91425" wrap="square" tIns="45700">
            <a:normAutofit/>
          </a:bodyPr>
          <a:lstStyle/>
          <a:p>
            <a:pPr indent="0" lvl="0" marL="0" rtl="0" algn="r">
              <a:lnSpc>
                <a:spcPct val="90000"/>
              </a:lnSpc>
              <a:spcBef>
                <a:spcPts val="0"/>
              </a:spcBef>
              <a:spcAft>
                <a:spcPts val="0"/>
              </a:spcAft>
              <a:buClr>
                <a:srgbClr val="FFAA5A"/>
              </a:buClr>
              <a:buSzPts val="4800"/>
              <a:buFont typeface="Arial"/>
              <a:buNone/>
            </a:pPr>
            <a:r>
              <a:rPr lang="tr-TR">
                <a:solidFill>
                  <a:srgbClr val="FFAA5A"/>
                </a:solidFill>
              </a:rPr>
              <a:t>DİJİTAL GÜVENLİK: </a:t>
            </a:r>
            <a:br>
              <a:rPr lang="tr-TR"/>
            </a:br>
            <a:r>
              <a:rPr lang="tr-TR"/>
              <a:t>ÇEVRİMİÇİ GÜVENLİKTE AKTİF KALIN</a:t>
            </a:r>
            <a:endParaRPr/>
          </a:p>
        </p:txBody>
      </p:sp>
      <p:cxnSp>
        <p:nvCxnSpPr>
          <p:cNvPr id="160" name="Google Shape;160;p2"/>
          <p:cNvCxnSpPr/>
          <p:nvPr/>
        </p:nvCxnSpPr>
        <p:spPr>
          <a:xfrm>
            <a:off x="4728053" y="1132114"/>
            <a:ext cx="0" cy="5717573"/>
          </a:xfrm>
          <a:prstGeom prst="straightConnector1">
            <a:avLst/>
          </a:prstGeom>
          <a:noFill/>
          <a:ln cap="sq" cmpd="sng" w="25400">
            <a:solidFill>
              <a:schemeClr val="accent1"/>
            </a:solidFill>
            <a:prstDash val="solid"/>
            <a:bevel/>
            <a:headEnd len="sm" w="sm" type="none"/>
            <a:tailEnd len="sm" w="sm" type="none"/>
          </a:ln>
        </p:spPr>
      </p:cxnSp>
      <p:grpSp>
        <p:nvGrpSpPr>
          <p:cNvPr id="161" name="Google Shape;161;p2"/>
          <p:cNvGrpSpPr/>
          <p:nvPr/>
        </p:nvGrpSpPr>
        <p:grpSpPr>
          <a:xfrm>
            <a:off x="5108535" y="1071277"/>
            <a:ext cx="6245265" cy="5588391"/>
            <a:chOff x="0" y="477"/>
            <a:chExt cx="6245265" cy="5588391"/>
          </a:xfrm>
        </p:grpSpPr>
        <p:sp>
          <p:nvSpPr>
            <p:cNvPr id="162" name="Google Shape;162;p2"/>
            <p:cNvSpPr/>
            <p:nvPr/>
          </p:nvSpPr>
          <p:spPr>
            <a:xfrm>
              <a:off x="0" y="477"/>
              <a:ext cx="6245265" cy="657457"/>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
            <p:cNvSpPr/>
            <p:nvPr/>
          </p:nvSpPr>
          <p:spPr>
            <a:xfrm>
              <a:off x="198881" y="148405"/>
              <a:ext cx="361601" cy="361601"/>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2"/>
            <p:cNvSpPr/>
            <p:nvPr/>
          </p:nvSpPr>
          <p:spPr>
            <a:xfrm>
              <a:off x="759363" y="477"/>
              <a:ext cx="5485901" cy="65745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
            <p:cNvSpPr txBox="1"/>
            <p:nvPr/>
          </p:nvSpPr>
          <p:spPr>
            <a:xfrm>
              <a:off x="759363" y="477"/>
              <a:ext cx="5485901" cy="657457"/>
            </a:xfrm>
            <a:prstGeom prst="rect">
              <a:avLst/>
            </a:prstGeom>
            <a:noFill/>
            <a:ln>
              <a:noFill/>
            </a:ln>
          </p:spPr>
          <p:txBody>
            <a:bodyPr anchorCtr="0" anchor="ctr" bIns="69575" lIns="69575" spcFirstLastPara="1" rIns="69575" wrap="square" tIns="69575">
              <a:noAutofit/>
            </a:bodyPr>
            <a:lstStyle/>
            <a:p>
              <a:pPr indent="0" lvl="0" marL="0" marR="0" rtl="0" algn="l">
                <a:lnSpc>
                  <a:spcPct val="100000"/>
                </a:lnSpc>
                <a:spcBef>
                  <a:spcPts val="0"/>
                </a:spcBef>
                <a:spcAft>
                  <a:spcPts val="0"/>
                </a:spcAft>
                <a:buClr>
                  <a:schemeClr val="dk1"/>
                </a:buClr>
                <a:buSzPts val="2800"/>
                <a:buFont typeface="Arial"/>
                <a:buNone/>
              </a:pPr>
              <a:r>
                <a:rPr b="1" i="0" lang="tr-TR" sz="2800" u="none" cap="none" strike="noStrike">
                  <a:solidFill>
                    <a:schemeClr val="dk1"/>
                  </a:solidFill>
                  <a:latin typeface="Arial"/>
                  <a:ea typeface="Arial"/>
                  <a:cs typeface="Arial"/>
                  <a:sym typeface="Arial"/>
                </a:rPr>
                <a:t>İÇERİK</a:t>
              </a:r>
              <a:endParaRPr b="0" i="0" sz="2800" u="none" cap="none" strike="noStrike">
                <a:solidFill>
                  <a:schemeClr val="dk1"/>
                </a:solidFill>
                <a:latin typeface="Arial"/>
                <a:ea typeface="Arial"/>
                <a:cs typeface="Arial"/>
                <a:sym typeface="Arial"/>
              </a:endParaRPr>
            </a:p>
          </p:txBody>
        </p:sp>
        <p:sp>
          <p:nvSpPr>
            <p:cNvPr id="166" name="Google Shape;166;p2"/>
            <p:cNvSpPr/>
            <p:nvPr/>
          </p:nvSpPr>
          <p:spPr>
            <a:xfrm>
              <a:off x="0" y="822299"/>
              <a:ext cx="6245265" cy="657457"/>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2"/>
            <p:cNvSpPr/>
            <p:nvPr/>
          </p:nvSpPr>
          <p:spPr>
            <a:xfrm>
              <a:off x="198881" y="970227"/>
              <a:ext cx="361601" cy="361601"/>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
            <p:cNvSpPr/>
            <p:nvPr/>
          </p:nvSpPr>
          <p:spPr>
            <a:xfrm>
              <a:off x="759363" y="822299"/>
              <a:ext cx="5485901" cy="65745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
            <p:cNvSpPr txBox="1"/>
            <p:nvPr/>
          </p:nvSpPr>
          <p:spPr>
            <a:xfrm>
              <a:off x="759363" y="822299"/>
              <a:ext cx="5485901" cy="657457"/>
            </a:xfrm>
            <a:prstGeom prst="rect">
              <a:avLst/>
            </a:prstGeom>
            <a:noFill/>
            <a:ln>
              <a:noFill/>
            </a:ln>
          </p:spPr>
          <p:txBody>
            <a:bodyPr anchorCtr="0" anchor="ctr" bIns="69575" lIns="69575" spcFirstLastPara="1" rIns="69575" wrap="square" tIns="69575">
              <a:noAutofit/>
            </a:bodyPr>
            <a:lstStyle/>
            <a:p>
              <a:pPr indent="0" lvl="0" marL="0" marR="0" rtl="0" algn="l">
                <a:lnSpc>
                  <a:spcPct val="100000"/>
                </a:lnSpc>
                <a:spcBef>
                  <a:spcPts val="0"/>
                </a:spcBef>
                <a:spcAft>
                  <a:spcPts val="0"/>
                </a:spcAft>
                <a:buClr>
                  <a:schemeClr val="dk1"/>
                </a:buClr>
                <a:buSzPts val="2000"/>
                <a:buFont typeface="Arial"/>
                <a:buNone/>
              </a:pPr>
              <a:r>
                <a:rPr b="0" i="0" lang="tr-TR" sz="2000" u="none" cap="none" strike="noStrike">
                  <a:solidFill>
                    <a:schemeClr val="dk1"/>
                  </a:solidFill>
                  <a:latin typeface="Arial"/>
                  <a:ea typeface="Arial"/>
                  <a:cs typeface="Arial"/>
                  <a:sym typeface="Arial"/>
                </a:rPr>
                <a:t>Dijital Güvenliğe Giriş</a:t>
              </a:r>
              <a:endParaRPr b="0" i="0" sz="2000" u="none" cap="none" strike="noStrike">
                <a:solidFill>
                  <a:schemeClr val="dk1"/>
                </a:solidFill>
                <a:latin typeface="Arial"/>
                <a:ea typeface="Arial"/>
                <a:cs typeface="Arial"/>
                <a:sym typeface="Arial"/>
              </a:endParaRPr>
            </a:p>
          </p:txBody>
        </p:sp>
        <p:sp>
          <p:nvSpPr>
            <p:cNvPr id="170" name="Google Shape;170;p2"/>
            <p:cNvSpPr/>
            <p:nvPr/>
          </p:nvSpPr>
          <p:spPr>
            <a:xfrm>
              <a:off x="0" y="1644122"/>
              <a:ext cx="6245265" cy="657457"/>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
            <p:cNvSpPr/>
            <p:nvPr/>
          </p:nvSpPr>
          <p:spPr>
            <a:xfrm>
              <a:off x="198881" y="1792050"/>
              <a:ext cx="361601" cy="361601"/>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2"/>
            <p:cNvSpPr/>
            <p:nvPr/>
          </p:nvSpPr>
          <p:spPr>
            <a:xfrm>
              <a:off x="759363" y="1644122"/>
              <a:ext cx="5485901" cy="65745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
            <p:cNvSpPr txBox="1"/>
            <p:nvPr/>
          </p:nvSpPr>
          <p:spPr>
            <a:xfrm>
              <a:off x="759363" y="1644122"/>
              <a:ext cx="5485901" cy="657457"/>
            </a:xfrm>
            <a:prstGeom prst="rect">
              <a:avLst/>
            </a:prstGeom>
            <a:noFill/>
            <a:ln>
              <a:noFill/>
            </a:ln>
          </p:spPr>
          <p:txBody>
            <a:bodyPr anchorCtr="0" anchor="ctr" bIns="69575" lIns="69575" spcFirstLastPara="1" rIns="69575" wrap="square" tIns="69575">
              <a:noAutofit/>
            </a:bodyPr>
            <a:lstStyle/>
            <a:p>
              <a:pPr indent="0" lvl="0" marL="0" marR="0" rtl="0" algn="l">
                <a:lnSpc>
                  <a:spcPct val="100000"/>
                </a:lnSpc>
                <a:spcBef>
                  <a:spcPts val="0"/>
                </a:spcBef>
                <a:spcAft>
                  <a:spcPts val="0"/>
                </a:spcAft>
                <a:buClr>
                  <a:schemeClr val="dk1"/>
                </a:buClr>
                <a:buSzPts val="2000"/>
                <a:buFont typeface="Arial"/>
                <a:buNone/>
              </a:pPr>
              <a:r>
                <a:rPr b="0" i="0" lang="tr-TR" sz="2000" u="none" cap="none" strike="noStrike">
                  <a:solidFill>
                    <a:schemeClr val="dk1"/>
                  </a:solidFill>
                  <a:latin typeface="Arial"/>
                  <a:ea typeface="Arial"/>
                  <a:cs typeface="Arial"/>
                  <a:sym typeface="Arial"/>
                </a:rPr>
                <a:t>Dijital Kimlik ve Dijital Ayak İzi</a:t>
              </a:r>
              <a:endParaRPr b="0" i="0" sz="2000" u="none" cap="none" strike="noStrike">
                <a:solidFill>
                  <a:schemeClr val="dk1"/>
                </a:solidFill>
                <a:latin typeface="Arial"/>
                <a:ea typeface="Arial"/>
                <a:cs typeface="Arial"/>
                <a:sym typeface="Arial"/>
              </a:endParaRPr>
            </a:p>
          </p:txBody>
        </p:sp>
        <p:sp>
          <p:nvSpPr>
            <p:cNvPr id="174" name="Google Shape;174;p2"/>
            <p:cNvSpPr/>
            <p:nvPr/>
          </p:nvSpPr>
          <p:spPr>
            <a:xfrm>
              <a:off x="0" y="2465944"/>
              <a:ext cx="6245265" cy="657457"/>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
            <p:cNvSpPr/>
            <p:nvPr/>
          </p:nvSpPr>
          <p:spPr>
            <a:xfrm>
              <a:off x="198881" y="2613872"/>
              <a:ext cx="361601" cy="361601"/>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2"/>
            <p:cNvSpPr/>
            <p:nvPr/>
          </p:nvSpPr>
          <p:spPr>
            <a:xfrm>
              <a:off x="759363" y="2465944"/>
              <a:ext cx="5485901" cy="65745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
            <p:cNvSpPr txBox="1"/>
            <p:nvPr/>
          </p:nvSpPr>
          <p:spPr>
            <a:xfrm>
              <a:off x="759363" y="2465944"/>
              <a:ext cx="5485901" cy="657457"/>
            </a:xfrm>
            <a:prstGeom prst="rect">
              <a:avLst/>
            </a:prstGeom>
            <a:noFill/>
            <a:ln>
              <a:noFill/>
            </a:ln>
          </p:spPr>
          <p:txBody>
            <a:bodyPr anchorCtr="0" anchor="ctr" bIns="69575" lIns="69575" spcFirstLastPara="1" rIns="69575" wrap="square" tIns="69575">
              <a:noAutofit/>
            </a:bodyPr>
            <a:lstStyle/>
            <a:p>
              <a:pPr indent="0" lvl="0" marL="0" marR="0" rtl="0" algn="l">
                <a:lnSpc>
                  <a:spcPct val="100000"/>
                </a:lnSpc>
                <a:spcBef>
                  <a:spcPts val="0"/>
                </a:spcBef>
                <a:spcAft>
                  <a:spcPts val="0"/>
                </a:spcAft>
                <a:buClr>
                  <a:schemeClr val="dk1"/>
                </a:buClr>
                <a:buSzPts val="2000"/>
                <a:buFont typeface="Arial"/>
                <a:buNone/>
              </a:pPr>
              <a:r>
                <a:rPr b="0" i="0" lang="tr-TR" sz="2000" u="none" cap="none" strike="noStrike">
                  <a:solidFill>
                    <a:schemeClr val="dk1"/>
                  </a:solidFill>
                  <a:latin typeface="Arial"/>
                  <a:ea typeface="Arial"/>
                  <a:cs typeface="Arial"/>
                  <a:sym typeface="Arial"/>
                </a:rPr>
                <a:t>Dijital Güvenlik Alışkanlıkları</a:t>
              </a:r>
              <a:endParaRPr b="0" i="0" sz="2000" u="none" cap="none" strike="noStrike">
                <a:solidFill>
                  <a:schemeClr val="dk1"/>
                </a:solidFill>
                <a:latin typeface="Arial"/>
                <a:ea typeface="Arial"/>
                <a:cs typeface="Arial"/>
                <a:sym typeface="Arial"/>
              </a:endParaRPr>
            </a:p>
          </p:txBody>
        </p:sp>
        <p:sp>
          <p:nvSpPr>
            <p:cNvPr id="178" name="Google Shape;178;p2"/>
            <p:cNvSpPr/>
            <p:nvPr/>
          </p:nvSpPr>
          <p:spPr>
            <a:xfrm>
              <a:off x="0" y="3287766"/>
              <a:ext cx="6245265" cy="657457"/>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2"/>
            <p:cNvSpPr/>
            <p:nvPr/>
          </p:nvSpPr>
          <p:spPr>
            <a:xfrm>
              <a:off x="198881" y="3435694"/>
              <a:ext cx="361601" cy="361601"/>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2"/>
            <p:cNvSpPr/>
            <p:nvPr/>
          </p:nvSpPr>
          <p:spPr>
            <a:xfrm>
              <a:off x="759363" y="3287766"/>
              <a:ext cx="5485901" cy="65745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
            <p:cNvSpPr txBox="1"/>
            <p:nvPr/>
          </p:nvSpPr>
          <p:spPr>
            <a:xfrm>
              <a:off x="759363" y="3287766"/>
              <a:ext cx="5485901" cy="657457"/>
            </a:xfrm>
            <a:prstGeom prst="rect">
              <a:avLst/>
            </a:prstGeom>
            <a:noFill/>
            <a:ln>
              <a:noFill/>
            </a:ln>
          </p:spPr>
          <p:txBody>
            <a:bodyPr anchorCtr="0" anchor="ctr" bIns="69575" lIns="69575" spcFirstLastPara="1" rIns="69575" wrap="square" tIns="69575">
              <a:noAutofit/>
            </a:bodyPr>
            <a:lstStyle/>
            <a:p>
              <a:pPr indent="0" lvl="0" marL="0" marR="0" rtl="0" algn="l">
                <a:lnSpc>
                  <a:spcPct val="100000"/>
                </a:lnSpc>
                <a:spcBef>
                  <a:spcPts val="0"/>
                </a:spcBef>
                <a:spcAft>
                  <a:spcPts val="0"/>
                </a:spcAft>
                <a:buClr>
                  <a:schemeClr val="dk1"/>
                </a:buClr>
                <a:buSzPts val="2000"/>
                <a:buFont typeface="Arial"/>
                <a:buNone/>
              </a:pPr>
              <a:r>
                <a:rPr b="0" i="0" lang="tr-TR" sz="2000" u="none" cap="none" strike="noStrike">
                  <a:solidFill>
                    <a:schemeClr val="dk1"/>
                  </a:solidFill>
                  <a:latin typeface="Arial"/>
                  <a:ea typeface="Arial"/>
                  <a:cs typeface="Arial"/>
                  <a:sym typeface="Arial"/>
                </a:rPr>
                <a:t>Sosyal Ağ Güvenliği</a:t>
              </a:r>
              <a:endParaRPr b="0" i="0" sz="2000" u="none" cap="none" strike="noStrike">
                <a:solidFill>
                  <a:schemeClr val="dk1"/>
                </a:solidFill>
                <a:latin typeface="Arial"/>
                <a:ea typeface="Arial"/>
                <a:cs typeface="Arial"/>
                <a:sym typeface="Arial"/>
              </a:endParaRPr>
            </a:p>
          </p:txBody>
        </p:sp>
        <p:sp>
          <p:nvSpPr>
            <p:cNvPr id="182" name="Google Shape;182;p2"/>
            <p:cNvSpPr/>
            <p:nvPr/>
          </p:nvSpPr>
          <p:spPr>
            <a:xfrm>
              <a:off x="0" y="4109589"/>
              <a:ext cx="6245265" cy="657457"/>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
            <p:cNvSpPr/>
            <p:nvPr/>
          </p:nvSpPr>
          <p:spPr>
            <a:xfrm>
              <a:off x="198881" y="4257517"/>
              <a:ext cx="361601" cy="361601"/>
            </a:xfrm>
            <a:prstGeom prst="rect">
              <a:avLst/>
            </a:prstGeom>
            <a:blipFill rotWithShape="1">
              <a:blip r:embed="rId8">
                <a:alphaModFix/>
              </a:blip>
              <a:stretch>
                <a:fillRect b="0" l="0" r="0" t="0"/>
              </a:stretch>
            </a:blipFill>
            <a:ln cap="flat" cmpd="sng" w="12700">
              <a:solidFill>
                <a:schemeClr val="lt1">
                  <a:alpha val="0"/>
                </a:scheme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
            <p:cNvSpPr/>
            <p:nvPr/>
          </p:nvSpPr>
          <p:spPr>
            <a:xfrm>
              <a:off x="759363" y="4109589"/>
              <a:ext cx="5485901" cy="65745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
            <p:cNvSpPr txBox="1"/>
            <p:nvPr/>
          </p:nvSpPr>
          <p:spPr>
            <a:xfrm>
              <a:off x="759363" y="4109589"/>
              <a:ext cx="5485901" cy="657457"/>
            </a:xfrm>
            <a:prstGeom prst="rect">
              <a:avLst/>
            </a:prstGeom>
            <a:noFill/>
            <a:ln>
              <a:noFill/>
            </a:ln>
          </p:spPr>
          <p:txBody>
            <a:bodyPr anchorCtr="0" anchor="ctr" bIns="69575" lIns="69575" spcFirstLastPara="1" rIns="69575" wrap="square" tIns="69575">
              <a:noAutofit/>
            </a:bodyPr>
            <a:lstStyle/>
            <a:p>
              <a:pPr indent="0" lvl="0" marL="0" marR="0" rtl="0" algn="l">
                <a:lnSpc>
                  <a:spcPct val="100000"/>
                </a:lnSpc>
                <a:spcBef>
                  <a:spcPts val="0"/>
                </a:spcBef>
                <a:spcAft>
                  <a:spcPts val="0"/>
                </a:spcAft>
                <a:buClr>
                  <a:schemeClr val="dk1"/>
                </a:buClr>
                <a:buSzPts val="2000"/>
                <a:buFont typeface="Arial"/>
                <a:buNone/>
              </a:pPr>
              <a:r>
                <a:rPr b="0" i="0" lang="tr-TR" sz="2000" u="none" cap="none" strike="noStrike">
                  <a:solidFill>
                    <a:schemeClr val="dk1"/>
                  </a:solidFill>
                  <a:latin typeface="Arial"/>
                  <a:ea typeface="Arial"/>
                  <a:cs typeface="Arial"/>
                  <a:sym typeface="Arial"/>
                </a:rPr>
                <a:t>İnternet Bankacılığı Güvenliği</a:t>
              </a:r>
              <a:endParaRPr b="0" i="0" sz="2000" u="none" cap="none" strike="noStrike">
                <a:solidFill>
                  <a:schemeClr val="dk1"/>
                </a:solidFill>
                <a:latin typeface="Arial"/>
                <a:ea typeface="Arial"/>
                <a:cs typeface="Arial"/>
                <a:sym typeface="Arial"/>
              </a:endParaRPr>
            </a:p>
          </p:txBody>
        </p:sp>
        <p:sp>
          <p:nvSpPr>
            <p:cNvPr id="186" name="Google Shape;186;p2"/>
            <p:cNvSpPr/>
            <p:nvPr/>
          </p:nvSpPr>
          <p:spPr>
            <a:xfrm>
              <a:off x="0" y="4931411"/>
              <a:ext cx="6245265" cy="657457"/>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
            <p:cNvSpPr/>
            <p:nvPr/>
          </p:nvSpPr>
          <p:spPr>
            <a:xfrm>
              <a:off x="198881" y="5079339"/>
              <a:ext cx="361601" cy="361601"/>
            </a:xfrm>
            <a:prstGeom prst="rect">
              <a:avLst/>
            </a:prstGeom>
            <a:blipFill rotWithShape="1">
              <a:blip r:embed="rId9">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
            <p:cNvSpPr/>
            <p:nvPr/>
          </p:nvSpPr>
          <p:spPr>
            <a:xfrm>
              <a:off x="759363" y="4931411"/>
              <a:ext cx="5485901" cy="65745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2"/>
            <p:cNvSpPr txBox="1"/>
            <p:nvPr/>
          </p:nvSpPr>
          <p:spPr>
            <a:xfrm>
              <a:off x="759363" y="4931411"/>
              <a:ext cx="5485901" cy="657457"/>
            </a:xfrm>
            <a:prstGeom prst="rect">
              <a:avLst/>
            </a:prstGeom>
            <a:noFill/>
            <a:ln>
              <a:noFill/>
            </a:ln>
          </p:spPr>
          <p:txBody>
            <a:bodyPr anchorCtr="0" anchor="ctr" bIns="69575" lIns="69575" spcFirstLastPara="1" rIns="69575" wrap="square" tIns="69575">
              <a:noAutofit/>
            </a:bodyPr>
            <a:lstStyle/>
            <a:p>
              <a:pPr indent="0" lvl="0" marL="0" marR="0" rtl="0" algn="l">
                <a:lnSpc>
                  <a:spcPct val="100000"/>
                </a:lnSpc>
                <a:spcBef>
                  <a:spcPts val="0"/>
                </a:spcBef>
                <a:spcAft>
                  <a:spcPts val="0"/>
                </a:spcAft>
                <a:buClr>
                  <a:schemeClr val="dk1"/>
                </a:buClr>
                <a:buSzPts val="2000"/>
                <a:buFont typeface="Arial"/>
                <a:buNone/>
              </a:pPr>
              <a:r>
                <a:rPr b="0" i="0" lang="tr-TR" sz="2000" u="none" cap="none" strike="noStrike">
                  <a:solidFill>
                    <a:schemeClr val="dk1"/>
                  </a:solidFill>
                  <a:latin typeface="Arial"/>
                  <a:ea typeface="Arial"/>
                  <a:cs typeface="Arial"/>
                  <a:sym typeface="Arial"/>
                </a:rPr>
                <a:t>Sonuç</a:t>
              </a:r>
              <a:endParaRPr b="0" i="0" sz="2000" u="none" cap="none" strike="noStrike">
                <a:solidFill>
                  <a:schemeClr val="dk1"/>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4" name="Shape 194"/>
        <p:cNvGrpSpPr/>
        <p:nvPr/>
      </p:nvGrpSpPr>
      <p:grpSpPr>
        <a:xfrm>
          <a:off x="0" y="0"/>
          <a:ext cx="0" cy="0"/>
          <a:chOff x="0" y="0"/>
          <a:chExt cx="0" cy="0"/>
        </a:xfrm>
      </p:grpSpPr>
      <p:sp>
        <p:nvSpPr>
          <p:cNvPr id="195" name="Google Shape;195;p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6" name="Google Shape;196;p3"/>
          <p:cNvSpPr txBox="1"/>
          <p:nvPr>
            <p:ph type="title"/>
          </p:nvPr>
        </p:nvSpPr>
        <p:spPr>
          <a:xfrm>
            <a:off x="630936" y="486850"/>
            <a:ext cx="4818888" cy="843602"/>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92BAB5"/>
              </a:buClr>
              <a:buSzPts val="5000"/>
              <a:buFont typeface="Arial"/>
              <a:buNone/>
            </a:pPr>
            <a:r>
              <a:rPr lang="tr-TR" sz="5000"/>
              <a:t>GİRİŞ</a:t>
            </a:r>
            <a:endParaRPr/>
          </a:p>
        </p:txBody>
      </p:sp>
      <p:sp>
        <p:nvSpPr>
          <p:cNvPr id="197" name="Google Shape;197;p3"/>
          <p:cNvSpPr/>
          <p:nvPr/>
        </p:nvSpPr>
        <p:spPr>
          <a:xfrm>
            <a:off x="643278" y="2372868"/>
            <a:ext cx="3255095" cy="18288"/>
          </a:xfrm>
          <a:custGeom>
            <a:rect b="b" l="l" r="r" t="t"/>
            <a:pathLst>
              <a:path extrusionOk="0" fill="none" h="18288" w="3255095">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extrusionOk="0" h="18288" w="3255095">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cap="rnd" cmpd="sng" w="381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8" name="Google Shape;198;p3"/>
          <p:cNvSpPr txBox="1"/>
          <p:nvPr>
            <p:ph idx="1" type="body"/>
          </p:nvPr>
        </p:nvSpPr>
        <p:spPr>
          <a:xfrm>
            <a:off x="630936" y="2660904"/>
            <a:ext cx="4818888" cy="3547872"/>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SzPts val="3200"/>
              <a:buNone/>
            </a:pPr>
            <a:r>
              <a:rPr lang="tr-TR" sz="3200"/>
              <a:t>Bu eğitim modülü, yetişkinlere çevrimiçi alanda güvenli davranışlar konusunda bilgi ve beceri kazandırmak, yetişkinlerin dijital güvenliklerini desteklemek için geliştirilmiştir.</a:t>
            </a:r>
            <a:endParaRPr/>
          </a:p>
        </p:txBody>
      </p:sp>
      <p:pic>
        <p:nvPicPr>
          <p:cNvPr descr="A computer screen with a shield and a check mark on it&#10;&#10;Description automatically generated" id="199" name="Google Shape;199;p3"/>
          <p:cNvPicPr preferRelativeResize="0"/>
          <p:nvPr/>
        </p:nvPicPr>
        <p:blipFill rotWithShape="1">
          <a:blip r:embed="rId3">
            <a:alphaModFix/>
          </a:blip>
          <a:srcRect b="0" l="0" r="0" t="0"/>
          <a:stretch/>
        </p:blipFill>
        <p:spPr>
          <a:xfrm>
            <a:off x="5718802" y="2938523"/>
            <a:ext cx="5458968" cy="248383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3" name="Shape 203"/>
        <p:cNvGrpSpPr/>
        <p:nvPr/>
      </p:nvGrpSpPr>
      <p:grpSpPr>
        <a:xfrm>
          <a:off x="0" y="0"/>
          <a:ext cx="0" cy="0"/>
          <a:chOff x="0" y="0"/>
          <a:chExt cx="0" cy="0"/>
        </a:xfrm>
      </p:grpSpPr>
      <p:sp>
        <p:nvSpPr>
          <p:cNvPr id="204" name="Google Shape;204;p4"/>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205" name="Google Shape;205;p4"/>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206" name="Google Shape;206;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rgbClr val="92BAB5"/>
              </a:buClr>
              <a:buSzPct val="100000"/>
              <a:buFont typeface="Arial"/>
              <a:buNone/>
            </a:pPr>
            <a:r>
              <a:rPr lang="tr-TR"/>
              <a:t>Siber Güvenlik ile Dijital Güvenlik Arasındaki Fark Nedir?</a:t>
            </a:r>
            <a:endParaRPr/>
          </a:p>
        </p:txBody>
      </p:sp>
      <p:sp>
        <p:nvSpPr>
          <p:cNvPr id="207" name="Google Shape;207;p4"/>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sp>
        <p:nvSpPr>
          <p:cNvPr id="208" name="Google Shape;208;p4"/>
          <p:cNvSpPr txBox="1"/>
          <p:nvPr>
            <p:ph idx="1" type="body"/>
          </p:nvPr>
        </p:nvSpPr>
        <p:spPr>
          <a:xfrm>
            <a:off x="1257300" y="1946494"/>
            <a:ext cx="10515600" cy="467147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800"/>
              <a:buNone/>
            </a:pPr>
            <a:r>
              <a:rPr lang="tr-TR"/>
              <a:t>Siber Güvenlik ve Dijital Güvenlik birbirine çok benzeyen ve sıklıkla birbirinin yerine kullanılan, ancak birbirinden farklı kavramlardır.</a:t>
            </a:r>
            <a:endParaRPr/>
          </a:p>
          <a:p>
            <a:pPr indent="-228600" lvl="0" marL="228600" rtl="0" algn="l">
              <a:lnSpc>
                <a:spcPct val="90000"/>
              </a:lnSpc>
              <a:spcBef>
                <a:spcPts val="1600"/>
              </a:spcBef>
              <a:spcAft>
                <a:spcPts val="0"/>
              </a:spcAft>
              <a:buSzPts val="2800"/>
              <a:buChar char="❑"/>
            </a:pPr>
            <a:r>
              <a:rPr b="1" lang="tr-TR">
                <a:solidFill>
                  <a:srgbClr val="FFAA5A"/>
                </a:solidFill>
              </a:rPr>
              <a:t>Siber Güvenlik,</a:t>
            </a:r>
            <a:r>
              <a:rPr lang="tr-TR"/>
              <a:t> bir kurumun kendisini çevrimiçi ortamda korumak için yapabileceği her şeyi (ağ güvenliği, veri ve işlem koruması) kapsayan daha geniş bir terimdir. </a:t>
            </a:r>
            <a:endParaRPr/>
          </a:p>
          <a:p>
            <a:pPr indent="-228600" lvl="0" marL="228600" rtl="0" algn="l">
              <a:lnSpc>
                <a:spcPct val="90000"/>
              </a:lnSpc>
              <a:spcBef>
                <a:spcPts val="1600"/>
              </a:spcBef>
              <a:spcAft>
                <a:spcPts val="0"/>
              </a:spcAft>
              <a:buSzPts val="2800"/>
              <a:buChar char="❑"/>
            </a:pPr>
            <a:r>
              <a:rPr b="1" lang="tr-TR">
                <a:solidFill>
                  <a:srgbClr val="FFAA5A"/>
                </a:solidFill>
              </a:rPr>
              <a:t>Dijital Güvenlik, </a:t>
            </a:r>
            <a:r>
              <a:rPr lang="tr-TR"/>
              <a:t>siber güvenliğin bir alt kümesidir. Bireylerin kendilerini, verilerini ve cihazlarını korumak için sahip olmaları gereken becerilere ve gösterdikleri çabalara odaklanır.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3" name="Shape 213"/>
        <p:cNvGrpSpPr/>
        <p:nvPr/>
      </p:nvGrpSpPr>
      <p:grpSpPr>
        <a:xfrm>
          <a:off x="0" y="0"/>
          <a:ext cx="0" cy="0"/>
          <a:chOff x="0" y="0"/>
          <a:chExt cx="0" cy="0"/>
        </a:xfrm>
      </p:grpSpPr>
      <p:sp>
        <p:nvSpPr>
          <p:cNvPr id="214" name="Google Shape;214;p5"/>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215" name="Google Shape;215;p5"/>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216" name="Google Shape;216;p5"/>
          <p:cNvSpPr txBox="1"/>
          <p:nvPr>
            <p:ph type="title"/>
          </p:nvPr>
        </p:nvSpPr>
        <p:spPr>
          <a:xfrm>
            <a:off x="838200" y="365125"/>
            <a:ext cx="10515600" cy="99002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tr-TR"/>
              <a:t>Dijital Güvenlik Nedir?</a:t>
            </a:r>
            <a:endParaRPr/>
          </a:p>
        </p:txBody>
      </p:sp>
      <p:sp>
        <p:nvSpPr>
          <p:cNvPr id="217" name="Google Shape;217;p5"/>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sp>
        <p:nvSpPr>
          <p:cNvPr id="218" name="Google Shape;218;p5"/>
          <p:cNvSpPr txBox="1"/>
          <p:nvPr>
            <p:ph idx="1" type="body"/>
          </p:nvPr>
        </p:nvSpPr>
        <p:spPr>
          <a:xfrm>
            <a:off x="1120690" y="1448555"/>
            <a:ext cx="10515600" cy="40922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800"/>
              <a:buNone/>
            </a:pPr>
            <a:r>
              <a:rPr lang="tr-TR"/>
              <a:t>Dijital çağda her şey veriye dayalıdır. Kişisel bilgilerimiz yaşamımız için kritik önem taşımaktadır.</a:t>
            </a:r>
            <a:endParaRPr/>
          </a:p>
          <a:p>
            <a:pPr indent="0" lvl="0" marL="0" rtl="0" algn="l">
              <a:lnSpc>
                <a:spcPct val="90000"/>
              </a:lnSpc>
              <a:spcBef>
                <a:spcPts val="1600"/>
              </a:spcBef>
              <a:spcAft>
                <a:spcPts val="0"/>
              </a:spcAft>
              <a:buSzPts val="2800"/>
              <a:buNone/>
            </a:pPr>
            <a:r>
              <a:rPr lang="tr-TR"/>
              <a:t>Saldırganlar sürekli olarak kişisel bilgilere erişmenin ve çevrimiçi varlıklarımıza saldırmanın yeni yollarını bulmaktadırlar.	</a:t>
            </a:r>
            <a:endParaRPr/>
          </a:p>
          <a:p>
            <a:pPr indent="0" lvl="0" marL="0" rtl="0" algn="l">
              <a:lnSpc>
                <a:spcPct val="90000"/>
              </a:lnSpc>
              <a:spcBef>
                <a:spcPts val="1600"/>
              </a:spcBef>
              <a:spcAft>
                <a:spcPts val="0"/>
              </a:spcAft>
              <a:buSzPts val="2200"/>
              <a:buNone/>
            </a:pPr>
            <a:r>
              <a:rPr b="1" i="1" lang="tr-TR" sz="2200">
                <a:solidFill>
                  <a:srgbClr val="FFAA5A"/>
                </a:solidFill>
              </a:rPr>
              <a:t>Çevrimiçi yaşamınızda kendinizi korumak hiç bu kadar önemli olmamıştı!!!</a:t>
            </a:r>
            <a:endParaRPr/>
          </a:p>
          <a:p>
            <a:pPr indent="0" lvl="0" marL="0" rtl="0" algn="l">
              <a:lnSpc>
                <a:spcPct val="90000"/>
              </a:lnSpc>
              <a:spcBef>
                <a:spcPts val="1600"/>
              </a:spcBef>
              <a:spcAft>
                <a:spcPts val="0"/>
              </a:spcAft>
              <a:buSzPts val="2800"/>
              <a:buNone/>
            </a:pPr>
            <a:r>
              <a:rPr b="1" lang="tr-TR">
                <a:solidFill>
                  <a:srgbClr val="FFAA5A"/>
                </a:solidFill>
              </a:rPr>
              <a:t>Dijital güvenlik, </a:t>
            </a:r>
            <a:r>
              <a:rPr lang="tr-TR"/>
              <a:t>hem bir birey olarak karşı karşıya olduğunuz tehditlerin farkında olmanızı hem de bu saldırılarla mücadele etmek için gereken bilgiye ve araçlara sahip olmanızı sağlar.</a:t>
            </a:r>
            <a:endParaRPr/>
          </a:p>
        </p:txBody>
      </p:sp>
      <p:sp>
        <p:nvSpPr>
          <p:cNvPr id="219" name="Google Shape;219;p5"/>
          <p:cNvSpPr txBox="1"/>
          <p:nvPr/>
        </p:nvSpPr>
        <p:spPr>
          <a:xfrm>
            <a:off x="1775813" y="5643001"/>
            <a:ext cx="10015194" cy="725864"/>
          </a:xfrm>
          <a:prstGeom prst="rect">
            <a:avLst/>
          </a:prstGeom>
          <a:solidFill>
            <a:srgbClr val="92BAB5"/>
          </a:solid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rgbClr val="FFAA5A"/>
              </a:buClr>
              <a:buSzPts val="1800"/>
              <a:buFont typeface="Noto Sans Symbols"/>
              <a:buNone/>
            </a:pPr>
            <a:r>
              <a:rPr b="0" i="0" lang="tr-TR" sz="1800" u="none" cap="none" strike="noStrike">
                <a:solidFill>
                  <a:schemeClr val="lt1"/>
                </a:solidFill>
                <a:latin typeface="Arial"/>
                <a:ea typeface="Arial"/>
                <a:cs typeface="Arial"/>
                <a:sym typeface="Arial"/>
              </a:rPr>
              <a:t>Dijital güvenlik: Yöneticinizden geldiğini iddia eden ve sizden garip bir talepte bulunan bir e-posta aldığınızda, bu adresin sahte olduğunu anlamaktır.</a:t>
            </a:r>
            <a:endParaRPr b="0" i="0" sz="2800" u="none" cap="none" strike="noStrike">
              <a:solidFill>
                <a:schemeClr val="lt1"/>
              </a:solidFill>
              <a:latin typeface="Cambria"/>
              <a:ea typeface="Cambria"/>
              <a:cs typeface="Cambria"/>
              <a:sym typeface="Cambri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3" name="Shape 223"/>
        <p:cNvGrpSpPr/>
        <p:nvPr/>
      </p:nvGrpSpPr>
      <p:grpSpPr>
        <a:xfrm>
          <a:off x="0" y="0"/>
          <a:ext cx="0" cy="0"/>
          <a:chOff x="0" y="0"/>
          <a:chExt cx="0" cy="0"/>
        </a:xfrm>
      </p:grpSpPr>
      <p:sp>
        <p:nvSpPr>
          <p:cNvPr id="224" name="Google Shape;224;p6"/>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225" name="Google Shape;225;p6"/>
          <p:cNvSpPr/>
          <p:nvPr/>
        </p:nvSpPr>
        <p:spPr>
          <a:xfrm>
            <a:off x="1" y="0"/>
            <a:ext cx="4167271" cy="6858000"/>
          </a:xfrm>
          <a:custGeom>
            <a:rect b="b" l="l" r="r" t="t"/>
            <a:pathLst>
              <a:path extrusionOk="0" h="6858000" w="4167271">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226" name="Google Shape;226;p6"/>
          <p:cNvSpPr txBox="1"/>
          <p:nvPr>
            <p:ph type="title"/>
          </p:nvPr>
        </p:nvSpPr>
        <p:spPr>
          <a:xfrm>
            <a:off x="686834" y="1153572"/>
            <a:ext cx="3200400" cy="44611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4800"/>
              <a:buFont typeface="Arial"/>
              <a:buNone/>
            </a:pPr>
            <a:r>
              <a:rPr lang="tr-TR">
                <a:solidFill>
                  <a:srgbClr val="FFFFFF"/>
                </a:solidFill>
              </a:rPr>
              <a:t>Modülün Amacı</a:t>
            </a:r>
            <a:endParaRPr>
              <a:solidFill>
                <a:srgbClr val="FFFFFF"/>
              </a:solidFill>
            </a:endParaRPr>
          </a:p>
        </p:txBody>
      </p:sp>
      <p:sp>
        <p:nvSpPr>
          <p:cNvPr id="227" name="Google Shape;227;p6"/>
          <p:cNvSpPr/>
          <p:nvPr/>
        </p:nvSpPr>
        <p:spPr>
          <a:xfrm flipH="1" rot="10800000">
            <a:off x="7550402" y="2455479"/>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grpSp>
        <p:nvGrpSpPr>
          <p:cNvPr id="228" name="Google Shape;228;p6"/>
          <p:cNvGrpSpPr/>
          <p:nvPr/>
        </p:nvGrpSpPr>
        <p:grpSpPr>
          <a:xfrm>
            <a:off x="4641597" y="929870"/>
            <a:ext cx="6074904" cy="4427404"/>
            <a:chOff x="230503" y="0"/>
            <a:chExt cx="6074904" cy="4427404"/>
          </a:xfrm>
        </p:grpSpPr>
        <p:sp>
          <p:nvSpPr>
            <p:cNvPr id="229" name="Google Shape;229;p6"/>
            <p:cNvSpPr/>
            <p:nvPr/>
          </p:nvSpPr>
          <p:spPr>
            <a:xfrm>
              <a:off x="230503" y="108143"/>
              <a:ext cx="1341562" cy="1341562"/>
            </a:xfrm>
            <a:prstGeom prst="rect">
              <a:avLst/>
            </a:prstGeom>
            <a:blipFill rotWithShape="1">
              <a:blip r:embed="rId3">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6"/>
            <p:cNvSpPr/>
            <p:nvPr/>
          </p:nvSpPr>
          <p:spPr>
            <a:xfrm>
              <a:off x="3139319" y="0"/>
              <a:ext cx="2981250" cy="2092779"/>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6"/>
            <p:cNvSpPr txBox="1"/>
            <p:nvPr/>
          </p:nvSpPr>
          <p:spPr>
            <a:xfrm>
              <a:off x="3139319" y="0"/>
              <a:ext cx="2981250" cy="2092779"/>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92BAB5"/>
                </a:buClr>
                <a:buSzPts val="1800"/>
                <a:buFont typeface="Arial"/>
                <a:buNone/>
              </a:pPr>
              <a:r>
                <a:rPr b="1" i="0" lang="tr-TR" sz="1800" u="none" cap="none" strike="noStrike">
                  <a:solidFill>
                    <a:srgbClr val="92BAB5"/>
                  </a:solidFill>
                  <a:latin typeface="Arial"/>
                  <a:ea typeface="Arial"/>
                  <a:cs typeface="Arial"/>
                  <a:sym typeface="Arial"/>
                </a:rPr>
                <a:t>Dijital Güvenlik modülünün </a:t>
              </a:r>
              <a:r>
                <a:rPr b="0" i="0" lang="tr-TR" sz="1800" u="none" cap="none" strike="noStrike">
                  <a:solidFill>
                    <a:schemeClr val="dk1"/>
                  </a:solidFill>
                  <a:latin typeface="Arial"/>
                  <a:ea typeface="Arial"/>
                  <a:cs typeface="Arial"/>
                  <a:sym typeface="Arial"/>
                </a:rPr>
                <a:t>amacı, yetişkinlere çevrimiçi dünyada güvende kalabilmeleri için gerekli yetkinlikleri kazandırmaktır.</a:t>
              </a:r>
              <a:endParaRPr b="0" i="0" sz="1800" u="none" cap="none" strike="noStrike">
                <a:solidFill>
                  <a:schemeClr val="dk1"/>
                </a:solidFill>
                <a:latin typeface="Arial"/>
                <a:ea typeface="Arial"/>
                <a:cs typeface="Arial"/>
                <a:sym typeface="Arial"/>
              </a:endParaRPr>
            </a:p>
          </p:txBody>
        </p:sp>
        <p:sp>
          <p:nvSpPr>
            <p:cNvPr id="232" name="Google Shape;232;p6"/>
            <p:cNvSpPr/>
            <p:nvPr/>
          </p:nvSpPr>
          <p:spPr>
            <a:xfrm>
              <a:off x="230511" y="2488057"/>
              <a:ext cx="1341562" cy="1341562"/>
            </a:xfrm>
            <a:prstGeom prst="rect">
              <a:avLst/>
            </a:prstGeom>
            <a:blipFill rotWithShape="1">
              <a:blip r:embed="rId4">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6"/>
            <p:cNvSpPr/>
            <p:nvPr/>
          </p:nvSpPr>
          <p:spPr>
            <a:xfrm>
              <a:off x="2985964" y="2465165"/>
              <a:ext cx="3319443" cy="1962239"/>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6"/>
            <p:cNvSpPr txBox="1"/>
            <p:nvPr/>
          </p:nvSpPr>
          <p:spPr>
            <a:xfrm>
              <a:off x="2985964" y="2465165"/>
              <a:ext cx="3319443" cy="1962239"/>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1800"/>
                <a:buFont typeface="Arial"/>
                <a:buNone/>
              </a:pPr>
              <a:r>
                <a:rPr b="0" i="0" lang="tr-TR" sz="1800" u="none" cap="none" strike="noStrike">
                  <a:solidFill>
                    <a:schemeClr val="dk1"/>
                  </a:solidFill>
                  <a:latin typeface="Arial"/>
                  <a:ea typeface="Arial"/>
                  <a:cs typeface="Arial"/>
                  <a:sym typeface="Arial"/>
                </a:rPr>
                <a:t>Bu modül, yetişkinlerin çevrimiçi saldırılardan korunmaları ve karşı karşıya kalabilecekleri olası riskleri azaltabilmeleri için </a:t>
              </a:r>
              <a:br>
                <a:rPr b="0" i="0" lang="tr-TR" sz="1800" u="none" cap="none" strike="noStrike">
                  <a:solidFill>
                    <a:schemeClr val="dk1"/>
                  </a:solidFill>
                  <a:latin typeface="Arial"/>
                  <a:ea typeface="Arial"/>
                  <a:cs typeface="Arial"/>
                  <a:sym typeface="Arial"/>
                </a:rPr>
              </a:br>
              <a:r>
                <a:rPr b="0" i="0" lang="tr-TR" sz="1800" u="none" cap="none" strike="noStrike">
                  <a:solidFill>
                    <a:schemeClr val="dk1"/>
                  </a:solidFill>
                  <a:latin typeface="Arial"/>
                  <a:ea typeface="Arial"/>
                  <a:cs typeface="Arial"/>
                  <a:sym typeface="Arial"/>
                </a:rPr>
                <a:t>temel güvenlik kavram ve tedbirlerini anlamalarına yardımcı olmak amacıyla tasarlanmıştır.</a:t>
              </a:r>
              <a:endParaRPr b="0" i="0" sz="1800" u="none" cap="none" strike="noStrike">
                <a:solidFill>
                  <a:schemeClr val="dk1"/>
                </a:solidFill>
                <a:latin typeface="Arial"/>
                <a:ea typeface="Arial"/>
                <a:cs typeface="Arial"/>
                <a:sym typeface="Aria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8" name="Shape 238"/>
        <p:cNvGrpSpPr/>
        <p:nvPr/>
      </p:nvGrpSpPr>
      <p:grpSpPr>
        <a:xfrm>
          <a:off x="0" y="0"/>
          <a:ext cx="0" cy="0"/>
          <a:chOff x="0" y="0"/>
          <a:chExt cx="0" cy="0"/>
        </a:xfrm>
      </p:grpSpPr>
      <p:sp>
        <p:nvSpPr>
          <p:cNvPr id="239" name="Google Shape;239;p7"/>
          <p:cNvSpPr/>
          <p:nvPr/>
        </p:nvSpPr>
        <p:spPr>
          <a:xfrm>
            <a:off x="-1"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240" name="Google Shape;240;p7"/>
          <p:cNvSpPr txBox="1"/>
          <p:nvPr>
            <p:ph type="title"/>
          </p:nvPr>
        </p:nvSpPr>
        <p:spPr>
          <a:xfrm>
            <a:off x="838200" y="556995"/>
            <a:ext cx="10515600" cy="113369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5400"/>
              <a:buFont typeface="Arial"/>
              <a:buNone/>
            </a:pPr>
            <a:r>
              <a:rPr lang="tr-TR" sz="5400"/>
              <a:t>ÖĞRENME HEDEFLERİ</a:t>
            </a:r>
            <a:endParaRPr sz="5200"/>
          </a:p>
        </p:txBody>
      </p:sp>
      <p:grpSp>
        <p:nvGrpSpPr>
          <p:cNvPr id="241" name="Google Shape;241;p7"/>
          <p:cNvGrpSpPr/>
          <p:nvPr/>
        </p:nvGrpSpPr>
        <p:grpSpPr>
          <a:xfrm>
            <a:off x="838200" y="1761267"/>
            <a:ext cx="10808969" cy="4978209"/>
            <a:chOff x="0" y="-64357"/>
            <a:chExt cx="10808969" cy="4978209"/>
          </a:xfrm>
        </p:grpSpPr>
        <p:sp>
          <p:nvSpPr>
            <p:cNvPr id="242" name="Google Shape;242;p7"/>
            <p:cNvSpPr/>
            <p:nvPr/>
          </p:nvSpPr>
          <p:spPr>
            <a:xfrm>
              <a:off x="172" y="-64357"/>
              <a:ext cx="1997653" cy="4978209"/>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7"/>
            <p:cNvSpPr txBox="1"/>
            <p:nvPr/>
          </p:nvSpPr>
          <p:spPr>
            <a:xfrm>
              <a:off x="172" y="1827362"/>
              <a:ext cx="1997653" cy="2986925"/>
            </a:xfrm>
            <a:prstGeom prst="rect">
              <a:avLst/>
            </a:prstGeom>
            <a:noFill/>
            <a:ln>
              <a:noFill/>
            </a:ln>
          </p:spPr>
          <p:txBody>
            <a:bodyPr anchorCtr="0" anchor="t" bIns="330200" lIns="155725" spcFirstLastPara="1" rIns="155725" wrap="square" tIns="330200">
              <a:noAutofit/>
            </a:bodyPr>
            <a:lstStyle/>
            <a:p>
              <a:pPr indent="0" lvl="0" marL="0" marR="0" rtl="0" algn="l">
                <a:lnSpc>
                  <a:spcPct val="90000"/>
                </a:lnSpc>
                <a:spcBef>
                  <a:spcPts val="0"/>
                </a:spcBef>
                <a:spcAft>
                  <a:spcPts val="0"/>
                </a:spcAft>
                <a:buClr>
                  <a:schemeClr val="dk1"/>
                </a:buClr>
                <a:buSzPts val="2000"/>
                <a:buFont typeface="Arial"/>
                <a:buNone/>
              </a:pPr>
              <a:r>
                <a:rPr b="1" i="0" lang="tr-TR" sz="2000" u="none" cap="none" strike="noStrike">
                  <a:solidFill>
                    <a:schemeClr val="dk1"/>
                  </a:solidFill>
                  <a:latin typeface="Arial"/>
                  <a:ea typeface="Arial"/>
                  <a:cs typeface="Arial"/>
                  <a:sym typeface="Arial"/>
                </a:rPr>
                <a:t>Dijital güvenlik </a:t>
              </a:r>
              <a:r>
                <a:rPr b="0" i="0" lang="tr-TR" sz="2000" u="none" cap="none" strike="noStrike">
                  <a:solidFill>
                    <a:schemeClr val="dk1"/>
                  </a:solidFill>
                  <a:latin typeface="Arial"/>
                  <a:ea typeface="Arial"/>
                  <a:cs typeface="Arial"/>
                  <a:sym typeface="Arial"/>
                </a:rPr>
                <a:t>kavramı hakkında genel bilgiye sahip olmak.</a:t>
              </a:r>
              <a:endParaRPr b="0" i="0" sz="2000" u="none" cap="none" strike="noStrike">
                <a:solidFill>
                  <a:schemeClr val="dk1"/>
                </a:solidFill>
                <a:latin typeface="Arial"/>
                <a:ea typeface="Arial"/>
                <a:cs typeface="Arial"/>
                <a:sym typeface="Arial"/>
              </a:endParaRPr>
            </a:p>
          </p:txBody>
        </p:sp>
        <p:sp>
          <p:nvSpPr>
            <p:cNvPr id="244" name="Google Shape;244;p7"/>
            <p:cNvSpPr/>
            <p:nvPr/>
          </p:nvSpPr>
          <p:spPr>
            <a:xfrm>
              <a:off x="556024" y="368907"/>
              <a:ext cx="839014" cy="839014"/>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7"/>
            <p:cNvSpPr txBox="1"/>
            <p:nvPr/>
          </p:nvSpPr>
          <p:spPr>
            <a:xfrm>
              <a:off x="678895" y="491778"/>
              <a:ext cx="593272" cy="593272"/>
            </a:xfrm>
            <a:prstGeom prst="rect">
              <a:avLst/>
            </a:prstGeom>
            <a:noFill/>
            <a:ln>
              <a:noFill/>
            </a:ln>
          </p:spPr>
          <p:txBody>
            <a:bodyPr anchorCtr="0" anchor="ctr" bIns="12700" lIns="65400" spcFirstLastPara="1" rIns="65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b="0" i="0" lang="tr-TR" sz="5400" u="none" cap="none" strike="noStrike">
                  <a:solidFill>
                    <a:schemeClr val="lt1"/>
                  </a:solidFill>
                  <a:latin typeface="Arial"/>
                  <a:ea typeface="Arial"/>
                  <a:cs typeface="Arial"/>
                  <a:sym typeface="Arial"/>
                </a:rPr>
                <a:t>1</a:t>
              </a:r>
              <a:endParaRPr/>
            </a:p>
          </p:txBody>
        </p:sp>
        <p:sp>
          <p:nvSpPr>
            <p:cNvPr id="246" name="Google Shape;246;p7"/>
            <p:cNvSpPr/>
            <p:nvPr/>
          </p:nvSpPr>
          <p:spPr>
            <a:xfrm>
              <a:off x="0" y="1675474"/>
              <a:ext cx="1997653"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7"/>
            <p:cNvSpPr/>
            <p:nvPr/>
          </p:nvSpPr>
          <p:spPr>
            <a:xfrm>
              <a:off x="2225268" y="-64357"/>
              <a:ext cx="1942298" cy="4978209"/>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7"/>
            <p:cNvSpPr txBox="1"/>
            <p:nvPr/>
          </p:nvSpPr>
          <p:spPr>
            <a:xfrm>
              <a:off x="2225268" y="1827362"/>
              <a:ext cx="1942298" cy="2986925"/>
            </a:xfrm>
            <a:prstGeom prst="rect">
              <a:avLst/>
            </a:prstGeom>
            <a:noFill/>
            <a:ln>
              <a:noFill/>
            </a:ln>
          </p:spPr>
          <p:txBody>
            <a:bodyPr anchorCtr="0" anchor="t" bIns="330200" lIns="155725" spcFirstLastPara="1" rIns="155725" wrap="square" tIns="330200">
              <a:noAutofit/>
            </a:bodyPr>
            <a:lstStyle/>
            <a:p>
              <a:pPr indent="0" lvl="0" marL="0" marR="0" rtl="0" algn="l">
                <a:lnSpc>
                  <a:spcPct val="90000"/>
                </a:lnSpc>
                <a:spcBef>
                  <a:spcPts val="0"/>
                </a:spcBef>
                <a:spcAft>
                  <a:spcPts val="0"/>
                </a:spcAft>
                <a:buClr>
                  <a:schemeClr val="dk1"/>
                </a:buClr>
                <a:buSzPts val="2000"/>
                <a:buFont typeface="Arial"/>
                <a:buNone/>
              </a:pPr>
              <a:r>
                <a:rPr b="1" i="0" lang="tr-TR" sz="2000" u="none" cap="none" strike="noStrike">
                  <a:solidFill>
                    <a:schemeClr val="dk1"/>
                  </a:solidFill>
                  <a:latin typeface="Arial"/>
                  <a:ea typeface="Arial"/>
                  <a:cs typeface="Arial"/>
                  <a:sym typeface="Arial"/>
                </a:rPr>
                <a:t>Dijital kimlik</a:t>
              </a:r>
              <a:r>
                <a:rPr b="0" i="0" lang="tr-TR" sz="2000" u="none" cap="none" strike="noStrike">
                  <a:solidFill>
                    <a:schemeClr val="dk1"/>
                  </a:solidFill>
                  <a:latin typeface="Arial"/>
                  <a:ea typeface="Arial"/>
                  <a:cs typeface="Arial"/>
                  <a:sym typeface="Arial"/>
                </a:rPr>
                <a:t> ve </a:t>
              </a:r>
              <a:r>
                <a:rPr b="1" i="0" lang="tr-TR" sz="2000" u="none" cap="none" strike="noStrike">
                  <a:solidFill>
                    <a:schemeClr val="dk1"/>
                  </a:solidFill>
                  <a:latin typeface="Arial"/>
                  <a:ea typeface="Arial"/>
                  <a:cs typeface="Arial"/>
                  <a:sym typeface="Arial"/>
                </a:rPr>
                <a:t>dijital ayak izi </a:t>
              </a:r>
              <a:r>
                <a:rPr b="0" i="0" lang="tr-TR" sz="2000" u="none" cap="none" strike="noStrike">
                  <a:solidFill>
                    <a:schemeClr val="dk1"/>
                  </a:solidFill>
                  <a:latin typeface="Arial"/>
                  <a:ea typeface="Arial"/>
                  <a:cs typeface="Arial"/>
                  <a:sym typeface="Arial"/>
                </a:rPr>
                <a:t>kavramlarını anlamak.</a:t>
              </a:r>
              <a:endParaRPr b="0" i="0" sz="2000" u="none" cap="none" strike="noStrike">
                <a:solidFill>
                  <a:schemeClr val="dk1"/>
                </a:solidFill>
                <a:latin typeface="Arial"/>
                <a:ea typeface="Arial"/>
                <a:cs typeface="Arial"/>
                <a:sym typeface="Arial"/>
              </a:endParaRPr>
            </a:p>
          </p:txBody>
        </p:sp>
        <p:sp>
          <p:nvSpPr>
            <p:cNvPr id="249" name="Google Shape;249;p7"/>
            <p:cNvSpPr/>
            <p:nvPr/>
          </p:nvSpPr>
          <p:spPr>
            <a:xfrm>
              <a:off x="2699889" y="368907"/>
              <a:ext cx="839014" cy="839014"/>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7"/>
            <p:cNvSpPr txBox="1"/>
            <p:nvPr/>
          </p:nvSpPr>
          <p:spPr>
            <a:xfrm>
              <a:off x="2822760" y="491778"/>
              <a:ext cx="593272" cy="593272"/>
            </a:xfrm>
            <a:prstGeom prst="rect">
              <a:avLst/>
            </a:prstGeom>
            <a:noFill/>
            <a:ln>
              <a:noFill/>
            </a:ln>
          </p:spPr>
          <p:txBody>
            <a:bodyPr anchorCtr="0" anchor="ctr" bIns="12700" lIns="65400" spcFirstLastPara="1" rIns="65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b="0" i="0" lang="tr-TR" sz="5400" u="none" cap="none" strike="noStrike">
                  <a:solidFill>
                    <a:schemeClr val="lt1"/>
                  </a:solidFill>
                  <a:latin typeface="Arial"/>
                  <a:ea typeface="Arial"/>
                  <a:cs typeface="Arial"/>
                  <a:sym typeface="Arial"/>
                </a:rPr>
                <a:t>2</a:t>
              </a:r>
              <a:endParaRPr b="0" i="0" sz="5400" u="none" cap="none" strike="noStrike">
                <a:solidFill>
                  <a:schemeClr val="lt1"/>
                </a:solidFill>
                <a:latin typeface="Arial"/>
                <a:ea typeface="Arial"/>
                <a:cs typeface="Arial"/>
                <a:sym typeface="Arial"/>
              </a:endParaRPr>
            </a:p>
          </p:txBody>
        </p:sp>
        <p:sp>
          <p:nvSpPr>
            <p:cNvPr id="251" name="Google Shape;251;p7"/>
            <p:cNvSpPr/>
            <p:nvPr/>
          </p:nvSpPr>
          <p:spPr>
            <a:xfrm>
              <a:off x="2137342" y="1675474"/>
              <a:ext cx="1997653"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7"/>
            <p:cNvSpPr/>
            <p:nvPr/>
          </p:nvSpPr>
          <p:spPr>
            <a:xfrm>
              <a:off x="4395010" y="-64357"/>
              <a:ext cx="1997653" cy="4978209"/>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7"/>
            <p:cNvSpPr txBox="1"/>
            <p:nvPr/>
          </p:nvSpPr>
          <p:spPr>
            <a:xfrm>
              <a:off x="4395010" y="1827362"/>
              <a:ext cx="1997653" cy="2986925"/>
            </a:xfrm>
            <a:prstGeom prst="rect">
              <a:avLst/>
            </a:prstGeom>
            <a:noFill/>
            <a:ln>
              <a:noFill/>
            </a:ln>
          </p:spPr>
          <p:txBody>
            <a:bodyPr anchorCtr="0" anchor="t" bIns="330200" lIns="155725" spcFirstLastPara="1" rIns="155725" wrap="square" tIns="330200">
              <a:noAutofit/>
            </a:bodyPr>
            <a:lstStyle/>
            <a:p>
              <a:pPr indent="0" lvl="0" marL="0" marR="0" rtl="0" algn="l">
                <a:lnSpc>
                  <a:spcPct val="90000"/>
                </a:lnSpc>
                <a:spcBef>
                  <a:spcPts val="0"/>
                </a:spcBef>
                <a:spcAft>
                  <a:spcPts val="0"/>
                </a:spcAft>
                <a:buClr>
                  <a:schemeClr val="dk1"/>
                </a:buClr>
                <a:buSzPts val="2000"/>
                <a:buFont typeface="Arial"/>
                <a:buNone/>
              </a:pPr>
              <a:r>
                <a:rPr b="1" i="0" lang="tr-TR" sz="2000" u="none" cap="none" strike="noStrike">
                  <a:solidFill>
                    <a:schemeClr val="dk1"/>
                  </a:solidFill>
                  <a:latin typeface="Arial"/>
                  <a:ea typeface="Arial"/>
                  <a:cs typeface="Arial"/>
                  <a:sym typeface="Arial"/>
                </a:rPr>
                <a:t>Dijital güvenlik </a:t>
              </a:r>
              <a:r>
                <a:rPr b="1" i="0" lang="tr-TR" sz="1800" u="none" cap="none" strike="noStrike">
                  <a:solidFill>
                    <a:schemeClr val="dk1"/>
                  </a:solidFill>
                  <a:latin typeface="Arial"/>
                  <a:ea typeface="Arial"/>
                  <a:cs typeface="Arial"/>
                  <a:sym typeface="Arial"/>
                </a:rPr>
                <a:t>alışkanlıklarına</a:t>
              </a:r>
              <a:r>
                <a:rPr b="1" i="0" lang="tr-TR" sz="2000" u="none" cap="none" strike="noStrike">
                  <a:solidFill>
                    <a:schemeClr val="dk1"/>
                  </a:solidFill>
                  <a:latin typeface="Arial"/>
                  <a:ea typeface="Arial"/>
                  <a:cs typeface="Arial"/>
                  <a:sym typeface="Arial"/>
                </a:rPr>
                <a:t> </a:t>
              </a:r>
              <a:r>
                <a:rPr b="0" i="0" lang="tr-TR" sz="2000" u="none" cap="none" strike="noStrike">
                  <a:solidFill>
                    <a:schemeClr val="dk1"/>
                  </a:solidFill>
                  <a:latin typeface="Arial"/>
                  <a:ea typeface="Arial"/>
                  <a:cs typeface="Arial"/>
                  <a:sym typeface="Arial"/>
                </a:rPr>
                <a:t>yönelik pratik stratejileri keşfetmek.</a:t>
              </a:r>
              <a:endParaRPr b="0" i="0" sz="2000" u="none" cap="none" strike="noStrike">
                <a:solidFill>
                  <a:schemeClr val="dk1"/>
                </a:solidFill>
                <a:latin typeface="Arial"/>
                <a:ea typeface="Arial"/>
                <a:cs typeface="Arial"/>
                <a:sym typeface="Arial"/>
              </a:endParaRPr>
            </a:p>
          </p:txBody>
        </p:sp>
        <p:sp>
          <p:nvSpPr>
            <p:cNvPr id="254" name="Google Shape;254;p7"/>
            <p:cNvSpPr/>
            <p:nvPr/>
          </p:nvSpPr>
          <p:spPr>
            <a:xfrm>
              <a:off x="4972769" y="368907"/>
              <a:ext cx="839014" cy="839014"/>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7"/>
            <p:cNvSpPr txBox="1"/>
            <p:nvPr/>
          </p:nvSpPr>
          <p:spPr>
            <a:xfrm>
              <a:off x="5095640" y="491778"/>
              <a:ext cx="593272" cy="593272"/>
            </a:xfrm>
            <a:prstGeom prst="rect">
              <a:avLst/>
            </a:prstGeom>
            <a:noFill/>
            <a:ln>
              <a:noFill/>
            </a:ln>
          </p:spPr>
          <p:txBody>
            <a:bodyPr anchorCtr="0" anchor="ctr" bIns="12700" lIns="65400" spcFirstLastPara="1" rIns="65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b="0" i="0" lang="tr-TR" sz="5400" u="none" cap="none" strike="noStrike">
                  <a:solidFill>
                    <a:schemeClr val="lt1"/>
                  </a:solidFill>
                  <a:latin typeface="Arial"/>
                  <a:ea typeface="Arial"/>
                  <a:cs typeface="Arial"/>
                  <a:sym typeface="Arial"/>
                </a:rPr>
                <a:t>3</a:t>
              </a:r>
              <a:endParaRPr/>
            </a:p>
          </p:txBody>
        </p:sp>
        <p:sp>
          <p:nvSpPr>
            <p:cNvPr id="256" name="Google Shape;256;p7"/>
            <p:cNvSpPr/>
            <p:nvPr/>
          </p:nvSpPr>
          <p:spPr>
            <a:xfrm>
              <a:off x="4416725" y="1675402"/>
              <a:ext cx="1997653"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7"/>
            <p:cNvSpPr/>
            <p:nvPr/>
          </p:nvSpPr>
          <p:spPr>
            <a:xfrm>
              <a:off x="6592429" y="-64357"/>
              <a:ext cx="2018948" cy="4978209"/>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7"/>
            <p:cNvSpPr txBox="1"/>
            <p:nvPr/>
          </p:nvSpPr>
          <p:spPr>
            <a:xfrm>
              <a:off x="6592429" y="1827362"/>
              <a:ext cx="2018948" cy="2986925"/>
            </a:xfrm>
            <a:prstGeom prst="rect">
              <a:avLst/>
            </a:prstGeom>
            <a:noFill/>
            <a:ln>
              <a:noFill/>
            </a:ln>
          </p:spPr>
          <p:txBody>
            <a:bodyPr anchorCtr="0" anchor="t" bIns="330200" lIns="155725" spcFirstLastPara="1" rIns="155725" wrap="square" tIns="330200">
              <a:noAutofit/>
            </a:bodyPr>
            <a:lstStyle/>
            <a:p>
              <a:pPr indent="0" lvl="0" marL="0" marR="0" rtl="0" algn="l">
                <a:lnSpc>
                  <a:spcPct val="90000"/>
                </a:lnSpc>
                <a:spcBef>
                  <a:spcPts val="0"/>
                </a:spcBef>
                <a:spcAft>
                  <a:spcPts val="0"/>
                </a:spcAft>
                <a:buClr>
                  <a:schemeClr val="dk1"/>
                </a:buClr>
                <a:buSzPts val="2000"/>
                <a:buFont typeface="Arial"/>
                <a:buNone/>
              </a:pPr>
              <a:r>
                <a:rPr b="1" i="0" lang="tr-TR" sz="2000" u="none" cap="none" strike="noStrike">
                  <a:solidFill>
                    <a:schemeClr val="dk1"/>
                  </a:solidFill>
                  <a:latin typeface="Arial"/>
                  <a:ea typeface="Arial"/>
                  <a:cs typeface="Arial"/>
                  <a:sym typeface="Arial"/>
                </a:rPr>
                <a:t>Sosyal ağları </a:t>
              </a:r>
              <a:r>
                <a:rPr b="0" i="0" lang="tr-TR" sz="2000" u="none" cap="none" strike="noStrike">
                  <a:solidFill>
                    <a:schemeClr val="dk1"/>
                  </a:solidFill>
                  <a:latin typeface="Arial"/>
                  <a:ea typeface="Arial"/>
                  <a:cs typeface="Arial"/>
                  <a:sym typeface="Arial"/>
                </a:rPr>
                <a:t>ve </a:t>
              </a:r>
              <a:r>
                <a:rPr b="1" i="0" lang="tr-TR" sz="2000" u="none" cap="none" strike="noStrike">
                  <a:solidFill>
                    <a:schemeClr val="dk1"/>
                  </a:solidFill>
                  <a:latin typeface="Arial"/>
                  <a:ea typeface="Arial"/>
                  <a:cs typeface="Arial"/>
                  <a:sym typeface="Arial"/>
                </a:rPr>
                <a:t>internet bankacılığını </a:t>
              </a:r>
              <a:r>
                <a:rPr b="0" i="0" lang="tr-TR" sz="2000" u="none" cap="none" strike="noStrike">
                  <a:solidFill>
                    <a:schemeClr val="dk1"/>
                  </a:solidFill>
                  <a:latin typeface="Arial"/>
                  <a:ea typeface="Arial"/>
                  <a:cs typeface="Arial"/>
                  <a:sym typeface="Arial"/>
                </a:rPr>
                <a:t>güvenli bir şekilde kullanmanın yollarını öğrenmek.</a:t>
              </a:r>
              <a:endParaRPr b="0" i="0" sz="2000" u="none" cap="none" strike="noStrike">
                <a:solidFill>
                  <a:schemeClr val="dk1"/>
                </a:solidFill>
                <a:latin typeface="Arial"/>
                <a:ea typeface="Arial"/>
                <a:cs typeface="Arial"/>
                <a:sym typeface="Arial"/>
              </a:endParaRPr>
            </a:p>
          </p:txBody>
        </p:sp>
        <p:sp>
          <p:nvSpPr>
            <p:cNvPr id="259" name="Google Shape;259;p7"/>
            <p:cNvSpPr/>
            <p:nvPr/>
          </p:nvSpPr>
          <p:spPr>
            <a:xfrm>
              <a:off x="7123733" y="368907"/>
              <a:ext cx="839014" cy="839014"/>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7"/>
            <p:cNvSpPr txBox="1"/>
            <p:nvPr/>
          </p:nvSpPr>
          <p:spPr>
            <a:xfrm>
              <a:off x="7246604" y="491778"/>
              <a:ext cx="593272" cy="593272"/>
            </a:xfrm>
            <a:prstGeom prst="rect">
              <a:avLst/>
            </a:prstGeom>
            <a:noFill/>
            <a:ln>
              <a:noFill/>
            </a:ln>
          </p:spPr>
          <p:txBody>
            <a:bodyPr anchorCtr="0" anchor="ctr" bIns="12700" lIns="65400" spcFirstLastPara="1" rIns="65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b="0" i="0" lang="tr-TR" sz="5400" u="none" cap="none" strike="noStrike">
                  <a:solidFill>
                    <a:schemeClr val="lt1"/>
                  </a:solidFill>
                  <a:latin typeface="Arial"/>
                  <a:ea typeface="Arial"/>
                  <a:cs typeface="Arial"/>
                  <a:sym typeface="Arial"/>
                </a:rPr>
                <a:t>4</a:t>
              </a:r>
              <a:endParaRPr/>
            </a:p>
          </p:txBody>
        </p:sp>
        <p:sp>
          <p:nvSpPr>
            <p:cNvPr id="261" name="Google Shape;261;p7"/>
            <p:cNvSpPr/>
            <p:nvPr/>
          </p:nvSpPr>
          <p:spPr>
            <a:xfrm>
              <a:off x="6603077" y="1675474"/>
              <a:ext cx="1997653"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7"/>
            <p:cNvSpPr/>
            <p:nvPr/>
          </p:nvSpPr>
          <p:spPr>
            <a:xfrm>
              <a:off x="8811144" y="-64357"/>
              <a:ext cx="1997653" cy="4978209"/>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7"/>
            <p:cNvSpPr txBox="1"/>
            <p:nvPr/>
          </p:nvSpPr>
          <p:spPr>
            <a:xfrm>
              <a:off x="8811144" y="1827362"/>
              <a:ext cx="1997653" cy="2986925"/>
            </a:xfrm>
            <a:prstGeom prst="rect">
              <a:avLst/>
            </a:prstGeom>
            <a:noFill/>
            <a:ln>
              <a:noFill/>
            </a:ln>
          </p:spPr>
          <p:txBody>
            <a:bodyPr anchorCtr="0" anchor="t" bIns="330200" lIns="155725" spcFirstLastPara="1" rIns="155725" wrap="square" tIns="330200">
              <a:noAutofit/>
            </a:bodyPr>
            <a:lstStyle/>
            <a:p>
              <a:pPr indent="0" lvl="0" marL="0" marR="0" rtl="0" algn="l">
                <a:lnSpc>
                  <a:spcPct val="90000"/>
                </a:lnSpc>
                <a:spcBef>
                  <a:spcPts val="0"/>
                </a:spcBef>
                <a:spcAft>
                  <a:spcPts val="0"/>
                </a:spcAft>
                <a:buClr>
                  <a:schemeClr val="dk1"/>
                </a:buClr>
                <a:buSzPts val="2000"/>
                <a:buFont typeface="Arial"/>
                <a:buNone/>
              </a:pPr>
              <a:r>
                <a:rPr b="1" i="0" lang="tr-TR" sz="2000" u="none" cap="none" strike="noStrike">
                  <a:solidFill>
                    <a:schemeClr val="dk1"/>
                  </a:solidFill>
                  <a:latin typeface="Arial"/>
                  <a:ea typeface="Arial"/>
                  <a:cs typeface="Arial"/>
                  <a:sym typeface="Arial"/>
                </a:rPr>
                <a:t>Dijital güvenlik </a:t>
              </a:r>
              <a:r>
                <a:rPr b="0" i="0" lang="tr-TR" sz="2000" u="none" cap="none" strike="noStrike">
                  <a:solidFill>
                    <a:schemeClr val="dk1"/>
                  </a:solidFill>
                  <a:latin typeface="Arial"/>
                  <a:ea typeface="Arial"/>
                  <a:cs typeface="Arial"/>
                  <a:sym typeface="Arial"/>
                </a:rPr>
                <a:t>konusunda </a:t>
              </a:r>
              <a:r>
                <a:rPr b="1" i="0" lang="tr-TR" sz="2000" u="none" cap="none" strike="noStrike">
                  <a:solidFill>
                    <a:schemeClr val="dk1"/>
                  </a:solidFill>
                  <a:latin typeface="Arial"/>
                  <a:ea typeface="Arial"/>
                  <a:cs typeface="Arial"/>
                  <a:sym typeface="Arial"/>
                </a:rPr>
                <a:t>iyi örnekleri ve uygulamaları </a:t>
              </a:r>
              <a:r>
                <a:rPr b="0" i="0" lang="tr-TR" sz="2000" u="none" cap="none" strike="noStrike">
                  <a:solidFill>
                    <a:schemeClr val="dk1"/>
                  </a:solidFill>
                  <a:latin typeface="Arial"/>
                  <a:ea typeface="Arial"/>
                  <a:cs typeface="Arial"/>
                  <a:sym typeface="Arial"/>
                </a:rPr>
                <a:t>keşfetmek.</a:t>
              </a:r>
              <a:endParaRPr b="0" i="0" sz="2000" u="none" cap="none" strike="noStrike">
                <a:solidFill>
                  <a:schemeClr val="dk1"/>
                </a:solidFill>
                <a:latin typeface="Arial"/>
                <a:ea typeface="Arial"/>
                <a:cs typeface="Arial"/>
                <a:sym typeface="Arial"/>
              </a:endParaRPr>
            </a:p>
          </p:txBody>
        </p:sp>
        <p:sp>
          <p:nvSpPr>
            <p:cNvPr id="264" name="Google Shape;264;p7"/>
            <p:cNvSpPr/>
            <p:nvPr/>
          </p:nvSpPr>
          <p:spPr>
            <a:xfrm>
              <a:off x="9390463" y="368907"/>
              <a:ext cx="839014" cy="839014"/>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7"/>
            <p:cNvSpPr txBox="1"/>
            <p:nvPr/>
          </p:nvSpPr>
          <p:spPr>
            <a:xfrm>
              <a:off x="9513334" y="491778"/>
              <a:ext cx="593272" cy="593272"/>
            </a:xfrm>
            <a:prstGeom prst="rect">
              <a:avLst/>
            </a:prstGeom>
            <a:noFill/>
            <a:ln>
              <a:noFill/>
            </a:ln>
          </p:spPr>
          <p:txBody>
            <a:bodyPr anchorCtr="0" anchor="ctr" bIns="12700" lIns="65400" spcFirstLastPara="1" rIns="654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b="0" i="0" lang="tr-TR" sz="5400" u="none" cap="none" strike="noStrike">
                  <a:solidFill>
                    <a:schemeClr val="lt1"/>
                  </a:solidFill>
                  <a:latin typeface="Arial"/>
                  <a:ea typeface="Arial"/>
                  <a:cs typeface="Arial"/>
                  <a:sym typeface="Arial"/>
                </a:rPr>
                <a:t>5</a:t>
              </a:r>
              <a:endParaRPr/>
            </a:p>
          </p:txBody>
        </p:sp>
        <p:sp>
          <p:nvSpPr>
            <p:cNvPr id="266" name="Google Shape;266;p7"/>
            <p:cNvSpPr/>
            <p:nvPr/>
          </p:nvSpPr>
          <p:spPr>
            <a:xfrm>
              <a:off x="8811316" y="1675474"/>
              <a:ext cx="1997653"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0" name="Shape 270"/>
        <p:cNvGrpSpPr/>
        <p:nvPr/>
      </p:nvGrpSpPr>
      <p:grpSpPr>
        <a:xfrm>
          <a:off x="0" y="0"/>
          <a:ext cx="0" cy="0"/>
          <a:chOff x="0" y="0"/>
          <a:chExt cx="0" cy="0"/>
        </a:xfrm>
      </p:grpSpPr>
      <p:sp>
        <p:nvSpPr>
          <p:cNvPr id="271" name="Google Shape;271;p8"/>
          <p:cNvSpPr/>
          <p:nvPr/>
        </p:nvSpPr>
        <p:spPr>
          <a:xfrm>
            <a:off x="-1"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272" name="Google Shape;272;p8"/>
          <p:cNvSpPr txBox="1"/>
          <p:nvPr>
            <p:ph type="title"/>
          </p:nvPr>
        </p:nvSpPr>
        <p:spPr>
          <a:xfrm>
            <a:off x="838200" y="556995"/>
            <a:ext cx="10515600" cy="113369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5400"/>
              <a:buFont typeface="Arial"/>
              <a:buNone/>
            </a:pPr>
            <a:r>
              <a:rPr lang="tr-TR" sz="5400"/>
              <a:t>ÖĞRENME ÇIKTILARI</a:t>
            </a:r>
            <a:endParaRPr sz="5200"/>
          </a:p>
        </p:txBody>
      </p:sp>
      <p:grpSp>
        <p:nvGrpSpPr>
          <p:cNvPr id="273" name="Google Shape;273;p8"/>
          <p:cNvGrpSpPr/>
          <p:nvPr/>
        </p:nvGrpSpPr>
        <p:grpSpPr>
          <a:xfrm>
            <a:off x="846261" y="1835382"/>
            <a:ext cx="10499477" cy="4339379"/>
            <a:chOff x="8061" y="6582"/>
            <a:chExt cx="10499477" cy="4339379"/>
          </a:xfrm>
        </p:grpSpPr>
        <p:sp>
          <p:nvSpPr>
            <p:cNvPr id="274" name="Google Shape;274;p8"/>
            <p:cNvSpPr/>
            <p:nvPr/>
          </p:nvSpPr>
          <p:spPr>
            <a:xfrm>
              <a:off x="3040792" y="871221"/>
              <a:ext cx="667342" cy="91440"/>
            </a:xfrm>
            <a:custGeom>
              <a:rect b="b" l="l" r="r" t="t"/>
              <a:pathLst>
                <a:path extrusionOk="0" h="120000" w="120000">
                  <a:moveTo>
                    <a:pt x="0" y="60000"/>
                  </a:moveTo>
                  <a:lnTo>
                    <a:pt x="120000" y="60000"/>
                  </a:lnTo>
                </a:path>
              </a:pathLst>
            </a:custGeom>
            <a:noFill/>
            <a:ln cap="flat" cmpd="sng" w="9525">
              <a:solidFill>
                <a:schemeClr val="accent2"/>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8"/>
            <p:cNvSpPr txBox="1"/>
            <p:nvPr/>
          </p:nvSpPr>
          <p:spPr>
            <a:xfrm>
              <a:off x="3357014" y="913451"/>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b="0" i="0" sz="500" u="none" cap="none" strike="noStrike">
                <a:solidFill>
                  <a:schemeClr val="dk1"/>
                </a:solidFill>
                <a:latin typeface="Arial"/>
                <a:ea typeface="Arial"/>
                <a:cs typeface="Arial"/>
                <a:sym typeface="Arial"/>
              </a:endParaRPr>
            </a:p>
          </p:txBody>
        </p:sp>
        <p:sp>
          <p:nvSpPr>
            <p:cNvPr id="276" name="Google Shape;276;p8"/>
            <p:cNvSpPr/>
            <p:nvPr/>
          </p:nvSpPr>
          <p:spPr>
            <a:xfrm>
              <a:off x="8061" y="6582"/>
              <a:ext cx="3034531" cy="1820718"/>
            </a:xfrm>
            <a:prstGeom prst="rect">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8"/>
            <p:cNvSpPr txBox="1"/>
            <p:nvPr/>
          </p:nvSpPr>
          <p:spPr>
            <a:xfrm>
              <a:off x="8061" y="6582"/>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1800"/>
                <a:buFont typeface="Arial"/>
                <a:buNone/>
              </a:pPr>
              <a:r>
                <a:rPr b="0" i="0" lang="tr-TR" sz="1800" u="none" cap="none" strike="noStrike">
                  <a:solidFill>
                    <a:schemeClr val="lt1"/>
                  </a:solidFill>
                  <a:latin typeface="Arial"/>
                  <a:ea typeface="Arial"/>
                  <a:cs typeface="Arial"/>
                  <a:sym typeface="Arial"/>
                </a:rPr>
                <a:t>BU MODÜLÜN SONUNDA ŞUNLARI YAPABILECEKSINIZ:</a:t>
              </a:r>
              <a:endParaRPr b="0" i="0" sz="1800" u="none" cap="none" strike="noStrike">
                <a:solidFill>
                  <a:schemeClr val="lt1"/>
                </a:solidFill>
                <a:latin typeface="Arial"/>
                <a:ea typeface="Arial"/>
                <a:cs typeface="Arial"/>
                <a:sym typeface="Arial"/>
              </a:endParaRPr>
            </a:p>
          </p:txBody>
        </p:sp>
        <p:sp>
          <p:nvSpPr>
            <p:cNvPr id="278" name="Google Shape;278;p8"/>
            <p:cNvSpPr/>
            <p:nvPr/>
          </p:nvSpPr>
          <p:spPr>
            <a:xfrm>
              <a:off x="6773265" y="871221"/>
              <a:ext cx="667342" cy="91440"/>
            </a:xfrm>
            <a:custGeom>
              <a:rect b="b" l="l" r="r" t="t"/>
              <a:pathLst>
                <a:path extrusionOk="0" h="120000" w="120000">
                  <a:moveTo>
                    <a:pt x="0" y="60000"/>
                  </a:moveTo>
                  <a:lnTo>
                    <a:pt x="120000" y="60000"/>
                  </a:lnTo>
                </a:path>
              </a:pathLst>
            </a:custGeom>
            <a:noFill/>
            <a:ln cap="flat" cmpd="sng" w="9525">
              <a:solidFill>
                <a:srgbClr val="D77850"/>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8"/>
            <p:cNvSpPr txBox="1"/>
            <p:nvPr/>
          </p:nvSpPr>
          <p:spPr>
            <a:xfrm>
              <a:off x="7089488" y="913451"/>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b="0" i="0" sz="500" u="none" cap="none" strike="noStrike">
                <a:solidFill>
                  <a:schemeClr val="dk1"/>
                </a:solidFill>
                <a:latin typeface="Arial"/>
                <a:ea typeface="Arial"/>
                <a:cs typeface="Arial"/>
                <a:sym typeface="Arial"/>
              </a:endParaRPr>
            </a:p>
          </p:txBody>
        </p:sp>
        <p:sp>
          <p:nvSpPr>
            <p:cNvPr id="280" name="Google Shape;280;p8"/>
            <p:cNvSpPr/>
            <p:nvPr/>
          </p:nvSpPr>
          <p:spPr>
            <a:xfrm>
              <a:off x="3740534" y="6582"/>
              <a:ext cx="3034531" cy="1820718"/>
            </a:xfrm>
            <a:prstGeom prst="rect">
              <a:avLst/>
            </a:prstGeom>
            <a:solidFill>
              <a:srgbClr val="DB784A"/>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8"/>
            <p:cNvSpPr txBox="1"/>
            <p:nvPr/>
          </p:nvSpPr>
          <p:spPr>
            <a:xfrm>
              <a:off x="3740534" y="6582"/>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1800"/>
                <a:buFont typeface="Arial"/>
                <a:buNone/>
              </a:pPr>
              <a:r>
                <a:rPr b="0" i="0" lang="tr-TR" sz="1800" u="none" cap="none" strike="noStrike">
                  <a:solidFill>
                    <a:schemeClr val="lt1"/>
                  </a:solidFill>
                  <a:latin typeface="Arial"/>
                  <a:ea typeface="Arial"/>
                  <a:cs typeface="Arial"/>
                  <a:sym typeface="Arial"/>
                </a:rPr>
                <a:t>DIJITAL KIMLIK VE DIJITAL AYAK IZINI TANIMLAYACAK VE DIJITAL GÜVENLIK KAVRAMIYLA ILIŞKISINI AÇIKLAYABİLECEKSİNİZ.</a:t>
              </a:r>
              <a:endParaRPr b="0" i="0" sz="1800" u="none" cap="none" strike="noStrike">
                <a:solidFill>
                  <a:schemeClr val="lt1"/>
                </a:solidFill>
                <a:latin typeface="Arial"/>
                <a:ea typeface="Arial"/>
                <a:cs typeface="Arial"/>
                <a:sym typeface="Arial"/>
              </a:endParaRPr>
            </a:p>
          </p:txBody>
        </p:sp>
        <p:sp>
          <p:nvSpPr>
            <p:cNvPr id="282" name="Google Shape;282;p8"/>
            <p:cNvSpPr/>
            <p:nvPr/>
          </p:nvSpPr>
          <p:spPr>
            <a:xfrm>
              <a:off x="1525326" y="1825500"/>
              <a:ext cx="7464946" cy="667342"/>
            </a:xfrm>
            <a:custGeom>
              <a:rect b="b" l="l" r="r" t="t"/>
              <a:pathLst>
                <a:path extrusionOk="0" h="120000" w="120000">
                  <a:moveTo>
                    <a:pt x="120000" y="0"/>
                  </a:moveTo>
                  <a:lnTo>
                    <a:pt x="120000" y="63075"/>
                  </a:lnTo>
                  <a:lnTo>
                    <a:pt x="0" y="63075"/>
                  </a:lnTo>
                  <a:lnTo>
                    <a:pt x="0" y="120000"/>
                  </a:lnTo>
                </a:path>
              </a:pathLst>
            </a:custGeom>
            <a:noFill/>
            <a:ln cap="flat" cmpd="sng" w="9525">
              <a:solidFill>
                <a:srgbClr val="C47F6E"/>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8"/>
            <p:cNvSpPr txBox="1"/>
            <p:nvPr/>
          </p:nvSpPr>
          <p:spPr>
            <a:xfrm>
              <a:off x="5070362" y="2155682"/>
              <a:ext cx="374875"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b="0" i="0" sz="500" u="none" cap="none" strike="noStrike">
                <a:solidFill>
                  <a:schemeClr val="dk1"/>
                </a:solidFill>
                <a:latin typeface="Arial"/>
                <a:ea typeface="Arial"/>
                <a:cs typeface="Arial"/>
                <a:sym typeface="Arial"/>
              </a:endParaRPr>
            </a:p>
          </p:txBody>
        </p:sp>
        <p:sp>
          <p:nvSpPr>
            <p:cNvPr id="284" name="Google Shape;284;p8"/>
            <p:cNvSpPr/>
            <p:nvPr/>
          </p:nvSpPr>
          <p:spPr>
            <a:xfrm>
              <a:off x="7473007" y="6582"/>
              <a:ext cx="3034531" cy="1820718"/>
            </a:xfrm>
            <a:prstGeom prst="rect">
              <a:avLst/>
            </a:prstGeom>
            <a:solidFill>
              <a:srgbClr val="CB7C6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8"/>
            <p:cNvSpPr txBox="1"/>
            <p:nvPr/>
          </p:nvSpPr>
          <p:spPr>
            <a:xfrm>
              <a:off x="7473007" y="6582"/>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1800"/>
                <a:buFont typeface="Arial"/>
                <a:buNone/>
              </a:pPr>
              <a:r>
                <a:rPr b="0" i="0" lang="tr-TR" sz="1800" u="none" cap="none" strike="noStrike">
                  <a:solidFill>
                    <a:schemeClr val="lt1"/>
                  </a:solidFill>
                  <a:latin typeface="Arial"/>
                  <a:ea typeface="Arial"/>
                  <a:cs typeface="Arial"/>
                  <a:sym typeface="Arial"/>
                </a:rPr>
                <a:t>DIJITAL GÜVENLIK ALIŞKANLIKLARINA ILIŞKIN KIŞISEL BIR STRATEJI GELIŞTIREBILECEKSINIZ.</a:t>
              </a:r>
              <a:endParaRPr b="0" i="0" sz="1800" u="none" cap="none" strike="noStrike">
                <a:solidFill>
                  <a:schemeClr val="lt1"/>
                </a:solidFill>
                <a:latin typeface="Arial"/>
                <a:ea typeface="Arial"/>
                <a:cs typeface="Arial"/>
                <a:sym typeface="Arial"/>
              </a:endParaRPr>
            </a:p>
          </p:txBody>
        </p:sp>
        <p:sp>
          <p:nvSpPr>
            <p:cNvPr id="286" name="Google Shape;286;p8"/>
            <p:cNvSpPr/>
            <p:nvPr/>
          </p:nvSpPr>
          <p:spPr>
            <a:xfrm>
              <a:off x="3040792" y="3389882"/>
              <a:ext cx="667342" cy="91440"/>
            </a:xfrm>
            <a:custGeom>
              <a:rect b="b" l="l" r="r" t="t"/>
              <a:pathLst>
                <a:path extrusionOk="0" h="120000" w="120000">
                  <a:moveTo>
                    <a:pt x="0" y="60000"/>
                  </a:moveTo>
                  <a:lnTo>
                    <a:pt x="120000" y="60000"/>
                  </a:lnTo>
                </a:path>
              </a:pathLst>
            </a:custGeom>
            <a:noFill/>
            <a:ln cap="flat" cmpd="sng" w="9525">
              <a:solidFill>
                <a:srgbClr val="B38E8A"/>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8"/>
            <p:cNvSpPr txBox="1"/>
            <p:nvPr/>
          </p:nvSpPr>
          <p:spPr>
            <a:xfrm>
              <a:off x="3357014" y="3432112"/>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b="0" i="0" sz="500" u="none" cap="none" strike="noStrike">
                <a:solidFill>
                  <a:schemeClr val="dk1"/>
                </a:solidFill>
                <a:latin typeface="Arial"/>
                <a:ea typeface="Arial"/>
                <a:cs typeface="Arial"/>
                <a:sym typeface="Arial"/>
              </a:endParaRPr>
            </a:p>
          </p:txBody>
        </p:sp>
        <p:sp>
          <p:nvSpPr>
            <p:cNvPr id="288" name="Google Shape;288;p8"/>
            <p:cNvSpPr/>
            <p:nvPr/>
          </p:nvSpPr>
          <p:spPr>
            <a:xfrm>
              <a:off x="8061" y="2525243"/>
              <a:ext cx="3034531" cy="1820718"/>
            </a:xfrm>
            <a:prstGeom prst="rect">
              <a:avLst/>
            </a:prstGeom>
            <a:solidFill>
              <a:srgbClr val="BC857A"/>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8"/>
            <p:cNvSpPr txBox="1"/>
            <p:nvPr/>
          </p:nvSpPr>
          <p:spPr>
            <a:xfrm>
              <a:off x="8061" y="2525243"/>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1800"/>
                <a:buFont typeface="Arial"/>
                <a:buNone/>
              </a:pPr>
              <a:r>
                <a:rPr b="0" i="0" lang="tr-TR" sz="1800" u="none" cap="none" strike="noStrike">
                  <a:solidFill>
                    <a:schemeClr val="lt1"/>
                  </a:solidFill>
                  <a:latin typeface="Arial"/>
                  <a:ea typeface="Arial"/>
                  <a:cs typeface="Arial"/>
                  <a:sym typeface="Arial"/>
                </a:rPr>
                <a:t>SOSYAL AĞLARDA VE INTERNET BANKACILIĞINDA GÜVENLI DAVRANIŞLAR SERGİLEYEBİLECEKSİNİZ.</a:t>
              </a:r>
              <a:endParaRPr b="0" i="0" sz="1800" u="none" cap="none" strike="noStrike">
                <a:solidFill>
                  <a:schemeClr val="lt1"/>
                </a:solidFill>
                <a:latin typeface="Arial"/>
                <a:ea typeface="Arial"/>
                <a:cs typeface="Arial"/>
                <a:sym typeface="Arial"/>
              </a:endParaRPr>
            </a:p>
          </p:txBody>
        </p:sp>
        <p:sp>
          <p:nvSpPr>
            <p:cNvPr id="290" name="Google Shape;290;p8"/>
            <p:cNvSpPr/>
            <p:nvPr/>
          </p:nvSpPr>
          <p:spPr>
            <a:xfrm>
              <a:off x="6773265" y="3389882"/>
              <a:ext cx="667342" cy="91440"/>
            </a:xfrm>
            <a:custGeom>
              <a:rect b="b" l="l" r="r" t="t"/>
              <a:pathLst>
                <a:path extrusionOk="0" h="120000" w="120000">
                  <a:moveTo>
                    <a:pt x="0" y="60000"/>
                  </a:moveTo>
                  <a:lnTo>
                    <a:pt x="120000" y="60000"/>
                  </a:lnTo>
                </a:path>
              </a:pathLst>
            </a:custGeom>
            <a:noFill/>
            <a:ln cap="flat" cmpd="sng" w="9525">
              <a:solidFill>
                <a:srgbClr val="A4A4A4"/>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8"/>
            <p:cNvSpPr txBox="1"/>
            <p:nvPr/>
          </p:nvSpPr>
          <p:spPr>
            <a:xfrm>
              <a:off x="7089488" y="3432112"/>
              <a:ext cx="34897" cy="697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b="0" i="0" sz="500" u="none" cap="none" strike="noStrike">
                <a:solidFill>
                  <a:schemeClr val="dk1"/>
                </a:solidFill>
                <a:latin typeface="Arial"/>
                <a:ea typeface="Arial"/>
                <a:cs typeface="Arial"/>
                <a:sym typeface="Arial"/>
              </a:endParaRPr>
            </a:p>
          </p:txBody>
        </p:sp>
        <p:sp>
          <p:nvSpPr>
            <p:cNvPr id="292" name="Google Shape;292;p8"/>
            <p:cNvSpPr/>
            <p:nvPr/>
          </p:nvSpPr>
          <p:spPr>
            <a:xfrm>
              <a:off x="3740534" y="2525243"/>
              <a:ext cx="3034531" cy="1820718"/>
            </a:xfrm>
            <a:prstGeom prst="rect">
              <a:avLst/>
            </a:prstGeom>
            <a:solidFill>
              <a:srgbClr val="AF9390"/>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8"/>
            <p:cNvSpPr txBox="1"/>
            <p:nvPr/>
          </p:nvSpPr>
          <p:spPr>
            <a:xfrm>
              <a:off x="3740534" y="2525243"/>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1800"/>
                <a:buFont typeface="Arial"/>
                <a:buNone/>
              </a:pPr>
              <a:r>
                <a:rPr b="0" i="0" lang="tr-TR" sz="1800" u="none" cap="none" strike="noStrike">
                  <a:solidFill>
                    <a:schemeClr val="lt1"/>
                  </a:solidFill>
                  <a:latin typeface="Arial"/>
                  <a:ea typeface="Arial"/>
                  <a:cs typeface="Arial"/>
                  <a:sym typeface="Arial"/>
                </a:rPr>
                <a:t>DIJITAL GÜVENLIĞIN EN IYI UYGULAMALARINA ERIŞEBILECEK VE BUNLARDAN FAYDALANABILECEKSINIZ.</a:t>
              </a:r>
              <a:endParaRPr b="0" i="0" sz="1800" u="none" cap="none" strike="noStrike">
                <a:solidFill>
                  <a:schemeClr val="lt1"/>
                </a:solidFill>
                <a:latin typeface="Arial"/>
                <a:ea typeface="Arial"/>
                <a:cs typeface="Arial"/>
                <a:sym typeface="Arial"/>
              </a:endParaRPr>
            </a:p>
          </p:txBody>
        </p:sp>
        <p:sp>
          <p:nvSpPr>
            <p:cNvPr id="294" name="Google Shape;294;p8"/>
            <p:cNvSpPr/>
            <p:nvPr/>
          </p:nvSpPr>
          <p:spPr>
            <a:xfrm>
              <a:off x="7473007" y="2525243"/>
              <a:ext cx="3034531" cy="1820718"/>
            </a:xfrm>
            <a:prstGeom prst="rect">
              <a:avLst/>
            </a:prstGeom>
            <a:solidFill>
              <a:srgbClr val="A4A4A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8"/>
            <p:cNvSpPr txBox="1"/>
            <p:nvPr/>
          </p:nvSpPr>
          <p:spPr>
            <a:xfrm>
              <a:off x="7473007" y="2525243"/>
              <a:ext cx="3034531" cy="1820718"/>
            </a:xfrm>
            <a:prstGeom prst="rect">
              <a:avLst/>
            </a:prstGeom>
            <a:noFill/>
            <a:ln>
              <a:noFill/>
            </a:ln>
          </p:spPr>
          <p:txBody>
            <a:bodyPr anchorCtr="0" anchor="ctr" bIns="156075" lIns="148675" spcFirstLastPara="1" rIns="148675" wrap="square" tIns="156075">
              <a:noAutofit/>
            </a:bodyPr>
            <a:lstStyle/>
            <a:p>
              <a:pPr indent="0" lvl="0" marL="0" marR="0" rtl="0" algn="ctr">
                <a:lnSpc>
                  <a:spcPct val="90000"/>
                </a:lnSpc>
                <a:spcBef>
                  <a:spcPts val="0"/>
                </a:spcBef>
                <a:spcAft>
                  <a:spcPts val="0"/>
                </a:spcAft>
                <a:buClr>
                  <a:schemeClr val="lt1"/>
                </a:buClr>
                <a:buSzPts val="1800"/>
                <a:buFont typeface="Arial"/>
                <a:buNone/>
              </a:pPr>
              <a:r>
                <a:rPr b="0" i="0" lang="tr-TR" sz="1800" u="none" cap="none" strike="noStrike">
                  <a:solidFill>
                    <a:schemeClr val="lt1"/>
                  </a:solidFill>
                  <a:latin typeface="Arial"/>
                  <a:ea typeface="Arial"/>
                  <a:cs typeface="Arial"/>
                  <a:sym typeface="Arial"/>
                </a:rPr>
                <a:t>ÇEVRIMIÇI SALDIRI VE TEHDIT RISKLERINI AZALTABILECEKSINIZ.</a:t>
              </a:r>
              <a:endParaRPr b="0" i="0" sz="1800" u="none" cap="none" strike="noStrike">
                <a:solidFill>
                  <a:schemeClr val="lt1"/>
                </a:solidFill>
                <a:latin typeface="Arial"/>
                <a:ea typeface="Arial"/>
                <a:cs typeface="Arial"/>
                <a:sym typeface="Aria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9" name="Shape 299"/>
        <p:cNvGrpSpPr/>
        <p:nvPr/>
      </p:nvGrpSpPr>
      <p:grpSpPr>
        <a:xfrm>
          <a:off x="0" y="0"/>
          <a:ext cx="0" cy="0"/>
          <a:chOff x="0" y="0"/>
          <a:chExt cx="0" cy="0"/>
        </a:xfrm>
      </p:grpSpPr>
      <p:sp>
        <p:nvSpPr>
          <p:cNvPr id="300" name="Google Shape;300;p9"/>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301" name="Google Shape;301;p9"/>
          <p:cNvSpPr/>
          <p:nvPr/>
        </p:nvSpPr>
        <p:spPr>
          <a:xfrm>
            <a:off x="10208695" y="1"/>
            <a:ext cx="1135066" cy="477997"/>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302" name="Google Shape;302;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4800"/>
              <a:buFont typeface="Arial"/>
              <a:buNone/>
            </a:pPr>
            <a:r>
              <a:rPr lang="tr-TR"/>
              <a:t>Öğrenenlerden Beklenenler</a:t>
            </a:r>
            <a:endParaRPr/>
          </a:p>
        </p:txBody>
      </p:sp>
      <p:sp>
        <p:nvSpPr>
          <p:cNvPr id="303" name="Google Shape;303;p9"/>
          <p:cNvSpPr/>
          <p:nvPr/>
        </p:nvSpPr>
        <p:spPr>
          <a:xfrm flipH="1" rot="-5400000">
            <a:off x="555710" y="2183223"/>
            <a:ext cx="4083433" cy="4083433"/>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sp>
        <p:nvSpPr>
          <p:cNvPr id="304" name="Google Shape;304;p9"/>
          <p:cNvSpPr txBox="1"/>
          <p:nvPr>
            <p:ph idx="1" type="body"/>
          </p:nvPr>
        </p:nvSpPr>
        <p:spPr>
          <a:xfrm>
            <a:off x="1257300" y="1477578"/>
            <a:ext cx="10515600" cy="514039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400"/>
              <a:buNone/>
            </a:pPr>
            <a:r>
              <a:rPr b="1" lang="tr-TR" sz="2400">
                <a:solidFill>
                  <a:srgbClr val="FFAA5A"/>
                </a:solidFill>
              </a:rPr>
              <a:t>Öğrenenlerin Görev ve Sorumlulukları;</a:t>
            </a:r>
            <a:endParaRPr sz="2400">
              <a:solidFill>
                <a:srgbClr val="FFAA5A"/>
              </a:solidFill>
            </a:endParaRPr>
          </a:p>
          <a:p>
            <a:pPr indent="0" lvl="0" marL="0" rtl="0" algn="l">
              <a:lnSpc>
                <a:spcPct val="90000"/>
              </a:lnSpc>
              <a:spcBef>
                <a:spcPts val="1900"/>
              </a:spcBef>
              <a:spcAft>
                <a:spcPts val="0"/>
              </a:spcAft>
              <a:buSzPts val="2400"/>
              <a:buNone/>
            </a:pPr>
            <a:r>
              <a:rPr lang="tr-TR" sz="2400"/>
              <a:t>Modülden alacağınız faydayı en üst düzeye çıkarmak ve tüm öğrenme çıktılarına sahip olmak için, bir öğrenen olarak sizden aşağıdakiler beklenmektedir: </a:t>
            </a:r>
            <a:endParaRPr/>
          </a:p>
          <a:p>
            <a:pPr indent="0" lvl="0" marL="0" rtl="0" algn="l">
              <a:lnSpc>
                <a:spcPct val="90000"/>
              </a:lnSpc>
              <a:spcBef>
                <a:spcPts val="1600"/>
              </a:spcBef>
              <a:spcAft>
                <a:spcPts val="0"/>
              </a:spcAft>
              <a:buSzPts val="2400"/>
              <a:buNone/>
            </a:pPr>
            <a:r>
              <a:rPr lang="tr-TR" sz="2400"/>
              <a:t>Lütfen;</a:t>
            </a:r>
            <a:endParaRPr/>
          </a:p>
          <a:p>
            <a:pPr indent="-228600" lvl="0" marL="228600" rtl="0" algn="l">
              <a:lnSpc>
                <a:spcPct val="90000"/>
              </a:lnSpc>
              <a:spcBef>
                <a:spcPts val="1600"/>
              </a:spcBef>
              <a:spcAft>
                <a:spcPts val="0"/>
              </a:spcAft>
              <a:buSzPts val="2000"/>
              <a:buChar char="❑"/>
            </a:pPr>
            <a:r>
              <a:rPr lang="tr-TR" sz="2000"/>
              <a:t>Bu modülü tamamlamak için en az yaklaşık üç saat ayırın.</a:t>
            </a:r>
            <a:endParaRPr/>
          </a:p>
          <a:p>
            <a:pPr indent="-228600" lvl="0" marL="228600" rtl="0" algn="l">
              <a:lnSpc>
                <a:spcPct val="90000"/>
              </a:lnSpc>
              <a:spcBef>
                <a:spcPts val="1600"/>
              </a:spcBef>
              <a:spcAft>
                <a:spcPts val="0"/>
              </a:spcAft>
              <a:buSzPts val="2000"/>
              <a:buChar char="❑"/>
            </a:pPr>
            <a:r>
              <a:rPr lang="tr-TR" sz="2000"/>
              <a:t>Tüm videoları izleyin.</a:t>
            </a:r>
            <a:endParaRPr/>
          </a:p>
          <a:p>
            <a:pPr indent="-228600" lvl="0" marL="228600" rtl="0" algn="l">
              <a:lnSpc>
                <a:spcPct val="90000"/>
              </a:lnSpc>
              <a:spcBef>
                <a:spcPts val="1600"/>
              </a:spcBef>
              <a:spcAft>
                <a:spcPts val="0"/>
              </a:spcAft>
              <a:buSzPts val="2000"/>
              <a:buChar char="❑"/>
            </a:pPr>
            <a:r>
              <a:rPr lang="tr-TR" sz="2000"/>
              <a:t>Konuyla ilgili önemli noktaları keşfetmek için tüm sunumları dikkatlice inceleyin.</a:t>
            </a:r>
            <a:endParaRPr/>
          </a:p>
          <a:p>
            <a:pPr indent="-228600" lvl="0" marL="228600" rtl="0" algn="l">
              <a:lnSpc>
                <a:spcPct val="90000"/>
              </a:lnSpc>
              <a:spcBef>
                <a:spcPts val="1600"/>
              </a:spcBef>
              <a:spcAft>
                <a:spcPts val="0"/>
              </a:spcAft>
              <a:buSzPts val="2000"/>
              <a:buChar char="❑"/>
            </a:pPr>
            <a:r>
              <a:rPr lang="tr-TR" sz="2000"/>
              <a:t>Anladığınızı kontrol etmek ve gerektiğinde geri dönmek için tüm sınavları tamamlayın. </a:t>
            </a:r>
            <a:endParaRPr/>
          </a:p>
          <a:p>
            <a:pPr indent="-76200" lvl="0" marL="228600" rtl="0" algn="l">
              <a:lnSpc>
                <a:spcPct val="90000"/>
              </a:lnSpc>
              <a:spcBef>
                <a:spcPts val="1600"/>
              </a:spcBef>
              <a:spcAft>
                <a:spcPts val="0"/>
              </a:spcAft>
              <a:buSzPts val="2400"/>
              <a:buNone/>
            </a:pPr>
            <a:r>
              <a:t/>
            </a:r>
            <a:endParaRPr sz="2400"/>
          </a:p>
        </p:txBody>
      </p:sp>
    </p:spTree>
  </p:cSld>
  <p:clrMapOvr>
    <a:masterClrMapping/>
  </p:clrMapOvr>
</p:sld>
</file>

<file path=ppt/theme/theme1.xml><?xml version="1.0" encoding="utf-8"?>
<a:theme xmlns:a="http://schemas.openxmlformats.org/drawingml/2006/main" xmlns:r="http://schemas.openxmlformats.org/officeDocument/2006/relationships" name="2_Motív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3_Motí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2023-02-23T17:03:29Z</dcterms:created>
  <dc:creator>Hanova Martina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0x010100FC39A8C05164174D8B0CC0E9EA7C08B6</vt:lpwstr>
  </property>
  <property fmtid="{D5CDD505-2E9C-101B-9397-08002B2CF9AE}" pid="3" name="MediaServiceImageTags">
    <vt:lpwstr/>
  </property>
</Properties>
</file>