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  <p:sldMasterId id="2147483680" r:id="rId5"/>
    <p:sldMasterId id="2147483689" r:id="rId6"/>
  </p:sldMasterIdLst>
  <p:notesMasterIdLst>
    <p:notesMasterId r:id="rId17"/>
  </p:notesMasterIdLst>
  <p:sldIdLst>
    <p:sldId id="296" r:id="rId7"/>
    <p:sldId id="306" r:id="rId8"/>
    <p:sldId id="307" r:id="rId9"/>
    <p:sldId id="311" r:id="rId10"/>
    <p:sldId id="312" r:id="rId11"/>
    <p:sldId id="308" r:id="rId12"/>
    <p:sldId id="309" r:id="rId13"/>
    <p:sldId id="310" r:id="rId14"/>
    <p:sldId id="313" r:id="rId15"/>
    <p:sldId id="265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A5A"/>
    <a:srgbClr val="92B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07B4EE-BADB-4969-AEC9-6C5C4C74F046}" v="2" dt="2024-10-20T16:41:45.1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3"/>
  </p:normalViewPr>
  <p:slideViewPr>
    <p:cSldViewPr snapToGrid="0">
      <p:cViewPr>
        <p:scale>
          <a:sx n="100" d="100"/>
          <a:sy n="100" d="100"/>
        </p:scale>
        <p:origin x="95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Hanová" userId="S::hanova@uniag.sk::3d22e42d-bb89-40fb-8988-9efa43568f68" providerId="AD" clId="Web-{179834E0-F2D2-4B6F-9CE4-BC9A2373BBE7}"/>
    <pc:docChg chg="addSld delSld">
      <pc:chgData name="Martina Hanová" userId="S::hanova@uniag.sk::3d22e42d-bb89-40fb-8988-9efa43568f68" providerId="AD" clId="Web-{179834E0-F2D2-4B6F-9CE4-BC9A2373BBE7}" dt="2024-10-09T16:28:55.465" v="1"/>
      <pc:docMkLst>
        <pc:docMk/>
      </pc:docMkLst>
      <pc:sldChg chg="new del">
        <pc:chgData name="Martina Hanová" userId="S::hanova@uniag.sk::3d22e42d-bb89-40fb-8988-9efa43568f68" providerId="AD" clId="Web-{179834E0-F2D2-4B6F-9CE4-BC9A2373BBE7}" dt="2024-10-09T16:28:55.465" v="1"/>
        <pc:sldMkLst>
          <pc:docMk/>
          <pc:sldMk cId="2966573360" sldId="314"/>
        </pc:sldMkLst>
      </pc:sldChg>
    </pc:docChg>
  </pc:docChgLst>
  <pc:docChgLst>
    <pc:chgData name="Martina Hanová" userId="S::hanova@uniag.sk::3d22e42d-bb89-40fb-8988-9efa43568f68" providerId="AD" clId="Web-{E007B4EE-BADB-4969-AEC9-6C5C4C74F046}"/>
    <pc:docChg chg="addSld delSld">
      <pc:chgData name="Martina Hanová" userId="S::hanova@uniag.sk::3d22e42d-bb89-40fb-8988-9efa43568f68" providerId="AD" clId="Web-{E007B4EE-BADB-4969-AEC9-6C5C4C74F046}" dt="2024-10-20T16:41:45.120" v="1"/>
      <pc:docMkLst>
        <pc:docMk/>
      </pc:docMkLst>
      <pc:sldChg chg="add del">
        <pc:chgData name="Martina Hanová" userId="S::hanova@uniag.sk::3d22e42d-bb89-40fb-8988-9efa43568f68" providerId="AD" clId="Web-{E007B4EE-BADB-4969-AEC9-6C5C4C74F046}" dt="2024-10-20T16:41:45.120" v="1"/>
        <pc:sldMkLst>
          <pc:docMk/>
          <pc:sldMk cId="0" sldId="265"/>
        </pc:sldMkLst>
      </pc:sldChg>
    </pc:docChg>
  </pc:docChgLst>
  <pc:docChgLst>
    <pc:chgData name="Martina Hanová" userId="S::hanova@uniag.sk::3d22e42d-bb89-40fb-8988-9efa43568f68" providerId="AD" clId="Web-{86BE4C4E-31C8-48BA-AAB5-BB0EA8AEF611}"/>
    <pc:docChg chg="modSld">
      <pc:chgData name="Martina Hanová" userId="S::hanova@uniag.sk::3d22e42d-bb89-40fb-8988-9efa43568f68" providerId="AD" clId="Web-{86BE4C4E-31C8-48BA-AAB5-BB0EA8AEF611}" dt="2024-10-04T11:36:26.522" v="46" actId="20577"/>
      <pc:docMkLst>
        <pc:docMk/>
      </pc:docMkLst>
      <pc:sldChg chg="modSp">
        <pc:chgData name="Martina Hanová" userId="S::hanova@uniag.sk::3d22e42d-bb89-40fb-8988-9efa43568f68" providerId="AD" clId="Web-{86BE4C4E-31C8-48BA-AAB5-BB0EA8AEF611}" dt="2024-10-04T11:36:26.522" v="46" actId="20577"/>
        <pc:sldMkLst>
          <pc:docMk/>
          <pc:sldMk cId="1191195329" sldId="263"/>
        </pc:sldMkLst>
        <pc:spChg chg="mod">
          <ac:chgData name="Martina Hanová" userId="S::hanova@uniag.sk::3d22e42d-bb89-40fb-8988-9efa43568f68" providerId="AD" clId="Web-{86BE4C4E-31C8-48BA-AAB5-BB0EA8AEF611}" dt="2024-10-04T11:36:26.522" v="46" actId="20577"/>
          <ac:spMkLst>
            <pc:docMk/>
            <pc:sldMk cId="1191195329" sldId="263"/>
            <ac:spMk id="3" creationId="{00000000-0000-0000-0000-00000000000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4" Type="http://schemas.openxmlformats.org/officeDocument/2006/relationships/image" Target="../media/image3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sv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svg"/><Relationship Id="rId4" Type="http://schemas.openxmlformats.org/officeDocument/2006/relationships/image" Target="../media/image17.svg"/><Relationship Id="rId9" Type="http://schemas.openxmlformats.org/officeDocument/2006/relationships/image" Target="../media/image22.png"/><Relationship Id="rId14" Type="http://schemas.openxmlformats.org/officeDocument/2006/relationships/image" Target="../media/image2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svg"/><Relationship Id="rId1" Type="http://schemas.openxmlformats.org/officeDocument/2006/relationships/image" Target="../media/image29.png"/><Relationship Id="rId4" Type="http://schemas.openxmlformats.org/officeDocument/2006/relationships/image" Target="../media/image3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3BDDD-C51D-489A-9D83-484E1B00731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B708D23-F7BA-4009-8042-F59C4DB86A3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2800" b="1" dirty="0">
              <a:latin typeface="Aptos" panose="020B0004020202020204" pitchFamily="34" charset="0"/>
            </a:rPr>
            <a:t>OBSAH</a:t>
          </a:r>
          <a:endParaRPr lang="en-US" sz="2800" dirty="0">
            <a:latin typeface="Aptos" panose="020B0004020202020204" pitchFamily="34" charset="0"/>
          </a:endParaRPr>
        </a:p>
      </dgm:t>
    </dgm:pt>
    <dgm:pt modelId="{294AC199-2143-4C5C-9F47-99B86156D936}" type="parTrans" cxnId="{014C43CB-3CC6-43CD-B58E-5B4857063AE5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2B847863-9BDA-465B-98F6-E4A85A2330AD}" type="sibTrans" cxnId="{014C43CB-3CC6-43CD-B58E-5B4857063AE5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FB63ECC2-F2C3-44FF-A373-AFC169BF9AD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2000" dirty="0">
              <a:latin typeface="Aptos" panose="020B0004020202020204" pitchFamily="34" charset="0"/>
              <a:cs typeface="Calibri" panose="020F0502020204030204" pitchFamily="34" charset="0"/>
            </a:rPr>
            <a:t>Úvod do digitálnej bezpečnosti</a:t>
          </a:r>
          <a:endParaRPr lang="en-US" sz="2000" dirty="0">
            <a:latin typeface="Aptos" panose="020B0004020202020204" pitchFamily="34" charset="0"/>
          </a:endParaRPr>
        </a:p>
      </dgm:t>
    </dgm:pt>
    <dgm:pt modelId="{0E843898-55EF-4317-A849-6D38A4A6A4F2}" type="parTrans" cxnId="{3102CDD2-1FB6-4CD7-8AAB-7DFE7543CFE2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EE950033-B44C-41B2-8F1A-FA46F6CDD9C9}" type="sibTrans" cxnId="{3102CDD2-1FB6-4CD7-8AAB-7DFE7543CFE2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579F5918-B840-4DAD-A874-55B063A14ED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2000" dirty="0">
              <a:latin typeface="Aptos" panose="020B0004020202020204" pitchFamily="34" charset="0"/>
              <a:cs typeface="Calibri Light" panose="020F0302020204030204" pitchFamily="34" charset="0"/>
            </a:rPr>
            <a:t>Digitálna identita a digitálna stopa</a:t>
          </a:r>
          <a:endParaRPr lang="en-US" sz="2000" dirty="0">
            <a:latin typeface="Aptos" panose="020B0004020202020204" pitchFamily="34" charset="0"/>
          </a:endParaRPr>
        </a:p>
      </dgm:t>
    </dgm:pt>
    <dgm:pt modelId="{6734107E-7D19-4A42-931F-3A5FF1C620B7}" type="parTrans" cxnId="{2CA61305-8D6F-405B-B02D-CED25D02CF64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29216139-11BC-4060-BE36-9F1CC7F809DD}" type="sibTrans" cxnId="{2CA61305-8D6F-405B-B02D-CED25D02CF64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078842D6-6B74-42A5-B67C-0A37A4CD31A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2000" dirty="0">
              <a:latin typeface="Aptos" panose="020B0004020202020204" pitchFamily="34" charset="0"/>
              <a:cs typeface="Calibri" panose="020F0502020204030204" pitchFamily="34" charset="0"/>
            </a:rPr>
            <a:t>Návyky pre digitálnu bezpečnosť</a:t>
          </a:r>
          <a:endParaRPr lang="en-US" sz="2000" dirty="0">
            <a:latin typeface="Aptos" panose="020B0004020202020204" pitchFamily="34" charset="0"/>
          </a:endParaRPr>
        </a:p>
      </dgm:t>
    </dgm:pt>
    <dgm:pt modelId="{B47EDC7C-9CE6-4AA9-982F-78B6A8C403B1}" type="parTrans" cxnId="{7827F8DB-3E16-4708-80CA-FCCE918B4AC2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129BE90E-C04F-4DEC-8864-8FB101226F7D}" type="sibTrans" cxnId="{7827F8DB-3E16-4708-80CA-FCCE918B4AC2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ADB94454-2E8E-4ED0-8076-D0014D06EE1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2000" dirty="0">
              <a:latin typeface="Aptos" panose="020B0004020202020204" pitchFamily="34" charset="0"/>
              <a:cs typeface="Calibri" panose="020F0502020204030204" pitchFamily="34" charset="0"/>
            </a:rPr>
            <a:t>Bezpečnosť sociálnych sietí</a:t>
          </a:r>
          <a:endParaRPr lang="en-US" sz="2000" dirty="0">
            <a:latin typeface="Aptos" panose="020B0004020202020204" pitchFamily="34" charset="0"/>
          </a:endParaRPr>
        </a:p>
      </dgm:t>
    </dgm:pt>
    <dgm:pt modelId="{A1F73035-1984-4496-BF33-81A8AF3D1DFE}" type="parTrans" cxnId="{83D2A868-7914-4223-AC8D-E069710DD3ED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028CC942-95C9-49D6-90B9-E424882F2F6E}" type="sibTrans" cxnId="{83D2A868-7914-4223-AC8D-E069710DD3ED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F2F763FE-1489-4DDB-AD36-0B076070A3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2000" dirty="0">
              <a:latin typeface="Aptos" panose="020B0004020202020204" pitchFamily="34" charset="0"/>
            </a:rPr>
            <a:t>Zhrnutie - záver</a:t>
          </a:r>
          <a:endParaRPr lang="en-US" sz="2000" dirty="0">
            <a:latin typeface="Aptos" panose="020B0004020202020204" pitchFamily="34" charset="0"/>
          </a:endParaRPr>
        </a:p>
      </dgm:t>
    </dgm:pt>
    <dgm:pt modelId="{CD09CE58-687D-41FD-8F04-59FB72C8D090}" type="parTrans" cxnId="{1F157AB7-34A4-4CFF-859C-9F74276BFF8E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D4AE7404-385F-4530-B09B-6476F9EAE96D}" type="sibTrans" cxnId="{1F157AB7-34A4-4CFF-859C-9F74276BFF8E}">
      <dgm:prSet/>
      <dgm:spPr/>
      <dgm:t>
        <a:bodyPr/>
        <a:lstStyle/>
        <a:p>
          <a:endParaRPr lang="en-US" sz="2000">
            <a:latin typeface="Aptos" panose="020B0004020202020204" pitchFamily="34" charset="0"/>
          </a:endParaRPr>
        </a:p>
      </dgm:t>
    </dgm:pt>
    <dgm:pt modelId="{52BB808F-A0FE-4C6C-B500-B10A33FA5D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2000" dirty="0">
              <a:latin typeface="Aptos" panose="020B0004020202020204" pitchFamily="34" charset="0"/>
              <a:cs typeface="Calibri" panose="020F0502020204030204" pitchFamily="34" charset="0"/>
            </a:rPr>
            <a:t>Bezpečnosť internetového bankovníctva</a:t>
          </a:r>
          <a:endParaRPr lang="sk-SK" sz="2000" dirty="0">
            <a:latin typeface="Aptos" panose="020B0004020202020204" pitchFamily="34" charset="0"/>
          </a:endParaRPr>
        </a:p>
      </dgm:t>
    </dgm:pt>
    <dgm:pt modelId="{0D0150C9-66E9-4388-B67A-B9B33E370DAB}" type="parTrans" cxnId="{00B6E097-D4D9-4F5B-AF67-78E81E85317B}">
      <dgm:prSet/>
      <dgm:spPr/>
      <dgm:t>
        <a:bodyPr/>
        <a:lstStyle/>
        <a:p>
          <a:endParaRPr lang="sk-SK"/>
        </a:p>
      </dgm:t>
    </dgm:pt>
    <dgm:pt modelId="{7B66FC45-FF70-4CAC-BF63-9B360272D1B0}" type="sibTrans" cxnId="{00B6E097-D4D9-4F5B-AF67-78E81E85317B}">
      <dgm:prSet/>
      <dgm:spPr/>
      <dgm:t>
        <a:bodyPr/>
        <a:lstStyle/>
        <a:p>
          <a:endParaRPr lang="sk-SK"/>
        </a:p>
      </dgm:t>
    </dgm:pt>
    <dgm:pt modelId="{73820434-D055-417D-B51D-D2636A8D4E23}" type="pres">
      <dgm:prSet presAssocID="{B243BDDD-C51D-489A-9D83-484E1B007317}" presName="root" presStyleCnt="0">
        <dgm:presLayoutVars>
          <dgm:dir/>
          <dgm:resizeHandles val="exact"/>
        </dgm:presLayoutVars>
      </dgm:prSet>
      <dgm:spPr/>
    </dgm:pt>
    <dgm:pt modelId="{A373FBBB-DD3B-4495-9A4B-015D5CF239F2}" type="pres">
      <dgm:prSet presAssocID="{2B708D23-F7BA-4009-8042-F59C4DB86A34}" presName="compNode" presStyleCnt="0"/>
      <dgm:spPr/>
    </dgm:pt>
    <dgm:pt modelId="{7FA56B82-3F71-455E-8DB9-E3DEC847B3A2}" type="pres">
      <dgm:prSet presAssocID="{2B708D23-F7BA-4009-8042-F59C4DB86A34}" presName="bgRect" presStyleLbl="bgShp" presStyleIdx="0" presStyleCnt="7"/>
      <dgm:spPr/>
    </dgm:pt>
    <dgm:pt modelId="{666EAA06-0DF7-4E53-A2D0-35B2EC9DD721}" type="pres">
      <dgm:prSet presAssocID="{2B708D23-F7BA-4009-8042-F59C4DB86A34}" presName="iconRect" presStyleLbl="node1" presStyleIdx="0" presStyleCnt="7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úbor HTML"/>
        </a:ext>
      </dgm:extLst>
    </dgm:pt>
    <dgm:pt modelId="{7124FCA2-2159-477E-A8A7-40DEE58D550C}" type="pres">
      <dgm:prSet presAssocID="{2B708D23-F7BA-4009-8042-F59C4DB86A34}" presName="spaceRect" presStyleCnt="0"/>
      <dgm:spPr/>
    </dgm:pt>
    <dgm:pt modelId="{88281E21-E1EF-4392-93DB-8F368ACD50A4}" type="pres">
      <dgm:prSet presAssocID="{2B708D23-F7BA-4009-8042-F59C4DB86A34}" presName="parTx" presStyleLbl="revTx" presStyleIdx="0" presStyleCnt="7">
        <dgm:presLayoutVars>
          <dgm:chMax val="0"/>
          <dgm:chPref val="0"/>
        </dgm:presLayoutVars>
      </dgm:prSet>
      <dgm:spPr/>
    </dgm:pt>
    <dgm:pt modelId="{5FB9042D-2731-4292-8B91-F141CA02865F}" type="pres">
      <dgm:prSet presAssocID="{2B847863-9BDA-465B-98F6-E4A85A2330AD}" presName="sibTrans" presStyleCnt="0"/>
      <dgm:spPr/>
    </dgm:pt>
    <dgm:pt modelId="{7700099C-5E66-4663-B9FB-EBF32FA5F795}" type="pres">
      <dgm:prSet presAssocID="{FB63ECC2-F2C3-44FF-A373-AFC169BF9AD1}" presName="compNode" presStyleCnt="0"/>
      <dgm:spPr/>
    </dgm:pt>
    <dgm:pt modelId="{26B7E481-560E-49DF-BDA8-476CD04DE364}" type="pres">
      <dgm:prSet presAssocID="{FB63ECC2-F2C3-44FF-A373-AFC169BF9AD1}" presName="bgRect" presStyleLbl="bgShp" presStyleIdx="1" presStyleCnt="7"/>
      <dgm:spPr/>
    </dgm:pt>
    <dgm:pt modelId="{373BAA04-DC7C-4DFE-B3FB-E97A9B60D659}" type="pres">
      <dgm:prSet presAssocID="{FB63ECC2-F2C3-44FF-A373-AFC169BF9AD1}" presName="iconRect" presStyleLbl="node1" presStyleIdx="1" presStyleCnt="7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ajk"/>
        </a:ext>
      </dgm:extLst>
    </dgm:pt>
    <dgm:pt modelId="{C61F3CF7-2711-42E7-8CA0-27A8AFC267E4}" type="pres">
      <dgm:prSet presAssocID="{FB63ECC2-F2C3-44FF-A373-AFC169BF9AD1}" presName="spaceRect" presStyleCnt="0"/>
      <dgm:spPr/>
    </dgm:pt>
    <dgm:pt modelId="{C6D674F7-DF36-4390-BC72-23FA733023E3}" type="pres">
      <dgm:prSet presAssocID="{FB63ECC2-F2C3-44FF-A373-AFC169BF9AD1}" presName="parTx" presStyleLbl="revTx" presStyleIdx="1" presStyleCnt="7">
        <dgm:presLayoutVars>
          <dgm:chMax val="0"/>
          <dgm:chPref val="0"/>
        </dgm:presLayoutVars>
      </dgm:prSet>
      <dgm:spPr/>
    </dgm:pt>
    <dgm:pt modelId="{4A7017CB-62BB-4E38-94FB-7DB901758ED0}" type="pres">
      <dgm:prSet presAssocID="{EE950033-B44C-41B2-8F1A-FA46F6CDD9C9}" presName="sibTrans" presStyleCnt="0"/>
      <dgm:spPr/>
    </dgm:pt>
    <dgm:pt modelId="{8E23DE1E-668E-422B-9F8D-06C2F44B83C7}" type="pres">
      <dgm:prSet presAssocID="{579F5918-B840-4DAD-A874-55B063A14ED8}" presName="compNode" presStyleCnt="0"/>
      <dgm:spPr/>
    </dgm:pt>
    <dgm:pt modelId="{40D17FAC-5618-4B93-BD2E-24D9B68EB3EA}" type="pres">
      <dgm:prSet presAssocID="{579F5918-B840-4DAD-A874-55B063A14ED8}" presName="bgRect" presStyleLbl="bgShp" presStyleIdx="2" presStyleCnt="7"/>
      <dgm:spPr/>
    </dgm:pt>
    <dgm:pt modelId="{39091F4B-C6A5-4C57-9E73-3809DA822B8F}" type="pres">
      <dgm:prSet presAssocID="{579F5918-B840-4DAD-A874-55B063A14ED8}" presName="iconRect" presStyleLbl="node1" presStyleIdx="2" presStyleCnt="7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bezpečený notebook"/>
        </a:ext>
      </dgm:extLst>
    </dgm:pt>
    <dgm:pt modelId="{07B6A3DF-D900-4273-B6A4-9EF3B528F470}" type="pres">
      <dgm:prSet presAssocID="{579F5918-B840-4DAD-A874-55B063A14ED8}" presName="spaceRect" presStyleCnt="0"/>
      <dgm:spPr/>
    </dgm:pt>
    <dgm:pt modelId="{10718661-2CEB-4539-912A-A7A6536C3116}" type="pres">
      <dgm:prSet presAssocID="{579F5918-B840-4DAD-A874-55B063A14ED8}" presName="parTx" presStyleLbl="revTx" presStyleIdx="2" presStyleCnt="7">
        <dgm:presLayoutVars>
          <dgm:chMax val="0"/>
          <dgm:chPref val="0"/>
        </dgm:presLayoutVars>
      </dgm:prSet>
      <dgm:spPr/>
    </dgm:pt>
    <dgm:pt modelId="{F2484D4E-946C-4C4C-9FE4-2314455C864E}" type="pres">
      <dgm:prSet presAssocID="{29216139-11BC-4060-BE36-9F1CC7F809DD}" presName="sibTrans" presStyleCnt="0"/>
      <dgm:spPr/>
    </dgm:pt>
    <dgm:pt modelId="{1F7425F9-9EFE-4511-84A6-9C1207F5557B}" type="pres">
      <dgm:prSet presAssocID="{078842D6-6B74-42A5-B67C-0A37A4CD31A9}" presName="compNode" presStyleCnt="0"/>
      <dgm:spPr/>
    </dgm:pt>
    <dgm:pt modelId="{175FEB23-D1B6-4D77-93BE-B778E7FAD066}" type="pres">
      <dgm:prSet presAssocID="{078842D6-6B74-42A5-B67C-0A37A4CD31A9}" presName="bgRect" presStyleLbl="bgShp" presStyleIdx="3" presStyleCnt="7"/>
      <dgm:spPr/>
    </dgm:pt>
    <dgm:pt modelId="{A2A981CF-D820-47B0-A02E-59F284793CFF}" type="pres">
      <dgm:prSet presAssocID="{078842D6-6B74-42A5-B67C-0A37A4CD31A9}" presName="iconRect" presStyleLbl="node1" presStyleIdx="3" presStyleCnt="7"/>
      <dgm:spPr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zdelávanie"/>
        </a:ext>
      </dgm:extLst>
    </dgm:pt>
    <dgm:pt modelId="{1156ECBC-C615-407A-AB09-10806E85413A}" type="pres">
      <dgm:prSet presAssocID="{078842D6-6B74-42A5-B67C-0A37A4CD31A9}" presName="spaceRect" presStyleCnt="0"/>
      <dgm:spPr/>
    </dgm:pt>
    <dgm:pt modelId="{5CF14C61-53DD-492E-9FD5-987E46145691}" type="pres">
      <dgm:prSet presAssocID="{078842D6-6B74-42A5-B67C-0A37A4CD31A9}" presName="parTx" presStyleLbl="revTx" presStyleIdx="3" presStyleCnt="7">
        <dgm:presLayoutVars>
          <dgm:chMax val="0"/>
          <dgm:chPref val="0"/>
        </dgm:presLayoutVars>
      </dgm:prSet>
      <dgm:spPr/>
    </dgm:pt>
    <dgm:pt modelId="{C53126B2-C5A8-4A78-A9B2-24C1B59EFED2}" type="pres">
      <dgm:prSet presAssocID="{129BE90E-C04F-4DEC-8864-8FB101226F7D}" presName="sibTrans" presStyleCnt="0"/>
      <dgm:spPr/>
    </dgm:pt>
    <dgm:pt modelId="{88F16B86-DC52-486C-B2B1-D9E6BFECAD88}" type="pres">
      <dgm:prSet presAssocID="{ADB94454-2E8E-4ED0-8076-D0014D06EE10}" presName="compNode" presStyleCnt="0"/>
      <dgm:spPr/>
    </dgm:pt>
    <dgm:pt modelId="{AC6405E7-549C-4075-9A06-7AC6582F1359}" type="pres">
      <dgm:prSet presAssocID="{ADB94454-2E8E-4ED0-8076-D0014D06EE10}" presName="bgRect" presStyleLbl="bgShp" presStyleIdx="4" presStyleCnt="7"/>
      <dgm:spPr/>
    </dgm:pt>
    <dgm:pt modelId="{FDA208B1-9F76-481E-AF11-387E0B50A825}" type="pres">
      <dgm:prSet presAssocID="{ADB94454-2E8E-4ED0-8076-D0014D06EE10}" presName="iconRect" presStyleLbl="node1" presStyleIdx="4" presStyleCnt="7"/>
      <dgm:spPr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ofej"/>
        </a:ext>
      </dgm:extLst>
    </dgm:pt>
    <dgm:pt modelId="{066DD64E-E5EB-4FB7-91C2-760323AD4AF6}" type="pres">
      <dgm:prSet presAssocID="{ADB94454-2E8E-4ED0-8076-D0014D06EE10}" presName="spaceRect" presStyleCnt="0"/>
      <dgm:spPr/>
    </dgm:pt>
    <dgm:pt modelId="{4A43760C-CB76-43A6-B7A6-65295F0D517D}" type="pres">
      <dgm:prSet presAssocID="{ADB94454-2E8E-4ED0-8076-D0014D06EE10}" presName="parTx" presStyleLbl="revTx" presStyleIdx="4" presStyleCnt="7">
        <dgm:presLayoutVars>
          <dgm:chMax val="0"/>
          <dgm:chPref val="0"/>
        </dgm:presLayoutVars>
      </dgm:prSet>
      <dgm:spPr/>
    </dgm:pt>
    <dgm:pt modelId="{75EE90E0-31A3-4900-867C-3B4BA3756FCA}" type="pres">
      <dgm:prSet presAssocID="{028CC942-95C9-49D6-90B9-E424882F2F6E}" presName="sibTrans" presStyleCnt="0"/>
      <dgm:spPr/>
    </dgm:pt>
    <dgm:pt modelId="{5CC5268C-13B8-4948-A2D1-3F68C617B1F0}" type="pres">
      <dgm:prSet presAssocID="{52BB808F-A0FE-4C6C-B500-B10A33FA5D02}" presName="compNode" presStyleCnt="0"/>
      <dgm:spPr/>
    </dgm:pt>
    <dgm:pt modelId="{7D6026E4-AED6-4CFE-A0D9-D5277696207B}" type="pres">
      <dgm:prSet presAssocID="{52BB808F-A0FE-4C6C-B500-B10A33FA5D02}" presName="bgRect" presStyleLbl="bgShp" presStyleIdx="5" presStyleCnt="7"/>
      <dgm:spPr/>
    </dgm:pt>
    <dgm:pt modelId="{84A37138-51F2-4FD2-96F5-3D7D975F0ACE}" type="pres">
      <dgm:prSet presAssocID="{52BB808F-A0FE-4C6C-B500-B10A33FA5D02}" presName="iconRect" presStyleLbl="node1" presStyleIdx="5" presStyleCnt="7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rezor obrys"/>
        </a:ext>
      </dgm:extLst>
    </dgm:pt>
    <dgm:pt modelId="{15B137B0-BE2D-4E49-A201-37EDB8FE7D38}" type="pres">
      <dgm:prSet presAssocID="{52BB808F-A0FE-4C6C-B500-B10A33FA5D02}" presName="spaceRect" presStyleCnt="0"/>
      <dgm:spPr/>
    </dgm:pt>
    <dgm:pt modelId="{3812C389-A102-4C98-8EF9-1DE8B9E5E681}" type="pres">
      <dgm:prSet presAssocID="{52BB808F-A0FE-4C6C-B500-B10A33FA5D02}" presName="parTx" presStyleLbl="revTx" presStyleIdx="5" presStyleCnt="7">
        <dgm:presLayoutVars>
          <dgm:chMax val="0"/>
          <dgm:chPref val="0"/>
        </dgm:presLayoutVars>
      </dgm:prSet>
      <dgm:spPr/>
    </dgm:pt>
    <dgm:pt modelId="{10D5795D-38D5-4E84-92BF-8A5F7530E5FF}" type="pres">
      <dgm:prSet presAssocID="{7B66FC45-FF70-4CAC-BF63-9B360272D1B0}" presName="sibTrans" presStyleCnt="0"/>
      <dgm:spPr/>
    </dgm:pt>
    <dgm:pt modelId="{485E8CCF-1ABF-4321-8FAC-8AB382438E93}" type="pres">
      <dgm:prSet presAssocID="{F2F763FE-1489-4DDB-AD36-0B076070A36D}" presName="compNode" presStyleCnt="0"/>
      <dgm:spPr/>
    </dgm:pt>
    <dgm:pt modelId="{B6F4B756-2471-4388-9440-3EAF4C6A783B}" type="pres">
      <dgm:prSet presAssocID="{F2F763FE-1489-4DDB-AD36-0B076070A36D}" presName="bgRect" presStyleLbl="bgShp" presStyleIdx="6" presStyleCnt="7"/>
      <dgm:spPr/>
    </dgm:pt>
    <dgm:pt modelId="{5CC8C997-00F3-478C-85F3-0497CBDEF538}" type="pres">
      <dgm:prSet presAssocID="{F2F763FE-1489-4DDB-AD36-0B076070A36D}" presName="iconRect" presStyleLbl="node1" presStyleIdx="6" presStyleCnt="7"/>
      <dgm:spPr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stória"/>
        </a:ext>
      </dgm:extLst>
    </dgm:pt>
    <dgm:pt modelId="{3D8763A7-8621-4FB8-B509-5D6AC5DDED6F}" type="pres">
      <dgm:prSet presAssocID="{F2F763FE-1489-4DDB-AD36-0B076070A36D}" presName="spaceRect" presStyleCnt="0"/>
      <dgm:spPr/>
    </dgm:pt>
    <dgm:pt modelId="{D98B70F2-EE8F-4BCD-B437-83601E2EE8C6}" type="pres">
      <dgm:prSet presAssocID="{F2F763FE-1489-4DDB-AD36-0B076070A36D}" presName="parTx" presStyleLbl="revTx" presStyleIdx="6" presStyleCnt="7">
        <dgm:presLayoutVars>
          <dgm:chMax val="0"/>
          <dgm:chPref val="0"/>
        </dgm:presLayoutVars>
      </dgm:prSet>
      <dgm:spPr/>
    </dgm:pt>
  </dgm:ptLst>
  <dgm:cxnLst>
    <dgm:cxn modelId="{6CEAC804-1275-461B-B3FC-339E8D99887A}" type="presOf" srcId="{52BB808F-A0FE-4C6C-B500-B10A33FA5D02}" destId="{3812C389-A102-4C98-8EF9-1DE8B9E5E681}" srcOrd="0" destOrd="0" presId="urn:microsoft.com/office/officeart/2018/2/layout/IconVerticalSolidList"/>
    <dgm:cxn modelId="{2CA61305-8D6F-405B-B02D-CED25D02CF64}" srcId="{B243BDDD-C51D-489A-9D83-484E1B007317}" destId="{579F5918-B840-4DAD-A874-55B063A14ED8}" srcOrd="2" destOrd="0" parTransId="{6734107E-7D19-4A42-931F-3A5FF1C620B7}" sibTransId="{29216139-11BC-4060-BE36-9F1CC7F809DD}"/>
    <dgm:cxn modelId="{E0383613-BA6B-4DB4-B45C-2283377B0FFE}" type="presOf" srcId="{579F5918-B840-4DAD-A874-55B063A14ED8}" destId="{10718661-2CEB-4539-912A-A7A6536C3116}" srcOrd="0" destOrd="0" presId="urn:microsoft.com/office/officeart/2018/2/layout/IconVerticalSolidList"/>
    <dgm:cxn modelId="{680ACE31-B5D1-4A89-B907-BCA86109A15C}" type="presOf" srcId="{FB63ECC2-F2C3-44FF-A373-AFC169BF9AD1}" destId="{C6D674F7-DF36-4390-BC72-23FA733023E3}" srcOrd="0" destOrd="0" presId="urn:microsoft.com/office/officeart/2018/2/layout/IconVerticalSolidList"/>
    <dgm:cxn modelId="{1C2F4D3F-6713-412F-A727-484729E8FC47}" type="presOf" srcId="{078842D6-6B74-42A5-B67C-0A37A4CD31A9}" destId="{5CF14C61-53DD-492E-9FD5-987E46145691}" srcOrd="0" destOrd="0" presId="urn:microsoft.com/office/officeart/2018/2/layout/IconVerticalSolidList"/>
    <dgm:cxn modelId="{83D2A868-7914-4223-AC8D-E069710DD3ED}" srcId="{B243BDDD-C51D-489A-9D83-484E1B007317}" destId="{ADB94454-2E8E-4ED0-8076-D0014D06EE10}" srcOrd="4" destOrd="0" parTransId="{A1F73035-1984-4496-BF33-81A8AF3D1DFE}" sibTransId="{028CC942-95C9-49D6-90B9-E424882F2F6E}"/>
    <dgm:cxn modelId="{51584179-66EC-4694-9794-A852064B9CF7}" type="presOf" srcId="{2B708D23-F7BA-4009-8042-F59C4DB86A34}" destId="{88281E21-E1EF-4392-93DB-8F368ACD50A4}" srcOrd="0" destOrd="0" presId="urn:microsoft.com/office/officeart/2018/2/layout/IconVerticalSolidList"/>
    <dgm:cxn modelId="{00B6E097-D4D9-4F5B-AF67-78E81E85317B}" srcId="{B243BDDD-C51D-489A-9D83-484E1B007317}" destId="{52BB808F-A0FE-4C6C-B500-B10A33FA5D02}" srcOrd="5" destOrd="0" parTransId="{0D0150C9-66E9-4388-B67A-B9B33E370DAB}" sibTransId="{7B66FC45-FF70-4CAC-BF63-9B360272D1B0}"/>
    <dgm:cxn modelId="{1F157AB7-34A4-4CFF-859C-9F74276BFF8E}" srcId="{B243BDDD-C51D-489A-9D83-484E1B007317}" destId="{F2F763FE-1489-4DDB-AD36-0B076070A36D}" srcOrd="6" destOrd="0" parTransId="{CD09CE58-687D-41FD-8F04-59FB72C8D090}" sibTransId="{D4AE7404-385F-4530-B09B-6476F9EAE96D}"/>
    <dgm:cxn modelId="{1D53CEC6-398D-4D12-8C40-9E6F4F91B165}" type="presOf" srcId="{F2F763FE-1489-4DDB-AD36-0B076070A36D}" destId="{D98B70F2-EE8F-4BCD-B437-83601E2EE8C6}" srcOrd="0" destOrd="0" presId="urn:microsoft.com/office/officeart/2018/2/layout/IconVerticalSolidList"/>
    <dgm:cxn modelId="{014C43CB-3CC6-43CD-B58E-5B4857063AE5}" srcId="{B243BDDD-C51D-489A-9D83-484E1B007317}" destId="{2B708D23-F7BA-4009-8042-F59C4DB86A34}" srcOrd="0" destOrd="0" parTransId="{294AC199-2143-4C5C-9F47-99B86156D936}" sibTransId="{2B847863-9BDA-465B-98F6-E4A85A2330AD}"/>
    <dgm:cxn modelId="{175236CF-50E5-4DBE-B4AE-834CFC9614B1}" type="presOf" srcId="{B243BDDD-C51D-489A-9D83-484E1B007317}" destId="{73820434-D055-417D-B51D-D2636A8D4E23}" srcOrd="0" destOrd="0" presId="urn:microsoft.com/office/officeart/2018/2/layout/IconVerticalSolidList"/>
    <dgm:cxn modelId="{3102CDD2-1FB6-4CD7-8AAB-7DFE7543CFE2}" srcId="{B243BDDD-C51D-489A-9D83-484E1B007317}" destId="{FB63ECC2-F2C3-44FF-A373-AFC169BF9AD1}" srcOrd="1" destOrd="0" parTransId="{0E843898-55EF-4317-A849-6D38A4A6A4F2}" sibTransId="{EE950033-B44C-41B2-8F1A-FA46F6CDD9C9}"/>
    <dgm:cxn modelId="{7827F8DB-3E16-4708-80CA-FCCE918B4AC2}" srcId="{B243BDDD-C51D-489A-9D83-484E1B007317}" destId="{078842D6-6B74-42A5-B67C-0A37A4CD31A9}" srcOrd="3" destOrd="0" parTransId="{B47EDC7C-9CE6-4AA9-982F-78B6A8C403B1}" sibTransId="{129BE90E-C04F-4DEC-8864-8FB101226F7D}"/>
    <dgm:cxn modelId="{129B88EB-D139-4566-9B26-C8C4BF93407C}" type="presOf" srcId="{ADB94454-2E8E-4ED0-8076-D0014D06EE10}" destId="{4A43760C-CB76-43A6-B7A6-65295F0D517D}" srcOrd="0" destOrd="0" presId="urn:microsoft.com/office/officeart/2018/2/layout/IconVerticalSolidList"/>
    <dgm:cxn modelId="{4B79D27B-2F4C-4B48-893B-0844E2907C68}" type="presParOf" srcId="{73820434-D055-417D-B51D-D2636A8D4E23}" destId="{A373FBBB-DD3B-4495-9A4B-015D5CF239F2}" srcOrd="0" destOrd="0" presId="urn:microsoft.com/office/officeart/2018/2/layout/IconVerticalSolidList"/>
    <dgm:cxn modelId="{B606381F-36FB-4C4B-BB67-08F227443572}" type="presParOf" srcId="{A373FBBB-DD3B-4495-9A4B-015D5CF239F2}" destId="{7FA56B82-3F71-455E-8DB9-E3DEC847B3A2}" srcOrd="0" destOrd="0" presId="urn:microsoft.com/office/officeart/2018/2/layout/IconVerticalSolidList"/>
    <dgm:cxn modelId="{3F73BD4C-C431-463C-9D94-1CEA9F38C78E}" type="presParOf" srcId="{A373FBBB-DD3B-4495-9A4B-015D5CF239F2}" destId="{666EAA06-0DF7-4E53-A2D0-35B2EC9DD721}" srcOrd="1" destOrd="0" presId="urn:microsoft.com/office/officeart/2018/2/layout/IconVerticalSolidList"/>
    <dgm:cxn modelId="{6803465E-5AB2-4F07-8BB8-34AE5E5A27D5}" type="presParOf" srcId="{A373FBBB-DD3B-4495-9A4B-015D5CF239F2}" destId="{7124FCA2-2159-477E-A8A7-40DEE58D550C}" srcOrd="2" destOrd="0" presId="urn:microsoft.com/office/officeart/2018/2/layout/IconVerticalSolidList"/>
    <dgm:cxn modelId="{8DF4FDC7-5884-4C8C-9B1B-EB9D92B187C0}" type="presParOf" srcId="{A373FBBB-DD3B-4495-9A4B-015D5CF239F2}" destId="{88281E21-E1EF-4392-93DB-8F368ACD50A4}" srcOrd="3" destOrd="0" presId="urn:microsoft.com/office/officeart/2018/2/layout/IconVerticalSolidList"/>
    <dgm:cxn modelId="{93506C51-DBD1-4017-A40E-EF49305EB4FB}" type="presParOf" srcId="{73820434-D055-417D-B51D-D2636A8D4E23}" destId="{5FB9042D-2731-4292-8B91-F141CA02865F}" srcOrd="1" destOrd="0" presId="urn:microsoft.com/office/officeart/2018/2/layout/IconVerticalSolidList"/>
    <dgm:cxn modelId="{A2044FCE-E0DB-402A-BEF3-C747BA9057CF}" type="presParOf" srcId="{73820434-D055-417D-B51D-D2636A8D4E23}" destId="{7700099C-5E66-4663-B9FB-EBF32FA5F795}" srcOrd="2" destOrd="0" presId="urn:microsoft.com/office/officeart/2018/2/layout/IconVerticalSolidList"/>
    <dgm:cxn modelId="{E42AE867-D97F-40D9-85BC-5843629D2850}" type="presParOf" srcId="{7700099C-5E66-4663-B9FB-EBF32FA5F795}" destId="{26B7E481-560E-49DF-BDA8-476CD04DE364}" srcOrd="0" destOrd="0" presId="urn:microsoft.com/office/officeart/2018/2/layout/IconVerticalSolidList"/>
    <dgm:cxn modelId="{14646EA2-9C1A-44B6-82CD-9D6558162A9E}" type="presParOf" srcId="{7700099C-5E66-4663-B9FB-EBF32FA5F795}" destId="{373BAA04-DC7C-4DFE-B3FB-E97A9B60D659}" srcOrd="1" destOrd="0" presId="urn:microsoft.com/office/officeart/2018/2/layout/IconVerticalSolidList"/>
    <dgm:cxn modelId="{AB30F935-64E8-4BCA-B7F9-06CE45AA903C}" type="presParOf" srcId="{7700099C-5E66-4663-B9FB-EBF32FA5F795}" destId="{C61F3CF7-2711-42E7-8CA0-27A8AFC267E4}" srcOrd="2" destOrd="0" presId="urn:microsoft.com/office/officeart/2018/2/layout/IconVerticalSolidList"/>
    <dgm:cxn modelId="{FBBB6ED6-4F42-4923-9F7D-0E1735517C21}" type="presParOf" srcId="{7700099C-5E66-4663-B9FB-EBF32FA5F795}" destId="{C6D674F7-DF36-4390-BC72-23FA733023E3}" srcOrd="3" destOrd="0" presId="urn:microsoft.com/office/officeart/2018/2/layout/IconVerticalSolidList"/>
    <dgm:cxn modelId="{19A88779-E539-47BA-861E-BA43A2A40BD0}" type="presParOf" srcId="{73820434-D055-417D-B51D-D2636A8D4E23}" destId="{4A7017CB-62BB-4E38-94FB-7DB901758ED0}" srcOrd="3" destOrd="0" presId="urn:microsoft.com/office/officeart/2018/2/layout/IconVerticalSolidList"/>
    <dgm:cxn modelId="{A1B0FCCE-F390-4474-B721-50BC970509C4}" type="presParOf" srcId="{73820434-D055-417D-B51D-D2636A8D4E23}" destId="{8E23DE1E-668E-422B-9F8D-06C2F44B83C7}" srcOrd="4" destOrd="0" presId="urn:microsoft.com/office/officeart/2018/2/layout/IconVerticalSolidList"/>
    <dgm:cxn modelId="{498E9031-691A-4501-89CD-6CF4688C1664}" type="presParOf" srcId="{8E23DE1E-668E-422B-9F8D-06C2F44B83C7}" destId="{40D17FAC-5618-4B93-BD2E-24D9B68EB3EA}" srcOrd="0" destOrd="0" presId="urn:microsoft.com/office/officeart/2018/2/layout/IconVerticalSolidList"/>
    <dgm:cxn modelId="{A7700B45-D20F-47B7-BF7C-9872BD151BFE}" type="presParOf" srcId="{8E23DE1E-668E-422B-9F8D-06C2F44B83C7}" destId="{39091F4B-C6A5-4C57-9E73-3809DA822B8F}" srcOrd="1" destOrd="0" presId="urn:microsoft.com/office/officeart/2018/2/layout/IconVerticalSolidList"/>
    <dgm:cxn modelId="{227173FD-5CCB-4634-8CF3-F57D83432E52}" type="presParOf" srcId="{8E23DE1E-668E-422B-9F8D-06C2F44B83C7}" destId="{07B6A3DF-D900-4273-B6A4-9EF3B528F470}" srcOrd="2" destOrd="0" presId="urn:microsoft.com/office/officeart/2018/2/layout/IconVerticalSolidList"/>
    <dgm:cxn modelId="{A71EC53A-C7F2-4C2A-9263-964AFC1C739B}" type="presParOf" srcId="{8E23DE1E-668E-422B-9F8D-06C2F44B83C7}" destId="{10718661-2CEB-4539-912A-A7A6536C3116}" srcOrd="3" destOrd="0" presId="urn:microsoft.com/office/officeart/2018/2/layout/IconVerticalSolidList"/>
    <dgm:cxn modelId="{17B66FC5-F674-4795-8353-FC59F8F83483}" type="presParOf" srcId="{73820434-D055-417D-B51D-D2636A8D4E23}" destId="{F2484D4E-946C-4C4C-9FE4-2314455C864E}" srcOrd="5" destOrd="0" presId="urn:microsoft.com/office/officeart/2018/2/layout/IconVerticalSolidList"/>
    <dgm:cxn modelId="{F8657F43-61E9-47D8-BA14-C1C1A6013762}" type="presParOf" srcId="{73820434-D055-417D-B51D-D2636A8D4E23}" destId="{1F7425F9-9EFE-4511-84A6-9C1207F5557B}" srcOrd="6" destOrd="0" presId="urn:microsoft.com/office/officeart/2018/2/layout/IconVerticalSolidList"/>
    <dgm:cxn modelId="{3E7CF8CC-CDF4-4A23-AA69-1ACE34EC1FF8}" type="presParOf" srcId="{1F7425F9-9EFE-4511-84A6-9C1207F5557B}" destId="{175FEB23-D1B6-4D77-93BE-B778E7FAD066}" srcOrd="0" destOrd="0" presId="urn:microsoft.com/office/officeart/2018/2/layout/IconVerticalSolidList"/>
    <dgm:cxn modelId="{F12428E8-86E8-447A-9497-50657DC49E0B}" type="presParOf" srcId="{1F7425F9-9EFE-4511-84A6-9C1207F5557B}" destId="{A2A981CF-D820-47B0-A02E-59F284793CFF}" srcOrd="1" destOrd="0" presId="urn:microsoft.com/office/officeart/2018/2/layout/IconVerticalSolidList"/>
    <dgm:cxn modelId="{7B905123-48AA-4675-8C13-B87C0435405A}" type="presParOf" srcId="{1F7425F9-9EFE-4511-84A6-9C1207F5557B}" destId="{1156ECBC-C615-407A-AB09-10806E85413A}" srcOrd="2" destOrd="0" presId="urn:microsoft.com/office/officeart/2018/2/layout/IconVerticalSolidList"/>
    <dgm:cxn modelId="{321EC366-9C7F-4526-A8D8-88B37D1B2CAD}" type="presParOf" srcId="{1F7425F9-9EFE-4511-84A6-9C1207F5557B}" destId="{5CF14C61-53DD-492E-9FD5-987E46145691}" srcOrd="3" destOrd="0" presId="urn:microsoft.com/office/officeart/2018/2/layout/IconVerticalSolidList"/>
    <dgm:cxn modelId="{B333B9EE-FD3F-479E-965D-43B6C3339886}" type="presParOf" srcId="{73820434-D055-417D-B51D-D2636A8D4E23}" destId="{C53126B2-C5A8-4A78-A9B2-24C1B59EFED2}" srcOrd="7" destOrd="0" presId="urn:microsoft.com/office/officeart/2018/2/layout/IconVerticalSolidList"/>
    <dgm:cxn modelId="{611B0883-F79A-4421-AD47-3467015AED71}" type="presParOf" srcId="{73820434-D055-417D-B51D-D2636A8D4E23}" destId="{88F16B86-DC52-486C-B2B1-D9E6BFECAD88}" srcOrd="8" destOrd="0" presId="urn:microsoft.com/office/officeart/2018/2/layout/IconVerticalSolidList"/>
    <dgm:cxn modelId="{87368C85-4278-48E3-A1A8-8ABAC99DC67C}" type="presParOf" srcId="{88F16B86-DC52-486C-B2B1-D9E6BFECAD88}" destId="{AC6405E7-549C-4075-9A06-7AC6582F1359}" srcOrd="0" destOrd="0" presId="urn:microsoft.com/office/officeart/2018/2/layout/IconVerticalSolidList"/>
    <dgm:cxn modelId="{3DD24827-E587-47F2-8A90-7DB497AAA3F5}" type="presParOf" srcId="{88F16B86-DC52-486C-B2B1-D9E6BFECAD88}" destId="{FDA208B1-9F76-481E-AF11-387E0B50A825}" srcOrd="1" destOrd="0" presId="urn:microsoft.com/office/officeart/2018/2/layout/IconVerticalSolidList"/>
    <dgm:cxn modelId="{9F247355-26CF-427A-AD46-B48D28444BE9}" type="presParOf" srcId="{88F16B86-DC52-486C-B2B1-D9E6BFECAD88}" destId="{066DD64E-E5EB-4FB7-91C2-760323AD4AF6}" srcOrd="2" destOrd="0" presId="urn:microsoft.com/office/officeart/2018/2/layout/IconVerticalSolidList"/>
    <dgm:cxn modelId="{27074140-8339-4C90-9290-CB86BF55C603}" type="presParOf" srcId="{88F16B86-DC52-486C-B2B1-D9E6BFECAD88}" destId="{4A43760C-CB76-43A6-B7A6-65295F0D517D}" srcOrd="3" destOrd="0" presId="urn:microsoft.com/office/officeart/2018/2/layout/IconVerticalSolidList"/>
    <dgm:cxn modelId="{66BA0B10-3142-4511-9973-346F48784376}" type="presParOf" srcId="{73820434-D055-417D-B51D-D2636A8D4E23}" destId="{75EE90E0-31A3-4900-867C-3B4BA3756FCA}" srcOrd="9" destOrd="0" presId="urn:microsoft.com/office/officeart/2018/2/layout/IconVerticalSolidList"/>
    <dgm:cxn modelId="{1207F529-350A-42D2-92D8-AC530E6001E5}" type="presParOf" srcId="{73820434-D055-417D-B51D-D2636A8D4E23}" destId="{5CC5268C-13B8-4948-A2D1-3F68C617B1F0}" srcOrd="10" destOrd="0" presId="urn:microsoft.com/office/officeart/2018/2/layout/IconVerticalSolidList"/>
    <dgm:cxn modelId="{C9302CB0-B6C3-4E3B-BF13-86CBAF056883}" type="presParOf" srcId="{5CC5268C-13B8-4948-A2D1-3F68C617B1F0}" destId="{7D6026E4-AED6-4CFE-A0D9-D5277696207B}" srcOrd="0" destOrd="0" presId="urn:microsoft.com/office/officeart/2018/2/layout/IconVerticalSolidList"/>
    <dgm:cxn modelId="{53245BA8-CA8B-4DA9-8280-B27109E704B5}" type="presParOf" srcId="{5CC5268C-13B8-4948-A2D1-3F68C617B1F0}" destId="{84A37138-51F2-4FD2-96F5-3D7D975F0ACE}" srcOrd="1" destOrd="0" presId="urn:microsoft.com/office/officeart/2018/2/layout/IconVerticalSolidList"/>
    <dgm:cxn modelId="{2A416E67-DB24-4566-9081-9917DDC82807}" type="presParOf" srcId="{5CC5268C-13B8-4948-A2D1-3F68C617B1F0}" destId="{15B137B0-BE2D-4E49-A201-37EDB8FE7D38}" srcOrd="2" destOrd="0" presId="urn:microsoft.com/office/officeart/2018/2/layout/IconVerticalSolidList"/>
    <dgm:cxn modelId="{83524D2C-E7F5-4E1E-A879-AFE5BA4475DA}" type="presParOf" srcId="{5CC5268C-13B8-4948-A2D1-3F68C617B1F0}" destId="{3812C389-A102-4C98-8EF9-1DE8B9E5E681}" srcOrd="3" destOrd="0" presId="urn:microsoft.com/office/officeart/2018/2/layout/IconVerticalSolidList"/>
    <dgm:cxn modelId="{A12F602D-1D56-4E95-A7A0-CC6B475D7F80}" type="presParOf" srcId="{73820434-D055-417D-B51D-D2636A8D4E23}" destId="{10D5795D-38D5-4E84-92BF-8A5F7530E5FF}" srcOrd="11" destOrd="0" presId="urn:microsoft.com/office/officeart/2018/2/layout/IconVerticalSolidList"/>
    <dgm:cxn modelId="{1F1C1488-F752-4D6F-B4DB-0DEB1710C993}" type="presParOf" srcId="{73820434-D055-417D-B51D-D2636A8D4E23}" destId="{485E8CCF-1ABF-4321-8FAC-8AB382438E93}" srcOrd="12" destOrd="0" presId="urn:microsoft.com/office/officeart/2018/2/layout/IconVerticalSolidList"/>
    <dgm:cxn modelId="{751AA5C4-8AD0-4EA5-A663-0C80C14D31C7}" type="presParOf" srcId="{485E8CCF-1ABF-4321-8FAC-8AB382438E93}" destId="{B6F4B756-2471-4388-9440-3EAF4C6A783B}" srcOrd="0" destOrd="0" presId="urn:microsoft.com/office/officeart/2018/2/layout/IconVerticalSolidList"/>
    <dgm:cxn modelId="{244E58D9-D691-4F7E-9B66-E0CBFD2D0BB6}" type="presParOf" srcId="{485E8CCF-1ABF-4321-8FAC-8AB382438E93}" destId="{5CC8C997-00F3-478C-85F3-0497CBDEF538}" srcOrd="1" destOrd="0" presId="urn:microsoft.com/office/officeart/2018/2/layout/IconVerticalSolidList"/>
    <dgm:cxn modelId="{00218AD6-9A68-47B4-8D84-990DD4C8ADF2}" type="presParOf" srcId="{485E8CCF-1ABF-4321-8FAC-8AB382438E93}" destId="{3D8763A7-8621-4FB8-B509-5D6AC5DDED6F}" srcOrd="2" destOrd="0" presId="urn:microsoft.com/office/officeart/2018/2/layout/IconVerticalSolidList"/>
    <dgm:cxn modelId="{E982CE78-7640-4660-BDAC-B22C26743100}" type="presParOf" srcId="{485E8CCF-1ABF-4321-8FAC-8AB382438E93}" destId="{D98B70F2-EE8F-4BCD-B437-83601E2EE8C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C906D7-30AE-4F72-8676-F750ADC150C8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1E0A4A-A421-4095-BE24-D0D2C6A735B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1800" dirty="0">
              <a:latin typeface="Aptos" panose="020B0004020202020204" pitchFamily="34" charset="0"/>
              <a:ea typeface="Cambria"/>
              <a:cs typeface="Calibri"/>
            </a:rPr>
            <a:t>Cieľom modulu o </a:t>
          </a:r>
          <a:r>
            <a:rPr lang="sk-SK" sz="1800" b="1" dirty="0">
              <a:solidFill>
                <a:srgbClr val="92BAB5"/>
              </a:solidFill>
              <a:latin typeface="Aptos" panose="020B0004020202020204" pitchFamily="34" charset="0"/>
              <a:ea typeface="Cambria"/>
              <a:cs typeface="Calibri Light"/>
            </a:rPr>
            <a:t>Digitálnej bezpečnosti </a:t>
          </a:r>
          <a:r>
            <a:rPr lang="sk-SK" sz="1800" b="0" dirty="0">
              <a:solidFill>
                <a:schemeClr val="tx1"/>
              </a:solidFill>
              <a:latin typeface="Aptos" panose="020B0004020202020204" pitchFamily="34" charset="0"/>
              <a:ea typeface="Cambria"/>
              <a:cs typeface="Calibri Light"/>
            </a:rPr>
            <a:t>je poskytnúť dospelým kompetencie  potrebné na zodpovedné konanie v online svete.</a:t>
          </a:r>
          <a:r>
            <a:rPr lang="en-GB" sz="1800" dirty="0">
              <a:latin typeface="Aptos" panose="020B0004020202020204" pitchFamily="34" charset="0"/>
              <a:ea typeface="Cambria"/>
              <a:cs typeface="Calibri"/>
            </a:rPr>
            <a:t> </a:t>
          </a:r>
          <a:endParaRPr lang="en-US" sz="1800" dirty="0">
            <a:latin typeface="Aptos" panose="020B0004020202020204" pitchFamily="34" charset="0"/>
          </a:endParaRPr>
        </a:p>
      </dgm:t>
    </dgm:pt>
    <dgm:pt modelId="{87C3B396-3C6C-4899-A2E9-2050BE385FB7}" type="parTrans" cxnId="{9F73002C-C4BA-47C0-90B1-C7614113E515}">
      <dgm:prSet/>
      <dgm:spPr/>
      <dgm:t>
        <a:bodyPr/>
        <a:lstStyle/>
        <a:p>
          <a:endParaRPr lang="en-US"/>
        </a:p>
      </dgm:t>
    </dgm:pt>
    <dgm:pt modelId="{27CD522D-C3AE-42DA-B10B-39F8EADD48E4}" type="sibTrans" cxnId="{9F73002C-C4BA-47C0-90B1-C7614113E515}">
      <dgm:prSet/>
      <dgm:spPr/>
      <dgm:t>
        <a:bodyPr/>
        <a:lstStyle/>
        <a:p>
          <a:endParaRPr lang="en-US"/>
        </a:p>
      </dgm:t>
    </dgm:pt>
    <dgm:pt modelId="{53B097B2-5BAD-4E1B-AE36-7528308F5B9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sk-SK" sz="1800" dirty="0">
              <a:latin typeface="Aptos" panose="020B0004020202020204" pitchFamily="34" charset="0"/>
              <a:ea typeface="Cambria"/>
              <a:cs typeface="Calibri"/>
            </a:rPr>
            <a:t>Modul je navrhnutý tak, aby pomohol dospelým pochopiť základné koncepty digitálnej bezpečnosti s cieľom znížiť riziko online útokov a poskytol spôsoby, ako môžu zvýšiť svoju digitálnu odolnosť</a:t>
          </a:r>
          <a:r>
            <a:rPr lang="en-GB" sz="1800" dirty="0">
              <a:latin typeface="Aptos" panose="020B0004020202020204" pitchFamily="34" charset="0"/>
              <a:ea typeface="Cambria"/>
              <a:cs typeface="Calibri"/>
            </a:rPr>
            <a:t>.</a:t>
          </a:r>
          <a:r>
            <a:rPr lang="en-US" sz="1800" dirty="0">
              <a:latin typeface="Aptos" panose="020B0004020202020204" pitchFamily="34" charset="0"/>
            </a:rPr>
            <a:t> </a:t>
          </a:r>
        </a:p>
      </dgm:t>
    </dgm:pt>
    <dgm:pt modelId="{7B689C96-FFB1-4F5B-9F38-3CFAE1AA34E3}" type="parTrans" cxnId="{0BF3D699-2E81-420A-AD16-82FD10568D54}">
      <dgm:prSet/>
      <dgm:spPr/>
      <dgm:t>
        <a:bodyPr/>
        <a:lstStyle/>
        <a:p>
          <a:endParaRPr lang="en-US"/>
        </a:p>
      </dgm:t>
    </dgm:pt>
    <dgm:pt modelId="{906685F8-5247-4AC5-9F8B-114BE1FC284D}" type="sibTrans" cxnId="{0BF3D699-2E81-420A-AD16-82FD10568D54}">
      <dgm:prSet/>
      <dgm:spPr/>
      <dgm:t>
        <a:bodyPr/>
        <a:lstStyle/>
        <a:p>
          <a:endParaRPr lang="en-US"/>
        </a:p>
      </dgm:t>
    </dgm:pt>
    <dgm:pt modelId="{19A4B92E-98F1-4BB6-89E1-FF10A7B1A28B}" type="pres">
      <dgm:prSet presAssocID="{D7C906D7-30AE-4F72-8676-F750ADC150C8}" presName="root" presStyleCnt="0">
        <dgm:presLayoutVars>
          <dgm:dir/>
          <dgm:resizeHandles val="exact"/>
        </dgm:presLayoutVars>
      </dgm:prSet>
      <dgm:spPr/>
    </dgm:pt>
    <dgm:pt modelId="{129781C4-65D5-4CFD-BFB3-61052104883E}" type="pres">
      <dgm:prSet presAssocID="{A21E0A4A-A421-4095-BE24-D0D2C6A735B3}" presName="compNode" presStyleCnt="0"/>
      <dgm:spPr/>
    </dgm:pt>
    <dgm:pt modelId="{D5E22EEE-BD3A-4436-8EF8-7B499B221DBB}" type="pres">
      <dgm:prSet presAssocID="{A21E0A4A-A421-4095-BE24-D0D2C6A735B3}" presName="iconRect" presStyleLbl="node1" presStyleIdx="0" presStyleCnt="2" custLinFactX="-58470" custLinFactNeighborX="-100000" custLinFactNeighborY="770"/>
      <dgm:spPr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red terča"/>
        </a:ext>
      </dgm:extLst>
    </dgm:pt>
    <dgm:pt modelId="{8631F960-2630-4CD5-B45B-982520F4C007}" type="pres">
      <dgm:prSet presAssocID="{A21E0A4A-A421-4095-BE24-D0D2C6A735B3}" presName="spaceRect" presStyleCnt="0"/>
      <dgm:spPr/>
    </dgm:pt>
    <dgm:pt modelId="{6AC4E99F-161F-4865-96E7-B48EE0CC519C}" type="pres">
      <dgm:prSet presAssocID="{A21E0A4A-A421-4095-BE24-D0D2C6A735B3}" presName="textRect" presStyleLbl="revTx" presStyleIdx="0" presStyleCnt="2" custScaleX="202554" custScaleY="180715" custLinFactNeighborX="-56467" custLinFactNeighborY="22800">
        <dgm:presLayoutVars>
          <dgm:chMax val="1"/>
          <dgm:chPref val="1"/>
        </dgm:presLayoutVars>
      </dgm:prSet>
      <dgm:spPr/>
    </dgm:pt>
    <dgm:pt modelId="{E7E80658-6F57-4A65-9E1B-79FC89E2A198}" type="pres">
      <dgm:prSet presAssocID="{27CD522D-C3AE-42DA-B10B-39F8EADD48E4}" presName="sibTrans" presStyleCnt="0"/>
      <dgm:spPr/>
    </dgm:pt>
    <dgm:pt modelId="{3676921B-1F69-44CB-B337-61222DEA9EB9}" type="pres">
      <dgm:prSet presAssocID="{53B097B2-5BAD-4E1B-AE36-7528308F5B9B}" presName="compNode" presStyleCnt="0"/>
      <dgm:spPr/>
    </dgm:pt>
    <dgm:pt modelId="{0D065E6A-1D96-40A8-927A-ADFBF511F8FC}" type="pres">
      <dgm:prSet presAssocID="{53B097B2-5BAD-4E1B-AE36-7528308F5B9B}" presName="iconRect" presStyleLbl="node1" presStyleIdx="1" presStyleCnt="2" custLinFactX="-100000" custLinFactY="626" custLinFactNeighborX="-141973" custLinFactNeighborY="100000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C8FD58DD-1FB1-4763-98A7-0F52BEB735FF}" type="pres">
      <dgm:prSet presAssocID="{53B097B2-5BAD-4E1B-AE36-7528308F5B9B}" presName="spaceRect" presStyleCnt="0"/>
      <dgm:spPr/>
    </dgm:pt>
    <dgm:pt modelId="{FB97746F-60FD-4B1D-8B21-306AD10DD273}" type="pres">
      <dgm:prSet presAssocID="{53B097B2-5BAD-4E1B-AE36-7528308F5B9B}" presName="textRect" presStyleLbl="revTx" presStyleIdx="1" presStyleCnt="2" custScaleX="144874" custScaleY="139960" custLinFactNeighborX="43841" custLinFactNeighborY="3083">
        <dgm:presLayoutVars>
          <dgm:chMax val="1"/>
          <dgm:chPref val="1"/>
        </dgm:presLayoutVars>
      </dgm:prSet>
      <dgm:spPr/>
    </dgm:pt>
  </dgm:ptLst>
  <dgm:cxnLst>
    <dgm:cxn modelId="{9F73002C-C4BA-47C0-90B1-C7614113E515}" srcId="{D7C906D7-30AE-4F72-8676-F750ADC150C8}" destId="{A21E0A4A-A421-4095-BE24-D0D2C6A735B3}" srcOrd="0" destOrd="0" parTransId="{87C3B396-3C6C-4899-A2E9-2050BE385FB7}" sibTransId="{27CD522D-C3AE-42DA-B10B-39F8EADD48E4}"/>
    <dgm:cxn modelId="{D003AE61-4C8B-4A79-A8B7-97C05E556455}" type="presOf" srcId="{A21E0A4A-A421-4095-BE24-D0D2C6A735B3}" destId="{6AC4E99F-161F-4865-96E7-B48EE0CC519C}" srcOrd="0" destOrd="0" presId="urn:microsoft.com/office/officeart/2018/2/layout/IconLabelList"/>
    <dgm:cxn modelId="{AC197159-6659-43DD-A3B4-EEA1C5ACC448}" type="presOf" srcId="{D7C906D7-30AE-4F72-8676-F750ADC150C8}" destId="{19A4B92E-98F1-4BB6-89E1-FF10A7B1A28B}" srcOrd="0" destOrd="0" presId="urn:microsoft.com/office/officeart/2018/2/layout/IconLabelList"/>
    <dgm:cxn modelId="{0BF3D699-2E81-420A-AD16-82FD10568D54}" srcId="{D7C906D7-30AE-4F72-8676-F750ADC150C8}" destId="{53B097B2-5BAD-4E1B-AE36-7528308F5B9B}" srcOrd="1" destOrd="0" parTransId="{7B689C96-FFB1-4F5B-9F38-3CFAE1AA34E3}" sibTransId="{906685F8-5247-4AC5-9F8B-114BE1FC284D}"/>
    <dgm:cxn modelId="{4620B1B0-07DE-43BD-8B97-093C4C49E67B}" type="presOf" srcId="{53B097B2-5BAD-4E1B-AE36-7528308F5B9B}" destId="{FB97746F-60FD-4B1D-8B21-306AD10DD273}" srcOrd="0" destOrd="0" presId="urn:microsoft.com/office/officeart/2018/2/layout/IconLabelList"/>
    <dgm:cxn modelId="{54B30EE4-3828-4D83-990B-5F151FDD3170}" type="presParOf" srcId="{19A4B92E-98F1-4BB6-89E1-FF10A7B1A28B}" destId="{129781C4-65D5-4CFD-BFB3-61052104883E}" srcOrd="0" destOrd="0" presId="urn:microsoft.com/office/officeart/2018/2/layout/IconLabelList"/>
    <dgm:cxn modelId="{497B835E-3F71-42C0-8441-0BC423DEFD6D}" type="presParOf" srcId="{129781C4-65D5-4CFD-BFB3-61052104883E}" destId="{D5E22EEE-BD3A-4436-8EF8-7B499B221DBB}" srcOrd="0" destOrd="0" presId="urn:microsoft.com/office/officeart/2018/2/layout/IconLabelList"/>
    <dgm:cxn modelId="{06339086-E329-4A00-9622-59930289FB49}" type="presParOf" srcId="{129781C4-65D5-4CFD-BFB3-61052104883E}" destId="{8631F960-2630-4CD5-B45B-982520F4C007}" srcOrd="1" destOrd="0" presId="urn:microsoft.com/office/officeart/2018/2/layout/IconLabelList"/>
    <dgm:cxn modelId="{8E25E316-E38A-4EDC-AB2E-C00E9A63944F}" type="presParOf" srcId="{129781C4-65D5-4CFD-BFB3-61052104883E}" destId="{6AC4E99F-161F-4865-96E7-B48EE0CC519C}" srcOrd="2" destOrd="0" presId="urn:microsoft.com/office/officeart/2018/2/layout/IconLabelList"/>
    <dgm:cxn modelId="{89B84CFE-0D71-4950-A5AC-6F7AF3E1C5A3}" type="presParOf" srcId="{19A4B92E-98F1-4BB6-89E1-FF10A7B1A28B}" destId="{E7E80658-6F57-4A65-9E1B-79FC89E2A198}" srcOrd="1" destOrd="0" presId="urn:microsoft.com/office/officeart/2018/2/layout/IconLabelList"/>
    <dgm:cxn modelId="{A1F00617-D31C-4E1B-80F9-570ADCA5725D}" type="presParOf" srcId="{19A4B92E-98F1-4BB6-89E1-FF10A7B1A28B}" destId="{3676921B-1F69-44CB-B337-61222DEA9EB9}" srcOrd="2" destOrd="0" presId="urn:microsoft.com/office/officeart/2018/2/layout/IconLabelList"/>
    <dgm:cxn modelId="{C44B7672-8DD0-44C9-B0AA-90B3F22ECA18}" type="presParOf" srcId="{3676921B-1F69-44CB-B337-61222DEA9EB9}" destId="{0D065E6A-1D96-40A8-927A-ADFBF511F8FC}" srcOrd="0" destOrd="0" presId="urn:microsoft.com/office/officeart/2018/2/layout/IconLabelList"/>
    <dgm:cxn modelId="{05534FB6-CE7F-4081-8492-4106E647A761}" type="presParOf" srcId="{3676921B-1F69-44CB-B337-61222DEA9EB9}" destId="{C8FD58DD-1FB1-4763-98A7-0F52BEB735FF}" srcOrd="1" destOrd="0" presId="urn:microsoft.com/office/officeart/2018/2/layout/IconLabelList"/>
    <dgm:cxn modelId="{3D4F504A-4EE1-46B0-A03E-58B6A5CC8B17}" type="presParOf" srcId="{3676921B-1F69-44CB-B337-61222DEA9EB9}" destId="{FB97746F-60FD-4B1D-8B21-306AD10DD27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A427F3-C8E3-4E77-8918-7DFB764AE922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2323737-7154-4DDF-87F6-DF3521384F29}">
      <dgm:prSet custT="1"/>
      <dgm:spPr/>
      <dgm:t>
        <a:bodyPr/>
        <a:lstStyle/>
        <a:p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Nadobudnúť všeobecné znalosti o koncepte </a:t>
          </a:r>
          <a:r>
            <a:rPr lang="sk-SK" sz="2200" b="1" dirty="0">
              <a:latin typeface="Aptos" panose="020B0004020202020204" pitchFamily="34" charset="0"/>
              <a:cs typeface="Calibri" panose="020F0502020204030204" pitchFamily="34" charset="0"/>
            </a:rPr>
            <a:t>digitálnej bezpečnosti.</a:t>
          </a:r>
          <a:r>
            <a:rPr lang="en-GB" sz="2200" b="1" dirty="0">
              <a:latin typeface="Aptos" panose="020B0004020202020204" pitchFamily="34" charset="0"/>
              <a:cs typeface="Calibri" panose="020F0502020204030204" pitchFamily="34" charset="0"/>
            </a:rPr>
            <a:t> </a:t>
          </a:r>
          <a:endParaRPr lang="en-US" sz="2200" b="1" dirty="0">
            <a:latin typeface="Aptos" panose="020B0004020202020204" pitchFamily="34" charset="0"/>
          </a:endParaRPr>
        </a:p>
      </dgm:t>
    </dgm:pt>
    <dgm:pt modelId="{2703E8EB-E20B-49BE-B9FB-81B33B14AA7F}" type="parTrans" cxnId="{4AA24AD0-9870-497E-A468-EA18073F406B}">
      <dgm:prSet/>
      <dgm:spPr/>
      <dgm:t>
        <a:bodyPr/>
        <a:lstStyle/>
        <a:p>
          <a:endParaRPr lang="en-US" sz="4400">
            <a:latin typeface="Aptos" panose="020B0004020202020204" pitchFamily="34" charset="0"/>
          </a:endParaRPr>
        </a:p>
      </dgm:t>
    </dgm:pt>
    <dgm:pt modelId="{00101B6F-A01F-4A88-9D2F-D2822EB0D00D}" type="sibTrans" cxnId="{4AA24AD0-9870-497E-A468-EA18073F406B}">
      <dgm:prSet phldrT="1" phldr="0" custT="1"/>
      <dgm:spPr/>
      <dgm:t>
        <a:bodyPr/>
        <a:lstStyle/>
        <a:p>
          <a:r>
            <a:rPr lang="en-US" sz="5400">
              <a:latin typeface="Aptos" panose="020B0004020202020204" pitchFamily="34" charset="0"/>
            </a:rPr>
            <a:t>1</a:t>
          </a:r>
        </a:p>
      </dgm:t>
    </dgm:pt>
    <dgm:pt modelId="{091E8845-84BE-4F6E-B6AB-61EA74AA9270}">
      <dgm:prSet custT="1"/>
      <dgm:spPr/>
      <dgm:t>
        <a:bodyPr/>
        <a:lstStyle/>
        <a:p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Pochopiť problematiku </a:t>
          </a:r>
          <a:r>
            <a:rPr lang="sk-SK" sz="2200" b="1" dirty="0">
              <a:latin typeface="Aptos" panose="020B0004020202020204" pitchFamily="34" charset="0"/>
              <a:cs typeface="Calibri" panose="020F0502020204030204" pitchFamily="34" charset="0"/>
            </a:rPr>
            <a:t>digitálnej identity</a:t>
          </a:r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 a </a:t>
          </a:r>
          <a:r>
            <a:rPr lang="sk-SK" sz="2200" b="1" dirty="0">
              <a:latin typeface="Aptos" panose="020B0004020202020204" pitchFamily="34" charset="0"/>
              <a:cs typeface="Calibri" panose="020F0502020204030204" pitchFamily="34" charset="0"/>
            </a:rPr>
            <a:t>digitálnej stopy</a:t>
          </a:r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. </a:t>
          </a:r>
          <a:r>
            <a:rPr lang="en-GB" sz="2200" b="1" dirty="0">
              <a:solidFill>
                <a:schemeClr val="tx1"/>
              </a:solidFill>
              <a:latin typeface="Aptos" panose="020B0004020202020204" pitchFamily="34" charset="0"/>
              <a:cs typeface="Calibri Light" panose="020F0302020204030204" pitchFamily="34" charset="0"/>
            </a:rPr>
            <a:t> </a:t>
          </a:r>
          <a:endParaRPr lang="en-US" sz="2200" dirty="0">
            <a:solidFill>
              <a:schemeClr val="tx1"/>
            </a:solidFill>
            <a:latin typeface="Aptos" panose="020B0004020202020204" pitchFamily="34" charset="0"/>
          </a:endParaRPr>
        </a:p>
      </dgm:t>
    </dgm:pt>
    <dgm:pt modelId="{0EE3AA0C-051E-443C-A9EC-6A3FF84919D1}" type="parTrans" cxnId="{283C3B1F-ECCF-46D8-A4E5-6FB8B28E84EB}">
      <dgm:prSet/>
      <dgm:spPr/>
      <dgm:t>
        <a:bodyPr/>
        <a:lstStyle/>
        <a:p>
          <a:endParaRPr lang="en-US" sz="4400">
            <a:latin typeface="Aptos" panose="020B0004020202020204" pitchFamily="34" charset="0"/>
          </a:endParaRPr>
        </a:p>
      </dgm:t>
    </dgm:pt>
    <dgm:pt modelId="{89EB57C3-5CE5-4499-82CD-350AA1D3D738}" type="sibTrans" cxnId="{283C3B1F-ECCF-46D8-A4E5-6FB8B28E84EB}">
      <dgm:prSet phldrT="2" phldr="0" custT="1"/>
      <dgm:spPr/>
      <dgm:t>
        <a:bodyPr/>
        <a:lstStyle/>
        <a:p>
          <a:r>
            <a:rPr lang="en-US" sz="5400">
              <a:latin typeface="Aptos" panose="020B0004020202020204" pitchFamily="34" charset="0"/>
            </a:rPr>
            <a:t>2</a:t>
          </a:r>
          <a:endParaRPr lang="en-US" sz="5400" dirty="0">
            <a:latin typeface="Aptos" panose="020B0004020202020204" pitchFamily="34" charset="0"/>
          </a:endParaRPr>
        </a:p>
      </dgm:t>
    </dgm:pt>
    <dgm:pt modelId="{DAEA9F49-4283-4A3D-9751-31C90D82A9BA}">
      <dgm:prSet custT="1"/>
      <dgm:spPr/>
      <dgm:t>
        <a:bodyPr/>
        <a:lstStyle/>
        <a:p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Preskúmať praktické </a:t>
          </a:r>
          <a:r>
            <a:rPr lang="sk-SK" sz="2200" b="1" dirty="0">
              <a:latin typeface="Aptos" panose="020B0004020202020204" pitchFamily="34" charset="0"/>
              <a:cs typeface="Calibri" panose="020F0502020204030204" pitchFamily="34" charset="0"/>
            </a:rPr>
            <a:t>návyky pre zaistenie digitálnej bezpečnosti</a:t>
          </a:r>
          <a:r>
            <a:rPr lang="sk-SK" sz="2200" b="0" dirty="0">
              <a:solidFill>
                <a:schemeClr val="tx1"/>
              </a:solidFill>
              <a:latin typeface="Aptos" panose="020B0004020202020204" pitchFamily="34" charset="0"/>
              <a:cs typeface="Calibri Light" panose="020F0302020204030204" pitchFamily="34" charset="0"/>
            </a:rPr>
            <a:t>.</a:t>
          </a:r>
          <a:endParaRPr lang="en-US" sz="2200" b="0" dirty="0">
            <a:solidFill>
              <a:schemeClr val="tx1"/>
            </a:solidFill>
            <a:latin typeface="Aptos" panose="020B0004020202020204" pitchFamily="34" charset="0"/>
          </a:endParaRPr>
        </a:p>
      </dgm:t>
    </dgm:pt>
    <dgm:pt modelId="{DFD69D91-23CE-4368-BF03-5DC1B6BDA457}" type="parTrans" cxnId="{4AD0C997-088A-4AFD-BB4A-9D409319D596}">
      <dgm:prSet/>
      <dgm:spPr/>
      <dgm:t>
        <a:bodyPr/>
        <a:lstStyle/>
        <a:p>
          <a:endParaRPr lang="en-US" sz="4400">
            <a:latin typeface="Aptos" panose="020B0004020202020204" pitchFamily="34" charset="0"/>
          </a:endParaRPr>
        </a:p>
      </dgm:t>
    </dgm:pt>
    <dgm:pt modelId="{2C15BB72-7268-460E-90E7-83E578BEC31F}" type="sibTrans" cxnId="{4AD0C997-088A-4AFD-BB4A-9D409319D596}">
      <dgm:prSet phldrT="3" phldr="0" custT="1"/>
      <dgm:spPr/>
      <dgm:t>
        <a:bodyPr/>
        <a:lstStyle/>
        <a:p>
          <a:r>
            <a:rPr lang="en-US" sz="5400">
              <a:latin typeface="Aptos" panose="020B0004020202020204" pitchFamily="34" charset="0"/>
            </a:rPr>
            <a:t>3</a:t>
          </a:r>
        </a:p>
      </dgm:t>
    </dgm:pt>
    <dgm:pt modelId="{0FC2D653-0082-4B47-86A9-339851F56372}">
      <dgm:prSet custT="1"/>
      <dgm:spPr/>
      <dgm:t>
        <a:bodyPr/>
        <a:lstStyle/>
        <a:p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Naučiť sa bezpečne používať </a:t>
          </a:r>
          <a:r>
            <a:rPr lang="sk-SK" sz="2200" b="1" dirty="0">
              <a:latin typeface="Aptos" panose="020B0004020202020204" pitchFamily="34" charset="0"/>
              <a:cs typeface="Calibri" panose="020F0502020204030204" pitchFamily="34" charset="0"/>
            </a:rPr>
            <a:t>sociálne siete a internet banking</a:t>
          </a:r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.</a:t>
          </a:r>
          <a:endParaRPr lang="en-US" sz="2200" dirty="0">
            <a:latin typeface="Aptos" panose="020B0004020202020204" pitchFamily="34" charset="0"/>
          </a:endParaRPr>
        </a:p>
      </dgm:t>
    </dgm:pt>
    <dgm:pt modelId="{91DBBE41-B422-4625-BB77-6EAA2E210F08}" type="parTrans" cxnId="{597892D3-FA5C-4EDE-AE74-AD4256C24325}">
      <dgm:prSet/>
      <dgm:spPr/>
      <dgm:t>
        <a:bodyPr/>
        <a:lstStyle/>
        <a:p>
          <a:endParaRPr lang="en-US" sz="4400">
            <a:latin typeface="Aptos" panose="020B0004020202020204" pitchFamily="34" charset="0"/>
          </a:endParaRPr>
        </a:p>
      </dgm:t>
    </dgm:pt>
    <dgm:pt modelId="{D1CED786-8B6C-46A8-8657-88753C08E0C3}" type="sibTrans" cxnId="{597892D3-FA5C-4EDE-AE74-AD4256C24325}">
      <dgm:prSet phldrT="4" phldr="0" custT="1"/>
      <dgm:spPr/>
      <dgm:t>
        <a:bodyPr/>
        <a:lstStyle/>
        <a:p>
          <a:r>
            <a:rPr lang="en-US" sz="5400">
              <a:latin typeface="Aptos" panose="020B0004020202020204" pitchFamily="34" charset="0"/>
            </a:rPr>
            <a:t>4</a:t>
          </a:r>
        </a:p>
      </dgm:t>
    </dgm:pt>
    <dgm:pt modelId="{C4B4C6E5-F77D-42EF-A944-F39D1BBDD72E}">
      <dgm:prSet custT="1"/>
      <dgm:spPr/>
      <dgm:t>
        <a:bodyPr/>
        <a:lstStyle/>
        <a:p>
          <a:r>
            <a:rPr lang="sk-SK" sz="2200" dirty="0">
              <a:latin typeface="Aptos" panose="020B0004020202020204" pitchFamily="34" charset="0"/>
              <a:cs typeface="Calibri" panose="020F0502020204030204" pitchFamily="34" charset="0"/>
            </a:rPr>
            <a:t>Objaviť osvedčené postupy pre digitálnu bezpečnosť.</a:t>
          </a:r>
          <a:endParaRPr lang="en-US" sz="2200" dirty="0">
            <a:latin typeface="Aptos" panose="020B0004020202020204" pitchFamily="34" charset="0"/>
          </a:endParaRPr>
        </a:p>
      </dgm:t>
    </dgm:pt>
    <dgm:pt modelId="{10BEFB78-234D-4326-A263-FDA0AA1CCF7C}" type="parTrans" cxnId="{CBD4704C-8394-4180-9939-7E6ABD7E02C8}">
      <dgm:prSet/>
      <dgm:spPr/>
      <dgm:t>
        <a:bodyPr/>
        <a:lstStyle/>
        <a:p>
          <a:endParaRPr lang="en-US" sz="4400">
            <a:latin typeface="Aptos" panose="020B0004020202020204" pitchFamily="34" charset="0"/>
          </a:endParaRPr>
        </a:p>
      </dgm:t>
    </dgm:pt>
    <dgm:pt modelId="{773300A6-5BD5-4015-B77C-B5C07AD10016}" type="sibTrans" cxnId="{CBD4704C-8394-4180-9939-7E6ABD7E02C8}">
      <dgm:prSet phldrT="5" phldr="0" custT="1"/>
      <dgm:spPr/>
      <dgm:t>
        <a:bodyPr/>
        <a:lstStyle/>
        <a:p>
          <a:r>
            <a:rPr lang="en-US" sz="5400">
              <a:latin typeface="Aptos" panose="020B0004020202020204" pitchFamily="34" charset="0"/>
            </a:rPr>
            <a:t>5</a:t>
          </a:r>
        </a:p>
      </dgm:t>
    </dgm:pt>
    <dgm:pt modelId="{B2241D63-A2F6-4976-9509-5711F5F76415}" type="pres">
      <dgm:prSet presAssocID="{6BA427F3-C8E3-4E77-8918-7DFB764AE922}" presName="Name0" presStyleCnt="0">
        <dgm:presLayoutVars>
          <dgm:animLvl val="lvl"/>
          <dgm:resizeHandles val="exact"/>
        </dgm:presLayoutVars>
      </dgm:prSet>
      <dgm:spPr/>
    </dgm:pt>
    <dgm:pt modelId="{C5DF9D16-9159-4D1C-9949-976D017EB628}" type="pres">
      <dgm:prSet presAssocID="{B2323737-7154-4DDF-87F6-DF3521384F29}" presName="compositeNode" presStyleCnt="0">
        <dgm:presLayoutVars>
          <dgm:bulletEnabled val="1"/>
        </dgm:presLayoutVars>
      </dgm:prSet>
      <dgm:spPr/>
    </dgm:pt>
    <dgm:pt modelId="{36D1206F-745F-4C15-89B4-C4EE371B3239}" type="pres">
      <dgm:prSet presAssocID="{B2323737-7154-4DDF-87F6-DF3521384F29}" presName="bgRect" presStyleLbl="bgAccFollowNode1" presStyleIdx="0" presStyleCnt="5" custScaleX="110072" custScaleY="178002"/>
      <dgm:spPr/>
    </dgm:pt>
    <dgm:pt modelId="{CAF54D67-EFAA-4888-B255-A661A38EA575}" type="pres">
      <dgm:prSet presAssocID="{00101B6F-A01F-4A88-9D2F-D2822EB0D00D}" presName="sibTransNodeCircle" presStyleLbl="alignNode1" presStyleIdx="0" presStyleCnt="10" custLinFactY="-11697" custLinFactNeighborX="-2797" custLinFactNeighborY="-100000">
        <dgm:presLayoutVars>
          <dgm:chMax val="0"/>
          <dgm:bulletEnabled/>
        </dgm:presLayoutVars>
      </dgm:prSet>
      <dgm:spPr/>
    </dgm:pt>
    <dgm:pt modelId="{FEF73A72-F0C6-4E59-8B49-C0DA879F37C0}" type="pres">
      <dgm:prSet presAssocID="{B2323737-7154-4DDF-87F6-DF3521384F29}" presName="bottomLine" presStyleLbl="alignNode1" presStyleIdx="1" presStyleCnt="10" custLinFactY="-1491320833" custLinFactNeighborX="-228" custLinFactNeighborY="-1491400000">
        <dgm:presLayoutVars/>
      </dgm:prSet>
      <dgm:spPr/>
    </dgm:pt>
    <dgm:pt modelId="{8200CBB7-5620-4EBA-9BE7-1A3186A027B8}" type="pres">
      <dgm:prSet presAssocID="{B2323737-7154-4DDF-87F6-DF3521384F29}" presName="nodeText" presStyleLbl="bgAccFollowNode1" presStyleIdx="0" presStyleCnt="5">
        <dgm:presLayoutVars>
          <dgm:bulletEnabled val="1"/>
        </dgm:presLayoutVars>
      </dgm:prSet>
      <dgm:spPr/>
    </dgm:pt>
    <dgm:pt modelId="{87849C96-F675-4C01-8B2C-E030EA421CBA}" type="pres">
      <dgm:prSet presAssocID="{00101B6F-A01F-4A88-9D2F-D2822EB0D00D}" presName="sibTrans" presStyleCnt="0"/>
      <dgm:spPr/>
    </dgm:pt>
    <dgm:pt modelId="{6DADC5DF-6803-4E0B-984E-00D3292A5BDC}" type="pres">
      <dgm:prSet presAssocID="{091E8845-84BE-4F6E-B6AB-61EA74AA9270}" presName="compositeNode" presStyleCnt="0">
        <dgm:presLayoutVars>
          <dgm:bulletEnabled val="1"/>
        </dgm:presLayoutVars>
      </dgm:prSet>
      <dgm:spPr/>
    </dgm:pt>
    <dgm:pt modelId="{AFD1BB7C-9CC8-4C9D-981E-EC227D135B17}" type="pres">
      <dgm:prSet presAssocID="{091E8845-84BE-4F6E-B6AB-61EA74AA9270}" presName="bgRect" presStyleLbl="bgAccFollowNode1" presStyleIdx="1" presStyleCnt="5" custScaleX="131128" custScaleY="178002"/>
      <dgm:spPr/>
    </dgm:pt>
    <dgm:pt modelId="{5C402072-55E6-4506-8674-1391439E7BF3}" type="pres">
      <dgm:prSet presAssocID="{89EB57C3-5CE5-4499-82CD-350AA1D3D738}" presName="sibTransNodeCircle" presStyleLbl="alignNode1" presStyleIdx="2" presStyleCnt="10" custLinFactY="-11697" custLinFactNeighborX="-12586" custLinFactNeighborY="-100000">
        <dgm:presLayoutVars>
          <dgm:chMax val="0"/>
          <dgm:bulletEnabled/>
        </dgm:presLayoutVars>
      </dgm:prSet>
      <dgm:spPr/>
    </dgm:pt>
    <dgm:pt modelId="{D432FF40-FE5E-4599-8491-D58504A236A7}" type="pres">
      <dgm:prSet presAssocID="{091E8845-84BE-4F6E-B6AB-61EA74AA9270}" presName="bottomLine" presStyleLbl="alignNode1" presStyleIdx="3" presStyleCnt="10" custLinFactY="-1491320833" custLinFactNeighborX="-3016" custLinFactNeighborY="-1491400000">
        <dgm:presLayoutVars/>
      </dgm:prSet>
      <dgm:spPr/>
    </dgm:pt>
    <dgm:pt modelId="{B537DB16-E782-45BF-B926-A7274BC0955B}" type="pres">
      <dgm:prSet presAssocID="{091E8845-84BE-4F6E-B6AB-61EA74AA9270}" presName="nodeText" presStyleLbl="bgAccFollowNode1" presStyleIdx="1" presStyleCnt="5">
        <dgm:presLayoutVars>
          <dgm:bulletEnabled val="1"/>
        </dgm:presLayoutVars>
      </dgm:prSet>
      <dgm:spPr/>
    </dgm:pt>
    <dgm:pt modelId="{EF295506-4AD7-4E9C-9B31-D2273831871E}" type="pres">
      <dgm:prSet presAssocID="{89EB57C3-5CE5-4499-82CD-350AA1D3D738}" presName="sibTrans" presStyleCnt="0"/>
      <dgm:spPr/>
    </dgm:pt>
    <dgm:pt modelId="{79674520-A1C4-49AD-9892-3FF1EB7E2EDC}" type="pres">
      <dgm:prSet presAssocID="{DAEA9F49-4283-4A3D-9751-31C90D82A9BA}" presName="compositeNode" presStyleCnt="0">
        <dgm:presLayoutVars>
          <dgm:bulletEnabled val="1"/>
        </dgm:presLayoutVars>
      </dgm:prSet>
      <dgm:spPr/>
    </dgm:pt>
    <dgm:pt modelId="{6BA6000D-ED78-4FB3-8641-AF745C35B02F}" type="pres">
      <dgm:prSet presAssocID="{DAEA9F49-4283-4A3D-9751-31C90D82A9BA}" presName="bgRect" presStyleLbl="bgAccFollowNode1" presStyleIdx="2" presStyleCnt="5" custScaleX="114128" custScaleY="178002"/>
      <dgm:spPr/>
    </dgm:pt>
    <dgm:pt modelId="{CF8F3178-04C2-439C-B9F6-381FC376D0F5}" type="pres">
      <dgm:prSet presAssocID="{2C15BB72-7268-460E-90E7-83E578BEC31F}" presName="sibTransNodeCircle" presStyleLbl="alignNode1" presStyleIdx="4" presStyleCnt="10" custLinFactY="-11697" custLinFactNeighborX="-186" custLinFactNeighborY="-100000">
        <dgm:presLayoutVars>
          <dgm:chMax val="0"/>
          <dgm:bulletEnabled/>
        </dgm:presLayoutVars>
      </dgm:prSet>
      <dgm:spPr/>
    </dgm:pt>
    <dgm:pt modelId="{EE467275-B887-4AD7-9171-7EFDAC31B406}" type="pres">
      <dgm:prSet presAssocID="{DAEA9F49-4283-4A3D-9751-31C90D82A9BA}" presName="bottomLine" presStyleLbl="alignNode1" presStyleIdx="5" presStyleCnt="10" custLinFactY="-1491400000" custLinFactNeighborX="1087" custLinFactNeighborY="-1491420833">
        <dgm:presLayoutVars/>
      </dgm:prSet>
      <dgm:spPr/>
    </dgm:pt>
    <dgm:pt modelId="{88A67FFC-0434-40C8-8017-8C377ED63284}" type="pres">
      <dgm:prSet presAssocID="{DAEA9F49-4283-4A3D-9751-31C90D82A9BA}" presName="nodeText" presStyleLbl="bgAccFollowNode1" presStyleIdx="2" presStyleCnt="5">
        <dgm:presLayoutVars>
          <dgm:bulletEnabled val="1"/>
        </dgm:presLayoutVars>
      </dgm:prSet>
      <dgm:spPr/>
    </dgm:pt>
    <dgm:pt modelId="{EBEF3D4F-6221-4108-A3E4-76EAFC97AF62}" type="pres">
      <dgm:prSet presAssocID="{2C15BB72-7268-460E-90E7-83E578BEC31F}" presName="sibTrans" presStyleCnt="0"/>
      <dgm:spPr/>
    </dgm:pt>
    <dgm:pt modelId="{A6FC4DAF-1AE3-4B82-AB91-11BB83609681}" type="pres">
      <dgm:prSet presAssocID="{0FC2D653-0082-4B47-86A9-339851F56372}" presName="compositeNode" presStyleCnt="0">
        <dgm:presLayoutVars>
          <dgm:bulletEnabled val="1"/>
        </dgm:presLayoutVars>
      </dgm:prSet>
      <dgm:spPr/>
    </dgm:pt>
    <dgm:pt modelId="{ED265DF9-FC38-4CF6-895B-E0F3658EB312}" type="pres">
      <dgm:prSet presAssocID="{0FC2D653-0082-4B47-86A9-339851F56372}" presName="bgRect" presStyleLbl="bgAccFollowNode1" presStyleIdx="3" presStyleCnt="5" custScaleX="134309" custScaleY="178002"/>
      <dgm:spPr/>
    </dgm:pt>
    <dgm:pt modelId="{F8D59B7E-F27C-4466-A48F-B8493FEF0408}" type="pres">
      <dgm:prSet presAssocID="{D1CED786-8B6C-46A8-8657-88753C08E0C3}" presName="sibTransNodeCircle" presStyleLbl="alignNode1" presStyleIdx="6" presStyleCnt="10" custLinFactY="-11697" custLinFactNeighborX="-6992" custLinFactNeighborY="-100000">
        <dgm:presLayoutVars>
          <dgm:chMax val="0"/>
          <dgm:bulletEnabled/>
        </dgm:presLayoutVars>
      </dgm:prSet>
      <dgm:spPr/>
    </dgm:pt>
    <dgm:pt modelId="{F681CAA0-E5BC-46C8-92B8-93E103D2E7C3}" type="pres">
      <dgm:prSet presAssocID="{0FC2D653-0082-4B47-86A9-339851F56372}" presName="bottomLine" presStyleLbl="alignNode1" presStyleIdx="7" presStyleCnt="10" custLinFactY="-1491320833" custLinFactNeighborY="-1491400000">
        <dgm:presLayoutVars/>
      </dgm:prSet>
      <dgm:spPr/>
    </dgm:pt>
    <dgm:pt modelId="{FE2F6F2C-1030-4B4B-9670-742D68207949}" type="pres">
      <dgm:prSet presAssocID="{0FC2D653-0082-4B47-86A9-339851F56372}" presName="nodeText" presStyleLbl="bgAccFollowNode1" presStyleIdx="3" presStyleCnt="5">
        <dgm:presLayoutVars>
          <dgm:bulletEnabled val="1"/>
        </dgm:presLayoutVars>
      </dgm:prSet>
      <dgm:spPr/>
    </dgm:pt>
    <dgm:pt modelId="{183019F3-4B2B-49C3-954E-4F8CCD0965DA}" type="pres">
      <dgm:prSet presAssocID="{D1CED786-8B6C-46A8-8657-88753C08E0C3}" presName="sibTrans" presStyleCnt="0"/>
      <dgm:spPr/>
    </dgm:pt>
    <dgm:pt modelId="{CE91611B-4563-452C-B13C-71A2C8CC6F3A}" type="pres">
      <dgm:prSet presAssocID="{C4B4C6E5-F77D-42EF-A944-F39D1BBDD72E}" presName="compositeNode" presStyleCnt="0">
        <dgm:presLayoutVars>
          <dgm:bulletEnabled val="1"/>
        </dgm:presLayoutVars>
      </dgm:prSet>
      <dgm:spPr/>
    </dgm:pt>
    <dgm:pt modelId="{A5AFFC06-C21D-4CF1-8E34-60CAB3377360}" type="pres">
      <dgm:prSet presAssocID="{C4B4C6E5-F77D-42EF-A944-F39D1BBDD72E}" presName="bgRect" presStyleLbl="bgAccFollowNode1" presStyleIdx="4" presStyleCnt="5" custScaleY="178002"/>
      <dgm:spPr/>
    </dgm:pt>
    <dgm:pt modelId="{626B84B5-7BF0-404F-B296-6500D3719533}" type="pres">
      <dgm:prSet presAssocID="{773300A6-5BD5-4015-B77C-B5C07AD10016}" presName="sibTransNodeCircle" presStyleLbl="alignNode1" presStyleIdx="8" presStyleCnt="10" custLinFactY="-11697" custLinFactNeighborY="-100000">
        <dgm:presLayoutVars>
          <dgm:chMax val="0"/>
          <dgm:bulletEnabled/>
        </dgm:presLayoutVars>
      </dgm:prSet>
      <dgm:spPr/>
    </dgm:pt>
    <dgm:pt modelId="{E6C3FD12-8215-43DC-9C39-86A6845A7CE8}" type="pres">
      <dgm:prSet presAssocID="{C4B4C6E5-F77D-42EF-A944-F39D1BBDD72E}" presName="bottomLine" presStyleLbl="alignNode1" presStyleIdx="9" presStyleCnt="10" custLinFactY="-1491320833" custLinFactNeighborX="228" custLinFactNeighborY="-1491400000">
        <dgm:presLayoutVars/>
      </dgm:prSet>
      <dgm:spPr/>
    </dgm:pt>
    <dgm:pt modelId="{DDCCC0CE-5F12-468B-9BC4-30A5B77EEE37}" type="pres">
      <dgm:prSet presAssocID="{C4B4C6E5-F77D-42EF-A944-F39D1BBDD72E}" presName="nodeText" presStyleLbl="bgAccFollowNode1" presStyleIdx="4" presStyleCnt="5">
        <dgm:presLayoutVars>
          <dgm:bulletEnabled val="1"/>
        </dgm:presLayoutVars>
      </dgm:prSet>
      <dgm:spPr/>
    </dgm:pt>
  </dgm:ptLst>
  <dgm:cxnLst>
    <dgm:cxn modelId="{283C3B1F-ECCF-46D8-A4E5-6FB8B28E84EB}" srcId="{6BA427F3-C8E3-4E77-8918-7DFB764AE922}" destId="{091E8845-84BE-4F6E-B6AB-61EA74AA9270}" srcOrd="1" destOrd="0" parTransId="{0EE3AA0C-051E-443C-A9EC-6A3FF84919D1}" sibTransId="{89EB57C3-5CE5-4499-82CD-350AA1D3D738}"/>
    <dgm:cxn modelId="{93E20324-D1C0-431C-9259-A21D9AA2264F}" type="presOf" srcId="{0FC2D653-0082-4B47-86A9-339851F56372}" destId="{FE2F6F2C-1030-4B4B-9670-742D68207949}" srcOrd="1" destOrd="0" presId="urn:microsoft.com/office/officeart/2016/7/layout/BasicLinearProcessNumbered"/>
    <dgm:cxn modelId="{213E8E35-7863-4F0A-AA25-5399727A3DB6}" type="presOf" srcId="{B2323737-7154-4DDF-87F6-DF3521384F29}" destId="{8200CBB7-5620-4EBA-9BE7-1A3186A027B8}" srcOrd="1" destOrd="0" presId="urn:microsoft.com/office/officeart/2016/7/layout/BasicLinearProcessNumbered"/>
    <dgm:cxn modelId="{3A8C3839-214D-4801-8B57-AB331CA54A6C}" type="presOf" srcId="{D1CED786-8B6C-46A8-8657-88753C08E0C3}" destId="{F8D59B7E-F27C-4466-A48F-B8493FEF0408}" srcOrd="0" destOrd="0" presId="urn:microsoft.com/office/officeart/2016/7/layout/BasicLinearProcessNumbered"/>
    <dgm:cxn modelId="{551EC35C-E62C-4DB6-8ECE-596C342EED91}" type="presOf" srcId="{00101B6F-A01F-4A88-9D2F-D2822EB0D00D}" destId="{CAF54D67-EFAA-4888-B255-A661A38EA575}" srcOrd="0" destOrd="0" presId="urn:microsoft.com/office/officeart/2016/7/layout/BasicLinearProcessNumbered"/>
    <dgm:cxn modelId="{14BA264A-62B1-49C0-8BB2-9CC9DDF44333}" type="presOf" srcId="{773300A6-5BD5-4015-B77C-B5C07AD10016}" destId="{626B84B5-7BF0-404F-B296-6500D3719533}" srcOrd="0" destOrd="0" presId="urn:microsoft.com/office/officeart/2016/7/layout/BasicLinearProcessNumbered"/>
    <dgm:cxn modelId="{CBD4704C-8394-4180-9939-7E6ABD7E02C8}" srcId="{6BA427F3-C8E3-4E77-8918-7DFB764AE922}" destId="{C4B4C6E5-F77D-42EF-A944-F39D1BBDD72E}" srcOrd="4" destOrd="0" parTransId="{10BEFB78-234D-4326-A263-FDA0AA1CCF7C}" sibTransId="{773300A6-5BD5-4015-B77C-B5C07AD10016}"/>
    <dgm:cxn modelId="{C33D5B6F-23AD-406F-8AC1-34BD4F8AC914}" type="presOf" srcId="{C4B4C6E5-F77D-42EF-A944-F39D1BBDD72E}" destId="{DDCCC0CE-5F12-468B-9BC4-30A5B77EEE37}" srcOrd="1" destOrd="0" presId="urn:microsoft.com/office/officeart/2016/7/layout/BasicLinearProcessNumbered"/>
    <dgm:cxn modelId="{D699D657-0AFE-4474-A57D-2ADD880B7642}" type="presOf" srcId="{091E8845-84BE-4F6E-B6AB-61EA74AA9270}" destId="{AFD1BB7C-9CC8-4C9D-981E-EC227D135B17}" srcOrd="0" destOrd="0" presId="urn:microsoft.com/office/officeart/2016/7/layout/BasicLinearProcessNumbered"/>
    <dgm:cxn modelId="{7A58045A-BA9B-49CD-8280-665079ECB4CD}" type="presOf" srcId="{2C15BB72-7268-460E-90E7-83E578BEC31F}" destId="{CF8F3178-04C2-439C-B9F6-381FC376D0F5}" srcOrd="0" destOrd="0" presId="urn:microsoft.com/office/officeart/2016/7/layout/BasicLinearProcessNumbered"/>
    <dgm:cxn modelId="{4143A481-73BA-4969-A5FA-254FA841237E}" type="presOf" srcId="{B2323737-7154-4DDF-87F6-DF3521384F29}" destId="{36D1206F-745F-4C15-89B4-C4EE371B3239}" srcOrd="0" destOrd="0" presId="urn:microsoft.com/office/officeart/2016/7/layout/BasicLinearProcessNumbered"/>
    <dgm:cxn modelId="{4AD0C997-088A-4AFD-BB4A-9D409319D596}" srcId="{6BA427F3-C8E3-4E77-8918-7DFB764AE922}" destId="{DAEA9F49-4283-4A3D-9751-31C90D82A9BA}" srcOrd="2" destOrd="0" parTransId="{DFD69D91-23CE-4368-BF03-5DC1B6BDA457}" sibTransId="{2C15BB72-7268-460E-90E7-83E578BEC31F}"/>
    <dgm:cxn modelId="{30B1E19E-56BC-4DB1-B2A6-EFA4F43AB64E}" type="presOf" srcId="{DAEA9F49-4283-4A3D-9751-31C90D82A9BA}" destId="{88A67FFC-0434-40C8-8017-8C377ED63284}" srcOrd="1" destOrd="0" presId="urn:microsoft.com/office/officeart/2016/7/layout/BasicLinearProcessNumbered"/>
    <dgm:cxn modelId="{134B97A1-8E1D-4C5F-A528-CC992E60840C}" type="presOf" srcId="{89EB57C3-5CE5-4499-82CD-350AA1D3D738}" destId="{5C402072-55E6-4506-8674-1391439E7BF3}" srcOrd="0" destOrd="0" presId="urn:microsoft.com/office/officeart/2016/7/layout/BasicLinearProcessNumbered"/>
    <dgm:cxn modelId="{2E82B3B2-0843-49C6-A66F-EA9243016D66}" type="presOf" srcId="{6BA427F3-C8E3-4E77-8918-7DFB764AE922}" destId="{B2241D63-A2F6-4976-9509-5711F5F76415}" srcOrd="0" destOrd="0" presId="urn:microsoft.com/office/officeart/2016/7/layout/BasicLinearProcessNumbered"/>
    <dgm:cxn modelId="{E02BD7C6-36A8-4ED5-BE96-3BA8D94948ED}" type="presOf" srcId="{C4B4C6E5-F77D-42EF-A944-F39D1BBDD72E}" destId="{A5AFFC06-C21D-4CF1-8E34-60CAB3377360}" srcOrd="0" destOrd="0" presId="urn:microsoft.com/office/officeart/2016/7/layout/BasicLinearProcessNumbered"/>
    <dgm:cxn modelId="{4AA24AD0-9870-497E-A468-EA18073F406B}" srcId="{6BA427F3-C8E3-4E77-8918-7DFB764AE922}" destId="{B2323737-7154-4DDF-87F6-DF3521384F29}" srcOrd="0" destOrd="0" parTransId="{2703E8EB-E20B-49BE-B9FB-81B33B14AA7F}" sibTransId="{00101B6F-A01F-4A88-9D2F-D2822EB0D00D}"/>
    <dgm:cxn modelId="{597892D3-FA5C-4EDE-AE74-AD4256C24325}" srcId="{6BA427F3-C8E3-4E77-8918-7DFB764AE922}" destId="{0FC2D653-0082-4B47-86A9-339851F56372}" srcOrd="3" destOrd="0" parTransId="{91DBBE41-B422-4625-BB77-6EAA2E210F08}" sibTransId="{D1CED786-8B6C-46A8-8657-88753C08E0C3}"/>
    <dgm:cxn modelId="{0B7AF6E1-8739-4612-AB4F-3652E8875751}" type="presOf" srcId="{091E8845-84BE-4F6E-B6AB-61EA74AA9270}" destId="{B537DB16-E782-45BF-B926-A7274BC0955B}" srcOrd="1" destOrd="0" presId="urn:microsoft.com/office/officeart/2016/7/layout/BasicLinearProcessNumbered"/>
    <dgm:cxn modelId="{688492EA-24F9-4916-A7E4-AD35159E6491}" type="presOf" srcId="{0FC2D653-0082-4B47-86A9-339851F56372}" destId="{ED265DF9-FC38-4CF6-895B-E0F3658EB312}" srcOrd="0" destOrd="0" presId="urn:microsoft.com/office/officeart/2016/7/layout/BasicLinearProcessNumbered"/>
    <dgm:cxn modelId="{AFECE1F7-2FA1-4C07-82BE-F3977FA73017}" type="presOf" srcId="{DAEA9F49-4283-4A3D-9751-31C90D82A9BA}" destId="{6BA6000D-ED78-4FB3-8641-AF745C35B02F}" srcOrd="0" destOrd="0" presId="urn:microsoft.com/office/officeart/2016/7/layout/BasicLinearProcessNumbered"/>
    <dgm:cxn modelId="{3B8C0188-A436-4D63-BF53-7B0441741528}" type="presParOf" srcId="{B2241D63-A2F6-4976-9509-5711F5F76415}" destId="{C5DF9D16-9159-4D1C-9949-976D017EB628}" srcOrd="0" destOrd="0" presId="urn:microsoft.com/office/officeart/2016/7/layout/BasicLinearProcessNumbered"/>
    <dgm:cxn modelId="{8EB9E154-4493-4F07-87F4-F5E493897F23}" type="presParOf" srcId="{C5DF9D16-9159-4D1C-9949-976D017EB628}" destId="{36D1206F-745F-4C15-89B4-C4EE371B3239}" srcOrd="0" destOrd="0" presId="urn:microsoft.com/office/officeart/2016/7/layout/BasicLinearProcessNumbered"/>
    <dgm:cxn modelId="{FE6F0C2C-7EAA-4A20-B68C-EC9412C53D12}" type="presParOf" srcId="{C5DF9D16-9159-4D1C-9949-976D017EB628}" destId="{CAF54D67-EFAA-4888-B255-A661A38EA575}" srcOrd="1" destOrd="0" presId="urn:microsoft.com/office/officeart/2016/7/layout/BasicLinearProcessNumbered"/>
    <dgm:cxn modelId="{3C2AFE91-8771-4BA9-8F21-6356F71D04AE}" type="presParOf" srcId="{C5DF9D16-9159-4D1C-9949-976D017EB628}" destId="{FEF73A72-F0C6-4E59-8B49-C0DA879F37C0}" srcOrd="2" destOrd="0" presId="urn:microsoft.com/office/officeart/2016/7/layout/BasicLinearProcessNumbered"/>
    <dgm:cxn modelId="{445817C1-AE4F-47CB-8174-0DFDD0F8B3F9}" type="presParOf" srcId="{C5DF9D16-9159-4D1C-9949-976D017EB628}" destId="{8200CBB7-5620-4EBA-9BE7-1A3186A027B8}" srcOrd="3" destOrd="0" presId="urn:microsoft.com/office/officeart/2016/7/layout/BasicLinearProcessNumbered"/>
    <dgm:cxn modelId="{3BD38E22-3421-4ECF-B03E-8249FBDDF80A}" type="presParOf" srcId="{B2241D63-A2F6-4976-9509-5711F5F76415}" destId="{87849C96-F675-4C01-8B2C-E030EA421CBA}" srcOrd="1" destOrd="0" presId="urn:microsoft.com/office/officeart/2016/7/layout/BasicLinearProcessNumbered"/>
    <dgm:cxn modelId="{13FD8998-5308-4D8B-81AC-0F269FF333A9}" type="presParOf" srcId="{B2241D63-A2F6-4976-9509-5711F5F76415}" destId="{6DADC5DF-6803-4E0B-984E-00D3292A5BDC}" srcOrd="2" destOrd="0" presId="urn:microsoft.com/office/officeart/2016/7/layout/BasicLinearProcessNumbered"/>
    <dgm:cxn modelId="{63BC90AA-818F-466C-955C-86FABC56A1B8}" type="presParOf" srcId="{6DADC5DF-6803-4E0B-984E-00D3292A5BDC}" destId="{AFD1BB7C-9CC8-4C9D-981E-EC227D135B17}" srcOrd="0" destOrd="0" presId="urn:microsoft.com/office/officeart/2016/7/layout/BasicLinearProcessNumbered"/>
    <dgm:cxn modelId="{75B1BC9C-6377-4818-ACFF-FB94981E8A6C}" type="presParOf" srcId="{6DADC5DF-6803-4E0B-984E-00D3292A5BDC}" destId="{5C402072-55E6-4506-8674-1391439E7BF3}" srcOrd="1" destOrd="0" presId="urn:microsoft.com/office/officeart/2016/7/layout/BasicLinearProcessNumbered"/>
    <dgm:cxn modelId="{61852110-6BCC-4CCC-BC57-64899184402E}" type="presParOf" srcId="{6DADC5DF-6803-4E0B-984E-00D3292A5BDC}" destId="{D432FF40-FE5E-4599-8491-D58504A236A7}" srcOrd="2" destOrd="0" presId="urn:microsoft.com/office/officeart/2016/7/layout/BasicLinearProcessNumbered"/>
    <dgm:cxn modelId="{9F69DD6F-5315-442C-BF4E-717E21D1E96C}" type="presParOf" srcId="{6DADC5DF-6803-4E0B-984E-00D3292A5BDC}" destId="{B537DB16-E782-45BF-B926-A7274BC0955B}" srcOrd="3" destOrd="0" presId="urn:microsoft.com/office/officeart/2016/7/layout/BasicLinearProcessNumbered"/>
    <dgm:cxn modelId="{010044AD-1DC5-4051-9AC0-B97382E8D349}" type="presParOf" srcId="{B2241D63-A2F6-4976-9509-5711F5F76415}" destId="{EF295506-4AD7-4E9C-9B31-D2273831871E}" srcOrd="3" destOrd="0" presId="urn:microsoft.com/office/officeart/2016/7/layout/BasicLinearProcessNumbered"/>
    <dgm:cxn modelId="{878A2EB2-DE24-43EF-97CF-E9E879BDC56D}" type="presParOf" srcId="{B2241D63-A2F6-4976-9509-5711F5F76415}" destId="{79674520-A1C4-49AD-9892-3FF1EB7E2EDC}" srcOrd="4" destOrd="0" presId="urn:microsoft.com/office/officeart/2016/7/layout/BasicLinearProcessNumbered"/>
    <dgm:cxn modelId="{210CB35C-8EC9-4F67-94E2-CB81DB080197}" type="presParOf" srcId="{79674520-A1C4-49AD-9892-3FF1EB7E2EDC}" destId="{6BA6000D-ED78-4FB3-8641-AF745C35B02F}" srcOrd="0" destOrd="0" presId="urn:microsoft.com/office/officeart/2016/7/layout/BasicLinearProcessNumbered"/>
    <dgm:cxn modelId="{D9B53FD5-6F1F-4554-90F6-79FCD97601DF}" type="presParOf" srcId="{79674520-A1C4-49AD-9892-3FF1EB7E2EDC}" destId="{CF8F3178-04C2-439C-B9F6-381FC376D0F5}" srcOrd="1" destOrd="0" presId="urn:microsoft.com/office/officeart/2016/7/layout/BasicLinearProcessNumbered"/>
    <dgm:cxn modelId="{DD7B40A2-F254-4E2F-B3D7-330727DF419E}" type="presParOf" srcId="{79674520-A1C4-49AD-9892-3FF1EB7E2EDC}" destId="{EE467275-B887-4AD7-9171-7EFDAC31B406}" srcOrd="2" destOrd="0" presId="urn:microsoft.com/office/officeart/2016/7/layout/BasicLinearProcessNumbered"/>
    <dgm:cxn modelId="{B454108D-4B98-46EA-9786-D3998B89FE30}" type="presParOf" srcId="{79674520-A1C4-49AD-9892-3FF1EB7E2EDC}" destId="{88A67FFC-0434-40C8-8017-8C377ED63284}" srcOrd="3" destOrd="0" presId="urn:microsoft.com/office/officeart/2016/7/layout/BasicLinearProcessNumbered"/>
    <dgm:cxn modelId="{A8FEBECB-EB75-4376-841B-0E54DD4D741B}" type="presParOf" srcId="{B2241D63-A2F6-4976-9509-5711F5F76415}" destId="{EBEF3D4F-6221-4108-A3E4-76EAFC97AF62}" srcOrd="5" destOrd="0" presId="urn:microsoft.com/office/officeart/2016/7/layout/BasicLinearProcessNumbered"/>
    <dgm:cxn modelId="{0990B24C-7EB3-4565-BD16-536C09DF08D3}" type="presParOf" srcId="{B2241D63-A2F6-4976-9509-5711F5F76415}" destId="{A6FC4DAF-1AE3-4B82-AB91-11BB83609681}" srcOrd="6" destOrd="0" presId="urn:microsoft.com/office/officeart/2016/7/layout/BasicLinearProcessNumbered"/>
    <dgm:cxn modelId="{086119EF-B72B-4D02-80E4-CB4E668A5E07}" type="presParOf" srcId="{A6FC4DAF-1AE3-4B82-AB91-11BB83609681}" destId="{ED265DF9-FC38-4CF6-895B-E0F3658EB312}" srcOrd="0" destOrd="0" presId="urn:microsoft.com/office/officeart/2016/7/layout/BasicLinearProcessNumbered"/>
    <dgm:cxn modelId="{B5DFB662-8CAA-4DAA-BB06-D3C8C0615A5E}" type="presParOf" srcId="{A6FC4DAF-1AE3-4B82-AB91-11BB83609681}" destId="{F8D59B7E-F27C-4466-A48F-B8493FEF0408}" srcOrd="1" destOrd="0" presId="urn:microsoft.com/office/officeart/2016/7/layout/BasicLinearProcessNumbered"/>
    <dgm:cxn modelId="{F36CB3D9-EB76-4EDF-B256-4566016D9016}" type="presParOf" srcId="{A6FC4DAF-1AE3-4B82-AB91-11BB83609681}" destId="{F681CAA0-E5BC-46C8-92B8-93E103D2E7C3}" srcOrd="2" destOrd="0" presId="urn:microsoft.com/office/officeart/2016/7/layout/BasicLinearProcessNumbered"/>
    <dgm:cxn modelId="{F6619933-50A7-4AD0-B1CD-D309E5B4D9BA}" type="presParOf" srcId="{A6FC4DAF-1AE3-4B82-AB91-11BB83609681}" destId="{FE2F6F2C-1030-4B4B-9670-742D68207949}" srcOrd="3" destOrd="0" presId="urn:microsoft.com/office/officeart/2016/7/layout/BasicLinearProcessNumbered"/>
    <dgm:cxn modelId="{BA9AD032-4791-4CB4-8808-98E8D7325DD9}" type="presParOf" srcId="{B2241D63-A2F6-4976-9509-5711F5F76415}" destId="{183019F3-4B2B-49C3-954E-4F8CCD0965DA}" srcOrd="7" destOrd="0" presId="urn:microsoft.com/office/officeart/2016/7/layout/BasicLinearProcessNumbered"/>
    <dgm:cxn modelId="{9BBE060D-5FED-4258-9B74-F0E34021EC98}" type="presParOf" srcId="{B2241D63-A2F6-4976-9509-5711F5F76415}" destId="{CE91611B-4563-452C-B13C-71A2C8CC6F3A}" srcOrd="8" destOrd="0" presId="urn:microsoft.com/office/officeart/2016/7/layout/BasicLinearProcessNumbered"/>
    <dgm:cxn modelId="{2848AA84-3D0F-4F1B-AB71-B67D238809E2}" type="presParOf" srcId="{CE91611B-4563-452C-B13C-71A2C8CC6F3A}" destId="{A5AFFC06-C21D-4CF1-8E34-60CAB3377360}" srcOrd="0" destOrd="0" presId="urn:microsoft.com/office/officeart/2016/7/layout/BasicLinearProcessNumbered"/>
    <dgm:cxn modelId="{AB9F7AD1-31BC-49A3-932D-9D54429F0ABE}" type="presParOf" srcId="{CE91611B-4563-452C-B13C-71A2C8CC6F3A}" destId="{626B84B5-7BF0-404F-B296-6500D3719533}" srcOrd="1" destOrd="0" presId="urn:microsoft.com/office/officeart/2016/7/layout/BasicLinearProcessNumbered"/>
    <dgm:cxn modelId="{3744D1FD-CB47-4F28-9726-BB6F21449F8A}" type="presParOf" srcId="{CE91611B-4563-452C-B13C-71A2C8CC6F3A}" destId="{E6C3FD12-8215-43DC-9C39-86A6845A7CE8}" srcOrd="2" destOrd="0" presId="urn:microsoft.com/office/officeart/2016/7/layout/BasicLinearProcessNumbered"/>
    <dgm:cxn modelId="{9489CE17-6627-4C54-9D56-7B77E1577FDA}" type="presParOf" srcId="{CE91611B-4563-452C-B13C-71A2C8CC6F3A}" destId="{DDCCC0CE-5F12-468B-9BC4-30A5B77EEE3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D7A811-7802-4BCE-B668-66E6665BF4F1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DEC7298-FE56-4A59-993D-E0A264DCC781}">
      <dgm:prSet/>
      <dgm:spPr/>
      <dgm:t>
        <a:bodyPr/>
        <a:lstStyle/>
        <a:p>
          <a:pPr>
            <a:defRPr cap="all"/>
          </a:pPr>
          <a:r>
            <a:rPr lang="sk-SK" dirty="0">
              <a:latin typeface="Aptos" panose="020B0004020202020204" pitchFamily="34" charset="0"/>
            </a:rPr>
            <a:t>Na konci tohto modulu budete schopní:</a:t>
          </a:r>
          <a:endParaRPr lang="en-US" dirty="0">
            <a:latin typeface="Aptos" panose="020B0004020202020204" pitchFamily="34" charset="0"/>
          </a:endParaRPr>
        </a:p>
      </dgm:t>
    </dgm:pt>
    <dgm:pt modelId="{DDEEBBB9-FEA7-415F-86FA-8F72135200C5}" type="parTrans" cxnId="{324E7C75-E668-4283-AE3C-44FD3EF61A10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5253FD6C-157E-4D24-804B-57E15CF9A627}" type="sibTrans" cxnId="{324E7C75-E668-4283-AE3C-44FD3EF61A10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7480FCDA-C852-484A-B892-C09178FCA747}">
      <dgm:prSet/>
      <dgm:spPr/>
      <dgm:t>
        <a:bodyPr/>
        <a:lstStyle/>
        <a:p>
          <a:pPr>
            <a:defRPr cap="all"/>
          </a:pPr>
          <a:r>
            <a:rPr lang="sk-SK" dirty="0">
              <a:latin typeface="Aptos" panose="020B0004020202020204" pitchFamily="34" charset="0"/>
              <a:cs typeface="Calibri" panose="020F0502020204030204" pitchFamily="34" charset="0"/>
            </a:rPr>
            <a:t>Definovať digitálnu identitu  a digitálnu stopu a rozumieť, ako súvisia s digitálnou bezpečnosťou</a:t>
          </a:r>
          <a:endParaRPr lang="en-US" dirty="0">
            <a:latin typeface="Aptos" panose="020B0004020202020204" pitchFamily="34" charset="0"/>
          </a:endParaRPr>
        </a:p>
      </dgm:t>
    </dgm:pt>
    <dgm:pt modelId="{8D4FE2CE-6E5A-4B9B-A278-E25F7F79C39D}" type="parTrans" cxnId="{23272A08-FA11-4631-8A2E-3E943EB26EF0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B482C9CC-2E5C-4BDE-ABD9-35CD0422B05D}" type="sibTrans" cxnId="{23272A08-FA11-4631-8A2E-3E943EB26EF0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F20F7A3B-4F96-450F-8715-81FE9F7402F4}">
      <dgm:prSet/>
      <dgm:spPr/>
      <dgm:t>
        <a:bodyPr/>
        <a:lstStyle/>
        <a:p>
          <a:pPr>
            <a:defRPr cap="all"/>
          </a:pPr>
          <a:r>
            <a:rPr lang="sk-SK" dirty="0">
              <a:latin typeface="Aptos" panose="020B0004020202020204" pitchFamily="34" charset="0"/>
              <a:cs typeface="Calibri" panose="020F0502020204030204" pitchFamily="34" charset="0"/>
            </a:rPr>
            <a:t>Vytvoriť si vlastnú stratégiu návykov pre digitálnu bezpečnosť </a:t>
          </a:r>
          <a:endParaRPr lang="en-US" dirty="0">
            <a:latin typeface="Aptos" panose="020B0004020202020204" pitchFamily="34" charset="0"/>
          </a:endParaRPr>
        </a:p>
      </dgm:t>
    </dgm:pt>
    <dgm:pt modelId="{7AB1399E-F1B0-4485-B03E-1A87A9D3DA20}" type="parTrans" cxnId="{A72AA634-87B3-4523-A94B-14FF3C6EAEA3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7EDA27F9-A470-49D8-85D5-B6FE2372DF18}" type="sibTrans" cxnId="{A72AA634-87B3-4523-A94B-14FF3C6EAEA3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B59F8CB-23B0-4A73-AC29-58A71EE785FC}">
      <dgm:prSet/>
      <dgm:spPr/>
      <dgm:t>
        <a:bodyPr/>
        <a:lstStyle/>
        <a:p>
          <a:pPr>
            <a:defRPr cap="all"/>
          </a:pPr>
          <a:r>
            <a:rPr lang="sk-SK" dirty="0">
              <a:latin typeface="Aptos" panose="020B0004020202020204" pitchFamily="34" charset="0"/>
              <a:cs typeface="Calibri" panose="020F0502020204030204" pitchFamily="34" charset="0"/>
            </a:rPr>
            <a:t>Dodržiavať bezpečnostné pravidlá na sociálnych sieťach a internet bankingu</a:t>
          </a:r>
          <a:endParaRPr lang="en-US" dirty="0">
            <a:latin typeface="Aptos" panose="020B0004020202020204" pitchFamily="34" charset="0"/>
          </a:endParaRPr>
        </a:p>
      </dgm:t>
    </dgm:pt>
    <dgm:pt modelId="{69ABFAD8-F3EE-4BD6-9102-713C731EB46E}" type="parTrans" cxnId="{6E42E29B-5ACA-4E7A-A9FA-CBF03C7E5B4F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9213E34-91ED-4975-B33A-ADA903BE1513}" type="sibTrans" cxnId="{6E42E29B-5ACA-4E7A-A9FA-CBF03C7E5B4F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5900BD1-6DC8-406C-A6A7-D9C09896AE2F}">
      <dgm:prSet/>
      <dgm:spPr/>
      <dgm:t>
        <a:bodyPr/>
        <a:lstStyle/>
        <a:p>
          <a:pPr>
            <a:defRPr cap="all"/>
          </a:pPr>
          <a:r>
            <a:rPr lang="sk-SK" dirty="0">
              <a:latin typeface="Aptos" panose="020B0004020202020204" pitchFamily="34" charset="0"/>
              <a:cs typeface="Calibri" panose="020F0502020204030204" pitchFamily="34" charset="0"/>
            </a:rPr>
            <a:t>Identifikovať a využívať osvedčené postupy v rámci digitálnej bezpečnosti</a:t>
          </a:r>
          <a:endParaRPr lang="en-US" dirty="0">
            <a:latin typeface="Aptos" panose="020B0004020202020204" pitchFamily="34" charset="0"/>
          </a:endParaRPr>
        </a:p>
      </dgm:t>
    </dgm:pt>
    <dgm:pt modelId="{C1A85404-FE28-4238-ABDF-87383DDD1A1F}" type="parTrans" cxnId="{28609E6E-336B-434E-AFF8-1131BFF80060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32402DD7-315F-4B00-AF2D-DA42957A441D}" type="sibTrans" cxnId="{28609E6E-336B-434E-AFF8-1131BFF80060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4D307BB6-4804-4366-AD71-177B6B08F3F6}">
      <dgm:prSet/>
      <dgm:spPr/>
      <dgm:t>
        <a:bodyPr/>
        <a:lstStyle/>
        <a:p>
          <a:pPr>
            <a:defRPr cap="all"/>
          </a:pPr>
          <a:r>
            <a:rPr lang="sk-SK" dirty="0">
              <a:latin typeface="Aptos" panose="020B0004020202020204" pitchFamily="34" charset="0"/>
              <a:cs typeface="Calibri" panose="020F0502020204030204" pitchFamily="34" charset="0"/>
            </a:rPr>
            <a:t>Znížiť riziko online útokov a hrozieb </a:t>
          </a:r>
          <a:endParaRPr lang="en-US" dirty="0">
            <a:latin typeface="Aptos" panose="020B0004020202020204" pitchFamily="34" charset="0"/>
          </a:endParaRPr>
        </a:p>
      </dgm:t>
    </dgm:pt>
    <dgm:pt modelId="{2837A070-AAEB-4E12-B7A0-C81EE2E7506D}" type="parTrans" cxnId="{52680609-4D57-48A0-8F8A-93F9E7BD4FC6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EBB52321-44E5-44F2-9B05-B5447F27E759}" type="sibTrans" cxnId="{52680609-4D57-48A0-8F8A-93F9E7BD4FC6}">
      <dgm:prSet/>
      <dgm:spPr/>
      <dgm:t>
        <a:bodyPr/>
        <a:lstStyle/>
        <a:p>
          <a:endParaRPr lang="en-US">
            <a:latin typeface="Aptos" panose="020B0004020202020204" pitchFamily="34" charset="0"/>
          </a:endParaRPr>
        </a:p>
      </dgm:t>
    </dgm:pt>
    <dgm:pt modelId="{1B96D6AB-D9A0-4B4A-8532-F9C9601E54C2}" type="pres">
      <dgm:prSet presAssocID="{F9D7A811-7802-4BCE-B668-66E6665BF4F1}" presName="Name0" presStyleCnt="0">
        <dgm:presLayoutVars>
          <dgm:dir/>
          <dgm:resizeHandles val="exact"/>
        </dgm:presLayoutVars>
      </dgm:prSet>
      <dgm:spPr/>
    </dgm:pt>
    <dgm:pt modelId="{8BD2ABDB-D8DA-4DCB-A8CB-91266F910D36}" type="pres">
      <dgm:prSet presAssocID="{3DEC7298-FE56-4A59-993D-E0A264DCC781}" presName="node" presStyleLbl="node1" presStyleIdx="0" presStyleCnt="6">
        <dgm:presLayoutVars>
          <dgm:bulletEnabled val="1"/>
        </dgm:presLayoutVars>
      </dgm:prSet>
      <dgm:spPr/>
    </dgm:pt>
    <dgm:pt modelId="{30928BED-E595-4E82-B556-01929B00590E}" type="pres">
      <dgm:prSet presAssocID="{5253FD6C-157E-4D24-804B-57E15CF9A627}" presName="sibTrans" presStyleLbl="sibTrans1D1" presStyleIdx="0" presStyleCnt="5"/>
      <dgm:spPr/>
    </dgm:pt>
    <dgm:pt modelId="{28166E5E-6BC7-44FA-959B-AA571E8033F7}" type="pres">
      <dgm:prSet presAssocID="{5253FD6C-157E-4D24-804B-57E15CF9A627}" presName="connectorText" presStyleLbl="sibTrans1D1" presStyleIdx="0" presStyleCnt="5"/>
      <dgm:spPr/>
    </dgm:pt>
    <dgm:pt modelId="{9F06891F-188C-4929-ACF1-67DC50FDCDC5}" type="pres">
      <dgm:prSet presAssocID="{7480FCDA-C852-484A-B892-C09178FCA747}" presName="node" presStyleLbl="node1" presStyleIdx="1" presStyleCnt="6">
        <dgm:presLayoutVars>
          <dgm:bulletEnabled val="1"/>
        </dgm:presLayoutVars>
      </dgm:prSet>
      <dgm:spPr/>
    </dgm:pt>
    <dgm:pt modelId="{02C9EE20-715F-4BFE-828C-56A8A83FFFEF}" type="pres">
      <dgm:prSet presAssocID="{B482C9CC-2E5C-4BDE-ABD9-35CD0422B05D}" presName="sibTrans" presStyleLbl="sibTrans1D1" presStyleIdx="1" presStyleCnt="5"/>
      <dgm:spPr/>
    </dgm:pt>
    <dgm:pt modelId="{D44BCA18-8468-4DF5-86BE-B290ECF15BAF}" type="pres">
      <dgm:prSet presAssocID="{B482C9CC-2E5C-4BDE-ABD9-35CD0422B05D}" presName="connectorText" presStyleLbl="sibTrans1D1" presStyleIdx="1" presStyleCnt="5"/>
      <dgm:spPr/>
    </dgm:pt>
    <dgm:pt modelId="{0F497C02-EE46-4B91-A461-542680F395F7}" type="pres">
      <dgm:prSet presAssocID="{F20F7A3B-4F96-450F-8715-81FE9F7402F4}" presName="node" presStyleLbl="node1" presStyleIdx="2" presStyleCnt="6">
        <dgm:presLayoutVars>
          <dgm:bulletEnabled val="1"/>
        </dgm:presLayoutVars>
      </dgm:prSet>
      <dgm:spPr/>
    </dgm:pt>
    <dgm:pt modelId="{6F7099E8-F029-4B93-B163-DDB37A0F7175}" type="pres">
      <dgm:prSet presAssocID="{7EDA27F9-A470-49D8-85D5-B6FE2372DF18}" presName="sibTrans" presStyleLbl="sibTrans1D1" presStyleIdx="2" presStyleCnt="5"/>
      <dgm:spPr/>
    </dgm:pt>
    <dgm:pt modelId="{3B5EF5A0-1187-4B75-BF98-C84F509BD65D}" type="pres">
      <dgm:prSet presAssocID="{7EDA27F9-A470-49D8-85D5-B6FE2372DF18}" presName="connectorText" presStyleLbl="sibTrans1D1" presStyleIdx="2" presStyleCnt="5"/>
      <dgm:spPr/>
    </dgm:pt>
    <dgm:pt modelId="{365ED430-E604-436D-BC99-10447608501D}" type="pres">
      <dgm:prSet presAssocID="{3B59F8CB-23B0-4A73-AC29-58A71EE785FC}" presName="node" presStyleLbl="node1" presStyleIdx="3" presStyleCnt="6">
        <dgm:presLayoutVars>
          <dgm:bulletEnabled val="1"/>
        </dgm:presLayoutVars>
      </dgm:prSet>
      <dgm:spPr/>
    </dgm:pt>
    <dgm:pt modelId="{43DE086E-FE6E-4E36-8BE0-38E5CF4C891E}" type="pres">
      <dgm:prSet presAssocID="{39213E34-91ED-4975-B33A-ADA903BE1513}" presName="sibTrans" presStyleLbl="sibTrans1D1" presStyleIdx="3" presStyleCnt="5"/>
      <dgm:spPr/>
    </dgm:pt>
    <dgm:pt modelId="{1664132A-DCAD-42E1-8BCC-936473879FB4}" type="pres">
      <dgm:prSet presAssocID="{39213E34-91ED-4975-B33A-ADA903BE1513}" presName="connectorText" presStyleLbl="sibTrans1D1" presStyleIdx="3" presStyleCnt="5"/>
      <dgm:spPr/>
    </dgm:pt>
    <dgm:pt modelId="{AADC94D3-E264-48EC-9EEE-B640AAEBD080}" type="pres">
      <dgm:prSet presAssocID="{35900BD1-6DC8-406C-A6A7-D9C09896AE2F}" presName="node" presStyleLbl="node1" presStyleIdx="4" presStyleCnt="6">
        <dgm:presLayoutVars>
          <dgm:bulletEnabled val="1"/>
        </dgm:presLayoutVars>
      </dgm:prSet>
      <dgm:spPr/>
    </dgm:pt>
    <dgm:pt modelId="{6AB2B2FF-0197-4B03-9582-79998768FA49}" type="pres">
      <dgm:prSet presAssocID="{32402DD7-315F-4B00-AF2D-DA42957A441D}" presName="sibTrans" presStyleLbl="sibTrans1D1" presStyleIdx="4" presStyleCnt="5"/>
      <dgm:spPr/>
    </dgm:pt>
    <dgm:pt modelId="{E07111EA-D311-4D7A-9116-550AC4E18E33}" type="pres">
      <dgm:prSet presAssocID="{32402DD7-315F-4B00-AF2D-DA42957A441D}" presName="connectorText" presStyleLbl="sibTrans1D1" presStyleIdx="4" presStyleCnt="5"/>
      <dgm:spPr/>
    </dgm:pt>
    <dgm:pt modelId="{3DF809CC-75D2-4886-8510-A1D5D3655FC6}" type="pres">
      <dgm:prSet presAssocID="{4D307BB6-4804-4366-AD71-177B6B08F3F6}" presName="node" presStyleLbl="node1" presStyleIdx="5" presStyleCnt="6">
        <dgm:presLayoutVars>
          <dgm:bulletEnabled val="1"/>
        </dgm:presLayoutVars>
      </dgm:prSet>
      <dgm:spPr/>
    </dgm:pt>
  </dgm:ptLst>
  <dgm:cxnLst>
    <dgm:cxn modelId="{B7915406-B31E-4893-A2C2-7E86F3CC92BF}" type="presOf" srcId="{F9D7A811-7802-4BCE-B668-66E6665BF4F1}" destId="{1B96D6AB-D9A0-4B4A-8532-F9C9601E54C2}" srcOrd="0" destOrd="0" presId="urn:microsoft.com/office/officeart/2016/7/layout/RepeatingBendingProcessNew"/>
    <dgm:cxn modelId="{23272A08-FA11-4631-8A2E-3E943EB26EF0}" srcId="{F9D7A811-7802-4BCE-B668-66E6665BF4F1}" destId="{7480FCDA-C852-484A-B892-C09178FCA747}" srcOrd="1" destOrd="0" parTransId="{8D4FE2CE-6E5A-4B9B-A278-E25F7F79C39D}" sibTransId="{B482C9CC-2E5C-4BDE-ABD9-35CD0422B05D}"/>
    <dgm:cxn modelId="{52680609-4D57-48A0-8F8A-93F9E7BD4FC6}" srcId="{F9D7A811-7802-4BCE-B668-66E6665BF4F1}" destId="{4D307BB6-4804-4366-AD71-177B6B08F3F6}" srcOrd="5" destOrd="0" parTransId="{2837A070-AAEB-4E12-B7A0-C81EE2E7506D}" sibTransId="{EBB52321-44E5-44F2-9B05-B5447F27E759}"/>
    <dgm:cxn modelId="{38610E14-7DD0-41EB-8E0C-4DE461E31607}" type="presOf" srcId="{7EDA27F9-A470-49D8-85D5-B6FE2372DF18}" destId="{3B5EF5A0-1187-4B75-BF98-C84F509BD65D}" srcOrd="1" destOrd="0" presId="urn:microsoft.com/office/officeart/2016/7/layout/RepeatingBendingProcessNew"/>
    <dgm:cxn modelId="{6293DF2B-388C-4E31-A352-BFAC6DCA8188}" type="presOf" srcId="{32402DD7-315F-4B00-AF2D-DA42957A441D}" destId="{6AB2B2FF-0197-4B03-9582-79998768FA49}" srcOrd="0" destOrd="0" presId="urn:microsoft.com/office/officeart/2016/7/layout/RepeatingBendingProcessNew"/>
    <dgm:cxn modelId="{A72AA634-87B3-4523-A94B-14FF3C6EAEA3}" srcId="{F9D7A811-7802-4BCE-B668-66E6665BF4F1}" destId="{F20F7A3B-4F96-450F-8715-81FE9F7402F4}" srcOrd="2" destOrd="0" parTransId="{7AB1399E-F1B0-4485-B03E-1A87A9D3DA20}" sibTransId="{7EDA27F9-A470-49D8-85D5-B6FE2372DF18}"/>
    <dgm:cxn modelId="{B34D803A-9AC9-4934-BAE7-3693A36F62AC}" type="presOf" srcId="{32402DD7-315F-4B00-AF2D-DA42957A441D}" destId="{E07111EA-D311-4D7A-9116-550AC4E18E33}" srcOrd="1" destOrd="0" presId="urn:microsoft.com/office/officeart/2016/7/layout/RepeatingBendingProcessNew"/>
    <dgm:cxn modelId="{FFF5AE40-44CB-43BA-9350-884C36D7E921}" type="presOf" srcId="{5253FD6C-157E-4D24-804B-57E15CF9A627}" destId="{28166E5E-6BC7-44FA-959B-AA571E8033F7}" srcOrd="1" destOrd="0" presId="urn:microsoft.com/office/officeart/2016/7/layout/RepeatingBendingProcessNew"/>
    <dgm:cxn modelId="{EBA89B5D-E75B-40CA-B07F-3D55363FE895}" type="presOf" srcId="{F20F7A3B-4F96-450F-8715-81FE9F7402F4}" destId="{0F497C02-EE46-4B91-A461-542680F395F7}" srcOrd="0" destOrd="0" presId="urn:microsoft.com/office/officeart/2016/7/layout/RepeatingBendingProcessNew"/>
    <dgm:cxn modelId="{28609E6E-336B-434E-AFF8-1131BFF80060}" srcId="{F9D7A811-7802-4BCE-B668-66E6665BF4F1}" destId="{35900BD1-6DC8-406C-A6A7-D9C09896AE2F}" srcOrd="4" destOrd="0" parTransId="{C1A85404-FE28-4238-ABDF-87383DDD1A1F}" sibTransId="{32402DD7-315F-4B00-AF2D-DA42957A441D}"/>
    <dgm:cxn modelId="{324E7C75-E668-4283-AE3C-44FD3EF61A10}" srcId="{F9D7A811-7802-4BCE-B668-66E6665BF4F1}" destId="{3DEC7298-FE56-4A59-993D-E0A264DCC781}" srcOrd="0" destOrd="0" parTransId="{DDEEBBB9-FEA7-415F-86FA-8F72135200C5}" sibTransId="{5253FD6C-157E-4D24-804B-57E15CF9A627}"/>
    <dgm:cxn modelId="{E39F6588-E6D2-4DE7-8DFC-4B4914F06089}" type="presOf" srcId="{7EDA27F9-A470-49D8-85D5-B6FE2372DF18}" destId="{6F7099E8-F029-4B93-B163-DDB37A0F7175}" srcOrd="0" destOrd="0" presId="urn:microsoft.com/office/officeart/2016/7/layout/RepeatingBendingProcessNew"/>
    <dgm:cxn modelId="{E955E190-FD65-4521-B2E0-D648D69D30D2}" type="presOf" srcId="{3B59F8CB-23B0-4A73-AC29-58A71EE785FC}" destId="{365ED430-E604-436D-BC99-10447608501D}" srcOrd="0" destOrd="0" presId="urn:microsoft.com/office/officeart/2016/7/layout/RepeatingBendingProcessNew"/>
    <dgm:cxn modelId="{6CD37A98-6402-4BCD-B5FF-8127A0C092AA}" type="presOf" srcId="{5253FD6C-157E-4D24-804B-57E15CF9A627}" destId="{30928BED-E595-4E82-B556-01929B00590E}" srcOrd="0" destOrd="0" presId="urn:microsoft.com/office/officeart/2016/7/layout/RepeatingBendingProcessNew"/>
    <dgm:cxn modelId="{D4F9B399-8CE9-4AAB-93CF-E3763F16D061}" type="presOf" srcId="{3DEC7298-FE56-4A59-993D-E0A264DCC781}" destId="{8BD2ABDB-D8DA-4DCB-A8CB-91266F910D36}" srcOrd="0" destOrd="0" presId="urn:microsoft.com/office/officeart/2016/7/layout/RepeatingBendingProcessNew"/>
    <dgm:cxn modelId="{4ED92B9B-ED41-4AEA-BC01-9EF70722850A}" type="presOf" srcId="{4D307BB6-4804-4366-AD71-177B6B08F3F6}" destId="{3DF809CC-75D2-4886-8510-A1D5D3655FC6}" srcOrd="0" destOrd="0" presId="urn:microsoft.com/office/officeart/2016/7/layout/RepeatingBendingProcessNew"/>
    <dgm:cxn modelId="{C1B3799B-D13A-482A-A1EA-4D6520EDEE35}" type="presOf" srcId="{7480FCDA-C852-484A-B892-C09178FCA747}" destId="{9F06891F-188C-4929-ACF1-67DC50FDCDC5}" srcOrd="0" destOrd="0" presId="urn:microsoft.com/office/officeart/2016/7/layout/RepeatingBendingProcessNew"/>
    <dgm:cxn modelId="{6E42E29B-5ACA-4E7A-A9FA-CBF03C7E5B4F}" srcId="{F9D7A811-7802-4BCE-B668-66E6665BF4F1}" destId="{3B59F8CB-23B0-4A73-AC29-58A71EE785FC}" srcOrd="3" destOrd="0" parTransId="{69ABFAD8-F3EE-4BD6-9102-713C731EB46E}" sibTransId="{39213E34-91ED-4975-B33A-ADA903BE1513}"/>
    <dgm:cxn modelId="{9AF398A5-2E80-48DD-8CDB-A832C4A7AF1A}" type="presOf" srcId="{B482C9CC-2E5C-4BDE-ABD9-35CD0422B05D}" destId="{D44BCA18-8468-4DF5-86BE-B290ECF15BAF}" srcOrd="1" destOrd="0" presId="urn:microsoft.com/office/officeart/2016/7/layout/RepeatingBendingProcessNew"/>
    <dgm:cxn modelId="{C544DEAE-6E66-406C-8E17-C2088D69A000}" type="presOf" srcId="{39213E34-91ED-4975-B33A-ADA903BE1513}" destId="{1664132A-DCAD-42E1-8BCC-936473879FB4}" srcOrd="1" destOrd="0" presId="urn:microsoft.com/office/officeart/2016/7/layout/RepeatingBendingProcessNew"/>
    <dgm:cxn modelId="{3C6C26BA-084C-49D0-B48F-76FB216A02BE}" type="presOf" srcId="{39213E34-91ED-4975-B33A-ADA903BE1513}" destId="{43DE086E-FE6E-4E36-8BE0-38E5CF4C891E}" srcOrd="0" destOrd="0" presId="urn:microsoft.com/office/officeart/2016/7/layout/RepeatingBendingProcessNew"/>
    <dgm:cxn modelId="{30CBA3D1-3AEA-47C2-9C0E-C9BEDAF0ABD0}" type="presOf" srcId="{B482C9CC-2E5C-4BDE-ABD9-35CD0422B05D}" destId="{02C9EE20-715F-4BFE-828C-56A8A83FFFEF}" srcOrd="0" destOrd="0" presId="urn:microsoft.com/office/officeart/2016/7/layout/RepeatingBendingProcessNew"/>
    <dgm:cxn modelId="{DA10EAD1-A88C-4B44-9A3C-70729F0B1553}" type="presOf" srcId="{35900BD1-6DC8-406C-A6A7-D9C09896AE2F}" destId="{AADC94D3-E264-48EC-9EEE-B640AAEBD080}" srcOrd="0" destOrd="0" presId="urn:microsoft.com/office/officeart/2016/7/layout/RepeatingBendingProcessNew"/>
    <dgm:cxn modelId="{3BEAC445-1AB7-4C6C-B5CB-7C0E5720404A}" type="presParOf" srcId="{1B96D6AB-D9A0-4B4A-8532-F9C9601E54C2}" destId="{8BD2ABDB-D8DA-4DCB-A8CB-91266F910D36}" srcOrd="0" destOrd="0" presId="urn:microsoft.com/office/officeart/2016/7/layout/RepeatingBendingProcessNew"/>
    <dgm:cxn modelId="{626E133B-27D7-4EFD-B78D-C3840093332B}" type="presParOf" srcId="{1B96D6AB-D9A0-4B4A-8532-F9C9601E54C2}" destId="{30928BED-E595-4E82-B556-01929B00590E}" srcOrd="1" destOrd="0" presId="urn:microsoft.com/office/officeart/2016/7/layout/RepeatingBendingProcessNew"/>
    <dgm:cxn modelId="{E2FCDE4F-BCA9-44BC-8F45-C831E14B8066}" type="presParOf" srcId="{30928BED-E595-4E82-B556-01929B00590E}" destId="{28166E5E-6BC7-44FA-959B-AA571E8033F7}" srcOrd="0" destOrd="0" presId="urn:microsoft.com/office/officeart/2016/7/layout/RepeatingBendingProcessNew"/>
    <dgm:cxn modelId="{CB7A37E1-5E48-4ADF-9540-19C17FB18A03}" type="presParOf" srcId="{1B96D6AB-D9A0-4B4A-8532-F9C9601E54C2}" destId="{9F06891F-188C-4929-ACF1-67DC50FDCDC5}" srcOrd="2" destOrd="0" presId="urn:microsoft.com/office/officeart/2016/7/layout/RepeatingBendingProcessNew"/>
    <dgm:cxn modelId="{F29A31D1-E233-4D35-866C-067BAB56EC97}" type="presParOf" srcId="{1B96D6AB-D9A0-4B4A-8532-F9C9601E54C2}" destId="{02C9EE20-715F-4BFE-828C-56A8A83FFFEF}" srcOrd="3" destOrd="0" presId="urn:microsoft.com/office/officeart/2016/7/layout/RepeatingBendingProcessNew"/>
    <dgm:cxn modelId="{D898A040-21BE-4682-AE1B-01AF4630F360}" type="presParOf" srcId="{02C9EE20-715F-4BFE-828C-56A8A83FFFEF}" destId="{D44BCA18-8468-4DF5-86BE-B290ECF15BAF}" srcOrd="0" destOrd="0" presId="urn:microsoft.com/office/officeart/2016/7/layout/RepeatingBendingProcessNew"/>
    <dgm:cxn modelId="{B47CD79A-DD40-4207-AB81-6DC43B7CEDE0}" type="presParOf" srcId="{1B96D6AB-D9A0-4B4A-8532-F9C9601E54C2}" destId="{0F497C02-EE46-4B91-A461-542680F395F7}" srcOrd="4" destOrd="0" presId="urn:microsoft.com/office/officeart/2016/7/layout/RepeatingBendingProcessNew"/>
    <dgm:cxn modelId="{3246D750-110B-4386-ADE9-69782E2F3571}" type="presParOf" srcId="{1B96D6AB-D9A0-4B4A-8532-F9C9601E54C2}" destId="{6F7099E8-F029-4B93-B163-DDB37A0F7175}" srcOrd="5" destOrd="0" presId="urn:microsoft.com/office/officeart/2016/7/layout/RepeatingBendingProcessNew"/>
    <dgm:cxn modelId="{786EA82E-E29A-4B9D-86E1-9D65E1A4EE5E}" type="presParOf" srcId="{6F7099E8-F029-4B93-B163-DDB37A0F7175}" destId="{3B5EF5A0-1187-4B75-BF98-C84F509BD65D}" srcOrd="0" destOrd="0" presId="urn:microsoft.com/office/officeart/2016/7/layout/RepeatingBendingProcessNew"/>
    <dgm:cxn modelId="{FE97F310-EC95-43A8-A99B-37247242930F}" type="presParOf" srcId="{1B96D6AB-D9A0-4B4A-8532-F9C9601E54C2}" destId="{365ED430-E604-436D-BC99-10447608501D}" srcOrd="6" destOrd="0" presId="urn:microsoft.com/office/officeart/2016/7/layout/RepeatingBendingProcessNew"/>
    <dgm:cxn modelId="{0C5556D0-37AD-43BE-A7B6-62478C275278}" type="presParOf" srcId="{1B96D6AB-D9A0-4B4A-8532-F9C9601E54C2}" destId="{43DE086E-FE6E-4E36-8BE0-38E5CF4C891E}" srcOrd="7" destOrd="0" presId="urn:microsoft.com/office/officeart/2016/7/layout/RepeatingBendingProcessNew"/>
    <dgm:cxn modelId="{47A4E79F-8A81-461D-93CF-E0B3D398E5A0}" type="presParOf" srcId="{43DE086E-FE6E-4E36-8BE0-38E5CF4C891E}" destId="{1664132A-DCAD-42E1-8BCC-936473879FB4}" srcOrd="0" destOrd="0" presId="urn:microsoft.com/office/officeart/2016/7/layout/RepeatingBendingProcessNew"/>
    <dgm:cxn modelId="{B9B345CE-C709-4360-8961-407E00B126A3}" type="presParOf" srcId="{1B96D6AB-D9A0-4B4A-8532-F9C9601E54C2}" destId="{AADC94D3-E264-48EC-9EEE-B640AAEBD080}" srcOrd="8" destOrd="0" presId="urn:microsoft.com/office/officeart/2016/7/layout/RepeatingBendingProcessNew"/>
    <dgm:cxn modelId="{9FD29EE2-4467-4CCD-86B5-7DBC1C8D0588}" type="presParOf" srcId="{1B96D6AB-D9A0-4B4A-8532-F9C9601E54C2}" destId="{6AB2B2FF-0197-4B03-9582-79998768FA49}" srcOrd="9" destOrd="0" presId="urn:microsoft.com/office/officeart/2016/7/layout/RepeatingBendingProcessNew"/>
    <dgm:cxn modelId="{9F20EBFE-1CB2-4297-A08B-66BBA5C530E4}" type="presParOf" srcId="{6AB2B2FF-0197-4B03-9582-79998768FA49}" destId="{E07111EA-D311-4D7A-9116-550AC4E18E33}" srcOrd="0" destOrd="0" presId="urn:microsoft.com/office/officeart/2016/7/layout/RepeatingBendingProcessNew"/>
    <dgm:cxn modelId="{D2F849F0-68EE-4908-8B7A-7A1C30D45CEF}" type="presParOf" srcId="{1B96D6AB-D9A0-4B4A-8532-F9C9601E54C2}" destId="{3DF809CC-75D2-4886-8510-A1D5D3655FC6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A56B82-3F71-455E-8DB9-E3DEC847B3A2}">
      <dsp:nvSpPr>
        <dsp:cNvPr id="0" name=""/>
        <dsp:cNvSpPr/>
      </dsp:nvSpPr>
      <dsp:spPr>
        <a:xfrm>
          <a:off x="0" y="477"/>
          <a:ext cx="6245265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6EAA06-0DF7-4E53-A2D0-35B2EC9DD721}">
      <dsp:nvSpPr>
        <dsp:cNvPr id="0" name=""/>
        <dsp:cNvSpPr/>
      </dsp:nvSpPr>
      <dsp:spPr>
        <a:xfrm>
          <a:off x="198881" y="148405"/>
          <a:ext cx="361601" cy="361601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281E21-E1EF-4392-93DB-8F368ACD50A4}">
      <dsp:nvSpPr>
        <dsp:cNvPr id="0" name=""/>
        <dsp:cNvSpPr/>
      </dsp:nvSpPr>
      <dsp:spPr>
        <a:xfrm>
          <a:off x="759363" y="477"/>
          <a:ext cx="5485901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b="1" kern="1200" dirty="0">
              <a:latin typeface="Aptos" panose="020B0004020202020204" pitchFamily="34" charset="0"/>
            </a:rPr>
            <a:t>OBSAH</a:t>
          </a:r>
          <a:endParaRPr lang="en-US" sz="2800" kern="1200" dirty="0">
            <a:latin typeface="Aptos" panose="020B0004020202020204" pitchFamily="34" charset="0"/>
          </a:endParaRPr>
        </a:p>
      </dsp:txBody>
      <dsp:txXfrm>
        <a:off x="759363" y="477"/>
        <a:ext cx="5485901" cy="657457"/>
      </dsp:txXfrm>
    </dsp:sp>
    <dsp:sp modelId="{26B7E481-560E-49DF-BDA8-476CD04DE364}">
      <dsp:nvSpPr>
        <dsp:cNvPr id="0" name=""/>
        <dsp:cNvSpPr/>
      </dsp:nvSpPr>
      <dsp:spPr>
        <a:xfrm>
          <a:off x="0" y="822299"/>
          <a:ext cx="6245265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3BAA04-DC7C-4DFE-B3FB-E97A9B60D659}">
      <dsp:nvSpPr>
        <dsp:cNvPr id="0" name=""/>
        <dsp:cNvSpPr/>
      </dsp:nvSpPr>
      <dsp:spPr>
        <a:xfrm>
          <a:off x="198881" y="970227"/>
          <a:ext cx="361601" cy="361601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D674F7-DF36-4390-BC72-23FA733023E3}">
      <dsp:nvSpPr>
        <dsp:cNvPr id="0" name=""/>
        <dsp:cNvSpPr/>
      </dsp:nvSpPr>
      <dsp:spPr>
        <a:xfrm>
          <a:off x="759363" y="822299"/>
          <a:ext cx="5485901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Aptos" panose="020B0004020202020204" pitchFamily="34" charset="0"/>
              <a:cs typeface="Calibri" panose="020F0502020204030204" pitchFamily="34" charset="0"/>
            </a:rPr>
            <a:t>Úvod do digitálnej bezpečnosti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759363" y="822299"/>
        <a:ext cx="5485901" cy="657457"/>
      </dsp:txXfrm>
    </dsp:sp>
    <dsp:sp modelId="{40D17FAC-5618-4B93-BD2E-24D9B68EB3EA}">
      <dsp:nvSpPr>
        <dsp:cNvPr id="0" name=""/>
        <dsp:cNvSpPr/>
      </dsp:nvSpPr>
      <dsp:spPr>
        <a:xfrm>
          <a:off x="0" y="1644122"/>
          <a:ext cx="6245265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91F4B-C6A5-4C57-9E73-3809DA822B8F}">
      <dsp:nvSpPr>
        <dsp:cNvPr id="0" name=""/>
        <dsp:cNvSpPr/>
      </dsp:nvSpPr>
      <dsp:spPr>
        <a:xfrm>
          <a:off x="198881" y="1792050"/>
          <a:ext cx="361601" cy="361601"/>
        </a:xfrm>
        <a:prstGeom prst="rect">
          <a:avLst/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718661-2CEB-4539-912A-A7A6536C3116}">
      <dsp:nvSpPr>
        <dsp:cNvPr id="0" name=""/>
        <dsp:cNvSpPr/>
      </dsp:nvSpPr>
      <dsp:spPr>
        <a:xfrm>
          <a:off x="759363" y="1644122"/>
          <a:ext cx="5485901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Aptos" panose="020B0004020202020204" pitchFamily="34" charset="0"/>
              <a:cs typeface="Calibri Light" panose="020F0302020204030204" pitchFamily="34" charset="0"/>
            </a:rPr>
            <a:t>Digitálna identita a digitálna stopa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759363" y="1644122"/>
        <a:ext cx="5485901" cy="657457"/>
      </dsp:txXfrm>
    </dsp:sp>
    <dsp:sp modelId="{175FEB23-D1B6-4D77-93BE-B778E7FAD066}">
      <dsp:nvSpPr>
        <dsp:cNvPr id="0" name=""/>
        <dsp:cNvSpPr/>
      </dsp:nvSpPr>
      <dsp:spPr>
        <a:xfrm>
          <a:off x="0" y="2465944"/>
          <a:ext cx="6245265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A981CF-D820-47B0-A02E-59F284793CFF}">
      <dsp:nvSpPr>
        <dsp:cNvPr id="0" name=""/>
        <dsp:cNvSpPr/>
      </dsp:nvSpPr>
      <dsp:spPr>
        <a:xfrm>
          <a:off x="198881" y="2613872"/>
          <a:ext cx="361601" cy="361601"/>
        </a:xfrm>
        <a:prstGeom prst="rect">
          <a:avLst/>
        </a:prstGeom>
        <a:blipFill>
          <a:blip xmlns:r="http://schemas.openxmlformats.org/officeDocument/2006/relationships" r:embed="rId7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14C61-53DD-492E-9FD5-987E46145691}">
      <dsp:nvSpPr>
        <dsp:cNvPr id="0" name=""/>
        <dsp:cNvSpPr/>
      </dsp:nvSpPr>
      <dsp:spPr>
        <a:xfrm>
          <a:off x="759363" y="2465944"/>
          <a:ext cx="5485901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Aptos" panose="020B0004020202020204" pitchFamily="34" charset="0"/>
              <a:cs typeface="Calibri" panose="020F0502020204030204" pitchFamily="34" charset="0"/>
            </a:rPr>
            <a:t>Návyky pre digitálnu bezpečnosť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759363" y="2465944"/>
        <a:ext cx="5485901" cy="657457"/>
      </dsp:txXfrm>
    </dsp:sp>
    <dsp:sp modelId="{AC6405E7-549C-4075-9A06-7AC6582F1359}">
      <dsp:nvSpPr>
        <dsp:cNvPr id="0" name=""/>
        <dsp:cNvSpPr/>
      </dsp:nvSpPr>
      <dsp:spPr>
        <a:xfrm>
          <a:off x="0" y="3287766"/>
          <a:ext cx="6245265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A208B1-9F76-481E-AF11-387E0B50A825}">
      <dsp:nvSpPr>
        <dsp:cNvPr id="0" name=""/>
        <dsp:cNvSpPr/>
      </dsp:nvSpPr>
      <dsp:spPr>
        <a:xfrm>
          <a:off x="198881" y="3435694"/>
          <a:ext cx="361601" cy="361601"/>
        </a:xfrm>
        <a:prstGeom prst="rect">
          <a:avLst/>
        </a:prstGeom>
        <a:blipFill>
          <a:blip xmlns:r="http://schemas.openxmlformats.org/officeDocument/2006/relationships"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43760C-CB76-43A6-B7A6-65295F0D517D}">
      <dsp:nvSpPr>
        <dsp:cNvPr id="0" name=""/>
        <dsp:cNvSpPr/>
      </dsp:nvSpPr>
      <dsp:spPr>
        <a:xfrm>
          <a:off x="759363" y="3287766"/>
          <a:ext cx="5485901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Aptos" panose="020B0004020202020204" pitchFamily="34" charset="0"/>
              <a:cs typeface="Calibri" panose="020F0502020204030204" pitchFamily="34" charset="0"/>
            </a:rPr>
            <a:t>Bezpečnosť sociálnych sietí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759363" y="3287766"/>
        <a:ext cx="5485901" cy="657457"/>
      </dsp:txXfrm>
    </dsp:sp>
    <dsp:sp modelId="{7D6026E4-AED6-4CFE-A0D9-D5277696207B}">
      <dsp:nvSpPr>
        <dsp:cNvPr id="0" name=""/>
        <dsp:cNvSpPr/>
      </dsp:nvSpPr>
      <dsp:spPr>
        <a:xfrm>
          <a:off x="0" y="4109589"/>
          <a:ext cx="6245265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A37138-51F2-4FD2-96F5-3D7D975F0ACE}">
      <dsp:nvSpPr>
        <dsp:cNvPr id="0" name=""/>
        <dsp:cNvSpPr/>
      </dsp:nvSpPr>
      <dsp:spPr>
        <a:xfrm>
          <a:off x="198881" y="4257517"/>
          <a:ext cx="361601" cy="361601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12C389-A102-4C98-8EF9-1DE8B9E5E681}">
      <dsp:nvSpPr>
        <dsp:cNvPr id="0" name=""/>
        <dsp:cNvSpPr/>
      </dsp:nvSpPr>
      <dsp:spPr>
        <a:xfrm>
          <a:off x="759363" y="4109589"/>
          <a:ext cx="5485901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Aptos" panose="020B0004020202020204" pitchFamily="34" charset="0"/>
              <a:cs typeface="Calibri" panose="020F0502020204030204" pitchFamily="34" charset="0"/>
            </a:rPr>
            <a:t>Bezpečnosť internetového bankovníctva</a:t>
          </a:r>
          <a:endParaRPr lang="sk-SK" sz="2000" kern="1200" dirty="0">
            <a:latin typeface="Aptos" panose="020B0004020202020204" pitchFamily="34" charset="0"/>
          </a:endParaRPr>
        </a:p>
      </dsp:txBody>
      <dsp:txXfrm>
        <a:off x="759363" y="4109589"/>
        <a:ext cx="5485901" cy="657457"/>
      </dsp:txXfrm>
    </dsp:sp>
    <dsp:sp modelId="{B6F4B756-2471-4388-9440-3EAF4C6A783B}">
      <dsp:nvSpPr>
        <dsp:cNvPr id="0" name=""/>
        <dsp:cNvSpPr/>
      </dsp:nvSpPr>
      <dsp:spPr>
        <a:xfrm>
          <a:off x="0" y="4931411"/>
          <a:ext cx="6245265" cy="65745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8C997-00F3-478C-85F3-0497CBDEF538}">
      <dsp:nvSpPr>
        <dsp:cNvPr id="0" name=""/>
        <dsp:cNvSpPr/>
      </dsp:nvSpPr>
      <dsp:spPr>
        <a:xfrm>
          <a:off x="198881" y="5079339"/>
          <a:ext cx="361601" cy="361601"/>
        </a:xfrm>
        <a:prstGeom prst="rect">
          <a:avLst/>
        </a:prstGeom>
        <a:blipFill>
          <a:blip xmlns:r="http://schemas.openxmlformats.org/officeDocument/2006/relationships"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8B70F2-EE8F-4BCD-B437-83601E2EE8C6}">
      <dsp:nvSpPr>
        <dsp:cNvPr id="0" name=""/>
        <dsp:cNvSpPr/>
      </dsp:nvSpPr>
      <dsp:spPr>
        <a:xfrm>
          <a:off x="759363" y="4931411"/>
          <a:ext cx="5485901" cy="6574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581" tIns="69581" rIns="69581" bIns="69581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 dirty="0">
              <a:latin typeface="Aptos" panose="020B0004020202020204" pitchFamily="34" charset="0"/>
            </a:rPr>
            <a:t>Zhrnutie - záver</a:t>
          </a:r>
          <a:endParaRPr lang="en-US" sz="2000" kern="1200" dirty="0">
            <a:latin typeface="Aptos" panose="020B0004020202020204" pitchFamily="34" charset="0"/>
          </a:endParaRPr>
        </a:p>
      </dsp:txBody>
      <dsp:txXfrm>
        <a:off x="759363" y="4931411"/>
        <a:ext cx="5485901" cy="657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22EEE-BD3A-4436-8EF8-7B499B221DBB}">
      <dsp:nvSpPr>
        <dsp:cNvPr id="0" name=""/>
        <dsp:cNvSpPr/>
      </dsp:nvSpPr>
      <dsp:spPr>
        <a:xfrm>
          <a:off x="165461" y="192536"/>
          <a:ext cx="845437" cy="845437"/>
        </a:xfrm>
        <a:prstGeom prst="rect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4E99F-161F-4865-96E7-B48EE0CC519C}">
      <dsp:nvSpPr>
        <dsp:cNvPr id="0" name=""/>
        <dsp:cNvSpPr/>
      </dsp:nvSpPr>
      <dsp:spPr>
        <a:xfrm>
          <a:off x="0" y="857604"/>
          <a:ext cx="3805483" cy="405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>
              <a:latin typeface="Aptos" panose="020B0004020202020204" pitchFamily="34" charset="0"/>
              <a:ea typeface="Cambria"/>
              <a:cs typeface="Calibri"/>
            </a:rPr>
            <a:t>Cieľom modulu o </a:t>
          </a:r>
          <a:r>
            <a:rPr lang="sk-SK" sz="1800" b="1" kern="1200" dirty="0">
              <a:solidFill>
                <a:srgbClr val="92BAB5"/>
              </a:solidFill>
              <a:latin typeface="Aptos" panose="020B0004020202020204" pitchFamily="34" charset="0"/>
              <a:ea typeface="Cambria"/>
              <a:cs typeface="Calibri Light"/>
            </a:rPr>
            <a:t>Digitálnej bezpečnosti </a:t>
          </a:r>
          <a:r>
            <a:rPr lang="sk-SK" sz="1800" b="0" kern="1200" dirty="0">
              <a:solidFill>
                <a:schemeClr val="tx1"/>
              </a:solidFill>
              <a:latin typeface="Aptos" panose="020B0004020202020204" pitchFamily="34" charset="0"/>
              <a:ea typeface="Cambria"/>
              <a:cs typeface="Calibri Light"/>
            </a:rPr>
            <a:t>je poskytnúť dospelým kompetencie  potrebné na zodpovedné konanie v online svete.</a:t>
          </a:r>
          <a:r>
            <a:rPr lang="en-GB" sz="1800" kern="1200" dirty="0">
              <a:latin typeface="Aptos" panose="020B0004020202020204" pitchFamily="34" charset="0"/>
              <a:ea typeface="Cambria"/>
              <a:cs typeface="Calibri"/>
            </a:rPr>
            <a:t> </a:t>
          </a:r>
          <a:endParaRPr lang="en-US" sz="1800" kern="1200" dirty="0">
            <a:latin typeface="Aptos" panose="020B0004020202020204" pitchFamily="34" charset="0"/>
          </a:endParaRPr>
        </a:p>
      </dsp:txBody>
      <dsp:txXfrm>
        <a:off x="0" y="857604"/>
        <a:ext cx="3805483" cy="4050960"/>
      </dsp:txXfrm>
    </dsp:sp>
    <dsp:sp modelId="{0D065E6A-1D96-40A8-927A-ADFBF511F8FC}">
      <dsp:nvSpPr>
        <dsp:cNvPr id="0" name=""/>
        <dsp:cNvSpPr/>
      </dsp:nvSpPr>
      <dsp:spPr>
        <a:xfrm>
          <a:off x="3051928" y="1268388"/>
          <a:ext cx="845437" cy="845437"/>
        </a:xfrm>
        <a:prstGeom prst="rect">
          <a:avLst/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7746F-60FD-4B1D-8B21-306AD10DD273}">
      <dsp:nvSpPr>
        <dsp:cNvPr id="0" name=""/>
        <dsp:cNvSpPr/>
      </dsp:nvSpPr>
      <dsp:spPr>
        <a:xfrm>
          <a:off x="4184670" y="1422631"/>
          <a:ext cx="2721820" cy="31373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>
              <a:latin typeface="Aptos" panose="020B0004020202020204" pitchFamily="34" charset="0"/>
              <a:ea typeface="Cambria"/>
              <a:cs typeface="Calibri"/>
            </a:rPr>
            <a:t>Modul je navrhnutý tak, aby pomohol dospelým pochopiť základné koncepty digitálnej bezpečnosti s cieľom znížiť riziko online útokov a poskytol spôsoby, ako môžu zvýšiť svoju digitálnu odolnosť</a:t>
          </a:r>
          <a:r>
            <a:rPr lang="en-GB" sz="1800" kern="1200" dirty="0">
              <a:latin typeface="Aptos" panose="020B0004020202020204" pitchFamily="34" charset="0"/>
              <a:ea typeface="Cambria"/>
              <a:cs typeface="Calibri"/>
            </a:rPr>
            <a:t>.</a:t>
          </a:r>
          <a:r>
            <a:rPr lang="en-US" sz="1800" kern="1200" dirty="0">
              <a:latin typeface="Aptos" panose="020B0004020202020204" pitchFamily="34" charset="0"/>
            </a:rPr>
            <a:t> </a:t>
          </a:r>
        </a:p>
      </dsp:txBody>
      <dsp:txXfrm>
        <a:off x="4184670" y="1422631"/>
        <a:ext cx="2721820" cy="31373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1206F-745F-4C15-89B4-C4EE371B3239}">
      <dsp:nvSpPr>
        <dsp:cNvPr id="0" name=""/>
        <dsp:cNvSpPr/>
      </dsp:nvSpPr>
      <dsp:spPr>
        <a:xfrm>
          <a:off x="4505" y="252179"/>
          <a:ext cx="1919231" cy="434513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39" tIns="330200" rIns="13593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Nadobudnúť všeobecné znalosti o koncepte </a:t>
          </a:r>
          <a:r>
            <a:rPr lang="sk-SK" sz="2200" b="1" kern="1200" dirty="0">
              <a:latin typeface="Aptos" panose="020B0004020202020204" pitchFamily="34" charset="0"/>
              <a:cs typeface="Calibri" panose="020F0502020204030204" pitchFamily="34" charset="0"/>
            </a:rPr>
            <a:t>digitálnej bezpečnosti.</a:t>
          </a:r>
          <a:r>
            <a:rPr lang="en-GB" sz="2200" b="1" kern="1200" dirty="0">
              <a:latin typeface="Aptos" panose="020B0004020202020204" pitchFamily="34" charset="0"/>
              <a:cs typeface="Calibri" panose="020F0502020204030204" pitchFamily="34" charset="0"/>
            </a:rPr>
            <a:t> </a:t>
          </a:r>
          <a:endParaRPr lang="en-US" sz="2200" b="1" kern="1200" dirty="0">
            <a:latin typeface="Aptos" panose="020B0004020202020204" pitchFamily="34" charset="0"/>
          </a:endParaRPr>
        </a:p>
      </dsp:txBody>
      <dsp:txXfrm>
        <a:off x="4505" y="1903331"/>
        <a:ext cx="1919231" cy="2607081"/>
      </dsp:txXfrm>
    </dsp:sp>
    <dsp:sp modelId="{CAF54D67-EFAA-4888-B255-A661A38EA575}">
      <dsp:nvSpPr>
        <dsp:cNvPr id="0" name=""/>
        <dsp:cNvSpPr/>
      </dsp:nvSpPr>
      <dsp:spPr>
        <a:xfrm>
          <a:off x="577479" y="630345"/>
          <a:ext cx="732318" cy="7323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94" tIns="12700" rIns="57094" bIns="1270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>
              <a:latin typeface="Aptos" panose="020B0004020202020204" pitchFamily="34" charset="0"/>
            </a:rPr>
            <a:t>1</a:t>
          </a:r>
        </a:p>
      </dsp:txBody>
      <dsp:txXfrm>
        <a:off x="684724" y="737590"/>
        <a:ext cx="517828" cy="517828"/>
      </dsp:txXfrm>
    </dsp:sp>
    <dsp:sp modelId="{FEF73A72-F0C6-4E59-8B49-C0DA879F37C0}">
      <dsp:nvSpPr>
        <dsp:cNvPr id="0" name=""/>
        <dsp:cNvSpPr/>
      </dsp:nvSpPr>
      <dsp:spPr>
        <a:xfrm>
          <a:off x="88338" y="1497646"/>
          <a:ext cx="1743614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1BB7C-9CC8-4C9D-981E-EC227D135B17}">
      <dsp:nvSpPr>
        <dsp:cNvPr id="0" name=""/>
        <dsp:cNvSpPr/>
      </dsp:nvSpPr>
      <dsp:spPr>
        <a:xfrm>
          <a:off x="2098098" y="252179"/>
          <a:ext cx="2286367" cy="434513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39" tIns="330200" rIns="13593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Pochopiť problematiku </a:t>
          </a:r>
          <a:r>
            <a:rPr lang="sk-SK" sz="2200" b="1" kern="1200" dirty="0">
              <a:latin typeface="Aptos" panose="020B0004020202020204" pitchFamily="34" charset="0"/>
              <a:cs typeface="Calibri" panose="020F0502020204030204" pitchFamily="34" charset="0"/>
            </a:rPr>
            <a:t>digitálnej identity</a:t>
          </a: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 a </a:t>
          </a:r>
          <a:r>
            <a:rPr lang="sk-SK" sz="2200" b="1" kern="1200" dirty="0">
              <a:latin typeface="Aptos" panose="020B0004020202020204" pitchFamily="34" charset="0"/>
              <a:cs typeface="Calibri" panose="020F0502020204030204" pitchFamily="34" charset="0"/>
            </a:rPr>
            <a:t>digitálnej stopy</a:t>
          </a: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. </a:t>
          </a:r>
          <a:r>
            <a:rPr lang="en-GB" sz="2200" b="1" kern="1200" dirty="0">
              <a:solidFill>
                <a:schemeClr val="tx1"/>
              </a:solidFill>
              <a:latin typeface="Aptos" panose="020B0004020202020204" pitchFamily="34" charset="0"/>
              <a:cs typeface="Calibri Light" panose="020F0302020204030204" pitchFamily="34" charset="0"/>
            </a:rPr>
            <a:t> </a:t>
          </a:r>
          <a:endParaRPr lang="en-US" sz="2200" kern="1200" dirty="0">
            <a:solidFill>
              <a:schemeClr val="tx1"/>
            </a:solidFill>
            <a:latin typeface="Aptos" panose="020B0004020202020204" pitchFamily="34" charset="0"/>
          </a:endParaRPr>
        </a:p>
      </dsp:txBody>
      <dsp:txXfrm>
        <a:off x="2098098" y="1903331"/>
        <a:ext cx="2286367" cy="2607081"/>
      </dsp:txXfrm>
    </dsp:sp>
    <dsp:sp modelId="{5C402072-55E6-4506-8674-1391439E7BF3}">
      <dsp:nvSpPr>
        <dsp:cNvPr id="0" name=""/>
        <dsp:cNvSpPr/>
      </dsp:nvSpPr>
      <dsp:spPr>
        <a:xfrm>
          <a:off x="2782953" y="630345"/>
          <a:ext cx="732318" cy="7323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94" tIns="12700" rIns="57094" bIns="1270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>
              <a:latin typeface="Aptos" panose="020B0004020202020204" pitchFamily="34" charset="0"/>
            </a:rPr>
            <a:t>2</a:t>
          </a:r>
          <a:endParaRPr lang="en-US" sz="5400" kern="1200" dirty="0">
            <a:latin typeface="Aptos" panose="020B0004020202020204" pitchFamily="34" charset="0"/>
          </a:endParaRPr>
        </a:p>
      </dsp:txBody>
      <dsp:txXfrm>
        <a:off x="2890198" y="737590"/>
        <a:ext cx="517828" cy="517828"/>
      </dsp:txXfrm>
    </dsp:sp>
    <dsp:sp modelId="{D432FF40-FE5E-4599-8491-D58504A236A7}">
      <dsp:nvSpPr>
        <dsp:cNvPr id="0" name=""/>
        <dsp:cNvSpPr/>
      </dsp:nvSpPr>
      <dsp:spPr>
        <a:xfrm>
          <a:off x="2316887" y="1497646"/>
          <a:ext cx="1743614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6000D-ED78-4FB3-8641-AF745C35B02F}">
      <dsp:nvSpPr>
        <dsp:cNvPr id="0" name=""/>
        <dsp:cNvSpPr/>
      </dsp:nvSpPr>
      <dsp:spPr>
        <a:xfrm>
          <a:off x="4558827" y="252179"/>
          <a:ext cx="1989952" cy="434513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39" tIns="330200" rIns="13593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Preskúmať praktické </a:t>
          </a:r>
          <a:r>
            <a:rPr lang="sk-SK" sz="2200" b="1" kern="1200" dirty="0">
              <a:latin typeface="Aptos" panose="020B0004020202020204" pitchFamily="34" charset="0"/>
              <a:cs typeface="Calibri" panose="020F0502020204030204" pitchFamily="34" charset="0"/>
            </a:rPr>
            <a:t>návyky pre zaistenie digitálnej bezpečnosti</a:t>
          </a:r>
          <a:r>
            <a:rPr lang="sk-SK" sz="2200" b="0" kern="1200" dirty="0">
              <a:solidFill>
                <a:schemeClr val="tx1"/>
              </a:solidFill>
              <a:latin typeface="Aptos" panose="020B0004020202020204" pitchFamily="34" charset="0"/>
              <a:cs typeface="Calibri Light" panose="020F0302020204030204" pitchFamily="34" charset="0"/>
            </a:rPr>
            <a:t>.</a:t>
          </a:r>
          <a:endParaRPr lang="en-US" sz="2200" b="0" kern="1200" dirty="0">
            <a:solidFill>
              <a:schemeClr val="tx1"/>
            </a:solidFill>
            <a:latin typeface="Aptos" panose="020B0004020202020204" pitchFamily="34" charset="0"/>
          </a:endParaRPr>
        </a:p>
      </dsp:txBody>
      <dsp:txXfrm>
        <a:off x="4558827" y="1903331"/>
        <a:ext cx="1989952" cy="2607081"/>
      </dsp:txXfrm>
    </dsp:sp>
    <dsp:sp modelId="{CF8F3178-04C2-439C-B9F6-381FC376D0F5}">
      <dsp:nvSpPr>
        <dsp:cNvPr id="0" name=""/>
        <dsp:cNvSpPr/>
      </dsp:nvSpPr>
      <dsp:spPr>
        <a:xfrm>
          <a:off x="5186282" y="630345"/>
          <a:ext cx="732318" cy="7323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94" tIns="12700" rIns="57094" bIns="1270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>
              <a:latin typeface="Aptos" panose="020B0004020202020204" pitchFamily="34" charset="0"/>
            </a:rPr>
            <a:t>3</a:t>
          </a:r>
        </a:p>
      </dsp:txBody>
      <dsp:txXfrm>
        <a:off x="5293527" y="737590"/>
        <a:ext cx="517828" cy="517828"/>
      </dsp:txXfrm>
    </dsp:sp>
    <dsp:sp modelId="{EE467275-B887-4AD7-9171-7EFDAC31B406}">
      <dsp:nvSpPr>
        <dsp:cNvPr id="0" name=""/>
        <dsp:cNvSpPr/>
      </dsp:nvSpPr>
      <dsp:spPr>
        <a:xfrm>
          <a:off x="4700949" y="1497574"/>
          <a:ext cx="1743614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65DF9-FC38-4CF6-895B-E0F3658EB312}">
      <dsp:nvSpPr>
        <dsp:cNvPr id="0" name=""/>
        <dsp:cNvSpPr/>
      </dsp:nvSpPr>
      <dsp:spPr>
        <a:xfrm>
          <a:off x="6723141" y="252179"/>
          <a:ext cx="2341831" cy="434513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39" tIns="330200" rIns="13593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Naučiť sa bezpečne používať </a:t>
          </a:r>
          <a:r>
            <a:rPr lang="sk-SK" sz="2200" b="1" kern="1200" dirty="0">
              <a:latin typeface="Aptos" panose="020B0004020202020204" pitchFamily="34" charset="0"/>
              <a:cs typeface="Calibri" panose="020F0502020204030204" pitchFamily="34" charset="0"/>
            </a:rPr>
            <a:t>sociálne siete a internet banking</a:t>
          </a: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.</a:t>
          </a:r>
          <a:endParaRPr lang="en-US" sz="2200" kern="1200" dirty="0">
            <a:latin typeface="Aptos" panose="020B0004020202020204" pitchFamily="34" charset="0"/>
          </a:endParaRPr>
        </a:p>
      </dsp:txBody>
      <dsp:txXfrm>
        <a:off x="6723141" y="1903331"/>
        <a:ext cx="2341831" cy="2607081"/>
      </dsp:txXfrm>
    </dsp:sp>
    <dsp:sp modelId="{F8D59B7E-F27C-4466-A48F-B8493FEF0408}">
      <dsp:nvSpPr>
        <dsp:cNvPr id="0" name=""/>
        <dsp:cNvSpPr/>
      </dsp:nvSpPr>
      <dsp:spPr>
        <a:xfrm>
          <a:off x="7476694" y="630345"/>
          <a:ext cx="732318" cy="7323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94" tIns="12700" rIns="57094" bIns="1270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>
              <a:latin typeface="Aptos" panose="020B0004020202020204" pitchFamily="34" charset="0"/>
            </a:rPr>
            <a:t>4</a:t>
          </a:r>
        </a:p>
      </dsp:txBody>
      <dsp:txXfrm>
        <a:off x="7583939" y="737590"/>
        <a:ext cx="517828" cy="517828"/>
      </dsp:txXfrm>
    </dsp:sp>
    <dsp:sp modelId="{F681CAA0-E5BC-46C8-92B8-93E103D2E7C3}">
      <dsp:nvSpPr>
        <dsp:cNvPr id="0" name=""/>
        <dsp:cNvSpPr/>
      </dsp:nvSpPr>
      <dsp:spPr>
        <a:xfrm>
          <a:off x="7022249" y="1497646"/>
          <a:ext cx="1743614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AFFC06-C21D-4CF1-8E34-60CAB3377360}">
      <dsp:nvSpPr>
        <dsp:cNvPr id="0" name=""/>
        <dsp:cNvSpPr/>
      </dsp:nvSpPr>
      <dsp:spPr>
        <a:xfrm>
          <a:off x="9239334" y="252179"/>
          <a:ext cx="1743614" cy="434513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939" tIns="330200" rIns="135939" bIns="33020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200" kern="1200" dirty="0">
              <a:latin typeface="Aptos" panose="020B0004020202020204" pitchFamily="34" charset="0"/>
              <a:cs typeface="Calibri" panose="020F0502020204030204" pitchFamily="34" charset="0"/>
            </a:rPr>
            <a:t>Objaviť osvedčené postupy pre digitálnu bezpečnosť.</a:t>
          </a:r>
          <a:endParaRPr lang="en-US" sz="2200" kern="1200" dirty="0">
            <a:latin typeface="Aptos" panose="020B0004020202020204" pitchFamily="34" charset="0"/>
          </a:endParaRPr>
        </a:p>
      </dsp:txBody>
      <dsp:txXfrm>
        <a:off x="9239334" y="1903331"/>
        <a:ext cx="1743614" cy="2607081"/>
      </dsp:txXfrm>
    </dsp:sp>
    <dsp:sp modelId="{626B84B5-7BF0-404F-B296-6500D3719533}">
      <dsp:nvSpPr>
        <dsp:cNvPr id="0" name=""/>
        <dsp:cNvSpPr/>
      </dsp:nvSpPr>
      <dsp:spPr>
        <a:xfrm>
          <a:off x="9744982" y="630345"/>
          <a:ext cx="732318" cy="7323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094" tIns="12700" rIns="57094" bIns="1270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400" kern="1200">
              <a:latin typeface="Aptos" panose="020B0004020202020204" pitchFamily="34" charset="0"/>
            </a:rPr>
            <a:t>5</a:t>
          </a:r>
        </a:p>
      </dsp:txBody>
      <dsp:txXfrm>
        <a:off x="9852227" y="737590"/>
        <a:ext cx="517828" cy="517828"/>
      </dsp:txXfrm>
    </dsp:sp>
    <dsp:sp modelId="{E6C3FD12-8215-43DC-9C39-86A6845A7CE8}">
      <dsp:nvSpPr>
        <dsp:cNvPr id="0" name=""/>
        <dsp:cNvSpPr/>
      </dsp:nvSpPr>
      <dsp:spPr>
        <a:xfrm>
          <a:off x="9243309" y="1497646"/>
          <a:ext cx="1743614" cy="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928BED-E595-4E82-B556-01929B00590E}">
      <dsp:nvSpPr>
        <dsp:cNvPr id="0" name=""/>
        <dsp:cNvSpPr/>
      </dsp:nvSpPr>
      <dsp:spPr>
        <a:xfrm>
          <a:off x="3040792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Aptos" panose="020B0004020202020204" pitchFamily="34" charset="0"/>
          </a:endParaRPr>
        </a:p>
      </dsp:txBody>
      <dsp:txXfrm>
        <a:off x="3357014" y="913451"/>
        <a:ext cx="34897" cy="6979"/>
      </dsp:txXfrm>
    </dsp:sp>
    <dsp:sp modelId="{8BD2ABDB-D8DA-4DCB-A8CB-91266F910D36}">
      <dsp:nvSpPr>
        <dsp:cNvPr id="0" name=""/>
        <dsp:cNvSpPr/>
      </dsp:nvSpPr>
      <dsp:spPr>
        <a:xfrm>
          <a:off x="8061" y="6582"/>
          <a:ext cx="3034531" cy="1820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k-SK" sz="1900" kern="1200" dirty="0">
              <a:latin typeface="Aptos" panose="020B0004020202020204" pitchFamily="34" charset="0"/>
            </a:rPr>
            <a:t>Na konci tohto modulu budete schopní:</a:t>
          </a:r>
          <a:endParaRPr lang="en-US" sz="1900" kern="1200" dirty="0">
            <a:latin typeface="Aptos" panose="020B0004020202020204" pitchFamily="34" charset="0"/>
          </a:endParaRPr>
        </a:p>
      </dsp:txBody>
      <dsp:txXfrm>
        <a:off x="8061" y="6582"/>
        <a:ext cx="3034531" cy="1820718"/>
      </dsp:txXfrm>
    </dsp:sp>
    <dsp:sp modelId="{02C9EE20-715F-4BFE-828C-56A8A83FFFEF}">
      <dsp:nvSpPr>
        <dsp:cNvPr id="0" name=""/>
        <dsp:cNvSpPr/>
      </dsp:nvSpPr>
      <dsp:spPr>
        <a:xfrm>
          <a:off x="6773265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Aptos" panose="020B0004020202020204" pitchFamily="34" charset="0"/>
          </a:endParaRPr>
        </a:p>
      </dsp:txBody>
      <dsp:txXfrm>
        <a:off x="7089488" y="913451"/>
        <a:ext cx="34897" cy="6979"/>
      </dsp:txXfrm>
    </dsp:sp>
    <dsp:sp modelId="{9F06891F-188C-4929-ACF1-67DC50FDCDC5}">
      <dsp:nvSpPr>
        <dsp:cNvPr id="0" name=""/>
        <dsp:cNvSpPr/>
      </dsp:nvSpPr>
      <dsp:spPr>
        <a:xfrm>
          <a:off x="3740534" y="6582"/>
          <a:ext cx="3034531" cy="1820718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k-SK" sz="1900" kern="1200" dirty="0">
              <a:latin typeface="Aptos" panose="020B0004020202020204" pitchFamily="34" charset="0"/>
              <a:cs typeface="Calibri" panose="020F0502020204030204" pitchFamily="34" charset="0"/>
            </a:rPr>
            <a:t>Definovať digitálnu identitu  a digitálnu stopu a rozumieť, ako súvisia s digitálnou bezpečnosťou</a:t>
          </a:r>
          <a:endParaRPr lang="en-US" sz="1900" kern="1200" dirty="0">
            <a:latin typeface="Aptos" panose="020B0004020202020204" pitchFamily="34" charset="0"/>
          </a:endParaRPr>
        </a:p>
      </dsp:txBody>
      <dsp:txXfrm>
        <a:off x="3740534" y="6582"/>
        <a:ext cx="3034531" cy="1820718"/>
      </dsp:txXfrm>
    </dsp:sp>
    <dsp:sp modelId="{6F7099E8-F029-4B93-B163-DDB37A0F7175}">
      <dsp:nvSpPr>
        <dsp:cNvPr id="0" name=""/>
        <dsp:cNvSpPr/>
      </dsp:nvSpPr>
      <dsp:spPr>
        <a:xfrm>
          <a:off x="1525326" y="1825500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Aptos" panose="020B0004020202020204" pitchFamily="34" charset="0"/>
          </a:endParaRPr>
        </a:p>
      </dsp:txBody>
      <dsp:txXfrm>
        <a:off x="5070362" y="2155682"/>
        <a:ext cx="374875" cy="6979"/>
      </dsp:txXfrm>
    </dsp:sp>
    <dsp:sp modelId="{0F497C02-EE46-4B91-A461-542680F395F7}">
      <dsp:nvSpPr>
        <dsp:cNvPr id="0" name=""/>
        <dsp:cNvSpPr/>
      </dsp:nvSpPr>
      <dsp:spPr>
        <a:xfrm>
          <a:off x="7473007" y="6582"/>
          <a:ext cx="3034531" cy="1820718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k-SK" sz="1900" kern="1200" dirty="0">
              <a:latin typeface="Aptos" panose="020B0004020202020204" pitchFamily="34" charset="0"/>
              <a:cs typeface="Calibri" panose="020F0502020204030204" pitchFamily="34" charset="0"/>
            </a:rPr>
            <a:t>Vytvoriť si vlastnú stratégiu návykov pre digitálnu bezpečnosť </a:t>
          </a:r>
          <a:endParaRPr lang="en-US" sz="1900" kern="1200" dirty="0">
            <a:latin typeface="Aptos" panose="020B0004020202020204" pitchFamily="34" charset="0"/>
          </a:endParaRPr>
        </a:p>
      </dsp:txBody>
      <dsp:txXfrm>
        <a:off x="7473007" y="6582"/>
        <a:ext cx="3034531" cy="1820718"/>
      </dsp:txXfrm>
    </dsp:sp>
    <dsp:sp modelId="{43DE086E-FE6E-4E36-8BE0-38E5CF4C891E}">
      <dsp:nvSpPr>
        <dsp:cNvPr id="0" name=""/>
        <dsp:cNvSpPr/>
      </dsp:nvSpPr>
      <dsp:spPr>
        <a:xfrm>
          <a:off x="3040792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Aptos" panose="020B0004020202020204" pitchFamily="34" charset="0"/>
          </a:endParaRPr>
        </a:p>
      </dsp:txBody>
      <dsp:txXfrm>
        <a:off x="3357014" y="3432112"/>
        <a:ext cx="34897" cy="6979"/>
      </dsp:txXfrm>
    </dsp:sp>
    <dsp:sp modelId="{365ED430-E604-436D-BC99-10447608501D}">
      <dsp:nvSpPr>
        <dsp:cNvPr id="0" name=""/>
        <dsp:cNvSpPr/>
      </dsp:nvSpPr>
      <dsp:spPr>
        <a:xfrm>
          <a:off x="8061" y="2525243"/>
          <a:ext cx="3034531" cy="1820718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k-SK" sz="1900" kern="1200" dirty="0">
              <a:latin typeface="Aptos" panose="020B0004020202020204" pitchFamily="34" charset="0"/>
              <a:cs typeface="Calibri" panose="020F0502020204030204" pitchFamily="34" charset="0"/>
            </a:rPr>
            <a:t>Dodržiavať bezpečnostné pravidlá na sociálnych sieťach a internet bankingu</a:t>
          </a:r>
          <a:endParaRPr lang="en-US" sz="1900" kern="1200" dirty="0">
            <a:latin typeface="Aptos" panose="020B0004020202020204" pitchFamily="34" charset="0"/>
          </a:endParaRPr>
        </a:p>
      </dsp:txBody>
      <dsp:txXfrm>
        <a:off x="8061" y="2525243"/>
        <a:ext cx="3034531" cy="1820718"/>
      </dsp:txXfrm>
    </dsp:sp>
    <dsp:sp modelId="{6AB2B2FF-0197-4B03-9582-79998768FA49}">
      <dsp:nvSpPr>
        <dsp:cNvPr id="0" name=""/>
        <dsp:cNvSpPr/>
      </dsp:nvSpPr>
      <dsp:spPr>
        <a:xfrm>
          <a:off x="6773265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>
            <a:latin typeface="Aptos" panose="020B0004020202020204" pitchFamily="34" charset="0"/>
          </a:endParaRPr>
        </a:p>
      </dsp:txBody>
      <dsp:txXfrm>
        <a:off x="7089488" y="3432112"/>
        <a:ext cx="34897" cy="6979"/>
      </dsp:txXfrm>
    </dsp:sp>
    <dsp:sp modelId="{AADC94D3-E264-48EC-9EEE-B640AAEBD080}">
      <dsp:nvSpPr>
        <dsp:cNvPr id="0" name=""/>
        <dsp:cNvSpPr/>
      </dsp:nvSpPr>
      <dsp:spPr>
        <a:xfrm>
          <a:off x="3740534" y="2525243"/>
          <a:ext cx="3034531" cy="1820718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k-SK" sz="1900" kern="1200" dirty="0">
              <a:latin typeface="Aptos" panose="020B0004020202020204" pitchFamily="34" charset="0"/>
              <a:cs typeface="Calibri" panose="020F0502020204030204" pitchFamily="34" charset="0"/>
            </a:rPr>
            <a:t>Identifikovať a využívať osvedčené postupy v rámci digitálnej bezpečnosti</a:t>
          </a:r>
          <a:endParaRPr lang="en-US" sz="1900" kern="1200" dirty="0">
            <a:latin typeface="Aptos" panose="020B0004020202020204" pitchFamily="34" charset="0"/>
          </a:endParaRPr>
        </a:p>
      </dsp:txBody>
      <dsp:txXfrm>
        <a:off x="3740534" y="2525243"/>
        <a:ext cx="3034531" cy="1820718"/>
      </dsp:txXfrm>
    </dsp:sp>
    <dsp:sp modelId="{3DF809CC-75D2-4886-8510-A1D5D3655FC6}">
      <dsp:nvSpPr>
        <dsp:cNvPr id="0" name=""/>
        <dsp:cNvSpPr/>
      </dsp:nvSpPr>
      <dsp:spPr>
        <a:xfrm>
          <a:off x="7473007" y="2525243"/>
          <a:ext cx="3034531" cy="1820718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sk-SK" sz="1900" kern="1200" dirty="0">
              <a:latin typeface="Aptos" panose="020B0004020202020204" pitchFamily="34" charset="0"/>
              <a:cs typeface="Calibri" panose="020F0502020204030204" pitchFamily="34" charset="0"/>
            </a:rPr>
            <a:t>Znížiť riziko online útokov a hrozieb </a:t>
          </a:r>
          <a:endParaRPr lang="en-US" sz="1900" kern="1200" dirty="0">
            <a:latin typeface="Aptos" panose="020B0004020202020204" pitchFamily="34" charset="0"/>
          </a:endParaRPr>
        </a:p>
      </dsp:txBody>
      <dsp:txXfrm>
        <a:off x="7473007" y="2525243"/>
        <a:ext cx="3034531" cy="18207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E43782-592E-44B5-BBAD-6D61394151F4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AB9E2A-6BBB-43F5-B176-C8B3CC0917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375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AB9E2A-6BBB-43F5-B176-C8B3CC09172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820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AB9E2A-6BBB-43F5-B176-C8B3CC09172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649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384DA-355A-27CC-8AD9-7ED41F766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2F85A7-F4AC-6A2F-0506-F1E0EC26A9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ED51B71-7BF2-620A-3937-82807B22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5B09A74-9F05-4879-BB0A-C07F1A464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522C251-4D2C-2E18-CC4D-80B18D6A3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53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CDD516-2BD2-033D-677D-526721D1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60DC75A-6DAA-2E36-844B-1DE924CCF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3204487-0394-4899-004D-EB9C938C7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1C63FC8-5F6F-18C2-A2A1-C1FFC5DC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316F04A-2E92-988F-C4DD-2B2C234D7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22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F796ECB-A4DB-8794-85D8-938ED91352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2C68503-5BA6-6368-30A0-244F1FF68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9E3C45A-D877-22F6-2D8B-287D0C12F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38EE748-128F-28F4-104E-27AF6DA7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01B215F-4C15-F814-EDF8-C7B7402E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817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>
            <a:extLst>
              <a:ext uri="{FF2B5EF4-FFF2-40B4-BE49-F238E27FC236}">
                <a16:creationId xmlns:a16="http://schemas.microsoft.com/office/drawing/2014/main" id="{8C573BC2-7934-898E-58E7-6322923DDF3E}"/>
              </a:ext>
            </a:extLst>
          </p:cNvPr>
          <p:cNvSpPr txBox="1">
            <a:spLocks/>
          </p:cNvSpPr>
          <p:nvPr userDrawn="1"/>
        </p:nvSpPr>
        <p:spPr>
          <a:xfrm>
            <a:off x="1524000" y="2649480"/>
            <a:ext cx="9144000" cy="7453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92BAB5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sz="2000" dirty="0">
                <a:solidFill>
                  <a:srgbClr val="FFAA5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ERASMUS+KA220-ADU - </a:t>
            </a:r>
            <a:r>
              <a:rPr lang="en-US" sz="2000" dirty="0">
                <a:solidFill>
                  <a:srgbClr val="FFAA5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Cooperation partnerships in adult education</a:t>
            </a:r>
            <a:endParaRPr lang="sk-SK" sz="2000" dirty="0">
              <a:solidFill>
                <a:srgbClr val="FFAA5A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sk-SK" sz="2000" dirty="0">
                <a:solidFill>
                  <a:srgbClr val="FFAA5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KA220-ADU-2BF13E10 </a:t>
            </a:r>
            <a:endParaRPr lang="en-GB" sz="2000" dirty="0">
              <a:solidFill>
                <a:srgbClr val="FFAA5A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75A80F42-4977-537D-9CDE-C29C2D5B4E94}"/>
              </a:ext>
            </a:extLst>
          </p:cNvPr>
          <p:cNvSpPr txBox="1"/>
          <p:nvPr userDrawn="1"/>
        </p:nvSpPr>
        <p:spPr>
          <a:xfrm>
            <a:off x="1297172" y="1042061"/>
            <a:ext cx="9597656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92BAB5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Building Digital Resilience by Making Digital Wellbeing and</a:t>
            </a:r>
            <a:b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92BAB5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</a:b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92BAB5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Security Accessible to All</a:t>
            </a:r>
            <a:br>
              <a:rPr kumimoji="0" lang="sk-SK" sz="2600" b="1" i="0" u="none" strike="noStrike" kern="1200" cap="none" spc="0" normalizeH="0" baseline="0" noProof="0" dirty="0">
                <a:ln>
                  <a:noFill/>
                </a:ln>
                <a:solidFill>
                  <a:srgbClr val="92BAB5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</a:br>
            <a:r>
              <a:rPr kumimoji="0" lang="sk-SK" sz="2600" b="1" i="0" u="none" strike="noStrike" kern="1200" cap="none" spc="0" normalizeH="0" baseline="0" noProof="0" dirty="0">
                <a:ln>
                  <a:noFill/>
                </a:ln>
                <a:solidFill>
                  <a:srgbClr val="92BAB5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&lt;&lt;</a:t>
            </a:r>
            <a:r>
              <a:rPr kumimoji="0" lang="sk-SK" sz="2600" b="1" i="0" u="none" strike="noStrike" kern="1200" cap="none" spc="0" normalizeH="0" baseline="0" noProof="0" dirty="0" err="1">
                <a:ln>
                  <a:noFill/>
                </a:ln>
                <a:solidFill>
                  <a:srgbClr val="92BAB5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DigiWELL</a:t>
            </a:r>
            <a:r>
              <a:rPr kumimoji="0" lang="sk-SK" sz="2600" b="1" i="0" u="none" strike="noStrike" kern="1200" cap="none" spc="0" normalizeH="0" baseline="0" noProof="0" dirty="0">
                <a:ln>
                  <a:noFill/>
                </a:ln>
                <a:solidFill>
                  <a:srgbClr val="92BAB5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&gt;&gt;</a:t>
            </a:r>
            <a:endParaRPr lang="en-GB" sz="2600" dirty="0"/>
          </a:p>
        </p:txBody>
      </p:sp>
      <p:grpSp>
        <p:nvGrpSpPr>
          <p:cNvPr id="2" name="Skupina 6">
            <a:extLst>
              <a:ext uri="{FF2B5EF4-FFF2-40B4-BE49-F238E27FC236}">
                <a16:creationId xmlns:a16="http://schemas.microsoft.com/office/drawing/2014/main" id="{7742E34A-6003-4057-7109-B4DCB96D35A2}"/>
              </a:ext>
            </a:extLst>
          </p:cNvPr>
          <p:cNvGrpSpPr/>
          <p:nvPr userDrawn="1"/>
        </p:nvGrpSpPr>
        <p:grpSpPr>
          <a:xfrm>
            <a:off x="404037" y="5915131"/>
            <a:ext cx="11602577" cy="790052"/>
            <a:chOff x="435935" y="5851336"/>
            <a:chExt cx="11602577" cy="790052"/>
          </a:xfrm>
        </p:grpSpPr>
        <p:pic>
          <p:nvPicPr>
            <p:cNvPr id="3" name="Obrázok 7" descr="Obrázok, na ktorom je text">
              <a:extLst>
                <a:ext uri="{FF2B5EF4-FFF2-40B4-BE49-F238E27FC236}">
                  <a16:creationId xmlns:a16="http://schemas.microsoft.com/office/drawing/2014/main" id="{B188D6EE-9640-2F18-BB35-B6223AACBAD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935" y="5963498"/>
              <a:ext cx="2290456" cy="529376"/>
            </a:xfrm>
            <a:prstGeom prst="rect">
              <a:avLst/>
            </a:prstGeom>
          </p:spPr>
        </p:pic>
        <p:pic>
          <p:nvPicPr>
            <p:cNvPr id="4" name="Obrázok 8">
              <a:extLst>
                <a:ext uri="{FF2B5EF4-FFF2-40B4-BE49-F238E27FC236}">
                  <a16:creationId xmlns:a16="http://schemas.microsoft.com/office/drawing/2014/main" id="{94663C1E-6A81-5255-6A8A-1BA39AA9AE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12223" y="5851336"/>
              <a:ext cx="1826289" cy="737473"/>
            </a:xfrm>
            <a:prstGeom prst="rect">
              <a:avLst/>
            </a:prstGeom>
          </p:spPr>
        </p:pic>
        <p:pic>
          <p:nvPicPr>
            <p:cNvPr id="5" name="Obrázok 9">
              <a:extLst>
                <a:ext uri="{FF2B5EF4-FFF2-40B4-BE49-F238E27FC236}">
                  <a16:creationId xmlns:a16="http://schemas.microsoft.com/office/drawing/2014/main" id="{3B80CD3C-F3EB-86BE-9402-CCA53F62F2A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26391" y="5863719"/>
              <a:ext cx="777669" cy="777669"/>
            </a:xfrm>
            <a:prstGeom prst="rect">
              <a:avLst/>
            </a:prstGeom>
          </p:spPr>
        </p:pic>
        <p:pic>
          <p:nvPicPr>
            <p:cNvPr id="6" name="Picture 2" descr="Slovenská poľnohospodárska univerzita v Nitre">
              <a:extLst>
                <a:ext uri="{FF2B5EF4-FFF2-40B4-BE49-F238E27FC236}">
                  <a16:creationId xmlns:a16="http://schemas.microsoft.com/office/drawing/2014/main" id="{18C12442-9888-DF01-0D04-E54CFC51996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9235" y="5963498"/>
              <a:ext cx="1128044" cy="504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Logo">
              <a:extLst>
                <a:ext uri="{FF2B5EF4-FFF2-40B4-BE49-F238E27FC236}">
                  <a16:creationId xmlns:a16="http://schemas.microsoft.com/office/drawing/2014/main" id="{A12653CD-F652-4955-2DF8-1F145D487466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17279" y="5963498"/>
              <a:ext cx="968299" cy="504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2C24E57-7917-345F-39EB-C946DC59954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5578" y="5945929"/>
              <a:ext cx="1156727" cy="564513"/>
            </a:xfrm>
            <a:prstGeom prst="rect">
              <a:avLst/>
            </a:prstGeom>
          </p:spPr>
        </p:pic>
        <p:pic>
          <p:nvPicPr>
            <p:cNvPr id="10" name="Picture 9" descr="AIFED - Formación, cultura y empleo en Granada">
              <a:extLst>
                <a:ext uri="{FF2B5EF4-FFF2-40B4-BE49-F238E27FC236}">
                  <a16:creationId xmlns:a16="http://schemas.microsoft.com/office/drawing/2014/main" id="{2A4BD905-BF5D-7F6B-DC78-E8B21C77798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98797" y="5968999"/>
              <a:ext cx="1521023" cy="523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DE1F00A-E68C-4D66-6740-C74D4C1A96A7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66511" y="5945929"/>
              <a:ext cx="1499020" cy="228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 descr="Syzygia Foundation">
              <a:extLst>
                <a:ext uri="{FF2B5EF4-FFF2-40B4-BE49-F238E27FC236}">
                  <a16:creationId xmlns:a16="http://schemas.microsoft.com/office/drawing/2014/main" id="{641A6490-CDF8-6265-0143-32A2FCE4E69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06409" y="6252553"/>
              <a:ext cx="1419225" cy="28228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06958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D3FBA-5B99-2AB2-BD67-67A4A164A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35A9057-43B6-746F-BEA7-CE263338D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sk-SK" dirty="0"/>
              <a:t>Kliknite sem a upravte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252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59A5AF-6B5C-45A1-1FB8-4A10DD953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ptos" panose="020B0004020202020204" pitchFamily="34" charset="0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2934F81-DBED-D029-6E7C-3D5CABBBAD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sk-SK" dirty="0"/>
              <a:t>Kliknite sem a upravte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GB" dirty="0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5638265-EBB0-3D3D-9D43-884490BB6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>
              <a:defRPr>
                <a:latin typeface="Aptos" panose="020B0004020202020204" pitchFamily="34" charset="0"/>
              </a:defRPr>
            </a:lvl1pPr>
            <a:lvl2pPr>
              <a:defRPr>
                <a:latin typeface="Aptos" panose="020B0004020202020204" pitchFamily="34" charset="0"/>
              </a:defRPr>
            </a:lvl2pPr>
            <a:lvl3pPr>
              <a:defRPr>
                <a:latin typeface="Aptos" panose="020B0004020202020204" pitchFamily="34" charset="0"/>
              </a:defRPr>
            </a:lvl3pPr>
            <a:lvl4pPr>
              <a:defRPr>
                <a:latin typeface="Aptos" panose="020B0004020202020204" pitchFamily="34" charset="0"/>
              </a:defRPr>
            </a:lvl4pPr>
            <a:lvl5pPr>
              <a:defRPr>
                <a:latin typeface="Aptos" panose="020B0004020202020204" pitchFamily="34" charset="0"/>
              </a:defRPr>
            </a:lvl5pPr>
          </a:lstStyle>
          <a:p>
            <a:pPr lvl="0"/>
            <a:r>
              <a:rPr lang="sk-SK" dirty="0"/>
              <a:t>Kliknite sem a upravte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332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8C846-E56F-F8FB-0E8F-A31A7468D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0B3C3E5-B332-4C8D-1855-3683A3B0B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45C6FA8-FA26-3E40-B51A-408606C86B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7C2DF9D-F767-5C94-962C-3CF6C7055F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7EC0FAD3-A546-E6B0-38BF-42F7D495F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898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F72F59-F218-5327-C4EF-72E2A4FCF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006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21186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ADE84-A388-6F43-AFAD-7528401AF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AF78B52-C79A-364E-5463-982013600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4CE83CC-671E-EFDC-C9A9-6CCBF69C3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43C211-1AC3-84DD-C901-99A28F2B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96294D-597E-4D2E-B81B-892A1B613257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03E3DD7-BA70-7A80-32A5-EB6BAE383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0A07A8C-A254-726C-9379-8A4DE7BAE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96F323-A7D3-4479-AD34-CAE925240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5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AC654-9A4C-0448-6D60-6854DC5DB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A0CA434-3E6A-3418-B3A1-7E85F3850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9B75E2C-1313-E597-88F4-96D86DE60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B6673DD-A6C5-ACEB-66D7-91C0DF78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96294D-597E-4D2E-B81B-892A1B613257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A584A9D-DD98-B05B-9E09-EBCDE5E3C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F59585D-B970-3926-0CF9-FFE524241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F96F323-A7D3-4479-AD34-CAE9252406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34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1F1AD-0822-2C73-E021-A1EA53C86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8E1CF9-711E-EE03-E4DA-A2CBCC3CA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79B79F4-7975-A02F-2EC4-508F63AF2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38F8881-652D-DB01-6C7D-DE15E6CFC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B0926CE-5C85-22E9-09E2-843E79248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881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94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70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382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067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11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958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601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396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570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72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6B0CE8-2E64-20E2-832A-F8B4240C9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03BEFD-AF56-EA58-F6FE-88659F67F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04560F-FB85-BE2A-77D1-BBDB6570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79DD5F1-F4A3-CC14-2DEE-008C82E08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1D1B952-F220-D065-D564-0565EB8D3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1553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8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7783A-9DD7-C4E3-AD6B-955872A41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B196882-70C4-4ACD-A99A-A8958E5A90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781A7339-0462-2583-4C7E-AC14D736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BF37404-D5DC-C323-A09F-B9AEE4AD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60DFDEC-94C8-D2B9-E4C1-B4157BA57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D7F664F-EF37-8273-B7D4-651E4C5AD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88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095AE-6105-78F1-2060-8904479B9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27CB3D-08A6-28E6-E5CC-6CA3B8E4A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DB46130-0E02-6AEE-8C22-7CF94ABDC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CD71381-3FFB-E053-BBC6-8F51278DF7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59012D81-F5D8-0EA8-51F4-E62D77887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4F99924-393C-4DAC-A1A5-FAF5F76C0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41B93AAC-DCAF-03F5-9D41-8F23D86E7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ADAFA6F0-510F-667C-5B1E-71A07DAC2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2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C0A2C3-1309-E39C-F52B-6F173933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AC30078-893E-AD52-6A11-5FEF4FC0D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537525CC-0C41-2557-55A4-68EED4C47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E560D30-9DB0-99C5-87F3-B1D925337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35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93BDD5FA-2881-49E7-32CF-BBAA78098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D61BAD6-A65B-B251-190E-92B81AB3F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E5516A2-91C1-AB87-9BDF-6B1A2FE1F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090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C7403-C4AC-48AE-104C-45479F92A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8A191FF-4646-6976-D6FD-30BAA8F72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649CDB-6516-E7BA-D5C3-58CA396127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94459A4-AA2C-F367-03E2-3BE4AD0EA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1A283D1-CD37-D4F4-A8C6-7187D5965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D0C99CC-FC99-29D9-25D6-E4D14C8F0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79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BFC1D-6001-1628-80DF-CBAA82218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F8847F74-7C77-2C3E-F740-A0DF1FC5EA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A4A6D59-03F3-C812-9A2F-011C96899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2B43DE7-CCBF-0444-DF50-5F5473C1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6FE0941-5A87-5E9D-639F-52D6B29BE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F3772BF-F857-3376-45C2-8C5939BB0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067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062644E8-10B5-CE49-6891-911654D2B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9D2063-3934-78F3-5D1C-633EC0F06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GB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D50C04B-C414-807B-F073-844A86F456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569F9E-8D34-42E7-83D8-6690845F3D31}" type="datetimeFigureOut">
              <a:rPr lang="en-GB" smtClean="0"/>
              <a:t>20/10/2024</a:t>
            </a:fld>
            <a:endParaRPr lang="en-GB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C7083BE-5379-B44F-A80E-0AA6CA3D3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CF04C7D-6326-DC64-E752-D539A22120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8E33BF-AC80-4C3F-8F8D-6E475268A2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99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54D64AA-876A-5527-C225-22A2C738E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116" y="365126"/>
            <a:ext cx="10662684" cy="10583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Insert title of the slide</a:t>
            </a:r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9F599E69-1CCE-B314-D677-A50FBDE72B6A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691116" y="1658679"/>
            <a:ext cx="10662684" cy="3944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4083266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92BAB5"/>
          </a:solidFill>
          <a:latin typeface="Cambria" panose="02040503050406030204" pitchFamily="18" charset="0"/>
          <a:ea typeface="Cambria" panose="02040503050406030204" pitchFamily="18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FAA5A"/>
        </a:buClr>
        <a:buFont typeface="Wingdings" panose="05000000000000000000" pitchFamily="2" charset="2"/>
        <a:buChar char="q"/>
        <a:defRPr sz="2800" kern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073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12" Type="http://schemas.openxmlformats.org/officeDocument/2006/relationships/hyperlink" Target="https://www.pngall.com/cybersecurity-pn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60DA4-0D12-8E98-5E76-2670E8CE4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9558" y="1583993"/>
            <a:ext cx="5334930" cy="147751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spcBef>
                <a:spcPts val="1000"/>
              </a:spcBef>
              <a:spcAft>
                <a:spcPts val="600"/>
              </a:spcAft>
              <a:buClr>
                <a:srgbClr val="FFAA5A"/>
              </a:buClr>
            </a:pPr>
            <a:r>
              <a:rPr lang="sk-SK" b="1" dirty="0">
                <a:solidFill>
                  <a:srgbClr val="FFAA5A"/>
                </a:solidFill>
                <a:latin typeface="+mn-lt"/>
                <a:ea typeface="Cambria" panose="02040503050406030204" pitchFamily="18" charset="0"/>
                <a:cs typeface="Calibri" panose="020F0502020204030204" pitchFamily="34" charset="0"/>
              </a:rPr>
              <a:t>Digitálna bezpečnosť</a:t>
            </a:r>
            <a:r>
              <a:rPr lang="en-US" b="1" dirty="0">
                <a:solidFill>
                  <a:srgbClr val="FFAA5A"/>
                </a:solidFill>
                <a:latin typeface="+mn-lt"/>
                <a:ea typeface="Cambria" panose="02040503050406030204" pitchFamily="18" charset="0"/>
                <a:cs typeface="Calibri" panose="020F0502020204030204" pitchFamily="34" charset="0"/>
              </a:rPr>
              <a:t> - </a:t>
            </a:r>
            <a:r>
              <a:rPr lang="sk-SK" b="1" dirty="0">
                <a:solidFill>
                  <a:srgbClr val="FFAA5A"/>
                </a:solidFill>
                <a:latin typeface="+mn-lt"/>
                <a:ea typeface="Cambria" panose="02040503050406030204" pitchFamily="18" charset="0"/>
                <a:cs typeface="Calibri" panose="020F0502020204030204" pitchFamily="34" charset="0"/>
              </a:rPr>
              <a:t>úvod</a:t>
            </a:r>
            <a:endParaRPr lang="en-US" b="1" dirty="0">
              <a:solidFill>
                <a:srgbClr val="FFAA5A"/>
              </a:solidFill>
              <a:latin typeface="+mn-lt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9" name="Obrázok 18" descr="Obrázok, na ktorom je text">
            <a:extLst>
              <a:ext uri="{FF2B5EF4-FFF2-40B4-BE49-F238E27FC236}">
                <a16:creationId xmlns:a16="http://schemas.microsoft.com/office/drawing/2014/main" id="{A34B1F93-7319-3B02-1A2A-A41863D32FA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392" y="683970"/>
            <a:ext cx="2406814" cy="529376"/>
          </a:xfrm>
          <a:prstGeom prst="rect">
            <a:avLst/>
          </a:prstGeom>
        </p:spPr>
      </p:pic>
      <p:pic>
        <p:nvPicPr>
          <p:cNvPr id="21" name="Obrázok 20">
            <a:extLst>
              <a:ext uri="{FF2B5EF4-FFF2-40B4-BE49-F238E27FC236}">
                <a16:creationId xmlns:a16="http://schemas.microsoft.com/office/drawing/2014/main" id="{E61D75E1-8198-2645-4D4B-679D6C8F82C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2658" y="5151053"/>
            <a:ext cx="817175" cy="777669"/>
          </a:xfrm>
          <a:prstGeom prst="rect">
            <a:avLst/>
          </a:prstGeom>
        </p:spPr>
      </p:pic>
      <p:pic>
        <p:nvPicPr>
          <p:cNvPr id="23" name="Picture 2" descr="Slovenská poľnohospodárska univerzita v Nitre">
            <a:extLst>
              <a:ext uri="{FF2B5EF4-FFF2-40B4-BE49-F238E27FC236}">
                <a16:creationId xmlns:a16="http://schemas.microsoft.com/office/drawing/2014/main" id="{D9E315C1-56E0-94ED-8E3D-4E31B72356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258" y="5272445"/>
            <a:ext cx="1185350" cy="50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Obrázok 13">
            <a:extLst>
              <a:ext uri="{FF2B5EF4-FFF2-40B4-BE49-F238E27FC236}">
                <a16:creationId xmlns:a16="http://schemas.microsoft.com/office/drawing/2014/main" id="{40BAEEF0-A23E-537C-ECC3-9FDDB55C90F5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9380" y="5242752"/>
            <a:ext cx="773010" cy="1016004"/>
          </a:xfrm>
          <a:prstGeom prst="rect">
            <a:avLst/>
          </a:prstGeom>
        </p:spPr>
      </p:pic>
      <p:pic>
        <p:nvPicPr>
          <p:cNvPr id="27" name="Picture 12" descr="Logo">
            <a:extLst>
              <a:ext uri="{FF2B5EF4-FFF2-40B4-BE49-F238E27FC236}">
                <a16:creationId xmlns:a16="http://schemas.microsoft.com/office/drawing/2014/main" id="{ED11F0BA-9F73-FE6F-5053-F71F37F41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90" y="5213414"/>
            <a:ext cx="1017490" cy="504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3">
            <a:extLst>
              <a:ext uri="{FF2B5EF4-FFF2-40B4-BE49-F238E27FC236}">
                <a16:creationId xmlns:a16="http://schemas.microsoft.com/office/drawing/2014/main" id="{C4695506-135C-179F-2F16-07EA3E816B8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5882" y="5208372"/>
            <a:ext cx="1215490" cy="564513"/>
          </a:xfrm>
          <a:prstGeom prst="rect">
            <a:avLst/>
          </a:prstGeom>
        </p:spPr>
      </p:pic>
      <p:pic>
        <p:nvPicPr>
          <p:cNvPr id="30" name="Picture 14" descr="AIFED - Formación, cultura y empleo en Granada">
            <a:extLst>
              <a:ext uri="{FF2B5EF4-FFF2-40B4-BE49-F238E27FC236}">
                <a16:creationId xmlns:a16="http://schemas.microsoft.com/office/drawing/2014/main" id="{32A3AF98-383A-09A5-D166-B79E4C62D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099" y="5771248"/>
            <a:ext cx="1598293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15">
            <a:extLst>
              <a:ext uri="{FF2B5EF4-FFF2-40B4-BE49-F238E27FC236}">
                <a16:creationId xmlns:a16="http://schemas.microsoft.com/office/drawing/2014/main" id="{1482B195-876D-7188-1B81-D2603F93C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7023" y="5889422"/>
            <a:ext cx="1575172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6" descr="Syzygia Foundation">
            <a:extLst>
              <a:ext uri="{FF2B5EF4-FFF2-40B4-BE49-F238E27FC236}">
                <a16:creationId xmlns:a16="http://schemas.microsoft.com/office/drawing/2014/main" id="{3B467BFD-9687-53BC-864C-C26209912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1679" y="5862581"/>
            <a:ext cx="1491323" cy="282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Nadpis 1">
            <a:extLst>
              <a:ext uri="{FF2B5EF4-FFF2-40B4-BE49-F238E27FC236}">
                <a16:creationId xmlns:a16="http://schemas.microsoft.com/office/drawing/2014/main" id="{D631E33B-7141-87BC-7265-49AEB99568AD}"/>
              </a:ext>
            </a:extLst>
          </p:cNvPr>
          <p:cNvSpPr txBox="1">
            <a:spLocks/>
          </p:cNvSpPr>
          <p:nvPr/>
        </p:nvSpPr>
        <p:spPr>
          <a:xfrm>
            <a:off x="7622071" y="3686794"/>
            <a:ext cx="2480219" cy="13737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j-ea"/>
                <a:cs typeface="+mj-cs"/>
              </a:rPr>
              <a:t>Budovanie digitálnej odolnosti sprístupnením digitálnej pohody a bezpečnosti všetkým 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j-ea"/>
                <a:cs typeface="+mj-cs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j-ea"/>
                <a:cs typeface="+mj-cs"/>
              </a:rPr>
              <a:t>2022-2-SK01-KA220-ADU-000096888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j-ea"/>
              <a:cs typeface="+mj-cs"/>
            </a:endParaRPr>
          </a:p>
        </p:txBody>
      </p:sp>
      <p:pic>
        <p:nvPicPr>
          <p:cNvPr id="3" name="Obrázok 2" descr="Obrázok, na ktorom je počítač, animák, chlapec&#10;&#10;Automaticky generovaný popis">
            <a:extLst>
              <a:ext uri="{FF2B5EF4-FFF2-40B4-BE49-F238E27FC236}">
                <a16:creationId xmlns:a16="http://schemas.microsoft.com/office/drawing/2014/main" id="{C202155C-44E1-7C08-0D48-EB765193B4D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1106297" y="1470012"/>
            <a:ext cx="3755414" cy="3418014"/>
          </a:xfrm>
          <a:prstGeom prst="rect">
            <a:avLst/>
          </a:prstGeom>
        </p:spPr>
      </p:pic>
      <p:pic>
        <p:nvPicPr>
          <p:cNvPr id="4" name="Grafický objekt 3" descr="Štít so značkou obrys">
            <a:extLst>
              <a:ext uri="{FF2B5EF4-FFF2-40B4-BE49-F238E27FC236}">
                <a16:creationId xmlns:a16="http://schemas.microsoft.com/office/drawing/2014/main" id="{6170BE01-09C6-6943-9587-26C1F6C94E7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511235" y="244757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92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312298" y="654050"/>
            <a:ext cx="11567404" cy="48654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sk-SK" sz="2667" b="1" dirty="0">
                <a:solidFill>
                  <a:srgbClr val="92BAB5"/>
                </a:solidFill>
                <a:latin typeface="Aptos"/>
                <a:ea typeface="Inter"/>
                <a:cs typeface="Inter"/>
                <a:sym typeface="Inter"/>
              </a:rPr>
              <a:t>Bezplatná licencia</a:t>
            </a: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en-US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 </a:t>
            </a: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Produkt vyvinutý v rámci projektu „Budovanie digitálnej odolnosti sprístupňovaním digitálnej pohody a bezpečnosti všetkým 2022-2-SK01-KA220-ADU-000096888“ bol vyvinutý s podporou Európskej komisie a odráža výlučne názor autora. Európska komisia nezodpovedá za obsah dokumentov.</a:t>
            </a:r>
            <a:endParaRPr lang="en-US" sz="2133" dirty="0">
              <a:solidFill>
                <a:prstClr val="black"/>
              </a:solidFill>
              <a:latin typeface="Aptos" panose="020B0004020202020204" pitchFamily="34" charset="0"/>
              <a:ea typeface="Inter"/>
              <a:cs typeface="Inter"/>
              <a:sym typeface="Inter"/>
            </a:endParaRP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Publikácia získava licenciu </a:t>
            </a:r>
            <a:r>
              <a:rPr lang="en-US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Creative Commons CC BY-NC SA.</a:t>
            </a: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en-US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 </a:t>
            </a: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endParaRPr lang="en-US" sz="2133" dirty="0">
              <a:solidFill>
                <a:prstClr val="black"/>
              </a:solidFill>
              <a:latin typeface="Aptos" panose="020B0004020202020204" pitchFamily="34" charset="0"/>
              <a:ea typeface="Inter"/>
              <a:cs typeface="Inter"/>
              <a:sym typeface="Inter"/>
            </a:endParaRP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endParaRPr lang="en-US" sz="2133" dirty="0">
              <a:solidFill>
                <a:prstClr val="black"/>
              </a:solidFill>
              <a:latin typeface="Aptos" panose="020B0004020202020204" pitchFamily="34" charset="0"/>
              <a:ea typeface="Inter"/>
              <a:cs typeface="Inter"/>
              <a:sym typeface="Inter"/>
            </a:endParaRP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Táto licencia vám umožňuje distribuovať, </a:t>
            </a:r>
            <a:r>
              <a:rPr lang="sk-SK" sz="2133" dirty="0" err="1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remixovať</a:t>
            </a: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, vylepšovať a stavať na diele, ale len nekomerčne. Pri použití diela ako aj úryvkov z neho musí:</a:t>
            </a:r>
            <a:endParaRPr lang="en-US" sz="2133" dirty="0">
              <a:solidFill>
                <a:prstClr val="black"/>
              </a:solidFill>
              <a:latin typeface="Aptos" panose="020B0004020202020204" pitchFamily="34" charset="0"/>
              <a:ea typeface="Inter"/>
              <a:cs typeface="Inter"/>
              <a:sym typeface="Inter"/>
            </a:endParaRPr>
          </a:p>
          <a:p>
            <a:pPr marL="647732" lvl="1" indent="-342917" algn="just" defTabSz="609630">
              <a:lnSpc>
                <a:spcPts val="1803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Musí byť uvedený zdroj a odkaz na licenciu a musia byť uvedené možné zmeny. Autorské práva zostávajú autorom dokumentov.</a:t>
            </a:r>
          </a:p>
          <a:p>
            <a:pPr marL="647732" lvl="1" indent="-342917" algn="just" defTabSz="609630">
              <a:lnSpc>
                <a:spcPts val="1803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Dielo nie je možné použiť na komerčné účely.</a:t>
            </a:r>
          </a:p>
          <a:p>
            <a:pPr marL="647732" lvl="1" indent="-342917" algn="just" defTabSz="609630">
              <a:lnSpc>
                <a:spcPts val="1803"/>
              </a:lnSpc>
              <a:spcBef>
                <a:spcPct val="0"/>
              </a:spcBef>
              <a:buFont typeface="+mj-lt"/>
              <a:buAutoNum type="arabicPeriod"/>
              <a:defRPr/>
            </a:pP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Ak dielo prekomponujete, prevediete alebo na ňom staviate, vaše príspevky musia byť publikované pod rovnakou licenciou ako originál</a:t>
            </a:r>
            <a:r>
              <a:rPr lang="en-US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.</a:t>
            </a: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sk-SK" sz="2133" b="1" dirty="0">
                <a:solidFill>
                  <a:srgbClr val="FFAA5A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Vylúčenie zodpovednosti</a:t>
            </a:r>
            <a:r>
              <a:rPr lang="en-US" sz="2133" b="1" dirty="0">
                <a:solidFill>
                  <a:srgbClr val="FFAA5A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:</a:t>
            </a:r>
          </a:p>
          <a:p>
            <a:pPr algn="just" defTabSz="609630">
              <a:lnSpc>
                <a:spcPts val="1803"/>
              </a:lnSpc>
              <a:spcBef>
                <a:spcPct val="0"/>
              </a:spcBef>
              <a:defRPr/>
            </a:pPr>
            <a:r>
              <a:rPr lang="sk-SK" sz="2133" dirty="0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Financované Európskou úniou. Vyjadrené pohľady a názory sú však len názormi autora (autorov) a nemusia nevyhnutne odrážať pohľady a názory Európskej únie alebo Európskej výkonnej agentúry pre vzdelávanie a kultúru (EACEA). Európska únia ani EACEA za tieto </a:t>
            </a:r>
            <a:r>
              <a:rPr lang="sk-SK" sz="2133">
                <a:solidFill>
                  <a:prstClr val="black"/>
                </a:solidFill>
                <a:latin typeface="Aptos" panose="020B0004020202020204" pitchFamily="34" charset="0"/>
                <a:ea typeface="Inter"/>
                <a:cs typeface="Inter"/>
                <a:sym typeface="Inter"/>
              </a:rPr>
              <a:t>nezodpovedajú.</a:t>
            </a:r>
            <a:endParaRPr lang="en-US" sz="2133" dirty="0">
              <a:solidFill>
                <a:prstClr val="black"/>
              </a:solidFill>
              <a:latin typeface="Aptos" panose="020B000402020202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406400" y="2362200"/>
            <a:ext cx="1562748" cy="539148"/>
          </a:xfrm>
          <a:custGeom>
            <a:avLst/>
            <a:gdLst/>
            <a:ahLst/>
            <a:cxnLst/>
            <a:rect l="l" t="t" r="r" b="b"/>
            <a:pathLst>
              <a:path w="2344122" h="808722">
                <a:moveTo>
                  <a:pt x="0" y="0"/>
                </a:moveTo>
                <a:lnTo>
                  <a:pt x="2344122" y="0"/>
                </a:lnTo>
                <a:lnTo>
                  <a:pt x="2344122" y="808722"/>
                </a:lnTo>
                <a:lnTo>
                  <a:pt x="0" y="80872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defTabSz="609630">
              <a:defRPr/>
            </a:pPr>
            <a:endParaRPr lang="en-GB" sz="120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59FDB4-FCBE-4A89-B46D-43D4FA544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1070800"/>
            <a:ext cx="4106007" cy="5583126"/>
          </a:xfrm>
        </p:spPr>
        <p:txBody>
          <a:bodyPr>
            <a:normAutofit/>
          </a:bodyPr>
          <a:lstStyle/>
          <a:p>
            <a:pPr algn="r"/>
            <a:r>
              <a:rPr lang="sk-SK" dirty="0">
                <a:solidFill>
                  <a:srgbClr val="FFAA5A"/>
                </a:solidFill>
                <a:cs typeface="Calibri Light" panose="020F0302020204030204" pitchFamily="34" charset="0"/>
              </a:rPr>
              <a:t>DIGITÁLNA BEZPEČNOSŤ</a:t>
            </a:r>
            <a:r>
              <a:rPr lang="en-US" dirty="0">
                <a:solidFill>
                  <a:srgbClr val="FFAA5A"/>
                </a:solidFill>
                <a:cs typeface="Calibri Light" panose="020F0302020204030204" pitchFamily="34" charset="0"/>
              </a:rPr>
              <a:t>: </a:t>
            </a:r>
            <a:br>
              <a:rPr lang="en-US" dirty="0">
                <a:cs typeface="Calibri Light" panose="020F0302020204030204" pitchFamily="34" charset="0"/>
              </a:rPr>
            </a:br>
            <a:r>
              <a:rPr lang="sk-SK" dirty="0">
                <a:cs typeface="Calibri Light" panose="020F0302020204030204" pitchFamily="34" charset="0"/>
              </a:rPr>
              <a:t>ZOSTAŇTE V BEZPEČÍ </a:t>
            </a:r>
            <a:r>
              <a:rPr lang="en-US" dirty="0">
                <a:cs typeface="Calibri Light" panose="020F0302020204030204" pitchFamily="34" charset="0"/>
              </a:rPr>
              <a:t>ONLINE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8F51B3F-8331-4E4A-AE96-D47B1006E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FD9242-E62D-2E9A-A16F-757E78B1BF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368463"/>
              </p:ext>
            </p:extLst>
          </p:nvPr>
        </p:nvGraphicFramePr>
        <p:xfrm>
          <a:off x="5137378" y="1132114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760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86850"/>
            <a:ext cx="4818888" cy="843602"/>
          </a:xfrm>
        </p:spPr>
        <p:txBody>
          <a:bodyPr anchor="b">
            <a:normAutofit/>
          </a:bodyPr>
          <a:lstStyle/>
          <a:p>
            <a:r>
              <a:rPr lang="sk-SK" sz="5000" dirty="0">
                <a:cs typeface="Calibri Light" panose="020F0302020204030204" pitchFamily="34" charset="0"/>
              </a:rPr>
              <a:t>ÚVOD</a:t>
            </a:r>
            <a:endParaRPr lang="en-US" sz="5000" dirty="0">
              <a:cs typeface="Calibri Light" panose="020F0302020204030204" pitchFamily="34" charset="0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5" y="2660904"/>
            <a:ext cx="4732373" cy="3547872"/>
          </a:xfrm>
        </p:spPr>
        <p:txBody>
          <a:bodyPr anchor="t">
            <a:normAutofit fontScale="85000" lnSpcReduction="10000"/>
          </a:bodyPr>
          <a:lstStyle/>
          <a:p>
            <a:pPr marL="0" indent="0">
              <a:buNone/>
            </a:pPr>
            <a:r>
              <a:rPr lang="sk-SK" sz="3200" dirty="0">
                <a:ea typeface="Times New Roman" panose="02020603050405020304" pitchFamily="18" charset="0"/>
              </a:rPr>
              <a:t>Tento školiaci modul bol</a:t>
            </a:r>
            <a:r>
              <a:rPr lang="en-US" sz="3200" dirty="0">
                <a:ea typeface="Times New Roman" panose="02020603050405020304" pitchFamily="18" charset="0"/>
              </a:rPr>
              <a:t> </a:t>
            </a:r>
            <a:r>
              <a:rPr lang="sk-SK" sz="3200" dirty="0">
                <a:ea typeface="Times New Roman" panose="02020603050405020304" pitchFamily="18" charset="0"/>
              </a:rPr>
              <a:t>vyvinutý s cieľom poskytnúť dospelým vedomosti a zručnosti o tom, ako sa bezpečne správať v online priestore a nastaviť si vyššiu úroveň pre svoju digitálnu bezpečnosť</a:t>
            </a:r>
            <a:r>
              <a:rPr lang="en-US" sz="3200" dirty="0">
                <a:ea typeface="Times New Roman" panose="02020603050405020304" pitchFamily="18" charset="0"/>
              </a:rPr>
              <a:t>.</a:t>
            </a:r>
            <a:r>
              <a:rPr lang="sk-SK" sz="3200" dirty="0">
                <a:ea typeface="Times New Roman" panose="02020603050405020304" pitchFamily="18" charset="0"/>
              </a:rPr>
              <a:t> </a:t>
            </a:r>
            <a:endParaRPr lang="en-US" sz="3200" dirty="0">
              <a:ea typeface="Times New Roman" panose="02020603050405020304" pitchFamily="18" charset="0"/>
            </a:endParaRPr>
          </a:p>
        </p:txBody>
      </p:sp>
      <p:pic>
        <p:nvPicPr>
          <p:cNvPr id="5" name="Picture 5" descr="A computer screen with a shield and a check mark on it&#10;&#10;Description automatically generated">
            <a:extLst>
              <a:ext uri="{FF2B5EF4-FFF2-40B4-BE49-F238E27FC236}">
                <a16:creationId xmlns:a16="http://schemas.microsoft.com/office/drawing/2014/main" id="{4BB7B610-1105-C214-3CD0-682AB2D0A0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802" y="2938523"/>
            <a:ext cx="5458968" cy="248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92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k-SK" dirty="0">
                <a:cs typeface="Calibri Light" panose="020F0302020204030204" pitchFamily="34" charset="0"/>
              </a:rPr>
              <a:t>Aký je rozdiel medzi kybernetickou bezpečnosťou a digitálnou bezpečnosťou?</a:t>
            </a:r>
            <a:r>
              <a:rPr lang="en-US" dirty="0"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0625" y="2183222"/>
            <a:ext cx="10515600" cy="467147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k-SK" dirty="0">
                <a:cs typeface="Calibri" panose="020F0502020204030204" pitchFamily="34" charset="0"/>
              </a:rPr>
              <a:t>Kybernetická bezpečnosť a digitálna bezpečnosť znejú veľmi podobne a ľudia ich často používajú ako synonymá, no majú rôzne významy</a:t>
            </a:r>
            <a:r>
              <a:rPr lang="en-US" dirty="0">
                <a:cs typeface="Calibri" panose="020F0502020204030204" pitchFamily="34" charset="0"/>
              </a:rPr>
              <a:t>.</a:t>
            </a:r>
            <a:r>
              <a:rPr lang="sk-SK" dirty="0">
                <a:cs typeface="Calibri" panose="020F0502020204030204" pitchFamily="34" charset="0"/>
              </a:rPr>
              <a:t> </a:t>
            </a:r>
            <a:endParaRPr lang="en-US" dirty="0"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sk-SK" b="1" dirty="0">
                <a:solidFill>
                  <a:srgbClr val="FFAA5A"/>
                </a:solidFill>
                <a:cs typeface="Calibri" panose="020F0502020204030204" pitchFamily="34" charset="0"/>
              </a:rPr>
              <a:t>Kybernetická bezpečnosť </a:t>
            </a:r>
            <a:r>
              <a:rPr lang="sk-SK" dirty="0">
                <a:cs typeface="Calibri" panose="020F0502020204030204" pitchFamily="34" charset="0"/>
              </a:rPr>
              <a:t>je širší pojem, ktorý zahŕňa všetko, čo môže organizácia urobiť, aby sa chránila v online priestore – bezpečnosť siete, ochrana údajov a procesov</a:t>
            </a:r>
            <a:r>
              <a:rPr lang="en-US" dirty="0">
                <a:cs typeface="Calibri" panose="020F0502020204030204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sk-SK" b="1" dirty="0">
                <a:solidFill>
                  <a:srgbClr val="FFAA5A"/>
                </a:solidFill>
                <a:cs typeface="Calibri" panose="020F0502020204030204" pitchFamily="34" charset="0"/>
              </a:rPr>
              <a:t>Digitálna bezpečnosť </a:t>
            </a:r>
            <a:r>
              <a:rPr lang="sk-SK" dirty="0">
                <a:cs typeface="Calibri" panose="020F0502020204030204" pitchFamily="34" charset="0"/>
              </a:rPr>
              <a:t>je podmnožinou kybernetickej bezpečnosti. Zameriava sa na možnosti a úsilie, ktoré môžu jednotlivci vynaložiť na ochranu seba a svojich údajov a zariadení</a:t>
            </a:r>
            <a:r>
              <a:rPr lang="en-US" dirty="0">
                <a:cs typeface="Calibri" panose="020F0502020204030204" pitchFamily="34" charset="0"/>
              </a:rPr>
              <a:t>.</a:t>
            </a:r>
            <a:r>
              <a:rPr lang="sk-SK" dirty="0">
                <a:cs typeface="Calibri" panose="020F0502020204030204" pitchFamily="34" charset="0"/>
              </a:rPr>
              <a:t> </a:t>
            </a:r>
            <a:endParaRPr lang="en-US" dirty="0"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dirty="0"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endParaRPr lang="en-US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77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0025"/>
          </a:xfrm>
        </p:spPr>
        <p:txBody>
          <a:bodyPr>
            <a:normAutofit/>
          </a:bodyPr>
          <a:lstStyle/>
          <a:p>
            <a:r>
              <a:rPr lang="sk-SK" dirty="0">
                <a:cs typeface="Calibri Light" panose="020F0302020204030204" pitchFamily="34" charset="0"/>
              </a:rPr>
              <a:t>Čo je digitálna bezpečnosť</a:t>
            </a:r>
            <a:r>
              <a:rPr lang="en-US" dirty="0">
                <a:cs typeface="Calibri Light" panose="020F0302020204030204" pitchFamily="34" charset="0"/>
              </a:rPr>
              <a:t>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690" y="1448555"/>
            <a:ext cx="10515600" cy="4092238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dirty="0">
                <a:cs typeface="Calibri" panose="020F0502020204030204" pitchFamily="34" charset="0"/>
              </a:rPr>
              <a:t>V </a:t>
            </a:r>
            <a:r>
              <a:rPr lang="sk-SK" dirty="0">
                <a:cs typeface="Calibri" panose="020F0502020204030204" pitchFamily="34" charset="0"/>
              </a:rPr>
              <a:t>digitálnom veku je všetko založené na dátach a vaše osobné informácie sú v živote rozhodujúce</a:t>
            </a:r>
            <a:r>
              <a:rPr lang="en-US" dirty="0">
                <a:cs typeface="Calibri" panose="020F0502020204030204" pitchFamily="34" charset="0"/>
              </a:rPr>
              <a:t>.</a:t>
            </a:r>
            <a:r>
              <a:rPr lang="sk-SK" dirty="0">
                <a:cs typeface="Calibri" panose="020F0502020204030204" pitchFamily="34" charset="0"/>
              </a:rPr>
              <a:t> </a:t>
            </a:r>
            <a:r>
              <a:rPr lang="en-US" dirty="0">
                <a:cs typeface="Calibri" panose="020F0502020204030204" pitchFamily="34" charset="0"/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k-SK" dirty="0">
                <a:cs typeface="Calibri" panose="020F0502020204030204" pitchFamily="34" charset="0"/>
              </a:rPr>
              <a:t>Útočníci neustále nachádzajú nové spôsoby, ako získať prístup k osobným informáciám a ako útočiť na vás v online priestore</a:t>
            </a:r>
            <a:r>
              <a:rPr lang="en-US" dirty="0">
                <a:cs typeface="Calibri" panose="020F0502020204030204" pitchFamily="34" charset="0"/>
              </a:rPr>
              <a:t>.</a:t>
            </a:r>
            <a:r>
              <a:rPr lang="sk-SK" dirty="0">
                <a:cs typeface="Calibri" panose="020F0502020204030204" pitchFamily="34" charset="0"/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k-SK" dirty="0">
                <a:cs typeface="Calibri" panose="020F0502020204030204" pitchFamily="34" charset="0"/>
              </a:rPr>
              <a:t>	</a:t>
            </a:r>
            <a:r>
              <a:rPr lang="sk-SK" sz="2200" b="1" i="1" dirty="0">
                <a:solidFill>
                  <a:srgbClr val="FFAA5A"/>
                </a:solidFill>
                <a:cs typeface="Calibri" panose="020F0502020204030204" pitchFamily="34" charset="0"/>
              </a:rPr>
              <a:t>Ochrana vlastnej identity v online živote nebola nikdy dôležitejšia</a:t>
            </a:r>
            <a:r>
              <a:rPr lang="en-US" sz="2200" b="1" i="1" dirty="0">
                <a:solidFill>
                  <a:srgbClr val="FFAA5A"/>
                </a:solidFill>
                <a:cs typeface="Calibri" panose="020F0502020204030204" pitchFamily="34" charset="0"/>
              </a:rPr>
              <a:t>!!!</a:t>
            </a:r>
            <a:endParaRPr lang="en-US" dirty="0"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sk-SK" b="1" dirty="0">
                <a:solidFill>
                  <a:srgbClr val="FFAA5A"/>
                </a:solidFill>
                <a:cs typeface="Calibri" panose="020F0502020204030204" pitchFamily="34" charset="0"/>
              </a:rPr>
              <a:t>Digitálna bezpečnosť </a:t>
            </a:r>
            <a:r>
              <a:rPr lang="sk-SK" dirty="0">
                <a:cs typeface="Calibri" panose="020F0502020204030204" pitchFamily="34" charset="0"/>
              </a:rPr>
              <a:t>zaisťuje, že ste si vedomí nielen hrozieb, ktorým čelíte, ale že máte aj nástroje a znalosti, ako týmto hrozbám čeliť. </a:t>
            </a:r>
            <a:r>
              <a:rPr lang="en-US" dirty="0">
                <a:cs typeface="Calibri" panose="020F0502020204030204" pitchFamily="34" charset="0"/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endParaRPr lang="en-US" dirty="0">
              <a:cs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56B6BEB-7AC1-E20A-779D-DBF253A2E4B2}"/>
              </a:ext>
            </a:extLst>
          </p:cNvPr>
          <p:cNvSpPr txBox="1">
            <a:spLocks/>
          </p:cNvSpPr>
          <p:nvPr/>
        </p:nvSpPr>
        <p:spPr>
          <a:xfrm>
            <a:off x="1451963" y="5643001"/>
            <a:ext cx="10015194" cy="725864"/>
          </a:xfrm>
          <a:prstGeom prst="rect">
            <a:avLst/>
          </a:prstGeom>
          <a:solidFill>
            <a:srgbClr val="92BAB5"/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FAA5A"/>
              </a:buClr>
              <a:buFont typeface="Wingdings" panose="05000000000000000000" pitchFamily="2" charset="2"/>
              <a:buChar char="q"/>
              <a:defRPr sz="2800" kern="120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sz="18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Digitálna bezpečnosť: rozdiel medzi prijatím e-mailu, ktorý sa javí, že je od vášho šéfa a  ktorý od vás chce nejakú absurdnú vec, a uvedomením si, že adresa, z ktorej prichádza, je falošná</a:t>
            </a:r>
            <a:r>
              <a:rPr lang="en-US" sz="18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k-SK" dirty="0">
                <a:solidFill>
                  <a:srgbClr val="FFFFFF"/>
                </a:solidFill>
                <a:cs typeface="Calibri" panose="020F0502020204030204" pitchFamily="34" charset="0"/>
              </a:rPr>
              <a:t>Cieľ modulu</a:t>
            </a:r>
            <a:endParaRPr lang="en-US" dirty="0">
              <a:solidFill>
                <a:srgbClr val="FFFFFF"/>
              </a:solidFill>
              <a:cs typeface="Calibri" panose="020F0502020204030204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252EFC7-25AC-2A24-2CC5-802CB8741A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6602342"/>
              </p:ext>
            </p:extLst>
          </p:nvPr>
        </p:nvGraphicFramePr>
        <p:xfrm>
          <a:off x="4275745" y="974717"/>
          <a:ext cx="6906491" cy="4908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0660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k-SK" sz="5200" dirty="0">
                <a:cs typeface="Calibri" panose="020F0502020204030204" pitchFamily="34" charset="0"/>
              </a:rPr>
              <a:t>VZELÁVACIE CIELE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79C04E-CF8B-7ADE-020A-B9466BCF3F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414801"/>
              </p:ext>
            </p:extLst>
          </p:nvPr>
        </p:nvGraphicFramePr>
        <p:xfrm>
          <a:off x="838199" y="1825624"/>
          <a:ext cx="10987455" cy="4849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4909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k-SK" sz="5200" dirty="0">
                <a:cs typeface="Calibri" panose="020F0502020204030204" pitchFamily="34" charset="0"/>
              </a:rPr>
              <a:t>VÝSLEDKY VZDELÁVANIA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1CDE9A-DC01-D8F8-4969-3BAF9DF4CF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196437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921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k-SK" dirty="0">
                <a:cs typeface="Calibri Light" panose="020F0302020204030204" pitchFamily="34" charset="0"/>
              </a:rPr>
              <a:t>Očakávania od účastníkov</a:t>
            </a:r>
            <a:endParaRPr lang="en-US" dirty="0">
              <a:cs typeface="Calibri Light" panose="020F0302020204030204" pitchFamily="34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1477578"/>
            <a:ext cx="10515600" cy="514039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sk-SK" sz="2400" b="1" dirty="0">
                <a:solidFill>
                  <a:srgbClr val="FFAA5A"/>
                </a:solidFill>
                <a:cs typeface="Calibri" panose="020F0502020204030204" pitchFamily="34" charset="0"/>
              </a:rPr>
              <a:t>Úlohy a povinnosti účastníkov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k-SK" sz="2400" dirty="0">
                <a:cs typeface="Calibri" panose="020F0502020204030204" pitchFamily="34" charset="0"/>
              </a:rPr>
              <a:t>Aby ste maximalizovali úžitok, ktorý budete mať z modulu, a aby ste splnili všetky ciele, očakáva sa od vás nasledovné</a:t>
            </a:r>
            <a:r>
              <a:rPr lang="en-US" sz="2400" dirty="0">
                <a:cs typeface="Calibri" panose="020F0502020204030204" pitchFamily="34" charset="0"/>
              </a:rPr>
              <a:t>:</a:t>
            </a:r>
            <a:r>
              <a:rPr lang="sk-SK" sz="2400" dirty="0">
                <a:cs typeface="Calibri" panose="020F0502020204030204" pitchFamily="34" charset="0"/>
              </a:rPr>
              <a:t> </a:t>
            </a:r>
            <a:r>
              <a:rPr lang="en-US" sz="2400" dirty="0">
                <a:cs typeface="Calibri" panose="020F0502020204030204" pitchFamily="34" charset="0"/>
              </a:rPr>
              <a:t>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sk-SK" sz="2400" dirty="0">
                <a:cs typeface="Calibri" panose="020F0502020204030204" pitchFamily="34" charset="0"/>
              </a:rPr>
              <a:t>Prosím</a:t>
            </a:r>
            <a:r>
              <a:rPr lang="en-US" sz="2400" dirty="0">
                <a:cs typeface="Calibri" panose="020F0502020204030204" pitchFamily="34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cs typeface="Calibri" panose="020F0502020204030204" pitchFamily="34" charset="0"/>
              </a:rPr>
              <a:t> </a:t>
            </a:r>
            <a:r>
              <a:rPr lang="sk-SK" sz="2400" dirty="0">
                <a:cs typeface="Calibri" panose="020F0502020204030204" pitchFamily="34" charset="0"/>
              </a:rPr>
              <a:t>Na preštudovanie tohto modulu si vyhraďte aspoň tri hodiny</a:t>
            </a:r>
            <a:r>
              <a:rPr lang="en-US" sz="2400" dirty="0">
                <a:cs typeface="Calibri" panose="020F0502020204030204" pitchFamily="34" charset="0"/>
              </a:rPr>
              <a:t>.</a:t>
            </a:r>
            <a:r>
              <a:rPr lang="sk-SK" sz="2400" dirty="0">
                <a:cs typeface="Calibri" panose="020F0502020204030204" pitchFamily="34" charset="0"/>
              </a:rPr>
              <a:t> </a:t>
            </a:r>
            <a:endParaRPr lang="en-US" sz="2400" dirty="0"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cs typeface="Calibri" panose="020F0502020204030204" pitchFamily="34" charset="0"/>
              </a:rPr>
              <a:t> </a:t>
            </a:r>
            <a:r>
              <a:rPr lang="sk-SK" sz="2400" dirty="0">
                <a:cs typeface="Calibri" panose="020F0502020204030204" pitchFamily="34" charset="0"/>
              </a:rPr>
              <a:t>Pozrite si všetky videá, aby ste získali všeobecný prehľad o digitálnej pohode</a:t>
            </a:r>
            <a:r>
              <a:rPr lang="en-US" sz="2400" dirty="0">
                <a:cs typeface="Calibri" panose="020F0502020204030204" pitchFamily="34" charset="0"/>
              </a:rPr>
              <a:t>.</a:t>
            </a:r>
            <a:r>
              <a:rPr lang="sk-SK" sz="2400" dirty="0"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sk-SK" sz="2400" dirty="0">
                <a:cs typeface="Calibri" panose="020F0502020204030204" pitchFamily="34" charset="0"/>
              </a:rPr>
              <a:t> Pozorne si preštudujte všetky prezentácie, aby ste pochopili dôležité problémy súvisiace s témou</a:t>
            </a:r>
            <a:r>
              <a:rPr lang="en-US" sz="2400" dirty="0">
                <a:cs typeface="Calibri" panose="020F0502020204030204" pitchFamily="34" charset="0"/>
              </a:rPr>
              <a:t>.</a:t>
            </a:r>
            <a:r>
              <a:rPr lang="sk-SK" sz="2400" dirty="0">
                <a:cs typeface="Calibri" panose="020F0502020204030204" pitchFamily="34" charset="0"/>
              </a:rPr>
              <a:t> </a:t>
            </a:r>
            <a:r>
              <a:rPr lang="en-US" sz="2400" dirty="0"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cs typeface="Calibri" panose="020F0502020204030204" pitchFamily="34" charset="0"/>
              </a:rPr>
              <a:t> </a:t>
            </a:r>
            <a:r>
              <a:rPr lang="sk-SK" sz="2400" dirty="0">
                <a:cs typeface="Calibri" panose="020F0502020204030204" pitchFamily="34" charset="0"/>
              </a:rPr>
              <a:t>Vyplňte všetky kvízy, aby ste si overili, ako ste pochopili problematiku a v prípade potreby sa vráťte späť</a:t>
            </a:r>
            <a:r>
              <a:rPr lang="en-US" sz="2400" dirty="0">
                <a:cs typeface="Calibri" panose="020F0502020204030204" pitchFamily="34" charset="0"/>
              </a:rPr>
              <a:t>.</a:t>
            </a:r>
            <a:r>
              <a:rPr lang="sk-SK" sz="2400" dirty="0">
                <a:cs typeface="Calibri" panose="020F0502020204030204" pitchFamily="34" charset="0"/>
              </a:rPr>
              <a:t> </a:t>
            </a:r>
            <a:endParaRPr lang="en-US" sz="2400" dirty="0">
              <a:cs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600"/>
              </a:spcAft>
            </a:pPr>
            <a:endParaRPr lang="en-US" sz="2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916399"/>
      </p:ext>
    </p:extLst>
  </p:cSld>
  <p:clrMapOvr>
    <a:masterClrMapping/>
  </p:clrMapOvr>
</p:sld>
</file>

<file path=ppt/theme/theme1.xml><?xml version="1.0" encoding="utf-8"?>
<a:theme xmlns:a="http://schemas.openxmlformats.org/drawingml/2006/main" name="2_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3_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9A8C05164174D8B0CC0E9EA7C08B6" ma:contentTypeVersion="15" ma:contentTypeDescription="Create a new document." ma:contentTypeScope="" ma:versionID="5e34536f7e5372aa8996aa909db675fa">
  <xsd:schema xmlns:xsd="http://www.w3.org/2001/XMLSchema" xmlns:xs="http://www.w3.org/2001/XMLSchema" xmlns:p="http://schemas.microsoft.com/office/2006/metadata/properties" xmlns:ns2="48bc9dea-9bf6-49de-a95a-f1fa7fcbbbfa" xmlns:ns3="86c132ca-d2ce-4f1f-9992-28ad6e1060fc" targetNamespace="http://schemas.microsoft.com/office/2006/metadata/properties" ma:root="true" ma:fieldsID="77f63ab45eca9933f37a9aec6ea1e437" ns2:_="" ns3:_="">
    <xsd:import namespace="48bc9dea-9bf6-49de-a95a-f1fa7fcbbbfa"/>
    <xsd:import namespace="86c132ca-d2ce-4f1f-9992-28ad6e1060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bc9dea-9bf6-49de-a95a-f1fa7fcbbb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badb5f0-a2b0-4fa5-985f-380381272c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132ca-d2ce-4f1f-9992-28ad6e1060f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3bfbb99d-d6f2-44e8-a286-c464fbd028c5}" ma:internalName="TaxCatchAll" ma:showField="CatchAllData" ma:web="86c132ca-d2ce-4f1f-9992-28ad6e1060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6c132ca-d2ce-4f1f-9992-28ad6e1060fc" xsi:nil="true"/>
    <lcf76f155ced4ddcb4097134ff3c332f xmlns="48bc9dea-9bf6-49de-a95a-f1fa7fcbbbf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CFBBB3-BF06-496B-A145-2D9F6AF3C6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ECFED2-9A1D-4B82-8061-4BFD1F0E1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bc9dea-9bf6-49de-a95a-f1fa7fcbbbfa"/>
    <ds:schemaRef ds:uri="86c132ca-d2ce-4f1f-9992-28ad6e1060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9F8ED1-FF98-4C1E-A78A-36B5A4DB3248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86c132ca-d2ce-4f1f-9992-28ad6e1060fc"/>
    <ds:schemaRef ds:uri="http://schemas.microsoft.com/office/infopath/2007/PartnerControls"/>
    <ds:schemaRef ds:uri="48bc9dea-9bf6-49de-a95a-f1fa7fcbbbfa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718</Words>
  <Application>Microsoft Office PowerPoint</Application>
  <PresentationFormat>Širokouhlá</PresentationFormat>
  <Paragraphs>70</Paragraphs>
  <Slides>10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3</vt:i4>
      </vt:variant>
      <vt:variant>
        <vt:lpstr>Nadpisy snímok</vt:lpstr>
      </vt:variant>
      <vt:variant>
        <vt:i4>10</vt:i4>
      </vt:variant>
    </vt:vector>
  </HeadingPairs>
  <TitlesOfParts>
    <vt:vector size="13" baseType="lpstr">
      <vt:lpstr>2_Motív Office</vt:lpstr>
      <vt:lpstr>3_Motív Office</vt:lpstr>
      <vt:lpstr>Office Theme</vt:lpstr>
      <vt:lpstr>Digitálna bezpečnosť - úvod</vt:lpstr>
      <vt:lpstr>DIGITÁLNA BEZPEČNOSŤ:  ZOSTAŇTE V BEZPEČÍ ONLINE</vt:lpstr>
      <vt:lpstr>ÚVOD</vt:lpstr>
      <vt:lpstr>Aký je rozdiel medzi kybernetickou bezpečnosťou a digitálnou bezpečnosťou? </vt:lpstr>
      <vt:lpstr>Čo je digitálna bezpečnosť?</vt:lpstr>
      <vt:lpstr>Cieľ modulu</vt:lpstr>
      <vt:lpstr>VZELÁVACIE CIELE</vt:lpstr>
      <vt:lpstr>VÝSLEDKY VZDELÁVANIA </vt:lpstr>
      <vt:lpstr>Očakávania od účastníkov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Hanova Martina</dc:creator>
  <cp:lastModifiedBy>mPriezvisko</cp:lastModifiedBy>
  <cp:revision>89</cp:revision>
  <dcterms:created xsi:type="dcterms:W3CDTF">2023-02-23T17:03:29Z</dcterms:created>
  <dcterms:modified xsi:type="dcterms:W3CDTF">2024-10-20T16:41:47Z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  <property fmtid="{D5CDD505-2E9C-101B-9397-08002B2CF9AE}" pid="3" name="MediaServiceImageTags">
    <vt:lpwstr/>
  </property>
</Properties>
</file>